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g" ContentType="image/png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1.xml" ContentType="application/vnd.openxmlformats-officedocument.presentationml.notesSlide+xml"/>
  <Override PartName="/ppt/charts/chart7.xml" ContentType="application/vnd.openxmlformats-officedocument.drawingml.chart+xml"/>
  <Override PartName="/ppt/notesSlides/notesSlide62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63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3.xml" ContentType="application/vnd.openxmlformats-officedocument.drawingml.chartshapes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4.xml" ContentType="application/vnd.openxmlformats-officedocument.drawingml.chartshapes+xml"/>
  <Override PartName="/ppt/notesSlides/notesSlide64.xml" ContentType="application/vnd.openxmlformats-officedocument.presentationml.notesSl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5.xml" ContentType="application/vnd.openxmlformats-officedocument.drawingml.chartshapes+xml"/>
  <Override PartName="/ppt/notesSlides/notesSlide65.xml" ContentType="application/vnd.openxmlformats-officedocument.presentationml.notesSlid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6.xml" ContentType="application/vnd.openxmlformats-officedocument.drawingml.chartshapes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7.xml" ContentType="application/vnd.openxmlformats-officedocument.drawingml.chartshapes+xml"/>
  <Override PartName="/ppt/notesSlides/notesSlide66.xml" ContentType="application/vnd.openxmlformats-officedocument.presentationml.notesSlid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67.xml" ContentType="application/vnd.openxmlformats-officedocument.presentationml.notesSlide+xml"/>
  <Override PartName="/ppt/charts/chart21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2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3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68.xml" ContentType="application/vnd.openxmlformats-officedocument.presentationml.notesSlide+xml"/>
  <Override PartName="/ppt/charts/chart24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69.xml" ContentType="application/vnd.openxmlformats-officedocument.presentationml.notesSlide+xml"/>
  <Override PartName="/ppt/charts/chart25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70.xml" ContentType="application/vnd.openxmlformats-officedocument.presentationml.notesSlide+xml"/>
  <Override PartName="/ppt/charts/chart26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71.xml" ContentType="application/vnd.openxmlformats-officedocument.presentationml.notesSlide+xml"/>
  <Override PartName="/ppt/charts/chart27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72.xml" ContentType="application/vnd.openxmlformats-officedocument.presentationml.notesSlide+xml"/>
  <Override PartName="/ppt/charts/chart28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73.xml" ContentType="application/vnd.openxmlformats-officedocument.presentationml.notesSlide+xml"/>
  <Override PartName="/ppt/charts/chart29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7" r:id="rId2"/>
    <p:sldMasterId id="2147483661" r:id="rId3"/>
    <p:sldMasterId id="2147483684" r:id="rId4"/>
    <p:sldMasterId id="2147483698" r:id="rId5"/>
    <p:sldMasterId id="2147483710" r:id="rId6"/>
    <p:sldMasterId id="2147483727" r:id="rId7"/>
  </p:sldMasterIdLst>
  <p:notesMasterIdLst>
    <p:notesMasterId r:id="rId86"/>
  </p:notesMasterIdLst>
  <p:handoutMasterIdLst>
    <p:handoutMasterId r:id="rId87"/>
  </p:handoutMasterIdLst>
  <p:sldIdLst>
    <p:sldId id="256" r:id="rId8"/>
    <p:sldId id="257" r:id="rId9"/>
    <p:sldId id="285" r:id="rId10"/>
    <p:sldId id="286" r:id="rId11"/>
    <p:sldId id="290" r:id="rId12"/>
    <p:sldId id="291" r:id="rId13"/>
    <p:sldId id="292" r:id="rId14"/>
    <p:sldId id="287" r:id="rId15"/>
    <p:sldId id="288" r:id="rId16"/>
    <p:sldId id="289" r:id="rId17"/>
    <p:sldId id="293" r:id="rId18"/>
    <p:sldId id="294" r:id="rId19"/>
    <p:sldId id="295" r:id="rId20"/>
    <p:sldId id="296" r:id="rId21"/>
    <p:sldId id="260" r:id="rId22"/>
    <p:sldId id="261" r:id="rId23"/>
    <p:sldId id="263" r:id="rId24"/>
    <p:sldId id="297" r:id="rId25"/>
    <p:sldId id="298" r:id="rId26"/>
    <p:sldId id="299" r:id="rId27"/>
    <p:sldId id="300" r:id="rId28"/>
    <p:sldId id="301" r:id="rId29"/>
    <p:sldId id="302" r:id="rId30"/>
    <p:sldId id="311" r:id="rId31"/>
    <p:sldId id="303" r:id="rId32"/>
    <p:sldId id="275" r:id="rId33"/>
    <p:sldId id="304" r:id="rId34"/>
    <p:sldId id="305" r:id="rId35"/>
    <p:sldId id="265" r:id="rId36"/>
    <p:sldId id="317" r:id="rId37"/>
    <p:sldId id="282" r:id="rId38"/>
    <p:sldId id="306" r:id="rId39"/>
    <p:sldId id="308" r:id="rId40"/>
    <p:sldId id="281" r:id="rId41"/>
    <p:sldId id="315" r:id="rId42"/>
    <p:sldId id="316" r:id="rId43"/>
    <p:sldId id="335" r:id="rId44"/>
    <p:sldId id="336" r:id="rId45"/>
    <p:sldId id="276" r:id="rId46"/>
    <p:sldId id="266" r:id="rId47"/>
    <p:sldId id="271" r:id="rId48"/>
    <p:sldId id="264" r:id="rId49"/>
    <p:sldId id="278" r:id="rId50"/>
    <p:sldId id="269" r:id="rId51"/>
    <p:sldId id="307" r:id="rId52"/>
    <p:sldId id="309" r:id="rId53"/>
    <p:sldId id="332" r:id="rId54"/>
    <p:sldId id="333" r:id="rId55"/>
    <p:sldId id="310" r:id="rId56"/>
    <p:sldId id="334" r:id="rId57"/>
    <p:sldId id="270" r:id="rId58"/>
    <p:sldId id="273" r:id="rId59"/>
    <p:sldId id="279" r:id="rId60"/>
    <p:sldId id="280" r:id="rId61"/>
    <p:sldId id="272" r:id="rId62"/>
    <p:sldId id="322" r:id="rId63"/>
    <p:sldId id="312" r:id="rId64"/>
    <p:sldId id="318" r:id="rId65"/>
    <p:sldId id="313" r:id="rId66"/>
    <p:sldId id="314" r:id="rId67"/>
    <p:sldId id="267" r:id="rId68"/>
    <p:sldId id="319" r:id="rId69"/>
    <p:sldId id="320" r:id="rId70"/>
    <p:sldId id="321" r:id="rId71"/>
    <p:sldId id="323" r:id="rId72"/>
    <p:sldId id="268" r:id="rId73"/>
    <p:sldId id="325" r:id="rId74"/>
    <p:sldId id="324" r:id="rId75"/>
    <p:sldId id="329" r:id="rId76"/>
    <p:sldId id="326" r:id="rId77"/>
    <p:sldId id="327" r:id="rId78"/>
    <p:sldId id="328" r:id="rId79"/>
    <p:sldId id="331" r:id="rId80"/>
    <p:sldId id="338" r:id="rId81"/>
    <p:sldId id="340" r:id="rId82"/>
    <p:sldId id="339" r:id="rId83"/>
    <p:sldId id="1723" r:id="rId84"/>
    <p:sldId id="1728" r:id="rId85"/>
  </p:sldIdLst>
  <p:sldSz cx="12192000" cy="6858000"/>
  <p:notesSz cx="6858000" cy="9144000"/>
  <p:embeddedFontLst>
    <p:embeddedFont>
      <p:font typeface="奇思源黑" panose="02000500000000000000" charset="-128"/>
      <p:regular r:id="rId88"/>
    </p:embeddedFont>
    <p:embeddedFont>
      <p:font typeface="书体坊兰亭体" panose="02010600030101010101" charset="-122"/>
      <p:regular r:id="rId89"/>
    </p:embeddedFont>
    <p:embeddedFont>
      <p:font typeface="微软雅黑" panose="020B0503020204020204" pitchFamily="34" charset="-122"/>
      <p:regular r:id="rId90"/>
      <p:bold r:id="rId91"/>
    </p:embeddedFon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Century Gothic" panose="020B0502020202020204" pitchFamily="34" charset="0"/>
      <p:regular r:id="rId96"/>
      <p:bold r:id="rId97"/>
      <p:italic r:id="rId98"/>
      <p:boldItalic r:id="rId99"/>
    </p:embeddedFont>
    <p:embeddedFont>
      <p:font typeface="Segoe UI" panose="020B0502040204020203" pitchFamily="34" charset="0"/>
      <p:regular r:id="rId100"/>
      <p:bold r:id="rId101"/>
      <p:italic r:id="rId102"/>
      <p:boldItalic r:id="rId103"/>
    </p:embeddedFont>
    <p:embeddedFont>
      <p:font typeface="Segoe UI Light" panose="020B0502040204020203" pitchFamily="34" charset="0"/>
      <p:regular r:id="rId104"/>
      <p:italic r:id="rId105"/>
    </p:embeddedFont>
    <p:embeddedFont>
      <p:font typeface="等线" panose="02010600030101010101" pitchFamily="2" charset="-122"/>
      <p:regular r:id="rId106"/>
      <p:bold r:id="rId107"/>
    </p:embeddedFont>
    <p:embeddedFont>
      <p:font typeface="等线 Light" panose="02010600030101010101" pitchFamily="2" charset="-122"/>
      <p:regular r:id="rId108"/>
    </p:embeddedFont>
  </p:embeddedFontLst>
  <p:custDataLst>
    <p:tags r:id="rId1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D9579271-807B-4D64-8BE8-A332622A63F5}">
          <p14:sldIdLst>
            <p14:sldId id="256"/>
          </p14:sldIdLst>
        </p14:section>
        <p14:section name="目录" id="{DB587C77-D27C-47E8-9CE1-E2882E7998AD}">
          <p14:sldIdLst>
            <p14:sldId id="257"/>
            <p14:sldId id="285"/>
            <p14:sldId id="286"/>
            <p14:sldId id="290"/>
            <p14:sldId id="291"/>
            <p14:sldId id="292"/>
            <p14:sldId id="287"/>
            <p14:sldId id="288"/>
            <p14:sldId id="289"/>
            <p14:sldId id="293"/>
          </p14:sldIdLst>
        </p14:section>
        <p14:section name="时间轴" id="{A95E1D50-8EEB-40F3-828D-2C779ABDD4B2}">
          <p14:sldIdLst>
            <p14:sldId id="294"/>
            <p14:sldId id="295"/>
            <p14:sldId id="296"/>
            <p14:sldId id="260"/>
            <p14:sldId id="261"/>
            <p14:sldId id="263"/>
          </p14:sldIdLst>
        </p14:section>
        <p14:section name="转场页" id="{882F23FD-5ACA-4E66-8A57-5E96843391E1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人物介绍" id="{EA79A0FA-B38E-4131-949B-C3AEF04DF993}">
          <p14:sldIdLst>
            <p14:sldId id="311"/>
            <p14:sldId id="303"/>
            <p14:sldId id="275"/>
            <p14:sldId id="304"/>
            <p14:sldId id="305"/>
          </p14:sldIdLst>
        </p14:section>
        <p14:section name="文字内容页" id="{B374BF41-4B71-45AA-B51E-33C68C9F9779}">
          <p14:sldIdLst>
            <p14:sldId id="265"/>
            <p14:sldId id="317"/>
            <p14:sldId id="282"/>
            <p14:sldId id="306"/>
            <p14:sldId id="308"/>
            <p14:sldId id="281"/>
            <p14:sldId id="315"/>
            <p14:sldId id="316"/>
            <p14:sldId id="335"/>
            <p14:sldId id="336"/>
            <p14:sldId id="276"/>
            <p14:sldId id="266"/>
            <p14:sldId id="271"/>
            <p14:sldId id="264"/>
            <p14:sldId id="278"/>
            <p14:sldId id="269"/>
            <p14:sldId id="307"/>
            <p14:sldId id="309"/>
            <p14:sldId id="332"/>
            <p14:sldId id="333"/>
            <p14:sldId id="310"/>
            <p14:sldId id="334"/>
            <p14:sldId id="270"/>
            <p14:sldId id="273"/>
            <p14:sldId id="279"/>
            <p14:sldId id="280"/>
          </p14:sldIdLst>
        </p14:section>
        <p14:section name="图表页" id="{5968B4A8-7A78-48A4-AE3B-61D261B92F77}">
          <p14:sldIdLst>
            <p14:sldId id="272"/>
            <p14:sldId id="322"/>
            <p14:sldId id="312"/>
            <p14:sldId id="318"/>
            <p14:sldId id="313"/>
            <p14:sldId id="314"/>
            <p14:sldId id="267"/>
            <p14:sldId id="319"/>
            <p14:sldId id="320"/>
            <p14:sldId id="321"/>
            <p14:sldId id="323"/>
            <p14:sldId id="268"/>
            <p14:sldId id="325"/>
            <p14:sldId id="324"/>
            <p14:sldId id="329"/>
            <p14:sldId id="326"/>
            <p14:sldId id="327"/>
            <p14:sldId id="328"/>
            <p14:sldId id="331"/>
          </p14:sldIdLst>
        </p14:section>
        <p14:section name="封底" id="{AD63B9AD-DD36-4299-8357-35955B1AECE0}">
          <p14:sldIdLst>
            <p14:sldId id="338"/>
          </p14:sldIdLst>
        </p14:section>
        <p14:section name="备注页" id="{D50F2AEE-A235-4B14-B0D8-E23497C0CFD5}">
          <p14:sldIdLst>
            <p14:sldId id="340"/>
            <p14:sldId id="339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pos="3793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orient="horz" pos="2886" userDrawn="1">
          <p15:clr>
            <a:srgbClr val="A4A3A4"/>
          </p15:clr>
        </p15:guide>
        <p15:guide id="6" pos="3205" userDrawn="1">
          <p15:clr>
            <a:srgbClr val="A4A3A4"/>
          </p15:clr>
        </p15:guide>
        <p15:guide id="7" orient="horz" pos="1684" userDrawn="1">
          <p15:clr>
            <a:srgbClr val="A4A3A4"/>
          </p15:clr>
        </p15:guide>
        <p15:guide id="8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341"/>
    <a:srgbClr val="009639"/>
    <a:srgbClr val="78BE20"/>
    <a:srgbClr val="CEDC00"/>
    <a:srgbClr val="ADE569"/>
    <a:srgbClr val="BABABA"/>
    <a:srgbClr val="008E3D"/>
    <a:srgbClr val="0E763B"/>
    <a:srgbClr val="008439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000" autoAdjust="0"/>
  </p:normalViewPr>
  <p:slideViewPr>
    <p:cSldViewPr snapToGrid="0" showGuides="1">
      <p:cViewPr varScale="1">
        <p:scale>
          <a:sx n="72" d="100"/>
          <a:sy n="72" d="100"/>
        </p:scale>
        <p:origin x="60" y="516"/>
      </p:cViewPr>
      <p:guideLst>
        <p:guide/>
        <p:guide orient="horz" pos="3793"/>
        <p:guide pos="7680"/>
        <p:guide orient="horz" pos="2886"/>
        <p:guide pos="3205"/>
        <p:guide orient="horz" pos="168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228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font" Target="fonts/font2.fntdata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07" Type="http://schemas.openxmlformats.org/officeDocument/2006/relationships/font" Target="fonts/font20.fntdata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handoutMaster" Target="handoutMasters/handoutMaster1.xml"/><Relationship Id="rId102" Type="http://schemas.openxmlformats.org/officeDocument/2006/relationships/font" Target="fonts/font15.fntdata"/><Relationship Id="rId11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113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font" Target="fonts/font19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tags" Target="tags/tag1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6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7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chartColorStyle" Target="colors20.xml"/><Relationship Id="rId1" Type="http://schemas.microsoft.com/office/2011/relationships/chartStyle" Target="style20.xml"/><Relationship Id="rId6" Type="http://schemas.openxmlformats.org/officeDocument/2006/relationships/package" Target="../embeddings/Microsoft_Excel_Worksheet20.xlsx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chartColorStyle" Target="colors21.xml"/><Relationship Id="rId1" Type="http://schemas.microsoft.com/office/2011/relationships/chartStyle" Target="style21.xml"/><Relationship Id="rId6" Type="http://schemas.openxmlformats.org/officeDocument/2006/relationships/package" Target="../embeddings/Microsoft_Excel_Worksheet21.xlsx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chartColorStyle" Target="colors22.xml"/><Relationship Id="rId1" Type="http://schemas.microsoft.com/office/2011/relationships/chartStyle" Target="style22.xml"/><Relationship Id="rId6" Type="http://schemas.openxmlformats.org/officeDocument/2006/relationships/package" Target="../embeddings/Microsoft_Excel_Worksheet22.xlsx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40.png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image" Target="../media/image41.png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38100" cap="rnd">
              <a:solidFill>
                <a:srgbClr val="00843A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1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1.2</c:v>
                </c:pt>
                <c:pt idx="1">
                  <c:v>2.2999999999999998</c:v>
                </c:pt>
                <c:pt idx="2">
                  <c:v>1.8</c:v>
                </c:pt>
                <c:pt idx="3">
                  <c:v>3.8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19C-44C4-B87E-876D1BDA106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908448144"/>
        <c:axId val="908455504"/>
      </c:scatterChart>
      <c:valAx>
        <c:axId val="908448144"/>
        <c:scaling>
          <c:orientation val="minMax"/>
          <c:max val="4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8455504"/>
        <c:crosses val="autoZero"/>
        <c:crossBetween val="midCat"/>
        <c:majorUnit val="1"/>
      </c:valAx>
      <c:valAx>
        <c:axId val="908455504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0844814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8E3D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7F-4E91-A92B-B51C9E533D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7F-4E91-A92B-B51C9E533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093350496"/>
        <c:axId val="2093353776"/>
      </c:barChart>
      <c:catAx>
        <c:axId val="209335049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093353776"/>
        <c:crosses val="autoZero"/>
        <c:auto val="1"/>
        <c:lblAlgn val="ctr"/>
        <c:lblOffset val="100"/>
        <c:noMultiLvlLbl val="0"/>
      </c:catAx>
      <c:valAx>
        <c:axId val="2093353776"/>
        <c:scaling>
          <c:orientation val="minMax"/>
          <c:max val="10"/>
        </c:scaling>
        <c:delete val="1"/>
        <c:axPos val="t"/>
        <c:numFmt formatCode="General" sourceLinked="1"/>
        <c:majorTickMark val="out"/>
        <c:minorTickMark val="none"/>
        <c:tickLblPos val="nextTo"/>
        <c:crossAx val="209335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8BE20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7F-4E91-A92B-B51C9E533D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7F-4E91-A92B-B51C9E533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093350496"/>
        <c:axId val="2093353776"/>
      </c:barChart>
      <c:catAx>
        <c:axId val="209335049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093353776"/>
        <c:crosses val="autoZero"/>
        <c:auto val="1"/>
        <c:lblAlgn val="ctr"/>
        <c:lblOffset val="100"/>
        <c:noMultiLvlLbl val="0"/>
      </c:catAx>
      <c:valAx>
        <c:axId val="2093353776"/>
        <c:scaling>
          <c:orientation val="minMax"/>
          <c:max val="10"/>
        </c:scaling>
        <c:delete val="1"/>
        <c:axPos val="t"/>
        <c:numFmt formatCode="General" sourceLinked="1"/>
        <c:majorTickMark val="out"/>
        <c:minorTickMark val="none"/>
        <c:tickLblPos val="nextTo"/>
        <c:crossAx val="209335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AA-4E56-B4F0-5A5B3FE722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CEDC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AA-4E56-B4F0-5A5B3FE722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78BE2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AA-4E56-B4F0-5A5B3FE722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系列四</c:v>
                </c:pt>
              </c:strCache>
            </c:strRef>
          </c:tx>
          <c:spPr>
            <a:solidFill>
              <a:srgbClr val="008E3D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AA-4E56-B4F0-5A5B3FE72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74904703"/>
        <c:axId val="274905359"/>
      </c:barChart>
      <c:catAx>
        <c:axId val="27490470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4905359"/>
        <c:crosses val="autoZero"/>
        <c:auto val="1"/>
        <c:lblAlgn val="ctr"/>
        <c:lblOffset val="100"/>
        <c:noMultiLvlLbl val="0"/>
      </c:catAx>
      <c:valAx>
        <c:axId val="27490535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74904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0C-4FFC-9980-D0CCE06B75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CEDC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0C-4FFC-9980-D0CCE06B7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74904703"/>
        <c:axId val="274905359"/>
      </c:barChart>
      <c:catAx>
        <c:axId val="27490470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4905359"/>
        <c:crosses val="autoZero"/>
        <c:auto val="1"/>
        <c:lblAlgn val="ctr"/>
        <c:lblOffset val="100"/>
        <c:noMultiLvlLbl val="0"/>
      </c:catAx>
      <c:valAx>
        <c:axId val="27490535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74904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0C-4FFC-9980-D0CCE06B75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008E3D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0C-4FFC-9980-D0CCE06B7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74904703"/>
        <c:axId val="274905359"/>
      </c:barChart>
      <c:catAx>
        <c:axId val="27490470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4905359"/>
        <c:crosses val="autoZero"/>
        <c:auto val="1"/>
        <c:lblAlgn val="ctr"/>
        <c:lblOffset val="100"/>
        <c:noMultiLvlLbl val="0"/>
      </c:catAx>
      <c:valAx>
        <c:axId val="27490535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74904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C99-406F-8257-FC52CA286641}"/>
              </c:ext>
            </c:extLst>
          </c:dPt>
          <c:dPt>
            <c:idx val="1"/>
            <c:bubble3D val="0"/>
            <c:spPr>
              <a:solidFill>
                <a:srgbClr val="0084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99-406F-8257-FC52CA2866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C2-4DAD-9753-A2C074D482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C2-4DAD-9753-A2C074D4825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 formatCode="0%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9-406F-8257-FC52CA286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C99-406F-8257-FC52CA286641}"/>
              </c:ext>
            </c:extLst>
          </c:dPt>
          <c:dPt>
            <c:idx val="1"/>
            <c:bubble3D val="0"/>
            <c:spPr>
              <a:solidFill>
                <a:srgbClr val="0084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99-406F-8257-FC52CA2866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C2-4DAD-9753-A2C074D482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C2-4DAD-9753-A2C074D4825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 formatCode="0%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9-406F-8257-FC52CA286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13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C99-406F-8257-FC52CA286641}"/>
              </c:ext>
            </c:extLst>
          </c:dPt>
          <c:dPt>
            <c:idx val="1"/>
            <c:bubble3D val="0"/>
            <c:spPr>
              <a:solidFill>
                <a:srgbClr val="0084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99-406F-8257-FC52CA2866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C2-4DAD-9753-A2C074D482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C2-4DAD-9753-A2C074D4825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 formatCode="0%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9-406F-8257-FC52CA286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4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C99-406F-8257-FC52CA286641}"/>
              </c:ext>
            </c:extLst>
          </c:dPt>
          <c:dPt>
            <c:idx val="1"/>
            <c:bubble3D val="0"/>
            <c:spPr>
              <a:solidFill>
                <a:srgbClr val="0084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99-406F-8257-FC52CA2866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C2-4DAD-9753-A2C074D482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C2-4DAD-9753-A2C074D4825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 formatCode="0%">
                  <c:v>0.8</c:v>
                </c:pt>
                <c:pt idx="1">
                  <c:v>0.19999999999999996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9-406F-8257-FC52CA286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8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C99-406F-8257-FC52CA286641}"/>
              </c:ext>
            </c:extLst>
          </c:dPt>
          <c:dPt>
            <c:idx val="1"/>
            <c:bubble3D val="0"/>
            <c:spPr>
              <a:solidFill>
                <a:srgbClr val="0084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99-406F-8257-FC52CA2866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C2-4DAD-9753-A2C074D482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C2-4DAD-9753-A2C074D4825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 formatCode="0%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9-406F-8257-FC52CA286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50800" cap="rnd">
              <a:solidFill>
                <a:srgbClr val="00843A"/>
              </a:solidFill>
              <a:round/>
              <a:headEnd type="none"/>
              <a:tailEnd type="none"/>
            </a:ln>
            <a:effectLst/>
          </c:spPr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1.2</c:v>
                </c:pt>
                <c:pt idx="1">
                  <c:v>2.2999999999999998</c:v>
                </c:pt>
                <c:pt idx="2">
                  <c:v>1.8</c:v>
                </c:pt>
                <c:pt idx="3">
                  <c:v>3.8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C68-4ACD-9E55-828607795F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系列2</c:v>
                </c:pt>
              </c:strCache>
            </c:strRef>
          </c:tx>
          <c:spPr>
            <a:ln w="50800" cap="rnd">
              <a:solidFill>
                <a:srgbClr val="008E3D">
                  <a:alpha val="50000"/>
                </a:srgbClr>
              </a:solidFill>
              <a:round/>
              <a:tailEnd type="none"/>
            </a:ln>
            <a:effectLst/>
          </c:spPr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1.5</c:v>
                </c:pt>
                <c:pt idx="1">
                  <c:v>0.6</c:v>
                </c:pt>
                <c:pt idx="2">
                  <c:v>1.2</c:v>
                </c:pt>
                <c:pt idx="3">
                  <c:v>1.6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C68-4ACD-9E55-828607795F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系列3</c:v>
                </c:pt>
              </c:strCache>
            </c:strRef>
          </c:tx>
          <c:spPr>
            <a:ln w="50800" cap="rnd">
              <a:solidFill>
                <a:srgbClr val="008E3D">
                  <a:alpha val="80000"/>
                </a:srgbClr>
              </a:solidFill>
              <a:round/>
              <a:tailEnd type="none"/>
            </a:ln>
            <a:effectLst/>
          </c:spPr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1.8</c:v>
                </c:pt>
                <c:pt idx="1">
                  <c:v>2.5</c:v>
                </c:pt>
                <c:pt idx="2">
                  <c:v>2.8</c:v>
                </c:pt>
                <c:pt idx="3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C68-4ACD-9E55-828607795F1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系列4</c:v>
                </c:pt>
              </c:strCache>
            </c:strRef>
          </c:tx>
          <c:spPr>
            <a:ln w="50800" cap="rnd">
              <a:solidFill>
                <a:srgbClr val="008E3D">
                  <a:alpha val="30000"/>
                </a:srgbClr>
              </a:solidFill>
              <a:round/>
              <a:tailEnd type="none"/>
            </a:ln>
            <a:effectLst/>
          </c:spPr>
          <c:marker>
            <c:symbol val="circle"/>
            <c:size val="5"/>
            <c:spPr>
              <a:solidFill>
                <a:schemeClr val="bg1">
                  <a:alpha val="0"/>
                </a:schemeClr>
              </a:solidFill>
              <a:ln w="9525">
                <a:noFill/>
              </a:ln>
              <a:effectLst/>
            </c:spPr>
          </c:marker>
          <c:xVal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xVal>
          <c:yVal>
            <c:numRef>
              <c:f>Sheet1!$E$2:$E$5</c:f>
              <c:numCache>
                <c:formatCode>General</c:formatCode>
                <c:ptCount val="4"/>
                <c:pt idx="0">
                  <c:v>0.6</c:v>
                </c:pt>
                <c:pt idx="1">
                  <c:v>1.5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C68-4ACD-9E55-828607795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8448144"/>
        <c:axId val="908455504"/>
      </c:scatterChart>
      <c:valAx>
        <c:axId val="908448144"/>
        <c:scaling>
          <c:orientation val="minMax"/>
          <c:max val="4"/>
          <c:min val="1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rgbClr val="BABAB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8455504"/>
        <c:crosses val="autoZero"/>
        <c:crossBetween val="midCat"/>
        <c:majorUnit val="1"/>
      </c:valAx>
      <c:valAx>
        <c:axId val="908455504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0844814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C99-406F-8257-FC52CA286641}"/>
              </c:ext>
            </c:extLst>
          </c:dPt>
          <c:dPt>
            <c:idx val="1"/>
            <c:bubble3D val="0"/>
            <c:spPr>
              <a:solidFill>
                <a:srgbClr val="0084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99-406F-8257-FC52CA2866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C2-4DAD-9753-A2C074D482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C2-4DAD-9753-A2C074D4825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 formatCode="0%">
                  <c:v>0.7</c:v>
                </c:pt>
                <c:pt idx="1">
                  <c:v>0.30000000000000004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9-406F-8257-FC52CA286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总任务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Scale"/>
            </c:pictureOptions>
            <c:extLst>
              <c:ext xmlns:c16="http://schemas.microsoft.com/office/drawing/2014/chart" uri="{C3380CC4-5D6E-409C-BE32-E72D297353CC}">
                <c16:uniqueId val="{00000003-AB60-4DE1-9859-ECDF6AD8DD8E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60-4DE1-9859-ECDF6AD8DD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完成度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Scale"/>
          </c:pictureOptions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Scale"/>
            </c:pictureOptions>
            <c:extLst>
              <c:ext xmlns:c16="http://schemas.microsoft.com/office/drawing/2014/chart" uri="{C3380CC4-5D6E-409C-BE32-E72D297353CC}">
                <c16:uniqueId val="{00000004-AB60-4DE1-9859-ECDF6AD8DD8E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60-4DE1-9859-ECDF6AD8D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468826008"/>
        <c:axId val="1468821088"/>
      </c:barChart>
      <c:catAx>
        <c:axId val="14688260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8821088"/>
        <c:crosses val="autoZero"/>
        <c:auto val="1"/>
        <c:lblAlgn val="ctr"/>
        <c:lblOffset val="100"/>
        <c:noMultiLvlLbl val="0"/>
      </c:catAx>
      <c:valAx>
        <c:axId val="146882108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468826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总任务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Scale"/>
            </c:pictureOptions>
            <c:extLst>
              <c:ext xmlns:c16="http://schemas.microsoft.com/office/drawing/2014/chart" uri="{C3380CC4-5D6E-409C-BE32-E72D297353CC}">
                <c16:uniqueId val="{00000003-AB60-4DE1-9859-ECDF6AD8DD8E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60-4DE1-9859-ECDF6AD8DD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完成度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Scale"/>
          </c:pictureOptions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Scale"/>
            </c:pictureOptions>
            <c:extLst>
              <c:ext xmlns:c16="http://schemas.microsoft.com/office/drawing/2014/chart" uri="{C3380CC4-5D6E-409C-BE32-E72D297353CC}">
                <c16:uniqueId val="{00000004-AB60-4DE1-9859-ECDF6AD8DD8E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60-4DE1-9859-ECDF6AD8D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468826008"/>
        <c:axId val="1468821088"/>
      </c:barChart>
      <c:catAx>
        <c:axId val="14688260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8821088"/>
        <c:crosses val="autoZero"/>
        <c:auto val="1"/>
        <c:lblAlgn val="ctr"/>
        <c:lblOffset val="100"/>
        <c:noMultiLvlLbl val="0"/>
      </c:catAx>
      <c:valAx>
        <c:axId val="146882108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468826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总任务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Scale"/>
            </c:pictureOptions>
            <c:extLst>
              <c:ext xmlns:c16="http://schemas.microsoft.com/office/drawing/2014/chart" uri="{C3380CC4-5D6E-409C-BE32-E72D297353CC}">
                <c16:uniqueId val="{00000003-AB60-4DE1-9859-ECDF6AD8DD8E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60-4DE1-9859-ECDF6AD8DD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完成度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Scale"/>
          </c:pictureOptions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Scale"/>
            </c:pictureOptions>
            <c:extLst>
              <c:ext xmlns:c16="http://schemas.microsoft.com/office/drawing/2014/chart" uri="{C3380CC4-5D6E-409C-BE32-E72D297353CC}">
                <c16:uniqueId val="{00000004-AB60-4DE1-9859-ECDF6AD8DD8E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60-4DE1-9859-ECDF6AD8D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468826008"/>
        <c:axId val="1468821088"/>
      </c:barChart>
      <c:catAx>
        <c:axId val="14688260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68821088"/>
        <c:crosses val="autoZero"/>
        <c:auto val="1"/>
        <c:lblAlgn val="ctr"/>
        <c:lblOffset val="100"/>
        <c:noMultiLvlLbl val="0"/>
      </c:catAx>
      <c:valAx>
        <c:axId val="146882108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468826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A0-495F-91DF-DAC98CE9BE8E}"/>
              </c:ext>
            </c:extLst>
          </c:dPt>
          <c:dPt>
            <c:idx val="1"/>
            <c:bubble3D val="0"/>
            <c:spPr>
              <a:solidFill>
                <a:srgbClr val="BABA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4F03-4AB5-BD07-E2249E064B44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A0-495F-91DF-DAC98CE9BE8E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 formatCode="General">
                  <c:v>0.35</c:v>
                </c:pt>
                <c:pt idx="1">
                  <c:v>0.3</c:v>
                </c:pt>
                <c:pt idx="2" formatCode="General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3-4AB5-BD07-E2249E064B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4F03-4AB5-BD07-E2249E064B4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8A0-495F-91DF-DAC98CE9BE8E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F03-4AB5-BD07-E2249E064B44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 formatCode="General">
                  <c:v>0.35</c:v>
                </c:pt>
                <c:pt idx="1">
                  <c:v>0.3</c:v>
                </c:pt>
                <c:pt idx="2" formatCode="General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03-4AB5-BD07-E2249E064B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4F03-4AB5-BD07-E2249E064B44}"/>
              </c:ext>
            </c:extLst>
          </c:dPt>
          <c:dPt>
            <c:idx val="1"/>
            <c:bubble3D val="0"/>
            <c:spPr>
              <a:solidFill>
                <a:srgbClr val="CEDC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F03-4AB5-BD07-E2249E064B44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F03-4AB5-BD07-E2249E064B44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 formatCode="General">
                  <c:v>0.25</c:v>
                </c:pt>
                <c:pt idx="1">
                  <c:v>0.5</c:v>
                </c:pt>
                <c:pt idx="2" formatCode="General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03-4AB5-BD07-E2249E064B4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8A0-495F-91DF-DAC98CE9BE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8A0-495F-91DF-DAC98CE9BE8E}"/>
              </c:ext>
            </c:extLst>
          </c:dPt>
          <c:dPt>
            <c:idx val="2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8A0-495F-91DF-DAC98CE9BE8E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Sheet1!$E$2:$E$4</c:f>
              <c:numCache>
                <c:formatCode>0%</c:formatCode>
                <c:ptCount val="3"/>
                <c:pt idx="0" formatCode="General">
                  <c:v>0.35</c:v>
                </c:pt>
                <c:pt idx="1">
                  <c:v>0.3</c:v>
                </c:pt>
                <c:pt idx="2" formatCode="General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03-4AB5-BD07-E2249E064B4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2017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4F03-4AB5-BD07-E2249E064B44}"/>
              </c:ext>
            </c:extLst>
          </c:dPt>
          <c:dPt>
            <c:idx val="1"/>
            <c:bubble3D val="0"/>
            <c:spPr>
              <a:solidFill>
                <a:srgbClr val="78BE2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F03-4AB5-BD07-E2249E064B44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4F03-4AB5-BD07-E2249E064B44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Sheet1!$F$2:$F$4</c:f>
              <c:numCache>
                <c:formatCode>0%</c:formatCode>
                <c:ptCount val="3"/>
                <c:pt idx="0" formatCode="General">
                  <c:v>0.15000000000000002</c:v>
                </c:pt>
                <c:pt idx="1">
                  <c:v>0.7</c:v>
                </c:pt>
                <c:pt idx="2" formatCode="General">
                  <c:v>0.15000000000000002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03-4AB5-BD07-E2249E064B4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辅助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8A0-495F-91DF-DAC98CE9BE8E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18A0-495F-91DF-DAC98CE9BE8E}"/>
              </c:ext>
            </c:extLst>
          </c:dPt>
          <c:dPt>
            <c:idx val="2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18A0-495F-91DF-DAC98CE9BE8E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Sheet1!$G$2:$G$4</c:f>
              <c:numCache>
                <c:formatCode>0%</c:formatCode>
                <c:ptCount val="3"/>
                <c:pt idx="0" formatCode="General">
                  <c:v>0.35</c:v>
                </c:pt>
                <c:pt idx="1">
                  <c:v>0.3</c:v>
                </c:pt>
                <c:pt idx="2" formatCode="General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03-4AB5-BD07-E2249E064B4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2018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4F03-4AB5-BD07-E2249E064B44}"/>
              </c:ext>
            </c:extLst>
          </c:dPt>
          <c:dPt>
            <c:idx val="1"/>
            <c:bubble3D val="0"/>
            <c:spPr>
              <a:solidFill>
                <a:srgbClr val="008E3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F03-4AB5-BD07-E2249E064B44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4F03-4AB5-BD07-E2249E064B44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Sheet1!$H$2:$H$4</c:f>
              <c:numCache>
                <c:formatCode>0%</c:formatCode>
                <c:ptCount val="3"/>
                <c:pt idx="0" formatCode="General">
                  <c:v>7.5000000000000011E-2</c:v>
                </c:pt>
                <c:pt idx="1">
                  <c:v>0.85</c:v>
                </c:pt>
                <c:pt idx="2" formatCode="General">
                  <c:v>7.5000000000000011E-2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03-4AB5-BD07-E2249E064B4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辅助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18A0-495F-91DF-DAC98CE9BE8E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18A0-495F-91DF-DAC98CE9BE8E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18A0-495F-91DF-DAC98CE9BE8E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Sheet1!$I$2:$I$4</c:f>
              <c:numCache>
                <c:formatCode>0%</c:formatCode>
                <c:ptCount val="3"/>
                <c:pt idx="0" formatCode="General">
                  <c:v>0.35</c:v>
                </c:pt>
                <c:pt idx="1">
                  <c:v>0.3</c:v>
                </c:pt>
                <c:pt idx="2" formatCode="General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F03-4AB5-BD07-E2249E064B4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2019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4F03-4AB5-BD07-E2249E064B44}"/>
              </c:ext>
            </c:extLst>
          </c:dPt>
          <c:dPt>
            <c:idx val="1"/>
            <c:bubble3D val="0"/>
            <c:spPr>
              <a:solidFill>
                <a:srgbClr val="00634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4F03-4AB5-BD07-E2249E064B44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4F03-4AB5-BD07-E2249E064B44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Sheet1!$J$2:$J$4</c:f>
              <c:numCache>
                <c:formatCode>0%</c:formatCode>
                <c:ptCount val="3"/>
                <c:pt idx="0" formatCode="General">
                  <c:v>4.9999999999999989E-2</c:v>
                </c:pt>
                <c:pt idx="1">
                  <c:v>0.9</c:v>
                </c:pt>
                <c:pt idx="2" formatCode="General">
                  <c:v>4.9999999999999989E-2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03-4AB5-BD07-E2249E064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  <c:holeSize val="1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主数据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090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C59F-49B4-8ECC-AC201E7122AA}"/>
              </c:ext>
            </c:extLst>
          </c:dPt>
          <c:dPt>
            <c:idx val="1"/>
            <c:bubble3D val="0"/>
            <c:spPr>
              <a:solidFill>
                <a:srgbClr val="CEDC00"/>
              </a:solidFill>
              <a:ln w="19050">
                <a:solidFill>
                  <a:srgbClr val="CEDC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C59F-49B4-8ECC-AC201E7122AA}"/>
              </c:ext>
            </c:extLst>
          </c:dPt>
          <c:dPt>
            <c:idx val="2"/>
            <c:bubble3D val="0"/>
            <c:spPr>
              <a:solidFill>
                <a:srgbClr val="78BE20"/>
              </a:solidFill>
              <a:ln w="19050">
                <a:solidFill>
                  <a:srgbClr val="78BE2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C59F-49B4-8ECC-AC201E7122AA}"/>
              </c:ext>
            </c:extLst>
          </c:dPt>
          <c:dPt>
            <c:idx val="3"/>
            <c:bubble3D val="0"/>
            <c:spPr>
              <a:solidFill>
                <a:srgbClr val="008E3D"/>
              </a:solidFill>
              <a:ln w="19050">
                <a:solidFill>
                  <a:srgbClr val="008E3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C59F-49B4-8ECC-AC201E7122AA}"/>
              </c:ext>
            </c:extLst>
          </c:dPt>
          <c:dPt>
            <c:idx val="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9F-49B4-8ECC-AC201E7122AA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辅助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0.15</c:v>
                </c:pt>
                <c:pt idx="1">
                  <c:v>0.25</c:v>
                </c:pt>
                <c:pt idx="2">
                  <c:v>0.28999999999999998</c:v>
                </c:pt>
                <c:pt idx="3">
                  <c:v>0.31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9F-49B4-8ECC-AC201E7122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59F-49B4-8ECC-AC201E7122AA}"/>
              </c:ext>
            </c:extLst>
          </c:dPt>
          <c:dPt>
            <c:idx val="1"/>
            <c:bubble3D val="0"/>
            <c:spPr>
              <a:solidFill>
                <a:srgbClr val="CEDC00"/>
              </a:solidFill>
              <a:ln w="19050">
                <a:solidFill>
                  <a:srgbClr val="CEDC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C59F-49B4-8ECC-AC201E7122AA}"/>
              </c:ext>
            </c:extLst>
          </c:dPt>
          <c:dPt>
            <c:idx val="2"/>
            <c:bubble3D val="0"/>
            <c:spPr>
              <a:solidFill>
                <a:srgbClr val="78BE20"/>
              </a:solidFill>
              <a:ln w="19050">
                <a:solidFill>
                  <a:srgbClr val="78BE2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C59F-49B4-8ECC-AC201E7122AA}"/>
              </c:ext>
            </c:extLst>
          </c:dPt>
          <c:dPt>
            <c:idx val="3"/>
            <c:bubble3D val="0"/>
            <c:spPr>
              <a:solidFill>
                <a:srgbClr val="008E3D"/>
              </a:solidFill>
              <a:ln w="19050">
                <a:solidFill>
                  <a:srgbClr val="008E3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C59F-49B4-8ECC-AC201E7122AA}"/>
              </c:ext>
            </c:extLst>
          </c:dPt>
          <c:dPt>
            <c:idx val="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59F-49B4-8ECC-AC201E7122AA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辅助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0.15</c:v>
                </c:pt>
                <c:pt idx="1">
                  <c:v>0.25</c:v>
                </c:pt>
                <c:pt idx="2">
                  <c:v>0.28999999999999998</c:v>
                </c:pt>
                <c:pt idx="3">
                  <c:v>0.31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9F-49B4-8ECC-AC201E7122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辅助2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9F-49B4-8ECC-AC201E7122A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9F-49B4-8ECC-AC201E7122AA}"/>
              </c:ext>
            </c:extLst>
          </c:dPt>
          <c:dPt>
            <c:idx val="2"/>
            <c:bubble3D val="0"/>
            <c:spPr>
              <a:solidFill>
                <a:srgbClr val="78BE2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C59F-49B4-8ECC-AC201E7122AA}"/>
              </c:ext>
            </c:extLst>
          </c:dPt>
          <c:dPt>
            <c:idx val="3"/>
            <c:bubble3D val="0"/>
            <c:spPr>
              <a:solidFill>
                <a:srgbClr val="008E3D"/>
              </a:solidFill>
              <a:ln w="19050">
                <a:solidFill>
                  <a:srgbClr val="008E3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C59F-49B4-8ECC-AC201E7122AA}"/>
              </c:ext>
            </c:extLst>
          </c:dPt>
          <c:dPt>
            <c:idx val="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59F-49B4-8ECC-AC201E7122AA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辅助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0.15</c:v>
                </c:pt>
                <c:pt idx="1">
                  <c:v>0.25</c:v>
                </c:pt>
                <c:pt idx="2">
                  <c:v>0.28999999999999998</c:v>
                </c:pt>
                <c:pt idx="3">
                  <c:v>0.31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9F-49B4-8ECC-AC201E7122A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辅助3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59F-49B4-8ECC-AC201E7122A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59F-49B4-8ECC-AC201E7122AA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59F-49B4-8ECC-AC201E7122AA}"/>
              </c:ext>
            </c:extLst>
          </c:dPt>
          <c:dPt>
            <c:idx val="3"/>
            <c:bubble3D val="0"/>
            <c:spPr>
              <a:solidFill>
                <a:srgbClr val="008E3D"/>
              </a:solidFill>
              <a:ln w="19050">
                <a:solidFill>
                  <a:srgbClr val="008E3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C59F-49B4-8ECC-AC201E7122AA}"/>
              </c:ext>
            </c:extLst>
          </c:dPt>
          <c:dPt>
            <c:idx val="4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9F-49B4-8ECC-AC201E7122AA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辅助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0.15</c:v>
                </c:pt>
                <c:pt idx="1">
                  <c:v>0.25</c:v>
                </c:pt>
                <c:pt idx="2">
                  <c:v>0.28999999999999998</c:v>
                </c:pt>
                <c:pt idx="3">
                  <c:v>0.31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9F-49B4-8ECC-AC201E7122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4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8E3D"/>
            </a:solidFill>
            <a:ln>
              <a:noFill/>
            </a:ln>
            <a:effectLst/>
          </c:spPr>
          <c:invertIfNegative val="0"/>
          <c:dLbls>
            <c:numFmt formatCode="#,##0.0;[White]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作物院</c:v>
                </c:pt>
                <c:pt idx="1">
                  <c:v>生科院</c:v>
                </c:pt>
                <c:pt idx="2">
                  <c:v>经管院</c:v>
                </c:pt>
                <c:pt idx="3">
                  <c:v>植保院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-4.3</c:v>
                </c:pt>
                <c:pt idx="1">
                  <c:v>-2.5</c:v>
                </c:pt>
                <c:pt idx="2">
                  <c:v>-3.5</c:v>
                </c:pt>
                <c:pt idx="3">
                  <c:v>-4.5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ED-4254-AADC-41621D97D1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作物院</c:v>
                </c:pt>
                <c:pt idx="1">
                  <c:v>生科院</c:v>
                </c:pt>
                <c:pt idx="2">
                  <c:v>经管院</c:v>
                </c:pt>
                <c:pt idx="3">
                  <c:v>植保院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ED-4254-AADC-41621D97D1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FFFF"/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defRPr>
                </a:pPr>
                <a:endParaRPr lang="zh-CN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作物院</c:v>
                </c:pt>
                <c:pt idx="1">
                  <c:v>生科院</c:v>
                </c:pt>
                <c:pt idx="2">
                  <c:v>经管院</c:v>
                </c:pt>
                <c:pt idx="3">
                  <c:v>植保院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ED-4254-AADC-41621D97D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302519"/>
        <c:axId val="104301863"/>
      </c:barChart>
      <c:catAx>
        <c:axId val="1043025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301863"/>
        <c:crosses val="autoZero"/>
        <c:auto val="1"/>
        <c:lblAlgn val="ctr"/>
        <c:lblOffset val="100"/>
        <c:noMultiLvlLbl val="0"/>
      </c:catAx>
      <c:valAx>
        <c:axId val="1043018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302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008E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73-4097-ACB7-CBE804035B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FFFFF"/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管理学院</c:v>
                </c:pt>
                <c:pt idx="1">
                  <c:v>生科院</c:v>
                </c:pt>
                <c:pt idx="2">
                  <c:v>植保院</c:v>
                </c:pt>
                <c:pt idx="3">
                  <c:v>园艺学院</c:v>
                </c:pt>
                <c:pt idx="4">
                  <c:v>蜂学院</c:v>
                </c:pt>
                <c:pt idx="5">
                  <c:v>食科院</c:v>
                </c:pt>
                <c:pt idx="6">
                  <c:v>作物院</c:v>
                </c:pt>
                <c:pt idx="7">
                  <c:v>茶学院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3.7</c:v>
                </c:pt>
                <c:pt idx="5">
                  <c:v>4.5999999999999996</c:v>
                </c:pt>
                <c:pt idx="6">
                  <c:v>6.6</c:v>
                </c:pt>
                <c:pt idx="7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73-4097-ACB7-CBE804035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027286912"/>
        <c:axId val="2027287896"/>
      </c:barChart>
      <c:catAx>
        <c:axId val="2027286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BABAB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defRPr>
            </a:pPr>
            <a:endParaRPr lang="zh-CN"/>
          </a:p>
        </c:txPr>
        <c:crossAx val="2027287896"/>
        <c:crosses val="autoZero"/>
        <c:auto val="1"/>
        <c:lblAlgn val="ctr"/>
        <c:lblOffset val="100"/>
        <c:noMultiLvlLbl val="0"/>
      </c:catAx>
      <c:valAx>
        <c:axId val="2027287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728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ED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8F-419D-8AF7-B7DBB78306A0}"/>
              </c:ext>
            </c:extLst>
          </c:dPt>
          <c:dPt>
            <c:idx val="2"/>
            <c:invertIfNegative val="0"/>
            <c:bubble3D val="0"/>
            <c:spPr>
              <a:solidFill>
                <a:srgbClr val="78BE2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68F-419D-8AF7-B7DBB78306A0}"/>
              </c:ext>
            </c:extLst>
          </c:dPt>
          <c:dPt>
            <c:idx val="3"/>
            <c:invertIfNegative val="0"/>
            <c:bubble3D val="0"/>
            <c:spPr>
              <a:solidFill>
                <a:srgbClr val="008E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8F-419D-8AF7-B7DBB78306A0}"/>
              </c:ext>
            </c:extLst>
          </c:dPt>
          <c:dPt>
            <c:idx val="4"/>
            <c:invertIfNegative val="0"/>
            <c:bubble3D val="0"/>
            <c:spPr>
              <a:solidFill>
                <a:srgbClr val="00634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68F-419D-8AF7-B7DBB78306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FFFFF"/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作物院</c:v>
                </c:pt>
                <c:pt idx="1">
                  <c:v>生科院</c:v>
                </c:pt>
                <c:pt idx="2">
                  <c:v>植保院</c:v>
                </c:pt>
                <c:pt idx="3">
                  <c:v>园艺学院</c:v>
                </c:pt>
                <c:pt idx="4">
                  <c:v>茶学院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2.1</c:v>
                </c:pt>
                <c:pt idx="1">
                  <c:v>2.5</c:v>
                </c:pt>
                <c:pt idx="2">
                  <c:v>3</c:v>
                </c:pt>
                <c:pt idx="3">
                  <c:v>4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8F-419D-8AF7-B7DBB7830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027286912"/>
        <c:axId val="2027287896"/>
      </c:barChart>
      <c:catAx>
        <c:axId val="2027286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BABAB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defRPr>
            </a:pPr>
            <a:endParaRPr lang="zh-CN"/>
          </a:p>
        </c:txPr>
        <c:crossAx val="2027287896"/>
        <c:crosses val="autoZero"/>
        <c:auto val="1"/>
        <c:lblAlgn val="ctr"/>
        <c:lblOffset val="100"/>
        <c:noMultiLvlLbl val="0"/>
      </c:catAx>
      <c:valAx>
        <c:axId val="2027287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728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526093797675099E-2"/>
          <c:y val="0"/>
          <c:w val="0.89434310317664489"/>
          <c:h val="0.9484375031719055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CEDC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作物院</c:v>
                </c:pt>
                <c:pt idx="1">
                  <c:v>生科院</c:v>
                </c:pt>
                <c:pt idx="2">
                  <c:v>植保院</c:v>
                </c:pt>
                <c:pt idx="3">
                  <c:v>茶学院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2.8</c:v>
                </c:pt>
                <c:pt idx="2">
                  <c:v>3.5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73-4B3D-9083-313A42CD5D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8BE2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作物院</c:v>
                </c:pt>
                <c:pt idx="1">
                  <c:v>生科院</c:v>
                </c:pt>
                <c:pt idx="2">
                  <c:v>植保院</c:v>
                </c:pt>
                <c:pt idx="3">
                  <c:v>茶学院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</c:v>
                </c:pt>
                <c:pt idx="2">
                  <c:v>1.6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73-4B3D-9083-313A42CD5D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08E3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作物院</c:v>
                </c:pt>
                <c:pt idx="1">
                  <c:v>生科院</c:v>
                </c:pt>
                <c:pt idx="2">
                  <c:v>植保院</c:v>
                </c:pt>
                <c:pt idx="3">
                  <c:v>茶学院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73-4B3D-9083-313A42CD5D3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7620344"/>
        <c:axId val="2017615752"/>
      </c:barChart>
      <c:catAx>
        <c:axId val="2017620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90909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defRPr>
            </a:pPr>
            <a:endParaRPr lang="zh-CN"/>
          </a:p>
        </c:txPr>
        <c:crossAx val="2017615752"/>
        <c:crosses val="autoZero"/>
        <c:auto val="1"/>
        <c:lblAlgn val="ctr"/>
        <c:lblOffset val="100"/>
        <c:noMultiLvlLbl val="0"/>
      </c:catAx>
      <c:valAx>
        <c:axId val="2017615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7620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8E3D">
                <a:alpha val="40000"/>
              </a:srgbClr>
            </a:solidFill>
            <a:ln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12</c:v>
                </c:pt>
                <c:pt idx="6">
                  <c:v>21</c:v>
                </c:pt>
                <c:pt idx="7">
                  <c:v>18</c:v>
                </c:pt>
                <c:pt idx="8">
                  <c:v>28</c:v>
                </c:pt>
                <c:pt idx="9">
                  <c:v>16</c:v>
                </c:pt>
                <c:pt idx="1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BF-4629-9958-DAB0E34AA9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008E3D">
                <a:alpha val="70000"/>
              </a:srgbClr>
            </a:solidFill>
            <a:ln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21</c:v>
                </c:pt>
                <c:pt idx="6">
                  <c:v>28</c:v>
                </c:pt>
                <c:pt idx="7">
                  <c:v>16</c:v>
                </c:pt>
                <c:pt idx="8">
                  <c:v>15</c:v>
                </c:pt>
                <c:pt idx="9">
                  <c:v>14</c:v>
                </c:pt>
                <c:pt idx="1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BF-4629-9958-DAB0E34AA9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系列三</c:v>
                </c:pt>
              </c:strCache>
            </c:strRef>
          </c:tx>
          <c:spPr>
            <a:solidFill>
              <a:srgbClr val="008E3D">
                <a:alpha val="90000"/>
              </a:srgbClr>
            </a:solidFill>
            <a:ln w="25400"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12</c:v>
                </c:pt>
                <c:pt idx="1">
                  <c:v>12</c:v>
                </c:pt>
                <c:pt idx="2">
                  <c:v>21</c:v>
                </c:pt>
                <c:pt idx="3">
                  <c:v>18</c:v>
                </c:pt>
                <c:pt idx="4">
                  <c:v>15</c:v>
                </c:pt>
                <c:pt idx="5">
                  <c:v>25</c:v>
                </c:pt>
                <c:pt idx="6">
                  <c:v>21</c:v>
                </c:pt>
                <c:pt idx="7">
                  <c:v>18</c:v>
                </c:pt>
                <c:pt idx="8">
                  <c:v>13</c:v>
                </c:pt>
                <c:pt idx="9">
                  <c:v>17</c:v>
                </c:pt>
                <c:pt idx="1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BF-4629-9958-DAB0E34AA9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系列四</c:v>
                </c:pt>
              </c:strCache>
            </c:strRef>
          </c:tx>
          <c:spPr>
            <a:solidFill>
              <a:srgbClr val="008E3D"/>
            </a:solidFill>
            <a:ln w="25400"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11</c:v>
                </c:pt>
                <c:pt idx="1">
                  <c:v>19</c:v>
                </c:pt>
                <c:pt idx="2">
                  <c:v>25</c:v>
                </c:pt>
                <c:pt idx="3">
                  <c:v>21</c:v>
                </c:pt>
                <c:pt idx="4">
                  <c:v>11</c:v>
                </c:pt>
                <c:pt idx="5">
                  <c:v>25</c:v>
                </c:pt>
                <c:pt idx="6">
                  <c:v>21</c:v>
                </c:pt>
                <c:pt idx="7">
                  <c:v>18</c:v>
                </c:pt>
                <c:pt idx="8">
                  <c:v>17</c:v>
                </c:pt>
                <c:pt idx="9">
                  <c:v>16</c:v>
                </c:pt>
                <c:pt idx="1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ABF-4629-9958-DAB0E34AA93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系列四2</c:v>
                </c:pt>
              </c:strCache>
            </c:strRef>
          </c:tx>
          <c:spPr>
            <a:solidFill>
              <a:schemeClr val="accent5"/>
            </a:solidFill>
            <a:ln w="25400"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0-91E4-4088-B3F0-9E8915F0462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系列四3</c:v>
                </c:pt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Sheet1!$G$2:$G$12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1-91E4-4088-B3F0-9E8915F0462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系列四4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Sheet1!$H$2:$H$12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2-91E4-4088-B3F0-9E8915F04627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系列四5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Sheet1!$I$2:$I$12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3-91E4-4088-B3F0-9E8915F04627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系列四6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Sheet1!$J$2:$J$12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4-91E4-4088-B3F0-9E8915F04627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系列四7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Sheet1!$K$2:$K$12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5-91E4-4088-B3F0-9E8915F04627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系列四8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Sheet1!$L$2:$L$12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06-91E4-4088-B3F0-9E8915F04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4533912"/>
        <c:axId val="2124534896"/>
      </c:areaChart>
      <c:catAx>
        <c:axId val="2124533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4534896"/>
        <c:crosses val="autoZero"/>
        <c:auto val="0"/>
        <c:lblAlgn val="ctr"/>
        <c:lblOffset val="100"/>
        <c:noMultiLvlLbl val="1"/>
      </c:catAx>
      <c:valAx>
        <c:axId val="21245348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4533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  <c:pt idx="7">
                  <c:v>八月</c:v>
                </c:pt>
                <c:pt idx="8">
                  <c:v>九月</c:v>
                </c:pt>
                <c:pt idx="9">
                  <c:v>十月</c:v>
                </c:pt>
                <c:pt idx="10">
                  <c:v>十一月</c:v>
                </c:pt>
                <c:pt idx="11">
                  <c:v>十二月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35</c:v>
                </c:pt>
                <c:pt idx="1">
                  <c:v>25</c:v>
                </c:pt>
                <c:pt idx="2">
                  <c:v>36</c:v>
                </c:pt>
                <c:pt idx="3">
                  <c:v>41</c:v>
                </c:pt>
                <c:pt idx="4">
                  <c:v>42</c:v>
                </c:pt>
                <c:pt idx="5">
                  <c:v>52</c:v>
                </c:pt>
                <c:pt idx="6">
                  <c:v>41</c:v>
                </c:pt>
                <c:pt idx="7">
                  <c:v>43</c:v>
                </c:pt>
                <c:pt idx="8">
                  <c:v>36</c:v>
                </c:pt>
                <c:pt idx="9">
                  <c:v>29</c:v>
                </c:pt>
                <c:pt idx="10">
                  <c:v>36</c:v>
                </c:pt>
                <c:pt idx="11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A8-48EC-BB73-BBAF18E7F3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8565480"/>
        <c:axId val="1118567776"/>
      </c:area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rgbClr val="008E3D"/>
              </a:solidFill>
              <a:round/>
            </a:ln>
            <a:effectLst/>
          </c:spPr>
          <c:marker>
            <c:symbol val="circle"/>
            <c:size val="8"/>
            <c:spPr>
              <a:noFill/>
              <a:ln w="63500">
                <a:solidFill>
                  <a:srgbClr val="008E3D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8E3D"/>
                    </a:solidFill>
                    <a:latin typeface="+mn-lt"/>
                    <a:ea typeface="奇思源黑" panose="02000500000000000000" pitchFamily="2" charset="-128"/>
                    <a:cs typeface="奇思源黑" panose="02000500000000000000" pitchFamily="2" charset="-128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  <c:pt idx="7">
                  <c:v>八月</c:v>
                </c:pt>
                <c:pt idx="8">
                  <c:v>九月</c:v>
                </c:pt>
                <c:pt idx="9">
                  <c:v>十月</c:v>
                </c:pt>
                <c:pt idx="10">
                  <c:v>十一月</c:v>
                </c:pt>
                <c:pt idx="11">
                  <c:v>十二月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35</c:v>
                </c:pt>
                <c:pt idx="1">
                  <c:v>25</c:v>
                </c:pt>
                <c:pt idx="2">
                  <c:v>36</c:v>
                </c:pt>
                <c:pt idx="3">
                  <c:v>41</c:v>
                </c:pt>
                <c:pt idx="4">
                  <c:v>42</c:v>
                </c:pt>
                <c:pt idx="5">
                  <c:v>52</c:v>
                </c:pt>
                <c:pt idx="6">
                  <c:v>41</c:v>
                </c:pt>
                <c:pt idx="7">
                  <c:v>43</c:v>
                </c:pt>
                <c:pt idx="8">
                  <c:v>36</c:v>
                </c:pt>
                <c:pt idx="9">
                  <c:v>29</c:v>
                </c:pt>
                <c:pt idx="10">
                  <c:v>36</c:v>
                </c:pt>
                <c:pt idx="11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A8-48EC-BB73-BBAF18E7F3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8565480"/>
        <c:axId val="1118567776"/>
      </c:lineChart>
      <c:catAx>
        <c:axId val="1118565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008E3D"/>
                </a:solidFill>
                <a:latin typeface="+mn-lt"/>
                <a:ea typeface="奇思源黑" panose="02000500000000000000" pitchFamily="2" charset="-128"/>
                <a:cs typeface="奇思源黑" panose="02000500000000000000" pitchFamily="2" charset="-128"/>
              </a:defRPr>
            </a:pPr>
            <a:endParaRPr lang="zh-CN"/>
          </a:p>
        </c:txPr>
        <c:crossAx val="1118567776"/>
        <c:crosses val="autoZero"/>
        <c:auto val="1"/>
        <c:lblAlgn val="ctr"/>
        <c:lblOffset val="100"/>
        <c:noMultiLvlLbl val="0"/>
      </c:catAx>
      <c:valAx>
        <c:axId val="1118567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8565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9EE2-4C1D-9E6D-EE72B51776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9EE2-4C1D-9E6D-EE72B51776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8388624"/>
        <c:axId val="782334448"/>
      </c:bar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E2-4C1D-9E6D-EE72B51776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6"/>
        <c:overlap val="-50"/>
        <c:axId val="759760944"/>
        <c:axId val="759760384"/>
      </c:barChart>
      <c:catAx>
        <c:axId val="72838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82334448"/>
        <c:crosses val="autoZero"/>
        <c:auto val="1"/>
        <c:lblAlgn val="ctr"/>
        <c:lblOffset val="100"/>
        <c:noMultiLvlLbl val="0"/>
      </c:catAx>
      <c:valAx>
        <c:axId val="782334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8388624"/>
        <c:crosses val="autoZero"/>
        <c:crossBetween val="between"/>
      </c:valAx>
      <c:valAx>
        <c:axId val="75976038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759760944"/>
        <c:crosses val="max"/>
        <c:crossBetween val="between"/>
      </c:valAx>
      <c:catAx>
        <c:axId val="7597609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59760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生科院</c:v>
                </c:pt>
                <c:pt idx="1">
                  <c:v>经管院</c:v>
                </c:pt>
                <c:pt idx="2">
                  <c:v>作物院</c:v>
                </c:pt>
                <c:pt idx="3">
                  <c:v>植保院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CF-478B-BFB2-5CD556ABB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41185096"/>
        <c:axId val="1041192640"/>
      </c:barChar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生科院</c:v>
                </c:pt>
                <c:pt idx="1">
                  <c:v>经管院</c:v>
                </c:pt>
                <c:pt idx="2">
                  <c:v>作物院</c:v>
                </c:pt>
                <c:pt idx="3">
                  <c:v>植保院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0.4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CF-478B-BFB2-5CD556ABB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41183784"/>
        <c:axId val="1041177880"/>
      </c:barChart>
      <c:catAx>
        <c:axId val="1041185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defRPr>
            </a:pPr>
            <a:endParaRPr lang="zh-CN"/>
          </a:p>
        </c:txPr>
        <c:crossAx val="1041192640"/>
        <c:crosses val="autoZero"/>
        <c:auto val="1"/>
        <c:lblAlgn val="ctr"/>
        <c:lblOffset val="100"/>
        <c:noMultiLvlLbl val="0"/>
      </c:catAx>
      <c:valAx>
        <c:axId val="1041192640"/>
        <c:scaling>
          <c:orientation val="minMax"/>
          <c:max val="1"/>
        </c:scaling>
        <c:delete val="1"/>
        <c:axPos val="b"/>
        <c:numFmt formatCode="General" sourceLinked="1"/>
        <c:majorTickMark val="none"/>
        <c:minorTickMark val="none"/>
        <c:tickLblPos val="nextTo"/>
        <c:crossAx val="1041185096"/>
        <c:crosses val="autoZero"/>
        <c:crossBetween val="between"/>
      </c:valAx>
      <c:valAx>
        <c:axId val="104117788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041183784"/>
        <c:crosses val="max"/>
        <c:crossBetween val="between"/>
      </c:valAx>
      <c:catAx>
        <c:axId val="10411837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11778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87782972440946"/>
          <c:y val="5.3993751688191226E-2"/>
          <c:w val="0.88612217027559059"/>
          <c:h val="0.88574691747072876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主柱形数轴（X轴）</c:v>
                </c:pt>
              </c:strCache>
            </c:strRef>
          </c:tx>
          <c:spPr>
            <a:solidFill>
              <a:srgbClr val="00843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</c:v>
                </c:pt>
                <c:pt idx="1">
                  <c:v>0.6</c:v>
                </c:pt>
                <c:pt idx="2">
                  <c:v>0.4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0D-4946-A8FD-55D102DDA1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辅助柱形数轴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0.19999999999999996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0D-4946-A8FD-55D102DDA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7"/>
        <c:overlap val="100"/>
        <c:axId val="932109368"/>
        <c:axId val="932109048"/>
      </c:barChart>
      <c:scatterChart>
        <c:scatterStyle val="lineMarker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Y轴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xVal>
            <c:numRef>
              <c:f>Sheet1!$B$2:$B$5</c:f>
              <c:numCache>
                <c:formatCode>0%</c:formatCode>
                <c:ptCount val="4"/>
                <c:pt idx="0">
                  <c:v>0.8</c:v>
                </c:pt>
                <c:pt idx="1">
                  <c:v>0.6</c:v>
                </c:pt>
                <c:pt idx="2">
                  <c:v>0.4</c:v>
                </c:pt>
                <c:pt idx="3">
                  <c:v>0.2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12.4</c:v>
                </c:pt>
                <c:pt idx="1">
                  <c:v>37.5</c:v>
                </c:pt>
                <c:pt idx="2">
                  <c:v>62.3</c:v>
                </c:pt>
                <c:pt idx="3">
                  <c:v>87.2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0D-4946-A8FD-55D102DDA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2102648"/>
        <c:axId val="932102328"/>
      </c:scatterChart>
      <c:valAx>
        <c:axId val="932102648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extTo"/>
        <c:crossAx val="932102328"/>
        <c:crosses val="autoZero"/>
        <c:crossBetween val="midCat"/>
      </c:valAx>
      <c:valAx>
        <c:axId val="932102328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0">
            <a:solidFill>
              <a:srgbClr val="00843A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2102648"/>
        <c:crosses val="autoZero"/>
        <c:crossBetween val="midCat"/>
      </c:valAx>
      <c:valAx>
        <c:axId val="932109048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932109368"/>
        <c:crosses val="max"/>
        <c:crossBetween val="between"/>
      </c:valAx>
      <c:catAx>
        <c:axId val="9321093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321090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8E3D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65-4A77-BE76-1989E89FBE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65-4A77-BE76-1989E89FBE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093350496"/>
        <c:axId val="2093353776"/>
      </c:barChart>
      <c:catAx>
        <c:axId val="209335049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093353776"/>
        <c:crosses val="autoZero"/>
        <c:auto val="1"/>
        <c:lblAlgn val="ctr"/>
        <c:lblOffset val="100"/>
        <c:noMultiLvlLbl val="0"/>
      </c:catAx>
      <c:valAx>
        <c:axId val="2093353776"/>
        <c:scaling>
          <c:orientation val="minMax"/>
          <c:max val="10"/>
        </c:scaling>
        <c:delete val="1"/>
        <c:axPos val="t"/>
        <c:numFmt formatCode="General" sourceLinked="1"/>
        <c:majorTickMark val="out"/>
        <c:minorTickMark val="none"/>
        <c:tickLblPos val="nextTo"/>
        <c:crossAx val="209335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CEDC00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7F-4E91-A92B-B51C9E533D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7F-4E91-A92B-B51C9E533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2093350496"/>
        <c:axId val="2093353776"/>
      </c:barChart>
      <c:catAx>
        <c:axId val="209335049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093353776"/>
        <c:crosses val="autoZero"/>
        <c:auto val="1"/>
        <c:lblAlgn val="ctr"/>
        <c:lblOffset val="100"/>
        <c:noMultiLvlLbl val="0"/>
      </c:catAx>
      <c:valAx>
        <c:axId val="2093353776"/>
        <c:scaling>
          <c:orientation val="minMax"/>
          <c:max val="10"/>
        </c:scaling>
        <c:delete val="1"/>
        <c:axPos val="t"/>
        <c:numFmt formatCode="General" sourceLinked="1"/>
        <c:majorTickMark val="out"/>
        <c:minorTickMark val="none"/>
        <c:tickLblPos val="nextTo"/>
        <c:crossAx val="209335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0.02479</cdr:x>
      <cdr:y>0.0244</cdr:y>
    </cdr:from>
    <cdr:to>
      <cdr:x>0.97521</cdr:x>
      <cdr:y>0.9756</cdr:y>
    </cdr:to>
    <cdr:sp macro="" textlink="">
      <cdr:nvSpPr>
        <cdr:cNvPr id="3" name="任意多边形: 形状 2">
          <a:extLst xmlns:a="http://schemas.openxmlformats.org/drawingml/2006/main">
            <a:ext uri="{FF2B5EF4-FFF2-40B4-BE49-F238E27FC236}">
              <a16:creationId xmlns:a16="http://schemas.microsoft.com/office/drawing/2014/main" id="{7DA4E714-A5AE-4E90-B7BF-D24689D82559}"/>
            </a:ext>
          </a:extLst>
        </cdr:cNvPr>
        <cdr:cNvSpPr>
          <a:spLocks xmlns:a="http://schemas.openxmlformats.org/drawingml/2006/main" noChangeAspect="1"/>
        </cdr:cNvSpPr>
      </cdr:nvSpPr>
      <cdr:spPr bwMode="auto">
        <a:xfrm xmlns:a="http://schemas.openxmlformats.org/drawingml/2006/main" flipH="1">
          <a:off x="118446" y="138342"/>
          <a:ext cx="4540130" cy="5393079"/>
        </a:xfrm>
        <a:custGeom xmlns:a="http://schemas.openxmlformats.org/drawingml/2006/main">
          <a:avLst/>
          <a:gdLst>
            <a:gd name="connsiteX0" fmla="*/ 226197 w 4004840"/>
            <a:gd name="connsiteY0" fmla="*/ 4519426 h 4757195"/>
            <a:gd name="connsiteX1" fmla="*/ 219648 w 4004840"/>
            <a:gd name="connsiteY1" fmla="*/ 4528769 h 4757195"/>
            <a:gd name="connsiteX2" fmla="*/ 205613 w 4004840"/>
            <a:gd name="connsiteY2" fmla="*/ 4561469 h 4757195"/>
            <a:gd name="connsiteX3" fmla="*/ 226197 w 4004840"/>
            <a:gd name="connsiteY3" fmla="*/ 4532506 h 4757195"/>
            <a:gd name="connsiteX4" fmla="*/ 231811 w 4004840"/>
            <a:gd name="connsiteY4" fmla="*/ 4523163 h 4757195"/>
            <a:gd name="connsiteX5" fmla="*/ 227133 w 4004840"/>
            <a:gd name="connsiteY5" fmla="*/ 4560535 h 4757195"/>
            <a:gd name="connsiteX6" fmla="*/ 192514 w 4004840"/>
            <a:gd name="connsiteY6" fmla="*/ 4583892 h 4757195"/>
            <a:gd name="connsiteX7" fmla="*/ 195321 w 4004840"/>
            <a:gd name="connsiteY7" fmla="*/ 4541849 h 4757195"/>
            <a:gd name="connsiteX8" fmla="*/ 226197 w 4004840"/>
            <a:gd name="connsiteY8" fmla="*/ 4519426 h 4757195"/>
            <a:gd name="connsiteX9" fmla="*/ 332860 w 4004840"/>
            <a:gd name="connsiteY9" fmla="*/ 4519426 h 4757195"/>
            <a:gd name="connsiteX10" fmla="*/ 362801 w 4004840"/>
            <a:gd name="connsiteY10" fmla="*/ 4541849 h 4757195"/>
            <a:gd name="connsiteX11" fmla="*/ 366543 w 4004840"/>
            <a:gd name="connsiteY11" fmla="*/ 4584826 h 4757195"/>
            <a:gd name="connsiteX12" fmla="*/ 330989 w 4004840"/>
            <a:gd name="connsiteY12" fmla="*/ 4560535 h 4757195"/>
            <a:gd name="connsiteX13" fmla="*/ 327247 w 4004840"/>
            <a:gd name="connsiteY13" fmla="*/ 4523163 h 4757195"/>
            <a:gd name="connsiteX14" fmla="*/ 331925 w 4004840"/>
            <a:gd name="connsiteY14" fmla="*/ 4532506 h 4757195"/>
            <a:gd name="connsiteX15" fmla="*/ 353444 w 4004840"/>
            <a:gd name="connsiteY15" fmla="*/ 4561469 h 4757195"/>
            <a:gd name="connsiteX16" fmla="*/ 339410 w 4004840"/>
            <a:gd name="connsiteY16" fmla="*/ 4528769 h 4757195"/>
            <a:gd name="connsiteX17" fmla="*/ 332860 w 4004840"/>
            <a:gd name="connsiteY17" fmla="*/ 4519426 h 4757195"/>
            <a:gd name="connsiteX18" fmla="*/ 609062 w 4004840"/>
            <a:gd name="connsiteY18" fmla="*/ 4519426 h 4757195"/>
            <a:gd name="connsiteX19" fmla="*/ 602513 w 4004840"/>
            <a:gd name="connsiteY19" fmla="*/ 4528769 h 4757195"/>
            <a:gd name="connsiteX20" fmla="*/ 588478 w 4004840"/>
            <a:gd name="connsiteY20" fmla="*/ 4561469 h 4757195"/>
            <a:gd name="connsiteX21" fmla="*/ 609062 w 4004840"/>
            <a:gd name="connsiteY21" fmla="*/ 4532506 h 4757195"/>
            <a:gd name="connsiteX22" fmla="*/ 614676 w 4004840"/>
            <a:gd name="connsiteY22" fmla="*/ 4523163 h 4757195"/>
            <a:gd name="connsiteX23" fmla="*/ 609998 w 4004840"/>
            <a:gd name="connsiteY23" fmla="*/ 4560535 h 4757195"/>
            <a:gd name="connsiteX24" fmla="*/ 575379 w 4004840"/>
            <a:gd name="connsiteY24" fmla="*/ 4583892 h 4757195"/>
            <a:gd name="connsiteX25" fmla="*/ 578186 w 4004840"/>
            <a:gd name="connsiteY25" fmla="*/ 4541849 h 4757195"/>
            <a:gd name="connsiteX26" fmla="*/ 609062 w 4004840"/>
            <a:gd name="connsiteY26" fmla="*/ 4519426 h 4757195"/>
            <a:gd name="connsiteX27" fmla="*/ 715725 w 4004840"/>
            <a:gd name="connsiteY27" fmla="*/ 4519426 h 4757195"/>
            <a:gd name="connsiteX28" fmla="*/ 745666 w 4004840"/>
            <a:gd name="connsiteY28" fmla="*/ 4541849 h 4757195"/>
            <a:gd name="connsiteX29" fmla="*/ 749408 w 4004840"/>
            <a:gd name="connsiteY29" fmla="*/ 4584826 h 4757195"/>
            <a:gd name="connsiteX30" fmla="*/ 713854 w 4004840"/>
            <a:gd name="connsiteY30" fmla="*/ 4560535 h 4757195"/>
            <a:gd name="connsiteX31" fmla="*/ 710111 w 4004840"/>
            <a:gd name="connsiteY31" fmla="*/ 4523163 h 4757195"/>
            <a:gd name="connsiteX32" fmla="*/ 714790 w 4004840"/>
            <a:gd name="connsiteY32" fmla="*/ 4532506 h 4757195"/>
            <a:gd name="connsiteX33" fmla="*/ 736309 w 4004840"/>
            <a:gd name="connsiteY33" fmla="*/ 4561469 h 4757195"/>
            <a:gd name="connsiteX34" fmla="*/ 722275 w 4004840"/>
            <a:gd name="connsiteY34" fmla="*/ 4528769 h 4757195"/>
            <a:gd name="connsiteX35" fmla="*/ 715725 w 4004840"/>
            <a:gd name="connsiteY35" fmla="*/ 4519426 h 4757195"/>
            <a:gd name="connsiteX36" fmla="*/ 991927 w 4004840"/>
            <a:gd name="connsiteY36" fmla="*/ 4519426 h 4757195"/>
            <a:gd name="connsiteX37" fmla="*/ 985378 w 4004840"/>
            <a:gd name="connsiteY37" fmla="*/ 4528769 h 4757195"/>
            <a:gd name="connsiteX38" fmla="*/ 971343 w 4004840"/>
            <a:gd name="connsiteY38" fmla="*/ 4561469 h 4757195"/>
            <a:gd name="connsiteX39" fmla="*/ 991927 w 4004840"/>
            <a:gd name="connsiteY39" fmla="*/ 4532506 h 4757195"/>
            <a:gd name="connsiteX40" fmla="*/ 997541 w 4004840"/>
            <a:gd name="connsiteY40" fmla="*/ 4523163 h 4757195"/>
            <a:gd name="connsiteX41" fmla="*/ 992863 w 4004840"/>
            <a:gd name="connsiteY41" fmla="*/ 4560535 h 4757195"/>
            <a:gd name="connsiteX42" fmla="*/ 958244 w 4004840"/>
            <a:gd name="connsiteY42" fmla="*/ 4583892 h 4757195"/>
            <a:gd name="connsiteX43" fmla="*/ 961051 w 4004840"/>
            <a:gd name="connsiteY43" fmla="*/ 4541849 h 4757195"/>
            <a:gd name="connsiteX44" fmla="*/ 991927 w 4004840"/>
            <a:gd name="connsiteY44" fmla="*/ 4519426 h 4757195"/>
            <a:gd name="connsiteX45" fmla="*/ 1098590 w 4004840"/>
            <a:gd name="connsiteY45" fmla="*/ 4519426 h 4757195"/>
            <a:gd name="connsiteX46" fmla="*/ 1128531 w 4004840"/>
            <a:gd name="connsiteY46" fmla="*/ 4541849 h 4757195"/>
            <a:gd name="connsiteX47" fmla="*/ 1132273 w 4004840"/>
            <a:gd name="connsiteY47" fmla="*/ 4584826 h 4757195"/>
            <a:gd name="connsiteX48" fmla="*/ 1096719 w 4004840"/>
            <a:gd name="connsiteY48" fmla="*/ 4560535 h 4757195"/>
            <a:gd name="connsiteX49" fmla="*/ 1092976 w 4004840"/>
            <a:gd name="connsiteY49" fmla="*/ 4523163 h 4757195"/>
            <a:gd name="connsiteX50" fmla="*/ 1097655 w 4004840"/>
            <a:gd name="connsiteY50" fmla="*/ 4532506 h 4757195"/>
            <a:gd name="connsiteX51" fmla="*/ 1119174 w 4004840"/>
            <a:gd name="connsiteY51" fmla="*/ 4561469 h 4757195"/>
            <a:gd name="connsiteX52" fmla="*/ 1105140 w 4004840"/>
            <a:gd name="connsiteY52" fmla="*/ 4528769 h 4757195"/>
            <a:gd name="connsiteX53" fmla="*/ 1098590 w 4004840"/>
            <a:gd name="connsiteY53" fmla="*/ 4519426 h 4757195"/>
            <a:gd name="connsiteX54" fmla="*/ 1374792 w 4004840"/>
            <a:gd name="connsiteY54" fmla="*/ 4519426 h 4757195"/>
            <a:gd name="connsiteX55" fmla="*/ 1368243 w 4004840"/>
            <a:gd name="connsiteY55" fmla="*/ 4528769 h 4757195"/>
            <a:gd name="connsiteX56" fmla="*/ 1354208 w 4004840"/>
            <a:gd name="connsiteY56" fmla="*/ 4561469 h 4757195"/>
            <a:gd name="connsiteX57" fmla="*/ 1374792 w 4004840"/>
            <a:gd name="connsiteY57" fmla="*/ 4532506 h 4757195"/>
            <a:gd name="connsiteX58" fmla="*/ 1380406 w 4004840"/>
            <a:gd name="connsiteY58" fmla="*/ 4523163 h 4757195"/>
            <a:gd name="connsiteX59" fmla="*/ 1375728 w 4004840"/>
            <a:gd name="connsiteY59" fmla="*/ 4560535 h 4757195"/>
            <a:gd name="connsiteX60" fmla="*/ 1341109 w 4004840"/>
            <a:gd name="connsiteY60" fmla="*/ 4583892 h 4757195"/>
            <a:gd name="connsiteX61" fmla="*/ 1343916 w 4004840"/>
            <a:gd name="connsiteY61" fmla="*/ 4541849 h 4757195"/>
            <a:gd name="connsiteX62" fmla="*/ 1374792 w 4004840"/>
            <a:gd name="connsiteY62" fmla="*/ 4519426 h 4757195"/>
            <a:gd name="connsiteX63" fmla="*/ 1481455 w 4004840"/>
            <a:gd name="connsiteY63" fmla="*/ 4519426 h 4757195"/>
            <a:gd name="connsiteX64" fmla="*/ 1511396 w 4004840"/>
            <a:gd name="connsiteY64" fmla="*/ 4541849 h 4757195"/>
            <a:gd name="connsiteX65" fmla="*/ 1515138 w 4004840"/>
            <a:gd name="connsiteY65" fmla="*/ 4584826 h 4757195"/>
            <a:gd name="connsiteX66" fmla="*/ 1479584 w 4004840"/>
            <a:gd name="connsiteY66" fmla="*/ 4560535 h 4757195"/>
            <a:gd name="connsiteX67" fmla="*/ 1475841 w 4004840"/>
            <a:gd name="connsiteY67" fmla="*/ 4523163 h 4757195"/>
            <a:gd name="connsiteX68" fmla="*/ 1480520 w 4004840"/>
            <a:gd name="connsiteY68" fmla="*/ 4532506 h 4757195"/>
            <a:gd name="connsiteX69" fmla="*/ 1502039 w 4004840"/>
            <a:gd name="connsiteY69" fmla="*/ 4561469 h 4757195"/>
            <a:gd name="connsiteX70" fmla="*/ 1488005 w 4004840"/>
            <a:gd name="connsiteY70" fmla="*/ 4528769 h 4757195"/>
            <a:gd name="connsiteX71" fmla="*/ 1481455 w 4004840"/>
            <a:gd name="connsiteY71" fmla="*/ 4519426 h 4757195"/>
            <a:gd name="connsiteX72" fmla="*/ 1757656 w 4004840"/>
            <a:gd name="connsiteY72" fmla="*/ 4519426 h 4757195"/>
            <a:gd name="connsiteX73" fmla="*/ 1751107 w 4004840"/>
            <a:gd name="connsiteY73" fmla="*/ 4528769 h 4757195"/>
            <a:gd name="connsiteX74" fmla="*/ 1737072 w 4004840"/>
            <a:gd name="connsiteY74" fmla="*/ 4561469 h 4757195"/>
            <a:gd name="connsiteX75" fmla="*/ 1757656 w 4004840"/>
            <a:gd name="connsiteY75" fmla="*/ 4532506 h 4757195"/>
            <a:gd name="connsiteX76" fmla="*/ 1763270 w 4004840"/>
            <a:gd name="connsiteY76" fmla="*/ 4523163 h 4757195"/>
            <a:gd name="connsiteX77" fmla="*/ 1758592 w 4004840"/>
            <a:gd name="connsiteY77" fmla="*/ 4560535 h 4757195"/>
            <a:gd name="connsiteX78" fmla="*/ 1723973 w 4004840"/>
            <a:gd name="connsiteY78" fmla="*/ 4583892 h 4757195"/>
            <a:gd name="connsiteX79" fmla="*/ 1726780 w 4004840"/>
            <a:gd name="connsiteY79" fmla="*/ 4541849 h 4757195"/>
            <a:gd name="connsiteX80" fmla="*/ 1757656 w 4004840"/>
            <a:gd name="connsiteY80" fmla="*/ 4519426 h 4757195"/>
            <a:gd name="connsiteX81" fmla="*/ 1864319 w 4004840"/>
            <a:gd name="connsiteY81" fmla="*/ 4519426 h 4757195"/>
            <a:gd name="connsiteX82" fmla="*/ 1894260 w 4004840"/>
            <a:gd name="connsiteY82" fmla="*/ 4541849 h 4757195"/>
            <a:gd name="connsiteX83" fmla="*/ 1898002 w 4004840"/>
            <a:gd name="connsiteY83" fmla="*/ 4584826 h 4757195"/>
            <a:gd name="connsiteX84" fmla="*/ 1862448 w 4004840"/>
            <a:gd name="connsiteY84" fmla="*/ 4560535 h 4757195"/>
            <a:gd name="connsiteX85" fmla="*/ 1858705 w 4004840"/>
            <a:gd name="connsiteY85" fmla="*/ 4523163 h 4757195"/>
            <a:gd name="connsiteX86" fmla="*/ 1863384 w 4004840"/>
            <a:gd name="connsiteY86" fmla="*/ 4532506 h 4757195"/>
            <a:gd name="connsiteX87" fmla="*/ 1884903 w 4004840"/>
            <a:gd name="connsiteY87" fmla="*/ 4561469 h 4757195"/>
            <a:gd name="connsiteX88" fmla="*/ 1870869 w 4004840"/>
            <a:gd name="connsiteY88" fmla="*/ 4528769 h 4757195"/>
            <a:gd name="connsiteX89" fmla="*/ 1864319 w 4004840"/>
            <a:gd name="connsiteY89" fmla="*/ 4519426 h 4757195"/>
            <a:gd name="connsiteX90" fmla="*/ 2140521 w 4004840"/>
            <a:gd name="connsiteY90" fmla="*/ 4519426 h 4757195"/>
            <a:gd name="connsiteX91" fmla="*/ 2133972 w 4004840"/>
            <a:gd name="connsiteY91" fmla="*/ 4528769 h 4757195"/>
            <a:gd name="connsiteX92" fmla="*/ 2119937 w 4004840"/>
            <a:gd name="connsiteY92" fmla="*/ 4561469 h 4757195"/>
            <a:gd name="connsiteX93" fmla="*/ 2140521 w 4004840"/>
            <a:gd name="connsiteY93" fmla="*/ 4532506 h 4757195"/>
            <a:gd name="connsiteX94" fmla="*/ 2146135 w 4004840"/>
            <a:gd name="connsiteY94" fmla="*/ 4523163 h 4757195"/>
            <a:gd name="connsiteX95" fmla="*/ 2141457 w 4004840"/>
            <a:gd name="connsiteY95" fmla="*/ 4560535 h 4757195"/>
            <a:gd name="connsiteX96" fmla="*/ 2106838 w 4004840"/>
            <a:gd name="connsiteY96" fmla="*/ 4583892 h 4757195"/>
            <a:gd name="connsiteX97" fmla="*/ 2109645 w 4004840"/>
            <a:gd name="connsiteY97" fmla="*/ 4541849 h 4757195"/>
            <a:gd name="connsiteX98" fmla="*/ 2140521 w 4004840"/>
            <a:gd name="connsiteY98" fmla="*/ 4519426 h 4757195"/>
            <a:gd name="connsiteX99" fmla="*/ 2247184 w 4004840"/>
            <a:gd name="connsiteY99" fmla="*/ 4519426 h 4757195"/>
            <a:gd name="connsiteX100" fmla="*/ 2277125 w 4004840"/>
            <a:gd name="connsiteY100" fmla="*/ 4541849 h 4757195"/>
            <a:gd name="connsiteX101" fmla="*/ 2280867 w 4004840"/>
            <a:gd name="connsiteY101" fmla="*/ 4584826 h 4757195"/>
            <a:gd name="connsiteX102" fmla="*/ 2245313 w 4004840"/>
            <a:gd name="connsiteY102" fmla="*/ 4560535 h 4757195"/>
            <a:gd name="connsiteX103" fmla="*/ 2241570 w 4004840"/>
            <a:gd name="connsiteY103" fmla="*/ 4523163 h 4757195"/>
            <a:gd name="connsiteX104" fmla="*/ 2246249 w 4004840"/>
            <a:gd name="connsiteY104" fmla="*/ 4532506 h 4757195"/>
            <a:gd name="connsiteX105" fmla="*/ 2267768 w 4004840"/>
            <a:gd name="connsiteY105" fmla="*/ 4561469 h 4757195"/>
            <a:gd name="connsiteX106" fmla="*/ 2253734 w 4004840"/>
            <a:gd name="connsiteY106" fmla="*/ 4528769 h 4757195"/>
            <a:gd name="connsiteX107" fmla="*/ 2247184 w 4004840"/>
            <a:gd name="connsiteY107" fmla="*/ 4519426 h 4757195"/>
            <a:gd name="connsiteX108" fmla="*/ 2523386 w 4004840"/>
            <a:gd name="connsiteY108" fmla="*/ 4519426 h 4757195"/>
            <a:gd name="connsiteX109" fmla="*/ 2516837 w 4004840"/>
            <a:gd name="connsiteY109" fmla="*/ 4528769 h 4757195"/>
            <a:gd name="connsiteX110" fmla="*/ 2502802 w 4004840"/>
            <a:gd name="connsiteY110" fmla="*/ 4561469 h 4757195"/>
            <a:gd name="connsiteX111" fmla="*/ 2523386 w 4004840"/>
            <a:gd name="connsiteY111" fmla="*/ 4532506 h 4757195"/>
            <a:gd name="connsiteX112" fmla="*/ 2529000 w 4004840"/>
            <a:gd name="connsiteY112" fmla="*/ 4523163 h 4757195"/>
            <a:gd name="connsiteX113" fmla="*/ 2524322 w 4004840"/>
            <a:gd name="connsiteY113" fmla="*/ 4560535 h 4757195"/>
            <a:gd name="connsiteX114" fmla="*/ 2489703 w 4004840"/>
            <a:gd name="connsiteY114" fmla="*/ 4583892 h 4757195"/>
            <a:gd name="connsiteX115" fmla="*/ 2492510 w 4004840"/>
            <a:gd name="connsiteY115" fmla="*/ 4541849 h 4757195"/>
            <a:gd name="connsiteX116" fmla="*/ 2523386 w 4004840"/>
            <a:gd name="connsiteY116" fmla="*/ 4519426 h 4757195"/>
            <a:gd name="connsiteX117" fmla="*/ 2630049 w 4004840"/>
            <a:gd name="connsiteY117" fmla="*/ 4519426 h 4757195"/>
            <a:gd name="connsiteX118" fmla="*/ 2659990 w 4004840"/>
            <a:gd name="connsiteY118" fmla="*/ 4541849 h 4757195"/>
            <a:gd name="connsiteX119" fmla="*/ 2663732 w 4004840"/>
            <a:gd name="connsiteY119" fmla="*/ 4584826 h 4757195"/>
            <a:gd name="connsiteX120" fmla="*/ 2628178 w 4004840"/>
            <a:gd name="connsiteY120" fmla="*/ 4560535 h 4757195"/>
            <a:gd name="connsiteX121" fmla="*/ 2624435 w 4004840"/>
            <a:gd name="connsiteY121" fmla="*/ 4523163 h 4757195"/>
            <a:gd name="connsiteX122" fmla="*/ 2629113 w 4004840"/>
            <a:gd name="connsiteY122" fmla="*/ 4532506 h 4757195"/>
            <a:gd name="connsiteX123" fmla="*/ 2650633 w 4004840"/>
            <a:gd name="connsiteY123" fmla="*/ 4561469 h 4757195"/>
            <a:gd name="connsiteX124" fmla="*/ 2636599 w 4004840"/>
            <a:gd name="connsiteY124" fmla="*/ 4528769 h 4757195"/>
            <a:gd name="connsiteX125" fmla="*/ 2630049 w 4004840"/>
            <a:gd name="connsiteY125" fmla="*/ 4519426 h 4757195"/>
            <a:gd name="connsiteX126" fmla="*/ 2906251 w 4004840"/>
            <a:gd name="connsiteY126" fmla="*/ 4519426 h 4757195"/>
            <a:gd name="connsiteX127" fmla="*/ 2899701 w 4004840"/>
            <a:gd name="connsiteY127" fmla="*/ 4528769 h 4757195"/>
            <a:gd name="connsiteX128" fmla="*/ 2885667 w 4004840"/>
            <a:gd name="connsiteY128" fmla="*/ 4561469 h 4757195"/>
            <a:gd name="connsiteX129" fmla="*/ 2906251 w 4004840"/>
            <a:gd name="connsiteY129" fmla="*/ 4532506 h 4757195"/>
            <a:gd name="connsiteX130" fmla="*/ 2911865 w 4004840"/>
            <a:gd name="connsiteY130" fmla="*/ 4523163 h 4757195"/>
            <a:gd name="connsiteX131" fmla="*/ 2907187 w 4004840"/>
            <a:gd name="connsiteY131" fmla="*/ 4560535 h 4757195"/>
            <a:gd name="connsiteX132" fmla="*/ 2872567 w 4004840"/>
            <a:gd name="connsiteY132" fmla="*/ 4583892 h 4757195"/>
            <a:gd name="connsiteX133" fmla="*/ 2875375 w 4004840"/>
            <a:gd name="connsiteY133" fmla="*/ 4541849 h 4757195"/>
            <a:gd name="connsiteX134" fmla="*/ 2906251 w 4004840"/>
            <a:gd name="connsiteY134" fmla="*/ 4519426 h 4757195"/>
            <a:gd name="connsiteX135" fmla="*/ 3012914 w 4004840"/>
            <a:gd name="connsiteY135" fmla="*/ 4519426 h 4757195"/>
            <a:gd name="connsiteX136" fmla="*/ 3042855 w 4004840"/>
            <a:gd name="connsiteY136" fmla="*/ 4541849 h 4757195"/>
            <a:gd name="connsiteX137" fmla="*/ 3046597 w 4004840"/>
            <a:gd name="connsiteY137" fmla="*/ 4584826 h 4757195"/>
            <a:gd name="connsiteX138" fmla="*/ 3011043 w 4004840"/>
            <a:gd name="connsiteY138" fmla="*/ 4560535 h 4757195"/>
            <a:gd name="connsiteX139" fmla="*/ 3007300 w 4004840"/>
            <a:gd name="connsiteY139" fmla="*/ 4523163 h 4757195"/>
            <a:gd name="connsiteX140" fmla="*/ 3011979 w 4004840"/>
            <a:gd name="connsiteY140" fmla="*/ 4532506 h 4757195"/>
            <a:gd name="connsiteX141" fmla="*/ 3033498 w 4004840"/>
            <a:gd name="connsiteY141" fmla="*/ 4561469 h 4757195"/>
            <a:gd name="connsiteX142" fmla="*/ 3019464 w 4004840"/>
            <a:gd name="connsiteY142" fmla="*/ 4528769 h 4757195"/>
            <a:gd name="connsiteX143" fmla="*/ 3012914 w 4004840"/>
            <a:gd name="connsiteY143" fmla="*/ 4519426 h 4757195"/>
            <a:gd name="connsiteX144" fmla="*/ 3289115 w 4004840"/>
            <a:gd name="connsiteY144" fmla="*/ 4519426 h 4757195"/>
            <a:gd name="connsiteX145" fmla="*/ 3282566 w 4004840"/>
            <a:gd name="connsiteY145" fmla="*/ 4528769 h 4757195"/>
            <a:gd name="connsiteX146" fmla="*/ 3268531 w 4004840"/>
            <a:gd name="connsiteY146" fmla="*/ 4561469 h 4757195"/>
            <a:gd name="connsiteX147" fmla="*/ 3289115 w 4004840"/>
            <a:gd name="connsiteY147" fmla="*/ 4532506 h 4757195"/>
            <a:gd name="connsiteX148" fmla="*/ 3294730 w 4004840"/>
            <a:gd name="connsiteY148" fmla="*/ 4523163 h 4757195"/>
            <a:gd name="connsiteX149" fmla="*/ 3290052 w 4004840"/>
            <a:gd name="connsiteY149" fmla="*/ 4560535 h 4757195"/>
            <a:gd name="connsiteX150" fmla="*/ 3255432 w 4004840"/>
            <a:gd name="connsiteY150" fmla="*/ 4583892 h 4757195"/>
            <a:gd name="connsiteX151" fmla="*/ 3258240 w 4004840"/>
            <a:gd name="connsiteY151" fmla="*/ 4541849 h 4757195"/>
            <a:gd name="connsiteX152" fmla="*/ 3289115 w 4004840"/>
            <a:gd name="connsiteY152" fmla="*/ 4519426 h 4757195"/>
            <a:gd name="connsiteX153" fmla="*/ 3395779 w 4004840"/>
            <a:gd name="connsiteY153" fmla="*/ 4519426 h 4757195"/>
            <a:gd name="connsiteX154" fmla="*/ 3425719 w 4004840"/>
            <a:gd name="connsiteY154" fmla="*/ 4541849 h 4757195"/>
            <a:gd name="connsiteX155" fmla="*/ 3429462 w 4004840"/>
            <a:gd name="connsiteY155" fmla="*/ 4584826 h 4757195"/>
            <a:gd name="connsiteX156" fmla="*/ 3393908 w 4004840"/>
            <a:gd name="connsiteY156" fmla="*/ 4560535 h 4757195"/>
            <a:gd name="connsiteX157" fmla="*/ 3390165 w 4004840"/>
            <a:gd name="connsiteY157" fmla="*/ 4523163 h 4757195"/>
            <a:gd name="connsiteX158" fmla="*/ 3394844 w 4004840"/>
            <a:gd name="connsiteY158" fmla="*/ 4532506 h 4757195"/>
            <a:gd name="connsiteX159" fmla="*/ 3416363 w 4004840"/>
            <a:gd name="connsiteY159" fmla="*/ 4561469 h 4757195"/>
            <a:gd name="connsiteX160" fmla="*/ 3402329 w 4004840"/>
            <a:gd name="connsiteY160" fmla="*/ 4528769 h 4757195"/>
            <a:gd name="connsiteX161" fmla="*/ 3395779 w 4004840"/>
            <a:gd name="connsiteY161" fmla="*/ 4519426 h 4757195"/>
            <a:gd name="connsiteX162" fmla="*/ 3671980 w 4004840"/>
            <a:gd name="connsiteY162" fmla="*/ 4519426 h 4757195"/>
            <a:gd name="connsiteX163" fmla="*/ 3665431 w 4004840"/>
            <a:gd name="connsiteY163" fmla="*/ 4528769 h 4757195"/>
            <a:gd name="connsiteX164" fmla="*/ 3651396 w 4004840"/>
            <a:gd name="connsiteY164" fmla="*/ 4561469 h 4757195"/>
            <a:gd name="connsiteX165" fmla="*/ 3671980 w 4004840"/>
            <a:gd name="connsiteY165" fmla="*/ 4532506 h 4757195"/>
            <a:gd name="connsiteX166" fmla="*/ 3677594 w 4004840"/>
            <a:gd name="connsiteY166" fmla="*/ 4523163 h 4757195"/>
            <a:gd name="connsiteX167" fmla="*/ 3672916 w 4004840"/>
            <a:gd name="connsiteY167" fmla="*/ 4560535 h 4757195"/>
            <a:gd name="connsiteX168" fmla="*/ 3638297 w 4004840"/>
            <a:gd name="connsiteY168" fmla="*/ 4583892 h 4757195"/>
            <a:gd name="connsiteX169" fmla="*/ 3641104 w 4004840"/>
            <a:gd name="connsiteY169" fmla="*/ 4541849 h 4757195"/>
            <a:gd name="connsiteX170" fmla="*/ 3671980 w 4004840"/>
            <a:gd name="connsiteY170" fmla="*/ 4519426 h 4757195"/>
            <a:gd name="connsiteX171" fmla="*/ 3778644 w 4004840"/>
            <a:gd name="connsiteY171" fmla="*/ 4519426 h 4757195"/>
            <a:gd name="connsiteX172" fmla="*/ 3808584 w 4004840"/>
            <a:gd name="connsiteY172" fmla="*/ 4541849 h 4757195"/>
            <a:gd name="connsiteX173" fmla="*/ 3812327 w 4004840"/>
            <a:gd name="connsiteY173" fmla="*/ 4584826 h 4757195"/>
            <a:gd name="connsiteX174" fmla="*/ 3776772 w 4004840"/>
            <a:gd name="connsiteY174" fmla="*/ 4560535 h 4757195"/>
            <a:gd name="connsiteX175" fmla="*/ 3773030 w 4004840"/>
            <a:gd name="connsiteY175" fmla="*/ 4523163 h 4757195"/>
            <a:gd name="connsiteX176" fmla="*/ 3777708 w 4004840"/>
            <a:gd name="connsiteY176" fmla="*/ 4532506 h 4757195"/>
            <a:gd name="connsiteX177" fmla="*/ 3799228 w 4004840"/>
            <a:gd name="connsiteY177" fmla="*/ 4561469 h 4757195"/>
            <a:gd name="connsiteX178" fmla="*/ 3785193 w 4004840"/>
            <a:gd name="connsiteY178" fmla="*/ 4528769 h 4757195"/>
            <a:gd name="connsiteX179" fmla="*/ 3778644 w 4004840"/>
            <a:gd name="connsiteY179" fmla="*/ 4519426 h 4757195"/>
            <a:gd name="connsiteX180" fmla="*/ 369350 w 4004840"/>
            <a:gd name="connsiteY180" fmla="*/ 4483923 h 4757195"/>
            <a:gd name="connsiteX181" fmla="*/ 365608 w 4004840"/>
            <a:gd name="connsiteY181" fmla="*/ 4485792 h 4757195"/>
            <a:gd name="connsiteX182" fmla="*/ 374964 w 4004840"/>
            <a:gd name="connsiteY182" fmla="*/ 4488595 h 4757195"/>
            <a:gd name="connsiteX183" fmla="*/ 369350 w 4004840"/>
            <a:gd name="connsiteY183" fmla="*/ 4483923 h 4757195"/>
            <a:gd name="connsiteX184" fmla="*/ 752215 w 4004840"/>
            <a:gd name="connsiteY184" fmla="*/ 4483923 h 4757195"/>
            <a:gd name="connsiteX185" fmla="*/ 748473 w 4004840"/>
            <a:gd name="connsiteY185" fmla="*/ 4485792 h 4757195"/>
            <a:gd name="connsiteX186" fmla="*/ 757829 w 4004840"/>
            <a:gd name="connsiteY186" fmla="*/ 4488595 h 4757195"/>
            <a:gd name="connsiteX187" fmla="*/ 752215 w 4004840"/>
            <a:gd name="connsiteY187" fmla="*/ 4483923 h 4757195"/>
            <a:gd name="connsiteX188" fmla="*/ 1135080 w 4004840"/>
            <a:gd name="connsiteY188" fmla="*/ 4483923 h 4757195"/>
            <a:gd name="connsiteX189" fmla="*/ 1131338 w 4004840"/>
            <a:gd name="connsiteY189" fmla="*/ 4485792 h 4757195"/>
            <a:gd name="connsiteX190" fmla="*/ 1140694 w 4004840"/>
            <a:gd name="connsiteY190" fmla="*/ 4488595 h 4757195"/>
            <a:gd name="connsiteX191" fmla="*/ 1135080 w 4004840"/>
            <a:gd name="connsiteY191" fmla="*/ 4483923 h 4757195"/>
            <a:gd name="connsiteX192" fmla="*/ 1517945 w 4004840"/>
            <a:gd name="connsiteY192" fmla="*/ 4483923 h 4757195"/>
            <a:gd name="connsiteX193" fmla="*/ 1514203 w 4004840"/>
            <a:gd name="connsiteY193" fmla="*/ 4485792 h 4757195"/>
            <a:gd name="connsiteX194" fmla="*/ 1523559 w 4004840"/>
            <a:gd name="connsiteY194" fmla="*/ 4488595 h 4757195"/>
            <a:gd name="connsiteX195" fmla="*/ 1517945 w 4004840"/>
            <a:gd name="connsiteY195" fmla="*/ 4483923 h 4757195"/>
            <a:gd name="connsiteX196" fmla="*/ 1900809 w 4004840"/>
            <a:gd name="connsiteY196" fmla="*/ 4483923 h 4757195"/>
            <a:gd name="connsiteX197" fmla="*/ 1897067 w 4004840"/>
            <a:gd name="connsiteY197" fmla="*/ 4485792 h 4757195"/>
            <a:gd name="connsiteX198" fmla="*/ 1906423 w 4004840"/>
            <a:gd name="connsiteY198" fmla="*/ 4488595 h 4757195"/>
            <a:gd name="connsiteX199" fmla="*/ 1900809 w 4004840"/>
            <a:gd name="connsiteY199" fmla="*/ 4483923 h 4757195"/>
            <a:gd name="connsiteX200" fmla="*/ 2283674 w 4004840"/>
            <a:gd name="connsiteY200" fmla="*/ 4483923 h 4757195"/>
            <a:gd name="connsiteX201" fmla="*/ 2279932 w 4004840"/>
            <a:gd name="connsiteY201" fmla="*/ 4485792 h 4757195"/>
            <a:gd name="connsiteX202" fmla="*/ 2289288 w 4004840"/>
            <a:gd name="connsiteY202" fmla="*/ 4488595 h 4757195"/>
            <a:gd name="connsiteX203" fmla="*/ 2283674 w 4004840"/>
            <a:gd name="connsiteY203" fmla="*/ 4483923 h 4757195"/>
            <a:gd name="connsiteX204" fmla="*/ 2666539 w 4004840"/>
            <a:gd name="connsiteY204" fmla="*/ 4483923 h 4757195"/>
            <a:gd name="connsiteX205" fmla="*/ 2662796 w 4004840"/>
            <a:gd name="connsiteY205" fmla="*/ 4485792 h 4757195"/>
            <a:gd name="connsiteX206" fmla="*/ 2672153 w 4004840"/>
            <a:gd name="connsiteY206" fmla="*/ 4488595 h 4757195"/>
            <a:gd name="connsiteX207" fmla="*/ 2666539 w 4004840"/>
            <a:gd name="connsiteY207" fmla="*/ 4483923 h 4757195"/>
            <a:gd name="connsiteX208" fmla="*/ 3049404 w 4004840"/>
            <a:gd name="connsiteY208" fmla="*/ 4483923 h 4757195"/>
            <a:gd name="connsiteX209" fmla="*/ 3045662 w 4004840"/>
            <a:gd name="connsiteY209" fmla="*/ 4485792 h 4757195"/>
            <a:gd name="connsiteX210" fmla="*/ 3055018 w 4004840"/>
            <a:gd name="connsiteY210" fmla="*/ 4488595 h 4757195"/>
            <a:gd name="connsiteX211" fmla="*/ 3049404 w 4004840"/>
            <a:gd name="connsiteY211" fmla="*/ 4483923 h 4757195"/>
            <a:gd name="connsiteX212" fmla="*/ 3432269 w 4004840"/>
            <a:gd name="connsiteY212" fmla="*/ 4483923 h 4757195"/>
            <a:gd name="connsiteX213" fmla="*/ 3428527 w 4004840"/>
            <a:gd name="connsiteY213" fmla="*/ 4485792 h 4757195"/>
            <a:gd name="connsiteX214" fmla="*/ 3437883 w 4004840"/>
            <a:gd name="connsiteY214" fmla="*/ 4488595 h 4757195"/>
            <a:gd name="connsiteX215" fmla="*/ 3432269 w 4004840"/>
            <a:gd name="connsiteY215" fmla="*/ 4483923 h 4757195"/>
            <a:gd name="connsiteX216" fmla="*/ 3815134 w 4004840"/>
            <a:gd name="connsiteY216" fmla="*/ 4483923 h 4757195"/>
            <a:gd name="connsiteX217" fmla="*/ 3811391 w 4004840"/>
            <a:gd name="connsiteY217" fmla="*/ 4485792 h 4757195"/>
            <a:gd name="connsiteX218" fmla="*/ 3820748 w 4004840"/>
            <a:gd name="connsiteY218" fmla="*/ 4488595 h 4757195"/>
            <a:gd name="connsiteX219" fmla="*/ 3815134 w 4004840"/>
            <a:gd name="connsiteY219" fmla="*/ 4483923 h 4757195"/>
            <a:gd name="connsiteX220" fmla="*/ 212607 w 4004840"/>
            <a:gd name="connsiteY220" fmla="*/ 4468953 h 4757195"/>
            <a:gd name="connsiteX221" fmla="*/ 212839 w 4004840"/>
            <a:gd name="connsiteY221" fmla="*/ 4469104 h 4757195"/>
            <a:gd name="connsiteX222" fmla="*/ 213098 w 4004840"/>
            <a:gd name="connsiteY222" fmla="*/ 4468975 h 4757195"/>
            <a:gd name="connsiteX223" fmla="*/ 978337 w 4004840"/>
            <a:gd name="connsiteY223" fmla="*/ 4468953 h 4757195"/>
            <a:gd name="connsiteX224" fmla="*/ 978569 w 4004840"/>
            <a:gd name="connsiteY224" fmla="*/ 4469104 h 4757195"/>
            <a:gd name="connsiteX225" fmla="*/ 978828 w 4004840"/>
            <a:gd name="connsiteY225" fmla="*/ 4468975 h 4757195"/>
            <a:gd name="connsiteX226" fmla="*/ 1361202 w 4004840"/>
            <a:gd name="connsiteY226" fmla="*/ 4468953 h 4757195"/>
            <a:gd name="connsiteX227" fmla="*/ 1361434 w 4004840"/>
            <a:gd name="connsiteY227" fmla="*/ 4469104 h 4757195"/>
            <a:gd name="connsiteX228" fmla="*/ 1361693 w 4004840"/>
            <a:gd name="connsiteY228" fmla="*/ 4468975 h 4757195"/>
            <a:gd name="connsiteX229" fmla="*/ 1744066 w 4004840"/>
            <a:gd name="connsiteY229" fmla="*/ 4468953 h 4757195"/>
            <a:gd name="connsiteX230" fmla="*/ 1744298 w 4004840"/>
            <a:gd name="connsiteY230" fmla="*/ 4469104 h 4757195"/>
            <a:gd name="connsiteX231" fmla="*/ 1744557 w 4004840"/>
            <a:gd name="connsiteY231" fmla="*/ 4468975 h 4757195"/>
            <a:gd name="connsiteX232" fmla="*/ 2126930 w 4004840"/>
            <a:gd name="connsiteY232" fmla="*/ 4468953 h 4757195"/>
            <a:gd name="connsiteX233" fmla="*/ 2127163 w 4004840"/>
            <a:gd name="connsiteY233" fmla="*/ 4469104 h 4757195"/>
            <a:gd name="connsiteX234" fmla="*/ 2127422 w 4004840"/>
            <a:gd name="connsiteY234" fmla="*/ 4468975 h 4757195"/>
            <a:gd name="connsiteX235" fmla="*/ 2509795 w 4004840"/>
            <a:gd name="connsiteY235" fmla="*/ 4468953 h 4757195"/>
            <a:gd name="connsiteX236" fmla="*/ 2510028 w 4004840"/>
            <a:gd name="connsiteY236" fmla="*/ 4469104 h 4757195"/>
            <a:gd name="connsiteX237" fmla="*/ 2510287 w 4004840"/>
            <a:gd name="connsiteY237" fmla="*/ 4468975 h 4757195"/>
            <a:gd name="connsiteX238" fmla="*/ 2892660 w 4004840"/>
            <a:gd name="connsiteY238" fmla="*/ 4468953 h 4757195"/>
            <a:gd name="connsiteX239" fmla="*/ 2892892 w 4004840"/>
            <a:gd name="connsiteY239" fmla="*/ 4469104 h 4757195"/>
            <a:gd name="connsiteX240" fmla="*/ 2893151 w 4004840"/>
            <a:gd name="connsiteY240" fmla="*/ 4468975 h 4757195"/>
            <a:gd name="connsiteX241" fmla="*/ 3275525 w 4004840"/>
            <a:gd name="connsiteY241" fmla="*/ 4468953 h 4757195"/>
            <a:gd name="connsiteX242" fmla="*/ 3275758 w 4004840"/>
            <a:gd name="connsiteY242" fmla="*/ 4469104 h 4757195"/>
            <a:gd name="connsiteX243" fmla="*/ 3276017 w 4004840"/>
            <a:gd name="connsiteY243" fmla="*/ 4468975 h 4757195"/>
            <a:gd name="connsiteX244" fmla="*/ 3658390 w 4004840"/>
            <a:gd name="connsiteY244" fmla="*/ 4468953 h 4757195"/>
            <a:gd name="connsiteX245" fmla="*/ 3658622 w 4004840"/>
            <a:gd name="connsiteY245" fmla="*/ 4469104 h 4757195"/>
            <a:gd name="connsiteX246" fmla="*/ 3658881 w 4004840"/>
            <a:gd name="connsiteY246" fmla="*/ 4468975 h 4757195"/>
            <a:gd name="connsiteX247" fmla="*/ 595471 w 4004840"/>
            <a:gd name="connsiteY247" fmla="*/ 4468953 h 4757195"/>
            <a:gd name="connsiteX248" fmla="*/ 595704 w 4004840"/>
            <a:gd name="connsiteY248" fmla="*/ 4469104 h 4757195"/>
            <a:gd name="connsiteX249" fmla="*/ 595963 w 4004840"/>
            <a:gd name="connsiteY249" fmla="*/ 4468975 h 4757195"/>
            <a:gd name="connsiteX250" fmla="*/ 589998 w 4004840"/>
            <a:gd name="connsiteY250" fmla="*/ 4419924 h 4757195"/>
            <a:gd name="connsiteX251" fmla="*/ 602513 w 4004840"/>
            <a:gd name="connsiteY251" fmla="*/ 4422260 h 4757195"/>
            <a:gd name="connsiteX252" fmla="*/ 611869 w 4004840"/>
            <a:gd name="connsiteY252" fmla="*/ 4441880 h 4757195"/>
            <a:gd name="connsiteX253" fmla="*/ 590349 w 4004840"/>
            <a:gd name="connsiteY253" fmla="*/ 4446552 h 4757195"/>
            <a:gd name="connsiteX254" fmla="*/ 580993 w 4004840"/>
            <a:gd name="connsiteY254" fmla="*/ 4425997 h 4757195"/>
            <a:gd name="connsiteX255" fmla="*/ 589998 w 4004840"/>
            <a:gd name="connsiteY255" fmla="*/ 4419924 h 4757195"/>
            <a:gd name="connsiteX256" fmla="*/ 207133 w 4004840"/>
            <a:gd name="connsiteY256" fmla="*/ 4419924 h 4757195"/>
            <a:gd name="connsiteX257" fmla="*/ 219648 w 4004840"/>
            <a:gd name="connsiteY257" fmla="*/ 4422260 h 4757195"/>
            <a:gd name="connsiteX258" fmla="*/ 229004 w 4004840"/>
            <a:gd name="connsiteY258" fmla="*/ 4441880 h 4757195"/>
            <a:gd name="connsiteX259" fmla="*/ 207484 w 4004840"/>
            <a:gd name="connsiteY259" fmla="*/ 4446552 h 4757195"/>
            <a:gd name="connsiteX260" fmla="*/ 198128 w 4004840"/>
            <a:gd name="connsiteY260" fmla="*/ 4425997 h 4757195"/>
            <a:gd name="connsiteX261" fmla="*/ 207133 w 4004840"/>
            <a:gd name="connsiteY261" fmla="*/ 4419924 h 4757195"/>
            <a:gd name="connsiteX262" fmla="*/ 972863 w 4004840"/>
            <a:gd name="connsiteY262" fmla="*/ 4419924 h 4757195"/>
            <a:gd name="connsiteX263" fmla="*/ 985378 w 4004840"/>
            <a:gd name="connsiteY263" fmla="*/ 4422260 h 4757195"/>
            <a:gd name="connsiteX264" fmla="*/ 994734 w 4004840"/>
            <a:gd name="connsiteY264" fmla="*/ 4441880 h 4757195"/>
            <a:gd name="connsiteX265" fmla="*/ 973214 w 4004840"/>
            <a:gd name="connsiteY265" fmla="*/ 4446552 h 4757195"/>
            <a:gd name="connsiteX266" fmla="*/ 963858 w 4004840"/>
            <a:gd name="connsiteY266" fmla="*/ 4425997 h 4757195"/>
            <a:gd name="connsiteX267" fmla="*/ 972863 w 4004840"/>
            <a:gd name="connsiteY267" fmla="*/ 4419924 h 4757195"/>
            <a:gd name="connsiteX268" fmla="*/ 1355728 w 4004840"/>
            <a:gd name="connsiteY268" fmla="*/ 4419924 h 4757195"/>
            <a:gd name="connsiteX269" fmla="*/ 1368243 w 4004840"/>
            <a:gd name="connsiteY269" fmla="*/ 4422260 h 4757195"/>
            <a:gd name="connsiteX270" fmla="*/ 1377599 w 4004840"/>
            <a:gd name="connsiteY270" fmla="*/ 4441880 h 4757195"/>
            <a:gd name="connsiteX271" fmla="*/ 1356079 w 4004840"/>
            <a:gd name="connsiteY271" fmla="*/ 4446552 h 4757195"/>
            <a:gd name="connsiteX272" fmla="*/ 1346723 w 4004840"/>
            <a:gd name="connsiteY272" fmla="*/ 4425997 h 4757195"/>
            <a:gd name="connsiteX273" fmla="*/ 1355728 w 4004840"/>
            <a:gd name="connsiteY273" fmla="*/ 4419924 h 4757195"/>
            <a:gd name="connsiteX274" fmla="*/ 1738592 w 4004840"/>
            <a:gd name="connsiteY274" fmla="*/ 4419924 h 4757195"/>
            <a:gd name="connsiteX275" fmla="*/ 1751107 w 4004840"/>
            <a:gd name="connsiteY275" fmla="*/ 4422260 h 4757195"/>
            <a:gd name="connsiteX276" fmla="*/ 1760463 w 4004840"/>
            <a:gd name="connsiteY276" fmla="*/ 4441880 h 4757195"/>
            <a:gd name="connsiteX277" fmla="*/ 1738943 w 4004840"/>
            <a:gd name="connsiteY277" fmla="*/ 4446552 h 4757195"/>
            <a:gd name="connsiteX278" fmla="*/ 1729587 w 4004840"/>
            <a:gd name="connsiteY278" fmla="*/ 4425997 h 4757195"/>
            <a:gd name="connsiteX279" fmla="*/ 1738592 w 4004840"/>
            <a:gd name="connsiteY279" fmla="*/ 4419924 h 4757195"/>
            <a:gd name="connsiteX280" fmla="*/ 2121457 w 4004840"/>
            <a:gd name="connsiteY280" fmla="*/ 4419924 h 4757195"/>
            <a:gd name="connsiteX281" fmla="*/ 2133972 w 4004840"/>
            <a:gd name="connsiteY281" fmla="*/ 4422260 h 4757195"/>
            <a:gd name="connsiteX282" fmla="*/ 2143328 w 4004840"/>
            <a:gd name="connsiteY282" fmla="*/ 4441880 h 4757195"/>
            <a:gd name="connsiteX283" fmla="*/ 2121808 w 4004840"/>
            <a:gd name="connsiteY283" fmla="*/ 4446552 h 4757195"/>
            <a:gd name="connsiteX284" fmla="*/ 2112452 w 4004840"/>
            <a:gd name="connsiteY284" fmla="*/ 4425997 h 4757195"/>
            <a:gd name="connsiteX285" fmla="*/ 2121457 w 4004840"/>
            <a:gd name="connsiteY285" fmla="*/ 4419924 h 4757195"/>
            <a:gd name="connsiteX286" fmla="*/ 2504322 w 4004840"/>
            <a:gd name="connsiteY286" fmla="*/ 4419924 h 4757195"/>
            <a:gd name="connsiteX287" fmla="*/ 2516837 w 4004840"/>
            <a:gd name="connsiteY287" fmla="*/ 4422260 h 4757195"/>
            <a:gd name="connsiteX288" fmla="*/ 2526193 w 4004840"/>
            <a:gd name="connsiteY288" fmla="*/ 4441880 h 4757195"/>
            <a:gd name="connsiteX289" fmla="*/ 2504673 w 4004840"/>
            <a:gd name="connsiteY289" fmla="*/ 4446552 h 4757195"/>
            <a:gd name="connsiteX290" fmla="*/ 2495317 w 4004840"/>
            <a:gd name="connsiteY290" fmla="*/ 4425997 h 4757195"/>
            <a:gd name="connsiteX291" fmla="*/ 2504322 w 4004840"/>
            <a:gd name="connsiteY291" fmla="*/ 4419924 h 4757195"/>
            <a:gd name="connsiteX292" fmla="*/ 2887187 w 4004840"/>
            <a:gd name="connsiteY292" fmla="*/ 4419924 h 4757195"/>
            <a:gd name="connsiteX293" fmla="*/ 2899701 w 4004840"/>
            <a:gd name="connsiteY293" fmla="*/ 4422260 h 4757195"/>
            <a:gd name="connsiteX294" fmla="*/ 2909058 w 4004840"/>
            <a:gd name="connsiteY294" fmla="*/ 4441880 h 4757195"/>
            <a:gd name="connsiteX295" fmla="*/ 2887538 w 4004840"/>
            <a:gd name="connsiteY295" fmla="*/ 4446552 h 4757195"/>
            <a:gd name="connsiteX296" fmla="*/ 2878182 w 4004840"/>
            <a:gd name="connsiteY296" fmla="*/ 4425997 h 4757195"/>
            <a:gd name="connsiteX297" fmla="*/ 2887187 w 4004840"/>
            <a:gd name="connsiteY297" fmla="*/ 4419924 h 4757195"/>
            <a:gd name="connsiteX298" fmla="*/ 3270052 w 4004840"/>
            <a:gd name="connsiteY298" fmla="*/ 4419924 h 4757195"/>
            <a:gd name="connsiteX299" fmla="*/ 3282566 w 4004840"/>
            <a:gd name="connsiteY299" fmla="*/ 4422260 h 4757195"/>
            <a:gd name="connsiteX300" fmla="*/ 3291923 w 4004840"/>
            <a:gd name="connsiteY300" fmla="*/ 4441880 h 4757195"/>
            <a:gd name="connsiteX301" fmla="*/ 3270403 w 4004840"/>
            <a:gd name="connsiteY301" fmla="*/ 4446552 h 4757195"/>
            <a:gd name="connsiteX302" fmla="*/ 3261047 w 4004840"/>
            <a:gd name="connsiteY302" fmla="*/ 4425997 h 4757195"/>
            <a:gd name="connsiteX303" fmla="*/ 3270052 w 4004840"/>
            <a:gd name="connsiteY303" fmla="*/ 4419924 h 4757195"/>
            <a:gd name="connsiteX304" fmla="*/ 3652917 w 4004840"/>
            <a:gd name="connsiteY304" fmla="*/ 4419924 h 4757195"/>
            <a:gd name="connsiteX305" fmla="*/ 3665431 w 4004840"/>
            <a:gd name="connsiteY305" fmla="*/ 4422260 h 4757195"/>
            <a:gd name="connsiteX306" fmla="*/ 3674787 w 4004840"/>
            <a:gd name="connsiteY306" fmla="*/ 4441880 h 4757195"/>
            <a:gd name="connsiteX307" fmla="*/ 3653268 w 4004840"/>
            <a:gd name="connsiteY307" fmla="*/ 4446552 h 4757195"/>
            <a:gd name="connsiteX308" fmla="*/ 3643911 w 4004840"/>
            <a:gd name="connsiteY308" fmla="*/ 4425997 h 4757195"/>
            <a:gd name="connsiteX309" fmla="*/ 3652917 w 4004840"/>
            <a:gd name="connsiteY309" fmla="*/ 4419924 h 4757195"/>
            <a:gd name="connsiteX310" fmla="*/ 143861 w 4004840"/>
            <a:gd name="connsiteY310" fmla="*/ 4415720 h 4757195"/>
            <a:gd name="connsiteX311" fmla="*/ 178479 w 4004840"/>
            <a:gd name="connsiteY311" fmla="*/ 4430669 h 4757195"/>
            <a:gd name="connsiteX312" fmla="*/ 167252 w 4004840"/>
            <a:gd name="connsiteY312" fmla="*/ 4429735 h 4757195"/>
            <a:gd name="connsiteX313" fmla="*/ 131697 w 4004840"/>
            <a:gd name="connsiteY313" fmla="*/ 4433472 h 4757195"/>
            <a:gd name="connsiteX314" fmla="*/ 167252 w 4004840"/>
            <a:gd name="connsiteY314" fmla="*/ 4437209 h 4757195"/>
            <a:gd name="connsiteX315" fmla="*/ 178479 w 4004840"/>
            <a:gd name="connsiteY315" fmla="*/ 4437209 h 4757195"/>
            <a:gd name="connsiteX316" fmla="*/ 143861 w 4004840"/>
            <a:gd name="connsiteY316" fmla="*/ 4452157 h 4757195"/>
            <a:gd name="connsiteX317" fmla="*/ 105499 w 4004840"/>
            <a:gd name="connsiteY317" fmla="*/ 4433472 h 4757195"/>
            <a:gd name="connsiteX318" fmla="*/ 143861 w 4004840"/>
            <a:gd name="connsiteY318" fmla="*/ 4415720 h 4757195"/>
            <a:gd name="connsiteX319" fmla="*/ 415197 w 4004840"/>
            <a:gd name="connsiteY319" fmla="*/ 4415720 h 4757195"/>
            <a:gd name="connsiteX320" fmla="*/ 453558 w 4004840"/>
            <a:gd name="connsiteY320" fmla="*/ 4433472 h 4757195"/>
            <a:gd name="connsiteX321" fmla="*/ 415197 w 4004840"/>
            <a:gd name="connsiteY321" fmla="*/ 4452157 h 4757195"/>
            <a:gd name="connsiteX322" fmla="*/ 380578 w 4004840"/>
            <a:gd name="connsiteY322" fmla="*/ 4437209 h 4757195"/>
            <a:gd name="connsiteX323" fmla="*/ 391806 w 4004840"/>
            <a:gd name="connsiteY323" fmla="*/ 4437209 h 4757195"/>
            <a:gd name="connsiteX324" fmla="*/ 426425 w 4004840"/>
            <a:gd name="connsiteY324" fmla="*/ 4433472 h 4757195"/>
            <a:gd name="connsiteX325" fmla="*/ 391806 w 4004840"/>
            <a:gd name="connsiteY325" fmla="*/ 4429735 h 4757195"/>
            <a:gd name="connsiteX326" fmla="*/ 380578 w 4004840"/>
            <a:gd name="connsiteY326" fmla="*/ 4430669 h 4757195"/>
            <a:gd name="connsiteX327" fmla="*/ 415197 w 4004840"/>
            <a:gd name="connsiteY327" fmla="*/ 4415720 h 4757195"/>
            <a:gd name="connsiteX328" fmla="*/ 526725 w 4004840"/>
            <a:gd name="connsiteY328" fmla="*/ 4415720 h 4757195"/>
            <a:gd name="connsiteX329" fmla="*/ 561344 w 4004840"/>
            <a:gd name="connsiteY329" fmla="*/ 4430669 h 4757195"/>
            <a:gd name="connsiteX330" fmla="*/ 550117 w 4004840"/>
            <a:gd name="connsiteY330" fmla="*/ 4429735 h 4757195"/>
            <a:gd name="connsiteX331" fmla="*/ 514562 w 4004840"/>
            <a:gd name="connsiteY331" fmla="*/ 4433472 h 4757195"/>
            <a:gd name="connsiteX332" fmla="*/ 550117 w 4004840"/>
            <a:gd name="connsiteY332" fmla="*/ 4437209 h 4757195"/>
            <a:gd name="connsiteX333" fmla="*/ 561344 w 4004840"/>
            <a:gd name="connsiteY333" fmla="*/ 4437209 h 4757195"/>
            <a:gd name="connsiteX334" fmla="*/ 526725 w 4004840"/>
            <a:gd name="connsiteY334" fmla="*/ 4452157 h 4757195"/>
            <a:gd name="connsiteX335" fmla="*/ 488364 w 4004840"/>
            <a:gd name="connsiteY335" fmla="*/ 4433472 h 4757195"/>
            <a:gd name="connsiteX336" fmla="*/ 526725 w 4004840"/>
            <a:gd name="connsiteY336" fmla="*/ 4415720 h 4757195"/>
            <a:gd name="connsiteX337" fmla="*/ 798062 w 4004840"/>
            <a:gd name="connsiteY337" fmla="*/ 4415720 h 4757195"/>
            <a:gd name="connsiteX338" fmla="*/ 836423 w 4004840"/>
            <a:gd name="connsiteY338" fmla="*/ 4433472 h 4757195"/>
            <a:gd name="connsiteX339" fmla="*/ 798062 w 4004840"/>
            <a:gd name="connsiteY339" fmla="*/ 4452157 h 4757195"/>
            <a:gd name="connsiteX340" fmla="*/ 763443 w 4004840"/>
            <a:gd name="connsiteY340" fmla="*/ 4437209 h 4757195"/>
            <a:gd name="connsiteX341" fmla="*/ 774671 w 4004840"/>
            <a:gd name="connsiteY341" fmla="*/ 4437209 h 4757195"/>
            <a:gd name="connsiteX342" fmla="*/ 809290 w 4004840"/>
            <a:gd name="connsiteY342" fmla="*/ 4433472 h 4757195"/>
            <a:gd name="connsiteX343" fmla="*/ 774671 w 4004840"/>
            <a:gd name="connsiteY343" fmla="*/ 4429735 h 4757195"/>
            <a:gd name="connsiteX344" fmla="*/ 763443 w 4004840"/>
            <a:gd name="connsiteY344" fmla="*/ 4430669 h 4757195"/>
            <a:gd name="connsiteX345" fmla="*/ 798062 w 4004840"/>
            <a:gd name="connsiteY345" fmla="*/ 4415720 h 4757195"/>
            <a:gd name="connsiteX346" fmla="*/ 909590 w 4004840"/>
            <a:gd name="connsiteY346" fmla="*/ 4415720 h 4757195"/>
            <a:gd name="connsiteX347" fmla="*/ 944209 w 4004840"/>
            <a:gd name="connsiteY347" fmla="*/ 4430669 h 4757195"/>
            <a:gd name="connsiteX348" fmla="*/ 932982 w 4004840"/>
            <a:gd name="connsiteY348" fmla="*/ 4429735 h 4757195"/>
            <a:gd name="connsiteX349" fmla="*/ 897427 w 4004840"/>
            <a:gd name="connsiteY349" fmla="*/ 4433472 h 4757195"/>
            <a:gd name="connsiteX350" fmla="*/ 932982 w 4004840"/>
            <a:gd name="connsiteY350" fmla="*/ 4437209 h 4757195"/>
            <a:gd name="connsiteX351" fmla="*/ 944209 w 4004840"/>
            <a:gd name="connsiteY351" fmla="*/ 4437209 h 4757195"/>
            <a:gd name="connsiteX352" fmla="*/ 909590 w 4004840"/>
            <a:gd name="connsiteY352" fmla="*/ 4452157 h 4757195"/>
            <a:gd name="connsiteX353" fmla="*/ 871229 w 4004840"/>
            <a:gd name="connsiteY353" fmla="*/ 4433472 h 4757195"/>
            <a:gd name="connsiteX354" fmla="*/ 909590 w 4004840"/>
            <a:gd name="connsiteY354" fmla="*/ 4415720 h 4757195"/>
            <a:gd name="connsiteX355" fmla="*/ 1180927 w 4004840"/>
            <a:gd name="connsiteY355" fmla="*/ 4415720 h 4757195"/>
            <a:gd name="connsiteX356" fmla="*/ 1219288 w 4004840"/>
            <a:gd name="connsiteY356" fmla="*/ 4433472 h 4757195"/>
            <a:gd name="connsiteX357" fmla="*/ 1180927 w 4004840"/>
            <a:gd name="connsiteY357" fmla="*/ 4452157 h 4757195"/>
            <a:gd name="connsiteX358" fmla="*/ 1146308 w 4004840"/>
            <a:gd name="connsiteY358" fmla="*/ 4437209 h 4757195"/>
            <a:gd name="connsiteX359" fmla="*/ 1157536 w 4004840"/>
            <a:gd name="connsiteY359" fmla="*/ 4437209 h 4757195"/>
            <a:gd name="connsiteX360" fmla="*/ 1192155 w 4004840"/>
            <a:gd name="connsiteY360" fmla="*/ 4433472 h 4757195"/>
            <a:gd name="connsiteX361" fmla="*/ 1157536 w 4004840"/>
            <a:gd name="connsiteY361" fmla="*/ 4429735 h 4757195"/>
            <a:gd name="connsiteX362" fmla="*/ 1146308 w 4004840"/>
            <a:gd name="connsiteY362" fmla="*/ 4430669 h 4757195"/>
            <a:gd name="connsiteX363" fmla="*/ 1180927 w 4004840"/>
            <a:gd name="connsiteY363" fmla="*/ 4415720 h 4757195"/>
            <a:gd name="connsiteX364" fmla="*/ 1292455 w 4004840"/>
            <a:gd name="connsiteY364" fmla="*/ 4415720 h 4757195"/>
            <a:gd name="connsiteX365" fmla="*/ 1327074 w 4004840"/>
            <a:gd name="connsiteY365" fmla="*/ 4430669 h 4757195"/>
            <a:gd name="connsiteX366" fmla="*/ 1315847 w 4004840"/>
            <a:gd name="connsiteY366" fmla="*/ 4429735 h 4757195"/>
            <a:gd name="connsiteX367" fmla="*/ 1280292 w 4004840"/>
            <a:gd name="connsiteY367" fmla="*/ 4433472 h 4757195"/>
            <a:gd name="connsiteX368" fmla="*/ 1315847 w 4004840"/>
            <a:gd name="connsiteY368" fmla="*/ 4437209 h 4757195"/>
            <a:gd name="connsiteX369" fmla="*/ 1327074 w 4004840"/>
            <a:gd name="connsiteY369" fmla="*/ 4437209 h 4757195"/>
            <a:gd name="connsiteX370" fmla="*/ 1292455 w 4004840"/>
            <a:gd name="connsiteY370" fmla="*/ 4452157 h 4757195"/>
            <a:gd name="connsiteX371" fmla="*/ 1254094 w 4004840"/>
            <a:gd name="connsiteY371" fmla="*/ 4433472 h 4757195"/>
            <a:gd name="connsiteX372" fmla="*/ 1292455 w 4004840"/>
            <a:gd name="connsiteY372" fmla="*/ 4415720 h 4757195"/>
            <a:gd name="connsiteX373" fmla="*/ 1563792 w 4004840"/>
            <a:gd name="connsiteY373" fmla="*/ 4415720 h 4757195"/>
            <a:gd name="connsiteX374" fmla="*/ 1602153 w 4004840"/>
            <a:gd name="connsiteY374" fmla="*/ 4433472 h 4757195"/>
            <a:gd name="connsiteX375" fmla="*/ 1563792 w 4004840"/>
            <a:gd name="connsiteY375" fmla="*/ 4452157 h 4757195"/>
            <a:gd name="connsiteX376" fmla="*/ 1529173 w 4004840"/>
            <a:gd name="connsiteY376" fmla="*/ 4437209 h 4757195"/>
            <a:gd name="connsiteX377" fmla="*/ 1540401 w 4004840"/>
            <a:gd name="connsiteY377" fmla="*/ 4437209 h 4757195"/>
            <a:gd name="connsiteX378" fmla="*/ 1575020 w 4004840"/>
            <a:gd name="connsiteY378" fmla="*/ 4433472 h 4757195"/>
            <a:gd name="connsiteX379" fmla="*/ 1540401 w 4004840"/>
            <a:gd name="connsiteY379" fmla="*/ 4429735 h 4757195"/>
            <a:gd name="connsiteX380" fmla="*/ 1529173 w 4004840"/>
            <a:gd name="connsiteY380" fmla="*/ 4430669 h 4757195"/>
            <a:gd name="connsiteX381" fmla="*/ 1563792 w 4004840"/>
            <a:gd name="connsiteY381" fmla="*/ 4415720 h 4757195"/>
            <a:gd name="connsiteX382" fmla="*/ 1675319 w 4004840"/>
            <a:gd name="connsiteY382" fmla="*/ 4415720 h 4757195"/>
            <a:gd name="connsiteX383" fmla="*/ 1709938 w 4004840"/>
            <a:gd name="connsiteY383" fmla="*/ 4430669 h 4757195"/>
            <a:gd name="connsiteX384" fmla="*/ 1698711 w 4004840"/>
            <a:gd name="connsiteY384" fmla="*/ 4429735 h 4757195"/>
            <a:gd name="connsiteX385" fmla="*/ 1663156 w 4004840"/>
            <a:gd name="connsiteY385" fmla="*/ 4433472 h 4757195"/>
            <a:gd name="connsiteX386" fmla="*/ 1698711 w 4004840"/>
            <a:gd name="connsiteY386" fmla="*/ 4437209 h 4757195"/>
            <a:gd name="connsiteX387" fmla="*/ 1709938 w 4004840"/>
            <a:gd name="connsiteY387" fmla="*/ 4437209 h 4757195"/>
            <a:gd name="connsiteX388" fmla="*/ 1675319 w 4004840"/>
            <a:gd name="connsiteY388" fmla="*/ 4452157 h 4757195"/>
            <a:gd name="connsiteX389" fmla="*/ 1636958 w 4004840"/>
            <a:gd name="connsiteY389" fmla="*/ 4433472 h 4757195"/>
            <a:gd name="connsiteX390" fmla="*/ 1675319 w 4004840"/>
            <a:gd name="connsiteY390" fmla="*/ 4415720 h 4757195"/>
            <a:gd name="connsiteX391" fmla="*/ 1946656 w 4004840"/>
            <a:gd name="connsiteY391" fmla="*/ 4415720 h 4757195"/>
            <a:gd name="connsiteX392" fmla="*/ 1985017 w 4004840"/>
            <a:gd name="connsiteY392" fmla="*/ 4433472 h 4757195"/>
            <a:gd name="connsiteX393" fmla="*/ 1946656 w 4004840"/>
            <a:gd name="connsiteY393" fmla="*/ 4452157 h 4757195"/>
            <a:gd name="connsiteX394" fmla="*/ 1912037 w 4004840"/>
            <a:gd name="connsiteY394" fmla="*/ 4437209 h 4757195"/>
            <a:gd name="connsiteX395" fmla="*/ 1923265 w 4004840"/>
            <a:gd name="connsiteY395" fmla="*/ 4437209 h 4757195"/>
            <a:gd name="connsiteX396" fmla="*/ 1957884 w 4004840"/>
            <a:gd name="connsiteY396" fmla="*/ 4433472 h 4757195"/>
            <a:gd name="connsiteX397" fmla="*/ 1923265 w 4004840"/>
            <a:gd name="connsiteY397" fmla="*/ 4429735 h 4757195"/>
            <a:gd name="connsiteX398" fmla="*/ 1912037 w 4004840"/>
            <a:gd name="connsiteY398" fmla="*/ 4430669 h 4757195"/>
            <a:gd name="connsiteX399" fmla="*/ 1946656 w 4004840"/>
            <a:gd name="connsiteY399" fmla="*/ 4415720 h 4757195"/>
            <a:gd name="connsiteX400" fmla="*/ 2058184 w 4004840"/>
            <a:gd name="connsiteY400" fmla="*/ 4415720 h 4757195"/>
            <a:gd name="connsiteX401" fmla="*/ 2092803 w 4004840"/>
            <a:gd name="connsiteY401" fmla="*/ 4430669 h 4757195"/>
            <a:gd name="connsiteX402" fmla="*/ 2081576 w 4004840"/>
            <a:gd name="connsiteY402" fmla="*/ 4429735 h 4757195"/>
            <a:gd name="connsiteX403" fmla="*/ 2046021 w 4004840"/>
            <a:gd name="connsiteY403" fmla="*/ 4433472 h 4757195"/>
            <a:gd name="connsiteX404" fmla="*/ 2081576 w 4004840"/>
            <a:gd name="connsiteY404" fmla="*/ 4437209 h 4757195"/>
            <a:gd name="connsiteX405" fmla="*/ 2092803 w 4004840"/>
            <a:gd name="connsiteY405" fmla="*/ 4437209 h 4757195"/>
            <a:gd name="connsiteX406" fmla="*/ 2058184 w 4004840"/>
            <a:gd name="connsiteY406" fmla="*/ 4452157 h 4757195"/>
            <a:gd name="connsiteX407" fmla="*/ 2019823 w 4004840"/>
            <a:gd name="connsiteY407" fmla="*/ 4433472 h 4757195"/>
            <a:gd name="connsiteX408" fmla="*/ 2058184 w 4004840"/>
            <a:gd name="connsiteY408" fmla="*/ 4415720 h 4757195"/>
            <a:gd name="connsiteX409" fmla="*/ 2329521 w 4004840"/>
            <a:gd name="connsiteY409" fmla="*/ 4415720 h 4757195"/>
            <a:gd name="connsiteX410" fmla="*/ 2367882 w 4004840"/>
            <a:gd name="connsiteY410" fmla="*/ 4433472 h 4757195"/>
            <a:gd name="connsiteX411" fmla="*/ 2329521 w 4004840"/>
            <a:gd name="connsiteY411" fmla="*/ 4452157 h 4757195"/>
            <a:gd name="connsiteX412" fmla="*/ 2294902 w 4004840"/>
            <a:gd name="connsiteY412" fmla="*/ 4437209 h 4757195"/>
            <a:gd name="connsiteX413" fmla="*/ 2306130 w 4004840"/>
            <a:gd name="connsiteY413" fmla="*/ 4437209 h 4757195"/>
            <a:gd name="connsiteX414" fmla="*/ 2340749 w 4004840"/>
            <a:gd name="connsiteY414" fmla="*/ 4433472 h 4757195"/>
            <a:gd name="connsiteX415" fmla="*/ 2306130 w 4004840"/>
            <a:gd name="connsiteY415" fmla="*/ 4429735 h 4757195"/>
            <a:gd name="connsiteX416" fmla="*/ 2294902 w 4004840"/>
            <a:gd name="connsiteY416" fmla="*/ 4430669 h 4757195"/>
            <a:gd name="connsiteX417" fmla="*/ 2329521 w 4004840"/>
            <a:gd name="connsiteY417" fmla="*/ 4415720 h 4757195"/>
            <a:gd name="connsiteX418" fmla="*/ 2441049 w 4004840"/>
            <a:gd name="connsiteY418" fmla="*/ 4415720 h 4757195"/>
            <a:gd name="connsiteX419" fmla="*/ 2475668 w 4004840"/>
            <a:gd name="connsiteY419" fmla="*/ 4430669 h 4757195"/>
            <a:gd name="connsiteX420" fmla="*/ 2464441 w 4004840"/>
            <a:gd name="connsiteY420" fmla="*/ 4429735 h 4757195"/>
            <a:gd name="connsiteX421" fmla="*/ 2428886 w 4004840"/>
            <a:gd name="connsiteY421" fmla="*/ 4433472 h 4757195"/>
            <a:gd name="connsiteX422" fmla="*/ 2464441 w 4004840"/>
            <a:gd name="connsiteY422" fmla="*/ 4437209 h 4757195"/>
            <a:gd name="connsiteX423" fmla="*/ 2475668 w 4004840"/>
            <a:gd name="connsiteY423" fmla="*/ 4437209 h 4757195"/>
            <a:gd name="connsiteX424" fmla="*/ 2441049 w 4004840"/>
            <a:gd name="connsiteY424" fmla="*/ 4452157 h 4757195"/>
            <a:gd name="connsiteX425" fmla="*/ 2402688 w 4004840"/>
            <a:gd name="connsiteY425" fmla="*/ 4433472 h 4757195"/>
            <a:gd name="connsiteX426" fmla="*/ 2441049 w 4004840"/>
            <a:gd name="connsiteY426" fmla="*/ 4415720 h 4757195"/>
            <a:gd name="connsiteX427" fmla="*/ 2712385 w 4004840"/>
            <a:gd name="connsiteY427" fmla="*/ 4415720 h 4757195"/>
            <a:gd name="connsiteX428" fmla="*/ 2750747 w 4004840"/>
            <a:gd name="connsiteY428" fmla="*/ 4433472 h 4757195"/>
            <a:gd name="connsiteX429" fmla="*/ 2712385 w 4004840"/>
            <a:gd name="connsiteY429" fmla="*/ 4452157 h 4757195"/>
            <a:gd name="connsiteX430" fmla="*/ 2677767 w 4004840"/>
            <a:gd name="connsiteY430" fmla="*/ 4437209 h 4757195"/>
            <a:gd name="connsiteX431" fmla="*/ 2688995 w 4004840"/>
            <a:gd name="connsiteY431" fmla="*/ 4437209 h 4757195"/>
            <a:gd name="connsiteX432" fmla="*/ 2723613 w 4004840"/>
            <a:gd name="connsiteY432" fmla="*/ 4433472 h 4757195"/>
            <a:gd name="connsiteX433" fmla="*/ 2688995 w 4004840"/>
            <a:gd name="connsiteY433" fmla="*/ 4429735 h 4757195"/>
            <a:gd name="connsiteX434" fmla="*/ 2677767 w 4004840"/>
            <a:gd name="connsiteY434" fmla="*/ 4430669 h 4757195"/>
            <a:gd name="connsiteX435" fmla="*/ 2712385 w 4004840"/>
            <a:gd name="connsiteY435" fmla="*/ 4415720 h 4757195"/>
            <a:gd name="connsiteX436" fmla="*/ 2823914 w 4004840"/>
            <a:gd name="connsiteY436" fmla="*/ 4415720 h 4757195"/>
            <a:gd name="connsiteX437" fmla="*/ 2858533 w 4004840"/>
            <a:gd name="connsiteY437" fmla="*/ 4430669 h 4757195"/>
            <a:gd name="connsiteX438" fmla="*/ 2847305 w 4004840"/>
            <a:gd name="connsiteY438" fmla="*/ 4429735 h 4757195"/>
            <a:gd name="connsiteX439" fmla="*/ 2811751 w 4004840"/>
            <a:gd name="connsiteY439" fmla="*/ 4433472 h 4757195"/>
            <a:gd name="connsiteX440" fmla="*/ 2847305 w 4004840"/>
            <a:gd name="connsiteY440" fmla="*/ 4437209 h 4757195"/>
            <a:gd name="connsiteX441" fmla="*/ 2858533 w 4004840"/>
            <a:gd name="connsiteY441" fmla="*/ 4437209 h 4757195"/>
            <a:gd name="connsiteX442" fmla="*/ 2823914 w 4004840"/>
            <a:gd name="connsiteY442" fmla="*/ 4452157 h 4757195"/>
            <a:gd name="connsiteX443" fmla="*/ 2785553 w 4004840"/>
            <a:gd name="connsiteY443" fmla="*/ 4433472 h 4757195"/>
            <a:gd name="connsiteX444" fmla="*/ 2823914 w 4004840"/>
            <a:gd name="connsiteY444" fmla="*/ 4415720 h 4757195"/>
            <a:gd name="connsiteX445" fmla="*/ 3095251 w 4004840"/>
            <a:gd name="connsiteY445" fmla="*/ 4415720 h 4757195"/>
            <a:gd name="connsiteX446" fmla="*/ 3133612 w 4004840"/>
            <a:gd name="connsiteY446" fmla="*/ 4433472 h 4757195"/>
            <a:gd name="connsiteX447" fmla="*/ 3095251 w 4004840"/>
            <a:gd name="connsiteY447" fmla="*/ 4452157 h 4757195"/>
            <a:gd name="connsiteX448" fmla="*/ 3060632 w 4004840"/>
            <a:gd name="connsiteY448" fmla="*/ 4437209 h 4757195"/>
            <a:gd name="connsiteX449" fmla="*/ 3071859 w 4004840"/>
            <a:gd name="connsiteY449" fmla="*/ 4437209 h 4757195"/>
            <a:gd name="connsiteX450" fmla="*/ 3106478 w 4004840"/>
            <a:gd name="connsiteY450" fmla="*/ 4433472 h 4757195"/>
            <a:gd name="connsiteX451" fmla="*/ 3071859 w 4004840"/>
            <a:gd name="connsiteY451" fmla="*/ 4429735 h 4757195"/>
            <a:gd name="connsiteX452" fmla="*/ 3060632 w 4004840"/>
            <a:gd name="connsiteY452" fmla="*/ 4430669 h 4757195"/>
            <a:gd name="connsiteX453" fmla="*/ 3095251 w 4004840"/>
            <a:gd name="connsiteY453" fmla="*/ 4415720 h 4757195"/>
            <a:gd name="connsiteX454" fmla="*/ 3206779 w 4004840"/>
            <a:gd name="connsiteY454" fmla="*/ 4415720 h 4757195"/>
            <a:gd name="connsiteX455" fmla="*/ 3241398 w 4004840"/>
            <a:gd name="connsiteY455" fmla="*/ 4430669 h 4757195"/>
            <a:gd name="connsiteX456" fmla="*/ 3230170 w 4004840"/>
            <a:gd name="connsiteY456" fmla="*/ 4429735 h 4757195"/>
            <a:gd name="connsiteX457" fmla="*/ 3194616 w 4004840"/>
            <a:gd name="connsiteY457" fmla="*/ 4433472 h 4757195"/>
            <a:gd name="connsiteX458" fmla="*/ 3230170 w 4004840"/>
            <a:gd name="connsiteY458" fmla="*/ 4437209 h 4757195"/>
            <a:gd name="connsiteX459" fmla="*/ 3241398 w 4004840"/>
            <a:gd name="connsiteY459" fmla="*/ 4437209 h 4757195"/>
            <a:gd name="connsiteX460" fmla="*/ 3206779 w 4004840"/>
            <a:gd name="connsiteY460" fmla="*/ 4452157 h 4757195"/>
            <a:gd name="connsiteX461" fmla="*/ 3168418 w 4004840"/>
            <a:gd name="connsiteY461" fmla="*/ 4433472 h 4757195"/>
            <a:gd name="connsiteX462" fmla="*/ 3206779 w 4004840"/>
            <a:gd name="connsiteY462" fmla="*/ 4415720 h 4757195"/>
            <a:gd name="connsiteX463" fmla="*/ 3478116 w 4004840"/>
            <a:gd name="connsiteY463" fmla="*/ 4415720 h 4757195"/>
            <a:gd name="connsiteX464" fmla="*/ 3516477 w 4004840"/>
            <a:gd name="connsiteY464" fmla="*/ 4433472 h 4757195"/>
            <a:gd name="connsiteX465" fmla="*/ 3478116 w 4004840"/>
            <a:gd name="connsiteY465" fmla="*/ 4452157 h 4757195"/>
            <a:gd name="connsiteX466" fmla="*/ 3443496 w 4004840"/>
            <a:gd name="connsiteY466" fmla="*/ 4437209 h 4757195"/>
            <a:gd name="connsiteX467" fmla="*/ 3454724 w 4004840"/>
            <a:gd name="connsiteY467" fmla="*/ 4437209 h 4757195"/>
            <a:gd name="connsiteX468" fmla="*/ 3489343 w 4004840"/>
            <a:gd name="connsiteY468" fmla="*/ 4433472 h 4757195"/>
            <a:gd name="connsiteX469" fmla="*/ 3454724 w 4004840"/>
            <a:gd name="connsiteY469" fmla="*/ 4429735 h 4757195"/>
            <a:gd name="connsiteX470" fmla="*/ 3443496 w 4004840"/>
            <a:gd name="connsiteY470" fmla="*/ 4430669 h 4757195"/>
            <a:gd name="connsiteX471" fmla="*/ 3478116 w 4004840"/>
            <a:gd name="connsiteY471" fmla="*/ 4415720 h 4757195"/>
            <a:gd name="connsiteX472" fmla="*/ 3589644 w 4004840"/>
            <a:gd name="connsiteY472" fmla="*/ 4415720 h 4757195"/>
            <a:gd name="connsiteX473" fmla="*/ 3624263 w 4004840"/>
            <a:gd name="connsiteY473" fmla="*/ 4430669 h 4757195"/>
            <a:gd name="connsiteX474" fmla="*/ 3613035 w 4004840"/>
            <a:gd name="connsiteY474" fmla="*/ 4429735 h 4757195"/>
            <a:gd name="connsiteX475" fmla="*/ 3577481 w 4004840"/>
            <a:gd name="connsiteY475" fmla="*/ 4433472 h 4757195"/>
            <a:gd name="connsiteX476" fmla="*/ 3613035 w 4004840"/>
            <a:gd name="connsiteY476" fmla="*/ 4437209 h 4757195"/>
            <a:gd name="connsiteX477" fmla="*/ 3624263 w 4004840"/>
            <a:gd name="connsiteY477" fmla="*/ 4437209 h 4757195"/>
            <a:gd name="connsiteX478" fmla="*/ 3589644 w 4004840"/>
            <a:gd name="connsiteY478" fmla="*/ 4452157 h 4757195"/>
            <a:gd name="connsiteX479" fmla="*/ 3551283 w 4004840"/>
            <a:gd name="connsiteY479" fmla="*/ 4433472 h 4757195"/>
            <a:gd name="connsiteX480" fmla="*/ 3589644 w 4004840"/>
            <a:gd name="connsiteY480" fmla="*/ 4415720 h 4757195"/>
            <a:gd name="connsiteX481" fmla="*/ 3860981 w 4004840"/>
            <a:gd name="connsiteY481" fmla="*/ 4415720 h 4757195"/>
            <a:gd name="connsiteX482" fmla="*/ 3899341 w 4004840"/>
            <a:gd name="connsiteY482" fmla="*/ 4433472 h 4757195"/>
            <a:gd name="connsiteX483" fmla="*/ 3860981 w 4004840"/>
            <a:gd name="connsiteY483" fmla="*/ 4452157 h 4757195"/>
            <a:gd name="connsiteX484" fmla="*/ 3826361 w 4004840"/>
            <a:gd name="connsiteY484" fmla="*/ 4437209 h 4757195"/>
            <a:gd name="connsiteX485" fmla="*/ 3837589 w 4004840"/>
            <a:gd name="connsiteY485" fmla="*/ 4437209 h 4757195"/>
            <a:gd name="connsiteX486" fmla="*/ 3872208 w 4004840"/>
            <a:gd name="connsiteY486" fmla="*/ 4433472 h 4757195"/>
            <a:gd name="connsiteX487" fmla="*/ 3837589 w 4004840"/>
            <a:gd name="connsiteY487" fmla="*/ 4429735 h 4757195"/>
            <a:gd name="connsiteX488" fmla="*/ 3826361 w 4004840"/>
            <a:gd name="connsiteY488" fmla="*/ 4430669 h 4757195"/>
            <a:gd name="connsiteX489" fmla="*/ 3860981 w 4004840"/>
            <a:gd name="connsiteY489" fmla="*/ 4415720 h 4757195"/>
            <a:gd name="connsiteX490" fmla="*/ 747069 w 4004840"/>
            <a:gd name="connsiteY490" fmla="*/ 4413618 h 4757195"/>
            <a:gd name="connsiteX491" fmla="*/ 760636 w 4004840"/>
            <a:gd name="connsiteY491" fmla="*/ 4423195 h 4757195"/>
            <a:gd name="connsiteX492" fmla="*/ 747537 w 4004840"/>
            <a:gd name="connsiteY492" fmla="*/ 4454026 h 4757195"/>
            <a:gd name="connsiteX493" fmla="*/ 713854 w 4004840"/>
            <a:gd name="connsiteY493" fmla="*/ 4447486 h 4757195"/>
            <a:gd name="connsiteX494" fmla="*/ 727889 w 4004840"/>
            <a:gd name="connsiteY494" fmla="*/ 4416654 h 4757195"/>
            <a:gd name="connsiteX495" fmla="*/ 747069 w 4004840"/>
            <a:gd name="connsiteY495" fmla="*/ 4413618 h 4757195"/>
            <a:gd name="connsiteX496" fmla="*/ 364204 w 4004840"/>
            <a:gd name="connsiteY496" fmla="*/ 4413618 h 4757195"/>
            <a:gd name="connsiteX497" fmla="*/ 377771 w 4004840"/>
            <a:gd name="connsiteY497" fmla="*/ 4423195 h 4757195"/>
            <a:gd name="connsiteX498" fmla="*/ 364672 w 4004840"/>
            <a:gd name="connsiteY498" fmla="*/ 4454026 h 4757195"/>
            <a:gd name="connsiteX499" fmla="*/ 330989 w 4004840"/>
            <a:gd name="connsiteY499" fmla="*/ 4447486 h 4757195"/>
            <a:gd name="connsiteX500" fmla="*/ 345024 w 4004840"/>
            <a:gd name="connsiteY500" fmla="*/ 4416654 h 4757195"/>
            <a:gd name="connsiteX501" fmla="*/ 364204 w 4004840"/>
            <a:gd name="connsiteY501" fmla="*/ 4413618 h 4757195"/>
            <a:gd name="connsiteX502" fmla="*/ 1129934 w 4004840"/>
            <a:gd name="connsiteY502" fmla="*/ 4413618 h 4757195"/>
            <a:gd name="connsiteX503" fmla="*/ 1143501 w 4004840"/>
            <a:gd name="connsiteY503" fmla="*/ 4423195 h 4757195"/>
            <a:gd name="connsiteX504" fmla="*/ 1130402 w 4004840"/>
            <a:gd name="connsiteY504" fmla="*/ 4454026 h 4757195"/>
            <a:gd name="connsiteX505" fmla="*/ 1096719 w 4004840"/>
            <a:gd name="connsiteY505" fmla="*/ 4447486 h 4757195"/>
            <a:gd name="connsiteX506" fmla="*/ 1110754 w 4004840"/>
            <a:gd name="connsiteY506" fmla="*/ 4416654 h 4757195"/>
            <a:gd name="connsiteX507" fmla="*/ 1129934 w 4004840"/>
            <a:gd name="connsiteY507" fmla="*/ 4413618 h 4757195"/>
            <a:gd name="connsiteX508" fmla="*/ 1512799 w 4004840"/>
            <a:gd name="connsiteY508" fmla="*/ 4413618 h 4757195"/>
            <a:gd name="connsiteX509" fmla="*/ 1526366 w 4004840"/>
            <a:gd name="connsiteY509" fmla="*/ 4423195 h 4757195"/>
            <a:gd name="connsiteX510" fmla="*/ 1513267 w 4004840"/>
            <a:gd name="connsiteY510" fmla="*/ 4454026 h 4757195"/>
            <a:gd name="connsiteX511" fmla="*/ 1479584 w 4004840"/>
            <a:gd name="connsiteY511" fmla="*/ 4447486 h 4757195"/>
            <a:gd name="connsiteX512" fmla="*/ 1493619 w 4004840"/>
            <a:gd name="connsiteY512" fmla="*/ 4416654 h 4757195"/>
            <a:gd name="connsiteX513" fmla="*/ 1512799 w 4004840"/>
            <a:gd name="connsiteY513" fmla="*/ 4413618 h 4757195"/>
            <a:gd name="connsiteX514" fmla="*/ 1895663 w 4004840"/>
            <a:gd name="connsiteY514" fmla="*/ 4413618 h 4757195"/>
            <a:gd name="connsiteX515" fmla="*/ 1909230 w 4004840"/>
            <a:gd name="connsiteY515" fmla="*/ 4423195 h 4757195"/>
            <a:gd name="connsiteX516" fmla="*/ 1896131 w 4004840"/>
            <a:gd name="connsiteY516" fmla="*/ 4454026 h 4757195"/>
            <a:gd name="connsiteX517" fmla="*/ 1862448 w 4004840"/>
            <a:gd name="connsiteY517" fmla="*/ 4447486 h 4757195"/>
            <a:gd name="connsiteX518" fmla="*/ 1876483 w 4004840"/>
            <a:gd name="connsiteY518" fmla="*/ 4416654 h 4757195"/>
            <a:gd name="connsiteX519" fmla="*/ 1895663 w 4004840"/>
            <a:gd name="connsiteY519" fmla="*/ 4413618 h 4757195"/>
            <a:gd name="connsiteX520" fmla="*/ 2278528 w 4004840"/>
            <a:gd name="connsiteY520" fmla="*/ 4413618 h 4757195"/>
            <a:gd name="connsiteX521" fmla="*/ 2292095 w 4004840"/>
            <a:gd name="connsiteY521" fmla="*/ 4423195 h 4757195"/>
            <a:gd name="connsiteX522" fmla="*/ 2278996 w 4004840"/>
            <a:gd name="connsiteY522" fmla="*/ 4454026 h 4757195"/>
            <a:gd name="connsiteX523" fmla="*/ 2245313 w 4004840"/>
            <a:gd name="connsiteY523" fmla="*/ 4447486 h 4757195"/>
            <a:gd name="connsiteX524" fmla="*/ 2259348 w 4004840"/>
            <a:gd name="connsiteY524" fmla="*/ 4416654 h 4757195"/>
            <a:gd name="connsiteX525" fmla="*/ 2278528 w 4004840"/>
            <a:gd name="connsiteY525" fmla="*/ 4413618 h 4757195"/>
            <a:gd name="connsiteX526" fmla="*/ 2661393 w 4004840"/>
            <a:gd name="connsiteY526" fmla="*/ 4413618 h 4757195"/>
            <a:gd name="connsiteX527" fmla="*/ 2674960 w 4004840"/>
            <a:gd name="connsiteY527" fmla="*/ 4423195 h 4757195"/>
            <a:gd name="connsiteX528" fmla="*/ 2661861 w 4004840"/>
            <a:gd name="connsiteY528" fmla="*/ 4454026 h 4757195"/>
            <a:gd name="connsiteX529" fmla="*/ 2628178 w 4004840"/>
            <a:gd name="connsiteY529" fmla="*/ 4447486 h 4757195"/>
            <a:gd name="connsiteX530" fmla="*/ 2642212 w 4004840"/>
            <a:gd name="connsiteY530" fmla="*/ 4416654 h 4757195"/>
            <a:gd name="connsiteX531" fmla="*/ 2661393 w 4004840"/>
            <a:gd name="connsiteY531" fmla="*/ 4413618 h 4757195"/>
            <a:gd name="connsiteX532" fmla="*/ 3044258 w 4004840"/>
            <a:gd name="connsiteY532" fmla="*/ 4413618 h 4757195"/>
            <a:gd name="connsiteX533" fmla="*/ 3057825 w 4004840"/>
            <a:gd name="connsiteY533" fmla="*/ 4423195 h 4757195"/>
            <a:gd name="connsiteX534" fmla="*/ 3044726 w 4004840"/>
            <a:gd name="connsiteY534" fmla="*/ 4454026 h 4757195"/>
            <a:gd name="connsiteX535" fmla="*/ 3011043 w 4004840"/>
            <a:gd name="connsiteY535" fmla="*/ 4447486 h 4757195"/>
            <a:gd name="connsiteX536" fmla="*/ 3025077 w 4004840"/>
            <a:gd name="connsiteY536" fmla="*/ 4416654 h 4757195"/>
            <a:gd name="connsiteX537" fmla="*/ 3044258 w 4004840"/>
            <a:gd name="connsiteY537" fmla="*/ 4413618 h 4757195"/>
            <a:gd name="connsiteX538" fmla="*/ 3427123 w 4004840"/>
            <a:gd name="connsiteY538" fmla="*/ 4413618 h 4757195"/>
            <a:gd name="connsiteX539" fmla="*/ 3440690 w 4004840"/>
            <a:gd name="connsiteY539" fmla="*/ 4423195 h 4757195"/>
            <a:gd name="connsiteX540" fmla="*/ 3427591 w 4004840"/>
            <a:gd name="connsiteY540" fmla="*/ 4454026 h 4757195"/>
            <a:gd name="connsiteX541" fmla="*/ 3393908 w 4004840"/>
            <a:gd name="connsiteY541" fmla="*/ 4447486 h 4757195"/>
            <a:gd name="connsiteX542" fmla="*/ 3407943 w 4004840"/>
            <a:gd name="connsiteY542" fmla="*/ 4416654 h 4757195"/>
            <a:gd name="connsiteX543" fmla="*/ 3427123 w 4004840"/>
            <a:gd name="connsiteY543" fmla="*/ 4413618 h 4757195"/>
            <a:gd name="connsiteX544" fmla="*/ 3809988 w 4004840"/>
            <a:gd name="connsiteY544" fmla="*/ 4413618 h 4757195"/>
            <a:gd name="connsiteX545" fmla="*/ 3823554 w 4004840"/>
            <a:gd name="connsiteY545" fmla="*/ 4423195 h 4757195"/>
            <a:gd name="connsiteX546" fmla="*/ 3810455 w 4004840"/>
            <a:gd name="connsiteY546" fmla="*/ 4454026 h 4757195"/>
            <a:gd name="connsiteX547" fmla="*/ 3776772 w 4004840"/>
            <a:gd name="connsiteY547" fmla="*/ 4447486 h 4757195"/>
            <a:gd name="connsiteX548" fmla="*/ 3790807 w 4004840"/>
            <a:gd name="connsiteY548" fmla="*/ 4416654 h 4757195"/>
            <a:gd name="connsiteX549" fmla="*/ 3809988 w 4004840"/>
            <a:gd name="connsiteY549" fmla="*/ 4413618 h 4757195"/>
            <a:gd name="connsiteX550" fmla="*/ 279529 w 4004840"/>
            <a:gd name="connsiteY550" fmla="*/ 4383020 h 4757195"/>
            <a:gd name="connsiteX551" fmla="*/ 297306 w 4004840"/>
            <a:gd name="connsiteY551" fmla="*/ 4405443 h 4757195"/>
            <a:gd name="connsiteX552" fmla="*/ 279529 w 4004840"/>
            <a:gd name="connsiteY552" fmla="*/ 4428800 h 4757195"/>
            <a:gd name="connsiteX553" fmla="*/ 261752 w 4004840"/>
            <a:gd name="connsiteY553" fmla="*/ 4405443 h 4757195"/>
            <a:gd name="connsiteX554" fmla="*/ 279529 w 4004840"/>
            <a:gd name="connsiteY554" fmla="*/ 4383020 h 4757195"/>
            <a:gd name="connsiteX555" fmla="*/ 662394 w 4004840"/>
            <a:gd name="connsiteY555" fmla="*/ 4383020 h 4757195"/>
            <a:gd name="connsiteX556" fmla="*/ 680171 w 4004840"/>
            <a:gd name="connsiteY556" fmla="*/ 4405443 h 4757195"/>
            <a:gd name="connsiteX557" fmla="*/ 662394 w 4004840"/>
            <a:gd name="connsiteY557" fmla="*/ 4428800 h 4757195"/>
            <a:gd name="connsiteX558" fmla="*/ 644616 w 4004840"/>
            <a:gd name="connsiteY558" fmla="*/ 4405443 h 4757195"/>
            <a:gd name="connsiteX559" fmla="*/ 662394 w 4004840"/>
            <a:gd name="connsiteY559" fmla="*/ 4383020 h 4757195"/>
            <a:gd name="connsiteX560" fmla="*/ 1045259 w 4004840"/>
            <a:gd name="connsiteY560" fmla="*/ 4383020 h 4757195"/>
            <a:gd name="connsiteX561" fmla="*/ 1063036 w 4004840"/>
            <a:gd name="connsiteY561" fmla="*/ 4405443 h 4757195"/>
            <a:gd name="connsiteX562" fmla="*/ 1045259 w 4004840"/>
            <a:gd name="connsiteY562" fmla="*/ 4428800 h 4757195"/>
            <a:gd name="connsiteX563" fmla="*/ 1027481 w 4004840"/>
            <a:gd name="connsiteY563" fmla="*/ 4405443 h 4757195"/>
            <a:gd name="connsiteX564" fmla="*/ 1045259 w 4004840"/>
            <a:gd name="connsiteY564" fmla="*/ 4383020 h 4757195"/>
            <a:gd name="connsiteX565" fmla="*/ 1428124 w 4004840"/>
            <a:gd name="connsiteY565" fmla="*/ 4383020 h 4757195"/>
            <a:gd name="connsiteX566" fmla="*/ 1445901 w 4004840"/>
            <a:gd name="connsiteY566" fmla="*/ 4405443 h 4757195"/>
            <a:gd name="connsiteX567" fmla="*/ 1428124 w 4004840"/>
            <a:gd name="connsiteY567" fmla="*/ 4428800 h 4757195"/>
            <a:gd name="connsiteX568" fmla="*/ 1410346 w 4004840"/>
            <a:gd name="connsiteY568" fmla="*/ 4405443 h 4757195"/>
            <a:gd name="connsiteX569" fmla="*/ 1428124 w 4004840"/>
            <a:gd name="connsiteY569" fmla="*/ 4383020 h 4757195"/>
            <a:gd name="connsiteX570" fmla="*/ 1810988 w 4004840"/>
            <a:gd name="connsiteY570" fmla="*/ 4383020 h 4757195"/>
            <a:gd name="connsiteX571" fmla="*/ 1828765 w 4004840"/>
            <a:gd name="connsiteY571" fmla="*/ 4405443 h 4757195"/>
            <a:gd name="connsiteX572" fmla="*/ 1810988 w 4004840"/>
            <a:gd name="connsiteY572" fmla="*/ 4428800 h 4757195"/>
            <a:gd name="connsiteX573" fmla="*/ 1793210 w 4004840"/>
            <a:gd name="connsiteY573" fmla="*/ 4405443 h 4757195"/>
            <a:gd name="connsiteX574" fmla="*/ 1810988 w 4004840"/>
            <a:gd name="connsiteY574" fmla="*/ 4383020 h 4757195"/>
            <a:gd name="connsiteX575" fmla="*/ 2193853 w 4004840"/>
            <a:gd name="connsiteY575" fmla="*/ 4383020 h 4757195"/>
            <a:gd name="connsiteX576" fmla="*/ 2211630 w 4004840"/>
            <a:gd name="connsiteY576" fmla="*/ 4405443 h 4757195"/>
            <a:gd name="connsiteX577" fmla="*/ 2193853 w 4004840"/>
            <a:gd name="connsiteY577" fmla="*/ 4428800 h 4757195"/>
            <a:gd name="connsiteX578" fmla="*/ 2176075 w 4004840"/>
            <a:gd name="connsiteY578" fmla="*/ 4405443 h 4757195"/>
            <a:gd name="connsiteX579" fmla="*/ 2193853 w 4004840"/>
            <a:gd name="connsiteY579" fmla="*/ 4383020 h 4757195"/>
            <a:gd name="connsiteX580" fmla="*/ 2576718 w 4004840"/>
            <a:gd name="connsiteY580" fmla="*/ 4383020 h 4757195"/>
            <a:gd name="connsiteX581" fmla="*/ 2594495 w 4004840"/>
            <a:gd name="connsiteY581" fmla="*/ 4405443 h 4757195"/>
            <a:gd name="connsiteX582" fmla="*/ 2576718 w 4004840"/>
            <a:gd name="connsiteY582" fmla="*/ 4428800 h 4757195"/>
            <a:gd name="connsiteX583" fmla="*/ 2558940 w 4004840"/>
            <a:gd name="connsiteY583" fmla="*/ 4405443 h 4757195"/>
            <a:gd name="connsiteX584" fmla="*/ 2576718 w 4004840"/>
            <a:gd name="connsiteY584" fmla="*/ 4383020 h 4757195"/>
            <a:gd name="connsiteX585" fmla="*/ 2959582 w 4004840"/>
            <a:gd name="connsiteY585" fmla="*/ 4383020 h 4757195"/>
            <a:gd name="connsiteX586" fmla="*/ 2977360 w 4004840"/>
            <a:gd name="connsiteY586" fmla="*/ 4405443 h 4757195"/>
            <a:gd name="connsiteX587" fmla="*/ 2959582 w 4004840"/>
            <a:gd name="connsiteY587" fmla="*/ 4428800 h 4757195"/>
            <a:gd name="connsiteX588" fmla="*/ 2941805 w 4004840"/>
            <a:gd name="connsiteY588" fmla="*/ 4405443 h 4757195"/>
            <a:gd name="connsiteX589" fmla="*/ 2959582 w 4004840"/>
            <a:gd name="connsiteY589" fmla="*/ 4383020 h 4757195"/>
            <a:gd name="connsiteX590" fmla="*/ 3342447 w 4004840"/>
            <a:gd name="connsiteY590" fmla="*/ 4383020 h 4757195"/>
            <a:gd name="connsiteX591" fmla="*/ 3360224 w 4004840"/>
            <a:gd name="connsiteY591" fmla="*/ 4405443 h 4757195"/>
            <a:gd name="connsiteX592" fmla="*/ 3342447 w 4004840"/>
            <a:gd name="connsiteY592" fmla="*/ 4428800 h 4757195"/>
            <a:gd name="connsiteX593" fmla="*/ 3324670 w 4004840"/>
            <a:gd name="connsiteY593" fmla="*/ 4405443 h 4757195"/>
            <a:gd name="connsiteX594" fmla="*/ 3342447 w 4004840"/>
            <a:gd name="connsiteY594" fmla="*/ 4383020 h 4757195"/>
            <a:gd name="connsiteX595" fmla="*/ 3725312 w 4004840"/>
            <a:gd name="connsiteY595" fmla="*/ 4383020 h 4757195"/>
            <a:gd name="connsiteX596" fmla="*/ 3743089 w 4004840"/>
            <a:gd name="connsiteY596" fmla="*/ 4405443 h 4757195"/>
            <a:gd name="connsiteX597" fmla="*/ 3725312 w 4004840"/>
            <a:gd name="connsiteY597" fmla="*/ 4428800 h 4757195"/>
            <a:gd name="connsiteX598" fmla="*/ 3707535 w 4004840"/>
            <a:gd name="connsiteY598" fmla="*/ 4405443 h 4757195"/>
            <a:gd name="connsiteX599" fmla="*/ 3725312 w 4004840"/>
            <a:gd name="connsiteY599" fmla="*/ 4383020 h 4757195"/>
            <a:gd name="connsiteX600" fmla="*/ 177778 w 4004840"/>
            <a:gd name="connsiteY600" fmla="*/ 4367137 h 4757195"/>
            <a:gd name="connsiteX601" fmla="*/ 198128 w 4004840"/>
            <a:gd name="connsiteY601" fmla="*/ 4370874 h 4757195"/>
            <a:gd name="connsiteX602" fmla="*/ 214969 w 4004840"/>
            <a:gd name="connsiteY602" fmla="*/ 4394232 h 4757195"/>
            <a:gd name="connsiteX603" fmla="*/ 208420 w 4004840"/>
            <a:gd name="connsiteY603" fmla="*/ 4389560 h 4757195"/>
            <a:gd name="connsiteX604" fmla="*/ 184093 w 4004840"/>
            <a:gd name="connsiteY604" fmla="*/ 4379283 h 4757195"/>
            <a:gd name="connsiteX605" fmla="*/ 205613 w 4004840"/>
            <a:gd name="connsiteY605" fmla="*/ 4394232 h 4757195"/>
            <a:gd name="connsiteX606" fmla="*/ 213098 w 4004840"/>
            <a:gd name="connsiteY606" fmla="*/ 4397969 h 4757195"/>
            <a:gd name="connsiteX607" fmla="*/ 185029 w 4004840"/>
            <a:gd name="connsiteY607" fmla="*/ 4395166 h 4757195"/>
            <a:gd name="connsiteX608" fmla="*/ 167252 w 4004840"/>
            <a:gd name="connsiteY608" fmla="*/ 4369006 h 4757195"/>
            <a:gd name="connsiteX609" fmla="*/ 177778 w 4004840"/>
            <a:gd name="connsiteY609" fmla="*/ 4367137 h 4757195"/>
            <a:gd name="connsiteX610" fmla="*/ 381163 w 4004840"/>
            <a:gd name="connsiteY610" fmla="*/ 4367137 h 4757195"/>
            <a:gd name="connsiteX611" fmla="*/ 391806 w 4004840"/>
            <a:gd name="connsiteY611" fmla="*/ 4369006 h 4757195"/>
            <a:gd name="connsiteX612" fmla="*/ 374029 w 4004840"/>
            <a:gd name="connsiteY612" fmla="*/ 4395166 h 4757195"/>
            <a:gd name="connsiteX613" fmla="*/ 345959 w 4004840"/>
            <a:gd name="connsiteY613" fmla="*/ 4397969 h 4757195"/>
            <a:gd name="connsiteX614" fmla="*/ 353444 w 4004840"/>
            <a:gd name="connsiteY614" fmla="*/ 4394232 h 4757195"/>
            <a:gd name="connsiteX615" fmla="*/ 374964 w 4004840"/>
            <a:gd name="connsiteY615" fmla="*/ 4379283 h 4757195"/>
            <a:gd name="connsiteX616" fmla="*/ 350638 w 4004840"/>
            <a:gd name="connsiteY616" fmla="*/ 4389560 h 4757195"/>
            <a:gd name="connsiteX617" fmla="*/ 343152 w 4004840"/>
            <a:gd name="connsiteY617" fmla="*/ 4394232 h 4757195"/>
            <a:gd name="connsiteX618" fmla="*/ 359994 w 4004840"/>
            <a:gd name="connsiteY618" fmla="*/ 4370874 h 4757195"/>
            <a:gd name="connsiteX619" fmla="*/ 381163 w 4004840"/>
            <a:gd name="connsiteY619" fmla="*/ 4367137 h 4757195"/>
            <a:gd name="connsiteX620" fmla="*/ 560642 w 4004840"/>
            <a:gd name="connsiteY620" fmla="*/ 4367137 h 4757195"/>
            <a:gd name="connsiteX621" fmla="*/ 580993 w 4004840"/>
            <a:gd name="connsiteY621" fmla="*/ 4370874 h 4757195"/>
            <a:gd name="connsiteX622" fmla="*/ 597834 w 4004840"/>
            <a:gd name="connsiteY622" fmla="*/ 4394232 h 4757195"/>
            <a:gd name="connsiteX623" fmla="*/ 591285 w 4004840"/>
            <a:gd name="connsiteY623" fmla="*/ 4389560 h 4757195"/>
            <a:gd name="connsiteX624" fmla="*/ 566958 w 4004840"/>
            <a:gd name="connsiteY624" fmla="*/ 4379283 h 4757195"/>
            <a:gd name="connsiteX625" fmla="*/ 588478 w 4004840"/>
            <a:gd name="connsiteY625" fmla="*/ 4394232 h 4757195"/>
            <a:gd name="connsiteX626" fmla="*/ 595963 w 4004840"/>
            <a:gd name="connsiteY626" fmla="*/ 4397969 h 4757195"/>
            <a:gd name="connsiteX627" fmla="*/ 567894 w 4004840"/>
            <a:gd name="connsiteY627" fmla="*/ 4395166 h 4757195"/>
            <a:gd name="connsiteX628" fmla="*/ 550117 w 4004840"/>
            <a:gd name="connsiteY628" fmla="*/ 4369006 h 4757195"/>
            <a:gd name="connsiteX629" fmla="*/ 560642 w 4004840"/>
            <a:gd name="connsiteY629" fmla="*/ 4367137 h 4757195"/>
            <a:gd name="connsiteX630" fmla="*/ 764028 w 4004840"/>
            <a:gd name="connsiteY630" fmla="*/ 4367137 h 4757195"/>
            <a:gd name="connsiteX631" fmla="*/ 774671 w 4004840"/>
            <a:gd name="connsiteY631" fmla="*/ 4369006 h 4757195"/>
            <a:gd name="connsiteX632" fmla="*/ 756894 w 4004840"/>
            <a:gd name="connsiteY632" fmla="*/ 4395166 h 4757195"/>
            <a:gd name="connsiteX633" fmla="*/ 728824 w 4004840"/>
            <a:gd name="connsiteY633" fmla="*/ 4397969 h 4757195"/>
            <a:gd name="connsiteX634" fmla="*/ 736309 w 4004840"/>
            <a:gd name="connsiteY634" fmla="*/ 4394232 h 4757195"/>
            <a:gd name="connsiteX635" fmla="*/ 757829 w 4004840"/>
            <a:gd name="connsiteY635" fmla="*/ 4379283 h 4757195"/>
            <a:gd name="connsiteX636" fmla="*/ 733502 w 4004840"/>
            <a:gd name="connsiteY636" fmla="*/ 4389560 h 4757195"/>
            <a:gd name="connsiteX637" fmla="*/ 726017 w 4004840"/>
            <a:gd name="connsiteY637" fmla="*/ 4394232 h 4757195"/>
            <a:gd name="connsiteX638" fmla="*/ 742859 w 4004840"/>
            <a:gd name="connsiteY638" fmla="*/ 4370874 h 4757195"/>
            <a:gd name="connsiteX639" fmla="*/ 764028 w 4004840"/>
            <a:gd name="connsiteY639" fmla="*/ 4367137 h 4757195"/>
            <a:gd name="connsiteX640" fmla="*/ 943508 w 4004840"/>
            <a:gd name="connsiteY640" fmla="*/ 4367137 h 4757195"/>
            <a:gd name="connsiteX641" fmla="*/ 963858 w 4004840"/>
            <a:gd name="connsiteY641" fmla="*/ 4370874 h 4757195"/>
            <a:gd name="connsiteX642" fmla="*/ 980699 w 4004840"/>
            <a:gd name="connsiteY642" fmla="*/ 4394232 h 4757195"/>
            <a:gd name="connsiteX643" fmla="*/ 974150 w 4004840"/>
            <a:gd name="connsiteY643" fmla="*/ 4389560 h 4757195"/>
            <a:gd name="connsiteX644" fmla="*/ 949823 w 4004840"/>
            <a:gd name="connsiteY644" fmla="*/ 4379283 h 4757195"/>
            <a:gd name="connsiteX645" fmla="*/ 971343 w 4004840"/>
            <a:gd name="connsiteY645" fmla="*/ 4394232 h 4757195"/>
            <a:gd name="connsiteX646" fmla="*/ 978828 w 4004840"/>
            <a:gd name="connsiteY646" fmla="*/ 4397969 h 4757195"/>
            <a:gd name="connsiteX647" fmla="*/ 950759 w 4004840"/>
            <a:gd name="connsiteY647" fmla="*/ 4395166 h 4757195"/>
            <a:gd name="connsiteX648" fmla="*/ 932982 w 4004840"/>
            <a:gd name="connsiteY648" fmla="*/ 4369006 h 4757195"/>
            <a:gd name="connsiteX649" fmla="*/ 943508 w 4004840"/>
            <a:gd name="connsiteY649" fmla="*/ 4367137 h 4757195"/>
            <a:gd name="connsiteX650" fmla="*/ 1146893 w 4004840"/>
            <a:gd name="connsiteY650" fmla="*/ 4367137 h 4757195"/>
            <a:gd name="connsiteX651" fmla="*/ 1157536 w 4004840"/>
            <a:gd name="connsiteY651" fmla="*/ 4369006 h 4757195"/>
            <a:gd name="connsiteX652" fmla="*/ 1139759 w 4004840"/>
            <a:gd name="connsiteY652" fmla="*/ 4395166 h 4757195"/>
            <a:gd name="connsiteX653" fmla="*/ 1111689 w 4004840"/>
            <a:gd name="connsiteY653" fmla="*/ 4397969 h 4757195"/>
            <a:gd name="connsiteX654" fmla="*/ 1119174 w 4004840"/>
            <a:gd name="connsiteY654" fmla="*/ 4394232 h 4757195"/>
            <a:gd name="connsiteX655" fmla="*/ 1140694 w 4004840"/>
            <a:gd name="connsiteY655" fmla="*/ 4379283 h 4757195"/>
            <a:gd name="connsiteX656" fmla="*/ 1116367 w 4004840"/>
            <a:gd name="connsiteY656" fmla="*/ 4389560 h 4757195"/>
            <a:gd name="connsiteX657" fmla="*/ 1108882 w 4004840"/>
            <a:gd name="connsiteY657" fmla="*/ 4394232 h 4757195"/>
            <a:gd name="connsiteX658" fmla="*/ 1125724 w 4004840"/>
            <a:gd name="connsiteY658" fmla="*/ 4370874 h 4757195"/>
            <a:gd name="connsiteX659" fmla="*/ 1146893 w 4004840"/>
            <a:gd name="connsiteY659" fmla="*/ 4367137 h 4757195"/>
            <a:gd name="connsiteX660" fmla="*/ 1326372 w 4004840"/>
            <a:gd name="connsiteY660" fmla="*/ 4367137 h 4757195"/>
            <a:gd name="connsiteX661" fmla="*/ 1346723 w 4004840"/>
            <a:gd name="connsiteY661" fmla="*/ 4370874 h 4757195"/>
            <a:gd name="connsiteX662" fmla="*/ 1363564 w 4004840"/>
            <a:gd name="connsiteY662" fmla="*/ 4394232 h 4757195"/>
            <a:gd name="connsiteX663" fmla="*/ 1357015 w 4004840"/>
            <a:gd name="connsiteY663" fmla="*/ 4389560 h 4757195"/>
            <a:gd name="connsiteX664" fmla="*/ 1332688 w 4004840"/>
            <a:gd name="connsiteY664" fmla="*/ 4379283 h 4757195"/>
            <a:gd name="connsiteX665" fmla="*/ 1354208 w 4004840"/>
            <a:gd name="connsiteY665" fmla="*/ 4394232 h 4757195"/>
            <a:gd name="connsiteX666" fmla="*/ 1361693 w 4004840"/>
            <a:gd name="connsiteY666" fmla="*/ 4397969 h 4757195"/>
            <a:gd name="connsiteX667" fmla="*/ 1333624 w 4004840"/>
            <a:gd name="connsiteY667" fmla="*/ 4395166 h 4757195"/>
            <a:gd name="connsiteX668" fmla="*/ 1315847 w 4004840"/>
            <a:gd name="connsiteY668" fmla="*/ 4369006 h 4757195"/>
            <a:gd name="connsiteX669" fmla="*/ 1326372 w 4004840"/>
            <a:gd name="connsiteY669" fmla="*/ 4367137 h 4757195"/>
            <a:gd name="connsiteX670" fmla="*/ 1529758 w 4004840"/>
            <a:gd name="connsiteY670" fmla="*/ 4367137 h 4757195"/>
            <a:gd name="connsiteX671" fmla="*/ 1540401 w 4004840"/>
            <a:gd name="connsiteY671" fmla="*/ 4369006 h 4757195"/>
            <a:gd name="connsiteX672" fmla="*/ 1522624 w 4004840"/>
            <a:gd name="connsiteY672" fmla="*/ 4395166 h 4757195"/>
            <a:gd name="connsiteX673" fmla="*/ 1494554 w 4004840"/>
            <a:gd name="connsiteY673" fmla="*/ 4397969 h 4757195"/>
            <a:gd name="connsiteX674" fmla="*/ 1502039 w 4004840"/>
            <a:gd name="connsiteY674" fmla="*/ 4394232 h 4757195"/>
            <a:gd name="connsiteX675" fmla="*/ 1523559 w 4004840"/>
            <a:gd name="connsiteY675" fmla="*/ 4379283 h 4757195"/>
            <a:gd name="connsiteX676" fmla="*/ 1499232 w 4004840"/>
            <a:gd name="connsiteY676" fmla="*/ 4389560 h 4757195"/>
            <a:gd name="connsiteX677" fmla="*/ 1491747 w 4004840"/>
            <a:gd name="connsiteY677" fmla="*/ 4394232 h 4757195"/>
            <a:gd name="connsiteX678" fmla="*/ 1508589 w 4004840"/>
            <a:gd name="connsiteY678" fmla="*/ 4370874 h 4757195"/>
            <a:gd name="connsiteX679" fmla="*/ 1529758 w 4004840"/>
            <a:gd name="connsiteY679" fmla="*/ 4367137 h 4757195"/>
            <a:gd name="connsiteX680" fmla="*/ 1709236 w 4004840"/>
            <a:gd name="connsiteY680" fmla="*/ 4367137 h 4757195"/>
            <a:gd name="connsiteX681" fmla="*/ 1729587 w 4004840"/>
            <a:gd name="connsiteY681" fmla="*/ 4370874 h 4757195"/>
            <a:gd name="connsiteX682" fmla="*/ 1746428 w 4004840"/>
            <a:gd name="connsiteY682" fmla="*/ 4394232 h 4757195"/>
            <a:gd name="connsiteX683" fmla="*/ 1739879 w 4004840"/>
            <a:gd name="connsiteY683" fmla="*/ 4389560 h 4757195"/>
            <a:gd name="connsiteX684" fmla="*/ 1715552 w 4004840"/>
            <a:gd name="connsiteY684" fmla="*/ 4379283 h 4757195"/>
            <a:gd name="connsiteX685" fmla="*/ 1737072 w 4004840"/>
            <a:gd name="connsiteY685" fmla="*/ 4394232 h 4757195"/>
            <a:gd name="connsiteX686" fmla="*/ 1744557 w 4004840"/>
            <a:gd name="connsiteY686" fmla="*/ 4397969 h 4757195"/>
            <a:gd name="connsiteX687" fmla="*/ 1716488 w 4004840"/>
            <a:gd name="connsiteY687" fmla="*/ 4395166 h 4757195"/>
            <a:gd name="connsiteX688" fmla="*/ 1698711 w 4004840"/>
            <a:gd name="connsiteY688" fmla="*/ 4369006 h 4757195"/>
            <a:gd name="connsiteX689" fmla="*/ 1709236 w 4004840"/>
            <a:gd name="connsiteY689" fmla="*/ 4367137 h 4757195"/>
            <a:gd name="connsiteX690" fmla="*/ 1912622 w 4004840"/>
            <a:gd name="connsiteY690" fmla="*/ 4367137 h 4757195"/>
            <a:gd name="connsiteX691" fmla="*/ 1923265 w 4004840"/>
            <a:gd name="connsiteY691" fmla="*/ 4369006 h 4757195"/>
            <a:gd name="connsiteX692" fmla="*/ 1905488 w 4004840"/>
            <a:gd name="connsiteY692" fmla="*/ 4395166 h 4757195"/>
            <a:gd name="connsiteX693" fmla="*/ 1877418 w 4004840"/>
            <a:gd name="connsiteY693" fmla="*/ 4397969 h 4757195"/>
            <a:gd name="connsiteX694" fmla="*/ 1884903 w 4004840"/>
            <a:gd name="connsiteY694" fmla="*/ 4394232 h 4757195"/>
            <a:gd name="connsiteX695" fmla="*/ 1906423 w 4004840"/>
            <a:gd name="connsiteY695" fmla="*/ 4379283 h 4757195"/>
            <a:gd name="connsiteX696" fmla="*/ 1882096 w 4004840"/>
            <a:gd name="connsiteY696" fmla="*/ 4389560 h 4757195"/>
            <a:gd name="connsiteX697" fmla="*/ 1874611 w 4004840"/>
            <a:gd name="connsiteY697" fmla="*/ 4394232 h 4757195"/>
            <a:gd name="connsiteX698" fmla="*/ 1891453 w 4004840"/>
            <a:gd name="connsiteY698" fmla="*/ 4370874 h 4757195"/>
            <a:gd name="connsiteX699" fmla="*/ 1912622 w 4004840"/>
            <a:gd name="connsiteY699" fmla="*/ 4367137 h 4757195"/>
            <a:gd name="connsiteX700" fmla="*/ 2092101 w 4004840"/>
            <a:gd name="connsiteY700" fmla="*/ 4367137 h 4757195"/>
            <a:gd name="connsiteX701" fmla="*/ 2112452 w 4004840"/>
            <a:gd name="connsiteY701" fmla="*/ 4370874 h 4757195"/>
            <a:gd name="connsiteX702" fmla="*/ 2129293 w 4004840"/>
            <a:gd name="connsiteY702" fmla="*/ 4394232 h 4757195"/>
            <a:gd name="connsiteX703" fmla="*/ 2122744 w 4004840"/>
            <a:gd name="connsiteY703" fmla="*/ 4389560 h 4757195"/>
            <a:gd name="connsiteX704" fmla="*/ 2098417 w 4004840"/>
            <a:gd name="connsiteY704" fmla="*/ 4379283 h 4757195"/>
            <a:gd name="connsiteX705" fmla="*/ 2119937 w 4004840"/>
            <a:gd name="connsiteY705" fmla="*/ 4394232 h 4757195"/>
            <a:gd name="connsiteX706" fmla="*/ 2127422 w 4004840"/>
            <a:gd name="connsiteY706" fmla="*/ 4397969 h 4757195"/>
            <a:gd name="connsiteX707" fmla="*/ 2099353 w 4004840"/>
            <a:gd name="connsiteY707" fmla="*/ 4395166 h 4757195"/>
            <a:gd name="connsiteX708" fmla="*/ 2081576 w 4004840"/>
            <a:gd name="connsiteY708" fmla="*/ 4369006 h 4757195"/>
            <a:gd name="connsiteX709" fmla="*/ 2092101 w 4004840"/>
            <a:gd name="connsiteY709" fmla="*/ 4367137 h 4757195"/>
            <a:gd name="connsiteX710" fmla="*/ 2295487 w 4004840"/>
            <a:gd name="connsiteY710" fmla="*/ 4367137 h 4757195"/>
            <a:gd name="connsiteX711" fmla="*/ 2306130 w 4004840"/>
            <a:gd name="connsiteY711" fmla="*/ 4369006 h 4757195"/>
            <a:gd name="connsiteX712" fmla="*/ 2288353 w 4004840"/>
            <a:gd name="connsiteY712" fmla="*/ 4395166 h 4757195"/>
            <a:gd name="connsiteX713" fmla="*/ 2260283 w 4004840"/>
            <a:gd name="connsiteY713" fmla="*/ 4397969 h 4757195"/>
            <a:gd name="connsiteX714" fmla="*/ 2267768 w 4004840"/>
            <a:gd name="connsiteY714" fmla="*/ 4394232 h 4757195"/>
            <a:gd name="connsiteX715" fmla="*/ 2289288 w 4004840"/>
            <a:gd name="connsiteY715" fmla="*/ 4379283 h 4757195"/>
            <a:gd name="connsiteX716" fmla="*/ 2264961 w 4004840"/>
            <a:gd name="connsiteY716" fmla="*/ 4389560 h 4757195"/>
            <a:gd name="connsiteX717" fmla="*/ 2257476 w 4004840"/>
            <a:gd name="connsiteY717" fmla="*/ 4394232 h 4757195"/>
            <a:gd name="connsiteX718" fmla="*/ 2274318 w 4004840"/>
            <a:gd name="connsiteY718" fmla="*/ 4370874 h 4757195"/>
            <a:gd name="connsiteX719" fmla="*/ 2295487 w 4004840"/>
            <a:gd name="connsiteY719" fmla="*/ 4367137 h 4757195"/>
            <a:gd name="connsiteX720" fmla="*/ 2474966 w 4004840"/>
            <a:gd name="connsiteY720" fmla="*/ 4367137 h 4757195"/>
            <a:gd name="connsiteX721" fmla="*/ 2495317 w 4004840"/>
            <a:gd name="connsiteY721" fmla="*/ 4370874 h 4757195"/>
            <a:gd name="connsiteX722" fmla="*/ 2512158 w 4004840"/>
            <a:gd name="connsiteY722" fmla="*/ 4394232 h 4757195"/>
            <a:gd name="connsiteX723" fmla="*/ 2505609 w 4004840"/>
            <a:gd name="connsiteY723" fmla="*/ 4389560 h 4757195"/>
            <a:gd name="connsiteX724" fmla="*/ 2481282 w 4004840"/>
            <a:gd name="connsiteY724" fmla="*/ 4379283 h 4757195"/>
            <a:gd name="connsiteX725" fmla="*/ 2502802 w 4004840"/>
            <a:gd name="connsiteY725" fmla="*/ 4394232 h 4757195"/>
            <a:gd name="connsiteX726" fmla="*/ 2510287 w 4004840"/>
            <a:gd name="connsiteY726" fmla="*/ 4397969 h 4757195"/>
            <a:gd name="connsiteX727" fmla="*/ 2482218 w 4004840"/>
            <a:gd name="connsiteY727" fmla="*/ 4395166 h 4757195"/>
            <a:gd name="connsiteX728" fmla="*/ 2464441 w 4004840"/>
            <a:gd name="connsiteY728" fmla="*/ 4369006 h 4757195"/>
            <a:gd name="connsiteX729" fmla="*/ 2474966 w 4004840"/>
            <a:gd name="connsiteY729" fmla="*/ 4367137 h 4757195"/>
            <a:gd name="connsiteX730" fmla="*/ 2678352 w 4004840"/>
            <a:gd name="connsiteY730" fmla="*/ 4367137 h 4757195"/>
            <a:gd name="connsiteX731" fmla="*/ 2688995 w 4004840"/>
            <a:gd name="connsiteY731" fmla="*/ 4369006 h 4757195"/>
            <a:gd name="connsiteX732" fmla="*/ 2671217 w 4004840"/>
            <a:gd name="connsiteY732" fmla="*/ 4395166 h 4757195"/>
            <a:gd name="connsiteX733" fmla="*/ 2643148 w 4004840"/>
            <a:gd name="connsiteY733" fmla="*/ 4397969 h 4757195"/>
            <a:gd name="connsiteX734" fmla="*/ 2650633 w 4004840"/>
            <a:gd name="connsiteY734" fmla="*/ 4394232 h 4757195"/>
            <a:gd name="connsiteX735" fmla="*/ 2672153 w 4004840"/>
            <a:gd name="connsiteY735" fmla="*/ 4379283 h 4757195"/>
            <a:gd name="connsiteX736" fmla="*/ 2647826 w 4004840"/>
            <a:gd name="connsiteY736" fmla="*/ 4389560 h 4757195"/>
            <a:gd name="connsiteX737" fmla="*/ 2640341 w 4004840"/>
            <a:gd name="connsiteY737" fmla="*/ 4394232 h 4757195"/>
            <a:gd name="connsiteX738" fmla="*/ 2657183 w 4004840"/>
            <a:gd name="connsiteY738" fmla="*/ 4370874 h 4757195"/>
            <a:gd name="connsiteX739" fmla="*/ 2678352 w 4004840"/>
            <a:gd name="connsiteY739" fmla="*/ 4367137 h 4757195"/>
            <a:gd name="connsiteX740" fmla="*/ 2857831 w 4004840"/>
            <a:gd name="connsiteY740" fmla="*/ 4367137 h 4757195"/>
            <a:gd name="connsiteX741" fmla="*/ 2878182 w 4004840"/>
            <a:gd name="connsiteY741" fmla="*/ 4370874 h 4757195"/>
            <a:gd name="connsiteX742" fmla="*/ 2895023 w 4004840"/>
            <a:gd name="connsiteY742" fmla="*/ 4394232 h 4757195"/>
            <a:gd name="connsiteX743" fmla="*/ 2888473 w 4004840"/>
            <a:gd name="connsiteY743" fmla="*/ 4389560 h 4757195"/>
            <a:gd name="connsiteX744" fmla="*/ 2864146 w 4004840"/>
            <a:gd name="connsiteY744" fmla="*/ 4379283 h 4757195"/>
            <a:gd name="connsiteX745" fmla="*/ 2885667 w 4004840"/>
            <a:gd name="connsiteY745" fmla="*/ 4394232 h 4757195"/>
            <a:gd name="connsiteX746" fmla="*/ 2893151 w 4004840"/>
            <a:gd name="connsiteY746" fmla="*/ 4397969 h 4757195"/>
            <a:gd name="connsiteX747" fmla="*/ 2865083 w 4004840"/>
            <a:gd name="connsiteY747" fmla="*/ 4395166 h 4757195"/>
            <a:gd name="connsiteX748" fmla="*/ 2847305 w 4004840"/>
            <a:gd name="connsiteY748" fmla="*/ 4369006 h 4757195"/>
            <a:gd name="connsiteX749" fmla="*/ 2857831 w 4004840"/>
            <a:gd name="connsiteY749" fmla="*/ 4367137 h 4757195"/>
            <a:gd name="connsiteX750" fmla="*/ 3061216 w 4004840"/>
            <a:gd name="connsiteY750" fmla="*/ 4367137 h 4757195"/>
            <a:gd name="connsiteX751" fmla="*/ 3071859 w 4004840"/>
            <a:gd name="connsiteY751" fmla="*/ 4369006 h 4757195"/>
            <a:gd name="connsiteX752" fmla="*/ 3054082 w 4004840"/>
            <a:gd name="connsiteY752" fmla="*/ 4395166 h 4757195"/>
            <a:gd name="connsiteX753" fmla="*/ 3026013 w 4004840"/>
            <a:gd name="connsiteY753" fmla="*/ 4397969 h 4757195"/>
            <a:gd name="connsiteX754" fmla="*/ 3033498 w 4004840"/>
            <a:gd name="connsiteY754" fmla="*/ 4394232 h 4757195"/>
            <a:gd name="connsiteX755" fmla="*/ 3055018 w 4004840"/>
            <a:gd name="connsiteY755" fmla="*/ 4379283 h 4757195"/>
            <a:gd name="connsiteX756" fmla="*/ 3030691 w 4004840"/>
            <a:gd name="connsiteY756" fmla="*/ 4389560 h 4757195"/>
            <a:gd name="connsiteX757" fmla="*/ 3023206 w 4004840"/>
            <a:gd name="connsiteY757" fmla="*/ 4394232 h 4757195"/>
            <a:gd name="connsiteX758" fmla="*/ 3040048 w 4004840"/>
            <a:gd name="connsiteY758" fmla="*/ 4370874 h 4757195"/>
            <a:gd name="connsiteX759" fmla="*/ 3061216 w 4004840"/>
            <a:gd name="connsiteY759" fmla="*/ 4367137 h 4757195"/>
            <a:gd name="connsiteX760" fmla="*/ 3240696 w 4004840"/>
            <a:gd name="connsiteY760" fmla="*/ 4367137 h 4757195"/>
            <a:gd name="connsiteX761" fmla="*/ 3261047 w 4004840"/>
            <a:gd name="connsiteY761" fmla="*/ 4370874 h 4757195"/>
            <a:gd name="connsiteX762" fmla="*/ 3277888 w 4004840"/>
            <a:gd name="connsiteY762" fmla="*/ 4394232 h 4757195"/>
            <a:gd name="connsiteX763" fmla="*/ 3271339 w 4004840"/>
            <a:gd name="connsiteY763" fmla="*/ 4389560 h 4757195"/>
            <a:gd name="connsiteX764" fmla="*/ 3247012 w 4004840"/>
            <a:gd name="connsiteY764" fmla="*/ 4379283 h 4757195"/>
            <a:gd name="connsiteX765" fmla="*/ 3268531 w 4004840"/>
            <a:gd name="connsiteY765" fmla="*/ 4394232 h 4757195"/>
            <a:gd name="connsiteX766" fmla="*/ 3276017 w 4004840"/>
            <a:gd name="connsiteY766" fmla="*/ 4397969 h 4757195"/>
            <a:gd name="connsiteX767" fmla="*/ 3247947 w 4004840"/>
            <a:gd name="connsiteY767" fmla="*/ 4395166 h 4757195"/>
            <a:gd name="connsiteX768" fmla="*/ 3230170 w 4004840"/>
            <a:gd name="connsiteY768" fmla="*/ 4369006 h 4757195"/>
            <a:gd name="connsiteX769" fmla="*/ 3240696 w 4004840"/>
            <a:gd name="connsiteY769" fmla="*/ 4367137 h 4757195"/>
            <a:gd name="connsiteX770" fmla="*/ 3444082 w 4004840"/>
            <a:gd name="connsiteY770" fmla="*/ 4367137 h 4757195"/>
            <a:gd name="connsiteX771" fmla="*/ 3454724 w 4004840"/>
            <a:gd name="connsiteY771" fmla="*/ 4369006 h 4757195"/>
            <a:gd name="connsiteX772" fmla="*/ 3436947 w 4004840"/>
            <a:gd name="connsiteY772" fmla="*/ 4395166 h 4757195"/>
            <a:gd name="connsiteX773" fmla="*/ 3408878 w 4004840"/>
            <a:gd name="connsiteY773" fmla="*/ 4397969 h 4757195"/>
            <a:gd name="connsiteX774" fmla="*/ 3416363 w 4004840"/>
            <a:gd name="connsiteY774" fmla="*/ 4394232 h 4757195"/>
            <a:gd name="connsiteX775" fmla="*/ 3437883 w 4004840"/>
            <a:gd name="connsiteY775" fmla="*/ 4379283 h 4757195"/>
            <a:gd name="connsiteX776" fmla="*/ 3413556 w 4004840"/>
            <a:gd name="connsiteY776" fmla="*/ 4389560 h 4757195"/>
            <a:gd name="connsiteX777" fmla="*/ 3406071 w 4004840"/>
            <a:gd name="connsiteY777" fmla="*/ 4394232 h 4757195"/>
            <a:gd name="connsiteX778" fmla="*/ 3422913 w 4004840"/>
            <a:gd name="connsiteY778" fmla="*/ 4370874 h 4757195"/>
            <a:gd name="connsiteX779" fmla="*/ 3444082 w 4004840"/>
            <a:gd name="connsiteY779" fmla="*/ 4367137 h 4757195"/>
            <a:gd name="connsiteX780" fmla="*/ 3623561 w 4004840"/>
            <a:gd name="connsiteY780" fmla="*/ 4367137 h 4757195"/>
            <a:gd name="connsiteX781" fmla="*/ 3643911 w 4004840"/>
            <a:gd name="connsiteY781" fmla="*/ 4370874 h 4757195"/>
            <a:gd name="connsiteX782" fmla="*/ 3660753 w 4004840"/>
            <a:gd name="connsiteY782" fmla="*/ 4394232 h 4757195"/>
            <a:gd name="connsiteX783" fmla="*/ 3654203 w 4004840"/>
            <a:gd name="connsiteY783" fmla="*/ 4389560 h 4757195"/>
            <a:gd name="connsiteX784" fmla="*/ 3629876 w 4004840"/>
            <a:gd name="connsiteY784" fmla="*/ 4379283 h 4757195"/>
            <a:gd name="connsiteX785" fmla="*/ 3651396 w 4004840"/>
            <a:gd name="connsiteY785" fmla="*/ 4394232 h 4757195"/>
            <a:gd name="connsiteX786" fmla="*/ 3658881 w 4004840"/>
            <a:gd name="connsiteY786" fmla="*/ 4397969 h 4757195"/>
            <a:gd name="connsiteX787" fmla="*/ 3630812 w 4004840"/>
            <a:gd name="connsiteY787" fmla="*/ 4395166 h 4757195"/>
            <a:gd name="connsiteX788" fmla="*/ 3613035 w 4004840"/>
            <a:gd name="connsiteY788" fmla="*/ 4369006 h 4757195"/>
            <a:gd name="connsiteX789" fmla="*/ 3623561 w 4004840"/>
            <a:gd name="connsiteY789" fmla="*/ 4367137 h 4757195"/>
            <a:gd name="connsiteX790" fmla="*/ 3826946 w 4004840"/>
            <a:gd name="connsiteY790" fmla="*/ 4367137 h 4757195"/>
            <a:gd name="connsiteX791" fmla="*/ 3837589 w 4004840"/>
            <a:gd name="connsiteY791" fmla="*/ 4369006 h 4757195"/>
            <a:gd name="connsiteX792" fmla="*/ 3819812 w 4004840"/>
            <a:gd name="connsiteY792" fmla="*/ 4395166 h 4757195"/>
            <a:gd name="connsiteX793" fmla="*/ 3791743 w 4004840"/>
            <a:gd name="connsiteY793" fmla="*/ 4397969 h 4757195"/>
            <a:gd name="connsiteX794" fmla="*/ 3799228 w 4004840"/>
            <a:gd name="connsiteY794" fmla="*/ 4394232 h 4757195"/>
            <a:gd name="connsiteX795" fmla="*/ 3820748 w 4004840"/>
            <a:gd name="connsiteY795" fmla="*/ 4379283 h 4757195"/>
            <a:gd name="connsiteX796" fmla="*/ 3796421 w 4004840"/>
            <a:gd name="connsiteY796" fmla="*/ 4389560 h 4757195"/>
            <a:gd name="connsiteX797" fmla="*/ 3788936 w 4004840"/>
            <a:gd name="connsiteY797" fmla="*/ 4394232 h 4757195"/>
            <a:gd name="connsiteX798" fmla="*/ 3805777 w 4004840"/>
            <a:gd name="connsiteY798" fmla="*/ 4370874 h 4757195"/>
            <a:gd name="connsiteX799" fmla="*/ 3826946 w 4004840"/>
            <a:gd name="connsiteY799" fmla="*/ 4367137 h 4757195"/>
            <a:gd name="connsiteX800" fmla="*/ 240232 w 4004840"/>
            <a:gd name="connsiteY800" fmla="*/ 4366203 h 4757195"/>
            <a:gd name="connsiteX801" fmla="*/ 252395 w 4004840"/>
            <a:gd name="connsiteY801" fmla="*/ 4374612 h 4757195"/>
            <a:gd name="connsiteX802" fmla="*/ 253331 w 4004840"/>
            <a:gd name="connsiteY802" fmla="*/ 4386757 h 4757195"/>
            <a:gd name="connsiteX803" fmla="*/ 251459 w 4004840"/>
            <a:gd name="connsiteY803" fmla="*/ 4383020 h 4757195"/>
            <a:gd name="connsiteX804" fmla="*/ 244910 w 4004840"/>
            <a:gd name="connsiteY804" fmla="*/ 4373677 h 4757195"/>
            <a:gd name="connsiteX805" fmla="*/ 249588 w 4004840"/>
            <a:gd name="connsiteY805" fmla="*/ 4384889 h 4757195"/>
            <a:gd name="connsiteX806" fmla="*/ 251459 w 4004840"/>
            <a:gd name="connsiteY806" fmla="*/ 4387692 h 4757195"/>
            <a:gd name="connsiteX807" fmla="*/ 241167 w 4004840"/>
            <a:gd name="connsiteY807" fmla="*/ 4380217 h 4757195"/>
            <a:gd name="connsiteX808" fmla="*/ 240232 w 4004840"/>
            <a:gd name="connsiteY808" fmla="*/ 4366203 h 4757195"/>
            <a:gd name="connsiteX809" fmla="*/ 318826 w 4004840"/>
            <a:gd name="connsiteY809" fmla="*/ 4366203 h 4757195"/>
            <a:gd name="connsiteX810" fmla="*/ 316954 w 4004840"/>
            <a:gd name="connsiteY810" fmla="*/ 4380217 h 4757195"/>
            <a:gd name="connsiteX811" fmla="*/ 306662 w 4004840"/>
            <a:gd name="connsiteY811" fmla="*/ 4387692 h 4757195"/>
            <a:gd name="connsiteX812" fmla="*/ 309469 w 4004840"/>
            <a:gd name="connsiteY812" fmla="*/ 4384889 h 4757195"/>
            <a:gd name="connsiteX813" fmla="*/ 314148 w 4004840"/>
            <a:gd name="connsiteY813" fmla="*/ 4373677 h 4757195"/>
            <a:gd name="connsiteX814" fmla="*/ 306662 w 4004840"/>
            <a:gd name="connsiteY814" fmla="*/ 4383020 h 4757195"/>
            <a:gd name="connsiteX815" fmla="*/ 304791 w 4004840"/>
            <a:gd name="connsiteY815" fmla="*/ 4386757 h 4757195"/>
            <a:gd name="connsiteX816" fmla="*/ 306662 w 4004840"/>
            <a:gd name="connsiteY816" fmla="*/ 4374612 h 4757195"/>
            <a:gd name="connsiteX817" fmla="*/ 318826 w 4004840"/>
            <a:gd name="connsiteY817" fmla="*/ 4366203 h 4757195"/>
            <a:gd name="connsiteX818" fmla="*/ 353444 w 4004840"/>
            <a:gd name="connsiteY818" fmla="*/ 4366203 h 4757195"/>
            <a:gd name="connsiteX819" fmla="*/ 314148 w 4004840"/>
            <a:gd name="connsiteY819" fmla="*/ 4475515 h 4757195"/>
            <a:gd name="connsiteX820" fmla="*/ 444202 w 4004840"/>
            <a:gd name="connsiteY820" fmla="*/ 4470843 h 4757195"/>
            <a:gd name="connsiteX821" fmla="*/ 381514 w 4004840"/>
            <a:gd name="connsiteY821" fmla="*/ 4479252 h 4757195"/>
            <a:gd name="connsiteX822" fmla="*/ 391806 w 4004840"/>
            <a:gd name="connsiteY822" fmla="*/ 4498872 h 4757195"/>
            <a:gd name="connsiteX823" fmla="*/ 359994 w 4004840"/>
            <a:gd name="connsiteY823" fmla="*/ 4496069 h 4757195"/>
            <a:gd name="connsiteX824" fmla="*/ 353444 w 4004840"/>
            <a:gd name="connsiteY824" fmla="*/ 4491398 h 4757195"/>
            <a:gd name="connsiteX825" fmla="*/ 306662 w 4004840"/>
            <a:gd name="connsiteY825" fmla="*/ 4531572 h 4757195"/>
            <a:gd name="connsiteX826" fmla="*/ 327247 w 4004840"/>
            <a:gd name="connsiteY826" fmla="*/ 4671715 h 4757195"/>
            <a:gd name="connsiteX827" fmla="*/ 230875 w 4004840"/>
            <a:gd name="connsiteY827" fmla="*/ 4671715 h 4757195"/>
            <a:gd name="connsiteX828" fmla="*/ 260816 w 4004840"/>
            <a:gd name="connsiteY828" fmla="*/ 4531572 h 4757195"/>
            <a:gd name="connsiteX829" fmla="*/ 237893 w 4004840"/>
            <a:gd name="connsiteY829" fmla="*/ 4485441 h 4757195"/>
            <a:gd name="connsiteX830" fmla="*/ 212839 w 4004840"/>
            <a:gd name="connsiteY830" fmla="*/ 4469104 h 4757195"/>
            <a:gd name="connsiteX831" fmla="*/ 205613 w 4004840"/>
            <a:gd name="connsiteY831" fmla="*/ 4472712 h 4757195"/>
            <a:gd name="connsiteX832" fmla="*/ 184093 w 4004840"/>
            <a:gd name="connsiteY832" fmla="*/ 4488595 h 4757195"/>
            <a:gd name="connsiteX833" fmla="*/ 208420 w 4004840"/>
            <a:gd name="connsiteY833" fmla="*/ 4478318 h 4757195"/>
            <a:gd name="connsiteX834" fmla="*/ 214969 w 4004840"/>
            <a:gd name="connsiteY834" fmla="*/ 4473646 h 4757195"/>
            <a:gd name="connsiteX835" fmla="*/ 198128 w 4004840"/>
            <a:gd name="connsiteY835" fmla="*/ 4496069 h 4757195"/>
            <a:gd name="connsiteX836" fmla="*/ 167252 w 4004840"/>
            <a:gd name="connsiteY836" fmla="*/ 4498872 h 4757195"/>
            <a:gd name="connsiteX837" fmla="*/ 185029 w 4004840"/>
            <a:gd name="connsiteY837" fmla="*/ 4472712 h 4757195"/>
            <a:gd name="connsiteX838" fmla="*/ 200116 w 4004840"/>
            <a:gd name="connsiteY838" fmla="*/ 4468391 h 4757195"/>
            <a:gd name="connsiteX839" fmla="*/ 212607 w 4004840"/>
            <a:gd name="connsiteY839" fmla="*/ 4468953 h 4757195"/>
            <a:gd name="connsiteX840" fmla="*/ 206081 w 4004840"/>
            <a:gd name="connsiteY840" fmla="*/ 4464697 h 4757195"/>
            <a:gd name="connsiteX841" fmla="*/ 156024 w 4004840"/>
            <a:gd name="connsiteY841" fmla="*/ 4456829 h 4757195"/>
            <a:gd name="connsiteX842" fmla="*/ 240232 w 4004840"/>
            <a:gd name="connsiteY842" fmla="*/ 4459632 h 4757195"/>
            <a:gd name="connsiteX843" fmla="*/ 214034 w 4004840"/>
            <a:gd name="connsiteY843" fmla="*/ 4389560 h 4757195"/>
            <a:gd name="connsiteX844" fmla="*/ 272979 w 4004840"/>
            <a:gd name="connsiteY844" fmla="*/ 4488595 h 4757195"/>
            <a:gd name="connsiteX845" fmla="*/ 353444 w 4004840"/>
            <a:gd name="connsiteY845" fmla="*/ 4366203 h 4757195"/>
            <a:gd name="connsiteX846" fmla="*/ 623097 w 4004840"/>
            <a:gd name="connsiteY846" fmla="*/ 4366203 h 4757195"/>
            <a:gd name="connsiteX847" fmla="*/ 635260 w 4004840"/>
            <a:gd name="connsiteY847" fmla="*/ 4374612 h 4757195"/>
            <a:gd name="connsiteX848" fmla="*/ 636196 w 4004840"/>
            <a:gd name="connsiteY848" fmla="*/ 4386757 h 4757195"/>
            <a:gd name="connsiteX849" fmla="*/ 634324 w 4004840"/>
            <a:gd name="connsiteY849" fmla="*/ 4383020 h 4757195"/>
            <a:gd name="connsiteX850" fmla="*/ 627775 w 4004840"/>
            <a:gd name="connsiteY850" fmla="*/ 4373677 h 4757195"/>
            <a:gd name="connsiteX851" fmla="*/ 632453 w 4004840"/>
            <a:gd name="connsiteY851" fmla="*/ 4384889 h 4757195"/>
            <a:gd name="connsiteX852" fmla="*/ 634324 w 4004840"/>
            <a:gd name="connsiteY852" fmla="*/ 4387692 h 4757195"/>
            <a:gd name="connsiteX853" fmla="*/ 624032 w 4004840"/>
            <a:gd name="connsiteY853" fmla="*/ 4380217 h 4757195"/>
            <a:gd name="connsiteX854" fmla="*/ 623097 w 4004840"/>
            <a:gd name="connsiteY854" fmla="*/ 4366203 h 4757195"/>
            <a:gd name="connsiteX855" fmla="*/ 701691 w 4004840"/>
            <a:gd name="connsiteY855" fmla="*/ 4366203 h 4757195"/>
            <a:gd name="connsiteX856" fmla="*/ 699819 w 4004840"/>
            <a:gd name="connsiteY856" fmla="*/ 4380217 h 4757195"/>
            <a:gd name="connsiteX857" fmla="*/ 689527 w 4004840"/>
            <a:gd name="connsiteY857" fmla="*/ 4387692 h 4757195"/>
            <a:gd name="connsiteX858" fmla="*/ 692334 w 4004840"/>
            <a:gd name="connsiteY858" fmla="*/ 4384889 h 4757195"/>
            <a:gd name="connsiteX859" fmla="*/ 697012 w 4004840"/>
            <a:gd name="connsiteY859" fmla="*/ 4373677 h 4757195"/>
            <a:gd name="connsiteX860" fmla="*/ 689527 w 4004840"/>
            <a:gd name="connsiteY860" fmla="*/ 4383020 h 4757195"/>
            <a:gd name="connsiteX861" fmla="*/ 687656 w 4004840"/>
            <a:gd name="connsiteY861" fmla="*/ 4386757 h 4757195"/>
            <a:gd name="connsiteX862" fmla="*/ 689527 w 4004840"/>
            <a:gd name="connsiteY862" fmla="*/ 4374612 h 4757195"/>
            <a:gd name="connsiteX863" fmla="*/ 701691 w 4004840"/>
            <a:gd name="connsiteY863" fmla="*/ 4366203 h 4757195"/>
            <a:gd name="connsiteX864" fmla="*/ 736309 w 4004840"/>
            <a:gd name="connsiteY864" fmla="*/ 4366203 h 4757195"/>
            <a:gd name="connsiteX865" fmla="*/ 697012 w 4004840"/>
            <a:gd name="connsiteY865" fmla="*/ 4475515 h 4757195"/>
            <a:gd name="connsiteX866" fmla="*/ 827067 w 4004840"/>
            <a:gd name="connsiteY866" fmla="*/ 4470843 h 4757195"/>
            <a:gd name="connsiteX867" fmla="*/ 764379 w 4004840"/>
            <a:gd name="connsiteY867" fmla="*/ 4479252 h 4757195"/>
            <a:gd name="connsiteX868" fmla="*/ 774671 w 4004840"/>
            <a:gd name="connsiteY868" fmla="*/ 4498872 h 4757195"/>
            <a:gd name="connsiteX869" fmla="*/ 742859 w 4004840"/>
            <a:gd name="connsiteY869" fmla="*/ 4496069 h 4757195"/>
            <a:gd name="connsiteX870" fmla="*/ 736309 w 4004840"/>
            <a:gd name="connsiteY870" fmla="*/ 4491398 h 4757195"/>
            <a:gd name="connsiteX871" fmla="*/ 689527 w 4004840"/>
            <a:gd name="connsiteY871" fmla="*/ 4531572 h 4757195"/>
            <a:gd name="connsiteX872" fmla="*/ 710111 w 4004840"/>
            <a:gd name="connsiteY872" fmla="*/ 4671715 h 4757195"/>
            <a:gd name="connsiteX873" fmla="*/ 613740 w 4004840"/>
            <a:gd name="connsiteY873" fmla="*/ 4671715 h 4757195"/>
            <a:gd name="connsiteX874" fmla="*/ 643681 w 4004840"/>
            <a:gd name="connsiteY874" fmla="*/ 4531572 h 4757195"/>
            <a:gd name="connsiteX875" fmla="*/ 620758 w 4004840"/>
            <a:gd name="connsiteY875" fmla="*/ 4485441 h 4757195"/>
            <a:gd name="connsiteX876" fmla="*/ 595704 w 4004840"/>
            <a:gd name="connsiteY876" fmla="*/ 4469104 h 4757195"/>
            <a:gd name="connsiteX877" fmla="*/ 588478 w 4004840"/>
            <a:gd name="connsiteY877" fmla="*/ 4472712 h 4757195"/>
            <a:gd name="connsiteX878" fmla="*/ 566958 w 4004840"/>
            <a:gd name="connsiteY878" fmla="*/ 4488595 h 4757195"/>
            <a:gd name="connsiteX879" fmla="*/ 591285 w 4004840"/>
            <a:gd name="connsiteY879" fmla="*/ 4478318 h 4757195"/>
            <a:gd name="connsiteX880" fmla="*/ 597834 w 4004840"/>
            <a:gd name="connsiteY880" fmla="*/ 4473646 h 4757195"/>
            <a:gd name="connsiteX881" fmla="*/ 580993 w 4004840"/>
            <a:gd name="connsiteY881" fmla="*/ 4496069 h 4757195"/>
            <a:gd name="connsiteX882" fmla="*/ 550117 w 4004840"/>
            <a:gd name="connsiteY882" fmla="*/ 4498872 h 4757195"/>
            <a:gd name="connsiteX883" fmla="*/ 567894 w 4004840"/>
            <a:gd name="connsiteY883" fmla="*/ 4472712 h 4757195"/>
            <a:gd name="connsiteX884" fmla="*/ 582981 w 4004840"/>
            <a:gd name="connsiteY884" fmla="*/ 4468391 h 4757195"/>
            <a:gd name="connsiteX885" fmla="*/ 595471 w 4004840"/>
            <a:gd name="connsiteY885" fmla="*/ 4468953 h 4757195"/>
            <a:gd name="connsiteX886" fmla="*/ 588946 w 4004840"/>
            <a:gd name="connsiteY886" fmla="*/ 4464697 h 4757195"/>
            <a:gd name="connsiteX887" fmla="*/ 538889 w 4004840"/>
            <a:gd name="connsiteY887" fmla="*/ 4456829 h 4757195"/>
            <a:gd name="connsiteX888" fmla="*/ 623097 w 4004840"/>
            <a:gd name="connsiteY888" fmla="*/ 4459632 h 4757195"/>
            <a:gd name="connsiteX889" fmla="*/ 596899 w 4004840"/>
            <a:gd name="connsiteY889" fmla="*/ 4389560 h 4757195"/>
            <a:gd name="connsiteX890" fmla="*/ 655844 w 4004840"/>
            <a:gd name="connsiteY890" fmla="*/ 4488595 h 4757195"/>
            <a:gd name="connsiteX891" fmla="*/ 736309 w 4004840"/>
            <a:gd name="connsiteY891" fmla="*/ 4366203 h 4757195"/>
            <a:gd name="connsiteX892" fmla="*/ 1005962 w 4004840"/>
            <a:gd name="connsiteY892" fmla="*/ 4366203 h 4757195"/>
            <a:gd name="connsiteX893" fmla="*/ 1018125 w 4004840"/>
            <a:gd name="connsiteY893" fmla="*/ 4374612 h 4757195"/>
            <a:gd name="connsiteX894" fmla="*/ 1019061 w 4004840"/>
            <a:gd name="connsiteY894" fmla="*/ 4386757 h 4757195"/>
            <a:gd name="connsiteX895" fmla="*/ 1017189 w 4004840"/>
            <a:gd name="connsiteY895" fmla="*/ 4383020 h 4757195"/>
            <a:gd name="connsiteX896" fmla="*/ 1010640 w 4004840"/>
            <a:gd name="connsiteY896" fmla="*/ 4373677 h 4757195"/>
            <a:gd name="connsiteX897" fmla="*/ 1015318 w 4004840"/>
            <a:gd name="connsiteY897" fmla="*/ 4384889 h 4757195"/>
            <a:gd name="connsiteX898" fmla="*/ 1017189 w 4004840"/>
            <a:gd name="connsiteY898" fmla="*/ 4387692 h 4757195"/>
            <a:gd name="connsiteX899" fmla="*/ 1006897 w 4004840"/>
            <a:gd name="connsiteY899" fmla="*/ 4380217 h 4757195"/>
            <a:gd name="connsiteX900" fmla="*/ 1005962 w 4004840"/>
            <a:gd name="connsiteY900" fmla="*/ 4366203 h 4757195"/>
            <a:gd name="connsiteX901" fmla="*/ 1084556 w 4004840"/>
            <a:gd name="connsiteY901" fmla="*/ 4366203 h 4757195"/>
            <a:gd name="connsiteX902" fmla="*/ 1082684 w 4004840"/>
            <a:gd name="connsiteY902" fmla="*/ 4380217 h 4757195"/>
            <a:gd name="connsiteX903" fmla="*/ 1072392 w 4004840"/>
            <a:gd name="connsiteY903" fmla="*/ 4387692 h 4757195"/>
            <a:gd name="connsiteX904" fmla="*/ 1075199 w 4004840"/>
            <a:gd name="connsiteY904" fmla="*/ 4384889 h 4757195"/>
            <a:gd name="connsiteX905" fmla="*/ 1079877 w 4004840"/>
            <a:gd name="connsiteY905" fmla="*/ 4373677 h 4757195"/>
            <a:gd name="connsiteX906" fmla="*/ 1072392 w 4004840"/>
            <a:gd name="connsiteY906" fmla="*/ 4383020 h 4757195"/>
            <a:gd name="connsiteX907" fmla="*/ 1070521 w 4004840"/>
            <a:gd name="connsiteY907" fmla="*/ 4386757 h 4757195"/>
            <a:gd name="connsiteX908" fmla="*/ 1072392 w 4004840"/>
            <a:gd name="connsiteY908" fmla="*/ 4374612 h 4757195"/>
            <a:gd name="connsiteX909" fmla="*/ 1084556 w 4004840"/>
            <a:gd name="connsiteY909" fmla="*/ 4366203 h 4757195"/>
            <a:gd name="connsiteX910" fmla="*/ 1119174 w 4004840"/>
            <a:gd name="connsiteY910" fmla="*/ 4366203 h 4757195"/>
            <a:gd name="connsiteX911" fmla="*/ 1079877 w 4004840"/>
            <a:gd name="connsiteY911" fmla="*/ 4475515 h 4757195"/>
            <a:gd name="connsiteX912" fmla="*/ 1209932 w 4004840"/>
            <a:gd name="connsiteY912" fmla="*/ 4470843 h 4757195"/>
            <a:gd name="connsiteX913" fmla="*/ 1147244 w 4004840"/>
            <a:gd name="connsiteY913" fmla="*/ 4479252 h 4757195"/>
            <a:gd name="connsiteX914" fmla="*/ 1157536 w 4004840"/>
            <a:gd name="connsiteY914" fmla="*/ 4498872 h 4757195"/>
            <a:gd name="connsiteX915" fmla="*/ 1125724 w 4004840"/>
            <a:gd name="connsiteY915" fmla="*/ 4496069 h 4757195"/>
            <a:gd name="connsiteX916" fmla="*/ 1119174 w 4004840"/>
            <a:gd name="connsiteY916" fmla="*/ 4491398 h 4757195"/>
            <a:gd name="connsiteX917" fmla="*/ 1072392 w 4004840"/>
            <a:gd name="connsiteY917" fmla="*/ 4531572 h 4757195"/>
            <a:gd name="connsiteX918" fmla="*/ 1092976 w 4004840"/>
            <a:gd name="connsiteY918" fmla="*/ 4671715 h 4757195"/>
            <a:gd name="connsiteX919" fmla="*/ 996605 w 4004840"/>
            <a:gd name="connsiteY919" fmla="*/ 4671715 h 4757195"/>
            <a:gd name="connsiteX920" fmla="*/ 1026546 w 4004840"/>
            <a:gd name="connsiteY920" fmla="*/ 4531572 h 4757195"/>
            <a:gd name="connsiteX921" fmla="*/ 1003623 w 4004840"/>
            <a:gd name="connsiteY921" fmla="*/ 4485441 h 4757195"/>
            <a:gd name="connsiteX922" fmla="*/ 978569 w 4004840"/>
            <a:gd name="connsiteY922" fmla="*/ 4469104 h 4757195"/>
            <a:gd name="connsiteX923" fmla="*/ 971343 w 4004840"/>
            <a:gd name="connsiteY923" fmla="*/ 4472712 h 4757195"/>
            <a:gd name="connsiteX924" fmla="*/ 949823 w 4004840"/>
            <a:gd name="connsiteY924" fmla="*/ 4488595 h 4757195"/>
            <a:gd name="connsiteX925" fmla="*/ 974150 w 4004840"/>
            <a:gd name="connsiteY925" fmla="*/ 4478318 h 4757195"/>
            <a:gd name="connsiteX926" fmla="*/ 980699 w 4004840"/>
            <a:gd name="connsiteY926" fmla="*/ 4473646 h 4757195"/>
            <a:gd name="connsiteX927" fmla="*/ 963858 w 4004840"/>
            <a:gd name="connsiteY927" fmla="*/ 4496069 h 4757195"/>
            <a:gd name="connsiteX928" fmla="*/ 932982 w 4004840"/>
            <a:gd name="connsiteY928" fmla="*/ 4498872 h 4757195"/>
            <a:gd name="connsiteX929" fmla="*/ 950759 w 4004840"/>
            <a:gd name="connsiteY929" fmla="*/ 4472712 h 4757195"/>
            <a:gd name="connsiteX930" fmla="*/ 965846 w 4004840"/>
            <a:gd name="connsiteY930" fmla="*/ 4468391 h 4757195"/>
            <a:gd name="connsiteX931" fmla="*/ 978337 w 4004840"/>
            <a:gd name="connsiteY931" fmla="*/ 4468953 h 4757195"/>
            <a:gd name="connsiteX932" fmla="*/ 971811 w 4004840"/>
            <a:gd name="connsiteY932" fmla="*/ 4464697 h 4757195"/>
            <a:gd name="connsiteX933" fmla="*/ 921754 w 4004840"/>
            <a:gd name="connsiteY933" fmla="*/ 4456829 h 4757195"/>
            <a:gd name="connsiteX934" fmla="*/ 1005962 w 4004840"/>
            <a:gd name="connsiteY934" fmla="*/ 4459632 h 4757195"/>
            <a:gd name="connsiteX935" fmla="*/ 979764 w 4004840"/>
            <a:gd name="connsiteY935" fmla="*/ 4389560 h 4757195"/>
            <a:gd name="connsiteX936" fmla="*/ 1038709 w 4004840"/>
            <a:gd name="connsiteY936" fmla="*/ 4488595 h 4757195"/>
            <a:gd name="connsiteX937" fmla="*/ 1119174 w 4004840"/>
            <a:gd name="connsiteY937" fmla="*/ 4366203 h 4757195"/>
            <a:gd name="connsiteX938" fmla="*/ 1388827 w 4004840"/>
            <a:gd name="connsiteY938" fmla="*/ 4366203 h 4757195"/>
            <a:gd name="connsiteX939" fmla="*/ 1400990 w 4004840"/>
            <a:gd name="connsiteY939" fmla="*/ 4374612 h 4757195"/>
            <a:gd name="connsiteX940" fmla="*/ 1401926 w 4004840"/>
            <a:gd name="connsiteY940" fmla="*/ 4386757 h 4757195"/>
            <a:gd name="connsiteX941" fmla="*/ 1400054 w 4004840"/>
            <a:gd name="connsiteY941" fmla="*/ 4383020 h 4757195"/>
            <a:gd name="connsiteX942" fmla="*/ 1393505 w 4004840"/>
            <a:gd name="connsiteY942" fmla="*/ 4373677 h 4757195"/>
            <a:gd name="connsiteX943" fmla="*/ 1398183 w 4004840"/>
            <a:gd name="connsiteY943" fmla="*/ 4384889 h 4757195"/>
            <a:gd name="connsiteX944" fmla="*/ 1400054 w 4004840"/>
            <a:gd name="connsiteY944" fmla="*/ 4387692 h 4757195"/>
            <a:gd name="connsiteX945" fmla="*/ 1389762 w 4004840"/>
            <a:gd name="connsiteY945" fmla="*/ 4380217 h 4757195"/>
            <a:gd name="connsiteX946" fmla="*/ 1388827 w 4004840"/>
            <a:gd name="connsiteY946" fmla="*/ 4366203 h 4757195"/>
            <a:gd name="connsiteX947" fmla="*/ 1467421 w 4004840"/>
            <a:gd name="connsiteY947" fmla="*/ 4366203 h 4757195"/>
            <a:gd name="connsiteX948" fmla="*/ 1465549 w 4004840"/>
            <a:gd name="connsiteY948" fmla="*/ 4380217 h 4757195"/>
            <a:gd name="connsiteX949" fmla="*/ 1455257 w 4004840"/>
            <a:gd name="connsiteY949" fmla="*/ 4387692 h 4757195"/>
            <a:gd name="connsiteX950" fmla="*/ 1458064 w 4004840"/>
            <a:gd name="connsiteY950" fmla="*/ 4384889 h 4757195"/>
            <a:gd name="connsiteX951" fmla="*/ 1462742 w 4004840"/>
            <a:gd name="connsiteY951" fmla="*/ 4373677 h 4757195"/>
            <a:gd name="connsiteX952" fmla="*/ 1455257 w 4004840"/>
            <a:gd name="connsiteY952" fmla="*/ 4383020 h 4757195"/>
            <a:gd name="connsiteX953" fmla="*/ 1453386 w 4004840"/>
            <a:gd name="connsiteY953" fmla="*/ 4386757 h 4757195"/>
            <a:gd name="connsiteX954" fmla="*/ 1455257 w 4004840"/>
            <a:gd name="connsiteY954" fmla="*/ 4374612 h 4757195"/>
            <a:gd name="connsiteX955" fmla="*/ 1467421 w 4004840"/>
            <a:gd name="connsiteY955" fmla="*/ 4366203 h 4757195"/>
            <a:gd name="connsiteX956" fmla="*/ 1502039 w 4004840"/>
            <a:gd name="connsiteY956" fmla="*/ 4366203 h 4757195"/>
            <a:gd name="connsiteX957" fmla="*/ 1462742 w 4004840"/>
            <a:gd name="connsiteY957" fmla="*/ 4475515 h 4757195"/>
            <a:gd name="connsiteX958" fmla="*/ 1592797 w 4004840"/>
            <a:gd name="connsiteY958" fmla="*/ 4470843 h 4757195"/>
            <a:gd name="connsiteX959" fmla="*/ 1530109 w 4004840"/>
            <a:gd name="connsiteY959" fmla="*/ 4479252 h 4757195"/>
            <a:gd name="connsiteX960" fmla="*/ 1540401 w 4004840"/>
            <a:gd name="connsiteY960" fmla="*/ 4498872 h 4757195"/>
            <a:gd name="connsiteX961" fmla="*/ 1508589 w 4004840"/>
            <a:gd name="connsiteY961" fmla="*/ 4496069 h 4757195"/>
            <a:gd name="connsiteX962" fmla="*/ 1502039 w 4004840"/>
            <a:gd name="connsiteY962" fmla="*/ 4491398 h 4757195"/>
            <a:gd name="connsiteX963" fmla="*/ 1455257 w 4004840"/>
            <a:gd name="connsiteY963" fmla="*/ 4531572 h 4757195"/>
            <a:gd name="connsiteX964" fmla="*/ 1475841 w 4004840"/>
            <a:gd name="connsiteY964" fmla="*/ 4671715 h 4757195"/>
            <a:gd name="connsiteX965" fmla="*/ 1379470 w 4004840"/>
            <a:gd name="connsiteY965" fmla="*/ 4671715 h 4757195"/>
            <a:gd name="connsiteX966" fmla="*/ 1409411 w 4004840"/>
            <a:gd name="connsiteY966" fmla="*/ 4531572 h 4757195"/>
            <a:gd name="connsiteX967" fmla="*/ 1386488 w 4004840"/>
            <a:gd name="connsiteY967" fmla="*/ 4485441 h 4757195"/>
            <a:gd name="connsiteX968" fmla="*/ 1361434 w 4004840"/>
            <a:gd name="connsiteY968" fmla="*/ 4469104 h 4757195"/>
            <a:gd name="connsiteX969" fmla="*/ 1354208 w 4004840"/>
            <a:gd name="connsiteY969" fmla="*/ 4472712 h 4757195"/>
            <a:gd name="connsiteX970" fmla="*/ 1332688 w 4004840"/>
            <a:gd name="connsiteY970" fmla="*/ 4488595 h 4757195"/>
            <a:gd name="connsiteX971" fmla="*/ 1357015 w 4004840"/>
            <a:gd name="connsiteY971" fmla="*/ 4478318 h 4757195"/>
            <a:gd name="connsiteX972" fmla="*/ 1363564 w 4004840"/>
            <a:gd name="connsiteY972" fmla="*/ 4473646 h 4757195"/>
            <a:gd name="connsiteX973" fmla="*/ 1346723 w 4004840"/>
            <a:gd name="connsiteY973" fmla="*/ 4496069 h 4757195"/>
            <a:gd name="connsiteX974" fmla="*/ 1315847 w 4004840"/>
            <a:gd name="connsiteY974" fmla="*/ 4498872 h 4757195"/>
            <a:gd name="connsiteX975" fmla="*/ 1333624 w 4004840"/>
            <a:gd name="connsiteY975" fmla="*/ 4472712 h 4757195"/>
            <a:gd name="connsiteX976" fmla="*/ 1348711 w 4004840"/>
            <a:gd name="connsiteY976" fmla="*/ 4468391 h 4757195"/>
            <a:gd name="connsiteX977" fmla="*/ 1361202 w 4004840"/>
            <a:gd name="connsiteY977" fmla="*/ 4468953 h 4757195"/>
            <a:gd name="connsiteX978" fmla="*/ 1354676 w 4004840"/>
            <a:gd name="connsiteY978" fmla="*/ 4464697 h 4757195"/>
            <a:gd name="connsiteX979" fmla="*/ 1304619 w 4004840"/>
            <a:gd name="connsiteY979" fmla="*/ 4456829 h 4757195"/>
            <a:gd name="connsiteX980" fmla="*/ 1388827 w 4004840"/>
            <a:gd name="connsiteY980" fmla="*/ 4459632 h 4757195"/>
            <a:gd name="connsiteX981" fmla="*/ 1362629 w 4004840"/>
            <a:gd name="connsiteY981" fmla="*/ 4389560 h 4757195"/>
            <a:gd name="connsiteX982" fmla="*/ 1421574 w 4004840"/>
            <a:gd name="connsiteY982" fmla="*/ 4488595 h 4757195"/>
            <a:gd name="connsiteX983" fmla="*/ 1502039 w 4004840"/>
            <a:gd name="connsiteY983" fmla="*/ 4366203 h 4757195"/>
            <a:gd name="connsiteX984" fmla="*/ 1771691 w 4004840"/>
            <a:gd name="connsiteY984" fmla="*/ 4366203 h 4757195"/>
            <a:gd name="connsiteX985" fmla="*/ 1783854 w 4004840"/>
            <a:gd name="connsiteY985" fmla="*/ 4374612 h 4757195"/>
            <a:gd name="connsiteX986" fmla="*/ 1784790 w 4004840"/>
            <a:gd name="connsiteY986" fmla="*/ 4386757 h 4757195"/>
            <a:gd name="connsiteX987" fmla="*/ 1782918 w 4004840"/>
            <a:gd name="connsiteY987" fmla="*/ 4383020 h 4757195"/>
            <a:gd name="connsiteX988" fmla="*/ 1776369 w 4004840"/>
            <a:gd name="connsiteY988" fmla="*/ 4373677 h 4757195"/>
            <a:gd name="connsiteX989" fmla="*/ 1781047 w 4004840"/>
            <a:gd name="connsiteY989" fmla="*/ 4384889 h 4757195"/>
            <a:gd name="connsiteX990" fmla="*/ 1782918 w 4004840"/>
            <a:gd name="connsiteY990" fmla="*/ 4387692 h 4757195"/>
            <a:gd name="connsiteX991" fmla="*/ 1772626 w 4004840"/>
            <a:gd name="connsiteY991" fmla="*/ 4380217 h 4757195"/>
            <a:gd name="connsiteX992" fmla="*/ 1771691 w 4004840"/>
            <a:gd name="connsiteY992" fmla="*/ 4366203 h 4757195"/>
            <a:gd name="connsiteX993" fmla="*/ 1850285 w 4004840"/>
            <a:gd name="connsiteY993" fmla="*/ 4366203 h 4757195"/>
            <a:gd name="connsiteX994" fmla="*/ 1848413 w 4004840"/>
            <a:gd name="connsiteY994" fmla="*/ 4380217 h 4757195"/>
            <a:gd name="connsiteX995" fmla="*/ 1838121 w 4004840"/>
            <a:gd name="connsiteY995" fmla="*/ 4387692 h 4757195"/>
            <a:gd name="connsiteX996" fmla="*/ 1840928 w 4004840"/>
            <a:gd name="connsiteY996" fmla="*/ 4384889 h 4757195"/>
            <a:gd name="connsiteX997" fmla="*/ 1845606 w 4004840"/>
            <a:gd name="connsiteY997" fmla="*/ 4373677 h 4757195"/>
            <a:gd name="connsiteX998" fmla="*/ 1838121 w 4004840"/>
            <a:gd name="connsiteY998" fmla="*/ 4383020 h 4757195"/>
            <a:gd name="connsiteX999" fmla="*/ 1836250 w 4004840"/>
            <a:gd name="connsiteY999" fmla="*/ 4386757 h 4757195"/>
            <a:gd name="connsiteX1000" fmla="*/ 1838121 w 4004840"/>
            <a:gd name="connsiteY1000" fmla="*/ 4374612 h 4757195"/>
            <a:gd name="connsiteX1001" fmla="*/ 1850285 w 4004840"/>
            <a:gd name="connsiteY1001" fmla="*/ 4366203 h 4757195"/>
            <a:gd name="connsiteX1002" fmla="*/ 1884903 w 4004840"/>
            <a:gd name="connsiteY1002" fmla="*/ 4366203 h 4757195"/>
            <a:gd name="connsiteX1003" fmla="*/ 1845606 w 4004840"/>
            <a:gd name="connsiteY1003" fmla="*/ 4475515 h 4757195"/>
            <a:gd name="connsiteX1004" fmla="*/ 1975661 w 4004840"/>
            <a:gd name="connsiteY1004" fmla="*/ 4470843 h 4757195"/>
            <a:gd name="connsiteX1005" fmla="*/ 1912973 w 4004840"/>
            <a:gd name="connsiteY1005" fmla="*/ 4479252 h 4757195"/>
            <a:gd name="connsiteX1006" fmla="*/ 1923265 w 4004840"/>
            <a:gd name="connsiteY1006" fmla="*/ 4498872 h 4757195"/>
            <a:gd name="connsiteX1007" fmla="*/ 1891453 w 4004840"/>
            <a:gd name="connsiteY1007" fmla="*/ 4496069 h 4757195"/>
            <a:gd name="connsiteX1008" fmla="*/ 1884903 w 4004840"/>
            <a:gd name="connsiteY1008" fmla="*/ 4491398 h 4757195"/>
            <a:gd name="connsiteX1009" fmla="*/ 1838121 w 4004840"/>
            <a:gd name="connsiteY1009" fmla="*/ 4531572 h 4757195"/>
            <a:gd name="connsiteX1010" fmla="*/ 1858705 w 4004840"/>
            <a:gd name="connsiteY1010" fmla="*/ 4671715 h 4757195"/>
            <a:gd name="connsiteX1011" fmla="*/ 1762334 w 4004840"/>
            <a:gd name="connsiteY1011" fmla="*/ 4671715 h 4757195"/>
            <a:gd name="connsiteX1012" fmla="*/ 1792275 w 4004840"/>
            <a:gd name="connsiteY1012" fmla="*/ 4531572 h 4757195"/>
            <a:gd name="connsiteX1013" fmla="*/ 1769352 w 4004840"/>
            <a:gd name="connsiteY1013" fmla="*/ 4485441 h 4757195"/>
            <a:gd name="connsiteX1014" fmla="*/ 1744298 w 4004840"/>
            <a:gd name="connsiteY1014" fmla="*/ 4469104 h 4757195"/>
            <a:gd name="connsiteX1015" fmla="*/ 1737072 w 4004840"/>
            <a:gd name="connsiteY1015" fmla="*/ 4472712 h 4757195"/>
            <a:gd name="connsiteX1016" fmla="*/ 1715552 w 4004840"/>
            <a:gd name="connsiteY1016" fmla="*/ 4488595 h 4757195"/>
            <a:gd name="connsiteX1017" fmla="*/ 1739879 w 4004840"/>
            <a:gd name="connsiteY1017" fmla="*/ 4478318 h 4757195"/>
            <a:gd name="connsiteX1018" fmla="*/ 1746428 w 4004840"/>
            <a:gd name="connsiteY1018" fmla="*/ 4473646 h 4757195"/>
            <a:gd name="connsiteX1019" fmla="*/ 1729587 w 4004840"/>
            <a:gd name="connsiteY1019" fmla="*/ 4496069 h 4757195"/>
            <a:gd name="connsiteX1020" fmla="*/ 1698711 w 4004840"/>
            <a:gd name="connsiteY1020" fmla="*/ 4498872 h 4757195"/>
            <a:gd name="connsiteX1021" fmla="*/ 1716488 w 4004840"/>
            <a:gd name="connsiteY1021" fmla="*/ 4472712 h 4757195"/>
            <a:gd name="connsiteX1022" fmla="*/ 1731575 w 4004840"/>
            <a:gd name="connsiteY1022" fmla="*/ 4468391 h 4757195"/>
            <a:gd name="connsiteX1023" fmla="*/ 1744066 w 4004840"/>
            <a:gd name="connsiteY1023" fmla="*/ 4468953 h 4757195"/>
            <a:gd name="connsiteX1024" fmla="*/ 1737540 w 4004840"/>
            <a:gd name="connsiteY1024" fmla="*/ 4464697 h 4757195"/>
            <a:gd name="connsiteX1025" fmla="*/ 1687483 w 4004840"/>
            <a:gd name="connsiteY1025" fmla="*/ 4456829 h 4757195"/>
            <a:gd name="connsiteX1026" fmla="*/ 1771691 w 4004840"/>
            <a:gd name="connsiteY1026" fmla="*/ 4459632 h 4757195"/>
            <a:gd name="connsiteX1027" fmla="*/ 1745493 w 4004840"/>
            <a:gd name="connsiteY1027" fmla="*/ 4389560 h 4757195"/>
            <a:gd name="connsiteX1028" fmla="*/ 1804438 w 4004840"/>
            <a:gd name="connsiteY1028" fmla="*/ 4488595 h 4757195"/>
            <a:gd name="connsiteX1029" fmla="*/ 1884903 w 4004840"/>
            <a:gd name="connsiteY1029" fmla="*/ 4366203 h 4757195"/>
            <a:gd name="connsiteX1030" fmla="*/ 2154556 w 4004840"/>
            <a:gd name="connsiteY1030" fmla="*/ 4366203 h 4757195"/>
            <a:gd name="connsiteX1031" fmla="*/ 2166719 w 4004840"/>
            <a:gd name="connsiteY1031" fmla="*/ 4374612 h 4757195"/>
            <a:gd name="connsiteX1032" fmla="*/ 2167655 w 4004840"/>
            <a:gd name="connsiteY1032" fmla="*/ 4386757 h 4757195"/>
            <a:gd name="connsiteX1033" fmla="*/ 2165783 w 4004840"/>
            <a:gd name="connsiteY1033" fmla="*/ 4383020 h 4757195"/>
            <a:gd name="connsiteX1034" fmla="*/ 2159234 w 4004840"/>
            <a:gd name="connsiteY1034" fmla="*/ 4373677 h 4757195"/>
            <a:gd name="connsiteX1035" fmla="*/ 2163912 w 4004840"/>
            <a:gd name="connsiteY1035" fmla="*/ 4384889 h 4757195"/>
            <a:gd name="connsiteX1036" fmla="*/ 2165783 w 4004840"/>
            <a:gd name="connsiteY1036" fmla="*/ 4387692 h 4757195"/>
            <a:gd name="connsiteX1037" fmla="*/ 2155491 w 4004840"/>
            <a:gd name="connsiteY1037" fmla="*/ 4380217 h 4757195"/>
            <a:gd name="connsiteX1038" fmla="*/ 2154556 w 4004840"/>
            <a:gd name="connsiteY1038" fmla="*/ 4366203 h 4757195"/>
            <a:gd name="connsiteX1039" fmla="*/ 2233150 w 4004840"/>
            <a:gd name="connsiteY1039" fmla="*/ 4366203 h 4757195"/>
            <a:gd name="connsiteX1040" fmla="*/ 2231278 w 4004840"/>
            <a:gd name="connsiteY1040" fmla="*/ 4380217 h 4757195"/>
            <a:gd name="connsiteX1041" fmla="*/ 2220986 w 4004840"/>
            <a:gd name="connsiteY1041" fmla="*/ 4387692 h 4757195"/>
            <a:gd name="connsiteX1042" fmla="*/ 2223793 w 4004840"/>
            <a:gd name="connsiteY1042" fmla="*/ 4384889 h 4757195"/>
            <a:gd name="connsiteX1043" fmla="*/ 2228471 w 4004840"/>
            <a:gd name="connsiteY1043" fmla="*/ 4373677 h 4757195"/>
            <a:gd name="connsiteX1044" fmla="*/ 2220986 w 4004840"/>
            <a:gd name="connsiteY1044" fmla="*/ 4383020 h 4757195"/>
            <a:gd name="connsiteX1045" fmla="*/ 2219115 w 4004840"/>
            <a:gd name="connsiteY1045" fmla="*/ 4386757 h 4757195"/>
            <a:gd name="connsiteX1046" fmla="*/ 2220986 w 4004840"/>
            <a:gd name="connsiteY1046" fmla="*/ 4374612 h 4757195"/>
            <a:gd name="connsiteX1047" fmla="*/ 2233150 w 4004840"/>
            <a:gd name="connsiteY1047" fmla="*/ 4366203 h 4757195"/>
            <a:gd name="connsiteX1048" fmla="*/ 2267768 w 4004840"/>
            <a:gd name="connsiteY1048" fmla="*/ 4366203 h 4757195"/>
            <a:gd name="connsiteX1049" fmla="*/ 2228471 w 4004840"/>
            <a:gd name="connsiteY1049" fmla="*/ 4475515 h 4757195"/>
            <a:gd name="connsiteX1050" fmla="*/ 2358526 w 4004840"/>
            <a:gd name="connsiteY1050" fmla="*/ 4470843 h 4757195"/>
            <a:gd name="connsiteX1051" fmla="*/ 2295838 w 4004840"/>
            <a:gd name="connsiteY1051" fmla="*/ 4479252 h 4757195"/>
            <a:gd name="connsiteX1052" fmla="*/ 2306130 w 4004840"/>
            <a:gd name="connsiteY1052" fmla="*/ 4498872 h 4757195"/>
            <a:gd name="connsiteX1053" fmla="*/ 2274318 w 4004840"/>
            <a:gd name="connsiteY1053" fmla="*/ 4496069 h 4757195"/>
            <a:gd name="connsiteX1054" fmla="*/ 2267768 w 4004840"/>
            <a:gd name="connsiteY1054" fmla="*/ 4491398 h 4757195"/>
            <a:gd name="connsiteX1055" fmla="*/ 2220986 w 4004840"/>
            <a:gd name="connsiteY1055" fmla="*/ 4531572 h 4757195"/>
            <a:gd name="connsiteX1056" fmla="*/ 2241570 w 4004840"/>
            <a:gd name="connsiteY1056" fmla="*/ 4671715 h 4757195"/>
            <a:gd name="connsiteX1057" fmla="*/ 2145199 w 4004840"/>
            <a:gd name="connsiteY1057" fmla="*/ 4671715 h 4757195"/>
            <a:gd name="connsiteX1058" fmla="*/ 2175140 w 4004840"/>
            <a:gd name="connsiteY1058" fmla="*/ 4531572 h 4757195"/>
            <a:gd name="connsiteX1059" fmla="*/ 2152217 w 4004840"/>
            <a:gd name="connsiteY1059" fmla="*/ 4485441 h 4757195"/>
            <a:gd name="connsiteX1060" fmla="*/ 2127163 w 4004840"/>
            <a:gd name="connsiteY1060" fmla="*/ 4469104 h 4757195"/>
            <a:gd name="connsiteX1061" fmla="*/ 2119937 w 4004840"/>
            <a:gd name="connsiteY1061" fmla="*/ 4472712 h 4757195"/>
            <a:gd name="connsiteX1062" fmla="*/ 2098417 w 4004840"/>
            <a:gd name="connsiteY1062" fmla="*/ 4488595 h 4757195"/>
            <a:gd name="connsiteX1063" fmla="*/ 2122744 w 4004840"/>
            <a:gd name="connsiteY1063" fmla="*/ 4478318 h 4757195"/>
            <a:gd name="connsiteX1064" fmla="*/ 2129293 w 4004840"/>
            <a:gd name="connsiteY1064" fmla="*/ 4473646 h 4757195"/>
            <a:gd name="connsiteX1065" fmla="*/ 2112452 w 4004840"/>
            <a:gd name="connsiteY1065" fmla="*/ 4496069 h 4757195"/>
            <a:gd name="connsiteX1066" fmla="*/ 2081576 w 4004840"/>
            <a:gd name="connsiteY1066" fmla="*/ 4498872 h 4757195"/>
            <a:gd name="connsiteX1067" fmla="*/ 2099353 w 4004840"/>
            <a:gd name="connsiteY1067" fmla="*/ 4472712 h 4757195"/>
            <a:gd name="connsiteX1068" fmla="*/ 2114440 w 4004840"/>
            <a:gd name="connsiteY1068" fmla="*/ 4468391 h 4757195"/>
            <a:gd name="connsiteX1069" fmla="*/ 2126930 w 4004840"/>
            <a:gd name="connsiteY1069" fmla="*/ 4468953 h 4757195"/>
            <a:gd name="connsiteX1070" fmla="*/ 2120405 w 4004840"/>
            <a:gd name="connsiteY1070" fmla="*/ 4464697 h 4757195"/>
            <a:gd name="connsiteX1071" fmla="*/ 2070348 w 4004840"/>
            <a:gd name="connsiteY1071" fmla="*/ 4456829 h 4757195"/>
            <a:gd name="connsiteX1072" fmla="*/ 2154556 w 4004840"/>
            <a:gd name="connsiteY1072" fmla="*/ 4459632 h 4757195"/>
            <a:gd name="connsiteX1073" fmla="*/ 2128358 w 4004840"/>
            <a:gd name="connsiteY1073" fmla="*/ 4389560 h 4757195"/>
            <a:gd name="connsiteX1074" fmla="*/ 2187303 w 4004840"/>
            <a:gd name="connsiteY1074" fmla="*/ 4488595 h 4757195"/>
            <a:gd name="connsiteX1075" fmla="*/ 2267768 w 4004840"/>
            <a:gd name="connsiteY1075" fmla="*/ 4366203 h 4757195"/>
            <a:gd name="connsiteX1076" fmla="*/ 2537421 w 4004840"/>
            <a:gd name="connsiteY1076" fmla="*/ 4366203 h 4757195"/>
            <a:gd name="connsiteX1077" fmla="*/ 2549584 w 4004840"/>
            <a:gd name="connsiteY1077" fmla="*/ 4374612 h 4757195"/>
            <a:gd name="connsiteX1078" fmla="*/ 2550520 w 4004840"/>
            <a:gd name="connsiteY1078" fmla="*/ 4386757 h 4757195"/>
            <a:gd name="connsiteX1079" fmla="*/ 2548648 w 4004840"/>
            <a:gd name="connsiteY1079" fmla="*/ 4383020 h 4757195"/>
            <a:gd name="connsiteX1080" fmla="*/ 2542099 w 4004840"/>
            <a:gd name="connsiteY1080" fmla="*/ 4373677 h 4757195"/>
            <a:gd name="connsiteX1081" fmla="*/ 2546777 w 4004840"/>
            <a:gd name="connsiteY1081" fmla="*/ 4384889 h 4757195"/>
            <a:gd name="connsiteX1082" fmla="*/ 2548648 w 4004840"/>
            <a:gd name="connsiteY1082" fmla="*/ 4387692 h 4757195"/>
            <a:gd name="connsiteX1083" fmla="*/ 2538356 w 4004840"/>
            <a:gd name="connsiteY1083" fmla="*/ 4380217 h 4757195"/>
            <a:gd name="connsiteX1084" fmla="*/ 2537421 w 4004840"/>
            <a:gd name="connsiteY1084" fmla="*/ 4366203 h 4757195"/>
            <a:gd name="connsiteX1085" fmla="*/ 2616014 w 4004840"/>
            <a:gd name="connsiteY1085" fmla="*/ 4366203 h 4757195"/>
            <a:gd name="connsiteX1086" fmla="*/ 2614143 w 4004840"/>
            <a:gd name="connsiteY1086" fmla="*/ 4380217 h 4757195"/>
            <a:gd name="connsiteX1087" fmla="*/ 2603851 w 4004840"/>
            <a:gd name="connsiteY1087" fmla="*/ 4387692 h 4757195"/>
            <a:gd name="connsiteX1088" fmla="*/ 2606658 w 4004840"/>
            <a:gd name="connsiteY1088" fmla="*/ 4384889 h 4757195"/>
            <a:gd name="connsiteX1089" fmla="*/ 2611336 w 4004840"/>
            <a:gd name="connsiteY1089" fmla="*/ 4373677 h 4757195"/>
            <a:gd name="connsiteX1090" fmla="*/ 2603851 w 4004840"/>
            <a:gd name="connsiteY1090" fmla="*/ 4383020 h 4757195"/>
            <a:gd name="connsiteX1091" fmla="*/ 2601980 w 4004840"/>
            <a:gd name="connsiteY1091" fmla="*/ 4386757 h 4757195"/>
            <a:gd name="connsiteX1092" fmla="*/ 2603851 w 4004840"/>
            <a:gd name="connsiteY1092" fmla="*/ 4374612 h 4757195"/>
            <a:gd name="connsiteX1093" fmla="*/ 2616014 w 4004840"/>
            <a:gd name="connsiteY1093" fmla="*/ 4366203 h 4757195"/>
            <a:gd name="connsiteX1094" fmla="*/ 2650633 w 4004840"/>
            <a:gd name="connsiteY1094" fmla="*/ 4366203 h 4757195"/>
            <a:gd name="connsiteX1095" fmla="*/ 2611336 w 4004840"/>
            <a:gd name="connsiteY1095" fmla="*/ 4475515 h 4757195"/>
            <a:gd name="connsiteX1096" fmla="*/ 2741390 w 4004840"/>
            <a:gd name="connsiteY1096" fmla="*/ 4470843 h 4757195"/>
            <a:gd name="connsiteX1097" fmla="*/ 2678702 w 4004840"/>
            <a:gd name="connsiteY1097" fmla="*/ 4479252 h 4757195"/>
            <a:gd name="connsiteX1098" fmla="*/ 2688995 w 4004840"/>
            <a:gd name="connsiteY1098" fmla="*/ 4498872 h 4757195"/>
            <a:gd name="connsiteX1099" fmla="*/ 2657183 w 4004840"/>
            <a:gd name="connsiteY1099" fmla="*/ 4496069 h 4757195"/>
            <a:gd name="connsiteX1100" fmla="*/ 2650633 w 4004840"/>
            <a:gd name="connsiteY1100" fmla="*/ 4491398 h 4757195"/>
            <a:gd name="connsiteX1101" fmla="*/ 2603851 w 4004840"/>
            <a:gd name="connsiteY1101" fmla="*/ 4531572 h 4757195"/>
            <a:gd name="connsiteX1102" fmla="*/ 2624435 w 4004840"/>
            <a:gd name="connsiteY1102" fmla="*/ 4671715 h 4757195"/>
            <a:gd name="connsiteX1103" fmla="*/ 2528064 w 4004840"/>
            <a:gd name="connsiteY1103" fmla="*/ 4671715 h 4757195"/>
            <a:gd name="connsiteX1104" fmla="*/ 2558005 w 4004840"/>
            <a:gd name="connsiteY1104" fmla="*/ 4531572 h 4757195"/>
            <a:gd name="connsiteX1105" fmla="*/ 2535082 w 4004840"/>
            <a:gd name="connsiteY1105" fmla="*/ 4485441 h 4757195"/>
            <a:gd name="connsiteX1106" fmla="*/ 2510028 w 4004840"/>
            <a:gd name="connsiteY1106" fmla="*/ 4469104 h 4757195"/>
            <a:gd name="connsiteX1107" fmla="*/ 2502802 w 4004840"/>
            <a:gd name="connsiteY1107" fmla="*/ 4472712 h 4757195"/>
            <a:gd name="connsiteX1108" fmla="*/ 2481282 w 4004840"/>
            <a:gd name="connsiteY1108" fmla="*/ 4488595 h 4757195"/>
            <a:gd name="connsiteX1109" fmla="*/ 2505609 w 4004840"/>
            <a:gd name="connsiteY1109" fmla="*/ 4478318 h 4757195"/>
            <a:gd name="connsiteX1110" fmla="*/ 2512158 w 4004840"/>
            <a:gd name="connsiteY1110" fmla="*/ 4473646 h 4757195"/>
            <a:gd name="connsiteX1111" fmla="*/ 2495317 w 4004840"/>
            <a:gd name="connsiteY1111" fmla="*/ 4496069 h 4757195"/>
            <a:gd name="connsiteX1112" fmla="*/ 2464441 w 4004840"/>
            <a:gd name="connsiteY1112" fmla="*/ 4498872 h 4757195"/>
            <a:gd name="connsiteX1113" fmla="*/ 2482218 w 4004840"/>
            <a:gd name="connsiteY1113" fmla="*/ 4472712 h 4757195"/>
            <a:gd name="connsiteX1114" fmla="*/ 2497305 w 4004840"/>
            <a:gd name="connsiteY1114" fmla="*/ 4468391 h 4757195"/>
            <a:gd name="connsiteX1115" fmla="*/ 2509795 w 4004840"/>
            <a:gd name="connsiteY1115" fmla="*/ 4468953 h 4757195"/>
            <a:gd name="connsiteX1116" fmla="*/ 2503270 w 4004840"/>
            <a:gd name="connsiteY1116" fmla="*/ 4464697 h 4757195"/>
            <a:gd name="connsiteX1117" fmla="*/ 2453213 w 4004840"/>
            <a:gd name="connsiteY1117" fmla="*/ 4456829 h 4757195"/>
            <a:gd name="connsiteX1118" fmla="*/ 2537421 w 4004840"/>
            <a:gd name="connsiteY1118" fmla="*/ 4459632 h 4757195"/>
            <a:gd name="connsiteX1119" fmla="*/ 2511223 w 4004840"/>
            <a:gd name="connsiteY1119" fmla="*/ 4389560 h 4757195"/>
            <a:gd name="connsiteX1120" fmla="*/ 2570168 w 4004840"/>
            <a:gd name="connsiteY1120" fmla="*/ 4488595 h 4757195"/>
            <a:gd name="connsiteX1121" fmla="*/ 2650633 w 4004840"/>
            <a:gd name="connsiteY1121" fmla="*/ 4366203 h 4757195"/>
            <a:gd name="connsiteX1122" fmla="*/ 2920286 w 4004840"/>
            <a:gd name="connsiteY1122" fmla="*/ 4366203 h 4757195"/>
            <a:gd name="connsiteX1123" fmla="*/ 2932449 w 4004840"/>
            <a:gd name="connsiteY1123" fmla="*/ 4374612 h 4757195"/>
            <a:gd name="connsiteX1124" fmla="*/ 2933384 w 4004840"/>
            <a:gd name="connsiteY1124" fmla="*/ 4386757 h 4757195"/>
            <a:gd name="connsiteX1125" fmla="*/ 2931513 w 4004840"/>
            <a:gd name="connsiteY1125" fmla="*/ 4383020 h 4757195"/>
            <a:gd name="connsiteX1126" fmla="*/ 2924964 w 4004840"/>
            <a:gd name="connsiteY1126" fmla="*/ 4373677 h 4757195"/>
            <a:gd name="connsiteX1127" fmla="*/ 2929642 w 4004840"/>
            <a:gd name="connsiteY1127" fmla="*/ 4384889 h 4757195"/>
            <a:gd name="connsiteX1128" fmla="*/ 2931513 w 4004840"/>
            <a:gd name="connsiteY1128" fmla="*/ 4387692 h 4757195"/>
            <a:gd name="connsiteX1129" fmla="*/ 2921221 w 4004840"/>
            <a:gd name="connsiteY1129" fmla="*/ 4380217 h 4757195"/>
            <a:gd name="connsiteX1130" fmla="*/ 2920286 w 4004840"/>
            <a:gd name="connsiteY1130" fmla="*/ 4366203 h 4757195"/>
            <a:gd name="connsiteX1131" fmla="*/ 2998880 w 4004840"/>
            <a:gd name="connsiteY1131" fmla="*/ 4366203 h 4757195"/>
            <a:gd name="connsiteX1132" fmla="*/ 2997008 w 4004840"/>
            <a:gd name="connsiteY1132" fmla="*/ 4380217 h 4757195"/>
            <a:gd name="connsiteX1133" fmla="*/ 2986716 w 4004840"/>
            <a:gd name="connsiteY1133" fmla="*/ 4387692 h 4757195"/>
            <a:gd name="connsiteX1134" fmla="*/ 2989523 w 4004840"/>
            <a:gd name="connsiteY1134" fmla="*/ 4384889 h 4757195"/>
            <a:gd name="connsiteX1135" fmla="*/ 2994201 w 4004840"/>
            <a:gd name="connsiteY1135" fmla="*/ 4373677 h 4757195"/>
            <a:gd name="connsiteX1136" fmla="*/ 2986716 w 4004840"/>
            <a:gd name="connsiteY1136" fmla="*/ 4383020 h 4757195"/>
            <a:gd name="connsiteX1137" fmla="*/ 2984845 w 4004840"/>
            <a:gd name="connsiteY1137" fmla="*/ 4386757 h 4757195"/>
            <a:gd name="connsiteX1138" fmla="*/ 2986716 w 4004840"/>
            <a:gd name="connsiteY1138" fmla="*/ 4374612 h 4757195"/>
            <a:gd name="connsiteX1139" fmla="*/ 2998880 w 4004840"/>
            <a:gd name="connsiteY1139" fmla="*/ 4366203 h 4757195"/>
            <a:gd name="connsiteX1140" fmla="*/ 3033498 w 4004840"/>
            <a:gd name="connsiteY1140" fmla="*/ 4366203 h 4757195"/>
            <a:gd name="connsiteX1141" fmla="*/ 2994201 w 4004840"/>
            <a:gd name="connsiteY1141" fmla="*/ 4475515 h 4757195"/>
            <a:gd name="connsiteX1142" fmla="*/ 3124256 w 4004840"/>
            <a:gd name="connsiteY1142" fmla="*/ 4470843 h 4757195"/>
            <a:gd name="connsiteX1143" fmla="*/ 3061568 w 4004840"/>
            <a:gd name="connsiteY1143" fmla="*/ 4479252 h 4757195"/>
            <a:gd name="connsiteX1144" fmla="*/ 3071859 w 4004840"/>
            <a:gd name="connsiteY1144" fmla="*/ 4498872 h 4757195"/>
            <a:gd name="connsiteX1145" fmla="*/ 3040048 w 4004840"/>
            <a:gd name="connsiteY1145" fmla="*/ 4496069 h 4757195"/>
            <a:gd name="connsiteX1146" fmla="*/ 3033498 w 4004840"/>
            <a:gd name="connsiteY1146" fmla="*/ 4491398 h 4757195"/>
            <a:gd name="connsiteX1147" fmla="*/ 2986716 w 4004840"/>
            <a:gd name="connsiteY1147" fmla="*/ 4531572 h 4757195"/>
            <a:gd name="connsiteX1148" fmla="*/ 3007300 w 4004840"/>
            <a:gd name="connsiteY1148" fmla="*/ 4671715 h 4757195"/>
            <a:gd name="connsiteX1149" fmla="*/ 2910929 w 4004840"/>
            <a:gd name="connsiteY1149" fmla="*/ 4671715 h 4757195"/>
            <a:gd name="connsiteX1150" fmla="*/ 2940870 w 4004840"/>
            <a:gd name="connsiteY1150" fmla="*/ 4531572 h 4757195"/>
            <a:gd name="connsiteX1151" fmla="*/ 2917946 w 4004840"/>
            <a:gd name="connsiteY1151" fmla="*/ 4485441 h 4757195"/>
            <a:gd name="connsiteX1152" fmla="*/ 2892892 w 4004840"/>
            <a:gd name="connsiteY1152" fmla="*/ 4469104 h 4757195"/>
            <a:gd name="connsiteX1153" fmla="*/ 2885667 w 4004840"/>
            <a:gd name="connsiteY1153" fmla="*/ 4472712 h 4757195"/>
            <a:gd name="connsiteX1154" fmla="*/ 2864146 w 4004840"/>
            <a:gd name="connsiteY1154" fmla="*/ 4488595 h 4757195"/>
            <a:gd name="connsiteX1155" fmla="*/ 2888473 w 4004840"/>
            <a:gd name="connsiteY1155" fmla="*/ 4478318 h 4757195"/>
            <a:gd name="connsiteX1156" fmla="*/ 2895023 w 4004840"/>
            <a:gd name="connsiteY1156" fmla="*/ 4473646 h 4757195"/>
            <a:gd name="connsiteX1157" fmla="*/ 2878182 w 4004840"/>
            <a:gd name="connsiteY1157" fmla="*/ 4496069 h 4757195"/>
            <a:gd name="connsiteX1158" fmla="*/ 2847305 w 4004840"/>
            <a:gd name="connsiteY1158" fmla="*/ 4498872 h 4757195"/>
            <a:gd name="connsiteX1159" fmla="*/ 2865083 w 4004840"/>
            <a:gd name="connsiteY1159" fmla="*/ 4472712 h 4757195"/>
            <a:gd name="connsiteX1160" fmla="*/ 2880170 w 4004840"/>
            <a:gd name="connsiteY1160" fmla="*/ 4468391 h 4757195"/>
            <a:gd name="connsiteX1161" fmla="*/ 2892660 w 4004840"/>
            <a:gd name="connsiteY1161" fmla="*/ 4468953 h 4757195"/>
            <a:gd name="connsiteX1162" fmla="*/ 2886135 w 4004840"/>
            <a:gd name="connsiteY1162" fmla="*/ 4464697 h 4757195"/>
            <a:gd name="connsiteX1163" fmla="*/ 2836078 w 4004840"/>
            <a:gd name="connsiteY1163" fmla="*/ 4456829 h 4757195"/>
            <a:gd name="connsiteX1164" fmla="*/ 2920286 w 4004840"/>
            <a:gd name="connsiteY1164" fmla="*/ 4459632 h 4757195"/>
            <a:gd name="connsiteX1165" fmla="*/ 2894088 w 4004840"/>
            <a:gd name="connsiteY1165" fmla="*/ 4389560 h 4757195"/>
            <a:gd name="connsiteX1166" fmla="*/ 2953033 w 4004840"/>
            <a:gd name="connsiteY1166" fmla="*/ 4488595 h 4757195"/>
            <a:gd name="connsiteX1167" fmla="*/ 3033498 w 4004840"/>
            <a:gd name="connsiteY1167" fmla="*/ 4366203 h 4757195"/>
            <a:gd name="connsiteX1168" fmla="*/ 3303151 w 4004840"/>
            <a:gd name="connsiteY1168" fmla="*/ 4366203 h 4757195"/>
            <a:gd name="connsiteX1169" fmla="*/ 3315314 w 4004840"/>
            <a:gd name="connsiteY1169" fmla="*/ 4374612 h 4757195"/>
            <a:gd name="connsiteX1170" fmla="*/ 3316250 w 4004840"/>
            <a:gd name="connsiteY1170" fmla="*/ 4386757 h 4757195"/>
            <a:gd name="connsiteX1171" fmla="*/ 3314378 w 4004840"/>
            <a:gd name="connsiteY1171" fmla="*/ 4383020 h 4757195"/>
            <a:gd name="connsiteX1172" fmla="*/ 3307829 w 4004840"/>
            <a:gd name="connsiteY1172" fmla="*/ 4373677 h 4757195"/>
            <a:gd name="connsiteX1173" fmla="*/ 3312507 w 4004840"/>
            <a:gd name="connsiteY1173" fmla="*/ 4384889 h 4757195"/>
            <a:gd name="connsiteX1174" fmla="*/ 3314378 w 4004840"/>
            <a:gd name="connsiteY1174" fmla="*/ 4387692 h 4757195"/>
            <a:gd name="connsiteX1175" fmla="*/ 3304086 w 4004840"/>
            <a:gd name="connsiteY1175" fmla="*/ 4380217 h 4757195"/>
            <a:gd name="connsiteX1176" fmla="*/ 3303151 w 4004840"/>
            <a:gd name="connsiteY1176" fmla="*/ 4366203 h 4757195"/>
            <a:gd name="connsiteX1177" fmla="*/ 3381745 w 4004840"/>
            <a:gd name="connsiteY1177" fmla="*/ 4366203 h 4757195"/>
            <a:gd name="connsiteX1178" fmla="*/ 3379873 w 4004840"/>
            <a:gd name="connsiteY1178" fmla="*/ 4380217 h 4757195"/>
            <a:gd name="connsiteX1179" fmla="*/ 3369581 w 4004840"/>
            <a:gd name="connsiteY1179" fmla="*/ 4387692 h 4757195"/>
            <a:gd name="connsiteX1180" fmla="*/ 3372388 w 4004840"/>
            <a:gd name="connsiteY1180" fmla="*/ 4384889 h 4757195"/>
            <a:gd name="connsiteX1181" fmla="*/ 3377066 w 4004840"/>
            <a:gd name="connsiteY1181" fmla="*/ 4373677 h 4757195"/>
            <a:gd name="connsiteX1182" fmla="*/ 3369581 w 4004840"/>
            <a:gd name="connsiteY1182" fmla="*/ 4383020 h 4757195"/>
            <a:gd name="connsiteX1183" fmla="*/ 3367710 w 4004840"/>
            <a:gd name="connsiteY1183" fmla="*/ 4386757 h 4757195"/>
            <a:gd name="connsiteX1184" fmla="*/ 3369581 w 4004840"/>
            <a:gd name="connsiteY1184" fmla="*/ 4374612 h 4757195"/>
            <a:gd name="connsiteX1185" fmla="*/ 3381745 w 4004840"/>
            <a:gd name="connsiteY1185" fmla="*/ 4366203 h 4757195"/>
            <a:gd name="connsiteX1186" fmla="*/ 3416363 w 4004840"/>
            <a:gd name="connsiteY1186" fmla="*/ 4366203 h 4757195"/>
            <a:gd name="connsiteX1187" fmla="*/ 3377066 w 4004840"/>
            <a:gd name="connsiteY1187" fmla="*/ 4475515 h 4757195"/>
            <a:gd name="connsiteX1188" fmla="*/ 3507121 w 4004840"/>
            <a:gd name="connsiteY1188" fmla="*/ 4470843 h 4757195"/>
            <a:gd name="connsiteX1189" fmla="*/ 3444433 w 4004840"/>
            <a:gd name="connsiteY1189" fmla="*/ 4479252 h 4757195"/>
            <a:gd name="connsiteX1190" fmla="*/ 3454724 w 4004840"/>
            <a:gd name="connsiteY1190" fmla="*/ 4498872 h 4757195"/>
            <a:gd name="connsiteX1191" fmla="*/ 3422913 w 4004840"/>
            <a:gd name="connsiteY1191" fmla="*/ 4496069 h 4757195"/>
            <a:gd name="connsiteX1192" fmla="*/ 3416363 w 4004840"/>
            <a:gd name="connsiteY1192" fmla="*/ 4491398 h 4757195"/>
            <a:gd name="connsiteX1193" fmla="*/ 3369581 w 4004840"/>
            <a:gd name="connsiteY1193" fmla="*/ 4531572 h 4757195"/>
            <a:gd name="connsiteX1194" fmla="*/ 3390165 w 4004840"/>
            <a:gd name="connsiteY1194" fmla="*/ 4671715 h 4757195"/>
            <a:gd name="connsiteX1195" fmla="*/ 3293794 w 4004840"/>
            <a:gd name="connsiteY1195" fmla="*/ 4671715 h 4757195"/>
            <a:gd name="connsiteX1196" fmla="*/ 3323735 w 4004840"/>
            <a:gd name="connsiteY1196" fmla="*/ 4531572 h 4757195"/>
            <a:gd name="connsiteX1197" fmla="*/ 3300811 w 4004840"/>
            <a:gd name="connsiteY1197" fmla="*/ 4485441 h 4757195"/>
            <a:gd name="connsiteX1198" fmla="*/ 3275758 w 4004840"/>
            <a:gd name="connsiteY1198" fmla="*/ 4469104 h 4757195"/>
            <a:gd name="connsiteX1199" fmla="*/ 3268531 w 4004840"/>
            <a:gd name="connsiteY1199" fmla="*/ 4472712 h 4757195"/>
            <a:gd name="connsiteX1200" fmla="*/ 3247012 w 4004840"/>
            <a:gd name="connsiteY1200" fmla="*/ 4488595 h 4757195"/>
            <a:gd name="connsiteX1201" fmla="*/ 3271339 w 4004840"/>
            <a:gd name="connsiteY1201" fmla="*/ 4478318 h 4757195"/>
            <a:gd name="connsiteX1202" fmla="*/ 3277888 w 4004840"/>
            <a:gd name="connsiteY1202" fmla="*/ 4473646 h 4757195"/>
            <a:gd name="connsiteX1203" fmla="*/ 3261047 w 4004840"/>
            <a:gd name="connsiteY1203" fmla="*/ 4496069 h 4757195"/>
            <a:gd name="connsiteX1204" fmla="*/ 3230170 w 4004840"/>
            <a:gd name="connsiteY1204" fmla="*/ 4498872 h 4757195"/>
            <a:gd name="connsiteX1205" fmla="*/ 3247947 w 4004840"/>
            <a:gd name="connsiteY1205" fmla="*/ 4472712 h 4757195"/>
            <a:gd name="connsiteX1206" fmla="*/ 3263035 w 4004840"/>
            <a:gd name="connsiteY1206" fmla="*/ 4468391 h 4757195"/>
            <a:gd name="connsiteX1207" fmla="*/ 3275525 w 4004840"/>
            <a:gd name="connsiteY1207" fmla="*/ 4468953 h 4757195"/>
            <a:gd name="connsiteX1208" fmla="*/ 3269000 w 4004840"/>
            <a:gd name="connsiteY1208" fmla="*/ 4464697 h 4757195"/>
            <a:gd name="connsiteX1209" fmla="*/ 3218943 w 4004840"/>
            <a:gd name="connsiteY1209" fmla="*/ 4456829 h 4757195"/>
            <a:gd name="connsiteX1210" fmla="*/ 3303151 w 4004840"/>
            <a:gd name="connsiteY1210" fmla="*/ 4459632 h 4757195"/>
            <a:gd name="connsiteX1211" fmla="*/ 3276952 w 4004840"/>
            <a:gd name="connsiteY1211" fmla="*/ 4389560 h 4757195"/>
            <a:gd name="connsiteX1212" fmla="*/ 3335898 w 4004840"/>
            <a:gd name="connsiteY1212" fmla="*/ 4488595 h 4757195"/>
            <a:gd name="connsiteX1213" fmla="*/ 3416363 w 4004840"/>
            <a:gd name="connsiteY1213" fmla="*/ 4366203 h 4757195"/>
            <a:gd name="connsiteX1214" fmla="*/ 3686015 w 4004840"/>
            <a:gd name="connsiteY1214" fmla="*/ 4366203 h 4757195"/>
            <a:gd name="connsiteX1215" fmla="*/ 3698178 w 4004840"/>
            <a:gd name="connsiteY1215" fmla="*/ 4374612 h 4757195"/>
            <a:gd name="connsiteX1216" fmla="*/ 3699114 w 4004840"/>
            <a:gd name="connsiteY1216" fmla="*/ 4386757 h 4757195"/>
            <a:gd name="connsiteX1217" fmla="*/ 3697243 w 4004840"/>
            <a:gd name="connsiteY1217" fmla="*/ 4383020 h 4757195"/>
            <a:gd name="connsiteX1218" fmla="*/ 3690694 w 4004840"/>
            <a:gd name="connsiteY1218" fmla="*/ 4373677 h 4757195"/>
            <a:gd name="connsiteX1219" fmla="*/ 3695372 w 4004840"/>
            <a:gd name="connsiteY1219" fmla="*/ 4384889 h 4757195"/>
            <a:gd name="connsiteX1220" fmla="*/ 3697243 w 4004840"/>
            <a:gd name="connsiteY1220" fmla="*/ 4387692 h 4757195"/>
            <a:gd name="connsiteX1221" fmla="*/ 3686951 w 4004840"/>
            <a:gd name="connsiteY1221" fmla="*/ 4380217 h 4757195"/>
            <a:gd name="connsiteX1222" fmla="*/ 3686015 w 4004840"/>
            <a:gd name="connsiteY1222" fmla="*/ 4366203 h 4757195"/>
            <a:gd name="connsiteX1223" fmla="*/ 3764609 w 4004840"/>
            <a:gd name="connsiteY1223" fmla="*/ 4366203 h 4757195"/>
            <a:gd name="connsiteX1224" fmla="*/ 3762738 w 4004840"/>
            <a:gd name="connsiteY1224" fmla="*/ 4380217 h 4757195"/>
            <a:gd name="connsiteX1225" fmla="*/ 3752446 w 4004840"/>
            <a:gd name="connsiteY1225" fmla="*/ 4387692 h 4757195"/>
            <a:gd name="connsiteX1226" fmla="*/ 3755253 w 4004840"/>
            <a:gd name="connsiteY1226" fmla="*/ 4384889 h 4757195"/>
            <a:gd name="connsiteX1227" fmla="*/ 3759931 w 4004840"/>
            <a:gd name="connsiteY1227" fmla="*/ 4373677 h 4757195"/>
            <a:gd name="connsiteX1228" fmla="*/ 3752446 w 4004840"/>
            <a:gd name="connsiteY1228" fmla="*/ 4383020 h 4757195"/>
            <a:gd name="connsiteX1229" fmla="*/ 3750574 w 4004840"/>
            <a:gd name="connsiteY1229" fmla="*/ 4386757 h 4757195"/>
            <a:gd name="connsiteX1230" fmla="*/ 3752446 w 4004840"/>
            <a:gd name="connsiteY1230" fmla="*/ 4374612 h 4757195"/>
            <a:gd name="connsiteX1231" fmla="*/ 3764609 w 4004840"/>
            <a:gd name="connsiteY1231" fmla="*/ 4366203 h 4757195"/>
            <a:gd name="connsiteX1232" fmla="*/ 3799228 w 4004840"/>
            <a:gd name="connsiteY1232" fmla="*/ 4366203 h 4757195"/>
            <a:gd name="connsiteX1233" fmla="*/ 3759931 w 4004840"/>
            <a:gd name="connsiteY1233" fmla="*/ 4475515 h 4757195"/>
            <a:gd name="connsiteX1234" fmla="*/ 3889986 w 4004840"/>
            <a:gd name="connsiteY1234" fmla="*/ 4470843 h 4757195"/>
            <a:gd name="connsiteX1235" fmla="*/ 3827297 w 4004840"/>
            <a:gd name="connsiteY1235" fmla="*/ 4479252 h 4757195"/>
            <a:gd name="connsiteX1236" fmla="*/ 3837589 w 4004840"/>
            <a:gd name="connsiteY1236" fmla="*/ 4498872 h 4757195"/>
            <a:gd name="connsiteX1237" fmla="*/ 3805777 w 4004840"/>
            <a:gd name="connsiteY1237" fmla="*/ 4496069 h 4757195"/>
            <a:gd name="connsiteX1238" fmla="*/ 3799228 w 4004840"/>
            <a:gd name="connsiteY1238" fmla="*/ 4491398 h 4757195"/>
            <a:gd name="connsiteX1239" fmla="*/ 3752446 w 4004840"/>
            <a:gd name="connsiteY1239" fmla="*/ 4531572 h 4757195"/>
            <a:gd name="connsiteX1240" fmla="*/ 3773030 w 4004840"/>
            <a:gd name="connsiteY1240" fmla="*/ 4671715 h 4757195"/>
            <a:gd name="connsiteX1241" fmla="*/ 3676659 w 4004840"/>
            <a:gd name="connsiteY1241" fmla="*/ 4671715 h 4757195"/>
            <a:gd name="connsiteX1242" fmla="*/ 3706599 w 4004840"/>
            <a:gd name="connsiteY1242" fmla="*/ 4531572 h 4757195"/>
            <a:gd name="connsiteX1243" fmla="*/ 3683676 w 4004840"/>
            <a:gd name="connsiteY1243" fmla="*/ 4485441 h 4757195"/>
            <a:gd name="connsiteX1244" fmla="*/ 3658622 w 4004840"/>
            <a:gd name="connsiteY1244" fmla="*/ 4469104 h 4757195"/>
            <a:gd name="connsiteX1245" fmla="*/ 3651396 w 4004840"/>
            <a:gd name="connsiteY1245" fmla="*/ 4472712 h 4757195"/>
            <a:gd name="connsiteX1246" fmla="*/ 3629876 w 4004840"/>
            <a:gd name="connsiteY1246" fmla="*/ 4488595 h 4757195"/>
            <a:gd name="connsiteX1247" fmla="*/ 3654203 w 4004840"/>
            <a:gd name="connsiteY1247" fmla="*/ 4478318 h 4757195"/>
            <a:gd name="connsiteX1248" fmla="*/ 3660753 w 4004840"/>
            <a:gd name="connsiteY1248" fmla="*/ 4473646 h 4757195"/>
            <a:gd name="connsiteX1249" fmla="*/ 3643911 w 4004840"/>
            <a:gd name="connsiteY1249" fmla="*/ 4496069 h 4757195"/>
            <a:gd name="connsiteX1250" fmla="*/ 3613035 w 4004840"/>
            <a:gd name="connsiteY1250" fmla="*/ 4498872 h 4757195"/>
            <a:gd name="connsiteX1251" fmla="*/ 3630812 w 4004840"/>
            <a:gd name="connsiteY1251" fmla="*/ 4472712 h 4757195"/>
            <a:gd name="connsiteX1252" fmla="*/ 3645899 w 4004840"/>
            <a:gd name="connsiteY1252" fmla="*/ 4468391 h 4757195"/>
            <a:gd name="connsiteX1253" fmla="*/ 3658390 w 4004840"/>
            <a:gd name="connsiteY1253" fmla="*/ 4468953 h 4757195"/>
            <a:gd name="connsiteX1254" fmla="*/ 3651864 w 4004840"/>
            <a:gd name="connsiteY1254" fmla="*/ 4464697 h 4757195"/>
            <a:gd name="connsiteX1255" fmla="*/ 3601807 w 4004840"/>
            <a:gd name="connsiteY1255" fmla="*/ 4456829 h 4757195"/>
            <a:gd name="connsiteX1256" fmla="*/ 3686015 w 4004840"/>
            <a:gd name="connsiteY1256" fmla="*/ 4459632 h 4757195"/>
            <a:gd name="connsiteX1257" fmla="*/ 3659817 w 4004840"/>
            <a:gd name="connsiteY1257" fmla="*/ 4389560 h 4757195"/>
            <a:gd name="connsiteX1258" fmla="*/ 3718762 w 4004840"/>
            <a:gd name="connsiteY1258" fmla="*/ 4488595 h 4757195"/>
            <a:gd name="connsiteX1259" fmla="*/ 3799228 w 4004840"/>
            <a:gd name="connsiteY1259" fmla="*/ 4366203 h 4757195"/>
            <a:gd name="connsiteX1260" fmla="*/ 279529 w 4004840"/>
            <a:gd name="connsiteY1260" fmla="*/ 4303606 h 4757195"/>
            <a:gd name="connsiteX1261" fmla="*/ 292628 w 4004840"/>
            <a:gd name="connsiteY1261" fmla="*/ 4332569 h 4757195"/>
            <a:gd name="connsiteX1262" fmla="*/ 282336 w 4004840"/>
            <a:gd name="connsiteY1262" fmla="*/ 4358729 h 4757195"/>
            <a:gd name="connsiteX1263" fmla="*/ 282336 w 4004840"/>
            <a:gd name="connsiteY1263" fmla="*/ 4350320 h 4757195"/>
            <a:gd name="connsiteX1264" fmla="*/ 279529 w 4004840"/>
            <a:gd name="connsiteY1264" fmla="*/ 4324160 h 4757195"/>
            <a:gd name="connsiteX1265" fmla="*/ 276722 w 4004840"/>
            <a:gd name="connsiteY1265" fmla="*/ 4350320 h 4757195"/>
            <a:gd name="connsiteX1266" fmla="*/ 276722 w 4004840"/>
            <a:gd name="connsiteY1266" fmla="*/ 4358729 h 4757195"/>
            <a:gd name="connsiteX1267" fmla="*/ 265494 w 4004840"/>
            <a:gd name="connsiteY1267" fmla="*/ 4332569 h 4757195"/>
            <a:gd name="connsiteX1268" fmla="*/ 279529 w 4004840"/>
            <a:gd name="connsiteY1268" fmla="*/ 4303606 h 4757195"/>
            <a:gd name="connsiteX1269" fmla="*/ 662394 w 4004840"/>
            <a:gd name="connsiteY1269" fmla="*/ 4303606 h 4757195"/>
            <a:gd name="connsiteX1270" fmla="*/ 675493 w 4004840"/>
            <a:gd name="connsiteY1270" fmla="*/ 4332569 h 4757195"/>
            <a:gd name="connsiteX1271" fmla="*/ 665201 w 4004840"/>
            <a:gd name="connsiteY1271" fmla="*/ 4358729 h 4757195"/>
            <a:gd name="connsiteX1272" fmla="*/ 665201 w 4004840"/>
            <a:gd name="connsiteY1272" fmla="*/ 4350320 h 4757195"/>
            <a:gd name="connsiteX1273" fmla="*/ 662394 w 4004840"/>
            <a:gd name="connsiteY1273" fmla="*/ 4324160 h 4757195"/>
            <a:gd name="connsiteX1274" fmla="*/ 659587 w 4004840"/>
            <a:gd name="connsiteY1274" fmla="*/ 4350320 h 4757195"/>
            <a:gd name="connsiteX1275" fmla="*/ 659587 w 4004840"/>
            <a:gd name="connsiteY1275" fmla="*/ 4358729 h 4757195"/>
            <a:gd name="connsiteX1276" fmla="*/ 648359 w 4004840"/>
            <a:gd name="connsiteY1276" fmla="*/ 4332569 h 4757195"/>
            <a:gd name="connsiteX1277" fmla="*/ 662394 w 4004840"/>
            <a:gd name="connsiteY1277" fmla="*/ 4303606 h 4757195"/>
            <a:gd name="connsiteX1278" fmla="*/ 1045259 w 4004840"/>
            <a:gd name="connsiteY1278" fmla="*/ 4303606 h 4757195"/>
            <a:gd name="connsiteX1279" fmla="*/ 1058358 w 4004840"/>
            <a:gd name="connsiteY1279" fmla="*/ 4332569 h 4757195"/>
            <a:gd name="connsiteX1280" fmla="*/ 1048066 w 4004840"/>
            <a:gd name="connsiteY1280" fmla="*/ 4358729 h 4757195"/>
            <a:gd name="connsiteX1281" fmla="*/ 1048066 w 4004840"/>
            <a:gd name="connsiteY1281" fmla="*/ 4350320 h 4757195"/>
            <a:gd name="connsiteX1282" fmla="*/ 1045259 w 4004840"/>
            <a:gd name="connsiteY1282" fmla="*/ 4324160 h 4757195"/>
            <a:gd name="connsiteX1283" fmla="*/ 1042452 w 4004840"/>
            <a:gd name="connsiteY1283" fmla="*/ 4350320 h 4757195"/>
            <a:gd name="connsiteX1284" fmla="*/ 1042452 w 4004840"/>
            <a:gd name="connsiteY1284" fmla="*/ 4358729 h 4757195"/>
            <a:gd name="connsiteX1285" fmla="*/ 1031224 w 4004840"/>
            <a:gd name="connsiteY1285" fmla="*/ 4332569 h 4757195"/>
            <a:gd name="connsiteX1286" fmla="*/ 1045259 w 4004840"/>
            <a:gd name="connsiteY1286" fmla="*/ 4303606 h 4757195"/>
            <a:gd name="connsiteX1287" fmla="*/ 1428124 w 4004840"/>
            <a:gd name="connsiteY1287" fmla="*/ 4303606 h 4757195"/>
            <a:gd name="connsiteX1288" fmla="*/ 1441223 w 4004840"/>
            <a:gd name="connsiteY1288" fmla="*/ 4332569 h 4757195"/>
            <a:gd name="connsiteX1289" fmla="*/ 1430931 w 4004840"/>
            <a:gd name="connsiteY1289" fmla="*/ 4358729 h 4757195"/>
            <a:gd name="connsiteX1290" fmla="*/ 1430931 w 4004840"/>
            <a:gd name="connsiteY1290" fmla="*/ 4350320 h 4757195"/>
            <a:gd name="connsiteX1291" fmla="*/ 1428124 w 4004840"/>
            <a:gd name="connsiteY1291" fmla="*/ 4324160 h 4757195"/>
            <a:gd name="connsiteX1292" fmla="*/ 1425317 w 4004840"/>
            <a:gd name="connsiteY1292" fmla="*/ 4350320 h 4757195"/>
            <a:gd name="connsiteX1293" fmla="*/ 1425317 w 4004840"/>
            <a:gd name="connsiteY1293" fmla="*/ 4358729 h 4757195"/>
            <a:gd name="connsiteX1294" fmla="*/ 1414089 w 4004840"/>
            <a:gd name="connsiteY1294" fmla="*/ 4332569 h 4757195"/>
            <a:gd name="connsiteX1295" fmla="*/ 1428124 w 4004840"/>
            <a:gd name="connsiteY1295" fmla="*/ 4303606 h 4757195"/>
            <a:gd name="connsiteX1296" fmla="*/ 1810988 w 4004840"/>
            <a:gd name="connsiteY1296" fmla="*/ 4303606 h 4757195"/>
            <a:gd name="connsiteX1297" fmla="*/ 1824087 w 4004840"/>
            <a:gd name="connsiteY1297" fmla="*/ 4332569 h 4757195"/>
            <a:gd name="connsiteX1298" fmla="*/ 1813795 w 4004840"/>
            <a:gd name="connsiteY1298" fmla="*/ 4358729 h 4757195"/>
            <a:gd name="connsiteX1299" fmla="*/ 1813795 w 4004840"/>
            <a:gd name="connsiteY1299" fmla="*/ 4350320 h 4757195"/>
            <a:gd name="connsiteX1300" fmla="*/ 1810988 w 4004840"/>
            <a:gd name="connsiteY1300" fmla="*/ 4324160 h 4757195"/>
            <a:gd name="connsiteX1301" fmla="*/ 1808181 w 4004840"/>
            <a:gd name="connsiteY1301" fmla="*/ 4350320 h 4757195"/>
            <a:gd name="connsiteX1302" fmla="*/ 1808181 w 4004840"/>
            <a:gd name="connsiteY1302" fmla="*/ 4358729 h 4757195"/>
            <a:gd name="connsiteX1303" fmla="*/ 1796953 w 4004840"/>
            <a:gd name="connsiteY1303" fmla="*/ 4332569 h 4757195"/>
            <a:gd name="connsiteX1304" fmla="*/ 1810988 w 4004840"/>
            <a:gd name="connsiteY1304" fmla="*/ 4303606 h 4757195"/>
            <a:gd name="connsiteX1305" fmla="*/ 2193853 w 4004840"/>
            <a:gd name="connsiteY1305" fmla="*/ 4303606 h 4757195"/>
            <a:gd name="connsiteX1306" fmla="*/ 2206952 w 4004840"/>
            <a:gd name="connsiteY1306" fmla="*/ 4332569 h 4757195"/>
            <a:gd name="connsiteX1307" fmla="*/ 2196660 w 4004840"/>
            <a:gd name="connsiteY1307" fmla="*/ 4358729 h 4757195"/>
            <a:gd name="connsiteX1308" fmla="*/ 2196660 w 4004840"/>
            <a:gd name="connsiteY1308" fmla="*/ 4350320 h 4757195"/>
            <a:gd name="connsiteX1309" fmla="*/ 2193853 w 4004840"/>
            <a:gd name="connsiteY1309" fmla="*/ 4324160 h 4757195"/>
            <a:gd name="connsiteX1310" fmla="*/ 2191046 w 4004840"/>
            <a:gd name="connsiteY1310" fmla="*/ 4350320 h 4757195"/>
            <a:gd name="connsiteX1311" fmla="*/ 2191046 w 4004840"/>
            <a:gd name="connsiteY1311" fmla="*/ 4358729 h 4757195"/>
            <a:gd name="connsiteX1312" fmla="*/ 2179818 w 4004840"/>
            <a:gd name="connsiteY1312" fmla="*/ 4332569 h 4757195"/>
            <a:gd name="connsiteX1313" fmla="*/ 2193853 w 4004840"/>
            <a:gd name="connsiteY1313" fmla="*/ 4303606 h 4757195"/>
            <a:gd name="connsiteX1314" fmla="*/ 2576718 w 4004840"/>
            <a:gd name="connsiteY1314" fmla="*/ 4303606 h 4757195"/>
            <a:gd name="connsiteX1315" fmla="*/ 2589817 w 4004840"/>
            <a:gd name="connsiteY1315" fmla="*/ 4332569 h 4757195"/>
            <a:gd name="connsiteX1316" fmla="*/ 2579524 w 4004840"/>
            <a:gd name="connsiteY1316" fmla="*/ 4358729 h 4757195"/>
            <a:gd name="connsiteX1317" fmla="*/ 2579524 w 4004840"/>
            <a:gd name="connsiteY1317" fmla="*/ 4350320 h 4757195"/>
            <a:gd name="connsiteX1318" fmla="*/ 2576718 w 4004840"/>
            <a:gd name="connsiteY1318" fmla="*/ 4324160 h 4757195"/>
            <a:gd name="connsiteX1319" fmla="*/ 2573911 w 4004840"/>
            <a:gd name="connsiteY1319" fmla="*/ 4350320 h 4757195"/>
            <a:gd name="connsiteX1320" fmla="*/ 2573911 w 4004840"/>
            <a:gd name="connsiteY1320" fmla="*/ 4358729 h 4757195"/>
            <a:gd name="connsiteX1321" fmla="*/ 2562683 w 4004840"/>
            <a:gd name="connsiteY1321" fmla="*/ 4332569 h 4757195"/>
            <a:gd name="connsiteX1322" fmla="*/ 2576718 w 4004840"/>
            <a:gd name="connsiteY1322" fmla="*/ 4303606 h 4757195"/>
            <a:gd name="connsiteX1323" fmla="*/ 2959582 w 4004840"/>
            <a:gd name="connsiteY1323" fmla="*/ 4303606 h 4757195"/>
            <a:gd name="connsiteX1324" fmla="*/ 2972682 w 4004840"/>
            <a:gd name="connsiteY1324" fmla="*/ 4332569 h 4757195"/>
            <a:gd name="connsiteX1325" fmla="*/ 2962389 w 4004840"/>
            <a:gd name="connsiteY1325" fmla="*/ 4358729 h 4757195"/>
            <a:gd name="connsiteX1326" fmla="*/ 2962389 w 4004840"/>
            <a:gd name="connsiteY1326" fmla="*/ 4350320 h 4757195"/>
            <a:gd name="connsiteX1327" fmla="*/ 2959582 w 4004840"/>
            <a:gd name="connsiteY1327" fmla="*/ 4324160 h 4757195"/>
            <a:gd name="connsiteX1328" fmla="*/ 2956776 w 4004840"/>
            <a:gd name="connsiteY1328" fmla="*/ 4350320 h 4757195"/>
            <a:gd name="connsiteX1329" fmla="*/ 2956776 w 4004840"/>
            <a:gd name="connsiteY1329" fmla="*/ 4358729 h 4757195"/>
            <a:gd name="connsiteX1330" fmla="*/ 2945548 w 4004840"/>
            <a:gd name="connsiteY1330" fmla="*/ 4332569 h 4757195"/>
            <a:gd name="connsiteX1331" fmla="*/ 2959582 w 4004840"/>
            <a:gd name="connsiteY1331" fmla="*/ 4303606 h 4757195"/>
            <a:gd name="connsiteX1332" fmla="*/ 3342447 w 4004840"/>
            <a:gd name="connsiteY1332" fmla="*/ 4303606 h 4757195"/>
            <a:gd name="connsiteX1333" fmla="*/ 3355546 w 4004840"/>
            <a:gd name="connsiteY1333" fmla="*/ 4332569 h 4757195"/>
            <a:gd name="connsiteX1334" fmla="*/ 3345254 w 4004840"/>
            <a:gd name="connsiteY1334" fmla="*/ 4358729 h 4757195"/>
            <a:gd name="connsiteX1335" fmla="*/ 3345254 w 4004840"/>
            <a:gd name="connsiteY1335" fmla="*/ 4350320 h 4757195"/>
            <a:gd name="connsiteX1336" fmla="*/ 3342447 w 4004840"/>
            <a:gd name="connsiteY1336" fmla="*/ 4324160 h 4757195"/>
            <a:gd name="connsiteX1337" fmla="*/ 3339641 w 4004840"/>
            <a:gd name="connsiteY1337" fmla="*/ 4350320 h 4757195"/>
            <a:gd name="connsiteX1338" fmla="*/ 3339641 w 4004840"/>
            <a:gd name="connsiteY1338" fmla="*/ 4358729 h 4757195"/>
            <a:gd name="connsiteX1339" fmla="*/ 3328413 w 4004840"/>
            <a:gd name="connsiteY1339" fmla="*/ 4332569 h 4757195"/>
            <a:gd name="connsiteX1340" fmla="*/ 3342447 w 4004840"/>
            <a:gd name="connsiteY1340" fmla="*/ 4303606 h 4757195"/>
            <a:gd name="connsiteX1341" fmla="*/ 3725312 w 4004840"/>
            <a:gd name="connsiteY1341" fmla="*/ 4303606 h 4757195"/>
            <a:gd name="connsiteX1342" fmla="*/ 3738411 w 4004840"/>
            <a:gd name="connsiteY1342" fmla="*/ 4332569 h 4757195"/>
            <a:gd name="connsiteX1343" fmla="*/ 3728119 w 4004840"/>
            <a:gd name="connsiteY1343" fmla="*/ 4358729 h 4757195"/>
            <a:gd name="connsiteX1344" fmla="*/ 3728119 w 4004840"/>
            <a:gd name="connsiteY1344" fmla="*/ 4350320 h 4757195"/>
            <a:gd name="connsiteX1345" fmla="*/ 3725312 w 4004840"/>
            <a:gd name="connsiteY1345" fmla="*/ 4324160 h 4757195"/>
            <a:gd name="connsiteX1346" fmla="*/ 3722505 w 4004840"/>
            <a:gd name="connsiteY1346" fmla="*/ 4350320 h 4757195"/>
            <a:gd name="connsiteX1347" fmla="*/ 3722505 w 4004840"/>
            <a:gd name="connsiteY1347" fmla="*/ 4358729 h 4757195"/>
            <a:gd name="connsiteX1348" fmla="*/ 3711278 w 4004840"/>
            <a:gd name="connsiteY1348" fmla="*/ 4332569 h 4757195"/>
            <a:gd name="connsiteX1349" fmla="*/ 3725312 w 4004840"/>
            <a:gd name="connsiteY1349" fmla="*/ 4303606 h 4757195"/>
            <a:gd name="connsiteX1350" fmla="*/ 192514 w 4004840"/>
            <a:gd name="connsiteY1350" fmla="*/ 4283051 h 4757195"/>
            <a:gd name="connsiteX1351" fmla="*/ 227133 w 4004840"/>
            <a:gd name="connsiteY1351" fmla="*/ 4307343 h 4757195"/>
            <a:gd name="connsiteX1352" fmla="*/ 231811 w 4004840"/>
            <a:gd name="connsiteY1352" fmla="*/ 4344714 h 4757195"/>
            <a:gd name="connsiteX1353" fmla="*/ 226197 w 4004840"/>
            <a:gd name="connsiteY1353" fmla="*/ 4334437 h 4757195"/>
            <a:gd name="connsiteX1354" fmla="*/ 205613 w 4004840"/>
            <a:gd name="connsiteY1354" fmla="*/ 4306408 h 4757195"/>
            <a:gd name="connsiteX1355" fmla="*/ 219648 w 4004840"/>
            <a:gd name="connsiteY1355" fmla="*/ 4338174 h 4757195"/>
            <a:gd name="connsiteX1356" fmla="*/ 226197 w 4004840"/>
            <a:gd name="connsiteY1356" fmla="*/ 4348451 h 4757195"/>
            <a:gd name="connsiteX1357" fmla="*/ 195321 w 4004840"/>
            <a:gd name="connsiteY1357" fmla="*/ 4325094 h 4757195"/>
            <a:gd name="connsiteX1358" fmla="*/ 192514 w 4004840"/>
            <a:gd name="connsiteY1358" fmla="*/ 4283051 h 4757195"/>
            <a:gd name="connsiteX1359" fmla="*/ 366543 w 4004840"/>
            <a:gd name="connsiteY1359" fmla="*/ 4283051 h 4757195"/>
            <a:gd name="connsiteX1360" fmla="*/ 362801 w 4004840"/>
            <a:gd name="connsiteY1360" fmla="*/ 4325094 h 4757195"/>
            <a:gd name="connsiteX1361" fmla="*/ 332860 w 4004840"/>
            <a:gd name="connsiteY1361" fmla="*/ 4348451 h 4757195"/>
            <a:gd name="connsiteX1362" fmla="*/ 339410 w 4004840"/>
            <a:gd name="connsiteY1362" fmla="*/ 4338174 h 4757195"/>
            <a:gd name="connsiteX1363" fmla="*/ 353444 w 4004840"/>
            <a:gd name="connsiteY1363" fmla="*/ 4306408 h 4757195"/>
            <a:gd name="connsiteX1364" fmla="*/ 331925 w 4004840"/>
            <a:gd name="connsiteY1364" fmla="*/ 4334437 h 4757195"/>
            <a:gd name="connsiteX1365" fmla="*/ 327247 w 4004840"/>
            <a:gd name="connsiteY1365" fmla="*/ 4344714 h 4757195"/>
            <a:gd name="connsiteX1366" fmla="*/ 330989 w 4004840"/>
            <a:gd name="connsiteY1366" fmla="*/ 4307343 h 4757195"/>
            <a:gd name="connsiteX1367" fmla="*/ 366543 w 4004840"/>
            <a:gd name="connsiteY1367" fmla="*/ 4283051 h 4757195"/>
            <a:gd name="connsiteX1368" fmla="*/ 575379 w 4004840"/>
            <a:gd name="connsiteY1368" fmla="*/ 4283051 h 4757195"/>
            <a:gd name="connsiteX1369" fmla="*/ 609998 w 4004840"/>
            <a:gd name="connsiteY1369" fmla="*/ 4307343 h 4757195"/>
            <a:gd name="connsiteX1370" fmla="*/ 614676 w 4004840"/>
            <a:gd name="connsiteY1370" fmla="*/ 4344714 h 4757195"/>
            <a:gd name="connsiteX1371" fmla="*/ 609062 w 4004840"/>
            <a:gd name="connsiteY1371" fmla="*/ 4334437 h 4757195"/>
            <a:gd name="connsiteX1372" fmla="*/ 588478 w 4004840"/>
            <a:gd name="connsiteY1372" fmla="*/ 4306408 h 4757195"/>
            <a:gd name="connsiteX1373" fmla="*/ 602513 w 4004840"/>
            <a:gd name="connsiteY1373" fmla="*/ 4338174 h 4757195"/>
            <a:gd name="connsiteX1374" fmla="*/ 609062 w 4004840"/>
            <a:gd name="connsiteY1374" fmla="*/ 4348451 h 4757195"/>
            <a:gd name="connsiteX1375" fmla="*/ 578186 w 4004840"/>
            <a:gd name="connsiteY1375" fmla="*/ 4325094 h 4757195"/>
            <a:gd name="connsiteX1376" fmla="*/ 575379 w 4004840"/>
            <a:gd name="connsiteY1376" fmla="*/ 4283051 h 4757195"/>
            <a:gd name="connsiteX1377" fmla="*/ 749408 w 4004840"/>
            <a:gd name="connsiteY1377" fmla="*/ 4283051 h 4757195"/>
            <a:gd name="connsiteX1378" fmla="*/ 745666 w 4004840"/>
            <a:gd name="connsiteY1378" fmla="*/ 4325094 h 4757195"/>
            <a:gd name="connsiteX1379" fmla="*/ 715725 w 4004840"/>
            <a:gd name="connsiteY1379" fmla="*/ 4348451 h 4757195"/>
            <a:gd name="connsiteX1380" fmla="*/ 722275 w 4004840"/>
            <a:gd name="connsiteY1380" fmla="*/ 4338174 h 4757195"/>
            <a:gd name="connsiteX1381" fmla="*/ 736309 w 4004840"/>
            <a:gd name="connsiteY1381" fmla="*/ 4306408 h 4757195"/>
            <a:gd name="connsiteX1382" fmla="*/ 714790 w 4004840"/>
            <a:gd name="connsiteY1382" fmla="*/ 4334437 h 4757195"/>
            <a:gd name="connsiteX1383" fmla="*/ 710111 w 4004840"/>
            <a:gd name="connsiteY1383" fmla="*/ 4344714 h 4757195"/>
            <a:gd name="connsiteX1384" fmla="*/ 713854 w 4004840"/>
            <a:gd name="connsiteY1384" fmla="*/ 4307343 h 4757195"/>
            <a:gd name="connsiteX1385" fmla="*/ 749408 w 4004840"/>
            <a:gd name="connsiteY1385" fmla="*/ 4283051 h 4757195"/>
            <a:gd name="connsiteX1386" fmla="*/ 958244 w 4004840"/>
            <a:gd name="connsiteY1386" fmla="*/ 4283051 h 4757195"/>
            <a:gd name="connsiteX1387" fmla="*/ 992863 w 4004840"/>
            <a:gd name="connsiteY1387" fmla="*/ 4307343 h 4757195"/>
            <a:gd name="connsiteX1388" fmla="*/ 997541 w 4004840"/>
            <a:gd name="connsiteY1388" fmla="*/ 4344714 h 4757195"/>
            <a:gd name="connsiteX1389" fmla="*/ 991927 w 4004840"/>
            <a:gd name="connsiteY1389" fmla="*/ 4334437 h 4757195"/>
            <a:gd name="connsiteX1390" fmla="*/ 971343 w 4004840"/>
            <a:gd name="connsiteY1390" fmla="*/ 4306408 h 4757195"/>
            <a:gd name="connsiteX1391" fmla="*/ 985378 w 4004840"/>
            <a:gd name="connsiteY1391" fmla="*/ 4338174 h 4757195"/>
            <a:gd name="connsiteX1392" fmla="*/ 991927 w 4004840"/>
            <a:gd name="connsiteY1392" fmla="*/ 4348451 h 4757195"/>
            <a:gd name="connsiteX1393" fmla="*/ 961051 w 4004840"/>
            <a:gd name="connsiteY1393" fmla="*/ 4325094 h 4757195"/>
            <a:gd name="connsiteX1394" fmla="*/ 958244 w 4004840"/>
            <a:gd name="connsiteY1394" fmla="*/ 4283051 h 4757195"/>
            <a:gd name="connsiteX1395" fmla="*/ 1132273 w 4004840"/>
            <a:gd name="connsiteY1395" fmla="*/ 4283051 h 4757195"/>
            <a:gd name="connsiteX1396" fmla="*/ 1128531 w 4004840"/>
            <a:gd name="connsiteY1396" fmla="*/ 4325094 h 4757195"/>
            <a:gd name="connsiteX1397" fmla="*/ 1098590 w 4004840"/>
            <a:gd name="connsiteY1397" fmla="*/ 4348451 h 4757195"/>
            <a:gd name="connsiteX1398" fmla="*/ 1105140 w 4004840"/>
            <a:gd name="connsiteY1398" fmla="*/ 4338174 h 4757195"/>
            <a:gd name="connsiteX1399" fmla="*/ 1119174 w 4004840"/>
            <a:gd name="connsiteY1399" fmla="*/ 4306408 h 4757195"/>
            <a:gd name="connsiteX1400" fmla="*/ 1097655 w 4004840"/>
            <a:gd name="connsiteY1400" fmla="*/ 4334437 h 4757195"/>
            <a:gd name="connsiteX1401" fmla="*/ 1092976 w 4004840"/>
            <a:gd name="connsiteY1401" fmla="*/ 4344714 h 4757195"/>
            <a:gd name="connsiteX1402" fmla="*/ 1096719 w 4004840"/>
            <a:gd name="connsiteY1402" fmla="*/ 4307343 h 4757195"/>
            <a:gd name="connsiteX1403" fmla="*/ 1132273 w 4004840"/>
            <a:gd name="connsiteY1403" fmla="*/ 4283051 h 4757195"/>
            <a:gd name="connsiteX1404" fmla="*/ 1341109 w 4004840"/>
            <a:gd name="connsiteY1404" fmla="*/ 4283051 h 4757195"/>
            <a:gd name="connsiteX1405" fmla="*/ 1375728 w 4004840"/>
            <a:gd name="connsiteY1405" fmla="*/ 4307343 h 4757195"/>
            <a:gd name="connsiteX1406" fmla="*/ 1380406 w 4004840"/>
            <a:gd name="connsiteY1406" fmla="*/ 4344714 h 4757195"/>
            <a:gd name="connsiteX1407" fmla="*/ 1374792 w 4004840"/>
            <a:gd name="connsiteY1407" fmla="*/ 4334437 h 4757195"/>
            <a:gd name="connsiteX1408" fmla="*/ 1354208 w 4004840"/>
            <a:gd name="connsiteY1408" fmla="*/ 4306408 h 4757195"/>
            <a:gd name="connsiteX1409" fmla="*/ 1368243 w 4004840"/>
            <a:gd name="connsiteY1409" fmla="*/ 4338174 h 4757195"/>
            <a:gd name="connsiteX1410" fmla="*/ 1374792 w 4004840"/>
            <a:gd name="connsiteY1410" fmla="*/ 4348451 h 4757195"/>
            <a:gd name="connsiteX1411" fmla="*/ 1343916 w 4004840"/>
            <a:gd name="connsiteY1411" fmla="*/ 4325094 h 4757195"/>
            <a:gd name="connsiteX1412" fmla="*/ 1341109 w 4004840"/>
            <a:gd name="connsiteY1412" fmla="*/ 4283051 h 4757195"/>
            <a:gd name="connsiteX1413" fmla="*/ 1515138 w 4004840"/>
            <a:gd name="connsiteY1413" fmla="*/ 4283051 h 4757195"/>
            <a:gd name="connsiteX1414" fmla="*/ 1511396 w 4004840"/>
            <a:gd name="connsiteY1414" fmla="*/ 4325094 h 4757195"/>
            <a:gd name="connsiteX1415" fmla="*/ 1481455 w 4004840"/>
            <a:gd name="connsiteY1415" fmla="*/ 4348451 h 4757195"/>
            <a:gd name="connsiteX1416" fmla="*/ 1488005 w 4004840"/>
            <a:gd name="connsiteY1416" fmla="*/ 4338174 h 4757195"/>
            <a:gd name="connsiteX1417" fmla="*/ 1502039 w 4004840"/>
            <a:gd name="connsiteY1417" fmla="*/ 4306408 h 4757195"/>
            <a:gd name="connsiteX1418" fmla="*/ 1480520 w 4004840"/>
            <a:gd name="connsiteY1418" fmla="*/ 4334437 h 4757195"/>
            <a:gd name="connsiteX1419" fmla="*/ 1475841 w 4004840"/>
            <a:gd name="connsiteY1419" fmla="*/ 4344714 h 4757195"/>
            <a:gd name="connsiteX1420" fmla="*/ 1479584 w 4004840"/>
            <a:gd name="connsiteY1420" fmla="*/ 4307343 h 4757195"/>
            <a:gd name="connsiteX1421" fmla="*/ 1515138 w 4004840"/>
            <a:gd name="connsiteY1421" fmla="*/ 4283051 h 4757195"/>
            <a:gd name="connsiteX1422" fmla="*/ 1723973 w 4004840"/>
            <a:gd name="connsiteY1422" fmla="*/ 4283051 h 4757195"/>
            <a:gd name="connsiteX1423" fmla="*/ 1758592 w 4004840"/>
            <a:gd name="connsiteY1423" fmla="*/ 4307343 h 4757195"/>
            <a:gd name="connsiteX1424" fmla="*/ 1763270 w 4004840"/>
            <a:gd name="connsiteY1424" fmla="*/ 4344714 h 4757195"/>
            <a:gd name="connsiteX1425" fmla="*/ 1757656 w 4004840"/>
            <a:gd name="connsiteY1425" fmla="*/ 4334437 h 4757195"/>
            <a:gd name="connsiteX1426" fmla="*/ 1737072 w 4004840"/>
            <a:gd name="connsiteY1426" fmla="*/ 4306408 h 4757195"/>
            <a:gd name="connsiteX1427" fmla="*/ 1751107 w 4004840"/>
            <a:gd name="connsiteY1427" fmla="*/ 4338174 h 4757195"/>
            <a:gd name="connsiteX1428" fmla="*/ 1757656 w 4004840"/>
            <a:gd name="connsiteY1428" fmla="*/ 4348451 h 4757195"/>
            <a:gd name="connsiteX1429" fmla="*/ 1726780 w 4004840"/>
            <a:gd name="connsiteY1429" fmla="*/ 4325094 h 4757195"/>
            <a:gd name="connsiteX1430" fmla="*/ 1723973 w 4004840"/>
            <a:gd name="connsiteY1430" fmla="*/ 4283051 h 4757195"/>
            <a:gd name="connsiteX1431" fmla="*/ 1898002 w 4004840"/>
            <a:gd name="connsiteY1431" fmla="*/ 4283051 h 4757195"/>
            <a:gd name="connsiteX1432" fmla="*/ 1894260 w 4004840"/>
            <a:gd name="connsiteY1432" fmla="*/ 4325094 h 4757195"/>
            <a:gd name="connsiteX1433" fmla="*/ 1864319 w 4004840"/>
            <a:gd name="connsiteY1433" fmla="*/ 4348451 h 4757195"/>
            <a:gd name="connsiteX1434" fmla="*/ 1870869 w 4004840"/>
            <a:gd name="connsiteY1434" fmla="*/ 4338174 h 4757195"/>
            <a:gd name="connsiteX1435" fmla="*/ 1884903 w 4004840"/>
            <a:gd name="connsiteY1435" fmla="*/ 4306408 h 4757195"/>
            <a:gd name="connsiteX1436" fmla="*/ 1863384 w 4004840"/>
            <a:gd name="connsiteY1436" fmla="*/ 4334437 h 4757195"/>
            <a:gd name="connsiteX1437" fmla="*/ 1858705 w 4004840"/>
            <a:gd name="connsiteY1437" fmla="*/ 4344714 h 4757195"/>
            <a:gd name="connsiteX1438" fmla="*/ 1862448 w 4004840"/>
            <a:gd name="connsiteY1438" fmla="*/ 4307343 h 4757195"/>
            <a:gd name="connsiteX1439" fmla="*/ 1898002 w 4004840"/>
            <a:gd name="connsiteY1439" fmla="*/ 4283051 h 4757195"/>
            <a:gd name="connsiteX1440" fmla="*/ 2106838 w 4004840"/>
            <a:gd name="connsiteY1440" fmla="*/ 4283051 h 4757195"/>
            <a:gd name="connsiteX1441" fmla="*/ 2141457 w 4004840"/>
            <a:gd name="connsiteY1441" fmla="*/ 4307343 h 4757195"/>
            <a:gd name="connsiteX1442" fmla="*/ 2146135 w 4004840"/>
            <a:gd name="connsiteY1442" fmla="*/ 4344714 h 4757195"/>
            <a:gd name="connsiteX1443" fmla="*/ 2140521 w 4004840"/>
            <a:gd name="connsiteY1443" fmla="*/ 4334437 h 4757195"/>
            <a:gd name="connsiteX1444" fmla="*/ 2119937 w 4004840"/>
            <a:gd name="connsiteY1444" fmla="*/ 4306408 h 4757195"/>
            <a:gd name="connsiteX1445" fmla="*/ 2133972 w 4004840"/>
            <a:gd name="connsiteY1445" fmla="*/ 4338174 h 4757195"/>
            <a:gd name="connsiteX1446" fmla="*/ 2140521 w 4004840"/>
            <a:gd name="connsiteY1446" fmla="*/ 4348451 h 4757195"/>
            <a:gd name="connsiteX1447" fmla="*/ 2109645 w 4004840"/>
            <a:gd name="connsiteY1447" fmla="*/ 4325094 h 4757195"/>
            <a:gd name="connsiteX1448" fmla="*/ 2106838 w 4004840"/>
            <a:gd name="connsiteY1448" fmla="*/ 4283051 h 4757195"/>
            <a:gd name="connsiteX1449" fmla="*/ 2280867 w 4004840"/>
            <a:gd name="connsiteY1449" fmla="*/ 4283051 h 4757195"/>
            <a:gd name="connsiteX1450" fmla="*/ 2277125 w 4004840"/>
            <a:gd name="connsiteY1450" fmla="*/ 4325094 h 4757195"/>
            <a:gd name="connsiteX1451" fmla="*/ 2247184 w 4004840"/>
            <a:gd name="connsiteY1451" fmla="*/ 4348451 h 4757195"/>
            <a:gd name="connsiteX1452" fmla="*/ 2253734 w 4004840"/>
            <a:gd name="connsiteY1452" fmla="*/ 4338174 h 4757195"/>
            <a:gd name="connsiteX1453" fmla="*/ 2267768 w 4004840"/>
            <a:gd name="connsiteY1453" fmla="*/ 4306408 h 4757195"/>
            <a:gd name="connsiteX1454" fmla="*/ 2246249 w 4004840"/>
            <a:gd name="connsiteY1454" fmla="*/ 4334437 h 4757195"/>
            <a:gd name="connsiteX1455" fmla="*/ 2241570 w 4004840"/>
            <a:gd name="connsiteY1455" fmla="*/ 4344714 h 4757195"/>
            <a:gd name="connsiteX1456" fmla="*/ 2245313 w 4004840"/>
            <a:gd name="connsiteY1456" fmla="*/ 4307343 h 4757195"/>
            <a:gd name="connsiteX1457" fmla="*/ 2280867 w 4004840"/>
            <a:gd name="connsiteY1457" fmla="*/ 4283051 h 4757195"/>
            <a:gd name="connsiteX1458" fmla="*/ 2489703 w 4004840"/>
            <a:gd name="connsiteY1458" fmla="*/ 4283051 h 4757195"/>
            <a:gd name="connsiteX1459" fmla="*/ 2524322 w 4004840"/>
            <a:gd name="connsiteY1459" fmla="*/ 4307343 h 4757195"/>
            <a:gd name="connsiteX1460" fmla="*/ 2529000 w 4004840"/>
            <a:gd name="connsiteY1460" fmla="*/ 4344714 h 4757195"/>
            <a:gd name="connsiteX1461" fmla="*/ 2523386 w 4004840"/>
            <a:gd name="connsiteY1461" fmla="*/ 4334437 h 4757195"/>
            <a:gd name="connsiteX1462" fmla="*/ 2502802 w 4004840"/>
            <a:gd name="connsiteY1462" fmla="*/ 4306408 h 4757195"/>
            <a:gd name="connsiteX1463" fmla="*/ 2516837 w 4004840"/>
            <a:gd name="connsiteY1463" fmla="*/ 4338174 h 4757195"/>
            <a:gd name="connsiteX1464" fmla="*/ 2523386 w 4004840"/>
            <a:gd name="connsiteY1464" fmla="*/ 4348451 h 4757195"/>
            <a:gd name="connsiteX1465" fmla="*/ 2492510 w 4004840"/>
            <a:gd name="connsiteY1465" fmla="*/ 4325094 h 4757195"/>
            <a:gd name="connsiteX1466" fmla="*/ 2489703 w 4004840"/>
            <a:gd name="connsiteY1466" fmla="*/ 4283051 h 4757195"/>
            <a:gd name="connsiteX1467" fmla="*/ 2663732 w 4004840"/>
            <a:gd name="connsiteY1467" fmla="*/ 4283051 h 4757195"/>
            <a:gd name="connsiteX1468" fmla="*/ 2659990 w 4004840"/>
            <a:gd name="connsiteY1468" fmla="*/ 4325094 h 4757195"/>
            <a:gd name="connsiteX1469" fmla="*/ 2630049 w 4004840"/>
            <a:gd name="connsiteY1469" fmla="*/ 4348451 h 4757195"/>
            <a:gd name="connsiteX1470" fmla="*/ 2636599 w 4004840"/>
            <a:gd name="connsiteY1470" fmla="*/ 4338174 h 4757195"/>
            <a:gd name="connsiteX1471" fmla="*/ 2650633 w 4004840"/>
            <a:gd name="connsiteY1471" fmla="*/ 4306408 h 4757195"/>
            <a:gd name="connsiteX1472" fmla="*/ 2629113 w 4004840"/>
            <a:gd name="connsiteY1472" fmla="*/ 4334437 h 4757195"/>
            <a:gd name="connsiteX1473" fmla="*/ 2624435 w 4004840"/>
            <a:gd name="connsiteY1473" fmla="*/ 4344714 h 4757195"/>
            <a:gd name="connsiteX1474" fmla="*/ 2628178 w 4004840"/>
            <a:gd name="connsiteY1474" fmla="*/ 4307343 h 4757195"/>
            <a:gd name="connsiteX1475" fmla="*/ 2663732 w 4004840"/>
            <a:gd name="connsiteY1475" fmla="*/ 4283051 h 4757195"/>
            <a:gd name="connsiteX1476" fmla="*/ 2872567 w 4004840"/>
            <a:gd name="connsiteY1476" fmla="*/ 4283051 h 4757195"/>
            <a:gd name="connsiteX1477" fmla="*/ 2907187 w 4004840"/>
            <a:gd name="connsiteY1477" fmla="*/ 4307343 h 4757195"/>
            <a:gd name="connsiteX1478" fmla="*/ 2911865 w 4004840"/>
            <a:gd name="connsiteY1478" fmla="*/ 4344714 h 4757195"/>
            <a:gd name="connsiteX1479" fmla="*/ 2906251 w 4004840"/>
            <a:gd name="connsiteY1479" fmla="*/ 4334437 h 4757195"/>
            <a:gd name="connsiteX1480" fmla="*/ 2885667 w 4004840"/>
            <a:gd name="connsiteY1480" fmla="*/ 4306408 h 4757195"/>
            <a:gd name="connsiteX1481" fmla="*/ 2899701 w 4004840"/>
            <a:gd name="connsiteY1481" fmla="*/ 4338174 h 4757195"/>
            <a:gd name="connsiteX1482" fmla="*/ 2906251 w 4004840"/>
            <a:gd name="connsiteY1482" fmla="*/ 4348451 h 4757195"/>
            <a:gd name="connsiteX1483" fmla="*/ 2875375 w 4004840"/>
            <a:gd name="connsiteY1483" fmla="*/ 4325094 h 4757195"/>
            <a:gd name="connsiteX1484" fmla="*/ 2872567 w 4004840"/>
            <a:gd name="connsiteY1484" fmla="*/ 4283051 h 4757195"/>
            <a:gd name="connsiteX1485" fmla="*/ 3046597 w 4004840"/>
            <a:gd name="connsiteY1485" fmla="*/ 4283051 h 4757195"/>
            <a:gd name="connsiteX1486" fmla="*/ 3042855 w 4004840"/>
            <a:gd name="connsiteY1486" fmla="*/ 4325094 h 4757195"/>
            <a:gd name="connsiteX1487" fmla="*/ 3012914 w 4004840"/>
            <a:gd name="connsiteY1487" fmla="*/ 4348451 h 4757195"/>
            <a:gd name="connsiteX1488" fmla="*/ 3019464 w 4004840"/>
            <a:gd name="connsiteY1488" fmla="*/ 4338174 h 4757195"/>
            <a:gd name="connsiteX1489" fmla="*/ 3033498 w 4004840"/>
            <a:gd name="connsiteY1489" fmla="*/ 4306408 h 4757195"/>
            <a:gd name="connsiteX1490" fmla="*/ 3011979 w 4004840"/>
            <a:gd name="connsiteY1490" fmla="*/ 4334437 h 4757195"/>
            <a:gd name="connsiteX1491" fmla="*/ 3007300 w 4004840"/>
            <a:gd name="connsiteY1491" fmla="*/ 4344714 h 4757195"/>
            <a:gd name="connsiteX1492" fmla="*/ 3011043 w 4004840"/>
            <a:gd name="connsiteY1492" fmla="*/ 4307343 h 4757195"/>
            <a:gd name="connsiteX1493" fmla="*/ 3046597 w 4004840"/>
            <a:gd name="connsiteY1493" fmla="*/ 4283051 h 4757195"/>
            <a:gd name="connsiteX1494" fmla="*/ 3255432 w 4004840"/>
            <a:gd name="connsiteY1494" fmla="*/ 4283051 h 4757195"/>
            <a:gd name="connsiteX1495" fmla="*/ 3290052 w 4004840"/>
            <a:gd name="connsiteY1495" fmla="*/ 4307343 h 4757195"/>
            <a:gd name="connsiteX1496" fmla="*/ 3294730 w 4004840"/>
            <a:gd name="connsiteY1496" fmla="*/ 4344714 h 4757195"/>
            <a:gd name="connsiteX1497" fmla="*/ 3289115 w 4004840"/>
            <a:gd name="connsiteY1497" fmla="*/ 4334437 h 4757195"/>
            <a:gd name="connsiteX1498" fmla="*/ 3268531 w 4004840"/>
            <a:gd name="connsiteY1498" fmla="*/ 4306408 h 4757195"/>
            <a:gd name="connsiteX1499" fmla="*/ 3282566 w 4004840"/>
            <a:gd name="connsiteY1499" fmla="*/ 4338174 h 4757195"/>
            <a:gd name="connsiteX1500" fmla="*/ 3289115 w 4004840"/>
            <a:gd name="connsiteY1500" fmla="*/ 4348451 h 4757195"/>
            <a:gd name="connsiteX1501" fmla="*/ 3258240 w 4004840"/>
            <a:gd name="connsiteY1501" fmla="*/ 4325094 h 4757195"/>
            <a:gd name="connsiteX1502" fmla="*/ 3255432 w 4004840"/>
            <a:gd name="connsiteY1502" fmla="*/ 4283051 h 4757195"/>
            <a:gd name="connsiteX1503" fmla="*/ 3429462 w 4004840"/>
            <a:gd name="connsiteY1503" fmla="*/ 4283051 h 4757195"/>
            <a:gd name="connsiteX1504" fmla="*/ 3425719 w 4004840"/>
            <a:gd name="connsiteY1504" fmla="*/ 4325094 h 4757195"/>
            <a:gd name="connsiteX1505" fmla="*/ 3395779 w 4004840"/>
            <a:gd name="connsiteY1505" fmla="*/ 4348451 h 4757195"/>
            <a:gd name="connsiteX1506" fmla="*/ 3402329 w 4004840"/>
            <a:gd name="connsiteY1506" fmla="*/ 4338174 h 4757195"/>
            <a:gd name="connsiteX1507" fmla="*/ 3416363 w 4004840"/>
            <a:gd name="connsiteY1507" fmla="*/ 4306408 h 4757195"/>
            <a:gd name="connsiteX1508" fmla="*/ 3394844 w 4004840"/>
            <a:gd name="connsiteY1508" fmla="*/ 4334437 h 4757195"/>
            <a:gd name="connsiteX1509" fmla="*/ 3390165 w 4004840"/>
            <a:gd name="connsiteY1509" fmla="*/ 4344714 h 4757195"/>
            <a:gd name="connsiteX1510" fmla="*/ 3393908 w 4004840"/>
            <a:gd name="connsiteY1510" fmla="*/ 4307343 h 4757195"/>
            <a:gd name="connsiteX1511" fmla="*/ 3429462 w 4004840"/>
            <a:gd name="connsiteY1511" fmla="*/ 4283051 h 4757195"/>
            <a:gd name="connsiteX1512" fmla="*/ 3638297 w 4004840"/>
            <a:gd name="connsiteY1512" fmla="*/ 4283051 h 4757195"/>
            <a:gd name="connsiteX1513" fmla="*/ 3672916 w 4004840"/>
            <a:gd name="connsiteY1513" fmla="*/ 4307343 h 4757195"/>
            <a:gd name="connsiteX1514" fmla="*/ 3677594 w 4004840"/>
            <a:gd name="connsiteY1514" fmla="*/ 4344714 h 4757195"/>
            <a:gd name="connsiteX1515" fmla="*/ 3671980 w 4004840"/>
            <a:gd name="connsiteY1515" fmla="*/ 4334437 h 4757195"/>
            <a:gd name="connsiteX1516" fmla="*/ 3651396 w 4004840"/>
            <a:gd name="connsiteY1516" fmla="*/ 4306408 h 4757195"/>
            <a:gd name="connsiteX1517" fmla="*/ 3665431 w 4004840"/>
            <a:gd name="connsiteY1517" fmla="*/ 4338174 h 4757195"/>
            <a:gd name="connsiteX1518" fmla="*/ 3671980 w 4004840"/>
            <a:gd name="connsiteY1518" fmla="*/ 4348451 h 4757195"/>
            <a:gd name="connsiteX1519" fmla="*/ 3641104 w 4004840"/>
            <a:gd name="connsiteY1519" fmla="*/ 4325094 h 4757195"/>
            <a:gd name="connsiteX1520" fmla="*/ 3638297 w 4004840"/>
            <a:gd name="connsiteY1520" fmla="*/ 4283051 h 4757195"/>
            <a:gd name="connsiteX1521" fmla="*/ 3812327 w 4004840"/>
            <a:gd name="connsiteY1521" fmla="*/ 4283051 h 4757195"/>
            <a:gd name="connsiteX1522" fmla="*/ 3808584 w 4004840"/>
            <a:gd name="connsiteY1522" fmla="*/ 4325094 h 4757195"/>
            <a:gd name="connsiteX1523" fmla="*/ 3778644 w 4004840"/>
            <a:gd name="connsiteY1523" fmla="*/ 4348451 h 4757195"/>
            <a:gd name="connsiteX1524" fmla="*/ 3785193 w 4004840"/>
            <a:gd name="connsiteY1524" fmla="*/ 4338174 h 4757195"/>
            <a:gd name="connsiteX1525" fmla="*/ 3799228 w 4004840"/>
            <a:gd name="connsiteY1525" fmla="*/ 4306408 h 4757195"/>
            <a:gd name="connsiteX1526" fmla="*/ 3777708 w 4004840"/>
            <a:gd name="connsiteY1526" fmla="*/ 4334437 h 4757195"/>
            <a:gd name="connsiteX1527" fmla="*/ 3773030 w 4004840"/>
            <a:gd name="connsiteY1527" fmla="*/ 4344714 h 4757195"/>
            <a:gd name="connsiteX1528" fmla="*/ 3776772 w 4004840"/>
            <a:gd name="connsiteY1528" fmla="*/ 4307343 h 4757195"/>
            <a:gd name="connsiteX1529" fmla="*/ 3812327 w 4004840"/>
            <a:gd name="connsiteY1529" fmla="*/ 4283051 h 4757195"/>
            <a:gd name="connsiteX1530" fmla="*/ 226197 w 4004840"/>
            <a:gd name="connsiteY1530" fmla="*/ 4053029 h 4757195"/>
            <a:gd name="connsiteX1531" fmla="*/ 219648 w 4004840"/>
            <a:gd name="connsiteY1531" fmla="*/ 4062372 h 4757195"/>
            <a:gd name="connsiteX1532" fmla="*/ 205613 w 4004840"/>
            <a:gd name="connsiteY1532" fmla="*/ 4095072 h 4757195"/>
            <a:gd name="connsiteX1533" fmla="*/ 226197 w 4004840"/>
            <a:gd name="connsiteY1533" fmla="*/ 4066109 h 4757195"/>
            <a:gd name="connsiteX1534" fmla="*/ 231811 w 4004840"/>
            <a:gd name="connsiteY1534" fmla="*/ 4056766 h 4757195"/>
            <a:gd name="connsiteX1535" fmla="*/ 227133 w 4004840"/>
            <a:gd name="connsiteY1535" fmla="*/ 4094137 h 4757195"/>
            <a:gd name="connsiteX1536" fmla="*/ 192514 w 4004840"/>
            <a:gd name="connsiteY1536" fmla="*/ 4117495 h 4757195"/>
            <a:gd name="connsiteX1537" fmla="*/ 195321 w 4004840"/>
            <a:gd name="connsiteY1537" fmla="*/ 4075452 h 4757195"/>
            <a:gd name="connsiteX1538" fmla="*/ 226197 w 4004840"/>
            <a:gd name="connsiteY1538" fmla="*/ 4053029 h 4757195"/>
            <a:gd name="connsiteX1539" fmla="*/ 332860 w 4004840"/>
            <a:gd name="connsiteY1539" fmla="*/ 4053029 h 4757195"/>
            <a:gd name="connsiteX1540" fmla="*/ 362801 w 4004840"/>
            <a:gd name="connsiteY1540" fmla="*/ 4075452 h 4757195"/>
            <a:gd name="connsiteX1541" fmla="*/ 366543 w 4004840"/>
            <a:gd name="connsiteY1541" fmla="*/ 4118429 h 4757195"/>
            <a:gd name="connsiteX1542" fmla="*/ 330989 w 4004840"/>
            <a:gd name="connsiteY1542" fmla="*/ 4094137 h 4757195"/>
            <a:gd name="connsiteX1543" fmla="*/ 327247 w 4004840"/>
            <a:gd name="connsiteY1543" fmla="*/ 4056766 h 4757195"/>
            <a:gd name="connsiteX1544" fmla="*/ 331925 w 4004840"/>
            <a:gd name="connsiteY1544" fmla="*/ 4066109 h 4757195"/>
            <a:gd name="connsiteX1545" fmla="*/ 353444 w 4004840"/>
            <a:gd name="connsiteY1545" fmla="*/ 4095072 h 4757195"/>
            <a:gd name="connsiteX1546" fmla="*/ 339410 w 4004840"/>
            <a:gd name="connsiteY1546" fmla="*/ 4062372 h 4757195"/>
            <a:gd name="connsiteX1547" fmla="*/ 332860 w 4004840"/>
            <a:gd name="connsiteY1547" fmla="*/ 4053029 h 4757195"/>
            <a:gd name="connsiteX1548" fmla="*/ 609062 w 4004840"/>
            <a:gd name="connsiteY1548" fmla="*/ 4053029 h 4757195"/>
            <a:gd name="connsiteX1549" fmla="*/ 602513 w 4004840"/>
            <a:gd name="connsiteY1549" fmla="*/ 4062372 h 4757195"/>
            <a:gd name="connsiteX1550" fmla="*/ 588478 w 4004840"/>
            <a:gd name="connsiteY1550" fmla="*/ 4095072 h 4757195"/>
            <a:gd name="connsiteX1551" fmla="*/ 609062 w 4004840"/>
            <a:gd name="connsiteY1551" fmla="*/ 4066109 h 4757195"/>
            <a:gd name="connsiteX1552" fmla="*/ 614676 w 4004840"/>
            <a:gd name="connsiteY1552" fmla="*/ 4056766 h 4757195"/>
            <a:gd name="connsiteX1553" fmla="*/ 609998 w 4004840"/>
            <a:gd name="connsiteY1553" fmla="*/ 4094137 h 4757195"/>
            <a:gd name="connsiteX1554" fmla="*/ 575379 w 4004840"/>
            <a:gd name="connsiteY1554" fmla="*/ 4117495 h 4757195"/>
            <a:gd name="connsiteX1555" fmla="*/ 578186 w 4004840"/>
            <a:gd name="connsiteY1555" fmla="*/ 4075452 h 4757195"/>
            <a:gd name="connsiteX1556" fmla="*/ 609062 w 4004840"/>
            <a:gd name="connsiteY1556" fmla="*/ 4053029 h 4757195"/>
            <a:gd name="connsiteX1557" fmla="*/ 715725 w 4004840"/>
            <a:gd name="connsiteY1557" fmla="*/ 4053029 h 4757195"/>
            <a:gd name="connsiteX1558" fmla="*/ 745666 w 4004840"/>
            <a:gd name="connsiteY1558" fmla="*/ 4075452 h 4757195"/>
            <a:gd name="connsiteX1559" fmla="*/ 749408 w 4004840"/>
            <a:gd name="connsiteY1559" fmla="*/ 4118429 h 4757195"/>
            <a:gd name="connsiteX1560" fmla="*/ 713854 w 4004840"/>
            <a:gd name="connsiteY1560" fmla="*/ 4094137 h 4757195"/>
            <a:gd name="connsiteX1561" fmla="*/ 710111 w 4004840"/>
            <a:gd name="connsiteY1561" fmla="*/ 4056766 h 4757195"/>
            <a:gd name="connsiteX1562" fmla="*/ 714790 w 4004840"/>
            <a:gd name="connsiteY1562" fmla="*/ 4066109 h 4757195"/>
            <a:gd name="connsiteX1563" fmla="*/ 736309 w 4004840"/>
            <a:gd name="connsiteY1563" fmla="*/ 4095072 h 4757195"/>
            <a:gd name="connsiteX1564" fmla="*/ 722275 w 4004840"/>
            <a:gd name="connsiteY1564" fmla="*/ 4062372 h 4757195"/>
            <a:gd name="connsiteX1565" fmla="*/ 715725 w 4004840"/>
            <a:gd name="connsiteY1565" fmla="*/ 4053029 h 4757195"/>
            <a:gd name="connsiteX1566" fmla="*/ 991927 w 4004840"/>
            <a:gd name="connsiteY1566" fmla="*/ 4053029 h 4757195"/>
            <a:gd name="connsiteX1567" fmla="*/ 985378 w 4004840"/>
            <a:gd name="connsiteY1567" fmla="*/ 4062372 h 4757195"/>
            <a:gd name="connsiteX1568" fmla="*/ 971343 w 4004840"/>
            <a:gd name="connsiteY1568" fmla="*/ 4095072 h 4757195"/>
            <a:gd name="connsiteX1569" fmla="*/ 991927 w 4004840"/>
            <a:gd name="connsiteY1569" fmla="*/ 4066109 h 4757195"/>
            <a:gd name="connsiteX1570" fmla="*/ 997541 w 4004840"/>
            <a:gd name="connsiteY1570" fmla="*/ 4056766 h 4757195"/>
            <a:gd name="connsiteX1571" fmla="*/ 992863 w 4004840"/>
            <a:gd name="connsiteY1571" fmla="*/ 4094137 h 4757195"/>
            <a:gd name="connsiteX1572" fmla="*/ 958244 w 4004840"/>
            <a:gd name="connsiteY1572" fmla="*/ 4117495 h 4757195"/>
            <a:gd name="connsiteX1573" fmla="*/ 961051 w 4004840"/>
            <a:gd name="connsiteY1573" fmla="*/ 4075452 h 4757195"/>
            <a:gd name="connsiteX1574" fmla="*/ 991927 w 4004840"/>
            <a:gd name="connsiteY1574" fmla="*/ 4053029 h 4757195"/>
            <a:gd name="connsiteX1575" fmla="*/ 1098590 w 4004840"/>
            <a:gd name="connsiteY1575" fmla="*/ 4053029 h 4757195"/>
            <a:gd name="connsiteX1576" fmla="*/ 1128531 w 4004840"/>
            <a:gd name="connsiteY1576" fmla="*/ 4075452 h 4757195"/>
            <a:gd name="connsiteX1577" fmla="*/ 1132273 w 4004840"/>
            <a:gd name="connsiteY1577" fmla="*/ 4118429 h 4757195"/>
            <a:gd name="connsiteX1578" fmla="*/ 1096719 w 4004840"/>
            <a:gd name="connsiteY1578" fmla="*/ 4094137 h 4757195"/>
            <a:gd name="connsiteX1579" fmla="*/ 1092976 w 4004840"/>
            <a:gd name="connsiteY1579" fmla="*/ 4056766 h 4757195"/>
            <a:gd name="connsiteX1580" fmla="*/ 1097655 w 4004840"/>
            <a:gd name="connsiteY1580" fmla="*/ 4066109 h 4757195"/>
            <a:gd name="connsiteX1581" fmla="*/ 1119174 w 4004840"/>
            <a:gd name="connsiteY1581" fmla="*/ 4095072 h 4757195"/>
            <a:gd name="connsiteX1582" fmla="*/ 1105140 w 4004840"/>
            <a:gd name="connsiteY1582" fmla="*/ 4062372 h 4757195"/>
            <a:gd name="connsiteX1583" fmla="*/ 1098590 w 4004840"/>
            <a:gd name="connsiteY1583" fmla="*/ 4053029 h 4757195"/>
            <a:gd name="connsiteX1584" fmla="*/ 1374792 w 4004840"/>
            <a:gd name="connsiteY1584" fmla="*/ 4053029 h 4757195"/>
            <a:gd name="connsiteX1585" fmla="*/ 1368243 w 4004840"/>
            <a:gd name="connsiteY1585" fmla="*/ 4062372 h 4757195"/>
            <a:gd name="connsiteX1586" fmla="*/ 1354208 w 4004840"/>
            <a:gd name="connsiteY1586" fmla="*/ 4095072 h 4757195"/>
            <a:gd name="connsiteX1587" fmla="*/ 1374792 w 4004840"/>
            <a:gd name="connsiteY1587" fmla="*/ 4066109 h 4757195"/>
            <a:gd name="connsiteX1588" fmla="*/ 1380406 w 4004840"/>
            <a:gd name="connsiteY1588" fmla="*/ 4056766 h 4757195"/>
            <a:gd name="connsiteX1589" fmla="*/ 1375728 w 4004840"/>
            <a:gd name="connsiteY1589" fmla="*/ 4094137 h 4757195"/>
            <a:gd name="connsiteX1590" fmla="*/ 1341109 w 4004840"/>
            <a:gd name="connsiteY1590" fmla="*/ 4117495 h 4757195"/>
            <a:gd name="connsiteX1591" fmla="*/ 1343916 w 4004840"/>
            <a:gd name="connsiteY1591" fmla="*/ 4075452 h 4757195"/>
            <a:gd name="connsiteX1592" fmla="*/ 1374792 w 4004840"/>
            <a:gd name="connsiteY1592" fmla="*/ 4053029 h 4757195"/>
            <a:gd name="connsiteX1593" fmla="*/ 1481455 w 4004840"/>
            <a:gd name="connsiteY1593" fmla="*/ 4053029 h 4757195"/>
            <a:gd name="connsiteX1594" fmla="*/ 1511396 w 4004840"/>
            <a:gd name="connsiteY1594" fmla="*/ 4075452 h 4757195"/>
            <a:gd name="connsiteX1595" fmla="*/ 1515138 w 4004840"/>
            <a:gd name="connsiteY1595" fmla="*/ 4118429 h 4757195"/>
            <a:gd name="connsiteX1596" fmla="*/ 1479584 w 4004840"/>
            <a:gd name="connsiteY1596" fmla="*/ 4094137 h 4757195"/>
            <a:gd name="connsiteX1597" fmla="*/ 1475841 w 4004840"/>
            <a:gd name="connsiteY1597" fmla="*/ 4056766 h 4757195"/>
            <a:gd name="connsiteX1598" fmla="*/ 1480520 w 4004840"/>
            <a:gd name="connsiteY1598" fmla="*/ 4066109 h 4757195"/>
            <a:gd name="connsiteX1599" fmla="*/ 1502039 w 4004840"/>
            <a:gd name="connsiteY1599" fmla="*/ 4095072 h 4757195"/>
            <a:gd name="connsiteX1600" fmla="*/ 1488005 w 4004840"/>
            <a:gd name="connsiteY1600" fmla="*/ 4062372 h 4757195"/>
            <a:gd name="connsiteX1601" fmla="*/ 1481455 w 4004840"/>
            <a:gd name="connsiteY1601" fmla="*/ 4053029 h 4757195"/>
            <a:gd name="connsiteX1602" fmla="*/ 1757656 w 4004840"/>
            <a:gd name="connsiteY1602" fmla="*/ 4053029 h 4757195"/>
            <a:gd name="connsiteX1603" fmla="*/ 1751107 w 4004840"/>
            <a:gd name="connsiteY1603" fmla="*/ 4062372 h 4757195"/>
            <a:gd name="connsiteX1604" fmla="*/ 1737072 w 4004840"/>
            <a:gd name="connsiteY1604" fmla="*/ 4095072 h 4757195"/>
            <a:gd name="connsiteX1605" fmla="*/ 1757656 w 4004840"/>
            <a:gd name="connsiteY1605" fmla="*/ 4066109 h 4757195"/>
            <a:gd name="connsiteX1606" fmla="*/ 1763270 w 4004840"/>
            <a:gd name="connsiteY1606" fmla="*/ 4056766 h 4757195"/>
            <a:gd name="connsiteX1607" fmla="*/ 1758592 w 4004840"/>
            <a:gd name="connsiteY1607" fmla="*/ 4094137 h 4757195"/>
            <a:gd name="connsiteX1608" fmla="*/ 1723973 w 4004840"/>
            <a:gd name="connsiteY1608" fmla="*/ 4117495 h 4757195"/>
            <a:gd name="connsiteX1609" fmla="*/ 1726780 w 4004840"/>
            <a:gd name="connsiteY1609" fmla="*/ 4075452 h 4757195"/>
            <a:gd name="connsiteX1610" fmla="*/ 1757656 w 4004840"/>
            <a:gd name="connsiteY1610" fmla="*/ 4053029 h 4757195"/>
            <a:gd name="connsiteX1611" fmla="*/ 1864319 w 4004840"/>
            <a:gd name="connsiteY1611" fmla="*/ 4053029 h 4757195"/>
            <a:gd name="connsiteX1612" fmla="*/ 1894260 w 4004840"/>
            <a:gd name="connsiteY1612" fmla="*/ 4075452 h 4757195"/>
            <a:gd name="connsiteX1613" fmla="*/ 1898002 w 4004840"/>
            <a:gd name="connsiteY1613" fmla="*/ 4118429 h 4757195"/>
            <a:gd name="connsiteX1614" fmla="*/ 1862448 w 4004840"/>
            <a:gd name="connsiteY1614" fmla="*/ 4094137 h 4757195"/>
            <a:gd name="connsiteX1615" fmla="*/ 1858705 w 4004840"/>
            <a:gd name="connsiteY1615" fmla="*/ 4056766 h 4757195"/>
            <a:gd name="connsiteX1616" fmla="*/ 1863384 w 4004840"/>
            <a:gd name="connsiteY1616" fmla="*/ 4066109 h 4757195"/>
            <a:gd name="connsiteX1617" fmla="*/ 1884903 w 4004840"/>
            <a:gd name="connsiteY1617" fmla="*/ 4095072 h 4757195"/>
            <a:gd name="connsiteX1618" fmla="*/ 1870869 w 4004840"/>
            <a:gd name="connsiteY1618" fmla="*/ 4062372 h 4757195"/>
            <a:gd name="connsiteX1619" fmla="*/ 1864319 w 4004840"/>
            <a:gd name="connsiteY1619" fmla="*/ 4053029 h 4757195"/>
            <a:gd name="connsiteX1620" fmla="*/ 2140521 w 4004840"/>
            <a:gd name="connsiteY1620" fmla="*/ 4053029 h 4757195"/>
            <a:gd name="connsiteX1621" fmla="*/ 2133972 w 4004840"/>
            <a:gd name="connsiteY1621" fmla="*/ 4062372 h 4757195"/>
            <a:gd name="connsiteX1622" fmla="*/ 2119937 w 4004840"/>
            <a:gd name="connsiteY1622" fmla="*/ 4095072 h 4757195"/>
            <a:gd name="connsiteX1623" fmla="*/ 2140521 w 4004840"/>
            <a:gd name="connsiteY1623" fmla="*/ 4066109 h 4757195"/>
            <a:gd name="connsiteX1624" fmla="*/ 2146135 w 4004840"/>
            <a:gd name="connsiteY1624" fmla="*/ 4056766 h 4757195"/>
            <a:gd name="connsiteX1625" fmla="*/ 2141457 w 4004840"/>
            <a:gd name="connsiteY1625" fmla="*/ 4094137 h 4757195"/>
            <a:gd name="connsiteX1626" fmla="*/ 2106838 w 4004840"/>
            <a:gd name="connsiteY1626" fmla="*/ 4117495 h 4757195"/>
            <a:gd name="connsiteX1627" fmla="*/ 2109645 w 4004840"/>
            <a:gd name="connsiteY1627" fmla="*/ 4075452 h 4757195"/>
            <a:gd name="connsiteX1628" fmla="*/ 2140521 w 4004840"/>
            <a:gd name="connsiteY1628" fmla="*/ 4053029 h 4757195"/>
            <a:gd name="connsiteX1629" fmla="*/ 2247184 w 4004840"/>
            <a:gd name="connsiteY1629" fmla="*/ 4053029 h 4757195"/>
            <a:gd name="connsiteX1630" fmla="*/ 2277125 w 4004840"/>
            <a:gd name="connsiteY1630" fmla="*/ 4075452 h 4757195"/>
            <a:gd name="connsiteX1631" fmla="*/ 2280867 w 4004840"/>
            <a:gd name="connsiteY1631" fmla="*/ 4118429 h 4757195"/>
            <a:gd name="connsiteX1632" fmla="*/ 2245313 w 4004840"/>
            <a:gd name="connsiteY1632" fmla="*/ 4094137 h 4757195"/>
            <a:gd name="connsiteX1633" fmla="*/ 2241570 w 4004840"/>
            <a:gd name="connsiteY1633" fmla="*/ 4056766 h 4757195"/>
            <a:gd name="connsiteX1634" fmla="*/ 2246249 w 4004840"/>
            <a:gd name="connsiteY1634" fmla="*/ 4066109 h 4757195"/>
            <a:gd name="connsiteX1635" fmla="*/ 2267768 w 4004840"/>
            <a:gd name="connsiteY1635" fmla="*/ 4095072 h 4757195"/>
            <a:gd name="connsiteX1636" fmla="*/ 2253734 w 4004840"/>
            <a:gd name="connsiteY1636" fmla="*/ 4062372 h 4757195"/>
            <a:gd name="connsiteX1637" fmla="*/ 2247184 w 4004840"/>
            <a:gd name="connsiteY1637" fmla="*/ 4053029 h 4757195"/>
            <a:gd name="connsiteX1638" fmla="*/ 2523386 w 4004840"/>
            <a:gd name="connsiteY1638" fmla="*/ 4053029 h 4757195"/>
            <a:gd name="connsiteX1639" fmla="*/ 2516837 w 4004840"/>
            <a:gd name="connsiteY1639" fmla="*/ 4062372 h 4757195"/>
            <a:gd name="connsiteX1640" fmla="*/ 2502802 w 4004840"/>
            <a:gd name="connsiteY1640" fmla="*/ 4095072 h 4757195"/>
            <a:gd name="connsiteX1641" fmla="*/ 2523386 w 4004840"/>
            <a:gd name="connsiteY1641" fmla="*/ 4066109 h 4757195"/>
            <a:gd name="connsiteX1642" fmla="*/ 2529000 w 4004840"/>
            <a:gd name="connsiteY1642" fmla="*/ 4056766 h 4757195"/>
            <a:gd name="connsiteX1643" fmla="*/ 2524322 w 4004840"/>
            <a:gd name="connsiteY1643" fmla="*/ 4094137 h 4757195"/>
            <a:gd name="connsiteX1644" fmla="*/ 2489703 w 4004840"/>
            <a:gd name="connsiteY1644" fmla="*/ 4117495 h 4757195"/>
            <a:gd name="connsiteX1645" fmla="*/ 2492510 w 4004840"/>
            <a:gd name="connsiteY1645" fmla="*/ 4075452 h 4757195"/>
            <a:gd name="connsiteX1646" fmla="*/ 2523386 w 4004840"/>
            <a:gd name="connsiteY1646" fmla="*/ 4053029 h 4757195"/>
            <a:gd name="connsiteX1647" fmla="*/ 2630049 w 4004840"/>
            <a:gd name="connsiteY1647" fmla="*/ 4053029 h 4757195"/>
            <a:gd name="connsiteX1648" fmla="*/ 2659990 w 4004840"/>
            <a:gd name="connsiteY1648" fmla="*/ 4075452 h 4757195"/>
            <a:gd name="connsiteX1649" fmla="*/ 2663732 w 4004840"/>
            <a:gd name="connsiteY1649" fmla="*/ 4118429 h 4757195"/>
            <a:gd name="connsiteX1650" fmla="*/ 2628178 w 4004840"/>
            <a:gd name="connsiteY1650" fmla="*/ 4094137 h 4757195"/>
            <a:gd name="connsiteX1651" fmla="*/ 2624435 w 4004840"/>
            <a:gd name="connsiteY1651" fmla="*/ 4056766 h 4757195"/>
            <a:gd name="connsiteX1652" fmla="*/ 2629113 w 4004840"/>
            <a:gd name="connsiteY1652" fmla="*/ 4066109 h 4757195"/>
            <a:gd name="connsiteX1653" fmla="*/ 2650633 w 4004840"/>
            <a:gd name="connsiteY1653" fmla="*/ 4095072 h 4757195"/>
            <a:gd name="connsiteX1654" fmla="*/ 2636599 w 4004840"/>
            <a:gd name="connsiteY1654" fmla="*/ 4062372 h 4757195"/>
            <a:gd name="connsiteX1655" fmla="*/ 2630049 w 4004840"/>
            <a:gd name="connsiteY1655" fmla="*/ 4053029 h 4757195"/>
            <a:gd name="connsiteX1656" fmla="*/ 2906251 w 4004840"/>
            <a:gd name="connsiteY1656" fmla="*/ 4053029 h 4757195"/>
            <a:gd name="connsiteX1657" fmla="*/ 2899701 w 4004840"/>
            <a:gd name="connsiteY1657" fmla="*/ 4062372 h 4757195"/>
            <a:gd name="connsiteX1658" fmla="*/ 2885667 w 4004840"/>
            <a:gd name="connsiteY1658" fmla="*/ 4095072 h 4757195"/>
            <a:gd name="connsiteX1659" fmla="*/ 2906251 w 4004840"/>
            <a:gd name="connsiteY1659" fmla="*/ 4066109 h 4757195"/>
            <a:gd name="connsiteX1660" fmla="*/ 2911865 w 4004840"/>
            <a:gd name="connsiteY1660" fmla="*/ 4056766 h 4757195"/>
            <a:gd name="connsiteX1661" fmla="*/ 2907187 w 4004840"/>
            <a:gd name="connsiteY1661" fmla="*/ 4094137 h 4757195"/>
            <a:gd name="connsiteX1662" fmla="*/ 2872567 w 4004840"/>
            <a:gd name="connsiteY1662" fmla="*/ 4117495 h 4757195"/>
            <a:gd name="connsiteX1663" fmla="*/ 2875375 w 4004840"/>
            <a:gd name="connsiteY1663" fmla="*/ 4075452 h 4757195"/>
            <a:gd name="connsiteX1664" fmla="*/ 2906251 w 4004840"/>
            <a:gd name="connsiteY1664" fmla="*/ 4053029 h 4757195"/>
            <a:gd name="connsiteX1665" fmla="*/ 3012914 w 4004840"/>
            <a:gd name="connsiteY1665" fmla="*/ 4053029 h 4757195"/>
            <a:gd name="connsiteX1666" fmla="*/ 3042855 w 4004840"/>
            <a:gd name="connsiteY1666" fmla="*/ 4075452 h 4757195"/>
            <a:gd name="connsiteX1667" fmla="*/ 3046597 w 4004840"/>
            <a:gd name="connsiteY1667" fmla="*/ 4118429 h 4757195"/>
            <a:gd name="connsiteX1668" fmla="*/ 3011043 w 4004840"/>
            <a:gd name="connsiteY1668" fmla="*/ 4094137 h 4757195"/>
            <a:gd name="connsiteX1669" fmla="*/ 3007300 w 4004840"/>
            <a:gd name="connsiteY1669" fmla="*/ 4056766 h 4757195"/>
            <a:gd name="connsiteX1670" fmla="*/ 3011979 w 4004840"/>
            <a:gd name="connsiteY1670" fmla="*/ 4066109 h 4757195"/>
            <a:gd name="connsiteX1671" fmla="*/ 3033498 w 4004840"/>
            <a:gd name="connsiteY1671" fmla="*/ 4095072 h 4757195"/>
            <a:gd name="connsiteX1672" fmla="*/ 3019464 w 4004840"/>
            <a:gd name="connsiteY1672" fmla="*/ 4062372 h 4757195"/>
            <a:gd name="connsiteX1673" fmla="*/ 3012914 w 4004840"/>
            <a:gd name="connsiteY1673" fmla="*/ 4053029 h 4757195"/>
            <a:gd name="connsiteX1674" fmla="*/ 3289115 w 4004840"/>
            <a:gd name="connsiteY1674" fmla="*/ 4053029 h 4757195"/>
            <a:gd name="connsiteX1675" fmla="*/ 3282566 w 4004840"/>
            <a:gd name="connsiteY1675" fmla="*/ 4062372 h 4757195"/>
            <a:gd name="connsiteX1676" fmla="*/ 3268531 w 4004840"/>
            <a:gd name="connsiteY1676" fmla="*/ 4095072 h 4757195"/>
            <a:gd name="connsiteX1677" fmla="*/ 3289115 w 4004840"/>
            <a:gd name="connsiteY1677" fmla="*/ 4066109 h 4757195"/>
            <a:gd name="connsiteX1678" fmla="*/ 3294730 w 4004840"/>
            <a:gd name="connsiteY1678" fmla="*/ 4056766 h 4757195"/>
            <a:gd name="connsiteX1679" fmla="*/ 3290052 w 4004840"/>
            <a:gd name="connsiteY1679" fmla="*/ 4094137 h 4757195"/>
            <a:gd name="connsiteX1680" fmla="*/ 3255432 w 4004840"/>
            <a:gd name="connsiteY1680" fmla="*/ 4117495 h 4757195"/>
            <a:gd name="connsiteX1681" fmla="*/ 3258240 w 4004840"/>
            <a:gd name="connsiteY1681" fmla="*/ 4075452 h 4757195"/>
            <a:gd name="connsiteX1682" fmla="*/ 3289115 w 4004840"/>
            <a:gd name="connsiteY1682" fmla="*/ 4053029 h 4757195"/>
            <a:gd name="connsiteX1683" fmla="*/ 3395779 w 4004840"/>
            <a:gd name="connsiteY1683" fmla="*/ 4053029 h 4757195"/>
            <a:gd name="connsiteX1684" fmla="*/ 3425719 w 4004840"/>
            <a:gd name="connsiteY1684" fmla="*/ 4075452 h 4757195"/>
            <a:gd name="connsiteX1685" fmla="*/ 3429462 w 4004840"/>
            <a:gd name="connsiteY1685" fmla="*/ 4118429 h 4757195"/>
            <a:gd name="connsiteX1686" fmla="*/ 3393908 w 4004840"/>
            <a:gd name="connsiteY1686" fmla="*/ 4094137 h 4757195"/>
            <a:gd name="connsiteX1687" fmla="*/ 3390165 w 4004840"/>
            <a:gd name="connsiteY1687" fmla="*/ 4056766 h 4757195"/>
            <a:gd name="connsiteX1688" fmla="*/ 3394844 w 4004840"/>
            <a:gd name="connsiteY1688" fmla="*/ 4066109 h 4757195"/>
            <a:gd name="connsiteX1689" fmla="*/ 3416363 w 4004840"/>
            <a:gd name="connsiteY1689" fmla="*/ 4095072 h 4757195"/>
            <a:gd name="connsiteX1690" fmla="*/ 3402329 w 4004840"/>
            <a:gd name="connsiteY1690" fmla="*/ 4062372 h 4757195"/>
            <a:gd name="connsiteX1691" fmla="*/ 3395779 w 4004840"/>
            <a:gd name="connsiteY1691" fmla="*/ 4053029 h 4757195"/>
            <a:gd name="connsiteX1692" fmla="*/ 3671980 w 4004840"/>
            <a:gd name="connsiteY1692" fmla="*/ 4053029 h 4757195"/>
            <a:gd name="connsiteX1693" fmla="*/ 3665431 w 4004840"/>
            <a:gd name="connsiteY1693" fmla="*/ 4062372 h 4757195"/>
            <a:gd name="connsiteX1694" fmla="*/ 3651396 w 4004840"/>
            <a:gd name="connsiteY1694" fmla="*/ 4095072 h 4757195"/>
            <a:gd name="connsiteX1695" fmla="*/ 3671980 w 4004840"/>
            <a:gd name="connsiteY1695" fmla="*/ 4066109 h 4757195"/>
            <a:gd name="connsiteX1696" fmla="*/ 3677594 w 4004840"/>
            <a:gd name="connsiteY1696" fmla="*/ 4056766 h 4757195"/>
            <a:gd name="connsiteX1697" fmla="*/ 3672915 w 4004840"/>
            <a:gd name="connsiteY1697" fmla="*/ 4094137 h 4757195"/>
            <a:gd name="connsiteX1698" fmla="*/ 3638297 w 4004840"/>
            <a:gd name="connsiteY1698" fmla="*/ 4117495 h 4757195"/>
            <a:gd name="connsiteX1699" fmla="*/ 3641104 w 4004840"/>
            <a:gd name="connsiteY1699" fmla="*/ 4075452 h 4757195"/>
            <a:gd name="connsiteX1700" fmla="*/ 3671980 w 4004840"/>
            <a:gd name="connsiteY1700" fmla="*/ 4053029 h 4757195"/>
            <a:gd name="connsiteX1701" fmla="*/ 3778644 w 4004840"/>
            <a:gd name="connsiteY1701" fmla="*/ 4053029 h 4757195"/>
            <a:gd name="connsiteX1702" fmla="*/ 3808584 w 4004840"/>
            <a:gd name="connsiteY1702" fmla="*/ 4075452 h 4757195"/>
            <a:gd name="connsiteX1703" fmla="*/ 3812327 w 4004840"/>
            <a:gd name="connsiteY1703" fmla="*/ 4118429 h 4757195"/>
            <a:gd name="connsiteX1704" fmla="*/ 3776772 w 4004840"/>
            <a:gd name="connsiteY1704" fmla="*/ 4094137 h 4757195"/>
            <a:gd name="connsiteX1705" fmla="*/ 3773029 w 4004840"/>
            <a:gd name="connsiteY1705" fmla="*/ 4056766 h 4757195"/>
            <a:gd name="connsiteX1706" fmla="*/ 3777707 w 4004840"/>
            <a:gd name="connsiteY1706" fmla="*/ 4066109 h 4757195"/>
            <a:gd name="connsiteX1707" fmla="*/ 3799228 w 4004840"/>
            <a:gd name="connsiteY1707" fmla="*/ 4095072 h 4757195"/>
            <a:gd name="connsiteX1708" fmla="*/ 3785193 w 4004840"/>
            <a:gd name="connsiteY1708" fmla="*/ 4062372 h 4757195"/>
            <a:gd name="connsiteX1709" fmla="*/ 3778644 w 4004840"/>
            <a:gd name="connsiteY1709" fmla="*/ 4053029 h 4757195"/>
            <a:gd name="connsiteX1710" fmla="*/ 369350 w 4004840"/>
            <a:gd name="connsiteY1710" fmla="*/ 4017526 h 4757195"/>
            <a:gd name="connsiteX1711" fmla="*/ 365608 w 4004840"/>
            <a:gd name="connsiteY1711" fmla="*/ 4019394 h 4757195"/>
            <a:gd name="connsiteX1712" fmla="*/ 374964 w 4004840"/>
            <a:gd name="connsiteY1712" fmla="*/ 4022197 h 4757195"/>
            <a:gd name="connsiteX1713" fmla="*/ 369350 w 4004840"/>
            <a:gd name="connsiteY1713" fmla="*/ 4017526 h 4757195"/>
            <a:gd name="connsiteX1714" fmla="*/ 752215 w 4004840"/>
            <a:gd name="connsiteY1714" fmla="*/ 4017526 h 4757195"/>
            <a:gd name="connsiteX1715" fmla="*/ 748473 w 4004840"/>
            <a:gd name="connsiteY1715" fmla="*/ 4019394 h 4757195"/>
            <a:gd name="connsiteX1716" fmla="*/ 757829 w 4004840"/>
            <a:gd name="connsiteY1716" fmla="*/ 4022197 h 4757195"/>
            <a:gd name="connsiteX1717" fmla="*/ 752215 w 4004840"/>
            <a:gd name="connsiteY1717" fmla="*/ 4017526 h 4757195"/>
            <a:gd name="connsiteX1718" fmla="*/ 1135080 w 4004840"/>
            <a:gd name="connsiteY1718" fmla="*/ 4017526 h 4757195"/>
            <a:gd name="connsiteX1719" fmla="*/ 1131338 w 4004840"/>
            <a:gd name="connsiteY1719" fmla="*/ 4019394 h 4757195"/>
            <a:gd name="connsiteX1720" fmla="*/ 1140694 w 4004840"/>
            <a:gd name="connsiteY1720" fmla="*/ 4022197 h 4757195"/>
            <a:gd name="connsiteX1721" fmla="*/ 1135080 w 4004840"/>
            <a:gd name="connsiteY1721" fmla="*/ 4017526 h 4757195"/>
            <a:gd name="connsiteX1722" fmla="*/ 1517945 w 4004840"/>
            <a:gd name="connsiteY1722" fmla="*/ 4017526 h 4757195"/>
            <a:gd name="connsiteX1723" fmla="*/ 1514203 w 4004840"/>
            <a:gd name="connsiteY1723" fmla="*/ 4019394 h 4757195"/>
            <a:gd name="connsiteX1724" fmla="*/ 1523559 w 4004840"/>
            <a:gd name="connsiteY1724" fmla="*/ 4022197 h 4757195"/>
            <a:gd name="connsiteX1725" fmla="*/ 1517945 w 4004840"/>
            <a:gd name="connsiteY1725" fmla="*/ 4017526 h 4757195"/>
            <a:gd name="connsiteX1726" fmla="*/ 1900809 w 4004840"/>
            <a:gd name="connsiteY1726" fmla="*/ 4017526 h 4757195"/>
            <a:gd name="connsiteX1727" fmla="*/ 1897067 w 4004840"/>
            <a:gd name="connsiteY1727" fmla="*/ 4019394 h 4757195"/>
            <a:gd name="connsiteX1728" fmla="*/ 1906423 w 4004840"/>
            <a:gd name="connsiteY1728" fmla="*/ 4022197 h 4757195"/>
            <a:gd name="connsiteX1729" fmla="*/ 1900809 w 4004840"/>
            <a:gd name="connsiteY1729" fmla="*/ 4017526 h 4757195"/>
            <a:gd name="connsiteX1730" fmla="*/ 2283674 w 4004840"/>
            <a:gd name="connsiteY1730" fmla="*/ 4017526 h 4757195"/>
            <a:gd name="connsiteX1731" fmla="*/ 2279932 w 4004840"/>
            <a:gd name="connsiteY1731" fmla="*/ 4019394 h 4757195"/>
            <a:gd name="connsiteX1732" fmla="*/ 2289288 w 4004840"/>
            <a:gd name="connsiteY1732" fmla="*/ 4022197 h 4757195"/>
            <a:gd name="connsiteX1733" fmla="*/ 2283674 w 4004840"/>
            <a:gd name="connsiteY1733" fmla="*/ 4017526 h 4757195"/>
            <a:gd name="connsiteX1734" fmla="*/ 2666539 w 4004840"/>
            <a:gd name="connsiteY1734" fmla="*/ 4017526 h 4757195"/>
            <a:gd name="connsiteX1735" fmla="*/ 2662796 w 4004840"/>
            <a:gd name="connsiteY1735" fmla="*/ 4019394 h 4757195"/>
            <a:gd name="connsiteX1736" fmla="*/ 2672153 w 4004840"/>
            <a:gd name="connsiteY1736" fmla="*/ 4022197 h 4757195"/>
            <a:gd name="connsiteX1737" fmla="*/ 2666539 w 4004840"/>
            <a:gd name="connsiteY1737" fmla="*/ 4017526 h 4757195"/>
            <a:gd name="connsiteX1738" fmla="*/ 3049404 w 4004840"/>
            <a:gd name="connsiteY1738" fmla="*/ 4017526 h 4757195"/>
            <a:gd name="connsiteX1739" fmla="*/ 3045662 w 4004840"/>
            <a:gd name="connsiteY1739" fmla="*/ 4019394 h 4757195"/>
            <a:gd name="connsiteX1740" fmla="*/ 3055018 w 4004840"/>
            <a:gd name="connsiteY1740" fmla="*/ 4022197 h 4757195"/>
            <a:gd name="connsiteX1741" fmla="*/ 3049404 w 4004840"/>
            <a:gd name="connsiteY1741" fmla="*/ 4017526 h 4757195"/>
            <a:gd name="connsiteX1742" fmla="*/ 3432269 w 4004840"/>
            <a:gd name="connsiteY1742" fmla="*/ 4017526 h 4757195"/>
            <a:gd name="connsiteX1743" fmla="*/ 3428527 w 4004840"/>
            <a:gd name="connsiteY1743" fmla="*/ 4019394 h 4757195"/>
            <a:gd name="connsiteX1744" fmla="*/ 3437883 w 4004840"/>
            <a:gd name="connsiteY1744" fmla="*/ 4022197 h 4757195"/>
            <a:gd name="connsiteX1745" fmla="*/ 3432269 w 4004840"/>
            <a:gd name="connsiteY1745" fmla="*/ 4017526 h 4757195"/>
            <a:gd name="connsiteX1746" fmla="*/ 3815133 w 4004840"/>
            <a:gd name="connsiteY1746" fmla="*/ 4017526 h 4757195"/>
            <a:gd name="connsiteX1747" fmla="*/ 3811390 w 4004840"/>
            <a:gd name="connsiteY1747" fmla="*/ 4019394 h 4757195"/>
            <a:gd name="connsiteX1748" fmla="*/ 3820748 w 4004840"/>
            <a:gd name="connsiteY1748" fmla="*/ 4022197 h 4757195"/>
            <a:gd name="connsiteX1749" fmla="*/ 3815133 w 4004840"/>
            <a:gd name="connsiteY1749" fmla="*/ 4017526 h 4757195"/>
            <a:gd name="connsiteX1750" fmla="*/ 212607 w 4004840"/>
            <a:gd name="connsiteY1750" fmla="*/ 4002555 h 4757195"/>
            <a:gd name="connsiteX1751" fmla="*/ 212839 w 4004840"/>
            <a:gd name="connsiteY1751" fmla="*/ 4002707 h 4757195"/>
            <a:gd name="connsiteX1752" fmla="*/ 213098 w 4004840"/>
            <a:gd name="connsiteY1752" fmla="*/ 4002577 h 4757195"/>
            <a:gd name="connsiteX1753" fmla="*/ 595471 w 4004840"/>
            <a:gd name="connsiteY1753" fmla="*/ 4002555 h 4757195"/>
            <a:gd name="connsiteX1754" fmla="*/ 595704 w 4004840"/>
            <a:gd name="connsiteY1754" fmla="*/ 4002707 h 4757195"/>
            <a:gd name="connsiteX1755" fmla="*/ 595963 w 4004840"/>
            <a:gd name="connsiteY1755" fmla="*/ 4002577 h 4757195"/>
            <a:gd name="connsiteX1756" fmla="*/ 978336 w 4004840"/>
            <a:gd name="connsiteY1756" fmla="*/ 4002555 h 4757195"/>
            <a:gd name="connsiteX1757" fmla="*/ 978569 w 4004840"/>
            <a:gd name="connsiteY1757" fmla="*/ 4002707 h 4757195"/>
            <a:gd name="connsiteX1758" fmla="*/ 978828 w 4004840"/>
            <a:gd name="connsiteY1758" fmla="*/ 4002577 h 4757195"/>
            <a:gd name="connsiteX1759" fmla="*/ 1361202 w 4004840"/>
            <a:gd name="connsiteY1759" fmla="*/ 4002555 h 4757195"/>
            <a:gd name="connsiteX1760" fmla="*/ 1361434 w 4004840"/>
            <a:gd name="connsiteY1760" fmla="*/ 4002707 h 4757195"/>
            <a:gd name="connsiteX1761" fmla="*/ 1361693 w 4004840"/>
            <a:gd name="connsiteY1761" fmla="*/ 4002577 h 4757195"/>
            <a:gd name="connsiteX1762" fmla="*/ 1744065 w 4004840"/>
            <a:gd name="connsiteY1762" fmla="*/ 4002555 h 4757195"/>
            <a:gd name="connsiteX1763" fmla="*/ 1744298 w 4004840"/>
            <a:gd name="connsiteY1763" fmla="*/ 4002707 h 4757195"/>
            <a:gd name="connsiteX1764" fmla="*/ 1744557 w 4004840"/>
            <a:gd name="connsiteY1764" fmla="*/ 4002577 h 4757195"/>
            <a:gd name="connsiteX1765" fmla="*/ 2126930 w 4004840"/>
            <a:gd name="connsiteY1765" fmla="*/ 4002555 h 4757195"/>
            <a:gd name="connsiteX1766" fmla="*/ 2127163 w 4004840"/>
            <a:gd name="connsiteY1766" fmla="*/ 4002707 h 4757195"/>
            <a:gd name="connsiteX1767" fmla="*/ 2127422 w 4004840"/>
            <a:gd name="connsiteY1767" fmla="*/ 4002577 h 4757195"/>
            <a:gd name="connsiteX1768" fmla="*/ 2509795 w 4004840"/>
            <a:gd name="connsiteY1768" fmla="*/ 4002555 h 4757195"/>
            <a:gd name="connsiteX1769" fmla="*/ 2510028 w 4004840"/>
            <a:gd name="connsiteY1769" fmla="*/ 4002707 h 4757195"/>
            <a:gd name="connsiteX1770" fmla="*/ 2510287 w 4004840"/>
            <a:gd name="connsiteY1770" fmla="*/ 4002577 h 4757195"/>
            <a:gd name="connsiteX1771" fmla="*/ 2892660 w 4004840"/>
            <a:gd name="connsiteY1771" fmla="*/ 4002555 h 4757195"/>
            <a:gd name="connsiteX1772" fmla="*/ 2892892 w 4004840"/>
            <a:gd name="connsiteY1772" fmla="*/ 4002707 h 4757195"/>
            <a:gd name="connsiteX1773" fmla="*/ 2893151 w 4004840"/>
            <a:gd name="connsiteY1773" fmla="*/ 4002577 h 4757195"/>
            <a:gd name="connsiteX1774" fmla="*/ 3275525 w 4004840"/>
            <a:gd name="connsiteY1774" fmla="*/ 4002555 h 4757195"/>
            <a:gd name="connsiteX1775" fmla="*/ 3275758 w 4004840"/>
            <a:gd name="connsiteY1775" fmla="*/ 4002707 h 4757195"/>
            <a:gd name="connsiteX1776" fmla="*/ 3276017 w 4004840"/>
            <a:gd name="connsiteY1776" fmla="*/ 4002577 h 4757195"/>
            <a:gd name="connsiteX1777" fmla="*/ 3658390 w 4004840"/>
            <a:gd name="connsiteY1777" fmla="*/ 4002555 h 4757195"/>
            <a:gd name="connsiteX1778" fmla="*/ 3658622 w 4004840"/>
            <a:gd name="connsiteY1778" fmla="*/ 4002707 h 4757195"/>
            <a:gd name="connsiteX1779" fmla="*/ 3658881 w 4004840"/>
            <a:gd name="connsiteY1779" fmla="*/ 4002577 h 4757195"/>
            <a:gd name="connsiteX1780" fmla="*/ 207133 w 4004840"/>
            <a:gd name="connsiteY1780" fmla="*/ 3953527 h 4757195"/>
            <a:gd name="connsiteX1781" fmla="*/ 219648 w 4004840"/>
            <a:gd name="connsiteY1781" fmla="*/ 3955863 h 4757195"/>
            <a:gd name="connsiteX1782" fmla="*/ 229004 w 4004840"/>
            <a:gd name="connsiteY1782" fmla="*/ 3975483 h 4757195"/>
            <a:gd name="connsiteX1783" fmla="*/ 207484 w 4004840"/>
            <a:gd name="connsiteY1783" fmla="*/ 3980154 h 4757195"/>
            <a:gd name="connsiteX1784" fmla="*/ 198128 w 4004840"/>
            <a:gd name="connsiteY1784" fmla="*/ 3959600 h 4757195"/>
            <a:gd name="connsiteX1785" fmla="*/ 207133 w 4004840"/>
            <a:gd name="connsiteY1785" fmla="*/ 3953527 h 4757195"/>
            <a:gd name="connsiteX1786" fmla="*/ 589998 w 4004840"/>
            <a:gd name="connsiteY1786" fmla="*/ 3953527 h 4757195"/>
            <a:gd name="connsiteX1787" fmla="*/ 602513 w 4004840"/>
            <a:gd name="connsiteY1787" fmla="*/ 3955863 h 4757195"/>
            <a:gd name="connsiteX1788" fmla="*/ 611869 w 4004840"/>
            <a:gd name="connsiteY1788" fmla="*/ 3975483 h 4757195"/>
            <a:gd name="connsiteX1789" fmla="*/ 590349 w 4004840"/>
            <a:gd name="connsiteY1789" fmla="*/ 3980154 h 4757195"/>
            <a:gd name="connsiteX1790" fmla="*/ 580993 w 4004840"/>
            <a:gd name="connsiteY1790" fmla="*/ 3959600 h 4757195"/>
            <a:gd name="connsiteX1791" fmla="*/ 589998 w 4004840"/>
            <a:gd name="connsiteY1791" fmla="*/ 3953527 h 4757195"/>
            <a:gd name="connsiteX1792" fmla="*/ 972863 w 4004840"/>
            <a:gd name="connsiteY1792" fmla="*/ 3953527 h 4757195"/>
            <a:gd name="connsiteX1793" fmla="*/ 985378 w 4004840"/>
            <a:gd name="connsiteY1793" fmla="*/ 3955863 h 4757195"/>
            <a:gd name="connsiteX1794" fmla="*/ 994734 w 4004840"/>
            <a:gd name="connsiteY1794" fmla="*/ 3975483 h 4757195"/>
            <a:gd name="connsiteX1795" fmla="*/ 973214 w 4004840"/>
            <a:gd name="connsiteY1795" fmla="*/ 3980154 h 4757195"/>
            <a:gd name="connsiteX1796" fmla="*/ 963858 w 4004840"/>
            <a:gd name="connsiteY1796" fmla="*/ 3959600 h 4757195"/>
            <a:gd name="connsiteX1797" fmla="*/ 972863 w 4004840"/>
            <a:gd name="connsiteY1797" fmla="*/ 3953527 h 4757195"/>
            <a:gd name="connsiteX1798" fmla="*/ 1355728 w 4004840"/>
            <a:gd name="connsiteY1798" fmla="*/ 3953527 h 4757195"/>
            <a:gd name="connsiteX1799" fmla="*/ 1368243 w 4004840"/>
            <a:gd name="connsiteY1799" fmla="*/ 3955863 h 4757195"/>
            <a:gd name="connsiteX1800" fmla="*/ 1377599 w 4004840"/>
            <a:gd name="connsiteY1800" fmla="*/ 3975483 h 4757195"/>
            <a:gd name="connsiteX1801" fmla="*/ 1356079 w 4004840"/>
            <a:gd name="connsiteY1801" fmla="*/ 3980154 h 4757195"/>
            <a:gd name="connsiteX1802" fmla="*/ 1346723 w 4004840"/>
            <a:gd name="connsiteY1802" fmla="*/ 3959600 h 4757195"/>
            <a:gd name="connsiteX1803" fmla="*/ 1355728 w 4004840"/>
            <a:gd name="connsiteY1803" fmla="*/ 3953527 h 4757195"/>
            <a:gd name="connsiteX1804" fmla="*/ 1738592 w 4004840"/>
            <a:gd name="connsiteY1804" fmla="*/ 3953527 h 4757195"/>
            <a:gd name="connsiteX1805" fmla="*/ 1751107 w 4004840"/>
            <a:gd name="connsiteY1805" fmla="*/ 3955863 h 4757195"/>
            <a:gd name="connsiteX1806" fmla="*/ 1760463 w 4004840"/>
            <a:gd name="connsiteY1806" fmla="*/ 3975483 h 4757195"/>
            <a:gd name="connsiteX1807" fmla="*/ 1738943 w 4004840"/>
            <a:gd name="connsiteY1807" fmla="*/ 3980154 h 4757195"/>
            <a:gd name="connsiteX1808" fmla="*/ 1729587 w 4004840"/>
            <a:gd name="connsiteY1808" fmla="*/ 3959600 h 4757195"/>
            <a:gd name="connsiteX1809" fmla="*/ 1738592 w 4004840"/>
            <a:gd name="connsiteY1809" fmla="*/ 3953527 h 4757195"/>
            <a:gd name="connsiteX1810" fmla="*/ 2121457 w 4004840"/>
            <a:gd name="connsiteY1810" fmla="*/ 3953527 h 4757195"/>
            <a:gd name="connsiteX1811" fmla="*/ 2133972 w 4004840"/>
            <a:gd name="connsiteY1811" fmla="*/ 3955863 h 4757195"/>
            <a:gd name="connsiteX1812" fmla="*/ 2143328 w 4004840"/>
            <a:gd name="connsiteY1812" fmla="*/ 3975483 h 4757195"/>
            <a:gd name="connsiteX1813" fmla="*/ 2121808 w 4004840"/>
            <a:gd name="connsiteY1813" fmla="*/ 3980154 h 4757195"/>
            <a:gd name="connsiteX1814" fmla="*/ 2112452 w 4004840"/>
            <a:gd name="connsiteY1814" fmla="*/ 3959600 h 4757195"/>
            <a:gd name="connsiteX1815" fmla="*/ 2121457 w 4004840"/>
            <a:gd name="connsiteY1815" fmla="*/ 3953527 h 4757195"/>
            <a:gd name="connsiteX1816" fmla="*/ 2504322 w 4004840"/>
            <a:gd name="connsiteY1816" fmla="*/ 3953527 h 4757195"/>
            <a:gd name="connsiteX1817" fmla="*/ 2516837 w 4004840"/>
            <a:gd name="connsiteY1817" fmla="*/ 3955863 h 4757195"/>
            <a:gd name="connsiteX1818" fmla="*/ 2526193 w 4004840"/>
            <a:gd name="connsiteY1818" fmla="*/ 3975483 h 4757195"/>
            <a:gd name="connsiteX1819" fmla="*/ 2504673 w 4004840"/>
            <a:gd name="connsiteY1819" fmla="*/ 3980154 h 4757195"/>
            <a:gd name="connsiteX1820" fmla="*/ 2495317 w 4004840"/>
            <a:gd name="connsiteY1820" fmla="*/ 3959600 h 4757195"/>
            <a:gd name="connsiteX1821" fmla="*/ 2504322 w 4004840"/>
            <a:gd name="connsiteY1821" fmla="*/ 3953527 h 4757195"/>
            <a:gd name="connsiteX1822" fmla="*/ 2887187 w 4004840"/>
            <a:gd name="connsiteY1822" fmla="*/ 3953527 h 4757195"/>
            <a:gd name="connsiteX1823" fmla="*/ 2899701 w 4004840"/>
            <a:gd name="connsiteY1823" fmla="*/ 3955863 h 4757195"/>
            <a:gd name="connsiteX1824" fmla="*/ 2909058 w 4004840"/>
            <a:gd name="connsiteY1824" fmla="*/ 3975483 h 4757195"/>
            <a:gd name="connsiteX1825" fmla="*/ 2887538 w 4004840"/>
            <a:gd name="connsiteY1825" fmla="*/ 3980154 h 4757195"/>
            <a:gd name="connsiteX1826" fmla="*/ 2878182 w 4004840"/>
            <a:gd name="connsiteY1826" fmla="*/ 3959600 h 4757195"/>
            <a:gd name="connsiteX1827" fmla="*/ 2887187 w 4004840"/>
            <a:gd name="connsiteY1827" fmla="*/ 3953527 h 4757195"/>
            <a:gd name="connsiteX1828" fmla="*/ 3270052 w 4004840"/>
            <a:gd name="connsiteY1828" fmla="*/ 3953527 h 4757195"/>
            <a:gd name="connsiteX1829" fmla="*/ 3282566 w 4004840"/>
            <a:gd name="connsiteY1829" fmla="*/ 3955863 h 4757195"/>
            <a:gd name="connsiteX1830" fmla="*/ 3291923 w 4004840"/>
            <a:gd name="connsiteY1830" fmla="*/ 3975483 h 4757195"/>
            <a:gd name="connsiteX1831" fmla="*/ 3270403 w 4004840"/>
            <a:gd name="connsiteY1831" fmla="*/ 3980154 h 4757195"/>
            <a:gd name="connsiteX1832" fmla="*/ 3261047 w 4004840"/>
            <a:gd name="connsiteY1832" fmla="*/ 3959600 h 4757195"/>
            <a:gd name="connsiteX1833" fmla="*/ 3270052 w 4004840"/>
            <a:gd name="connsiteY1833" fmla="*/ 3953527 h 4757195"/>
            <a:gd name="connsiteX1834" fmla="*/ 3652916 w 4004840"/>
            <a:gd name="connsiteY1834" fmla="*/ 3953527 h 4757195"/>
            <a:gd name="connsiteX1835" fmla="*/ 3665431 w 4004840"/>
            <a:gd name="connsiteY1835" fmla="*/ 3955863 h 4757195"/>
            <a:gd name="connsiteX1836" fmla="*/ 3674787 w 4004840"/>
            <a:gd name="connsiteY1836" fmla="*/ 3975483 h 4757195"/>
            <a:gd name="connsiteX1837" fmla="*/ 3653268 w 4004840"/>
            <a:gd name="connsiteY1837" fmla="*/ 3980154 h 4757195"/>
            <a:gd name="connsiteX1838" fmla="*/ 3643910 w 4004840"/>
            <a:gd name="connsiteY1838" fmla="*/ 3959600 h 4757195"/>
            <a:gd name="connsiteX1839" fmla="*/ 3652916 w 4004840"/>
            <a:gd name="connsiteY1839" fmla="*/ 3953527 h 4757195"/>
            <a:gd name="connsiteX1840" fmla="*/ 143861 w 4004840"/>
            <a:gd name="connsiteY1840" fmla="*/ 3949323 h 4757195"/>
            <a:gd name="connsiteX1841" fmla="*/ 178479 w 4004840"/>
            <a:gd name="connsiteY1841" fmla="*/ 3964271 h 4757195"/>
            <a:gd name="connsiteX1842" fmla="*/ 167252 w 4004840"/>
            <a:gd name="connsiteY1842" fmla="*/ 3963337 h 4757195"/>
            <a:gd name="connsiteX1843" fmla="*/ 131697 w 4004840"/>
            <a:gd name="connsiteY1843" fmla="*/ 3967074 h 4757195"/>
            <a:gd name="connsiteX1844" fmla="*/ 167252 w 4004840"/>
            <a:gd name="connsiteY1844" fmla="*/ 3970811 h 4757195"/>
            <a:gd name="connsiteX1845" fmla="*/ 178479 w 4004840"/>
            <a:gd name="connsiteY1845" fmla="*/ 3970811 h 4757195"/>
            <a:gd name="connsiteX1846" fmla="*/ 143861 w 4004840"/>
            <a:gd name="connsiteY1846" fmla="*/ 3985760 h 4757195"/>
            <a:gd name="connsiteX1847" fmla="*/ 105499 w 4004840"/>
            <a:gd name="connsiteY1847" fmla="*/ 3967074 h 4757195"/>
            <a:gd name="connsiteX1848" fmla="*/ 143861 w 4004840"/>
            <a:gd name="connsiteY1848" fmla="*/ 3949323 h 4757195"/>
            <a:gd name="connsiteX1849" fmla="*/ 415197 w 4004840"/>
            <a:gd name="connsiteY1849" fmla="*/ 3949323 h 4757195"/>
            <a:gd name="connsiteX1850" fmla="*/ 453558 w 4004840"/>
            <a:gd name="connsiteY1850" fmla="*/ 3967074 h 4757195"/>
            <a:gd name="connsiteX1851" fmla="*/ 415197 w 4004840"/>
            <a:gd name="connsiteY1851" fmla="*/ 3985760 h 4757195"/>
            <a:gd name="connsiteX1852" fmla="*/ 380578 w 4004840"/>
            <a:gd name="connsiteY1852" fmla="*/ 3970811 h 4757195"/>
            <a:gd name="connsiteX1853" fmla="*/ 391806 w 4004840"/>
            <a:gd name="connsiteY1853" fmla="*/ 3970811 h 4757195"/>
            <a:gd name="connsiteX1854" fmla="*/ 426425 w 4004840"/>
            <a:gd name="connsiteY1854" fmla="*/ 3967074 h 4757195"/>
            <a:gd name="connsiteX1855" fmla="*/ 391806 w 4004840"/>
            <a:gd name="connsiteY1855" fmla="*/ 3963337 h 4757195"/>
            <a:gd name="connsiteX1856" fmla="*/ 380578 w 4004840"/>
            <a:gd name="connsiteY1856" fmla="*/ 3964271 h 4757195"/>
            <a:gd name="connsiteX1857" fmla="*/ 415197 w 4004840"/>
            <a:gd name="connsiteY1857" fmla="*/ 3949323 h 4757195"/>
            <a:gd name="connsiteX1858" fmla="*/ 526725 w 4004840"/>
            <a:gd name="connsiteY1858" fmla="*/ 3949323 h 4757195"/>
            <a:gd name="connsiteX1859" fmla="*/ 561344 w 4004840"/>
            <a:gd name="connsiteY1859" fmla="*/ 3964271 h 4757195"/>
            <a:gd name="connsiteX1860" fmla="*/ 550117 w 4004840"/>
            <a:gd name="connsiteY1860" fmla="*/ 3963337 h 4757195"/>
            <a:gd name="connsiteX1861" fmla="*/ 514562 w 4004840"/>
            <a:gd name="connsiteY1861" fmla="*/ 3967074 h 4757195"/>
            <a:gd name="connsiteX1862" fmla="*/ 550117 w 4004840"/>
            <a:gd name="connsiteY1862" fmla="*/ 3970811 h 4757195"/>
            <a:gd name="connsiteX1863" fmla="*/ 561344 w 4004840"/>
            <a:gd name="connsiteY1863" fmla="*/ 3970811 h 4757195"/>
            <a:gd name="connsiteX1864" fmla="*/ 526725 w 4004840"/>
            <a:gd name="connsiteY1864" fmla="*/ 3985760 h 4757195"/>
            <a:gd name="connsiteX1865" fmla="*/ 488364 w 4004840"/>
            <a:gd name="connsiteY1865" fmla="*/ 3967074 h 4757195"/>
            <a:gd name="connsiteX1866" fmla="*/ 526725 w 4004840"/>
            <a:gd name="connsiteY1866" fmla="*/ 3949323 h 4757195"/>
            <a:gd name="connsiteX1867" fmla="*/ 798062 w 4004840"/>
            <a:gd name="connsiteY1867" fmla="*/ 3949323 h 4757195"/>
            <a:gd name="connsiteX1868" fmla="*/ 836423 w 4004840"/>
            <a:gd name="connsiteY1868" fmla="*/ 3967074 h 4757195"/>
            <a:gd name="connsiteX1869" fmla="*/ 798062 w 4004840"/>
            <a:gd name="connsiteY1869" fmla="*/ 3985760 h 4757195"/>
            <a:gd name="connsiteX1870" fmla="*/ 763443 w 4004840"/>
            <a:gd name="connsiteY1870" fmla="*/ 3970811 h 4757195"/>
            <a:gd name="connsiteX1871" fmla="*/ 774671 w 4004840"/>
            <a:gd name="connsiteY1871" fmla="*/ 3970811 h 4757195"/>
            <a:gd name="connsiteX1872" fmla="*/ 809290 w 4004840"/>
            <a:gd name="connsiteY1872" fmla="*/ 3967074 h 4757195"/>
            <a:gd name="connsiteX1873" fmla="*/ 774671 w 4004840"/>
            <a:gd name="connsiteY1873" fmla="*/ 3963337 h 4757195"/>
            <a:gd name="connsiteX1874" fmla="*/ 763443 w 4004840"/>
            <a:gd name="connsiteY1874" fmla="*/ 3964271 h 4757195"/>
            <a:gd name="connsiteX1875" fmla="*/ 798062 w 4004840"/>
            <a:gd name="connsiteY1875" fmla="*/ 3949323 h 4757195"/>
            <a:gd name="connsiteX1876" fmla="*/ 909590 w 4004840"/>
            <a:gd name="connsiteY1876" fmla="*/ 3949323 h 4757195"/>
            <a:gd name="connsiteX1877" fmla="*/ 944209 w 4004840"/>
            <a:gd name="connsiteY1877" fmla="*/ 3964271 h 4757195"/>
            <a:gd name="connsiteX1878" fmla="*/ 932982 w 4004840"/>
            <a:gd name="connsiteY1878" fmla="*/ 3963337 h 4757195"/>
            <a:gd name="connsiteX1879" fmla="*/ 897427 w 4004840"/>
            <a:gd name="connsiteY1879" fmla="*/ 3967074 h 4757195"/>
            <a:gd name="connsiteX1880" fmla="*/ 932982 w 4004840"/>
            <a:gd name="connsiteY1880" fmla="*/ 3970811 h 4757195"/>
            <a:gd name="connsiteX1881" fmla="*/ 944209 w 4004840"/>
            <a:gd name="connsiteY1881" fmla="*/ 3970811 h 4757195"/>
            <a:gd name="connsiteX1882" fmla="*/ 909590 w 4004840"/>
            <a:gd name="connsiteY1882" fmla="*/ 3985760 h 4757195"/>
            <a:gd name="connsiteX1883" fmla="*/ 871229 w 4004840"/>
            <a:gd name="connsiteY1883" fmla="*/ 3967074 h 4757195"/>
            <a:gd name="connsiteX1884" fmla="*/ 909590 w 4004840"/>
            <a:gd name="connsiteY1884" fmla="*/ 3949323 h 4757195"/>
            <a:gd name="connsiteX1885" fmla="*/ 1180927 w 4004840"/>
            <a:gd name="connsiteY1885" fmla="*/ 3949323 h 4757195"/>
            <a:gd name="connsiteX1886" fmla="*/ 1219288 w 4004840"/>
            <a:gd name="connsiteY1886" fmla="*/ 3967074 h 4757195"/>
            <a:gd name="connsiteX1887" fmla="*/ 1180927 w 4004840"/>
            <a:gd name="connsiteY1887" fmla="*/ 3985760 h 4757195"/>
            <a:gd name="connsiteX1888" fmla="*/ 1146308 w 4004840"/>
            <a:gd name="connsiteY1888" fmla="*/ 3970811 h 4757195"/>
            <a:gd name="connsiteX1889" fmla="*/ 1157536 w 4004840"/>
            <a:gd name="connsiteY1889" fmla="*/ 3970811 h 4757195"/>
            <a:gd name="connsiteX1890" fmla="*/ 1192155 w 4004840"/>
            <a:gd name="connsiteY1890" fmla="*/ 3967074 h 4757195"/>
            <a:gd name="connsiteX1891" fmla="*/ 1157536 w 4004840"/>
            <a:gd name="connsiteY1891" fmla="*/ 3963337 h 4757195"/>
            <a:gd name="connsiteX1892" fmla="*/ 1146308 w 4004840"/>
            <a:gd name="connsiteY1892" fmla="*/ 3964271 h 4757195"/>
            <a:gd name="connsiteX1893" fmla="*/ 1180927 w 4004840"/>
            <a:gd name="connsiteY1893" fmla="*/ 3949323 h 4757195"/>
            <a:gd name="connsiteX1894" fmla="*/ 1292455 w 4004840"/>
            <a:gd name="connsiteY1894" fmla="*/ 3949323 h 4757195"/>
            <a:gd name="connsiteX1895" fmla="*/ 1327074 w 4004840"/>
            <a:gd name="connsiteY1895" fmla="*/ 3964271 h 4757195"/>
            <a:gd name="connsiteX1896" fmla="*/ 1315847 w 4004840"/>
            <a:gd name="connsiteY1896" fmla="*/ 3963337 h 4757195"/>
            <a:gd name="connsiteX1897" fmla="*/ 1280292 w 4004840"/>
            <a:gd name="connsiteY1897" fmla="*/ 3967074 h 4757195"/>
            <a:gd name="connsiteX1898" fmla="*/ 1315847 w 4004840"/>
            <a:gd name="connsiteY1898" fmla="*/ 3970811 h 4757195"/>
            <a:gd name="connsiteX1899" fmla="*/ 1327074 w 4004840"/>
            <a:gd name="connsiteY1899" fmla="*/ 3970811 h 4757195"/>
            <a:gd name="connsiteX1900" fmla="*/ 1292455 w 4004840"/>
            <a:gd name="connsiteY1900" fmla="*/ 3985760 h 4757195"/>
            <a:gd name="connsiteX1901" fmla="*/ 1254094 w 4004840"/>
            <a:gd name="connsiteY1901" fmla="*/ 3967074 h 4757195"/>
            <a:gd name="connsiteX1902" fmla="*/ 1292455 w 4004840"/>
            <a:gd name="connsiteY1902" fmla="*/ 3949323 h 4757195"/>
            <a:gd name="connsiteX1903" fmla="*/ 1563792 w 4004840"/>
            <a:gd name="connsiteY1903" fmla="*/ 3949323 h 4757195"/>
            <a:gd name="connsiteX1904" fmla="*/ 1602153 w 4004840"/>
            <a:gd name="connsiteY1904" fmla="*/ 3967074 h 4757195"/>
            <a:gd name="connsiteX1905" fmla="*/ 1563792 w 4004840"/>
            <a:gd name="connsiteY1905" fmla="*/ 3985760 h 4757195"/>
            <a:gd name="connsiteX1906" fmla="*/ 1529173 w 4004840"/>
            <a:gd name="connsiteY1906" fmla="*/ 3970811 h 4757195"/>
            <a:gd name="connsiteX1907" fmla="*/ 1540401 w 4004840"/>
            <a:gd name="connsiteY1907" fmla="*/ 3970811 h 4757195"/>
            <a:gd name="connsiteX1908" fmla="*/ 1575020 w 4004840"/>
            <a:gd name="connsiteY1908" fmla="*/ 3967074 h 4757195"/>
            <a:gd name="connsiteX1909" fmla="*/ 1540401 w 4004840"/>
            <a:gd name="connsiteY1909" fmla="*/ 3963337 h 4757195"/>
            <a:gd name="connsiteX1910" fmla="*/ 1529173 w 4004840"/>
            <a:gd name="connsiteY1910" fmla="*/ 3964271 h 4757195"/>
            <a:gd name="connsiteX1911" fmla="*/ 1563792 w 4004840"/>
            <a:gd name="connsiteY1911" fmla="*/ 3949323 h 4757195"/>
            <a:gd name="connsiteX1912" fmla="*/ 1675319 w 4004840"/>
            <a:gd name="connsiteY1912" fmla="*/ 3949323 h 4757195"/>
            <a:gd name="connsiteX1913" fmla="*/ 1709938 w 4004840"/>
            <a:gd name="connsiteY1913" fmla="*/ 3964271 h 4757195"/>
            <a:gd name="connsiteX1914" fmla="*/ 1698711 w 4004840"/>
            <a:gd name="connsiteY1914" fmla="*/ 3963337 h 4757195"/>
            <a:gd name="connsiteX1915" fmla="*/ 1663156 w 4004840"/>
            <a:gd name="connsiteY1915" fmla="*/ 3967074 h 4757195"/>
            <a:gd name="connsiteX1916" fmla="*/ 1698711 w 4004840"/>
            <a:gd name="connsiteY1916" fmla="*/ 3970811 h 4757195"/>
            <a:gd name="connsiteX1917" fmla="*/ 1709938 w 4004840"/>
            <a:gd name="connsiteY1917" fmla="*/ 3970811 h 4757195"/>
            <a:gd name="connsiteX1918" fmla="*/ 1675319 w 4004840"/>
            <a:gd name="connsiteY1918" fmla="*/ 3985760 h 4757195"/>
            <a:gd name="connsiteX1919" fmla="*/ 1636958 w 4004840"/>
            <a:gd name="connsiteY1919" fmla="*/ 3967074 h 4757195"/>
            <a:gd name="connsiteX1920" fmla="*/ 1675319 w 4004840"/>
            <a:gd name="connsiteY1920" fmla="*/ 3949323 h 4757195"/>
            <a:gd name="connsiteX1921" fmla="*/ 1946656 w 4004840"/>
            <a:gd name="connsiteY1921" fmla="*/ 3949323 h 4757195"/>
            <a:gd name="connsiteX1922" fmla="*/ 1985017 w 4004840"/>
            <a:gd name="connsiteY1922" fmla="*/ 3967074 h 4757195"/>
            <a:gd name="connsiteX1923" fmla="*/ 1946656 w 4004840"/>
            <a:gd name="connsiteY1923" fmla="*/ 3985760 h 4757195"/>
            <a:gd name="connsiteX1924" fmla="*/ 1912037 w 4004840"/>
            <a:gd name="connsiteY1924" fmla="*/ 3970811 h 4757195"/>
            <a:gd name="connsiteX1925" fmla="*/ 1923265 w 4004840"/>
            <a:gd name="connsiteY1925" fmla="*/ 3970811 h 4757195"/>
            <a:gd name="connsiteX1926" fmla="*/ 1957884 w 4004840"/>
            <a:gd name="connsiteY1926" fmla="*/ 3967074 h 4757195"/>
            <a:gd name="connsiteX1927" fmla="*/ 1923265 w 4004840"/>
            <a:gd name="connsiteY1927" fmla="*/ 3963337 h 4757195"/>
            <a:gd name="connsiteX1928" fmla="*/ 1912037 w 4004840"/>
            <a:gd name="connsiteY1928" fmla="*/ 3964271 h 4757195"/>
            <a:gd name="connsiteX1929" fmla="*/ 1946656 w 4004840"/>
            <a:gd name="connsiteY1929" fmla="*/ 3949323 h 4757195"/>
            <a:gd name="connsiteX1930" fmla="*/ 2058184 w 4004840"/>
            <a:gd name="connsiteY1930" fmla="*/ 3949323 h 4757195"/>
            <a:gd name="connsiteX1931" fmla="*/ 2092803 w 4004840"/>
            <a:gd name="connsiteY1931" fmla="*/ 3964271 h 4757195"/>
            <a:gd name="connsiteX1932" fmla="*/ 2081576 w 4004840"/>
            <a:gd name="connsiteY1932" fmla="*/ 3963337 h 4757195"/>
            <a:gd name="connsiteX1933" fmla="*/ 2046021 w 4004840"/>
            <a:gd name="connsiteY1933" fmla="*/ 3967074 h 4757195"/>
            <a:gd name="connsiteX1934" fmla="*/ 2081576 w 4004840"/>
            <a:gd name="connsiteY1934" fmla="*/ 3970811 h 4757195"/>
            <a:gd name="connsiteX1935" fmla="*/ 2092803 w 4004840"/>
            <a:gd name="connsiteY1935" fmla="*/ 3970811 h 4757195"/>
            <a:gd name="connsiteX1936" fmla="*/ 2058184 w 4004840"/>
            <a:gd name="connsiteY1936" fmla="*/ 3985760 h 4757195"/>
            <a:gd name="connsiteX1937" fmla="*/ 2019823 w 4004840"/>
            <a:gd name="connsiteY1937" fmla="*/ 3967074 h 4757195"/>
            <a:gd name="connsiteX1938" fmla="*/ 2058184 w 4004840"/>
            <a:gd name="connsiteY1938" fmla="*/ 3949323 h 4757195"/>
            <a:gd name="connsiteX1939" fmla="*/ 2329521 w 4004840"/>
            <a:gd name="connsiteY1939" fmla="*/ 3949323 h 4757195"/>
            <a:gd name="connsiteX1940" fmla="*/ 2367882 w 4004840"/>
            <a:gd name="connsiteY1940" fmla="*/ 3967074 h 4757195"/>
            <a:gd name="connsiteX1941" fmla="*/ 2329521 w 4004840"/>
            <a:gd name="connsiteY1941" fmla="*/ 3985760 h 4757195"/>
            <a:gd name="connsiteX1942" fmla="*/ 2294902 w 4004840"/>
            <a:gd name="connsiteY1942" fmla="*/ 3970811 h 4757195"/>
            <a:gd name="connsiteX1943" fmla="*/ 2306130 w 4004840"/>
            <a:gd name="connsiteY1943" fmla="*/ 3970811 h 4757195"/>
            <a:gd name="connsiteX1944" fmla="*/ 2340749 w 4004840"/>
            <a:gd name="connsiteY1944" fmla="*/ 3967074 h 4757195"/>
            <a:gd name="connsiteX1945" fmla="*/ 2306130 w 4004840"/>
            <a:gd name="connsiteY1945" fmla="*/ 3963337 h 4757195"/>
            <a:gd name="connsiteX1946" fmla="*/ 2294902 w 4004840"/>
            <a:gd name="connsiteY1946" fmla="*/ 3964271 h 4757195"/>
            <a:gd name="connsiteX1947" fmla="*/ 2329521 w 4004840"/>
            <a:gd name="connsiteY1947" fmla="*/ 3949323 h 4757195"/>
            <a:gd name="connsiteX1948" fmla="*/ 2441049 w 4004840"/>
            <a:gd name="connsiteY1948" fmla="*/ 3949323 h 4757195"/>
            <a:gd name="connsiteX1949" fmla="*/ 2475668 w 4004840"/>
            <a:gd name="connsiteY1949" fmla="*/ 3964271 h 4757195"/>
            <a:gd name="connsiteX1950" fmla="*/ 2464441 w 4004840"/>
            <a:gd name="connsiteY1950" fmla="*/ 3963337 h 4757195"/>
            <a:gd name="connsiteX1951" fmla="*/ 2428886 w 4004840"/>
            <a:gd name="connsiteY1951" fmla="*/ 3967074 h 4757195"/>
            <a:gd name="connsiteX1952" fmla="*/ 2464441 w 4004840"/>
            <a:gd name="connsiteY1952" fmla="*/ 3970811 h 4757195"/>
            <a:gd name="connsiteX1953" fmla="*/ 2475668 w 4004840"/>
            <a:gd name="connsiteY1953" fmla="*/ 3970811 h 4757195"/>
            <a:gd name="connsiteX1954" fmla="*/ 2441049 w 4004840"/>
            <a:gd name="connsiteY1954" fmla="*/ 3985760 h 4757195"/>
            <a:gd name="connsiteX1955" fmla="*/ 2402688 w 4004840"/>
            <a:gd name="connsiteY1955" fmla="*/ 3967074 h 4757195"/>
            <a:gd name="connsiteX1956" fmla="*/ 2441049 w 4004840"/>
            <a:gd name="connsiteY1956" fmla="*/ 3949323 h 4757195"/>
            <a:gd name="connsiteX1957" fmla="*/ 2712385 w 4004840"/>
            <a:gd name="connsiteY1957" fmla="*/ 3949323 h 4757195"/>
            <a:gd name="connsiteX1958" fmla="*/ 2750747 w 4004840"/>
            <a:gd name="connsiteY1958" fmla="*/ 3967074 h 4757195"/>
            <a:gd name="connsiteX1959" fmla="*/ 2712385 w 4004840"/>
            <a:gd name="connsiteY1959" fmla="*/ 3985760 h 4757195"/>
            <a:gd name="connsiteX1960" fmla="*/ 2677767 w 4004840"/>
            <a:gd name="connsiteY1960" fmla="*/ 3970811 h 4757195"/>
            <a:gd name="connsiteX1961" fmla="*/ 2688995 w 4004840"/>
            <a:gd name="connsiteY1961" fmla="*/ 3970811 h 4757195"/>
            <a:gd name="connsiteX1962" fmla="*/ 2723613 w 4004840"/>
            <a:gd name="connsiteY1962" fmla="*/ 3967074 h 4757195"/>
            <a:gd name="connsiteX1963" fmla="*/ 2688995 w 4004840"/>
            <a:gd name="connsiteY1963" fmla="*/ 3963337 h 4757195"/>
            <a:gd name="connsiteX1964" fmla="*/ 2677767 w 4004840"/>
            <a:gd name="connsiteY1964" fmla="*/ 3964271 h 4757195"/>
            <a:gd name="connsiteX1965" fmla="*/ 2712385 w 4004840"/>
            <a:gd name="connsiteY1965" fmla="*/ 3949323 h 4757195"/>
            <a:gd name="connsiteX1966" fmla="*/ 2823914 w 4004840"/>
            <a:gd name="connsiteY1966" fmla="*/ 3949323 h 4757195"/>
            <a:gd name="connsiteX1967" fmla="*/ 2858533 w 4004840"/>
            <a:gd name="connsiteY1967" fmla="*/ 3964271 h 4757195"/>
            <a:gd name="connsiteX1968" fmla="*/ 2847305 w 4004840"/>
            <a:gd name="connsiteY1968" fmla="*/ 3963337 h 4757195"/>
            <a:gd name="connsiteX1969" fmla="*/ 2811751 w 4004840"/>
            <a:gd name="connsiteY1969" fmla="*/ 3967074 h 4757195"/>
            <a:gd name="connsiteX1970" fmla="*/ 2847305 w 4004840"/>
            <a:gd name="connsiteY1970" fmla="*/ 3970811 h 4757195"/>
            <a:gd name="connsiteX1971" fmla="*/ 2858533 w 4004840"/>
            <a:gd name="connsiteY1971" fmla="*/ 3970811 h 4757195"/>
            <a:gd name="connsiteX1972" fmla="*/ 2823914 w 4004840"/>
            <a:gd name="connsiteY1972" fmla="*/ 3985760 h 4757195"/>
            <a:gd name="connsiteX1973" fmla="*/ 2785553 w 4004840"/>
            <a:gd name="connsiteY1973" fmla="*/ 3967074 h 4757195"/>
            <a:gd name="connsiteX1974" fmla="*/ 2823914 w 4004840"/>
            <a:gd name="connsiteY1974" fmla="*/ 3949323 h 4757195"/>
            <a:gd name="connsiteX1975" fmla="*/ 3095251 w 4004840"/>
            <a:gd name="connsiteY1975" fmla="*/ 3949323 h 4757195"/>
            <a:gd name="connsiteX1976" fmla="*/ 3133612 w 4004840"/>
            <a:gd name="connsiteY1976" fmla="*/ 3967074 h 4757195"/>
            <a:gd name="connsiteX1977" fmla="*/ 3095251 w 4004840"/>
            <a:gd name="connsiteY1977" fmla="*/ 3985760 h 4757195"/>
            <a:gd name="connsiteX1978" fmla="*/ 3060632 w 4004840"/>
            <a:gd name="connsiteY1978" fmla="*/ 3970811 h 4757195"/>
            <a:gd name="connsiteX1979" fmla="*/ 3071859 w 4004840"/>
            <a:gd name="connsiteY1979" fmla="*/ 3970811 h 4757195"/>
            <a:gd name="connsiteX1980" fmla="*/ 3106478 w 4004840"/>
            <a:gd name="connsiteY1980" fmla="*/ 3967074 h 4757195"/>
            <a:gd name="connsiteX1981" fmla="*/ 3071859 w 4004840"/>
            <a:gd name="connsiteY1981" fmla="*/ 3963337 h 4757195"/>
            <a:gd name="connsiteX1982" fmla="*/ 3060632 w 4004840"/>
            <a:gd name="connsiteY1982" fmla="*/ 3964271 h 4757195"/>
            <a:gd name="connsiteX1983" fmla="*/ 3095251 w 4004840"/>
            <a:gd name="connsiteY1983" fmla="*/ 3949323 h 4757195"/>
            <a:gd name="connsiteX1984" fmla="*/ 3206779 w 4004840"/>
            <a:gd name="connsiteY1984" fmla="*/ 3949323 h 4757195"/>
            <a:gd name="connsiteX1985" fmla="*/ 3241398 w 4004840"/>
            <a:gd name="connsiteY1985" fmla="*/ 3964271 h 4757195"/>
            <a:gd name="connsiteX1986" fmla="*/ 3230170 w 4004840"/>
            <a:gd name="connsiteY1986" fmla="*/ 3963337 h 4757195"/>
            <a:gd name="connsiteX1987" fmla="*/ 3194616 w 4004840"/>
            <a:gd name="connsiteY1987" fmla="*/ 3967074 h 4757195"/>
            <a:gd name="connsiteX1988" fmla="*/ 3230170 w 4004840"/>
            <a:gd name="connsiteY1988" fmla="*/ 3970811 h 4757195"/>
            <a:gd name="connsiteX1989" fmla="*/ 3241398 w 4004840"/>
            <a:gd name="connsiteY1989" fmla="*/ 3970811 h 4757195"/>
            <a:gd name="connsiteX1990" fmla="*/ 3206779 w 4004840"/>
            <a:gd name="connsiteY1990" fmla="*/ 3985760 h 4757195"/>
            <a:gd name="connsiteX1991" fmla="*/ 3168418 w 4004840"/>
            <a:gd name="connsiteY1991" fmla="*/ 3967074 h 4757195"/>
            <a:gd name="connsiteX1992" fmla="*/ 3206779 w 4004840"/>
            <a:gd name="connsiteY1992" fmla="*/ 3949323 h 4757195"/>
            <a:gd name="connsiteX1993" fmla="*/ 3478116 w 4004840"/>
            <a:gd name="connsiteY1993" fmla="*/ 3949323 h 4757195"/>
            <a:gd name="connsiteX1994" fmla="*/ 3516477 w 4004840"/>
            <a:gd name="connsiteY1994" fmla="*/ 3967074 h 4757195"/>
            <a:gd name="connsiteX1995" fmla="*/ 3478116 w 4004840"/>
            <a:gd name="connsiteY1995" fmla="*/ 3985760 h 4757195"/>
            <a:gd name="connsiteX1996" fmla="*/ 3443496 w 4004840"/>
            <a:gd name="connsiteY1996" fmla="*/ 3970811 h 4757195"/>
            <a:gd name="connsiteX1997" fmla="*/ 3454724 w 4004840"/>
            <a:gd name="connsiteY1997" fmla="*/ 3970811 h 4757195"/>
            <a:gd name="connsiteX1998" fmla="*/ 3489343 w 4004840"/>
            <a:gd name="connsiteY1998" fmla="*/ 3967074 h 4757195"/>
            <a:gd name="connsiteX1999" fmla="*/ 3454724 w 4004840"/>
            <a:gd name="connsiteY1999" fmla="*/ 3963337 h 4757195"/>
            <a:gd name="connsiteX2000" fmla="*/ 3443496 w 4004840"/>
            <a:gd name="connsiteY2000" fmla="*/ 3964271 h 4757195"/>
            <a:gd name="connsiteX2001" fmla="*/ 3478116 w 4004840"/>
            <a:gd name="connsiteY2001" fmla="*/ 3949323 h 4757195"/>
            <a:gd name="connsiteX2002" fmla="*/ 3589644 w 4004840"/>
            <a:gd name="connsiteY2002" fmla="*/ 3949323 h 4757195"/>
            <a:gd name="connsiteX2003" fmla="*/ 3624263 w 4004840"/>
            <a:gd name="connsiteY2003" fmla="*/ 3964271 h 4757195"/>
            <a:gd name="connsiteX2004" fmla="*/ 3613035 w 4004840"/>
            <a:gd name="connsiteY2004" fmla="*/ 3963337 h 4757195"/>
            <a:gd name="connsiteX2005" fmla="*/ 3577481 w 4004840"/>
            <a:gd name="connsiteY2005" fmla="*/ 3967074 h 4757195"/>
            <a:gd name="connsiteX2006" fmla="*/ 3613035 w 4004840"/>
            <a:gd name="connsiteY2006" fmla="*/ 3970811 h 4757195"/>
            <a:gd name="connsiteX2007" fmla="*/ 3624263 w 4004840"/>
            <a:gd name="connsiteY2007" fmla="*/ 3970811 h 4757195"/>
            <a:gd name="connsiteX2008" fmla="*/ 3589644 w 4004840"/>
            <a:gd name="connsiteY2008" fmla="*/ 3985760 h 4757195"/>
            <a:gd name="connsiteX2009" fmla="*/ 3551283 w 4004840"/>
            <a:gd name="connsiteY2009" fmla="*/ 3967074 h 4757195"/>
            <a:gd name="connsiteX2010" fmla="*/ 3589644 w 4004840"/>
            <a:gd name="connsiteY2010" fmla="*/ 3949323 h 4757195"/>
            <a:gd name="connsiteX2011" fmla="*/ 3860981 w 4004840"/>
            <a:gd name="connsiteY2011" fmla="*/ 3949323 h 4757195"/>
            <a:gd name="connsiteX2012" fmla="*/ 3899341 w 4004840"/>
            <a:gd name="connsiteY2012" fmla="*/ 3967074 h 4757195"/>
            <a:gd name="connsiteX2013" fmla="*/ 3860981 w 4004840"/>
            <a:gd name="connsiteY2013" fmla="*/ 3985760 h 4757195"/>
            <a:gd name="connsiteX2014" fmla="*/ 3826361 w 4004840"/>
            <a:gd name="connsiteY2014" fmla="*/ 3970811 h 4757195"/>
            <a:gd name="connsiteX2015" fmla="*/ 3837589 w 4004840"/>
            <a:gd name="connsiteY2015" fmla="*/ 3970811 h 4757195"/>
            <a:gd name="connsiteX2016" fmla="*/ 3872207 w 4004840"/>
            <a:gd name="connsiteY2016" fmla="*/ 3967074 h 4757195"/>
            <a:gd name="connsiteX2017" fmla="*/ 3837589 w 4004840"/>
            <a:gd name="connsiteY2017" fmla="*/ 3963337 h 4757195"/>
            <a:gd name="connsiteX2018" fmla="*/ 3826361 w 4004840"/>
            <a:gd name="connsiteY2018" fmla="*/ 3964271 h 4757195"/>
            <a:gd name="connsiteX2019" fmla="*/ 3860981 w 4004840"/>
            <a:gd name="connsiteY2019" fmla="*/ 3949323 h 4757195"/>
            <a:gd name="connsiteX2020" fmla="*/ 364204 w 4004840"/>
            <a:gd name="connsiteY2020" fmla="*/ 3947220 h 4757195"/>
            <a:gd name="connsiteX2021" fmla="*/ 377771 w 4004840"/>
            <a:gd name="connsiteY2021" fmla="*/ 3956797 h 4757195"/>
            <a:gd name="connsiteX2022" fmla="*/ 364672 w 4004840"/>
            <a:gd name="connsiteY2022" fmla="*/ 3987629 h 4757195"/>
            <a:gd name="connsiteX2023" fmla="*/ 330989 w 4004840"/>
            <a:gd name="connsiteY2023" fmla="*/ 3981089 h 4757195"/>
            <a:gd name="connsiteX2024" fmla="*/ 345024 w 4004840"/>
            <a:gd name="connsiteY2024" fmla="*/ 3950257 h 4757195"/>
            <a:gd name="connsiteX2025" fmla="*/ 364204 w 4004840"/>
            <a:gd name="connsiteY2025" fmla="*/ 3947220 h 4757195"/>
            <a:gd name="connsiteX2026" fmla="*/ 747069 w 4004840"/>
            <a:gd name="connsiteY2026" fmla="*/ 3947220 h 4757195"/>
            <a:gd name="connsiteX2027" fmla="*/ 760636 w 4004840"/>
            <a:gd name="connsiteY2027" fmla="*/ 3956797 h 4757195"/>
            <a:gd name="connsiteX2028" fmla="*/ 747537 w 4004840"/>
            <a:gd name="connsiteY2028" fmla="*/ 3987629 h 4757195"/>
            <a:gd name="connsiteX2029" fmla="*/ 713854 w 4004840"/>
            <a:gd name="connsiteY2029" fmla="*/ 3981089 h 4757195"/>
            <a:gd name="connsiteX2030" fmla="*/ 727889 w 4004840"/>
            <a:gd name="connsiteY2030" fmla="*/ 3950257 h 4757195"/>
            <a:gd name="connsiteX2031" fmla="*/ 747069 w 4004840"/>
            <a:gd name="connsiteY2031" fmla="*/ 3947220 h 4757195"/>
            <a:gd name="connsiteX2032" fmla="*/ 1129934 w 4004840"/>
            <a:gd name="connsiteY2032" fmla="*/ 3947220 h 4757195"/>
            <a:gd name="connsiteX2033" fmla="*/ 1143501 w 4004840"/>
            <a:gd name="connsiteY2033" fmla="*/ 3956797 h 4757195"/>
            <a:gd name="connsiteX2034" fmla="*/ 1130402 w 4004840"/>
            <a:gd name="connsiteY2034" fmla="*/ 3987629 h 4757195"/>
            <a:gd name="connsiteX2035" fmla="*/ 1096719 w 4004840"/>
            <a:gd name="connsiteY2035" fmla="*/ 3981089 h 4757195"/>
            <a:gd name="connsiteX2036" fmla="*/ 1110754 w 4004840"/>
            <a:gd name="connsiteY2036" fmla="*/ 3950257 h 4757195"/>
            <a:gd name="connsiteX2037" fmla="*/ 1129934 w 4004840"/>
            <a:gd name="connsiteY2037" fmla="*/ 3947220 h 4757195"/>
            <a:gd name="connsiteX2038" fmla="*/ 1512799 w 4004840"/>
            <a:gd name="connsiteY2038" fmla="*/ 3947220 h 4757195"/>
            <a:gd name="connsiteX2039" fmla="*/ 1526366 w 4004840"/>
            <a:gd name="connsiteY2039" fmla="*/ 3956797 h 4757195"/>
            <a:gd name="connsiteX2040" fmla="*/ 1513267 w 4004840"/>
            <a:gd name="connsiteY2040" fmla="*/ 3987629 h 4757195"/>
            <a:gd name="connsiteX2041" fmla="*/ 1479584 w 4004840"/>
            <a:gd name="connsiteY2041" fmla="*/ 3981089 h 4757195"/>
            <a:gd name="connsiteX2042" fmla="*/ 1493619 w 4004840"/>
            <a:gd name="connsiteY2042" fmla="*/ 3950257 h 4757195"/>
            <a:gd name="connsiteX2043" fmla="*/ 1512799 w 4004840"/>
            <a:gd name="connsiteY2043" fmla="*/ 3947220 h 4757195"/>
            <a:gd name="connsiteX2044" fmla="*/ 1895663 w 4004840"/>
            <a:gd name="connsiteY2044" fmla="*/ 3947220 h 4757195"/>
            <a:gd name="connsiteX2045" fmla="*/ 1909230 w 4004840"/>
            <a:gd name="connsiteY2045" fmla="*/ 3956797 h 4757195"/>
            <a:gd name="connsiteX2046" fmla="*/ 1896131 w 4004840"/>
            <a:gd name="connsiteY2046" fmla="*/ 3987629 h 4757195"/>
            <a:gd name="connsiteX2047" fmla="*/ 1862448 w 4004840"/>
            <a:gd name="connsiteY2047" fmla="*/ 3981089 h 4757195"/>
            <a:gd name="connsiteX2048" fmla="*/ 1876483 w 4004840"/>
            <a:gd name="connsiteY2048" fmla="*/ 3950257 h 4757195"/>
            <a:gd name="connsiteX2049" fmla="*/ 1895663 w 4004840"/>
            <a:gd name="connsiteY2049" fmla="*/ 3947220 h 4757195"/>
            <a:gd name="connsiteX2050" fmla="*/ 2278528 w 4004840"/>
            <a:gd name="connsiteY2050" fmla="*/ 3947220 h 4757195"/>
            <a:gd name="connsiteX2051" fmla="*/ 2292095 w 4004840"/>
            <a:gd name="connsiteY2051" fmla="*/ 3956797 h 4757195"/>
            <a:gd name="connsiteX2052" fmla="*/ 2278996 w 4004840"/>
            <a:gd name="connsiteY2052" fmla="*/ 3987629 h 4757195"/>
            <a:gd name="connsiteX2053" fmla="*/ 2245313 w 4004840"/>
            <a:gd name="connsiteY2053" fmla="*/ 3981089 h 4757195"/>
            <a:gd name="connsiteX2054" fmla="*/ 2259348 w 4004840"/>
            <a:gd name="connsiteY2054" fmla="*/ 3950257 h 4757195"/>
            <a:gd name="connsiteX2055" fmla="*/ 2278528 w 4004840"/>
            <a:gd name="connsiteY2055" fmla="*/ 3947220 h 4757195"/>
            <a:gd name="connsiteX2056" fmla="*/ 2661393 w 4004840"/>
            <a:gd name="connsiteY2056" fmla="*/ 3947220 h 4757195"/>
            <a:gd name="connsiteX2057" fmla="*/ 2674960 w 4004840"/>
            <a:gd name="connsiteY2057" fmla="*/ 3956797 h 4757195"/>
            <a:gd name="connsiteX2058" fmla="*/ 2661861 w 4004840"/>
            <a:gd name="connsiteY2058" fmla="*/ 3987629 h 4757195"/>
            <a:gd name="connsiteX2059" fmla="*/ 2628178 w 4004840"/>
            <a:gd name="connsiteY2059" fmla="*/ 3981089 h 4757195"/>
            <a:gd name="connsiteX2060" fmla="*/ 2642212 w 4004840"/>
            <a:gd name="connsiteY2060" fmla="*/ 3950257 h 4757195"/>
            <a:gd name="connsiteX2061" fmla="*/ 2661393 w 4004840"/>
            <a:gd name="connsiteY2061" fmla="*/ 3947220 h 4757195"/>
            <a:gd name="connsiteX2062" fmla="*/ 3044258 w 4004840"/>
            <a:gd name="connsiteY2062" fmla="*/ 3947220 h 4757195"/>
            <a:gd name="connsiteX2063" fmla="*/ 3057825 w 4004840"/>
            <a:gd name="connsiteY2063" fmla="*/ 3956797 h 4757195"/>
            <a:gd name="connsiteX2064" fmla="*/ 3044726 w 4004840"/>
            <a:gd name="connsiteY2064" fmla="*/ 3987629 h 4757195"/>
            <a:gd name="connsiteX2065" fmla="*/ 3011043 w 4004840"/>
            <a:gd name="connsiteY2065" fmla="*/ 3981089 h 4757195"/>
            <a:gd name="connsiteX2066" fmla="*/ 3025077 w 4004840"/>
            <a:gd name="connsiteY2066" fmla="*/ 3950257 h 4757195"/>
            <a:gd name="connsiteX2067" fmla="*/ 3044258 w 4004840"/>
            <a:gd name="connsiteY2067" fmla="*/ 3947220 h 4757195"/>
            <a:gd name="connsiteX2068" fmla="*/ 3427123 w 4004840"/>
            <a:gd name="connsiteY2068" fmla="*/ 3947220 h 4757195"/>
            <a:gd name="connsiteX2069" fmla="*/ 3440690 w 4004840"/>
            <a:gd name="connsiteY2069" fmla="*/ 3956797 h 4757195"/>
            <a:gd name="connsiteX2070" fmla="*/ 3427591 w 4004840"/>
            <a:gd name="connsiteY2070" fmla="*/ 3987629 h 4757195"/>
            <a:gd name="connsiteX2071" fmla="*/ 3393908 w 4004840"/>
            <a:gd name="connsiteY2071" fmla="*/ 3981089 h 4757195"/>
            <a:gd name="connsiteX2072" fmla="*/ 3407943 w 4004840"/>
            <a:gd name="connsiteY2072" fmla="*/ 3950257 h 4757195"/>
            <a:gd name="connsiteX2073" fmla="*/ 3427123 w 4004840"/>
            <a:gd name="connsiteY2073" fmla="*/ 3947220 h 4757195"/>
            <a:gd name="connsiteX2074" fmla="*/ 3809987 w 4004840"/>
            <a:gd name="connsiteY2074" fmla="*/ 3947220 h 4757195"/>
            <a:gd name="connsiteX2075" fmla="*/ 3823554 w 4004840"/>
            <a:gd name="connsiteY2075" fmla="*/ 3956797 h 4757195"/>
            <a:gd name="connsiteX2076" fmla="*/ 3810455 w 4004840"/>
            <a:gd name="connsiteY2076" fmla="*/ 3987629 h 4757195"/>
            <a:gd name="connsiteX2077" fmla="*/ 3776772 w 4004840"/>
            <a:gd name="connsiteY2077" fmla="*/ 3981089 h 4757195"/>
            <a:gd name="connsiteX2078" fmla="*/ 3790807 w 4004840"/>
            <a:gd name="connsiteY2078" fmla="*/ 3950257 h 4757195"/>
            <a:gd name="connsiteX2079" fmla="*/ 3809987 w 4004840"/>
            <a:gd name="connsiteY2079" fmla="*/ 3947220 h 4757195"/>
            <a:gd name="connsiteX2080" fmla="*/ 279529 w 4004840"/>
            <a:gd name="connsiteY2080" fmla="*/ 3916623 h 4757195"/>
            <a:gd name="connsiteX2081" fmla="*/ 297306 w 4004840"/>
            <a:gd name="connsiteY2081" fmla="*/ 3939046 h 4757195"/>
            <a:gd name="connsiteX2082" fmla="*/ 279529 w 4004840"/>
            <a:gd name="connsiteY2082" fmla="*/ 3962403 h 4757195"/>
            <a:gd name="connsiteX2083" fmla="*/ 261752 w 4004840"/>
            <a:gd name="connsiteY2083" fmla="*/ 3939046 h 4757195"/>
            <a:gd name="connsiteX2084" fmla="*/ 279529 w 4004840"/>
            <a:gd name="connsiteY2084" fmla="*/ 3916623 h 4757195"/>
            <a:gd name="connsiteX2085" fmla="*/ 662394 w 4004840"/>
            <a:gd name="connsiteY2085" fmla="*/ 3916623 h 4757195"/>
            <a:gd name="connsiteX2086" fmla="*/ 680171 w 4004840"/>
            <a:gd name="connsiteY2086" fmla="*/ 3939046 h 4757195"/>
            <a:gd name="connsiteX2087" fmla="*/ 662394 w 4004840"/>
            <a:gd name="connsiteY2087" fmla="*/ 3962403 h 4757195"/>
            <a:gd name="connsiteX2088" fmla="*/ 644616 w 4004840"/>
            <a:gd name="connsiteY2088" fmla="*/ 3939046 h 4757195"/>
            <a:gd name="connsiteX2089" fmla="*/ 662394 w 4004840"/>
            <a:gd name="connsiteY2089" fmla="*/ 3916623 h 4757195"/>
            <a:gd name="connsiteX2090" fmla="*/ 1045259 w 4004840"/>
            <a:gd name="connsiteY2090" fmla="*/ 3916623 h 4757195"/>
            <a:gd name="connsiteX2091" fmla="*/ 1063036 w 4004840"/>
            <a:gd name="connsiteY2091" fmla="*/ 3939046 h 4757195"/>
            <a:gd name="connsiteX2092" fmla="*/ 1045259 w 4004840"/>
            <a:gd name="connsiteY2092" fmla="*/ 3962403 h 4757195"/>
            <a:gd name="connsiteX2093" fmla="*/ 1027481 w 4004840"/>
            <a:gd name="connsiteY2093" fmla="*/ 3939046 h 4757195"/>
            <a:gd name="connsiteX2094" fmla="*/ 1045259 w 4004840"/>
            <a:gd name="connsiteY2094" fmla="*/ 3916623 h 4757195"/>
            <a:gd name="connsiteX2095" fmla="*/ 1428124 w 4004840"/>
            <a:gd name="connsiteY2095" fmla="*/ 3916623 h 4757195"/>
            <a:gd name="connsiteX2096" fmla="*/ 1445901 w 4004840"/>
            <a:gd name="connsiteY2096" fmla="*/ 3939046 h 4757195"/>
            <a:gd name="connsiteX2097" fmla="*/ 1428124 w 4004840"/>
            <a:gd name="connsiteY2097" fmla="*/ 3962403 h 4757195"/>
            <a:gd name="connsiteX2098" fmla="*/ 1410346 w 4004840"/>
            <a:gd name="connsiteY2098" fmla="*/ 3939046 h 4757195"/>
            <a:gd name="connsiteX2099" fmla="*/ 1428124 w 4004840"/>
            <a:gd name="connsiteY2099" fmla="*/ 3916623 h 4757195"/>
            <a:gd name="connsiteX2100" fmla="*/ 1810988 w 4004840"/>
            <a:gd name="connsiteY2100" fmla="*/ 3916623 h 4757195"/>
            <a:gd name="connsiteX2101" fmla="*/ 1828765 w 4004840"/>
            <a:gd name="connsiteY2101" fmla="*/ 3939046 h 4757195"/>
            <a:gd name="connsiteX2102" fmla="*/ 1810988 w 4004840"/>
            <a:gd name="connsiteY2102" fmla="*/ 3962403 h 4757195"/>
            <a:gd name="connsiteX2103" fmla="*/ 1793210 w 4004840"/>
            <a:gd name="connsiteY2103" fmla="*/ 3939046 h 4757195"/>
            <a:gd name="connsiteX2104" fmla="*/ 1810988 w 4004840"/>
            <a:gd name="connsiteY2104" fmla="*/ 3916623 h 4757195"/>
            <a:gd name="connsiteX2105" fmla="*/ 2193853 w 4004840"/>
            <a:gd name="connsiteY2105" fmla="*/ 3916623 h 4757195"/>
            <a:gd name="connsiteX2106" fmla="*/ 2211630 w 4004840"/>
            <a:gd name="connsiteY2106" fmla="*/ 3939046 h 4757195"/>
            <a:gd name="connsiteX2107" fmla="*/ 2193853 w 4004840"/>
            <a:gd name="connsiteY2107" fmla="*/ 3962403 h 4757195"/>
            <a:gd name="connsiteX2108" fmla="*/ 2176075 w 4004840"/>
            <a:gd name="connsiteY2108" fmla="*/ 3939046 h 4757195"/>
            <a:gd name="connsiteX2109" fmla="*/ 2193853 w 4004840"/>
            <a:gd name="connsiteY2109" fmla="*/ 3916623 h 4757195"/>
            <a:gd name="connsiteX2110" fmla="*/ 2576718 w 4004840"/>
            <a:gd name="connsiteY2110" fmla="*/ 3916623 h 4757195"/>
            <a:gd name="connsiteX2111" fmla="*/ 2594495 w 4004840"/>
            <a:gd name="connsiteY2111" fmla="*/ 3939046 h 4757195"/>
            <a:gd name="connsiteX2112" fmla="*/ 2576718 w 4004840"/>
            <a:gd name="connsiteY2112" fmla="*/ 3962403 h 4757195"/>
            <a:gd name="connsiteX2113" fmla="*/ 2558940 w 4004840"/>
            <a:gd name="connsiteY2113" fmla="*/ 3939046 h 4757195"/>
            <a:gd name="connsiteX2114" fmla="*/ 2576718 w 4004840"/>
            <a:gd name="connsiteY2114" fmla="*/ 3916623 h 4757195"/>
            <a:gd name="connsiteX2115" fmla="*/ 2959582 w 4004840"/>
            <a:gd name="connsiteY2115" fmla="*/ 3916623 h 4757195"/>
            <a:gd name="connsiteX2116" fmla="*/ 2977360 w 4004840"/>
            <a:gd name="connsiteY2116" fmla="*/ 3939046 h 4757195"/>
            <a:gd name="connsiteX2117" fmla="*/ 2959582 w 4004840"/>
            <a:gd name="connsiteY2117" fmla="*/ 3962403 h 4757195"/>
            <a:gd name="connsiteX2118" fmla="*/ 2941805 w 4004840"/>
            <a:gd name="connsiteY2118" fmla="*/ 3939046 h 4757195"/>
            <a:gd name="connsiteX2119" fmla="*/ 2959582 w 4004840"/>
            <a:gd name="connsiteY2119" fmla="*/ 3916623 h 4757195"/>
            <a:gd name="connsiteX2120" fmla="*/ 3342447 w 4004840"/>
            <a:gd name="connsiteY2120" fmla="*/ 3916623 h 4757195"/>
            <a:gd name="connsiteX2121" fmla="*/ 3360224 w 4004840"/>
            <a:gd name="connsiteY2121" fmla="*/ 3939046 h 4757195"/>
            <a:gd name="connsiteX2122" fmla="*/ 3342447 w 4004840"/>
            <a:gd name="connsiteY2122" fmla="*/ 3962403 h 4757195"/>
            <a:gd name="connsiteX2123" fmla="*/ 3324670 w 4004840"/>
            <a:gd name="connsiteY2123" fmla="*/ 3939046 h 4757195"/>
            <a:gd name="connsiteX2124" fmla="*/ 3342447 w 4004840"/>
            <a:gd name="connsiteY2124" fmla="*/ 3916623 h 4757195"/>
            <a:gd name="connsiteX2125" fmla="*/ 3725311 w 4004840"/>
            <a:gd name="connsiteY2125" fmla="*/ 3916623 h 4757195"/>
            <a:gd name="connsiteX2126" fmla="*/ 3743089 w 4004840"/>
            <a:gd name="connsiteY2126" fmla="*/ 3939046 h 4757195"/>
            <a:gd name="connsiteX2127" fmla="*/ 3725311 w 4004840"/>
            <a:gd name="connsiteY2127" fmla="*/ 3962403 h 4757195"/>
            <a:gd name="connsiteX2128" fmla="*/ 3707535 w 4004840"/>
            <a:gd name="connsiteY2128" fmla="*/ 3939046 h 4757195"/>
            <a:gd name="connsiteX2129" fmla="*/ 3725311 w 4004840"/>
            <a:gd name="connsiteY2129" fmla="*/ 3916623 h 4757195"/>
            <a:gd name="connsiteX2130" fmla="*/ 177778 w 4004840"/>
            <a:gd name="connsiteY2130" fmla="*/ 3900740 h 4757195"/>
            <a:gd name="connsiteX2131" fmla="*/ 198128 w 4004840"/>
            <a:gd name="connsiteY2131" fmla="*/ 3904477 h 4757195"/>
            <a:gd name="connsiteX2132" fmla="*/ 214969 w 4004840"/>
            <a:gd name="connsiteY2132" fmla="*/ 3927834 h 4757195"/>
            <a:gd name="connsiteX2133" fmla="*/ 208420 w 4004840"/>
            <a:gd name="connsiteY2133" fmla="*/ 3923163 h 4757195"/>
            <a:gd name="connsiteX2134" fmla="*/ 184093 w 4004840"/>
            <a:gd name="connsiteY2134" fmla="*/ 3912885 h 4757195"/>
            <a:gd name="connsiteX2135" fmla="*/ 205613 w 4004840"/>
            <a:gd name="connsiteY2135" fmla="*/ 3927834 h 4757195"/>
            <a:gd name="connsiteX2136" fmla="*/ 213098 w 4004840"/>
            <a:gd name="connsiteY2136" fmla="*/ 3931571 h 4757195"/>
            <a:gd name="connsiteX2137" fmla="*/ 185029 w 4004840"/>
            <a:gd name="connsiteY2137" fmla="*/ 3928768 h 4757195"/>
            <a:gd name="connsiteX2138" fmla="*/ 167252 w 4004840"/>
            <a:gd name="connsiteY2138" fmla="*/ 3902608 h 4757195"/>
            <a:gd name="connsiteX2139" fmla="*/ 177778 w 4004840"/>
            <a:gd name="connsiteY2139" fmla="*/ 3900740 h 4757195"/>
            <a:gd name="connsiteX2140" fmla="*/ 381163 w 4004840"/>
            <a:gd name="connsiteY2140" fmla="*/ 3900740 h 4757195"/>
            <a:gd name="connsiteX2141" fmla="*/ 391806 w 4004840"/>
            <a:gd name="connsiteY2141" fmla="*/ 3902608 h 4757195"/>
            <a:gd name="connsiteX2142" fmla="*/ 374029 w 4004840"/>
            <a:gd name="connsiteY2142" fmla="*/ 3928768 h 4757195"/>
            <a:gd name="connsiteX2143" fmla="*/ 345959 w 4004840"/>
            <a:gd name="connsiteY2143" fmla="*/ 3931571 h 4757195"/>
            <a:gd name="connsiteX2144" fmla="*/ 353444 w 4004840"/>
            <a:gd name="connsiteY2144" fmla="*/ 3927834 h 4757195"/>
            <a:gd name="connsiteX2145" fmla="*/ 374964 w 4004840"/>
            <a:gd name="connsiteY2145" fmla="*/ 3912885 h 4757195"/>
            <a:gd name="connsiteX2146" fmla="*/ 350638 w 4004840"/>
            <a:gd name="connsiteY2146" fmla="*/ 3923163 h 4757195"/>
            <a:gd name="connsiteX2147" fmla="*/ 343152 w 4004840"/>
            <a:gd name="connsiteY2147" fmla="*/ 3927834 h 4757195"/>
            <a:gd name="connsiteX2148" fmla="*/ 359994 w 4004840"/>
            <a:gd name="connsiteY2148" fmla="*/ 3904477 h 4757195"/>
            <a:gd name="connsiteX2149" fmla="*/ 381163 w 4004840"/>
            <a:gd name="connsiteY2149" fmla="*/ 3900740 h 4757195"/>
            <a:gd name="connsiteX2150" fmla="*/ 560642 w 4004840"/>
            <a:gd name="connsiteY2150" fmla="*/ 3900740 h 4757195"/>
            <a:gd name="connsiteX2151" fmla="*/ 580993 w 4004840"/>
            <a:gd name="connsiteY2151" fmla="*/ 3904477 h 4757195"/>
            <a:gd name="connsiteX2152" fmla="*/ 597834 w 4004840"/>
            <a:gd name="connsiteY2152" fmla="*/ 3927834 h 4757195"/>
            <a:gd name="connsiteX2153" fmla="*/ 591285 w 4004840"/>
            <a:gd name="connsiteY2153" fmla="*/ 3923163 h 4757195"/>
            <a:gd name="connsiteX2154" fmla="*/ 566958 w 4004840"/>
            <a:gd name="connsiteY2154" fmla="*/ 3912885 h 4757195"/>
            <a:gd name="connsiteX2155" fmla="*/ 588478 w 4004840"/>
            <a:gd name="connsiteY2155" fmla="*/ 3927834 h 4757195"/>
            <a:gd name="connsiteX2156" fmla="*/ 595963 w 4004840"/>
            <a:gd name="connsiteY2156" fmla="*/ 3931571 h 4757195"/>
            <a:gd name="connsiteX2157" fmla="*/ 567894 w 4004840"/>
            <a:gd name="connsiteY2157" fmla="*/ 3928768 h 4757195"/>
            <a:gd name="connsiteX2158" fmla="*/ 550117 w 4004840"/>
            <a:gd name="connsiteY2158" fmla="*/ 3902608 h 4757195"/>
            <a:gd name="connsiteX2159" fmla="*/ 560642 w 4004840"/>
            <a:gd name="connsiteY2159" fmla="*/ 3900740 h 4757195"/>
            <a:gd name="connsiteX2160" fmla="*/ 764028 w 4004840"/>
            <a:gd name="connsiteY2160" fmla="*/ 3900740 h 4757195"/>
            <a:gd name="connsiteX2161" fmla="*/ 774671 w 4004840"/>
            <a:gd name="connsiteY2161" fmla="*/ 3902608 h 4757195"/>
            <a:gd name="connsiteX2162" fmla="*/ 756894 w 4004840"/>
            <a:gd name="connsiteY2162" fmla="*/ 3928768 h 4757195"/>
            <a:gd name="connsiteX2163" fmla="*/ 728824 w 4004840"/>
            <a:gd name="connsiteY2163" fmla="*/ 3931571 h 4757195"/>
            <a:gd name="connsiteX2164" fmla="*/ 736309 w 4004840"/>
            <a:gd name="connsiteY2164" fmla="*/ 3927834 h 4757195"/>
            <a:gd name="connsiteX2165" fmla="*/ 757829 w 4004840"/>
            <a:gd name="connsiteY2165" fmla="*/ 3912885 h 4757195"/>
            <a:gd name="connsiteX2166" fmla="*/ 733502 w 4004840"/>
            <a:gd name="connsiteY2166" fmla="*/ 3923163 h 4757195"/>
            <a:gd name="connsiteX2167" fmla="*/ 726017 w 4004840"/>
            <a:gd name="connsiteY2167" fmla="*/ 3927834 h 4757195"/>
            <a:gd name="connsiteX2168" fmla="*/ 742859 w 4004840"/>
            <a:gd name="connsiteY2168" fmla="*/ 3904477 h 4757195"/>
            <a:gd name="connsiteX2169" fmla="*/ 764028 w 4004840"/>
            <a:gd name="connsiteY2169" fmla="*/ 3900740 h 4757195"/>
            <a:gd name="connsiteX2170" fmla="*/ 943508 w 4004840"/>
            <a:gd name="connsiteY2170" fmla="*/ 3900740 h 4757195"/>
            <a:gd name="connsiteX2171" fmla="*/ 963858 w 4004840"/>
            <a:gd name="connsiteY2171" fmla="*/ 3904477 h 4757195"/>
            <a:gd name="connsiteX2172" fmla="*/ 980699 w 4004840"/>
            <a:gd name="connsiteY2172" fmla="*/ 3927834 h 4757195"/>
            <a:gd name="connsiteX2173" fmla="*/ 974150 w 4004840"/>
            <a:gd name="connsiteY2173" fmla="*/ 3923163 h 4757195"/>
            <a:gd name="connsiteX2174" fmla="*/ 949823 w 4004840"/>
            <a:gd name="connsiteY2174" fmla="*/ 3912885 h 4757195"/>
            <a:gd name="connsiteX2175" fmla="*/ 971343 w 4004840"/>
            <a:gd name="connsiteY2175" fmla="*/ 3927834 h 4757195"/>
            <a:gd name="connsiteX2176" fmla="*/ 978828 w 4004840"/>
            <a:gd name="connsiteY2176" fmla="*/ 3931571 h 4757195"/>
            <a:gd name="connsiteX2177" fmla="*/ 950759 w 4004840"/>
            <a:gd name="connsiteY2177" fmla="*/ 3928768 h 4757195"/>
            <a:gd name="connsiteX2178" fmla="*/ 932982 w 4004840"/>
            <a:gd name="connsiteY2178" fmla="*/ 3902608 h 4757195"/>
            <a:gd name="connsiteX2179" fmla="*/ 943508 w 4004840"/>
            <a:gd name="connsiteY2179" fmla="*/ 3900740 h 4757195"/>
            <a:gd name="connsiteX2180" fmla="*/ 1146893 w 4004840"/>
            <a:gd name="connsiteY2180" fmla="*/ 3900740 h 4757195"/>
            <a:gd name="connsiteX2181" fmla="*/ 1157536 w 4004840"/>
            <a:gd name="connsiteY2181" fmla="*/ 3902608 h 4757195"/>
            <a:gd name="connsiteX2182" fmla="*/ 1139759 w 4004840"/>
            <a:gd name="connsiteY2182" fmla="*/ 3928768 h 4757195"/>
            <a:gd name="connsiteX2183" fmla="*/ 1111689 w 4004840"/>
            <a:gd name="connsiteY2183" fmla="*/ 3931571 h 4757195"/>
            <a:gd name="connsiteX2184" fmla="*/ 1119174 w 4004840"/>
            <a:gd name="connsiteY2184" fmla="*/ 3927834 h 4757195"/>
            <a:gd name="connsiteX2185" fmla="*/ 1140694 w 4004840"/>
            <a:gd name="connsiteY2185" fmla="*/ 3912885 h 4757195"/>
            <a:gd name="connsiteX2186" fmla="*/ 1116367 w 4004840"/>
            <a:gd name="connsiteY2186" fmla="*/ 3923163 h 4757195"/>
            <a:gd name="connsiteX2187" fmla="*/ 1108882 w 4004840"/>
            <a:gd name="connsiteY2187" fmla="*/ 3927834 h 4757195"/>
            <a:gd name="connsiteX2188" fmla="*/ 1125724 w 4004840"/>
            <a:gd name="connsiteY2188" fmla="*/ 3904477 h 4757195"/>
            <a:gd name="connsiteX2189" fmla="*/ 1146893 w 4004840"/>
            <a:gd name="connsiteY2189" fmla="*/ 3900740 h 4757195"/>
            <a:gd name="connsiteX2190" fmla="*/ 1326372 w 4004840"/>
            <a:gd name="connsiteY2190" fmla="*/ 3900740 h 4757195"/>
            <a:gd name="connsiteX2191" fmla="*/ 1346723 w 4004840"/>
            <a:gd name="connsiteY2191" fmla="*/ 3904477 h 4757195"/>
            <a:gd name="connsiteX2192" fmla="*/ 1363564 w 4004840"/>
            <a:gd name="connsiteY2192" fmla="*/ 3927834 h 4757195"/>
            <a:gd name="connsiteX2193" fmla="*/ 1357015 w 4004840"/>
            <a:gd name="connsiteY2193" fmla="*/ 3923163 h 4757195"/>
            <a:gd name="connsiteX2194" fmla="*/ 1332688 w 4004840"/>
            <a:gd name="connsiteY2194" fmla="*/ 3912885 h 4757195"/>
            <a:gd name="connsiteX2195" fmla="*/ 1354208 w 4004840"/>
            <a:gd name="connsiteY2195" fmla="*/ 3927834 h 4757195"/>
            <a:gd name="connsiteX2196" fmla="*/ 1361693 w 4004840"/>
            <a:gd name="connsiteY2196" fmla="*/ 3931571 h 4757195"/>
            <a:gd name="connsiteX2197" fmla="*/ 1333624 w 4004840"/>
            <a:gd name="connsiteY2197" fmla="*/ 3928768 h 4757195"/>
            <a:gd name="connsiteX2198" fmla="*/ 1315847 w 4004840"/>
            <a:gd name="connsiteY2198" fmla="*/ 3902608 h 4757195"/>
            <a:gd name="connsiteX2199" fmla="*/ 1326372 w 4004840"/>
            <a:gd name="connsiteY2199" fmla="*/ 3900740 h 4757195"/>
            <a:gd name="connsiteX2200" fmla="*/ 1529758 w 4004840"/>
            <a:gd name="connsiteY2200" fmla="*/ 3900740 h 4757195"/>
            <a:gd name="connsiteX2201" fmla="*/ 1540401 w 4004840"/>
            <a:gd name="connsiteY2201" fmla="*/ 3902608 h 4757195"/>
            <a:gd name="connsiteX2202" fmla="*/ 1522624 w 4004840"/>
            <a:gd name="connsiteY2202" fmla="*/ 3928768 h 4757195"/>
            <a:gd name="connsiteX2203" fmla="*/ 1494554 w 4004840"/>
            <a:gd name="connsiteY2203" fmla="*/ 3931571 h 4757195"/>
            <a:gd name="connsiteX2204" fmla="*/ 1502039 w 4004840"/>
            <a:gd name="connsiteY2204" fmla="*/ 3927834 h 4757195"/>
            <a:gd name="connsiteX2205" fmla="*/ 1523559 w 4004840"/>
            <a:gd name="connsiteY2205" fmla="*/ 3912885 h 4757195"/>
            <a:gd name="connsiteX2206" fmla="*/ 1499232 w 4004840"/>
            <a:gd name="connsiteY2206" fmla="*/ 3923163 h 4757195"/>
            <a:gd name="connsiteX2207" fmla="*/ 1491747 w 4004840"/>
            <a:gd name="connsiteY2207" fmla="*/ 3927834 h 4757195"/>
            <a:gd name="connsiteX2208" fmla="*/ 1508589 w 4004840"/>
            <a:gd name="connsiteY2208" fmla="*/ 3904477 h 4757195"/>
            <a:gd name="connsiteX2209" fmla="*/ 1529758 w 4004840"/>
            <a:gd name="connsiteY2209" fmla="*/ 3900740 h 4757195"/>
            <a:gd name="connsiteX2210" fmla="*/ 1709236 w 4004840"/>
            <a:gd name="connsiteY2210" fmla="*/ 3900740 h 4757195"/>
            <a:gd name="connsiteX2211" fmla="*/ 1729587 w 4004840"/>
            <a:gd name="connsiteY2211" fmla="*/ 3904477 h 4757195"/>
            <a:gd name="connsiteX2212" fmla="*/ 1746428 w 4004840"/>
            <a:gd name="connsiteY2212" fmla="*/ 3927834 h 4757195"/>
            <a:gd name="connsiteX2213" fmla="*/ 1739879 w 4004840"/>
            <a:gd name="connsiteY2213" fmla="*/ 3923163 h 4757195"/>
            <a:gd name="connsiteX2214" fmla="*/ 1715552 w 4004840"/>
            <a:gd name="connsiteY2214" fmla="*/ 3912885 h 4757195"/>
            <a:gd name="connsiteX2215" fmla="*/ 1737072 w 4004840"/>
            <a:gd name="connsiteY2215" fmla="*/ 3927834 h 4757195"/>
            <a:gd name="connsiteX2216" fmla="*/ 1744557 w 4004840"/>
            <a:gd name="connsiteY2216" fmla="*/ 3931571 h 4757195"/>
            <a:gd name="connsiteX2217" fmla="*/ 1716488 w 4004840"/>
            <a:gd name="connsiteY2217" fmla="*/ 3928768 h 4757195"/>
            <a:gd name="connsiteX2218" fmla="*/ 1698711 w 4004840"/>
            <a:gd name="connsiteY2218" fmla="*/ 3902608 h 4757195"/>
            <a:gd name="connsiteX2219" fmla="*/ 1709236 w 4004840"/>
            <a:gd name="connsiteY2219" fmla="*/ 3900740 h 4757195"/>
            <a:gd name="connsiteX2220" fmla="*/ 1912622 w 4004840"/>
            <a:gd name="connsiteY2220" fmla="*/ 3900740 h 4757195"/>
            <a:gd name="connsiteX2221" fmla="*/ 1923265 w 4004840"/>
            <a:gd name="connsiteY2221" fmla="*/ 3902608 h 4757195"/>
            <a:gd name="connsiteX2222" fmla="*/ 1905488 w 4004840"/>
            <a:gd name="connsiteY2222" fmla="*/ 3928768 h 4757195"/>
            <a:gd name="connsiteX2223" fmla="*/ 1877418 w 4004840"/>
            <a:gd name="connsiteY2223" fmla="*/ 3931571 h 4757195"/>
            <a:gd name="connsiteX2224" fmla="*/ 1884903 w 4004840"/>
            <a:gd name="connsiteY2224" fmla="*/ 3927834 h 4757195"/>
            <a:gd name="connsiteX2225" fmla="*/ 1906423 w 4004840"/>
            <a:gd name="connsiteY2225" fmla="*/ 3912885 h 4757195"/>
            <a:gd name="connsiteX2226" fmla="*/ 1882096 w 4004840"/>
            <a:gd name="connsiteY2226" fmla="*/ 3923163 h 4757195"/>
            <a:gd name="connsiteX2227" fmla="*/ 1874611 w 4004840"/>
            <a:gd name="connsiteY2227" fmla="*/ 3927834 h 4757195"/>
            <a:gd name="connsiteX2228" fmla="*/ 1891453 w 4004840"/>
            <a:gd name="connsiteY2228" fmla="*/ 3904477 h 4757195"/>
            <a:gd name="connsiteX2229" fmla="*/ 1912622 w 4004840"/>
            <a:gd name="connsiteY2229" fmla="*/ 3900740 h 4757195"/>
            <a:gd name="connsiteX2230" fmla="*/ 2092101 w 4004840"/>
            <a:gd name="connsiteY2230" fmla="*/ 3900740 h 4757195"/>
            <a:gd name="connsiteX2231" fmla="*/ 2112452 w 4004840"/>
            <a:gd name="connsiteY2231" fmla="*/ 3904477 h 4757195"/>
            <a:gd name="connsiteX2232" fmla="*/ 2129293 w 4004840"/>
            <a:gd name="connsiteY2232" fmla="*/ 3927834 h 4757195"/>
            <a:gd name="connsiteX2233" fmla="*/ 2122744 w 4004840"/>
            <a:gd name="connsiteY2233" fmla="*/ 3923163 h 4757195"/>
            <a:gd name="connsiteX2234" fmla="*/ 2098417 w 4004840"/>
            <a:gd name="connsiteY2234" fmla="*/ 3912885 h 4757195"/>
            <a:gd name="connsiteX2235" fmla="*/ 2119937 w 4004840"/>
            <a:gd name="connsiteY2235" fmla="*/ 3927834 h 4757195"/>
            <a:gd name="connsiteX2236" fmla="*/ 2127422 w 4004840"/>
            <a:gd name="connsiteY2236" fmla="*/ 3931571 h 4757195"/>
            <a:gd name="connsiteX2237" fmla="*/ 2099353 w 4004840"/>
            <a:gd name="connsiteY2237" fmla="*/ 3928768 h 4757195"/>
            <a:gd name="connsiteX2238" fmla="*/ 2081576 w 4004840"/>
            <a:gd name="connsiteY2238" fmla="*/ 3902608 h 4757195"/>
            <a:gd name="connsiteX2239" fmla="*/ 2092101 w 4004840"/>
            <a:gd name="connsiteY2239" fmla="*/ 3900740 h 4757195"/>
            <a:gd name="connsiteX2240" fmla="*/ 2295487 w 4004840"/>
            <a:gd name="connsiteY2240" fmla="*/ 3900740 h 4757195"/>
            <a:gd name="connsiteX2241" fmla="*/ 2306130 w 4004840"/>
            <a:gd name="connsiteY2241" fmla="*/ 3902608 h 4757195"/>
            <a:gd name="connsiteX2242" fmla="*/ 2288353 w 4004840"/>
            <a:gd name="connsiteY2242" fmla="*/ 3928768 h 4757195"/>
            <a:gd name="connsiteX2243" fmla="*/ 2260283 w 4004840"/>
            <a:gd name="connsiteY2243" fmla="*/ 3931571 h 4757195"/>
            <a:gd name="connsiteX2244" fmla="*/ 2267768 w 4004840"/>
            <a:gd name="connsiteY2244" fmla="*/ 3927834 h 4757195"/>
            <a:gd name="connsiteX2245" fmla="*/ 2289288 w 4004840"/>
            <a:gd name="connsiteY2245" fmla="*/ 3912885 h 4757195"/>
            <a:gd name="connsiteX2246" fmla="*/ 2264961 w 4004840"/>
            <a:gd name="connsiteY2246" fmla="*/ 3923163 h 4757195"/>
            <a:gd name="connsiteX2247" fmla="*/ 2257476 w 4004840"/>
            <a:gd name="connsiteY2247" fmla="*/ 3927834 h 4757195"/>
            <a:gd name="connsiteX2248" fmla="*/ 2274318 w 4004840"/>
            <a:gd name="connsiteY2248" fmla="*/ 3904477 h 4757195"/>
            <a:gd name="connsiteX2249" fmla="*/ 2295487 w 4004840"/>
            <a:gd name="connsiteY2249" fmla="*/ 3900740 h 4757195"/>
            <a:gd name="connsiteX2250" fmla="*/ 2474966 w 4004840"/>
            <a:gd name="connsiteY2250" fmla="*/ 3900740 h 4757195"/>
            <a:gd name="connsiteX2251" fmla="*/ 2495317 w 4004840"/>
            <a:gd name="connsiteY2251" fmla="*/ 3904477 h 4757195"/>
            <a:gd name="connsiteX2252" fmla="*/ 2512158 w 4004840"/>
            <a:gd name="connsiteY2252" fmla="*/ 3927834 h 4757195"/>
            <a:gd name="connsiteX2253" fmla="*/ 2505609 w 4004840"/>
            <a:gd name="connsiteY2253" fmla="*/ 3923163 h 4757195"/>
            <a:gd name="connsiteX2254" fmla="*/ 2481282 w 4004840"/>
            <a:gd name="connsiteY2254" fmla="*/ 3912885 h 4757195"/>
            <a:gd name="connsiteX2255" fmla="*/ 2502802 w 4004840"/>
            <a:gd name="connsiteY2255" fmla="*/ 3927834 h 4757195"/>
            <a:gd name="connsiteX2256" fmla="*/ 2510287 w 4004840"/>
            <a:gd name="connsiteY2256" fmla="*/ 3931571 h 4757195"/>
            <a:gd name="connsiteX2257" fmla="*/ 2482218 w 4004840"/>
            <a:gd name="connsiteY2257" fmla="*/ 3928768 h 4757195"/>
            <a:gd name="connsiteX2258" fmla="*/ 2464441 w 4004840"/>
            <a:gd name="connsiteY2258" fmla="*/ 3902608 h 4757195"/>
            <a:gd name="connsiteX2259" fmla="*/ 2474966 w 4004840"/>
            <a:gd name="connsiteY2259" fmla="*/ 3900740 h 4757195"/>
            <a:gd name="connsiteX2260" fmla="*/ 2678352 w 4004840"/>
            <a:gd name="connsiteY2260" fmla="*/ 3900740 h 4757195"/>
            <a:gd name="connsiteX2261" fmla="*/ 2688995 w 4004840"/>
            <a:gd name="connsiteY2261" fmla="*/ 3902608 h 4757195"/>
            <a:gd name="connsiteX2262" fmla="*/ 2671217 w 4004840"/>
            <a:gd name="connsiteY2262" fmla="*/ 3928768 h 4757195"/>
            <a:gd name="connsiteX2263" fmla="*/ 2643148 w 4004840"/>
            <a:gd name="connsiteY2263" fmla="*/ 3931571 h 4757195"/>
            <a:gd name="connsiteX2264" fmla="*/ 2650633 w 4004840"/>
            <a:gd name="connsiteY2264" fmla="*/ 3927834 h 4757195"/>
            <a:gd name="connsiteX2265" fmla="*/ 2672153 w 4004840"/>
            <a:gd name="connsiteY2265" fmla="*/ 3912885 h 4757195"/>
            <a:gd name="connsiteX2266" fmla="*/ 2647826 w 4004840"/>
            <a:gd name="connsiteY2266" fmla="*/ 3923163 h 4757195"/>
            <a:gd name="connsiteX2267" fmla="*/ 2640341 w 4004840"/>
            <a:gd name="connsiteY2267" fmla="*/ 3927834 h 4757195"/>
            <a:gd name="connsiteX2268" fmla="*/ 2657183 w 4004840"/>
            <a:gd name="connsiteY2268" fmla="*/ 3904477 h 4757195"/>
            <a:gd name="connsiteX2269" fmla="*/ 2678352 w 4004840"/>
            <a:gd name="connsiteY2269" fmla="*/ 3900740 h 4757195"/>
            <a:gd name="connsiteX2270" fmla="*/ 2857831 w 4004840"/>
            <a:gd name="connsiteY2270" fmla="*/ 3900740 h 4757195"/>
            <a:gd name="connsiteX2271" fmla="*/ 2878182 w 4004840"/>
            <a:gd name="connsiteY2271" fmla="*/ 3904477 h 4757195"/>
            <a:gd name="connsiteX2272" fmla="*/ 2895023 w 4004840"/>
            <a:gd name="connsiteY2272" fmla="*/ 3927834 h 4757195"/>
            <a:gd name="connsiteX2273" fmla="*/ 2888473 w 4004840"/>
            <a:gd name="connsiteY2273" fmla="*/ 3923163 h 4757195"/>
            <a:gd name="connsiteX2274" fmla="*/ 2864146 w 4004840"/>
            <a:gd name="connsiteY2274" fmla="*/ 3912885 h 4757195"/>
            <a:gd name="connsiteX2275" fmla="*/ 2885667 w 4004840"/>
            <a:gd name="connsiteY2275" fmla="*/ 3927834 h 4757195"/>
            <a:gd name="connsiteX2276" fmla="*/ 2893151 w 4004840"/>
            <a:gd name="connsiteY2276" fmla="*/ 3931571 h 4757195"/>
            <a:gd name="connsiteX2277" fmla="*/ 2865083 w 4004840"/>
            <a:gd name="connsiteY2277" fmla="*/ 3928768 h 4757195"/>
            <a:gd name="connsiteX2278" fmla="*/ 2847305 w 4004840"/>
            <a:gd name="connsiteY2278" fmla="*/ 3902608 h 4757195"/>
            <a:gd name="connsiteX2279" fmla="*/ 2857831 w 4004840"/>
            <a:gd name="connsiteY2279" fmla="*/ 3900740 h 4757195"/>
            <a:gd name="connsiteX2280" fmla="*/ 3061216 w 4004840"/>
            <a:gd name="connsiteY2280" fmla="*/ 3900740 h 4757195"/>
            <a:gd name="connsiteX2281" fmla="*/ 3071859 w 4004840"/>
            <a:gd name="connsiteY2281" fmla="*/ 3902608 h 4757195"/>
            <a:gd name="connsiteX2282" fmla="*/ 3054082 w 4004840"/>
            <a:gd name="connsiteY2282" fmla="*/ 3928768 h 4757195"/>
            <a:gd name="connsiteX2283" fmla="*/ 3026013 w 4004840"/>
            <a:gd name="connsiteY2283" fmla="*/ 3931571 h 4757195"/>
            <a:gd name="connsiteX2284" fmla="*/ 3033498 w 4004840"/>
            <a:gd name="connsiteY2284" fmla="*/ 3927834 h 4757195"/>
            <a:gd name="connsiteX2285" fmla="*/ 3055018 w 4004840"/>
            <a:gd name="connsiteY2285" fmla="*/ 3912885 h 4757195"/>
            <a:gd name="connsiteX2286" fmla="*/ 3030691 w 4004840"/>
            <a:gd name="connsiteY2286" fmla="*/ 3923163 h 4757195"/>
            <a:gd name="connsiteX2287" fmla="*/ 3023206 w 4004840"/>
            <a:gd name="connsiteY2287" fmla="*/ 3927834 h 4757195"/>
            <a:gd name="connsiteX2288" fmla="*/ 3040048 w 4004840"/>
            <a:gd name="connsiteY2288" fmla="*/ 3904477 h 4757195"/>
            <a:gd name="connsiteX2289" fmla="*/ 3061216 w 4004840"/>
            <a:gd name="connsiteY2289" fmla="*/ 3900740 h 4757195"/>
            <a:gd name="connsiteX2290" fmla="*/ 3240696 w 4004840"/>
            <a:gd name="connsiteY2290" fmla="*/ 3900740 h 4757195"/>
            <a:gd name="connsiteX2291" fmla="*/ 3261047 w 4004840"/>
            <a:gd name="connsiteY2291" fmla="*/ 3904477 h 4757195"/>
            <a:gd name="connsiteX2292" fmla="*/ 3277888 w 4004840"/>
            <a:gd name="connsiteY2292" fmla="*/ 3927834 h 4757195"/>
            <a:gd name="connsiteX2293" fmla="*/ 3271339 w 4004840"/>
            <a:gd name="connsiteY2293" fmla="*/ 3923163 h 4757195"/>
            <a:gd name="connsiteX2294" fmla="*/ 3247012 w 4004840"/>
            <a:gd name="connsiteY2294" fmla="*/ 3912885 h 4757195"/>
            <a:gd name="connsiteX2295" fmla="*/ 3268531 w 4004840"/>
            <a:gd name="connsiteY2295" fmla="*/ 3927834 h 4757195"/>
            <a:gd name="connsiteX2296" fmla="*/ 3276017 w 4004840"/>
            <a:gd name="connsiteY2296" fmla="*/ 3931571 h 4757195"/>
            <a:gd name="connsiteX2297" fmla="*/ 3247947 w 4004840"/>
            <a:gd name="connsiteY2297" fmla="*/ 3928768 h 4757195"/>
            <a:gd name="connsiteX2298" fmla="*/ 3230170 w 4004840"/>
            <a:gd name="connsiteY2298" fmla="*/ 3902608 h 4757195"/>
            <a:gd name="connsiteX2299" fmla="*/ 3240696 w 4004840"/>
            <a:gd name="connsiteY2299" fmla="*/ 3900740 h 4757195"/>
            <a:gd name="connsiteX2300" fmla="*/ 3444082 w 4004840"/>
            <a:gd name="connsiteY2300" fmla="*/ 3900740 h 4757195"/>
            <a:gd name="connsiteX2301" fmla="*/ 3454724 w 4004840"/>
            <a:gd name="connsiteY2301" fmla="*/ 3902608 h 4757195"/>
            <a:gd name="connsiteX2302" fmla="*/ 3436947 w 4004840"/>
            <a:gd name="connsiteY2302" fmla="*/ 3928768 h 4757195"/>
            <a:gd name="connsiteX2303" fmla="*/ 3408878 w 4004840"/>
            <a:gd name="connsiteY2303" fmla="*/ 3931571 h 4757195"/>
            <a:gd name="connsiteX2304" fmla="*/ 3416363 w 4004840"/>
            <a:gd name="connsiteY2304" fmla="*/ 3927834 h 4757195"/>
            <a:gd name="connsiteX2305" fmla="*/ 3437883 w 4004840"/>
            <a:gd name="connsiteY2305" fmla="*/ 3912885 h 4757195"/>
            <a:gd name="connsiteX2306" fmla="*/ 3413556 w 4004840"/>
            <a:gd name="connsiteY2306" fmla="*/ 3923163 h 4757195"/>
            <a:gd name="connsiteX2307" fmla="*/ 3406071 w 4004840"/>
            <a:gd name="connsiteY2307" fmla="*/ 3927834 h 4757195"/>
            <a:gd name="connsiteX2308" fmla="*/ 3422913 w 4004840"/>
            <a:gd name="connsiteY2308" fmla="*/ 3904477 h 4757195"/>
            <a:gd name="connsiteX2309" fmla="*/ 3444082 w 4004840"/>
            <a:gd name="connsiteY2309" fmla="*/ 3900740 h 4757195"/>
            <a:gd name="connsiteX2310" fmla="*/ 3623560 w 4004840"/>
            <a:gd name="connsiteY2310" fmla="*/ 3900740 h 4757195"/>
            <a:gd name="connsiteX2311" fmla="*/ 3643910 w 4004840"/>
            <a:gd name="connsiteY2311" fmla="*/ 3904477 h 4757195"/>
            <a:gd name="connsiteX2312" fmla="*/ 3660752 w 4004840"/>
            <a:gd name="connsiteY2312" fmla="*/ 3927834 h 4757195"/>
            <a:gd name="connsiteX2313" fmla="*/ 3654203 w 4004840"/>
            <a:gd name="connsiteY2313" fmla="*/ 3923163 h 4757195"/>
            <a:gd name="connsiteX2314" fmla="*/ 3629876 w 4004840"/>
            <a:gd name="connsiteY2314" fmla="*/ 3912885 h 4757195"/>
            <a:gd name="connsiteX2315" fmla="*/ 3651396 w 4004840"/>
            <a:gd name="connsiteY2315" fmla="*/ 3927834 h 4757195"/>
            <a:gd name="connsiteX2316" fmla="*/ 3658881 w 4004840"/>
            <a:gd name="connsiteY2316" fmla="*/ 3931571 h 4757195"/>
            <a:gd name="connsiteX2317" fmla="*/ 3630811 w 4004840"/>
            <a:gd name="connsiteY2317" fmla="*/ 3928768 h 4757195"/>
            <a:gd name="connsiteX2318" fmla="*/ 3613035 w 4004840"/>
            <a:gd name="connsiteY2318" fmla="*/ 3902608 h 4757195"/>
            <a:gd name="connsiteX2319" fmla="*/ 3623560 w 4004840"/>
            <a:gd name="connsiteY2319" fmla="*/ 3900740 h 4757195"/>
            <a:gd name="connsiteX2320" fmla="*/ 3826946 w 4004840"/>
            <a:gd name="connsiteY2320" fmla="*/ 3900740 h 4757195"/>
            <a:gd name="connsiteX2321" fmla="*/ 3837589 w 4004840"/>
            <a:gd name="connsiteY2321" fmla="*/ 3902608 h 4757195"/>
            <a:gd name="connsiteX2322" fmla="*/ 3819811 w 4004840"/>
            <a:gd name="connsiteY2322" fmla="*/ 3928768 h 4757195"/>
            <a:gd name="connsiteX2323" fmla="*/ 3791743 w 4004840"/>
            <a:gd name="connsiteY2323" fmla="*/ 3931571 h 4757195"/>
            <a:gd name="connsiteX2324" fmla="*/ 3799228 w 4004840"/>
            <a:gd name="connsiteY2324" fmla="*/ 3927834 h 4757195"/>
            <a:gd name="connsiteX2325" fmla="*/ 3820748 w 4004840"/>
            <a:gd name="connsiteY2325" fmla="*/ 3912885 h 4757195"/>
            <a:gd name="connsiteX2326" fmla="*/ 3796420 w 4004840"/>
            <a:gd name="connsiteY2326" fmla="*/ 3923163 h 4757195"/>
            <a:gd name="connsiteX2327" fmla="*/ 3788935 w 4004840"/>
            <a:gd name="connsiteY2327" fmla="*/ 3927834 h 4757195"/>
            <a:gd name="connsiteX2328" fmla="*/ 3805777 w 4004840"/>
            <a:gd name="connsiteY2328" fmla="*/ 3904477 h 4757195"/>
            <a:gd name="connsiteX2329" fmla="*/ 3826946 w 4004840"/>
            <a:gd name="connsiteY2329" fmla="*/ 3900740 h 4757195"/>
            <a:gd name="connsiteX2330" fmla="*/ 240232 w 4004840"/>
            <a:gd name="connsiteY2330" fmla="*/ 3899805 h 4757195"/>
            <a:gd name="connsiteX2331" fmla="*/ 252395 w 4004840"/>
            <a:gd name="connsiteY2331" fmla="*/ 3908214 h 4757195"/>
            <a:gd name="connsiteX2332" fmla="*/ 253331 w 4004840"/>
            <a:gd name="connsiteY2332" fmla="*/ 3920360 h 4757195"/>
            <a:gd name="connsiteX2333" fmla="*/ 251459 w 4004840"/>
            <a:gd name="connsiteY2333" fmla="*/ 3916623 h 4757195"/>
            <a:gd name="connsiteX2334" fmla="*/ 244910 w 4004840"/>
            <a:gd name="connsiteY2334" fmla="*/ 3907280 h 4757195"/>
            <a:gd name="connsiteX2335" fmla="*/ 249588 w 4004840"/>
            <a:gd name="connsiteY2335" fmla="*/ 3918491 h 4757195"/>
            <a:gd name="connsiteX2336" fmla="*/ 251459 w 4004840"/>
            <a:gd name="connsiteY2336" fmla="*/ 3921294 h 4757195"/>
            <a:gd name="connsiteX2337" fmla="*/ 241167 w 4004840"/>
            <a:gd name="connsiteY2337" fmla="*/ 3913820 h 4757195"/>
            <a:gd name="connsiteX2338" fmla="*/ 240232 w 4004840"/>
            <a:gd name="connsiteY2338" fmla="*/ 3899805 h 4757195"/>
            <a:gd name="connsiteX2339" fmla="*/ 318826 w 4004840"/>
            <a:gd name="connsiteY2339" fmla="*/ 3899805 h 4757195"/>
            <a:gd name="connsiteX2340" fmla="*/ 316954 w 4004840"/>
            <a:gd name="connsiteY2340" fmla="*/ 3913820 h 4757195"/>
            <a:gd name="connsiteX2341" fmla="*/ 306662 w 4004840"/>
            <a:gd name="connsiteY2341" fmla="*/ 3921294 h 4757195"/>
            <a:gd name="connsiteX2342" fmla="*/ 309469 w 4004840"/>
            <a:gd name="connsiteY2342" fmla="*/ 3918491 h 4757195"/>
            <a:gd name="connsiteX2343" fmla="*/ 314148 w 4004840"/>
            <a:gd name="connsiteY2343" fmla="*/ 3907280 h 4757195"/>
            <a:gd name="connsiteX2344" fmla="*/ 306662 w 4004840"/>
            <a:gd name="connsiteY2344" fmla="*/ 3916623 h 4757195"/>
            <a:gd name="connsiteX2345" fmla="*/ 304791 w 4004840"/>
            <a:gd name="connsiteY2345" fmla="*/ 3920360 h 4757195"/>
            <a:gd name="connsiteX2346" fmla="*/ 306662 w 4004840"/>
            <a:gd name="connsiteY2346" fmla="*/ 3908214 h 4757195"/>
            <a:gd name="connsiteX2347" fmla="*/ 318826 w 4004840"/>
            <a:gd name="connsiteY2347" fmla="*/ 3899805 h 4757195"/>
            <a:gd name="connsiteX2348" fmla="*/ 353444 w 4004840"/>
            <a:gd name="connsiteY2348" fmla="*/ 3899805 h 4757195"/>
            <a:gd name="connsiteX2349" fmla="*/ 314148 w 4004840"/>
            <a:gd name="connsiteY2349" fmla="*/ 4009117 h 4757195"/>
            <a:gd name="connsiteX2350" fmla="*/ 444202 w 4004840"/>
            <a:gd name="connsiteY2350" fmla="*/ 4004446 h 4757195"/>
            <a:gd name="connsiteX2351" fmla="*/ 381514 w 4004840"/>
            <a:gd name="connsiteY2351" fmla="*/ 4012854 h 4757195"/>
            <a:gd name="connsiteX2352" fmla="*/ 391806 w 4004840"/>
            <a:gd name="connsiteY2352" fmla="*/ 4032474 h 4757195"/>
            <a:gd name="connsiteX2353" fmla="*/ 359994 w 4004840"/>
            <a:gd name="connsiteY2353" fmla="*/ 4029672 h 4757195"/>
            <a:gd name="connsiteX2354" fmla="*/ 353444 w 4004840"/>
            <a:gd name="connsiteY2354" fmla="*/ 4025000 h 4757195"/>
            <a:gd name="connsiteX2355" fmla="*/ 306662 w 4004840"/>
            <a:gd name="connsiteY2355" fmla="*/ 4065174 h 4757195"/>
            <a:gd name="connsiteX2356" fmla="*/ 327247 w 4004840"/>
            <a:gd name="connsiteY2356" fmla="*/ 4205318 h 4757195"/>
            <a:gd name="connsiteX2357" fmla="*/ 230875 w 4004840"/>
            <a:gd name="connsiteY2357" fmla="*/ 4205318 h 4757195"/>
            <a:gd name="connsiteX2358" fmla="*/ 260816 w 4004840"/>
            <a:gd name="connsiteY2358" fmla="*/ 4065174 h 4757195"/>
            <a:gd name="connsiteX2359" fmla="*/ 237893 w 4004840"/>
            <a:gd name="connsiteY2359" fmla="*/ 4019044 h 4757195"/>
            <a:gd name="connsiteX2360" fmla="*/ 212839 w 4004840"/>
            <a:gd name="connsiteY2360" fmla="*/ 4002707 h 4757195"/>
            <a:gd name="connsiteX2361" fmla="*/ 205613 w 4004840"/>
            <a:gd name="connsiteY2361" fmla="*/ 4006314 h 4757195"/>
            <a:gd name="connsiteX2362" fmla="*/ 184093 w 4004840"/>
            <a:gd name="connsiteY2362" fmla="*/ 4022197 h 4757195"/>
            <a:gd name="connsiteX2363" fmla="*/ 208420 w 4004840"/>
            <a:gd name="connsiteY2363" fmla="*/ 4011920 h 4757195"/>
            <a:gd name="connsiteX2364" fmla="*/ 214969 w 4004840"/>
            <a:gd name="connsiteY2364" fmla="*/ 4007249 h 4757195"/>
            <a:gd name="connsiteX2365" fmla="*/ 198128 w 4004840"/>
            <a:gd name="connsiteY2365" fmla="*/ 4029672 h 4757195"/>
            <a:gd name="connsiteX2366" fmla="*/ 167252 w 4004840"/>
            <a:gd name="connsiteY2366" fmla="*/ 4032474 h 4757195"/>
            <a:gd name="connsiteX2367" fmla="*/ 185029 w 4004840"/>
            <a:gd name="connsiteY2367" fmla="*/ 4006314 h 4757195"/>
            <a:gd name="connsiteX2368" fmla="*/ 200116 w 4004840"/>
            <a:gd name="connsiteY2368" fmla="*/ 4001993 h 4757195"/>
            <a:gd name="connsiteX2369" fmla="*/ 212607 w 4004840"/>
            <a:gd name="connsiteY2369" fmla="*/ 4002555 h 4757195"/>
            <a:gd name="connsiteX2370" fmla="*/ 206081 w 4004840"/>
            <a:gd name="connsiteY2370" fmla="*/ 3998300 h 4757195"/>
            <a:gd name="connsiteX2371" fmla="*/ 156024 w 4004840"/>
            <a:gd name="connsiteY2371" fmla="*/ 3990431 h 4757195"/>
            <a:gd name="connsiteX2372" fmla="*/ 240232 w 4004840"/>
            <a:gd name="connsiteY2372" fmla="*/ 3993234 h 4757195"/>
            <a:gd name="connsiteX2373" fmla="*/ 214034 w 4004840"/>
            <a:gd name="connsiteY2373" fmla="*/ 3923163 h 4757195"/>
            <a:gd name="connsiteX2374" fmla="*/ 272979 w 4004840"/>
            <a:gd name="connsiteY2374" fmla="*/ 4022197 h 4757195"/>
            <a:gd name="connsiteX2375" fmla="*/ 353444 w 4004840"/>
            <a:gd name="connsiteY2375" fmla="*/ 3899805 h 4757195"/>
            <a:gd name="connsiteX2376" fmla="*/ 623097 w 4004840"/>
            <a:gd name="connsiteY2376" fmla="*/ 3899805 h 4757195"/>
            <a:gd name="connsiteX2377" fmla="*/ 635260 w 4004840"/>
            <a:gd name="connsiteY2377" fmla="*/ 3908214 h 4757195"/>
            <a:gd name="connsiteX2378" fmla="*/ 636196 w 4004840"/>
            <a:gd name="connsiteY2378" fmla="*/ 3920360 h 4757195"/>
            <a:gd name="connsiteX2379" fmla="*/ 634324 w 4004840"/>
            <a:gd name="connsiteY2379" fmla="*/ 3916623 h 4757195"/>
            <a:gd name="connsiteX2380" fmla="*/ 627775 w 4004840"/>
            <a:gd name="connsiteY2380" fmla="*/ 3907280 h 4757195"/>
            <a:gd name="connsiteX2381" fmla="*/ 632453 w 4004840"/>
            <a:gd name="connsiteY2381" fmla="*/ 3918491 h 4757195"/>
            <a:gd name="connsiteX2382" fmla="*/ 634324 w 4004840"/>
            <a:gd name="connsiteY2382" fmla="*/ 3921294 h 4757195"/>
            <a:gd name="connsiteX2383" fmla="*/ 624032 w 4004840"/>
            <a:gd name="connsiteY2383" fmla="*/ 3913820 h 4757195"/>
            <a:gd name="connsiteX2384" fmla="*/ 623097 w 4004840"/>
            <a:gd name="connsiteY2384" fmla="*/ 3899805 h 4757195"/>
            <a:gd name="connsiteX2385" fmla="*/ 701691 w 4004840"/>
            <a:gd name="connsiteY2385" fmla="*/ 3899805 h 4757195"/>
            <a:gd name="connsiteX2386" fmla="*/ 699819 w 4004840"/>
            <a:gd name="connsiteY2386" fmla="*/ 3913820 h 4757195"/>
            <a:gd name="connsiteX2387" fmla="*/ 689527 w 4004840"/>
            <a:gd name="connsiteY2387" fmla="*/ 3921294 h 4757195"/>
            <a:gd name="connsiteX2388" fmla="*/ 692334 w 4004840"/>
            <a:gd name="connsiteY2388" fmla="*/ 3918491 h 4757195"/>
            <a:gd name="connsiteX2389" fmla="*/ 697012 w 4004840"/>
            <a:gd name="connsiteY2389" fmla="*/ 3907280 h 4757195"/>
            <a:gd name="connsiteX2390" fmla="*/ 689527 w 4004840"/>
            <a:gd name="connsiteY2390" fmla="*/ 3916623 h 4757195"/>
            <a:gd name="connsiteX2391" fmla="*/ 687656 w 4004840"/>
            <a:gd name="connsiteY2391" fmla="*/ 3920360 h 4757195"/>
            <a:gd name="connsiteX2392" fmla="*/ 689527 w 4004840"/>
            <a:gd name="connsiteY2392" fmla="*/ 3908214 h 4757195"/>
            <a:gd name="connsiteX2393" fmla="*/ 701691 w 4004840"/>
            <a:gd name="connsiteY2393" fmla="*/ 3899805 h 4757195"/>
            <a:gd name="connsiteX2394" fmla="*/ 736309 w 4004840"/>
            <a:gd name="connsiteY2394" fmla="*/ 3899805 h 4757195"/>
            <a:gd name="connsiteX2395" fmla="*/ 697012 w 4004840"/>
            <a:gd name="connsiteY2395" fmla="*/ 4009117 h 4757195"/>
            <a:gd name="connsiteX2396" fmla="*/ 827067 w 4004840"/>
            <a:gd name="connsiteY2396" fmla="*/ 4004446 h 4757195"/>
            <a:gd name="connsiteX2397" fmla="*/ 764379 w 4004840"/>
            <a:gd name="connsiteY2397" fmla="*/ 4012854 h 4757195"/>
            <a:gd name="connsiteX2398" fmla="*/ 774671 w 4004840"/>
            <a:gd name="connsiteY2398" fmla="*/ 4032474 h 4757195"/>
            <a:gd name="connsiteX2399" fmla="*/ 742859 w 4004840"/>
            <a:gd name="connsiteY2399" fmla="*/ 4029672 h 4757195"/>
            <a:gd name="connsiteX2400" fmla="*/ 736309 w 4004840"/>
            <a:gd name="connsiteY2400" fmla="*/ 4025000 h 4757195"/>
            <a:gd name="connsiteX2401" fmla="*/ 689527 w 4004840"/>
            <a:gd name="connsiteY2401" fmla="*/ 4065174 h 4757195"/>
            <a:gd name="connsiteX2402" fmla="*/ 710111 w 4004840"/>
            <a:gd name="connsiteY2402" fmla="*/ 4205318 h 4757195"/>
            <a:gd name="connsiteX2403" fmla="*/ 613740 w 4004840"/>
            <a:gd name="connsiteY2403" fmla="*/ 4205318 h 4757195"/>
            <a:gd name="connsiteX2404" fmla="*/ 643681 w 4004840"/>
            <a:gd name="connsiteY2404" fmla="*/ 4065174 h 4757195"/>
            <a:gd name="connsiteX2405" fmla="*/ 620758 w 4004840"/>
            <a:gd name="connsiteY2405" fmla="*/ 4019044 h 4757195"/>
            <a:gd name="connsiteX2406" fmla="*/ 595704 w 4004840"/>
            <a:gd name="connsiteY2406" fmla="*/ 4002707 h 4757195"/>
            <a:gd name="connsiteX2407" fmla="*/ 588478 w 4004840"/>
            <a:gd name="connsiteY2407" fmla="*/ 4006314 h 4757195"/>
            <a:gd name="connsiteX2408" fmla="*/ 566958 w 4004840"/>
            <a:gd name="connsiteY2408" fmla="*/ 4022197 h 4757195"/>
            <a:gd name="connsiteX2409" fmla="*/ 591285 w 4004840"/>
            <a:gd name="connsiteY2409" fmla="*/ 4011920 h 4757195"/>
            <a:gd name="connsiteX2410" fmla="*/ 597834 w 4004840"/>
            <a:gd name="connsiteY2410" fmla="*/ 4007249 h 4757195"/>
            <a:gd name="connsiteX2411" fmla="*/ 580993 w 4004840"/>
            <a:gd name="connsiteY2411" fmla="*/ 4029672 h 4757195"/>
            <a:gd name="connsiteX2412" fmla="*/ 550117 w 4004840"/>
            <a:gd name="connsiteY2412" fmla="*/ 4032474 h 4757195"/>
            <a:gd name="connsiteX2413" fmla="*/ 567894 w 4004840"/>
            <a:gd name="connsiteY2413" fmla="*/ 4006314 h 4757195"/>
            <a:gd name="connsiteX2414" fmla="*/ 582981 w 4004840"/>
            <a:gd name="connsiteY2414" fmla="*/ 4001993 h 4757195"/>
            <a:gd name="connsiteX2415" fmla="*/ 595471 w 4004840"/>
            <a:gd name="connsiteY2415" fmla="*/ 4002555 h 4757195"/>
            <a:gd name="connsiteX2416" fmla="*/ 588946 w 4004840"/>
            <a:gd name="connsiteY2416" fmla="*/ 3998300 h 4757195"/>
            <a:gd name="connsiteX2417" fmla="*/ 538889 w 4004840"/>
            <a:gd name="connsiteY2417" fmla="*/ 3990431 h 4757195"/>
            <a:gd name="connsiteX2418" fmla="*/ 623097 w 4004840"/>
            <a:gd name="connsiteY2418" fmla="*/ 3993234 h 4757195"/>
            <a:gd name="connsiteX2419" fmla="*/ 596899 w 4004840"/>
            <a:gd name="connsiteY2419" fmla="*/ 3923163 h 4757195"/>
            <a:gd name="connsiteX2420" fmla="*/ 655844 w 4004840"/>
            <a:gd name="connsiteY2420" fmla="*/ 4022197 h 4757195"/>
            <a:gd name="connsiteX2421" fmla="*/ 736309 w 4004840"/>
            <a:gd name="connsiteY2421" fmla="*/ 3899805 h 4757195"/>
            <a:gd name="connsiteX2422" fmla="*/ 1005962 w 4004840"/>
            <a:gd name="connsiteY2422" fmla="*/ 3899805 h 4757195"/>
            <a:gd name="connsiteX2423" fmla="*/ 1018125 w 4004840"/>
            <a:gd name="connsiteY2423" fmla="*/ 3908214 h 4757195"/>
            <a:gd name="connsiteX2424" fmla="*/ 1019061 w 4004840"/>
            <a:gd name="connsiteY2424" fmla="*/ 3920360 h 4757195"/>
            <a:gd name="connsiteX2425" fmla="*/ 1017189 w 4004840"/>
            <a:gd name="connsiteY2425" fmla="*/ 3916623 h 4757195"/>
            <a:gd name="connsiteX2426" fmla="*/ 1010640 w 4004840"/>
            <a:gd name="connsiteY2426" fmla="*/ 3907280 h 4757195"/>
            <a:gd name="connsiteX2427" fmla="*/ 1015318 w 4004840"/>
            <a:gd name="connsiteY2427" fmla="*/ 3918491 h 4757195"/>
            <a:gd name="connsiteX2428" fmla="*/ 1017189 w 4004840"/>
            <a:gd name="connsiteY2428" fmla="*/ 3921294 h 4757195"/>
            <a:gd name="connsiteX2429" fmla="*/ 1006897 w 4004840"/>
            <a:gd name="connsiteY2429" fmla="*/ 3913820 h 4757195"/>
            <a:gd name="connsiteX2430" fmla="*/ 1005962 w 4004840"/>
            <a:gd name="connsiteY2430" fmla="*/ 3899805 h 4757195"/>
            <a:gd name="connsiteX2431" fmla="*/ 1084556 w 4004840"/>
            <a:gd name="connsiteY2431" fmla="*/ 3899805 h 4757195"/>
            <a:gd name="connsiteX2432" fmla="*/ 1082684 w 4004840"/>
            <a:gd name="connsiteY2432" fmla="*/ 3913820 h 4757195"/>
            <a:gd name="connsiteX2433" fmla="*/ 1072392 w 4004840"/>
            <a:gd name="connsiteY2433" fmla="*/ 3921294 h 4757195"/>
            <a:gd name="connsiteX2434" fmla="*/ 1075199 w 4004840"/>
            <a:gd name="connsiteY2434" fmla="*/ 3918491 h 4757195"/>
            <a:gd name="connsiteX2435" fmla="*/ 1079877 w 4004840"/>
            <a:gd name="connsiteY2435" fmla="*/ 3907280 h 4757195"/>
            <a:gd name="connsiteX2436" fmla="*/ 1072392 w 4004840"/>
            <a:gd name="connsiteY2436" fmla="*/ 3916623 h 4757195"/>
            <a:gd name="connsiteX2437" fmla="*/ 1070521 w 4004840"/>
            <a:gd name="connsiteY2437" fmla="*/ 3920360 h 4757195"/>
            <a:gd name="connsiteX2438" fmla="*/ 1072392 w 4004840"/>
            <a:gd name="connsiteY2438" fmla="*/ 3908214 h 4757195"/>
            <a:gd name="connsiteX2439" fmla="*/ 1084556 w 4004840"/>
            <a:gd name="connsiteY2439" fmla="*/ 3899805 h 4757195"/>
            <a:gd name="connsiteX2440" fmla="*/ 1119174 w 4004840"/>
            <a:gd name="connsiteY2440" fmla="*/ 3899805 h 4757195"/>
            <a:gd name="connsiteX2441" fmla="*/ 1079877 w 4004840"/>
            <a:gd name="connsiteY2441" fmla="*/ 4009117 h 4757195"/>
            <a:gd name="connsiteX2442" fmla="*/ 1209932 w 4004840"/>
            <a:gd name="connsiteY2442" fmla="*/ 4004446 h 4757195"/>
            <a:gd name="connsiteX2443" fmla="*/ 1147244 w 4004840"/>
            <a:gd name="connsiteY2443" fmla="*/ 4012854 h 4757195"/>
            <a:gd name="connsiteX2444" fmla="*/ 1157536 w 4004840"/>
            <a:gd name="connsiteY2444" fmla="*/ 4032474 h 4757195"/>
            <a:gd name="connsiteX2445" fmla="*/ 1125724 w 4004840"/>
            <a:gd name="connsiteY2445" fmla="*/ 4029672 h 4757195"/>
            <a:gd name="connsiteX2446" fmla="*/ 1119174 w 4004840"/>
            <a:gd name="connsiteY2446" fmla="*/ 4025000 h 4757195"/>
            <a:gd name="connsiteX2447" fmla="*/ 1072392 w 4004840"/>
            <a:gd name="connsiteY2447" fmla="*/ 4065174 h 4757195"/>
            <a:gd name="connsiteX2448" fmla="*/ 1092976 w 4004840"/>
            <a:gd name="connsiteY2448" fmla="*/ 4205318 h 4757195"/>
            <a:gd name="connsiteX2449" fmla="*/ 996605 w 4004840"/>
            <a:gd name="connsiteY2449" fmla="*/ 4205318 h 4757195"/>
            <a:gd name="connsiteX2450" fmla="*/ 1026546 w 4004840"/>
            <a:gd name="connsiteY2450" fmla="*/ 4065174 h 4757195"/>
            <a:gd name="connsiteX2451" fmla="*/ 1003623 w 4004840"/>
            <a:gd name="connsiteY2451" fmla="*/ 4019044 h 4757195"/>
            <a:gd name="connsiteX2452" fmla="*/ 978569 w 4004840"/>
            <a:gd name="connsiteY2452" fmla="*/ 4002707 h 4757195"/>
            <a:gd name="connsiteX2453" fmla="*/ 971343 w 4004840"/>
            <a:gd name="connsiteY2453" fmla="*/ 4006314 h 4757195"/>
            <a:gd name="connsiteX2454" fmla="*/ 949823 w 4004840"/>
            <a:gd name="connsiteY2454" fmla="*/ 4022197 h 4757195"/>
            <a:gd name="connsiteX2455" fmla="*/ 974150 w 4004840"/>
            <a:gd name="connsiteY2455" fmla="*/ 4011920 h 4757195"/>
            <a:gd name="connsiteX2456" fmla="*/ 980699 w 4004840"/>
            <a:gd name="connsiteY2456" fmla="*/ 4007249 h 4757195"/>
            <a:gd name="connsiteX2457" fmla="*/ 963858 w 4004840"/>
            <a:gd name="connsiteY2457" fmla="*/ 4029672 h 4757195"/>
            <a:gd name="connsiteX2458" fmla="*/ 932982 w 4004840"/>
            <a:gd name="connsiteY2458" fmla="*/ 4032474 h 4757195"/>
            <a:gd name="connsiteX2459" fmla="*/ 950759 w 4004840"/>
            <a:gd name="connsiteY2459" fmla="*/ 4006314 h 4757195"/>
            <a:gd name="connsiteX2460" fmla="*/ 965846 w 4004840"/>
            <a:gd name="connsiteY2460" fmla="*/ 4001993 h 4757195"/>
            <a:gd name="connsiteX2461" fmla="*/ 978336 w 4004840"/>
            <a:gd name="connsiteY2461" fmla="*/ 4002555 h 4757195"/>
            <a:gd name="connsiteX2462" fmla="*/ 971811 w 4004840"/>
            <a:gd name="connsiteY2462" fmla="*/ 3998300 h 4757195"/>
            <a:gd name="connsiteX2463" fmla="*/ 921754 w 4004840"/>
            <a:gd name="connsiteY2463" fmla="*/ 3990431 h 4757195"/>
            <a:gd name="connsiteX2464" fmla="*/ 1005962 w 4004840"/>
            <a:gd name="connsiteY2464" fmla="*/ 3993234 h 4757195"/>
            <a:gd name="connsiteX2465" fmla="*/ 979764 w 4004840"/>
            <a:gd name="connsiteY2465" fmla="*/ 3923163 h 4757195"/>
            <a:gd name="connsiteX2466" fmla="*/ 1038709 w 4004840"/>
            <a:gd name="connsiteY2466" fmla="*/ 4022197 h 4757195"/>
            <a:gd name="connsiteX2467" fmla="*/ 1119174 w 4004840"/>
            <a:gd name="connsiteY2467" fmla="*/ 3899805 h 4757195"/>
            <a:gd name="connsiteX2468" fmla="*/ 1388827 w 4004840"/>
            <a:gd name="connsiteY2468" fmla="*/ 3899805 h 4757195"/>
            <a:gd name="connsiteX2469" fmla="*/ 1400990 w 4004840"/>
            <a:gd name="connsiteY2469" fmla="*/ 3908214 h 4757195"/>
            <a:gd name="connsiteX2470" fmla="*/ 1401926 w 4004840"/>
            <a:gd name="connsiteY2470" fmla="*/ 3920360 h 4757195"/>
            <a:gd name="connsiteX2471" fmla="*/ 1400054 w 4004840"/>
            <a:gd name="connsiteY2471" fmla="*/ 3916623 h 4757195"/>
            <a:gd name="connsiteX2472" fmla="*/ 1393505 w 4004840"/>
            <a:gd name="connsiteY2472" fmla="*/ 3907280 h 4757195"/>
            <a:gd name="connsiteX2473" fmla="*/ 1398183 w 4004840"/>
            <a:gd name="connsiteY2473" fmla="*/ 3918491 h 4757195"/>
            <a:gd name="connsiteX2474" fmla="*/ 1400054 w 4004840"/>
            <a:gd name="connsiteY2474" fmla="*/ 3921294 h 4757195"/>
            <a:gd name="connsiteX2475" fmla="*/ 1389762 w 4004840"/>
            <a:gd name="connsiteY2475" fmla="*/ 3913820 h 4757195"/>
            <a:gd name="connsiteX2476" fmla="*/ 1388827 w 4004840"/>
            <a:gd name="connsiteY2476" fmla="*/ 3899805 h 4757195"/>
            <a:gd name="connsiteX2477" fmla="*/ 1467421 w 4004840"/>
            <a:gd name="connsiteY2477" fmla="*/ 3899805 h 4757195"/>
            <a:gd name="connsiteX2478" fmla="*/ 1465549 w 4004840"/>
            <a:gd name="connsiteY2478" fmla="*/ 3913820 h 4757195"/>
            <a:gd name="connsiteX2479" fmla="*/ 1455257 w 4004840"/>
            <a:gd name="connsiteY2479" fmla="*/ 3921294 h 4757195"/>
            <a:gd name="connsiteX2480" fmla="*/ 1458064 w 4004840"/>
            <a:gd name="connsiteY2480" fmla="*/ 3918491 h 4757195"/>
            <a:gd name="connsiteX2481" fmla="*/ 1462742 w 4004840"/>
            <a:gd name="connsiteY2481" fmla="*/ 3907280 h 4757195"/>
            <a:gd name="connsiteX2482" fmla="*/ 1455257 w 4004840"/>
            <a:gd name="connsiteY2482" fmla="*/ 3916623 h 4757195"/>
            <a:gd name="connsiteX2483" fmla="*/ 1453386 w 4004840"/>
            <a:gd name="connsiteY2483" fmla="*/ 3920360 h 4757195"/>
            <a:gd name="connsiteX2484" fmla="*/ 1455257 w 4004840"/>
            <a:gd name="connsiteY2484" fmla="*/ 3908214 h 4757195"/>
            <a:gd name="connsiteX2485" fmla="*/ 1467421 w 4004840"/>
            <a:gd name="connsiteY2485" fmla="*/ 3899805 h 4757195"/>
            <a:gd name="connsiteX2486" fmla="*/ 1502039 w 4004840"/>
            <a:gd name="connsiteY2486" fmla="*/ 3899805 h 4757195"/>
            <a:gd name="connsiteX2487" fmla="*/ 1462742 w 4004840"/>
            <a:gd name="connsiteY2487" fmla="*/ 4009117 h 4757195"/>
            <a:gd name="connsiteX2488" fmla="*/ 1592797 w 4004840"/>
            <a:gd name="connsiteY2488" fmla="*/ 4004446 h 4757195"/>
            <a:gd name="connsiteX2489" fmla="*/ 1530109 w 4004840"/>
            <a:gd name="connsiteY2489" fmla="*/ 4012854 h 4757195"/>
            <a:gd name="connsiteX2490" fmla="*/ 1540401 w 4004840"/>
            <a:gd name="connsiteY2490" fmla="*/ 4032474 h 4757195"/>
            <a:gd name="connsiteX2491" fmla="*/ 1508589 w 4004840"/>
            <a:gd name="connsiteY2491" fmla="*/ 4029672 h 4757195"/>
            <a:gd name="connsiteX2492" fmla="*/ 1502039 w 4004840"/>
            <a:gd name="connsiteY2492" fmla="*/ 4025000 h 4757195"/>
            <a:gd name="connsiteX2493" fmla="*/ 1455257 w 4004840"/>
            <a:gd name="connsiteY2493" fmla="*/ 4065174 h 4757195"/>
            <a:gd name="connsiteX2494" fmla="*/ 1475841 w 4004840"/>
            <a:gd name="connsiteY2494" fmla="*/ 4205318 h 4757195"/>
            <a:gd name="connsiteX2495" fmla="*/ 1379470 w 4004840"/>
            <a:gd name="connsiteY2495" fmla="*/ 4205318 h 4757195"/>
            <a:gd name="connsiteX2496" fmla="*/ 1409411 w 4004840"/>
            <a:gd name="connsiteY2496" fmla="*/ 4065174 h 4757195"/>
            <a:gd name="connsiteX2497" fmla="*/ 1386488 w 4004840"/>
            <a:gd name="connsiteY2497" fmla="*/ 4019044 h 4757195"/>
            <a:gd name="connsiteX2498" fmla="*/ 1361434 w 4004840"/>
            <a:gd name="connsiteY2498" fmla="*/ 4002707 h 4757195"/>
            <a:gd name="connsiteX2499" fmla="*/ 1354208 w 4004840"/>
            <a:gd name="connsiteY2499" fmla="*/ 4006314 h 4757195"/>
            <a:gd name="connsiteX2500" fmla="*/ 1332688 w 4004840"/>
            <a:gd name="connsiteY2500" fmla="*/ 4022197 h 4757195"/>
            <a:gd name="connsiteX2501" fmla="*/ 1357015 w 4004840"/>
            <a:gd name="connsiteY2501" fmla="*/ 4011920 h 4757195"/>
            <a:gd name="connsiteX2502" fmla="*/ 1363564 w 4004840"/>
            <a:gd name="connsiteY2502" fmla="*/ 4007249 h 4757195"/>
            <a:gd name="connsiteX2503" fmla="*/ 1346723 w 4004840"/>
            <a:gd name="connsiteY2503" fmla="*/ 4029672 h 4757195"/>
            <a:gd name="connsiteX2504" fmla="*/ 1315847 w 4004840"/>
            <a:gd name="connsiteY2504" fmla="*/ 4032474 h 4757195"/>
            <a:gd name="connsiteX2505" fmla="*/ 1333624 w 4004840"/>
            <a:gd name="connsiteY2505" fmla="*/ 4006314 h 4757195"/>
            <a:gd name="connsiteX2506" fmla="*/ 1348711 w 4004840"/>
            <a:gd name="connsiteY2506" fmla="*/ 4001993 h 4757195"/>
            <a:gd name="connsiteX2507" fmla="*/ 1361202 w 4004840"/>
            <a:gd name="connsiteY2507" fmla="*/ 4002555 h 4757195"/>
            <a:gd name="connsiteX2508" fmla="*/ 1354676 w 4004840"/>
            <a:gd name="connsiteY2508" fmla="*/ 3998300 h 4757195"/>
            <a:gd name="connsiteX2509" fmla="*/ 1304619 w 4004840"/>
            <a:gd name="connsiteY2509" fmla="*/ 3990431 h 4757195"/>
            <a:gd name="connsiteX2510" fmla="*/ 1388827 w 4004840"/>
            <a:gd name="connsiteY2510" fmla="*/ 3993234 h 4757195"/>
            <a:gd name="connsiteX2511" fmla="*/ 1362629 w 4004840"/>
            <a:gd name="connsiteY2511" fmla="*/ 3923163 h 4757195"/>
            <a:gd name="connsiteX2512" fmla="*/ 1421574 w 4004840"/>
            <a:gd name="connsiteY2512" fmla="*/ 4022197 h 4757195"/>
            <a:gd name="connsiteX2513" fmla="*/ 1502039 w 4004840"/>
            <a:gd name="connsiteY2513" fmla="*/ 3899805 h 4757195"/>
            <a:gd name="connsiteX2514" fmla="*/ 1771691 w 4004840"/>
            <a:gd name="connsiteY2514" fmla="*/ 3899805 h 4757195"/>
            <a:gd name="connsiteX2515" fmla="*/ 1783854 w 4004840"/>
            <a:gd name="connsiteY2515" fmla="*/ 3908214 h 4757195"/>
            <a:gd name="connsiteX2516" fmla="*/ 1784790 w 4004840"/>
            <a:gd name="connsiteY2516" fmla="*/ 3920360 h 4757195"/>
            <a:gd name="connsiteX2517" fmla="*/ 1782918 w 4004840"/>
            <a:gd name="connsiteY2517" fmla="*/ 3916623 h 4757195"/>
            <a:gd name="connsiteX2518" fmla="*/ 1776369 w 4004840"/>
            <a:gd name="connsiteY2518" fmla="*/ 3907280 h 4757195"/>
            <a:gd name="connsiteX2519" fmla="*/ 1781047 w 4004840"/>
            <a:gd name="connsiteY2519" fmla="*/ 3918491 h 4757195"/>
            <a:gd name="connsiteX2520" fmla="*/ 1782918 w 4004840"/>
            <a:gd name="connsiteY2520" fmla="*/ 3921294 h 4757195"/>
            <a:gd name="connsiteX2521" fmla="*/ 1772626 w 4004840"/>
            <a:gd name="connsiteY2521" fmla="*/ 3913820 h 4757195"/>
            <a:gd name="connsiteX2522" fmla="*/ 1771691 w 4004840"/>
            <a:gd name="connsiteY2522" fmla="*/ 3899805 h 4757195"/>
            <a:gd name="connsiteX2523" fmla="*/ 1850285 w 4004840"/>
            <a:gd name="connsiteY2523" fmla="*/ 3899805 h 4757195"/>
            <a:gd name="connsiteX2524" fmla="*/ 1848413 w 4004840"/>
            <a:gd name="connsiteY2524" fmla="*/ 3913820 h 4757195"/>
            <a:gd name="connsiteX2525" fmla="*/ 1838121 w 4004840"/>
            <a:gd name="connsiteY2525" fmla="*/ 3921294 h 4757195"/>
            <a:gd name="connsiteX2526" fmla="*/ 1840928 w 4004840"/>
            <a:gd name="connsiteY2526" fmla="*/ 3918491 h 4757195"/>
            <a:gd name="connsiteX2527" fmla="*/ 1845606 w 4004840"/>
            <a:gd name="connsiteY2527" fmla="*/ 3907280 h 4757195"/>
            <a:gd name="connsiteX2528" fmla="*/ 1838121 w 4004840"/>
            <a:gd name="connsiteY2528" fmla="*/ 3916623 h 4757195"/>
            <a:gd name="connsiteX2529" fmla="*/ 1836250 w 4004840"/>
            <a:gd name="connsiteY2529" fmla="*/ 3920360 h 4757195"/>
            <a:gd name="connsiteX2530" fmla="*/ 1838121 w 4004840"/>
            <a:gd name="connsiteY2530" fmla="*/ 3908214 h 4757195"/>
            <a:gd name="connsiteX2531" fmla="*/ 1850285 w 4004840"/>
            <a:gd name="connsiteY2531" fmla="*/ 3899805 h 4757195"/>
            <a:gd name="connsiteX2532" fmla="*/ 1884903 w 4004840"/>
            <a:gd name="connsiteY2532" fmla="*/ 3899805 h 4757195"/>
            <a:gd name="connsiteX2533" fmla="*/ 1845606 w 4004840"/>
            <a:gd name="connsiteY2533" fmla="*/ 4009117 h 4757195"/>
            <a:gd name="connsiteX2534" fmla="*/ 1975661 w 4004840"/>
            <a:gd name="connsiteY2534" fmla="*/ 4004446 h 4757195"/>
            <a:gd name="connsiteX2535" fmla="*/ 1912973 w 4004840"/>
            <a:gd name="connsiteY2535" fmla="*/ 4012854 h 4757195"/>
            <a:gd name="connsiteX2536" fmla="*/ 1923265 w 4004840"/>
            <a:gd name="connsiteY2536" fmla="*/ 4032474 h 4757195"/>
            <a:gd name="connsiteX2537" fmla="*/ 1891453 w 4004840"/>
            <a:gd name="connsiteY2537" fmla="*/ 4029672 h 4757195"/>
            <a:gd name="connsiteX2538" fmla="*/ 1884903 w 4004840"/>
            <a:gd name="connsiteY2538" fmla="*/ 4025000 h 4757195"/>
            <a:gd name="connsiteX2539" fmla="*/ 1838121 w 4004840"/>
            <a:gd name="connsiteY2539" fmla="*/ 4065174 h 4757195"/>
            <a:gd name="connsiteX2540" fmla="*/ 1858705 w 4004840"/>
            <a:gd name="connsiteY2540" fmla="*/ 4205318 h 4757195"/>
            <a:gd name="connsiteX2541" fmla="*/ 1762334 w 4004840"/>
            <a:gd name="connsiteY2541" fmla="*/ 4205318 h 4757195"/>
            <a:gd name="connsiteX2542" fmla="*/ 1792275 w 4004840"/>
            <a:gd name="connsiteY2542" fmla="*/ 4065174 h 4757195"/>
            <a:gd name="connsiteX2543" fmla="*/ 1769352 w 4004840"/>
            <a:gd name="connsiteY2543" fmla="*/ 4019044 h 4757195"/>
            <a:gd name="connsiteX2544" fmla="*/ 1744298 w 4004840"/>
            <a:gd name="connsiteY2544" fmla="*/ 4002707 h 4757195"/>
            <a:gd name="connsiteX2545" fmla="*/ 1737072 w 4004840"/>
            <a:gd name="connsiteY2545" fmla="*/ 4006314 h 4757195"/>
            <a:gd name="connsiteX2546" fmla="*/ 1715552 w 4004840"/>
            <a:gd name="connsiteY2546" fmla="*/ 4022197 h 4757195"/>
            <a:gd name="connsiteX2547" fmla="*/ 1739879 w 4004840"/>
            <a:gd name="connsiteY2547" fmla="*/ 4011920 h 4757195"/>
            <a:gd name="connsiteX2548" fmla="*/ 1746428 w 4004840"/>
            <a:gd name="connsiteY2548" fmla="*/ 4007249 h 4757195"/>
            <a:gd name="connsiteX2549" fmla="*/ 1729587 w 4004840"/>
            <a:gd name="connsiteY2549" fmla="*/ 4029672 h 4757195"/>
            <a:gd name="connsiteX2550" fmla="*/ 1698711 w 4004840"/>
            <a:gd name="connsiteY2550" fmla="*/ 4032474 h 4757195"/>
            <a:gd name="connsiteX2551" fmla="*/ 1716488 w 4004840"/>
            <a:gd name="connsiteY2551" fmla="*/ 4006314 h 4757195"/>
            <a:gd name="connsiteX2552" fmla="*/ 1731575 w 4004840"/>
            <a:gd name="connsiteY2552" fmla="*/ 4001993 h 4757195"/>
            <a:gd name="connsiteX2553" fmla="*/ 1744065 w 4004840"/>
            <a:gd name="connsiteY2553" fmla="*/ 4002555 h 4757195"/>
            <a:gd name="connsiteX2554" fmla="*/ 1737540 w 4004840"/>
            <a:gd name="connsiteY2554" fmla="*/ 3998300 h 4757195"/>
            <a:gd name="connsiteX2555" fmla="*/ 1687483 w 4004840"/>
            <a:gd name="connsiteY2555" fmla="*/ 3990431 h 4757195"/>
            <a:gd name="connsiteX2556" fmla="*/ 1771691 w 4004840"/>
            <a:gd name="connsiteY2556" fmla="*/ 3993234 h 4757195"/>
            <a:gd name="connsiteX2557" fmla="*/ 1745493 w 4004840"/>
            <a:gd name="connsiteY2557" fmla="*/ 3923163 h 4757195"/>
            <a:gd name="connsiteX2558" fmla="*/ 1804438 w 4004840"/>
            <a:gd name="connsiteY2558" fmla="*/ 4022197 h 4757195"/>
            <a:gd name="connsiteX2559" fmla="*/ 1884903 w 4004840"/>
            <a:gd name="connsiteY2559" fmla="*/ 3899805 h 4757195"/>
            <a:gd name="connsiteX2560" fmla="*/ 2154556 w 4004840"/>
            <a:gd name="connsiteY2560" fmla="*/ 3899805 h 4757195"/>
            <a:gd name="connsiteX2561" fmla="*/ 2166719 w 4004840"/>
            <a:gd name="connsiteY2561" fmla="*/ 3908214 h 4757195"/>
            <a:gd name="connsiteX2562" fmla="*/ 2167655 w 4004840"/>
            <a:gd name="connsiteY2562" fmla="*/ 3920360 h 4757195"/>
            <a:gd name="connsiteX2563" fmla="*/ 2165783 w 4004840"/>
            <a:gd name="connsiteY2563" fmla="*/ 3916623 h 4757195"/>
            <a:gd name="connsiteX2564" fmla="*/ 2159234 w 4004840"/>
            <a:gd name="connsiteY2564" fmla="*/ 3907280 h 4757195"/>
            <a:gd name="connsiteX2565" fmla="*/ 2163912 w 4004840"/>
            <a:gd name="connsiteY2565" fmla="*/ 3918491 h 4757195"/>
            <a:gd name="connsiteX2566" fmla="*/ 2165783 w 4004840"/>
            <a:gd name="connsiteY2566" fmla="*/ 3921294 h 4757195"/>
            <a:gd name="connsiteX2567" fmla="*/ 2155491 w 4004840"/>
            <a:gd name="connsiteY2567" fmla="*/ 3913820 h 4757195"/>
            <a:gd name="connsiteX2568" fmla="*/ 2154556 w 4004840"/>
            <a:gd name="connsiteY2568" fmla="*/ 3899805 h 4757195"/>
            <a:gd name="connsiteX2569" fmla="*/ 2233150 w 4004840"/>
            <a:gd name="connsiteY2569" fmla="*/ 3899805 h 4757195"/>
            <a:gd name="connsiteX2570" fmla="*/ 2231278 w 4004840"/>
            <a:gd name="connsiteY2570" fmla="*/ 3913820 h 4757195"/>
            <a:gd name="connsiteX2571" fmla="*/ 2220986 w 4004840"/>
            <a:gd name="connsiteY2571" fmla="*/ 3921294 h 4757195"/>
            <a:gd name="connsiteX2572" fmla="*/ 2223793 w 4004840"/>
            <a:gd name="connsiteY2572" fmla="*/ 3918491 h 4757195"/>
            <a:gd name="connsiteX2573" fmla="*/ 2228471 w 4004840"/>
            <a:gd name="connsiteY2573" fmla="*/ 3907280 h 4757195"/>
            <a:gd name="connsiteX2574" fmla="*/ 2220986 w 4004840"/>
            <a:gd name="connsiteY2574" fmla="*/ 3916623 h 4757195"/>
            <a:gd name="connsiteX2575" fmla="*/ 2219115 w 4004840"/>
            <a:gd name="connsiteY2575" fmla="*/ 3920360 h 4757195"/>
            <a:gd name="connsiteX2576" fmla="*/ 2220986 w 4004840"/>
            <a:gd name="connsiteY2576" fmla="*/ 3908214 h 4757195"/>
            <a:gd name="connsiteX2577" fmla="*/ 2233150 w 4004840"/>
            <a:gd name="connsiteY2577" fmla="*/ 3899805 h 4757195"/>
            <a:gd name="connsiteX2578" fmla="*/ 2267768 w 4004840"/>
            <a:gd name="connsiteY2578" fmla="*/ 3899805 h 4757195"/>
            <a:gd name="connsiteX2579" fmla="*/ 2228471 w 4004840"/>
            <a:gd name="connsiteY2579" fmla="*/ 4009117 h 4757195"/>
            <a:gd name="connsiteX2580" fmla="*/ 2358526 w 4004840"/>
            <a:gd name="connsiteY2580" fmla="*/ 4004446 h 4757195"/>
            <a:gd name="connsiteX2581" fmla="*/ 2295838 w 4004840"/>
            <a:gd name="connsiteY2581" fmla="*/ 4012854 h 4757195"/>
            <a:gd name="connsiteX2582" fmla="*/ 2306130 w 4004840"/>
            <a:gd name="connsiteY2582" fmla="*/ 4032474 h 4757195"/>
            <a:gd name="connsiteX2583" fmla="*/ 2274318 w 4004840"/>
            <a:gd name="connsiteY2583" fmla="*/ 4029672 h 4757195"/>
            <a:gd name="connsiteX2584" fmla="*/ 2267768 w 4004840"/>
            <a:gd name="connsiteY2584" fmla="*/ 4025000 h 4757195"/>
            <a:gd name="connsiteX2585" fmla="*/ 2220986 w 4004840"/>
            <a:gd name="connsiteY2585" fmla="*/ 4065174 h 4757195"/>
            <a:gd name="connsiteX2586" fmla="*/ 2241570 w 4004840"/>
            <a:gd name="connsiteY2586" fmla="*/ 4205318 h 4757195"/>
            <a:gd name="connsiteX2587" fmla="*/ 2145199 w 4004840"/>
            <a:gd name="connsiteY2587" fmla="*/ 4205318 h 4757195"/>
            <a:gd name="connsiteX2588" fmla="*/ 2175140 w 4004840"/>
            <a:gd name="connsiteY2588" fmla="*/ 4065174 h 4757195"/>
            <a:gd name="connsiteX2589" fmla="*/ 2152217 w 4004840"/>
            <a:gd name="connsiteY2589" fmla="*/ 4019044 h 4757195"/>
            <a:gd name="connsiteX2590" fmla="*/ 2127163 w 4004840"/>
            <a:gd name="connsiteY2590" fmla="*/ 4002707 h 4757195"/>
            <a:gd name="connsiteX2591" fmla="*/ 2119937 w 4004840"/>
            <a:gd name="connsiteY2591" fmla="*/ 4006314 h 4757195"/>
            <a:gd name="connsiteX2592" fmla="*/ 2098417 w 4004840"/>
            <a:gd name="connsiteY2592" fmla="*/ 4022197 h 4757195"/>
            <a:gd name="connsiteX2593" fmla="*/ 2122744 w 4004840"/>
            <a:gd name="connsiteY2593" fmla="*/ 4011920 h 4757195"/>
            <a:gd name="connsiteX2594" fmla="*/ 2129293 w 4004840"/>
            <a:gd name="connsiteY2594" fmla="*/ 4007249 h 4757195"/>
            <a:gd name="connsiteX2595" fmla="*/ 2112452 w 4004840"/>
            <a:gd name="connsiteY2595" fmla="*/ 4029672 h 4757195"/>
            <a:gd name="connsiteX2596" fmla="*/ 2081576 w 4004840"/>
            <a:gd name="connsiteY2596" fmla="*/ 4032474 h 4757195"/>
            <a:gd name="connsiteX2597" fmla="*/ 2099353 w 4004840"/>
            <a:gd name="connsiteY2597" fmla="*/ 4006314 h 4757195"/>
            <a:gd name="connsiteX2598" fmla="*/ 2114440 w 4004840"/>
            <a:gd name="connsiteY2598" fmla="*/ 4001993 h 4757195"/>
            <a:gd name="connsiteX2599" fmla="*/ 2126930 w 4004840"/>
            <a:gd name="connsiteY2599" fmla="*/ 4002555 h 4757195"/>
            <a:gd name="connsiteX2600" fmla="*/ 2120405 w 4004840"/>
            <a:gd name="connsiteY2600" fmla="*/ 3998300 h 4757195"/>
            <a:gd name="connsiteX2601" fmla="*/ 2070348 w 4004840"/>
            <a:gd name="connsiteY2601" fmla="*/ 3990431 h 4757195"/>
            <a:gd name="connsiteX2602" fmla="*/ 2154556 w 4004840"/>
            <a:gd name="connsiteY2602" fmla="*/ 3993234 h 4757195"/>
            <a:gd name="connsiteX2603" fmla="*/ 2128358 w 4004840"/>
            <a:gd name="connsiteY2603" fmla="*/ 3923163 h 4757195"/>
            <a:gd name="connsiteX2604" fmla="*/ 2187303 w 4004840"/>
            <a:gd name="connsiteY2604" fmla="*/ 4022197 h 4757195"/>
            <a:gd name="connsiteX2605" fmla="*/ 2267768 w 4004840"/>
            <a:gd name="connsiteY2605" fmla="*/ 3899805 h 4757195"/>
            <a:gd name="connsiteX2606" fmla="*/ 2537421 w 4004840"/>
            <a:gd name="connsiteY2606" fmla="*/ 3899805 h 4757195"/>
            <a:gd name="connsiteX2607" fmla="*/ 2549584 w 4004840"/>
            <a:gd name="connsiteY2607" fmla="*/ 3908214 h 4757195"/>
            <a:gd name="connsiteX2608" fmla="*/ 2550520 w 4004840"/>
            <a:gd name="connsiteY2608" fmla="*/ 3920360 h 4757195"/>
            <a:gd name="connsiteX2609" fmla="*/ 2548648 w 4004840"/>
            <a:gd name="connsiteY2609" fmla="*/ 3916623 h 4757195"/>
            <a:gd name="connsiteX2610" fmla="*/ 2542099 w 4004840"/>
            <a:gd name="connsiteY2610" fmla="*/ 3907280 h 4757195"/>
            <a:gd name="connsiteX2611" fmla="*/ 2546777 w 4004840"/>
            <a:gd name="connsiteY2611" fmla="*/ 3918491 h 4757195"/>
            <a:gd name="connsiteX2612" fmla="*/ 2548648 w 4004840"/>
            <a:gd name="connsiteY2612" fmla="*/ 3921294 h 4757195"/>
            <a:gd name="connsiteX2613" fmla="*/ 2538356 w 4004840"/>
            <a:gd name="connsiteY2613" fmla="*/ 3913820 h 4757195"/>
            <a:gd name="connsiteX2614" fmla="*/ 2537421 w 4004840"/>
            <a:gd name="connsiteY2614" fmla="*/ 3899805 h 4757195"/>
            <a:gd name="connsiteX2615" fmla="*/ 2616014 w 4004840"/>
            <a:gd name="connsiteY2615" fmla="*/ 3899805 h 4757195"/>
            <a:gd name="connsiteX2616" fmla="*/ 2614143 w 4004840"/>
            <a:gd name="connsiteY2616" fmla="*/ 3913820 h 4757195"/>
            <a:gd name="connsiteX2617" fmla="*/ 2603851 w 4004840"/>
            <a:gd name="connsiteY2617" fmla="*/ 3921294 h 4757195"/>
            <a:gd name="connsiteX2618" fmla="*/ 2606658 w 4004840"/>
            <a:gd name="connsiteY2618" fmla="*/ 3918491 h 4757195"/>
            <a:gd name="connsiteX2619" fmla="*/ 2611336 w 4004840"/>
            <a:gd name="connsiteY2619" fmla="*/ 3907280 h 4757195"/>
            <a:gd name="connsiteX2620" fmla="*/ 2603851 w 4004840"/>
            <a:gd name="connsiteY2620" fmla="*/ 3916623 h 4757195"/>
            <a:gd name="connsiteX2621" fmla="*/ 2601980 w 4004840"/>
            <a:gd name="connsiteY2621" fmla="*/ 3920360 h 4757195"/>
            <a:gd name="connsiteX2622" fmla="*/ 2603851 w 4004840"/>
            <a:gd name="connsiteY2622" fmla="*/ 3908214 h 4757195"/>
            <a:gd name="connsiteX2623" fmla="*/ 2616014 w 4004840"/>
            <a:gd name="connsiteY2623" fmla="*/ 3899805 h 4757195"/>
            <a:gd name="connsiteX2624" fmla="*/ 2650633 w 4004840"/>
            <a:gd name="connsiteY2624" fmla="*/ 3899805 h 4757195"/>
            <a:gd name="connsiteX2625" fmla="*/ 2611336 w 4004840"/>
            <a:gd name="connsiteY2625" fmla="*/ 4009117 h 4757195"/>
            <a:gd name="connsiteX2626" fmla="*/ 2741390 w 4004840"/>
            <a:gd name="connsiteY2626" fmla="*/ 4004446 h 4757195"/>
            <a:gd name="connsiteX2627" fmla="*/ 2678702 w 4004840"/>
            <a:gd name="connsiteY2627" fmla="*/ 4012854 h 4757195"/>
            <a:gd name="connsiteX2628" fmla="*/ 2688995 w 4004840"/>
            <a:gd name="connsiteY2628" fmla="*/ 4032474 h 4757195"/>
            <a:gd name="connsiteX2629" fmla="*/ 2657183 w 4004840"/>
            <a:gd name="connsiteY2629" fmla="*/ 4029672 h 4757195"/>
            <a:gd name="connsiteX2630" fmla="*/ 2650633 w 4004840"/>
            <a:gd name="connsiteY2630" fmla="*/ 4025000 h 4757195"/>
            <a:gd name="connsiteX2631" fmla="*/ 2603851 w 4004840"/>
            <a:gd name="connsiteY2631" fmla="*/ 4065174 h 4757195"/>
            <a:gd name="connsiteX2632" fmla="*/ 2624435 w 4004840"/>
            <a:gd name="connsiteY2632" fmla="*/ 4205318 h 4757195"/>
            <a:gd name="connsiteX2633" fmla="*/ 2528064 w 4004840"/>
            <a:gd name="connsiteY2633" fmla="*/ 4205318 h 4757195"/>
            <a:gd name="connsiteX2634" fmla="*/ 2558005 w 4004840"/>
            <a:gd name="connsiteY2634" fmla="*/ 4065174 h 4757195"/>
            <a:gd name="connsiteX2635" fmla="*/ 2535082 w 4004840"/>
            <a:gd name="connsiteY2635" fmla="*/ 4019044 h 4757195"/>
            <a:gd name="connsiteX2636" fmla="*/ 2510028 w 4004840"/>
            <a:gd name="connsiteY2636" fmla="*/ 4002707 h 4757195"/>
            <a:gd name="connsiteX2637" fmla="*/ 2502802 w 4004840"/>
            <a:gd name="connsiteY2637" fmla="*/ 4006314 h 4757195"/>
            <a:gd name="connsiteX2638" fmla="*/ 2481282 w 4004840"/>
            <a:gd name="connsiteY2638" fmla="*/ 4022197 h 4757195"/>
            <a:gd name="connsiteX2639" fmla="*/ 2505609 w 4004840"/>
            <a:gd name="connsiteY2639" fmla="*/ 4011920 h 4757195"/>
            <a:gd name="connsiteX2640" fmla="*/ 2512158 w 4004840"/>
            <a:gd name="connsiteY2640" fmla="*/ 4007249 h 4757195"/>
            <a:gd name="connsiteX2641" fmla="*/ 2495317 w 4004840"/>
            <a:gd name="connsiteY2641" fmla="*/ 4029672 h 4757195"/>
            <a:gd name="connsiteX2642" fmla="*/ 2464441 w 4004840"/>
            <a:gd name="connsiteY2642" fmla="*/ 4032474 h 4757195"/>
            <a:gd name="connsiteX2643" fmla="*/ 2482218 w 4004840"/>
            <a:gd name="connsiteY2643" fmla="*/ 4006314 h 4757195"/>
            <a:gd name="connsiteX2644" fmla="*/ 2497305 w 4004840"/>
            <a:gd name="connsiteY2644" fmla="*/ 4001993 h 4757195"/>
            <a:gd name="connsiteX2645" fmla="*/ 2509795 w 4004840"/>
            <a:gd name="connsiteY2645" fmla="*/ 4002555 h 4757195"/>
            <a:gd name="connsiteX2646" fmla="*/ 2503270 w 4004840"/>
            <a:gd name="connsiteY2646" fmla="*/ 3998300 h 4757195"/>
            <a:gd name="connsiteX2647" fmla="*/ 2453213 w 4004840"/>
            <a:gd name="connsiteY2647" fmla="*/ 3990431 h 4757195"/>
            <a:gd name="connsiteX2648" fmla="*/ 2537421 w 4004840"/>
            <a:gd name="connsiteY2648" fmla="*/ 3993234 h 4757195"/>
            <a:gd name="connsiteX2649" fmla="*/ 2511223 w 4004840"/>
            <a:gd name="connsiteY2649" fmla="*/ 3923163 h 4757195"/>
            <a:gd name="connsiteX2650" fmla="*/ 2570168 w 4004840"/>
            <a:gd name="connsiteY2650" fmla="*/ 4022197 h 4757195"/>
            <a:gd name="connsiteX2651" fmla="*/ 2650633 w 4004840"/>
            <a:gd name="connsiteY2651" fmla="*/ 3899805 h 4757195"/>
            <a:gd name="connsiteX2652" fmla="*/ 2920286 w 4004840"/>
            <a:gd name="connsiteY2652" fmla="*/ 3899805 h 4757195"/>
            <a:gd name="connsiteX2653" fmla="*/ 2932449 w 4004840"/>
            <a:gd name="connsiteY2653" fmla="*/ 3908214 h 4757195"/>
            <a:gd name="connsiteX2654" fmla="*/ 2933384 w 4004840"/>
            <a:gd name="connsiteY2654" fmla="*/ 3920360 h 4757195"/>
            <a:gd name="connsiteX2655" fmla="*/ 2931513 w 4004840"/>
            <a:gd name="connsiteY2655" fmla="*/ 3916623 h 4757195"/>
            <a:gd name="connsiteX2656" fmla="*/ 2924964 w 4004840"/>
            <a:gd name="connsiteY2656" fmla="*/ 3907280 h 4757195"/>
            <a:gd name="connsiteX2657" fmla="*/ 2929642 w 4004840"/>
            <a:gd name="connsiteY2657" fmla="*/ 3918491 h 4757195"/>
            <a:gd name="connsiteX2658" fmla="*/ 2931513 w 4004840"/>
            <a:gd name="connsiteY2658" fmla="*/ 3921294 h 4757195"/>
            <a:gd name="connsiteX2659" fmla="*/ 2921221 w 4004840"/>
            <a:gd name="connsiteY2659" fmla="*/ 3913820 h 4757195"/>
            <a:gd name="connsiteX2660" fmla="*/ 2920286 w 4004840"/>
            <a:gd name="connsiteY2660" fmla="*/ 3899805 h 4757195"/>
            <a:gd name="connsiteX2661" fmla="*/ 2998880 w 4004840"/>
            <a:gd name="connsiteY2661" fmla="*/ 3899805 h 4757195"/>
            <a:gd name="connsiteX2662" fmla="*/ 2997008 w 4004840"/>
            <a:gd name="connsiteY2662" fmla="*/ 3913820 h 4757195"/>
            <a:gd name="connsiteX2663" fmla="*/ 2986716 w 4004840"/>
            <a:gd name="connsiteY2663" fmla="*/ 3921294 h 4757195"/>
            <a:gd name="connsiteX2664" fmla="*/ 2989523 w 4004840"/>
            <a:gd name="connsiteY2664" fmla="*/ 3918491 h 4757195"/>
            <a:gd name="connsiteX2665" fmla="*/ 2994201 w 4004840"/>
            <a:gd name="connsiteY2665" fmla="*/ 3907280 h 4757195"/>
            <a:gd name="connsiteX2666" fmla="*/ 2986716 w 4004840"/>
            <a:gd name="connsiteY2666" fmla="*/ 3916623 h 4757195"/>
            <a:gd name="connsiteX2667" fmla="*/ 2984845 w 4004840"/>
            <a:gd name="connsiteY2667" fmla="*/ 3920360 h 4757195"/>
            <a:gd name="connsiteX2668" fmla="*/ 2986716 w 4004840"/>
            <a:gd name="connsiteY2668" fmla="*/ 3908214 h 4757195"/>
            <a:gd name="connsiteX2669" fmla="*/ 2998880 w 4004840"/>
            <a:gd name="connsiteY2669" fmla="*/ 3899805 h 4757195"/>
            <a:gd name="connsiteX2670" fmla="*/ 3033498 w 4004840"/>
            <a:gd name="connsiteY2670" fmla="*/ 3899805 h 4757195"/>
            <a:gd name="connsiteX2671" fmla="*/ 2994201 w 4004840"/>
            <a:gd name="connsiteY2671" fmla="*/ 4009117 h 4757195"/>
            <a:gd name="connsiteX2672" fmla="*/ 3124256 w 4004840"/>
            <a:gd name="connsiteY2672" fmla="*/ 4004446 h 4757195"/>
            <a:gd name="connsiteX2673" fmla="*/ 3061568 w 4004840"/>
            <a:gd name="connsiteY2673" fmla="*/ 4012854 h 4757195"/>
            <a:gd name="connsiteX2674" fmla="*/ 3071859 w 4004840"/>
            <a:gd name="connsiteY2674" fmla="*/ 4032474 h 4757195"/>
            <a:gd name="connsiteX2675" fmla="*/ 3040048 w 4004840"/>
            <a:gd name="connsiteY2675" fmla="*/ 4029672 h 4757195"/>
            <a:gd name="connsiteX2676" fmla="*/ 3033498 w 4004840"/>
            <a:gd name="connsiteY2676" fmla="*/ 4025000 h 4757195"/>
            <a:gd name="connsiteX2677" fmla="*/ 2986716 w 4004840"/>
            <a:gd name="connsiteY2677" fmla="*/ 4065174 h 4757195"/>
            <a:gd name="connsiteX2678" fmla="*/ 3007300 w 4004840"/>
            <a:gd name="connsiteY2678" fmla="*/ 4205318 h 4757195"/>
            <a:gd name="connsiteX2679" fmla="*/ 2910929 w 4004840"/>
            <a:gd name="connsiteY2679" fmla="*/ 4205318 h 4757195"/>
            <a:gd name="connsiteX2680" fmla="*/ 2940870 w 4004840"/>
            <a:gd name="connsiteY2680" fmla="*/ 4065174 h 4757195"/>
            <a:gd name="connsiteX2681" fmla="*/ 2917946 w 4004840"/>
            <a:gd name="connsiteY2681" fmla="*/ 4019044 h 4757195"/>
            <a:gd name="connsiteX2682" fmla="*/ 2892892 w 4004840"/>
            <a:gd name="connsiteY2682" fmla="*/ 4002707 h 4757195"/>
            <a:gd name="connsiteX2683" fmla="*/ 2885667 w 4004840"/>
            <a:gd name="connsiteY2683" fmla="*/ 4006314 h 4757195"/>
            <a:gd name="connsiteX2684" fmla="*/ 2864146 w 4004840"/>
            <a:gd name="connsiteY2684" fmla="*/ 4022197 h 4757195"/>
            <a:gd name="connsiteX2685" fmla="*/ 2888473 w 4004840"/>
            <a:gd name="connsiteY2685" fmla="*/ 4011920 h 4757195"/>
            <a:gd name="connsiteX2686" fmla="*/ 2895023 w 4004840"/>
            <a:gd name="connsiteY2686" fmla="*/ 4007249 h 4757195"/>
            <a:gd name="connsiteX2687" fmla="*/ 2878182 w 4004840"/>
            <a:gd name="connsiteY2687" fmla="*/ 4029672 h 4757195"/>
            <a:gd name="connsiteX2688" fmla="*/ 2847305 w 4004840"/>
            <a:gd name="connsiteY2688" fmla="*/ 4032474 h 4757195"/>
            <a:gd name="connsiteX2689" fmla="*/ 2865083 w 4004840"/>
            <a:gd name="connsiteY2689" fmla="*/ 4006314 h 4757195"/>
            <a:gd name="connsiteX2690" fmla="*/ 2880170 w 4004840"/>
            <a:gd name="connsiteY2690" fmla="*/ 4001993 h 4757195"/>
            <a:gd name="connsiteX2691" fmla="*/ 2892660 w 4004840"/>
            <a:gd name="connsiteY2691" fmla="*/ 4002555 h 4757195"/>
            <a:gd name="connsiteX2692" fmla="*/ 2886135 w 4004840"/>
            <a:gd name="connsiteY2692" fmla="*/ 3998300 h 4757195"/>
            <a:gd name="connsiteX2693" fmla="*/ 2836078 w 4004840"/>
            <a:gd name="connsiteY2693" fmla="*/ 3990431 h 4757195"/>
            <a:gd name="connsiteX2694" fmla="*/ 2920286 w 4004840"/>
            <a:gd name="connsiteY2694" fmla="*/ 3993234 h 4757195"/>
            <a:gd name="connsiteX2695" fmla="*/ 2894088 w 4004840"/>
            <a:gd name="connsiteY2695" fmla="*/ 3923163 h 4757195"/>
            <a:gd name="connsiteX2696" fmla="*/ 2953033 w 4004840"/>
            <a:gd name="connsiteY2696" fmla="*/ 4022197 h 4757195"/>
            <a:gd name="connsiteX2697" fmla="*/ 3033498 w 4004840"/>
            <a:gd name="connsiteY2697" fmla="*/ 3899805 h 4757195"/>
            <a:gd name="connsiteX2698" fmla="*/ 3303151 w 4004840"/>
            <a:gd name="connsiteY2698" fmla="*/ 3899805 h 4757195"/>
            <a:gd name="connsiteX2699" fmla="*/ 3315314 w 4004840"/>
            <a:gd name="connsiteY2699" fmla="*/ 3908214 h 4757195"/>
            <a:gd name="connsiteX2700" fmla="*/ 3316250 w 4004840"/>
            <a:gd name="connsiteY2700" fmla="*/ 3920360 h 4757195"/>
            <a:gd name="connsiteX2701" fmla="*/ 3314378 w 4004840"/>
            <a:gd name="connsiteY2701" fmla="*/ 3916623 h 4757195"/>
            <a:gd name="connsiteX2702" fmla="*/ 3307829 w 4004840"/>
            <a:gd name="connsiteY2702" fmla="*/ 3907280 h 4757195"/>
            <a:gd name="connsiteX2703" fmla="*/ 3312507 w 4004840"/>
            <a:gd name="connsiteY2703" fmla="*/ 3918491 h 4757195"/>
            <a:gd name="connsiteX2704" fmla="*/ 3314378 w 4004840"/>
            <a:gd name="connsiteY2704" fmla="*/ 3921294 h 4757195"/>
            <a:gd name="connsiteX2705" fmla="*/ 3304086 w 4004840"/>
            <a:gd name="connsiteY2705" fmla="*/ 3913820 h 4757195"/>
            <a:gd name="connsiteX2706" fmla="*/ 3303151 w 4004840"/>
            <a:gd name="connsiteY2706" fmla="*/ 3899805 h 4757195"/>
            <a:gd name="connsiteX2707" fmla="*/ 3381745 w 4004840"/>
            <a:gd name="connsiteY2707" fmla="*/ 3899805 h 4757195"/>
            <a:gd name="connsiteX2708" fmla="*/ 3379873 w 4004840"/>
            <a:gd name="connsiteY2708" fmla="*/ 3913820 h 4757195"/>
            <a:gd name="connsiteX2709" fmla="*/ 3369581 w 4004840"/>
            <a:gd name="connsiteY2709" fmla="*/ 3921294 h 4757195"/>
            <a:gd name="connsiteX2710" fmla="*/ 3372388 w 4004840"/>
            <a:gd name="connsiteY2710" fmla="*/ 3918491 h 4757195"/>
            <a:gd name="connsiteX2711" fmla="*/ 3377066 w 4004840"/>
            <a:gd name="connsiteY2711" fmla="*/ 3907280 h 4757195"/>
            <a:gd name="connsiteX2712" fmla="*/ 3369581 w 4004840"/>
            <a:gd name="connsiteY2712" fmla="*/ 3916623 h 4757195"/>
            <a:gd name="connsiteX2713" fmla="*/ 3367710 w 4004840"/>
            <a:gd name="connsiteY2713" fmla="*/ 3920360 h 4757195"/>
            <a:gd name="connsiteX2714" fmla="*/ 3369581 w 4004840"/>
            <a:gd name="connsiteY2714" fmla="*/ 3908214 h 4757195"/>
            <a:gd name="connsiteX2715" fmla="*/ 3381745 w 4004840"/>
            <a:gd name="connsiteY2715" fmla="*/ 3899805 h 4757195"/>
            <a:gd name="connsiteX2716" fmla="*/ 3416363 w 4004840"/>
            <a:gd name="connsiteY2716" fmla="*/ 3899805 h 4757195"/>
            <a:gd name="connsiteX2717" fmla="*/ 3377066 w 4004840"/>
            <a:gd name="connsiteY2717" fmla="*/ 4009117 h 4757195"/>
            <a:gd name="connsiteX2718" fmla="*/ 3507121 w 4004840"/>
            <a:gd name="connsiteY2718" fmla="*/ 4004446 h 4757195"/>
            <a:gd name="connsiteX2719" fmla="*/ 3444433 w 4004840"/>
            <a:gd name="connsiteY2719" fmla="*/ 4012854 h 4757195"/>
            <a:gd name="connsiteX2720" fmla="*/ 3454724 w 4004840"/>
            <a:gd name="connsiteY2720" fmla="*/ 4032474 h 4757195"/>
            <a:gd name="connsiteX2721" fmla="*/ 3422913 w 4004840"/>
            <a:gd name="connsiteY2721" fmla="*/ 4029672 h 4757195"/>
            <a:gd name="connsiteX2722" fmla="*/ 3416363 w 4004840"/>
            <a:gd name="connsiteY2722" fmla="*/ 4025000 h 4757195"/>
            <a:gd name="connsiteX2723" fmla="*/ 3369581 w 4004840"/>
            <a:gd name="connsiteY2723" fmla="*/ 4065174 h 4757195"/>
            <a:gd name="connsiteX2724" fmla="*/ 3390165 w 4004840"/>
            <a:gd name="connsiteY2724" fmla="*/ 4205318 h 4757195"/>
            <a:gd name="connsiteX2725" fmla="*/ 3293794 w 4004840"/>
            <a:gd name="connsiteY2725" fmla="*/ 4205318 h 4757195"/>
            <a:gd name="connsiteX2726" fmla="*/ 3323735 w 4004840"/>
            <a:gd name="connsiteY2726" fmla="*/ 4065174 h 4757195"/>
            <a:gd name="connsiteX2727" fmla="*/ 3300811 w 4004840"/>
            <a:gd name="connsiteY2727" fmla="*/ 4019044 h 4757195"/>
            <a:gd name="connsiteX2728" fmla="*/ 3275758 w 4004840"/>
            <a:gd name="connsiteY2728" fmla="*/ 4002707 h 4757195"/>
            <a:gd name="connsiteX2729" fmla="*/ 3268531 w 4004840"/>
            <a:gd name="connsiteY2729" fmla="*/ 4006314 h 4757195"/>
            <a:gd name="connsiteX2730" fmla="*/ 3247012 w 4004840"/>
            <a:gd name="connsiteY2730" fmla="*/ 4022197 h 4757195"/>
            <a:gd name="connsiteX2731" fmla="*/ 3271339 w 4004840"/>
            <a:gd name="connsiteY2731" fmla="*/ 4011920 h 4757195"/>
            <a:gd name="connsiteX2732" fmla="*/ 3277888 w 4004840"/>
            <a:gd name="connsiteY2732" fmla="*/ 4007249 h 4757195"/>
            <a:gd name="connsiteX2733" fmla="*/ 3261047 w 4004840"/>
            <a:gd name="connsiteY2733" fmla="*/ 4029672 h 4757195"/>
            <a:gd name="connsiteX2734" fmla="*/ 3230170 w 4004840"/>
            <a:gd name="connsiteY2734" fmla="*/ 4032474 h 4757195"/>
            <a:gd name="connsiteX2735" fmla="*/ 3247947 w 4004840"/>
            <a:gd name="connsiteY2735" fmla="*/ 4006314 h 4757195"/>
            <a:gd name="connsiteX2736" fmla="*/ 3263035 w 4004840"/>
            <a:gd name="connsiteY2736" fmla="*/ 4001993 h 4757195"/>
            <a:gd name="connsiteX2737" fmla="*/ 3275525 w 4004840"/>
            <a:gd name="connsiteY2737" fmla="*/ 4002555 h 4757195"/>
            <a:gd name="connsiteX2738" fmla="*/ 3269000 w 4004840"/>
            <a:gd name="connsiteY2738" fmla="*/ 3998300 h 4757195"/>
            <a:gd name="connsiteX2739" fmla="*/ 3218943 w 4004840"/>
            <a:gd name="connsiteY2739" fmla="*/ 3990431 h 4757195"/>
            <a:gd name="connsiteX2740" fmla="*/ 3303151 w 4004840"/>
            <a:gd name="connsiteY2740" fmla="*/ 3993234 h 4757195"/>
            <a:gd name="connsiteX2741" fmla="*/ 3276952 w 4004840"/>
            <a:gd name="connsiteY2741" fmla="*/ 3923163 h 4757195"/>
            <a:gd name="connsiteX2742" fmla="*/ 3335898 w 4004840"/>
            <a:gd name="connsiteY2742" fmla="*/ 4022197 h 4757195"/>
            <a:gd name="connsiteX2743" fmla="*/ 3416363 w 4004840"/>
            <a:gd name="connsiteY2743" fmla="*/ 3899805 h 4757195"/>
            <a:gd name="connsiteX2744" fmla="*/ 3686014 w 4004840"/>
            <a:gd name="connsiteY2744" fmla="*/ 3899805 h 4757195"/>
            <a:gd name="connsiteX2745" fmla="*/ 3698178 w 4004840"/>
            <a:gd name="connsiteY2745" fmla="*/ 3908214 h 4757195"/>
            <a:gd name="connsiteX2746" fmla="*/ 3699114 w 4004840"/>
            <a:gd name="connsiteY2746" fmla="*/ 3920360 h 4757195"/>
            <a:gd name="connsiteX2747" fmla="*/ 3697242 w 4004840"/>
            <a:gd name="connsiteY2747" fmla="*/ 3916623 h 4757195"/>
            <a:gd name="connsiteX2748" fmla="*/ 3690694 w 4004840"/>
            <a:gd name="connsiteY2748" fmla="*/ 3907280 h 4757195"/>
            <a:gd name="connsiteX2749" fmla="*/ 3695372 w 4004840"/>
            <a:gd name="connsiteY2749" fmla="*/ 3918491 h 4757195"/>
            <a:gd name="connsiteX2750" fmla="*/ 3697242 w 4004840"/>
            <a:gd name="connsiteY2750" fmla="*/ 3921294 h 4757195"/>
            <a:gd name="connsiteX2751" fmla="*/ 3686951 w 4004840"/>
            <a:gd name="connsiteY2751" fmla="*/ 3913820 h 4757195"/>
            <a:gd name="connsiteX2752" fmla="*/ 3686014 w 4004840"/>
            <a:gd name="connsiteY2752" fmla="*/ 3899805 h 4757195"/>
            <a:gd name="connsiteX2753" fmla="*/ 3764608 w 4004840"/>
            <a:gd name="connsiteY2753" fmla="*/ 3899805 h 4757195"/>
            <a:gd name="connsiteX2754" fmla="*/ 3762737 w 4004840"/>
            <a:gd name="connsiteY2754" fmla="*/ 3913820 h 4757195"/>
            <a:gd name="connsiteX2755" fmla="*/ 3752445 w 4004840"/>
            <a:gd name="connsiteY2755" fmla="*/ 3921294 h 4757195"/>
            <a:gd name="connsiteX2756" fmla="*/ 3755252 w 4004840"/>
            <a:gd name="connsiteY2756" fmla="*/ 3918491 h 4757195"/>
            <a:gd name="connsiteX2757" fmla="*/ 3759930 w 4004840"/>
            <a:gd name="connsiteY2757" fmla="*/ 3907280 h 4757195"/>
            <a:gd name="connsiteX2758" fmla="*/ 3752445 w 4004840"/>
            <a:gd name="connsiteY2758" fmla="*/ 3916623 h 4757195"/>
            <a:gd name="connsiteX2759" fmla="*/ 3750574 w 4004840"/>
            <a:gd name="connsiteY2759" fmla="*/ 3920360 h 4757195"/>
            <a:gd name="connsiteX2760" fmla="*/ 3752445 w 4004840"/>
            <a:gd name="connsiteY2760" fmla="*/ 3908214 h 4757195"/>
            <a:gd name="connsiteX2761" fmla="*/ 3764608 w 4004840"/>
            <a:gd name="connsiteY2761" fmla="*/ 3899805 h 4757195"/>
            <a:gd name="connsiteX2762" fmla="*/ 3799228 w 4004840"/>
            <a:gd name="connsiteY2762" fmla="*/ 3899805 h 4757195"/>
            <a:gd name="connsiteX2763" fmla="*/ 3759930 w 4004840"/>
            <a:gd name="connsiteY2763" fmla="*/ 4009117 h 4757195"/>
            <a:gd name="connsiteX2764" fmla="*/ 3889986 w 4004840"/>
            <a:gd name="connsiteY2764" fmla="*/ 4004446 h 4757195"/>
            <a:gd name="connsiteX2765" fmla="*/ 3827296 w 4004840"/>
            <a:gd name="connsiteY2765" fmla="*/ 4012854 h 4757195"/>
            <a:gd name="connsiteX2766" fmla="*/ 3837589 w 4004840"/>
            <a:gd name="connsiteY2766" fmla="*/ 4032474 h 4757195"/>
            <a:gd name="connsiteX2767" fmla="*/ 3805777 w 4004840"/>
            <a:gd name="connsiteY2767" fmla="*/ 4029672 h 4757195"/>
            <a:gd name="connsiteX2768" fmla="*/ 3799228 w 4004840"/>
            <a:gd name="connsiteY2768" fmla="*/ 4025000 h 4757195"/>
            <a:gd name="connsiteX2769" fmla="*/ 3752445 w 4004840"/>
            <a:gd name="connsiteY2769" fmla="*/ 4065174 h 4757195"/>
            <a:gd name="connsiteX2770" fmla="*/ 3773029 w 4004840"/>
            <a:gd name="connsiteY2770" fmla="*/ 4205318 h 4757195"/>
            <a:gd name="connsiteX2771" fmla="*/ 3676658 w 4004840"/>
            <a:gd name="connsiteY2771" fmla="*/ 4205318 h 4757195"/>
            <a:gd name="connsiteX2772" fmla="*/ 3706598 w 4004840"/>
            <a:gd name="connsiteY2772" fmla="*/ 4065174 h 4757195"/>
            <a:gd name="connsiteX2773" fmla="*/ 3683675 w 4004840"/>
            <a:gd name="connsiteY2773" fmla="*/ 4019044 h 4757195"/>
            <a:gd name="connsiteX2774" fmla="*/ 3658622 w 4004840"/>
            <a:gd name="connsiteY2774" fmla="*/ 4002707 h 4757195"/>
            <a:gd name="connsiteX2775" fmla="*/ 3651396 w 4004840"/>
            <a:gd name="connsiteY2775" fmla="*/ 4006314 h 4757195"/>
            <a:gd name="connsiteX2776" fmla="*/ 3629876 w 4004840"/>
            <a:gd name="connsiteY2776" fmla="*/ 4022197 h 4757195"/>
            <a:gd name="connsiteX2777" fmla="*/ 3654203 w 4004840"/>
            <a:gd name="connsiteY2777" fmla="*/ 4011920 h 4757195"/>
            <a:gd name="connsiteX2778" fmla="*/ 3660752 w 4004840"/>
            <a:gd name="connsiteY2778" fmla="*/ 4007249 h 4757195"/>
            <a:gd name="connsiteX2779" fmla="*/ 3643910 w 4004840"/>
            <a:gd name="connsiteY2779" fmla="*/ 4029672 h 4757195"/>
            <a:gd name="connsiteX2780" fmla="*/ 3613035 w 4004840"/>
            <a:gd name="connsiteY2780" fmla="*/ 4032474 h 4757195"/>
            <a:gd name="connsiteX2781" fmla="*/ 3630811 w 4004840"/>
            <a:gd name="connsiteY2781" fmla="*/ 4006314 h 4757195"/>
            <a:gd name="connsiteX2782" fmla="*/ 3645899 w 4004840"/>
            <a:gd name="connsiteY2782" fmla="*/ 4001993 h 4757195"/>
            <a:gd name="connsiteX2783" fmla="*/ 3658390 w 4004840"/>
            <a:gd name="connsiteY2783" fmla="*/ 4002555 h 4757195"/>
            <a:gd name="connsiteX2784" fmla="*/ 3651863 w 4004840"/>
            <a:gd name="connsiteY2784" fmla="*/ 3998300 h 4757195"/>
            <a:gd name="connsiteX2785" fmla="*/ 3601807 w 4004840"/>
            <a:gd name="connsiteY2785" fmla="*/ 3990431 h 4757195"/>
            <a:gd name="connsiteX2786" fmla="*/ 3686014 w 4004840"/>
            <a:gd name="connsiteY2786" fmla="*/ 3993234 h 4757195"/>
            <a:gd name="connsiteX2787" fmla="*/ 3659816 w 4004840"/>
            <a:gd name="connsiteY2787" fmla="*/ 3923163 h 4757195"/>
            <a:gd name="connsiteX2788" fmla="*/ 3718762 w 4004840"/>
            <a:gd name="connsiteY2788" fmla="*/ 4022197 h 4757195"/>
            <a:gd name="connsiteX2789" fmla="*/ 3799228 w 4004840"/>
            <a:gd name="connsiteY2789" fmla="*/ 3899805 h 4757195"/>
            <a:gd name="connsiteX2790" fmla="*/ 279529 w 4004840"/>
            <a:gd name="connsiteY2790" fmla="*/ 3837208 h 4757195"/>
            <a:gd name="connsiteX2791" fmla="*/ 292628 w 4004840"/>
            <a:gd name="connsiteY2791" fmla="*/ 3866171 h 4757195"/>
            <a:gd name="connsiteX2792" fmla="*/ 282336 w 4004840"/>
            <a:gd name="connsiteY2792" fmla="*/ 3892331 h 4757195"/>
            <a:gd name="connsiteX2793" fmla="*/ 282336 w 4004840"/>
            <a:gd name="connsiteY2793" fmla="*/ 3883923 h 4757195"/>
            <a:gd name="connsiteX2794" fmla="*/ 279529 w 4004840"/>
            <a:gd name="connsiteY2794" fmla="*/ 3857762 h 4757195"/>
            <a:gd name="connsiteX2795" fmla="*/ 276722 w 4004840"/>
            <a:gd name="connsiteY2795" fmla="*/ 3883923 h 4757195"/>
            <a:gd name="connsiteX2796" fmla="*/ 276722 w 4004840"/>
            <a:gd name="connsiteY2796" fmla="*/ 3892331 h 4757195"/>
            <a:gd name="connsiteX2797" fmla="*/ 265494 w 4004840"/>
            <a:gd name="connsiteY2797" fmla="*/ 3866171 h 4757195"/>
            <a:gd name="connsiteX2798" fmla="*/ 279529 w 4004840"/>
            <a:gd name="connsiteY2798" fmla="*/ 3837208 h 4757195"/>
            <a:gd name="connsiteX2799" fmla="*/ 662394 w 4004840"/>
            <a:gd name="connsiteY2799" fmla="*/ 3837208 h 4757195"/>
            <a:gd name="connsiteX2800" fmla="*/ 675493 w 4004840"/>
            <a:gd name="connsiteY2800" fmla="*/ 3866171 h 4757195"/>
            <a:gd name="connsiteX2801" fmla="*/ 665201 w 4004840"/>
            <a:gd name="connsiteY2801" fmla="*/ 3892331 h 4757195"/>
            <a:gd name="connsiteX2802" fmla="*/ 665201 w 4004840"/>
            <a:gd name="connsiteY2802" fmla="*/ 3883923 h 4757195"/>
            <a:gd name="connsiteX2803" fmla="*/ 662394 w 4004840"/>
            <a:gd name="connsiteY2803" fmla="*/ 3857762 h 4757195"/>
            <a:gd name="connsiteX2804" fmla="*/ 659587 w 4004840"/>
            <a:gd name="connsiteY2804" fmla="*/ 3883923 h 4757195"/>
            <a:gd name="connsiteX2805" fmla="*/ 659587 w 4004840"/>
            <a:gd name="connsiteY2805" fmla="*/ 3892331 h 4757195"/>
            <a:gd name="connsiteX2806" fmla="*/ 648359 w 4004840"/>
            <a:gd name="connsiteY2806" fmla="*/ 3866171 h 4757195"/>
            <a:gd name="connsiteX2807" fmla="*/ 662394 w 4004840"/>
            <a:gd name="connsiteY2807" fmla="*/ 3837208 h 4757195"/>
            <a:gd name="connsiteX2808" fmla="*/ 1045259 w 4004840"/>
            <a:gd name="connsiteY2808" fmla="*/ 3837208 h 4757195"/>
            <a:gd name="connsiteX2809" fmla="*/ 1058358 w 4004840"/>
            <a:gd name="connsiteY2809" fmla="*/ 3866171 h 4757195"/>
            <a:gd name="connsiteX2810" fmla="*/ 1048066 w 4004840"/>
            <a:gd name="connsiteY2810" fmla="*/ 3892331 h 4757195"/>
            <a:gd name="connsiteX2811" fmla="*/ 1048066 w 4004840"/>
            <a:gd name="connsiteY2811" fmla="*/ 3883923 h 4757195"/>
            <a:gd name="connsiteX2812" fmla="*/ 1045259 w 4004840"/>
            <a:gd name="connsiteY2812" fmla="*/ 3857762 h 4757195"/>
            <a:gd name="connsiteX2813" fmla="*/ 1042452 w 4004840"/>
            <a:gd name="connsiteY2813" fmla="*/ 3883923 h 4757195"/>
            <a:gd name="connsiteX2814" fmla="*/ 1042452 w 4004840"/>
            <a:gd name="connsiteY2814" fmla="*/ 3892331 h 4757195"/>
            <a:gd name="connsiteX2815" fmla="*/ 1031224 w 4004840"/>
            <a:gd name="connsiteY2815" fmla="*/ 3866171 h 4757195"/>
            <a:gd name="connsiteX2816" fmla="*/ 1045259 w 4004840"/>
            <a:gd name="connsiteY2816" fmla="*/ 3837208 h 4757195"/>
            <a:gd name="connsiteX2817" fmla="*/ 1428124 w 4004840"/>
            <a:gd name="connsiteY2817" fmla="*/ 3837208 h 4757195"/>
            <a:gd name="connsiteX2818" fmla="*/ 1441223 w 4004840"/>
            <a:gd name="connsiteY2818" fmla="*/ 3866171 h 4757195"/>
            <a:gd name="connsiteX2819" fmla="*/ 1430931 w 4004840"/>
            <a:gd name="connsiteY2819" fmla="*/ 3892331 h 4757195"/>
            <a:gd name="connsiteX2820" fmla="*/ 1430931 w 4004840"/>
            <a:gd name="connsiteY2820" fmla="*/ 3883923 h 4757195"/>
            <a:gd name="connsiteX2821" fmla="*/ 1428124 w 4004840"/>
            <a:gd name="connsiteY2821" fmla="*/ 3857762 h 4757195"/>
            <a:gd name="connsiteX2822" fmla="*/ 1425317 w 4004840"/>
            <a:gd name="connsiteY2822" fmla="*/ 3883923 h 4757195"/>
            <a:gd name="connsiteX2823" fmla="*/ 1425317 w 4004840"/>
            <a:gd name="connsiteY2823" fmla="*/ 3892331 h 4757195"/>
            <a:gd name="connsiteX2824" fmla="*/ 1414089 w 4004840"/>
            <a:gd name="connsiteY2824" fmla="*/ 3866171 h 4757195"/>
            <a:gd name="connsiteX2825" fmla="*/ 1428124 w 4004840"/>
            <a:gd name="connsiteY2825" fmla="*/ 3837208 h 4757195"/>
            <a:gd name="connsiteX2826" fmla="*/ 1810988 w 4004840"/>
            <a:gd name="connsiteY2826" fmla="*/ 3837208 h 4757195"/>
            <a:gd name="connsiteX2827" fmla="*/ 1824087 w 4004840"/>
            <a:gd name="connsiteY2827" fmla="*/ 3866171 h 4757195"/>
            <a:gd name="connsiteX2828" fmla="*/ 1813795 w 4004840"/>
            <a:gd name="connsiteY2828" fmla="*/ 3892331 h 4757195"/>
            <a:gd name="connsiteX2829" fmla="*/ 1813795 w 4004840"/>
            <a:gd name="connsiteY2829" fmla="*/ 3883923 h 4757195"/>
            <a:gd name="connsiteX2830" fmla="*/ 1810988 w 4004840"/>
            <a:gd name="connsiteY2830" fmla="*/ 3857762 h 4757195"/>
            <a:gd name="connsiteX2831" fmla="*/ 1808181 w 4004840"/>
            <a:gd name="connsiteY2831" fmla="*/ 3883923 h 4757195"/>
            <a:gd name="connsiteX2832" fmla="*/ 1808181 w 4004840"/>
            <a:gd name="connsiteY2832" fmla="*/ 3892331 h 4757195"/>
            <a:gd name="connsiteX2833" fmla="*/ 1796953 w 4004840"/>
            <a:gd name="connsiteY2833" fmla="*/ 3866171 h 4757195"/>
            <a:gd name="connsiteX2834" fmla="*/ 1810988 w 4004840"/>
            <a:gd name="connsiteY2834" fmla="*/ 3837208 h 4757195"/>
            <a:gd name="connsiteX2835" fmla="*/ 2193853 w 4004840"/>
            <a:gd name="connsiteY2835" fmla="*/ 3837208 h 4757195"/>
            <a:gd name="connsiteX2836" fmla="*/ 2206952 w 4004840"/>
            <a:gd name="connsiteY2836" fmla="*/ 3866171 h 4757195"/>
            <a:gd name="connsiteX2837" fmla="*/ 2196660 w 4004840"/>
            <a:gd name="connsiteY2837" fmla="*/ 3892331 h 4757195"/>
            <a:gd name="connsiteX2838" fmla="*/ 2196660 w 4004840"/>
            <a:gd name="connsiteY2838" fmla="*/ 3883923 h 4757195"/>
            <a:gd name="connsiteX2839" fmla="*/ 2193853 w 4004840"/>
            <a:gd name="connsiteY2839" fmla="*/ 3857762 h 4757195"/>
            <a:gd name="connsiteX2840" fmla="*/ 2191046 w 4004840"/>
            <a:gd name="connsiteY2840" fmla="*/ 3883923 h 4757195"/>
            <a:gd name="connsiteX2841" fmla="*/ 2191046 w 4004840"/>
            <a:gd name="connsiteY2841" fmla="*/ 3892331 h 4757195"/>
            <a:gd name="connsiteX2842" fmla="*/ 2179818 w 4004840"/>
            <a:gd name="connsiteY2842" fmla="*/ 3866171 h 4757195"/>
            <a:gd name="connsiteX2843" fmla="*/ 2193853 w 4004840"/>
            <a:gd name="connsiteY2843" fmla="*/ 3837208 h 4757195"/>
            <a:gd name="connsiteX2844" fmla="*/ 2576718 w 4004840"/>
            <a:gd name="connsiteY2844" fmla="*/ 3837208 h 4757195"/>
            <a:gd name="connsiteX2845" fmla="*/ 2589817 w 4004840"/>
            <a:gd name="connsiteY2845" fmla="*/ 3866171 h 4757195"/>
            <a:gd name="connsiteX2846" fmla="*/ 2579524 w 4004840"/>
            <a:gd name="connsiteY2846" fmla="*/ 3892331 h 4757195"/>
            <a:gd name="connsiteX2847" fmla="*/ 2579524 w 4004840"/>
            <a:gd name="connsiteY2847" fmla="*/ 3883923 h 4757195"/>
            <a:gd name="connsiteX2848" fmla="*/ 2576718 w 4004840"/>
            <a:gd name="connsiteY2848" fmla="*/ 3857762 h 4757195"/>
            <a:gd name="connsiteX2849" fmla="*/ 2573911 w 4004840"/>
            <a:gd name="connsiteY2849" fmla="*/ 3883923 h 4757195"/>
            <a:gd name="connsiteX2850" fmla="*/ 2573911 w 4004840"/>
            <a:gd name="connsiteY2850" fmla="*/ 3892331 h 4757195"/>
            <a:gd name="connsiteX2851" fmla="*/ 2562683 w 4004840"/>
            <a:gd name="connsiteY2851" fmla="*/ 3866171 h 4757195"/>
            <a:gd name="connsiteX2852" fmla="*/ 2576718 w 4004840"/>
            <a:gd name="connsiteY2852" fmla="*/ 3837208 h 4757195"/>
            <a:gd name="connsiteX2853" fmla="*/ 2959582 w 4004840"/>
            <a:gd name="connsiteY2853" fmla="*/ 3837208 h 4757195"/>
            <a:gd name="connsiteX2854" fmla="*/ 2972682 w 4004840"/>
            <a:gd name="connsiteY2854" fmla="*/ 3866171 h 4757195"/>
            <a:gd name="connsiteX2855" fmla="*/ 2962389 w 4004840"/>
            <a:gd name="connsiteY2855" fmla="*/ 3892331 h 4757195"/>
            <a:gd name="connsiteX2856" fmla="*/ 2962389 w 4004840"/>
            <a:gd name="connsiteY2856" fmla="*/ 3883923 h 4757195"/>
            <a:gd name="connsiteX2857" fmla="*/ 2959582 w 4004840"/>
            <a:gd name="connsiteY2857" fmla="*/ 3857762 h 4757195"/>
            <a:gd name="connsiteX2858" fmla="*/ 2956776 w 4004840"/>
            <a:gd name="connsiteY2858" fmla="*/ 3883923 h 4757195"/>
            <a:gd name="connsiteX2859" fmla="*/ 2956776 w 4004840"/>
            <a:gd name="connsiteY2859" fmla="*/ 3892331 h 4757195"/>
            <a:gd name="connsiteX2860" fmla="*/ 2945548 w 4004840"/>
            <a:gd name="connsiteY2860" fmla="*/ 3866171 h 4757195"/>
            <a:gd name="connsiteX2861" fmla="*/ 2959582 w 4004840"/>
            <a:gd name="connsiteY2861" fmla="*/ 3837208 h 4757195"/>
            <a:gd name="connsiteX2862" fmla="*/ 3342447 w 4004840"/>
            <a:gd name="connsiteY2862" fmla="*/ 3837208 h 4757195"/>
            <a:gd name="connsiteX2863" fmla="*/ 3355546 w 4004840"/>
            <a:gd name="connsiteY2863" fmla="*/ 3866171 h 4757195"/>
            <a:gd name="connsiteX2864" fmla="*/ 3345254 w 4004840"/>
            <a:gd name="connsiteY2864" fmla="*/ 3892331 h 4757195"/>
            <a:gd name="connsiteX2865" fmla="*/ 3345254 w 4004840"/>
            <a:gd name="connsiteY2865" fmla="*/ 3883923 h 4757195"/>
            <a:gd name="connsiteX2866" fmla="*/ 3342447 w 4004840"/>
            <a:gd name="connsiteY2866" fmla="*/ 3857762 h 4757195"/>
            <a:gd name="connsiteX2867" fmla="*/ 3339641 w 4004840"/>
            <a:gd name="connsiteY2867" fmla="*/ 3883923 h 4757195"/>
            <a:gd name="connsiteX2868" fmla="*/ 3339641 w 4004840"/>
            <a:gd name="connsiteY2868" fmla="*/ 3892331 h 4757195"/>
            <a:gd name="connsiteX2869" fmla="*/ 3328413 w 4004840"/>
            <a:gd name="connsiteY2869" fmla="*/ 3866171 h 4757195"/>
            <a:gd name="connsiteX2870" fmla="*/ 3342447 w 4004840"/>
            <a:gd name="connsiteY2870" fmla="*/ 3837208 h 4757195"/>
            <a:gd name="connsiteX2871" fmla="*/ 3725311 w 4004840"/>
            <a:gd name="connsiteY2871" fmla="*/ 3837208 h 4757195"/>
            <a:gd name="connsiteX2872" fmla="*/ 3738411 w 4004840"/>
            <a:gd name="connsiteY2872" fmla="*/ 3866171 h 4757195"/>
            <a:gd name="connsiteX2873" fmla="*/ 3728119 w 4004840"/>
            <a:gd name="connsiteY2873" fmla="*/ 3892331 h 4757195"/>
            <a:gd name="connsiteX2874" fmla="*/ 3728119 w 4004840"/>
            <a:gd name="connsiteY2874" fmla="*/ 3883923 h 4757195"/>
            <a:gd name="connsiteX2875" fmla="*/ 3725311 w 4004840"/>
            <a:gd name="connsiteY2875" fmla="*/ 3857762 h 4757195"/>
            <a:gd name="connsiteX2876" fmla="*/ 3722505 w 4004840"/>
            <a:gd name="connsiteY2876" fmla="*/ 3883923 h 4757195"/>
            <a:gd name="connsiteX2877" fmla="*/ 3722505 w 4004840"/>
            <a:gd name="connsiteY2877" fmla="*/ 3892331 h 4757195"/>
            <a:gd name="connsiteX2878" fmla="*/ 3711278 w 4004840"/>
            <a:gd name="connsiteY2878" fmla="*/ 3866171 h 4757195"/>
            <a:gd name="connsiteX2879" fmla="*/ 3725311 w 4004840"/>
            <a:gd name="connsiteY2879" fmla="*/ 3837208 h 4757195"/>
            <a:gd name="connsiteX2880" fmla="*/ 192514 w 4004840"/>
            <a:gd name="connsiteY2880" fmla="*/ 3816654 h 4757195"/>
            <a:gd name="connsiteX2881" fmla="*/ 227133 w 4004840"/>
            <a:gd name="connsiteY2881" fmla="*/ 3840945 h 4757195"/>
            <a:gd name="connsiteX2882" fmla="*/ 231811 w 4004840"/>
            <a:gd name="connsiteY2882" fmla="*/ 3878317 h 4757195"/>
            <a:gd name="connsiteX2883" fmla="*/ 226197 w 4004840"/>
            <a:gd name="connsiteY2883" fmla="*/ 3868040 h 4757195"/>
            <a:gd name="connsiteX2884" fmla="*/ 205613 w 4004840"/>
            <a:gd name="connsiteY2884" fmla="*/ 3840011 h 4757195"/>
            <a:gd name="connsiteX2885" fmla="*/ 219648 w 4004840"/>
            <a:gd name="connsiteY2885" fmla="*/ 3871777 h 4757195"/>
            <a:gd name="connsiteX2886" fmla="*/ 226197 w 4004840"/>
            <a:gd name="connsiteY2886" fmla="*/ 3882054 h 4757195"/>
            <a:gd name="connsiteX2887" fmla="*/ 195321 w 4004840"/>
            <a:gd name="connsiteY2887" fmla="*/ 3858697 h 4757195"/>
            <a:gd name="connsiteX2888" fmla="*/ 192514 w 4004840"/>
            <a:gd name="connsiteY2888" fmla="*/ 3816654 h 4757195"/>
            <a:gd name="connsiteX2889" fmla="*/ 366543 w 4004840"/>
            <a:gd name="connsiteY2889" fmla="*/ 3816654 h 4757195"/>
            <a:gd name="connsiteX2890" fmla="*/ 362801 w 4004840"/>
            <a:gd name="connsiteY2890" fmla="*/ 3858697 h 4757195"/>
            <a:gd name="connsiteX2891" fmla="*/ 332860 w 4004840"/>
            <a:gd name="connsiteY2891" fmla="*/ 3882054 h 4757195"/>
            <a:gd name="connsiteX2892" fmla="*/ 339410 w 4004840"/>
            <a:gd name="connsiteY2892" fmla="*/ 3871777 h 4757195"/>
            <a:gd name="connsiteX2893" fmla="*/ 353444 w 4004840"/>
            <a:gd name="connsiteY2893" fmla="*/ 3840011 h 4757195"/>
            <a:gd name="connsiteX2894" fmla="*/ 331925 w 4004840"/>
            <a:gd name="connsiteY2894" fmla="*/ 3868040 h 4757195"/>
            <a:gd name="connsiteX2895" fmla="*/ 327247 w 4004840"/>
            <a:gd name="connsiteY2895" fmla="*/ 3878317 h 4757195"/>
            <a:gd name="connsiteX2896" fmla="*/ 330989 w 4004840"/>
            <a:gd name="connsiteY2896" fmla="*/ 3840945 h 4757195"/>
            <a:gd name="connsiteX2897" fmla="*/ 366543 w 4004840"/>
            <a:gd name="connsiteY2897" fmla="*/ 3816654 h 4757195"/>
            <a:gd name="connsiteX2898" fmla="*/ 575379 w 4004840"/>
            <a:gd name="connsiteY2898" fmla="*/ 3816654 h 4757195"/>
            <a:gd name="connsiteX2899" fmla="*/ 609998 w 4004840"/>
            <a:gd name="connsiteY2899" fmla="*/ 3840945 h 4757195"/>
            <a:gd name="connsiteX2900" fmla="*/ 614676 w 4004840"/>
            <a:gd name="connsiteY2900" fmla="*/ 3878317 h 4757195"/>
            <a:gd name="connsiteX2901" fmla="*/ 609062 w 4004840"/>
            <a:gd name="connsiteY2901" fmla="*/ 3868040 h 4757195"/>
            <a:gd name="connsiteX2902" fmla="*/ 588478 w 4004840"/>
            <a:gd name="connsiteY2902" fmla="*/ 3840011 h 4757195"/>
            <a:gd name="connsiteX2903" fmla="*/ 602513 w 4004840"/>
            <a:gd name="connsiteY2903" fmla="*/ 3871777 h 4757195"/>
            <a:gd name="connsiteX2904" fmla="*/ 609062 w 4004840"/>
            <a:gd name="connsiteY2904" fmla="*/ 3882054 h 4757195"/>
            <a:gd name="connsiteX2905" fmla="*/ 578186 w 4004840"/>
            <a:gd name="connsiteY2905" fmla="*/ 3858697 h 4757195"/>
            <a:gd name="connsiteX2906" fmla="*/ 575379 w 4004840"/>
            <a:gd name="connsiteY2906" fmla="*/ 3816654 h 4757195"/>
            <a:gd name="connsiteX2907" fmla="*/ 749408 w 4004840"/>
            <a:gd name="connsiteY2907" fmla="*/ 3816654 h 4757195"/>
            <a:gd name="connsiteX2908" fmla="*/ 745666 w 4004840"/>
            <a:gd name="connsiteY2908" fmla="*/ 3858697 h 4757195"/>
            <a:gd name="connsiteX2909" fmla="*/ 715725 w 4004840"/>
            <a:gd name="connsiteY2909" fmla="*/ 3882054 h 4757195"/>
            <a:gd name="connsiteX2910" fmla="*/ 722275 w 4004840"/>
            <a:gd name="connsiteY2910" fmla="*/ 3871777 h 4757195"/>
            <a:gd name="connsiteX2911" fmla="*/ 736309 w 4004840"/>
            <a:gd name="connsiteY2911" fmla="*/ 3840011 h 4757195"/>
            <a:gd name="connsiteX2912" fmla="*/ 714790 w 4004840"/>
            <a:gd name="connsiteY2912" fmla="*/ 3868040 h 4757195"/>
            <a:gd name="connsiteX2913" fmla="*/ 710111 w 4004840"/>
            <a:gd name="connsiteY2913" fmla="*/ 3878317 h 4757195"/>
            <a:gd name="connsiteX2914" fmla="*/ 713854 w 4004840"/>
            <a:gd name="connsiteY2914" fmla="*/ 3840945 h 4757195"/>
            <a:gd name="connsiteX2915" fmla="*/ 749408 w 4004840"/>
            <a:gd name="connsiteY2915" fmla="*/ 3816654 h 4757195"/>
            <a:gd name="connsiteX2916" fmla="*/ 958244 w 4004840"/>
            <a:gd name="connsiteY2916" fmla="*/ 3816654 h 4757195"/>
            <a:gd name="connsiteX2917" fmla="*/ 992863 w 4004840"/>
            <a:gd name="connsiteY2917" fmla="*/ 3840945 h 4757195"/>
            <a:gd name="connsiteX2918" fmla="*/ 997541 w 4004840"/>
            <a:gd name="connsiteY2918" fmla="*/ 3878317 h 4757195"/>
            <a:gd name="connsiteX2919" fmla="*/ 991927 w 4004840"/>
            <a:gd name="connsiteY2919" fmla="*/ 3868040 h 4757195"/>
            <a:gd name="connsiteX2920" fmla="*/ 971343 w 4004840"/>
            <a:gd name="connsiteY2920" fmla="*/ 3840011 h 4757195"/>
            <a:gd name="connsiteX2921" fmla="*/ 985378 w 4004840"/>
            <a:gd name="connsiteY2921" fmla="*/ 3871777 h 4757195"/>
            <a:gd name="connsiteX2922" fmla="*/ 991927 w 4004840"/>
            <a:gd name="connsiteY2922" fmla="*/ 3882054 h 4757195"/>
            <a:gd name="connsiteX2923" fmla="*/ 961051 w 4004840"/>
            <a:gd name="connsiteY2923" fmla="*/ 3858697 h 4757195"/>
            <a:gd name="connsiteX2924" fmla="*/ 958244 w 4004840"/>
            <a:gd name="connsiteY2924" fmla="*/ 3816654 h 4757195"/>
            <a:gd name="connsiteX2925" fmla="*/ 1132273 w 4004840"/>
            <a:gd name="connsiteY2925" fmla="*/ 3816654 h 4757195"/>
            <a:gd name="connsiteX2926" fmla="*/ 1128531 w 4004840"/>
            <a:gd name="connsiteY2926" fmla="*/ 3858697 h 4757195"/>
            <a:gd name="connsiteX2927" fmla="*/ 1098590 w 4004840"/>
            <a:gd name="connsiteY2927" fmla="*/ 3882054 h 4757195"/>
            <a:gd name="connsiteX2928" fmla="*/ 1105140 w 4004840"/>
            <a:gd name="connsiteY2928" fmla="*/ 3871777 h 4757195"/>
            <a:gd name="connsiteX2929" fmla="*/ 1119174 w 4004840"/>
            <a:gd name="connsiteY2929" fmla="*/ 3840011 h 4757195"/>
            <a:gd name="connsiteX2930" fmla="*/ 1097655 w 4004840"/>
            <a:gd name="connsiteY2930" fmla="*/ 3868040 h 4757195"/>
            <a:gd name="connsiteX2931" fmla="*/ 1092976 w 4004840"/>
            <a:gd name="connsiteY2931" fmla="*/ 3878317 h 4757195"/>
            <a:gd name="connsiteX2932" fmla="*/ 1096719 w 4004840"/>
            <a:gd name="connsiteY2932" fmla="*/ 3840945 h 4757195"/>
            <a:gd name="connsiteX2933" fmla="*/ 1132273 w 4004840"/>
            <a:gd name="connsiteY2933" fmla="*/ 3816654 h 4757195"/>
            <a:gd name="connsiteX2934" fmla="*/ 1341109 w 4004840"/>
            <a:gd name="connsiteY2934" fmla="*/ 3816654 h 4757195"/>
            <a:gd name="connsiteX2935" fmla="*/ 1375728 w 4004840"/>
            <a:gd name="connsiteY2935" fmla="*/ 3840945 h 4757195"/>
            <a:gd name="connsiteX2936" fmla="*/ 1380406 w 4004840"/>
            <a:gd name="connsiteY2936" fmla="*/ 3878317 h 4757195"/>
            <a:gd name="connsiteX2937" fmla="*/ 1374792 w 4004840"/>
            <a:gd name="connsiteY2937" fmla="*/ 3868040 h 4757195"/>
            <a:gd name="connsiteX2938" fmla="*/ 1354208 w 4004840"/>
            <a:gd name="connsiteY2938" fmla="*/ 3840011 h 4757195"/>
            <a:gd name="connsiteX2939" fmla="*/ 1368243 w 4004840"/>
            <a:gd name="connsiteY2939" fmla="*/ 3871777 h 4757195"/>
            <a:gd name="connsiteX2940" fmla="*/ 1374792 w 4004840"/>
            <a:gd name="connsiteY2940" fmla="*/ 3882054 h 4757195"/>
            <a:gd name="connsiteX2941" fmla="*/ 1343916 w 4004840"/>
            <a:gd name="connsiteY2941" fmla="*/ 3858697 h 4757195"/>
            <a:gd name="connsiteX2942" fmla="*/ 1341109 w 4004840"/>
            <a:gd name="connsiteY2942" fmla="*/ 3816654 h 4757195"/>
            <a:gd name="connsiteX2943" fmla="*/ 1515138 w 4004840"/>
            <a:gd name="connsiteY2943" fmla="*/ 3816654 h 4757195"/>
            <a:gd name="connsiteX2944" fmla="*/ 1511396 w 4004840"/>
            <a:gd name="connsiteY2944" fmla="*/ 3858697 h 4757195"/>
            <a:gd name="connsiteX2945" fmla="*/ 1481455 w 4004840"/>
            <a:gd name="connsiteY2945" fmla="*/ 3882054 h 4757195"/>
            <a:gd name="connsiteX2946" fmla="*/ 1488005 w 4004840"/>
            <a:gd name="connsiteY2946" fmla="*/ 3871777 h 4757195"/>
            <a:gd name="connsiteX2947" fmla="*/ 1502039 w 4004840"/>
            <a:gd name="connsiteY2947" fmla="*/ 3840011 h 4757195"/>
            <a:gd name="connsiteX2948" fmla="*/ 1480520 w 4004840"/>
            <a:gd name="connsiteY2948" fmla="*/ 3868040 h 4757195"/>
            <a:gd name="connsiteX2949" fmla="*/ 1475841 w 4004840"/>
            <a:gd name="connsiteY2949" fmla="*/ 3878317 h 4757195"/>
            <a:gd name="connsiteX2950" fmla="*/ 1479584 w 4004840"/>
            <a:gd name="connsiteY2950" fmla="*/ 3840945 h 4757195"/>
            <a:gd name="connsiteX2951" fmla="*/ 1515138 w 4004840"/>
            <a:gd name="connsiteY2951" fmla="*/ 3816654 h 4757195"/>
            <a:gd name="connsiteX2952" fmla="*/ 1723973 w 4004840"/>
            <a:gd name="connsiteY2952" fmla="*/ 3816654 h 4757195"/>
            <a:gd name="connsiteX2953" fmla="*/ 1758592 w 4004840"/>
            <a:gd name="connsiteY2953" fmla="*/ 3840945 h 4757195"/>
            <a:gd name="connsiteX2954" fmla="*/ 1763270 w 4004840"/>
            <a:gd name="connsiteY2954" fmla="*/ 3878317 h 4757195"/>
            <a:gd name="connsiteX2955" fmla="*/ 1757656 w 4004840"/>
            <a:gd name="connsiteY2955" fmla="*/ 3868040 h 4757195"/>
            <a:gd name="connsiteX2956" fmla="*/ 1737072 w 4004840"/>
            <a:gd name="connsiteY2956" fmla="*/ 3840011 h 4757195"/>
            <a:gd name="connsiteX2957" fmla="*/ 1751107 w 4004840"/>
            <a:gd name="connsiteY2957" fmla="*/ 3871777 h 4757195"/>
            <a:gd name="connsiteX2958" fmla="*/ 1757656 w 4004840"/>
            <a:gd name="connsiteY2958" fmla="*/ 3882054 h 4757195"/>
            <a:gd name="connsiteX2959" fmla="*/ 1726780 w 4004840"/>
            <a:gd name="connsiteY2959" fmla="*/ 3858697 h 4757195"/>
            <a:gd name="connsiteX2960" fmla="*/ 1723973 w 4004840"/>
            <a:gd name="connsiteY2960" fmla="*/ 3816654 h 4757195"/>
            <a:gd name="connsiteX2961" fmla="*/ 1898002 w 4004840"/>
            <a:gd name="connsiteY2961" fmla="*/ 3816654 h 4757195"/>
            <a:gd name="connsiteX2962" fmla="*/ 1894260 w 4004840"/>
            <a:gd name="connsiteY2962" fmla="*/ 3858697 h 4757195"/>
            <a:gd name="connsiteX2963" fmla="*/ 1864319 w 4004840"/>
            <a:gd name="connsiteY2963" fmla="*/ 3882054 h 4757195"/>
            <a:gd name="connsiteX2964" fmla="*/ 1870869 w 4004840"/>
            <a:gd name="connsiteY2964" fmla="*/ 3871777 h 4757195"/>
            <a:gd name="connsiteX2965" fmla="*/ 1884903 w 4004840"/>
            <a:gd name="connsiteY2965" fmla="*/ 3840011 h 4757195"/>
            <a:gd name="connsiteX2966" fmla="*/ 1863384 w 4004840"/>
            <a:gd name="connsiteY2966" fmla="*/ 3868040 h 4757195"/>
            <a:gd name="connsiteX2967" fmla="*/ 1858705 w 4004840"/>
            <a:gd name="connsiteY2967" fmla="*/ 3878317 h 4757195"/>
            <a:gd name="connsiteX2968" fmla="*/ 1862448 w 4004840"/>
            <a:gd name="connsiteY2968" fmla="*/ 3840945 h 4757195"/>
            <a:gd name="connsiteX2969" fmla="*/ 1898002 w 4004840"/>
            <a:gd name="connsiteY2969" fmla="*/ 3816654 h 4757195"/>
            <a:gd name="connsiteX2970" fmla="*/ 2106838 w 4004840"/>
            <a:gd name="connsiteY2970" fmla="*/ 3816654 h 4757195"/>
            <a:gd name="connsiteX2971" fmla="*/ 2141457 w 4004840"/>
            <a:gd name="connsiteY2971" fmla="*/ 3840945 h 4757195"/>
            <a:gd name="connsiteX2972" fmla="*/ 2146135 w 4004840"/>
            <a:gd name="connsiteY2972" fmla="*/ 3878317 h 4757195"/>
            <a:gd name="connsiteX2973" fmla="*/ 2140521 w 4004840"/>
            <a:gd name="connsiteY2973" fmla="*/ 3868040 h 4757195"/>
            <a:gd name="connsiteX2974" fmla="*/ 2119937 w 4004840"/>
            <a:gd name="connsiteY2974" fmla="*/ 3840011 h 4757195"/>
            <a:gd name="connsiteX2975" fmla="*/ 2133972 w 4004840"/>
            <a:gd name="connsiteY2975" fmla="*/ 3871777 h 4757195"/>
            <a:gd name="connsiteX2976" fmla="*/ 2140521 w 4004840"/>
            <a:gd name="connsiteY2976" fmla="*/ 3882054 h 4757195"/>
            <a:gd name="connsiteX2977" fmla="*/ 2109645 w 4004840"/>
            <a:gd name="connsiteY2977" fmla="*/ 3858697 h 4757195"/>
            <a:gd name="connsiteX2978" fmla="*/ 2106838 w 4004840"/>
            <a:gd name="connsiteY2978" fmla="*/ 3816654 h 4757195"/>
            <a:gd name="connsiteX2979" fmla="*/ 2280867 w 4004840"/>
            <a:gd name="connsiteY2979" fmla="*/ 3816654 h 4757195"/>
            <a:gd name="connsiteX2980" fmla="*/ 2277125 w 4004840"/>
            <a:gd name="connsiteY2980" fmla="*/ 3858697 h 4757195"/>
            <a:gd name="connsiteX2981" fmla="*/ 2247184 w 4004840"/>
            <a:gd name="connsiteY2981" fmla="*/ 3882054 h 4757195"/>
            <a:gd name="connsiteX2982" fmla="*/ 2253734 w 4004840"/>
            <a:gd name="connsiteY2982" fmla="*/ 3871777 h 4757195"/>
            <a:gd name="connsiteX2983" fmla="*/ 2267768 w 4004840"/>
            <a:gd name="connsiteY2983" fmla="*/ 3840011 h 4757195"/>
            <a:gd name="connsiteX2984" fmla="*/ 2246249 w 4004840"/>
            <a:gd name="connsiteY2984" fmla="*/ 3868040 h 4757195"/>
            <a:gd name="connsiteX2985" fmla="*/ 2241570 w 4004840"/>
            <a:gd name="connsiteY2985" fmla="*/ 3878317 h 4757195"/>
            <a:gd name="connsiteX2986" fmla="*/ 2245313 w 4004840"/>
            <a:gd name="connsiteY2986" fmla="*/ 3840945 h 4757195"/>
            <a:gd name="connsiteX2987" fmla="*/ 2280867 w 4004840"/>
            <a:gd name="connsiteY2987" fmla="*/ 3816654 h 4757195"/>
            <a:gd name="connsiteX2988" fmla="*/ 2489703 w 4004840"/>
            <a:gd name="connsiteY2988" fmla="*/ 3816654 h 4757195"/>
            <a:gd name="connsiteX2989" fmla="*/ 2524322 w 4004840"/>
            <a:gd name="connsiteY2989" fmla="*/ 3840945 h 4757195"/>
            <a:gd name="connsiteX2990" fmla="*/ 2529000 w 4004840"/>
            <a:gd name="connsiteY2990" fmla="*/ 3878317 h 4757195"/>
            <a:gd name="connsiteX2991" fmla="*/ 2523386 w 4004840"/>
            <a:gd name="connsiteY2991" fmla="*/ 3868040 h 4757195"/>
            <a:gd name="connsiteX2992" fmla="*/ 2502802 w 4004840"/>
            <a:gd name="connsiteY2992" fmla="*/ 3840011 h 4757195"/>
            <a:gd name="connsiteX2993" fmla="*/ 2516837 w 4004840"/>
            <a:gd name="connsiteY2993" fmla="*/ 3871777 h 4757195"/>
            <a:gd name="connsiteX2994" fmla="*/ 2523386 w 4004840"/>
            <a:gd name="connsiteY2994" fmla="*/ 3882054 h 4757195"/>
            <a:gd name="connsiteX2995" fmla="*/ 2492510 w 4004840"/>
            <a:gd name="connsiteY2995" fmla="*/ 3858697 h 4757195"/>
            <a:gd name="connsiteX2996" fmla="*/ 2489703 w 4004840"/>
            <a:gd name="connsiteY2996" fmla="*/ 3816654 h 4757195"/>
            <a:gd name="connsiteX2997" fmla="*/ 2663732 w 4004840"/>
            <a:gd name="connsiteY2997" fmla="*/ 3816654 h 4757195"/>
            <a:gd name="connsiteX2998" fmla="*/ 2659990 w 4004840"/>
            <a:gd name="connsiteY2998" fmla="*/ 3858697 h 4757195"/>
            <a:gd name="connsiteX2999" fmla="*/ 2630049 w 4004840"/>
            <a:gd name="connsiteY2999" fmla="*/ 3882054 h 4757195"/>
            <a:gd name="connsiteX3000" fmla="*/ 2636599 w 4004840"/>
            <a:gd name="connsiteY3000" fmla="*/ 3871777 h 4757195"/>
            <a:gd name="connsiteX3001" fmla="*/ 2650633 w 4004840"/>
            <a:gd name="connsiteY3001" fmla="*/ 3840011 h 4757195"/>
            <a:gd name="connsiteX3002" fmla="*/ 2629113 w 4004840"/>
            <a:gd name="connsiteY3002" fmla="*/ 3868040 h 4757195"/>
            <a:gd name="connsiteX3003" fmla="*/ 2624435 w 4004840"/>
            <a:gd name="connsiteY3003" fmla="*/ 3878317 h 4757195"/>
            <a:gd name="connsiteX3004" fmla="*/ 2628178 w 4004840"/>
            <a:gd name="connsiteY3004" fmla="*/ 3840945 h 4757195"/>
            <a:gd name="connsiteX3005" fmla="*/ 2663732 w 4004840"/>
            <a:gd name="connsiteY3005" fmla="*/ 3816654 h 4757195"/>
            <a:gd name="connsiteX3006" fmla="*/ 2872567 w 4004840"/>
            <a:gd name="connsiteY3006" fmla="*/ 3816654 h 4757195"/>
            <a:gd name="connsiteX3007" fmla="*/ 2907187 w 4004840"/>
            <a:gd name="connsiteY3007" fmla="*/ 3840945 h 4757195"/>
            <a:gd name="connsiteX3008" fmla="*/ 2911865 w 4004840"/>
            <a:gd name="connsiteY3008" fmla="*/ 3878317 h 4757195"/>
            <a:gd name="connsiteX3009" fmla="*/ 2906251 w 4004840"/>
            <a:gd name="connsiteY3009" fmla="*/ 3868040 h 4757195"/>
            <a:gd name="connsiteX3010" fmla="*/ 2885667 w 4004840"/>
            <a:gd name="connsiteY3010" fmla="*/ 3840011 h 4757195"/>
            <a:gd name="connsiteX3011" fmla="*/ 2899701 w 4004840"/>
            <a:gd name="connsiteY3011" fmla="*/ 3871777 h 4757195"/>
            <a:gd name="connsiteX3012" fmla="*/ 2906251 w 4004840"/>
            <a:gd name="connsiteY3012" fmla="*/ 3882054 h 4757195"/>
            <a:gd name="connsiteX3013" fmla="*/ 2875375 w 4004840"/>
            <a:gd name="connsiteY3013" fmla="*/ 3858697 h 4757195"/>
            <a:gd name="connsiteX3014" fmla="*/ 2872567 w 4004840"/>
            <a:gd name="connsiteY3014" fmla="*/ 3816654 h 4757195"/>
            <a:gd name="connsiteX3015" fmla="*/ 3046597 w 4004840"/>
            <a:gd name="connsiteY3015" fmla="*/ 3816654 h 4757195"/>
            <a:gd name="connsiteX3016" fmla="*/ 3042855 w 4004840"/>
            <a:gd name="connsiteY3016" fmla="*/ 3858697 h 4757195"/>
            <a:gd name="connsiteX3017" fmla="*/ 3012914 w 4004840"/>
            <a:gd name="connsiteY3017" fmla="*/ 3882054 h 4757195"/>
            <a:gd name="connsiteX3018" fmla="*/ 3019464 w 4004840"/>
            <a:gd name="connsiteY3018" fmla="*/ 3871777 h 4757195"/>
            <a:gd name="connsiteX3019" fmla="*/ 3033498 w 4004840"/>
            <a:gd name="connsiteY3019" fmla="*/ 3840011 h 4757195"/>
            <a:gd name="connsiteX3020" fmla="*/ 3011979 w 4004840"/>
            <a:gd name="connsiteY3020" fmla="*/ 3868040 h 4757195"/>
            <a:gd name="connsiteX3021" fmla="*/ 3007300 w 4004840"/>
            <a:gd name="connsiteY3021" fmla="*/ 3878317 h 4757195"/>
            <a:gd name="connsiteX3022" fmla="*/ 3011043 w 4004840"/>
            <a:gd name="connsiteY3022" fmla="*/ 3840945 h 4757195"/>
            <a:gd name="connsiteX3023" fmla="*/ 3046597 w 4004840"/>
            <a:gd name="connsiteY3023" fmla="*/ 3816654 h 4757195"/>
            <a:gd name="connsiteX3024" fmla="*/ 3255432 w 4004840"/>
            <a:gd name="connsiteY3024" fmla="*/ 3816654 h 4757195"/>
            <a:gd name="connsiteX3025" fmla="*/ 3290052 w 4004840"/>
            <a:gd name="connsiteY3025" fmla="*/ 3840945 h 4757195"/>
            <a:gd name="connsiteX3026" fmla="*/ 3294730 w 4004840"/>
            <a:gd name="connsiteY3026" fmla="*/ 3878317 h 4757195"/>
            <a:gd name="connsiteX3027" fmla="*/ 3289115 w 4004840"/>
            <a:gd name="connsiteY3027" fmla="*/ 3868040 h 4757195"/>
            <a:gd name="connsiteX3028" fmla="*/ 3268531 w 4004840"/>
            <a:gd name="connsiteY3028" fmla="*/ 3840011 h 4757195"/>
            <a:gd name="connsiteX3029" fmla="*/ 3282566 w 4004840"/>
            <a:gd name="connsiteY3029" fmla="*/ 3871777 h 4757195"/>
            <a:gd name="connsiteX3030" fmla="*/ 3289115 w 4004840"/>
            <a:gd name="connsiteY3030" fmla="*/ 3882054 h 4757195"/>
            <a:gd name="connsiteX3031" fmla="*/ 3258240 w 4004840"/>
            <a:gd name="connsiteY3031" fmla="*/ 3858697 h 4757195"/>
            <a:gd name="connsiteX3032" fmla="*/ 3255432 w 4004840"/>
            <a:gd name="connsiteY3032" fmla="*/ 3816654 h 4757195"/>
            <a:gd name="connsiteX3033" fmla="*/ 3429462 w 4004840"/>
            <a:gd name="connsiteY3033" fmla="*/ 3816654 h 4757195"/>
            <a:gd name="connsiteX3034" fmla="*/ 3425719 w 4004840"/>
            <a:gd name="connsiteY3034" fmla="*/ 3858697 h 4757195"/>
            <a:gd name="connsiteX3035" fmla="*/ 3395779 w 4004840"/>
            <a:gd name="connsiteY3035" fmla="*/ 3882054 h 4757195"/>
            <a:gd name="connsiteX3036" fmla="*/ 3402329 w 4004840"/>
            <a:gd name="connsiteY3036" fmla="*/ 3871777 h 4757195"/>
            <a:gd name="connsiteX3037" fmla="*/ 3416363 w 4004840"/>
            <a:gd name="connsiteY3037" fmla="*/ 3840011 h 4757195"/>
            <a:gd name="connsiteX3038" fmla="*/ 3394844 w 4004840"/>
            <a:gd name="connsiteY3038" fmla="*/ 3868040 h 4757195"/>
            <a:gd name="connsiteX3039" fmla="*/ 3390165 w 4004840"/>
            <a:gd name="connsiteY3039" fmla="*/ 3878317 h 4757195"/>
            <a:gd name="connsiteX3040" fmla="*/ 3393908 w 4004840"/>
            <a:gd name="connsiteY3040" fmla="*/ 3840945 h 4757195"/>
            <a:gd name="connsiteX3041" fmla="*/ 3429462 w 4004840"/>
            <a:gd name="connsiteY3041" fmla="*/ 3816654 h 4757195"/>
            <a:gd name="connsiteX3042" fmla="*/ 3638297 w 4004840"/>
            <a:gd name="connsiteY3042" fmla="*/ 3816654 h 4757195"/>
            <a:gd name="connsiteX3043" fmla="*/ 3672915 w 4004840"/>
            <a:gd name="connsiteY3043" fmla="*/ 3840945 h 4757195"/>
            <a:gd name="connsiteX3044" fmla="*/ 3677594 w 4004840"/>
            <a:gd name="connsiteY3044" fmla="*/ 3878317 h 4757195"/>
            <a:gd name="connsiteX3045" fmla="*/ 3671980 w 4004840"/>
            <a:gd name="connsiteY3045" fmla="*/ 3868040 h 4757195"/>
            <a:gd name="connsiteX3046" fmla="*/ 3651396 w 4004840"/>
            <a:gd name="connsiteY3046" fmla="*/ 3840011 h 4757195"/>
            <a:gd name="connsiteX3047" fmla="*/ 3665431 w 4004840"/>
            <a:gd name="connsiteY3047" fmla="*/ 3871777 h 4757195"/>
            <a:gd name="connsiteX3048" fmla="*/ 3671980 w 4004840"/>
            <a:gd name="connsiteY3048" fmla="*/ 3882054 h 4757195"/>
            <a:gd name="connsiteX3049" fmla="*/ 3641104 w 4004840"/>
            <a:gd name="connsiteY3049" fmla="*/ 3858697 h 4757195"/>
            <a:gd name="connsiteX3050" fmla="*/ 3638297 w 4004840"/>
            <a:gd name="connsiteY3050" fmla="*/ 3816654 h 4757195"/>
            <a:gd name="connsiteX3051" fmla="*/ 3812327 w 4004840"/>
            <a:gd name="connsiteY3051" fmla="*/ 3816654 h 4757195"/>
            <a:gd name="connsiteX3052" fmla="*/ 3808584 w 4004840"/>
            <a:gd name="connsiteY3052" fmla="*/ 3858697 h 4757195"/>
            <a:gd name="connsiteX3053" fmla="*/ 3778644 w 4004840"/>
            <a:gd name="connsiteY3053" fmla="*/ 3882054 h 4757195"/>
            <a:gd name="connsiteX3054" fmla="*/ 3785193 w 4004840"/>
            <a:gd name="connsiteY3054" fmla="*/ 3871777 h 4757195"/>
            <a:gd name="connsiteX3055" fmla="*/ 3799228 w 4004840"/>
            <a:gd name="connsiteY3055" fmla="*/ 3840011 h 4757195"/>
            <a:gd name="connsiteX3056" fmla="*/ 3777707 w 4004840"/>
            <a:gd name="connsiteY3056" fmla="*/ 3868040 h 4757195"/>
            <a:gd name="connsiteX3057" fmla="*/ 3773029 w 4004840"/>
            <a:gd name="connsiteY3057" fmla="*/ 3878317 h 4757195"/>
            <a:gd name="connsiteX3058" fmla="*/ 3776772 w 4004840"/>
            <a:gd name="connsiteY3058" fmla="*/ 3840945 h 4757195"/>
            <a:gd name="connsiteX3059" fmla="*/ 3812327 w 4004840"/>
            <a:gd name="connsiteY3059" fmla="*/ 3816654 h 4757195"/>
            <a:gd name="connsiteX3060" fmla="*/ 226197 w 4004840"/>
            <a:gd name="connsiteY3060" fmla="*/ 3586633 h 4757195"/>
            <a:gd name="connsiteX3061" fmla="*/ 219648 w 4004840"/>
            <a:gd name="connsiteY3061" fmla="*/ 3595976 h 4757195"/>
            <a:gd name="connsiteX3062" fmla="*/ 205613 w 4004840"/>
            <a:gd name="connsiteY3062" fmla="*/ 3628676 h 4757195"/>
            <a:gd name="connsiteX3063" fmla="*/ 226197 w 4004840"/>
            <a:gd name="connsiteY3063" fmla="*/ 3599713 h 4757195"/>
            <a:gd name="connsiteX3064" fmla="*/ 231811 w 4004840"/>
            <a:gd name="connsiteY3064" fmla="*/ 3590370 h 4757195"/>
            <a:gd name="connsiteX3065" fmla="*/ 227133 w 4004840"/>
            <a:gd name="connsiteY3065" fmla="*/ 3627741 h 4757195"/>
            <a:gd name="connsiteX3066" fmla="*/ 192514 w 4004840"/>
            <a:gd name="connsiteY3066" fmla="*/ 3651099 h 4757195"/>
            <a:gd name="connsiteX3067" fmla="*/ 195321 w 4004840"/>
            <a:gd name="connsiteY3067" fmla="*/ 3609056 h 4757195"/>
            <a:gd name="connsiteX3068" fmla="*/ 226197 w 4004840"/>
            <a:gd name="connsiteY3068" fmla="*/ 3586633 h 4757195"/>
            <a:gd name="connsiteX3069" fmla="*/ 332860 w 4004840"/>
            <a:gd name="connsiteY3069" fmla="*/ 3586633 h 4757195"/>
            <a:gd name="connsiteX3070" fmla="*/ 362801 w 4004840"/>
            <a:gd name="connsiteY3070" fmla="*/ 3609056 h 4757195"/>
            <a:gd name="connsiteX3071" fmla="*/ 366543 w 4004840"/>
            <a:gd name="connsiteY3071" fmla="*/ 3652033 h 4757195"/>
            <a:gd name="connsiteX3072" fmla="*/ 330989 w 4004840"/>
            <a:gd name="connsiteY3072" fmla="*/ 3627741 h 4757195"/>
            <a:gd name="connsiteX3073" fmla="*/ 327247 w 4004840"/>
            <a:gd name="connsiteY3073" fmla="*/ 3590370 h 4757195"/>
            <a:gd name="connsiteX3074" fmla="*/ 331925 w 4004840"/>
            <a:gd name="connsiteY3074" fmla="*/ 3599713 h 4757195"/>
            <a:gd name="connsiteX3075" fmla="*/ 353444 w 4004840"/>
            <a:gd name="connsiteY3075" fmla="*/ 3628676 h 4757195"/>
            <a:gd name="connsiteX3076" fmla="*/ 339410 w 4004840"/>
            <a:gd name="connsiteY3076" fmla="*/ 3595976 h 4757195"/>
            <a:gd name="connsiteX3077" fmla="*/ 332860 w 4004840"/>
            <a:gd name="connsiteY3077" fmla="*/ 3586633 h 4757195"/>
            <a:gd name="connsiteX3078" fmla="*/ 609062 w 4004840"/>
            <a:gd name="connsiteY3078" fmla="*/ 3586633 h 4757195"/>
            <a:gd name="connsiteX3079" fmla="*/ 602513 w 4004840"/>
            <a:gd name="connsiteY3079" fmla="*/ 3595976 h 4757195"/>
            <a:gd name="connsiteX3080" fmla="*/ 588478 w 4004840"/>
            <a:gd name="connsiteY3080" fmla="*/ 3628676 h 4757195"/>
            <a:gd name="connsiteX3081" fmla="*/ 609062 w 4004840"/>
            <a:gd name="connsiteY3081" fmla="*/ 3599713 h 4757195"/>
            <a:gd name="connsiteX3082" fmla="*/ 614676 w 4004840"/>
            <a:gd name="connsiteY3082" fmla="*/ 3590370 h 4757195"/>
            <a:gd name="connsiteX3083" fmla="*/ 609998 w 4004840"/>
            <a:gd name="connsiteY3083" fmla="*/ 3627741 h 4757195"/>
            <a:gd name="connsiteX3084" fmla="*/ 575379 w 4004840"/>
            <a:gd name="connsiteY3084" fmla="*/ 3651099 h 4757195"/>
            <a:gd name="connsiteX3085" fmla="*/ 578186 w 4004840"/>
            <a:gd name="connsiteY3085" fmla="*/ 3609056 h 4757195"/>
            <a:gd name="connsiteX3086" fmla="*/ 609062 w 4004840"/>
            <a:gd name="connsiteY3086" fmla="*/ 3586633 h 4757195"/>
            <a:gd name="connsiteX3087" fmla="*/ 715725 w 4004840"/>
            <a:gd name="connsiteY3087" fmla="*/ 3586633 h 4757195"/>
            <a:gd name="connsiteX3088" fmla="*/ 745666 w 4004840"/>
            <a:gd name="connsiteY3088" fmla="*/ 3609056 h 4757195"/>
            <a:gd name="connsiteX3089" fmla="*/ 749408 w 4004840"/>
            <a:gd name="connsiteY3089" fmla="*/ 3652033 h 4757195"/>
            <a:gd name="connsiteX3090" fmla="*/ 713854 w 4004840"/>
            <a:gd name="connsiteY3090" fmla="*/ 3627741 h 4757195"/>
            <a:gd name="connsiteX3091" fmla="*/ 710111 w 4004840"/>
            <a:gd name="connsiteY3091" fmla="*/ 3590370 h 4757195"/>
            <a:gd name="connsiteX3092" fmla="*/ 714790 w 4004840"/>
            <a:gd name="connsiteY3092" fmla="*/ 3599713 h 4757195"/>
            <a:gd name="connsiteX3093" fmla="*/ 736309 w 4004840"/>
            <a:gd name="connsiteY3093" fmla="*/ 3628676 h 4757195"/>
            <a:gd name="connsiteX3094" fmla="*/ 722275 w 4004840"/>
            <a:gd name="connsiteY3094" fmla="*/ 3595976 h 4757195"/>
            <a:gd name="connsiteX3095" fmla="*/ 715725 w 4004840"/>
            <a:gd name="connsiteY3095" fmla="*/ 3586633 h 4757195"/>
            <a:gd name="connsiteX3096" fmla="*/ 991927 w 4004840"/>
            <a:gd name="connsiteY3096" fmla="*/ 3586633 h 4757195"/>
            <a:gd name="connsiteX3097" fmla="*/ 985378 w 4004840"/>
            <a:gd name="connsiteY3097" fmla="*/ 3595976 h 4757195"/>
            <a:gd name="connsiteX3098" fmla="*/ 971343 w 4004840"/>
            <a:gd name="connsiteY3098" fmla="*/ 3628676 h 4757195"/>
            <a:gd name="connsiteX3099" fmla="*/ 991927 w 4004840"/>
            <a:gd name="connsiteY3099" fmla="*/ 3599713 h 4757195"/>
            <a:gd name="connsiteX3100" fmla="*/ 997541 w 4004840"/>
            <a:gd name="connsiteY3100" fmla="*/ 3590370 h 4757195"/>
            <a:gd name="connsiteX3101" fmla="*/ 992863 w 4004840"/>
            <a:gd name="connsiteY3101" fmla="*/ 3627741 h 4757195"/>
            <a:gd name="connsiteX3102" fmla="*/ 958244 w 4004840"/>
            <a:gd name="connsiteY3102" fmla="*/ 3651099 h 4757195"/>
            <a:gd name="connsiteX3103" fmla="*/ 961051 w 4004840"/>
            <a:gd name="connsiteY3103" fmla="*/ 3609056 h 4757195"/>
            <a:gd name="connsiteX3104" fmla="*/ 991927 w 4004840"/>
            <a:gd name="connsiteY3104" fmla="*/ 3586633 h 4757195"/>
            <a:gd name="connsiteX3105" fmla="*/ 1098590 w 4004840"/>
            <a:gd name="connsiteY3105" fmla="*/ 3586633 h 4757195"/>
            <a:gd name="connsiteX3106" fmla="*/ 1128531 w 4004840"/>
            <a:gd name="connsiteY3106" fmla="*/ 3609056 h 4757195"/>
            <a:gd name="connsiteX3107" fmla="*/ 1132273 w 4004840"/>
            <a:gd name="connsiteY3107" fmla="*/ 3652033 h 4757195"/>
            <a:gd name="connsiteX3108" fmla="*/ 1096719 w 4004840"/>
            <a:gd name="connsiteY3108" fmla="*/ 3627741 h 4757195"/>
            <a:gd name="connsiteX3109" fmla="*/ 1092976 w 4004840"/>
            <a:gd name="connsiteY3109" fmla="*/ 3590370 h 4757195"/>
            <a:gd name="connsiteX3110" fmla="*/ 1097655 w 4004840"/>
            <a:gd name="connsiteY3110" fmla="*/ 3599713 h 4757195"/>
            <a:gd name="connsiteX3111" fmla="*/ 1119174 w 4004840"/>
            <a:gd name="connsiteY3111" fmla="*/ 3628676 h 4757195"/>
            <a:gd name="connsiteX3112" fmla="*/ 1105140 w 4004840"/>
            <a:gd name="connsiteY3112" fmla="*/ 3595976 h 4757195"/>
            <a:gd name="connsiteX3113" fmla="*/ 1098590 w 4004840"/>
            <a:gd name="connsiteY3113" fmla="*/ 3586633 h 4757195"/>
            <a:gd name="connsiteX3114" fmla="*/ 1374792 w 4004840"/>
            <a:gd name="connsiteY3114" fmla="*/ 3586633 h 4757195"/>
            <a:gd name="connsiteX3115" fmla="*/ 1368243 w 4004840"/>
            <a:gd name="connsiteY3115" fmla="*/ 3595976 h 4757195"/>
            <a:gd name="connsiteX3116" fmla="*/ 1354208 w 4004840"/>
            <a:gd name="connsiteY3116" fmla="*/ 3628676 h 4757195"/>
            <a:gd name="connsiteX3117" fmla="*/ 1374792 w 4004840"/>
            <a:gd name="connsiteY3117" fmla="*/ 3599713 h 4757195"/>
            <a:gd name="connsiteX3118" fmla="*/ 1380406 w 4004840"/>
            <a:gd name="connsiteY3118" fmla="*/ 3590370 h 4757195"/>
            <a:gd name="connsiteX3119" fmla="*/ 1375728 w 4004840"/>
            <a:gd name="connsiteY3119" fmla="*/ 3627741 h 4757195"/>
            <a:gd name="connsiteX3120" fmla="*/ 1341109 w 4004840"/>
            <a:gd name="connsiteY3120" fmla="*/ 3651099 h 4757195"/>
            <a:gd name="connsiteX3121" fmla="*/ 1343916 w 4004840"/>
            <a:gd name="connsiteY3121" fmla="*/ 3609056 h 4757195"/>
            <a:gd name="connsiteX3122" fmla="*/ 1374792 w 4004840"/>
            <a:gd name="connsiteY3122" fmla="*/ 3586633 h 4757195"/>
            <a:gd name="connsiteX3123" fmla="*/ 1481455 w 4004840"/>
            <a:gd name="connsiteY3123" fmla="*/ 3586633 h 4757195"/>
            <a:gd name="connsiteX3124" fmla="*/ 1511396 w 4004840"/>
            <a:gd name="connsiteY3124" fmla="*/ 3609056 h 4757195"/>
            <a:gd name="connsiteX3125" fmla="*/ 1515138 w 4004840"/>
            <a:gd name="connsiteY3125" fmla="*/ 3652033 h 4757195"/>
            <a:gd name="connsiteX3126" fmla="*/ 1479584 w 4004840"/>
            <a:gd name="connsiteY3126" fmla="*/ 3627741 h 4757195"/>
            <a:gd name="connsiteX3127" fmla="*/ 1475841 w 4004840"/>
            <a:gd name="connsiteY3127" fmla="*/ 3590370 h 4757195"/>
            <a:gd name="connsiteX3128" fmla="*/ 1480520 w 4004840"/>
            <a:gd name="connsiteY3128" fmla="*/ 3599713 h 4757195"/>
            <a:gd name="connsiteX3129" fmla="*/ 1502039 w 4004840"/>
            <a:gd name="connsiteY3129" fmla="*/ 3628676 h 4757195"/>
            <a:gd name="connsiteX3130" fmla="*/ 1488005 w 4004840"/>
            <a:gd name="connsiteY3130" fmla="*/ 3595976 h 4757195"/>
            <a:gd name="connsiteX3131" fmla="*/ 1481455 w 4004840"/>
            <a:gd name="connsiteY3131" fmla="*/ 3586633 h 4757195"/>
            <a:gd name="connsiteX3132" fmla="*/ 1757656 w 4004840"/>
            <a:gd name="connsiteY3132" fmla="*/ 3586633 h 4757195"/>
            <a:gd name="connsiteX3133" fmla="*/ 1751107 w 4004840"/>
            <a:gd name="connsiteY3133" fmla="*/ 3595976 h 4757195"/>
            <a:gd name="connsiteX3134" fmla="*/ 1737072 w 4004840"/>
            <a:gd name="connsiteY3134" fmla="*/ 3628676 h 4757195"/>
            <a:gd name="connsiteX3135" fmla="*/ 1757656 w 4004840"/>
            <a:gd name="connsiteY3135" fmla="*/ 3599713 h 4757195"/>
            <a:gd name="connsiteX3136" fmla="*/ 1763270 w 4004840"/>
            <a:gd name="connsiteY3136" fmla="*/ 3590370 h 4757195"/>
            <a:gd name="connsiteX3137" fmla="*/ 1758592 w 4004840"/>
            <a:gd name="connsiteY3137" fmla="*/ 3627741 h 4757195"/>
            <a:gd name="connsiteX3138" fmla="*/ 1723973 w 4004840"/>
            <a:gd name="connsiteY3138" fmla="*/ 3651099 h 4757195"/>
            <a:gd name="connsiteX3139" fmla="*/ 1726780 w 4004840"/>
            <a:gd name="connsiteY3139" fmla="*/ 3609056 h 4757195"/>
            <a:gd name="connsiteX3140" fmla="*/ 1757656 w 4004840"/>
            <a:gd name="connsiteY3140" fmla="*/ 3586633 h 4757195"/>
            <a:gd name="connsiteX3141" fmla="*/ 1864319 w 4004840"/>
            <a:gd name="connsiteY3141" fmla="*/ 3586633 h 4757195"/>
            <a:gd name="connsiteX3142" fmla="*/ 1894260 w 4004840"/>
            <a:gd name="connsiteY3142" fmla="*/ 3609056 h 4757195"/>
            <a:gd name="connsiteX3143" fmla="*/ 1898002 w 4004840"/>
            <a:gd name="connsiteY3143" fmla="*/ 3652033 h 4757195"/>
            <a:gd name="connsiteX3144" fmla="*/ 1862448 w 4004840"/>
            <a:gd name="connsiteY3144" fmla="*/ 3627741 h 4757195"/>
            <a:gd name="connsiteX3145" fmla="*/ 1858705 w 4004840"/>
            <a:gd name="connsiteY3145" fmla="*/ 3590370 h 4757195"/>
            <a:gd name="connsiteX3146" fmla="*/ 1863384 w 4004840"/>
            <a:gd name="connsiteY3146" fmla="*/ 3599713 h 4757195"/>
            <a:gd name="connsiteX3147" fmla="*/ 1884903 w 4004840"/>
            <a:gd name="connsiteY3147" fmla="*/ 3628676 h 4757195"/>
            <a:gd name="connsiteX3148" fmla="*/ 1870869 w 4004840"/>
            <a:gd name="connsiteY3148" fmla="*/ 3595976 h 4757195"/>
            <a:gd name="connsiteX3149" fmla="*/ 1864319 w 4004840"/>
            <a:gd name="connsiteY3149" fmla="*/ 3586633 h 4757195"/>
            <a:gd name="connsiteX3150" fmla="*/ 2140521 w 4004840"/>
            <a:gd name="connsiteY3150" fmla="*/ 3586633 h 4757195"/>
            <a:gd name="connsiteX3151" fmla="*/ 2133972 w 4004840"/>
            <a:gd name="connsiteY3151" fmla="*/ 3595976 h 4757195"/>
            <a:gd name="connsiteX3152" fmla="*/ 2119937 w 4004840"/>
            <a:gd name="connsiteY3152" fmla="*/ 3628676 h 4757195"/>
            <a:gd name="connsiteX3153" fmla="*/ 2140521 w 4004840"/>
            <a:gd name="connsiteY3153" fmla="*/ 3599713 h 4757195"/>
            <a:gd name="connsiteX3154" fmla="*/ 2146135 w 4004840"/>
            <a:gd name="connsiteY3154" fmla="*/ 3590370 h 4757195"/>
            <a:gd name="connsiteX3155" fmla="*/ 2141457 w 4004840"/>
            <a:gd name="connsiteY3155" fmla="*/ 3627741 h 4757195"/>
            <a:gd name="connsiteX3156" fmla="*/ 2106838 w 4004840"/>
            <a:gd name="connsiteY3156" fmla="*/ 3651099 h 4757195"/>
            <a:gd name="connsiteX3157" fmla="*/ 2109645 w 4004840"/>
            <a:gd name="connsiteY3157" fmla="*/ 3609056 h 4757195"/>
            <a:gd name="connsiteX3158" fmla="*/ 2140521 w 4004840"/>
            <a:gd name="connsiteY3158" fmla="*/ 3586633 h 4757195"/>
            <a:gd name="connsiteX3159" fmla="*/ 2247184 w 4004840"/>
            <a:gd name="connsiteY3159" fmla="*/ 3586633 h 4757195"/>
            <a:gd name="connsiteX3160" fmla="*/ 2277125 w 4004840"/>
            <a:gd name="connsiteY3160" fmla="*/ 3609056 h 4757195"/>
            <a:gd name="connsiteX3161" fmla="*/ 2280867 w 4004840"/>
            <a:gd name="connsiteY3161" fmla="*/ 3652033 h 4757195"/>
            <a:gd name="connsiteX3162" fmla="*/ 2245313 w 4004840"/>
            <a:gd name="connsiteY3162" fmla="*/ 3627741 h 4757195"/>
            <a:gd name="connsiteX3163" fmla="*/ 2241570 w 4004840"/>
            <a:gd name="connsiteY3163" fmla="*/ 3590370 h 4757195"/>
            <a:gd name="connsiteX3164" fmla="*/ 2246249 w 4004840"/>
            <a:gd name="connsiteY3164" fmla="*/ 3599713 h 4757195"/>
            <a:gd name="connsiteX3165" fmla="*/ 2267768 w 4004840"/>
            <a:gd name="connsiteY3165" fmla="*/ 3628676 h 4757195"/>
            <a:gd name="connsiteX3166" fmla="*/ 2253734 w 4004840"/>
            <a:gd name="connsiteY3166" fmla="*/ 3595976 h 4757195"/>
            <a:gd name="connsiteX3167" fmla="*/ 2247184 w 4004840"/>
            <a:gd name="connsiteY3167" fmla="*/ 3586633 h 4757195"/>
            <a:gd name="connsiteX3168" fmla="*/ 2523386 w 4004840"/>
            <a:gd name="connsiteY3168" fmla="*/ 3586633 h 4757195"/>
            <a:gd name="connsiteX3169" fmla="*/ 2516837 w 4004840"/>
            <a:gd name="connsiteY3169" fmla="*/ 3595976 h 4757195"/>
            <a:gd name="connsiteX3170" fmla="*/ 2502802 w 4004840"/>
            <a:gd name="connsiteY3170" fmla="*/ 3628676 h 4757195"/>
            <a:gd name="connsiteX3171" fmla="*/ 2523386 w 4004840"/>
            <a:gd name="connsiteY3171" fmla="*/ 3599713 h 4757195"/>
            <a:gd name="connsiteX3172" fmla="*/ 2529000 w 4004840"/>
            <a:gd name="connsiteY3172" fmla="*/ 3590370 h 4757195"/>
            <a:gd name="connsiteX3173" fmla="*/ 2524322 w 4004840"/>
            <a:gd name="connsiteY3173" fmla="*/ 3627741 h 4757195"/>
            <a:gd name="connsiteX3174" fmla="*/ 2489703 w 4004840"/>
            <a:gd name="connsiteY3174" fmla="*/ 3651099 h 4757195"/>
            <a:gd name="connsiteX3175" fmla="*/ 2492510 w 4004840"/>
            <a:gd name="connsiteY3175" fmla="*/ 3609056 h 4757195"/>
            <a:gd name="connsiteX3176" fmla="*/ 2523386 w 4004840"/>
            <a:gd name="connsiteY3176" fmla="*/ 3586633 h 4757195"/>
            <a:gd name="connsiteX3177" fmla="*/ 2630049 w 4004840"/>
            <a:gd name="connsiteY3177" fmla="*/ 3586633 h 4757195"/>
            <a:gd name="connsiteX3178" fmla="*/ 2659990 w 4004840"/>
            <a:gd name="connsiteY3178" fmla="*/ 3609056 h 4757195"/>
            <a:gd name="connsiteX3179" fmla="*/ 2663732 w 4004840"/>
            <a:gd name="connsiteY3179" fmla="*/ 3652033 h 4757195"/>
            <a:gd name="connsiteX3180" fmla="*/ 2628178 w 4004840"/>
            <a:gd name="connsiteY3180" fmla="*/ 3627741 h 4757195"/>
            <a:gd name="connsiteX3181" fmla="*/ 2624435 w 4004840"/>
            <a:gd name="connsiteY3181" fmla="*/ 3590370 h 4757195"/>
            <a:gd name="connsiteX3182" fmla="*/ 2629113 w 4004840"/>
            <a:gd name="connsiteY3182" fmla="*/ 3599713 h 4757195"/>
            <a:gd name="connsiteX3183" fmla="*/ 2650633 w 4004840"/>
            <a:gd name="connsiteY3183" fmla="*/ 3628676 h 4757195"/>
            <a:gd name="connsiteX3184" fmla="*/ 2636599 w 4004840"/>
            <a:gd name="connsiteY3184" fmla="*/ 3595976 h 4757195"/>
            <a:gd name="connsiteX3185" fmla="*/ 2630049 w 4004840"/>
            <a:gd name="connsiteY3185" fmla="*/ 3586633 h 4757195"/>
            <a:gd name="connsiteX3186" fmla="*/ 2906251 w 4004840"/>
            <a:gd name="connsiteY3186" fmla="*/ 3586633 h 4757195"/>
            <a:gd name="connsiteX3187" fmla="*/ 2899701 w 4004840"/>
            <a:gd name="connsiteY3187" fmla="*/ 3595976 h 4757195"/>
            <a:gd name="connsiteX3188" fmla="*/ 2885667 w 4004840"/>
            <a:gd name="connsiteY3188" fmla="*/ 3628676 h 4757195"/>
            <a:gd name="connsiteX3189" fmla="*/ 2906251 w 4004840"/>
            <a:gd name="connsiteY3189" fmla="*/ 3599713 h 4757195"/>
            <a:gd name="connsiteX3190" fmla="*/ 2911865 w 4004840"/>
            <a:gd name="connsiteY3190" fmla="*/ 3590370 h 4757195"/>
            <a:gd name="connsiteX3191" fmla="*/ 2907187 w 4004840"/>
            <a:gd name="connsiteY3191" fmla="*/ 3627741 h 4757195"/>
            <a:gd name="connsiteX3192" fmla="*/ 2872567 w 4004840"/>
            <a:gd name="connsiteY3192" fmla="*/ 3651099 h 4757195"/>
            <a:gd name="connsiteX3193" fmla="*/ 2875375 w 4004840"/>
            <a:gd name="connsiteY3193" fmla="*/ 3609056 h 4757195"/>
            <a:gd name="connsiteX3194" fmla="*/ 2906251 w 4004840"/>
            <a:gd name="connsiteY3194" fmla="*/ 3586633 h 4757195"/>
            <a:gd name="connsiteX3195" fmla="*/ 3012914 w 4004840"/>
            <a:gd name="connsiteY3195" fmla="*/ 3586633 h 4757195"/>
            <a:gd name="connsiteX3196" fmla="*/ 3042855 w 4004840"/>
            <a:gd name="connsiteY3196" fmla="*/ 3609056 h 4757195"/>
            <a:gd name="connsiteX3197" fmla="*/ 3046597 w 4004840"/>
            <a:gd name="connsiteY3197" fmla="*/ 3652033 h 4757195"/>
            <a:gd name="connsiteX3198" fmla="*/ 3011043 w 4004840"/>
            <a:gd name="connsiteY3198" fmla="*/ 3627741 h 4757195"/>
            <a:gd name="connsiteX3199" fmla="*/ 3007300 w 4004840"/>
            <a:gd name="connsiteY3199" fmla="*/ 3590370 h 4757195"/>
            <a:gd name="connsiteX3200" fmla="*/ 3011979 w 4004840"/>
            <a:gd name="connsiteY3200" fmla="*/ 3599713 h 4757195"/>
            <a:gd name="connsiteX3201" fmla="*/ 3033498 w 4004840"/>
            <a:gd name="connsiteY3201" fmla="*/ 3628676 h 4757195"/>
            <a:gd name="connsiteX3202" fmla="*/ 3019464 w 4004840"/>
            <a:gd name="connsiteY3202" fmla="*/ 3595976 h 4757195"/>
            <a:gd name="connsiteX3203" fmla="*/ 3012914 w 4004840"/>
            <a:gd name="connsiteY3203" fmla="*/ 3586633 h 4757195"/>
            <a:gd name="connsiteX3204" fmla="*/ 3289115 w 4004840"/>
            <a:gd name="connsiteY3204" fmla="*/ 3586633 h 4757195"/>
            <a:gd name="connsiteX3205" fmla="*/ 3282566 w 4004840"/>
            <a:gd name="connsiteY3205" fmla="*/ 3595976 h 4757195"/>
            <a:gd name="connsiteX3206" fmla="*/ 3268531 w 4004840"/>
            <a:gd name="connsiteY3206" fmla="*/ 3628676 h 4757195"/>
            <a:gd name="connsiteX3207" fmla="*/ 3289115 w 4004840"/>
            <a:gd name="connsiteY3207" fmla="*/ 3599713 h 4757195"/>
            <a:gd name="connsiteX3208" fmla="*/ 3294730 w 4004840"/>
            <a:gd name="connsiteY3208" fmla="*/ 3590370 h 4757195"/>
            <a:gd name="connsiteX3209" fmla="*/ 3290052 w 4004840"/>
            <a:gd name="connsiteY3209" fmla="*/ 3627741 h 4757195"/>
            <a:gd name="connsiteX3210" fmla="*/ 3255432 w 4004840"/>
            <a:gd name="connsiteY3210" fmla="*/ 3651099 h 4757195"/>
            <a:gd name="connsiteX3211" fmla="*/ 3258240 w 4004840"/>
            <a:gd name="connsiteY3211" fmla="*/ 3609056 h 4757195"/>
            <a:gd name="connsiteX3212" fmla="*/ 3289115 w 4004840"/>
            <a:gd name="connsiteY3212" fmla="*/ 3586633 h 4757195"/>
            <a:gd name="connsiteX3213" fmla="*/ 3395779 w 4004840"/>
            <a:gd name="connsiteY3213" fmla="*/ 3586633 h 4757195"/>
            <a:gd name="connsiteX3214" fmla="*/ 3425719 w 4004840"/>
            <a:gd name="connsiteY3214" fmla="*/ 3609056 h 4757195"/>
            <a:gd name="connsiteX3215" fmla="*/ 3429462 w 4004840"/>
            <a:gd name="connsiteY3215" fmla="*/ 3652033 h 4757195"/>
            <a:gd name="connsiteX3216" fmla="*/ 3393908 w 4004840"/>
            <a:gd name="connsiteY3216" fmla="*/ 3627741 h 4757195"/>
            <a:gd name="connsiteX3217" fmla="*/ 3390165 w 4004840"/>
            <a:gd name="connsiteY3217" fmla="*/ 3590370 h 4757195"/>
            <a:gd name="connsiteX3218" fmla="*/ 3394844 w 4004840"/>
            <a:gd name="connsiteY3218" fmla="*/ 3599713 h 4757195"/>
            <a:gd name="connsiteX3219" fmla="*/ 3416363 w 4004840"/>
            <a:gd name="connsiteY3219" fmla="*/ 3628676 h 4757195"/>
            <a:gd name="connsiteX3220" fmla="*/ 3402329 w 4004840"/>
            <a:gd name="connsiteY3220" fmla="*/ 3595976 h 4757195"/>
            <a:gd name="connsiteX3221" fmla="*/ 3395779 w 4004840"/>
            <a:gd name="connsiteY3221" fmla="*/ 3586633 h 4757195"/>
            <a:gd name="connsiteX3222" fmla="*/ 3671980 w 4004840"/>
            <a:gd name="connsiteY3222" fmla="*/ 3586633 h 4757195"/>
            <a:gd name="connsiteX3223" fmla="*/ 3665431 w 4004840"/>
            <a:gd name="connsiteY3223" fmla="*/ 3595976 h 4757195"/>
            <a:gd name="connsiteX3224" fmla="*/ 3651396 w 4004840"/>
            <a:gd name="connsiteY3224" fmla="*/ 3628676 h 4757195"/>
            <a:gd name="connsiteX3225" fmla="*/ 3671980 w 4004840"/>
            <a:gd name="connsiteY3225" fmla="*/ 3599713 h 4757195"/>
            <a:gd name="connsiteX3226" fmla="*/ 3677593 w 4004840"/>
            <a:gd name="connsiteY3226" fmla="*/ 3590370 h 4757195"/>
            <a:gd name="connsiteX3227" fmla="*/ 3672915 w 4004840"/>
            <a:gd name="connsiteY3227" fmla="*/ 3627741 h 4757195"/>
            <a:gd name="connsiteX3228" fmla="*/ 3638297 w 4004840"/>
            <a:gd name="connsiteY3228" fmla="*/ 3651099 h 4757195"/>
            <a:gd name="connsiteX3229" fmla="*/ 3641103 w 4004840"/>
            <a:gd name="connsiteY3229" fmla="*/ 3609056 h 4757195"/>
            <a:gd name="connsiteX3230" fmla="*/ 3671980 w 4004840"/>
            <a:gd name="connsiteY3230" fmla="*/ 3586633 h 4757195"/>
            <a:gd name="connsiteX3231" fmla="*/ 3778644 w 4004840"/>
            <a:gd name="connsiteY3231" fmla="*/ 3586633 h 4757195"/>
            <a:gd name="connsiteX3232" fmla="*/ 3808583 w 4004840"/>
            <a:gd name="connsiteY3232" fmla="*/ 3609056 h 4757195"/>
            <a:gd name="connsiteX3233" fmla="*/ 3812327 w 4004840"/>
            <a:gd name="connsiteY3233" fmla="*/ 3652033 h 4757195"/>
            <a:gd name="connsiteX3234" fmla="*/ 3776772 w 4004840"/>
            <a:gd name="connsiteY3234" fmla="*/ 3627741 h 4757195"/>
            <a:gd name="connsiteX3235" fmla="*/ 3773028 w 4004840"/>
            <a:gd name="connsiteY3235" fmla="*/ 3590370 h 4757195"/>
            <a:gd name="connsiteX3236" fmla="*/ 3777707 w 4004840"/>
            <a:gd name="connsiteY3236" fmla="*/ 3599713 h 4757195"/>
            <a:gd name="connsiteX3237" fmla="*/ 3799228 w 4004840"/>
            <a:gd name="connsiteY3237" fmla="*/ 3628676 h 4757195"/>
            <a:gd name="connsiteX3238" fmla="*/ 3785193 w 4004840"/>
            <a:gd name="connsiteY3238" fmla="*/ 3595976 h 4757195"/>
            <a:gd name="connsiteX3239" fmla="*/ 3778644 w 4004840"/>
            <a:gd name="connsiteY3239" fmla="*/ 3586633 h 4757195"/>
            <a:gd name="connsiteX3240" fmla="*/ 369350 w 4004840"/>
            <a:gd name="connsiteY3240" fmla="*/ 3551130 h 4757195"/>
            <a:gd name="connsiteX3241" fmla="*/ 365608 w 4004840"/>
            <a:gd name="connsiteY3241" fmla="*/ 3552998 h 4757195"/>
            <a:gd name="connsiteX3242" fmla="*/ 374964 w 4004840"/>
            <a:gd name="connsiteY3242" fmla="*/ 3555801 h 4757195"/>
            <a:gd name="connsiteX3243" fmla="*/ 369350 w 4004840"/>
            <a:gd name="connsiteY3243" fmla="*/ 3551130 h 4757195"/>
            <a:gd name="connsiteX3244" fmla="*/ 752215 w 4004840"/>
            <a:gd name="connsiteY3244" fmla="*/ 3551130 h 4757195"/>
            <a:gd name="connsiteX3245" fmla="*/ 748473 w 4004840"/>
            <a:gd name="connsiteY3245" fmla="*/ 3552998 h 4757195"/>
            <a:gd name="connsiteX3246" fmla="*/ 757829 w 4004840"/>
            <a:gd name="connsiteY3246" fmla="*/ 3555801 h 4757195"/>
            <a:gd name="connsiteX3247" fmla="*/ 752215 w 4004840"/>
            <a:gd name="connsiteY3247" fmla="*/ 3551130 h 4757195"/>
            <a:gd name="connsiteX3248" fmla="*/ 1135080 w 4004840"/>
            <a:gd name="connsiteY3248" fmla="*/ 3551130 h 4757195"/>
            <a:gd name="connsiteX3249" fmla="*/ 1131338 w 4004840"/>
            <a:gd name="connsiteY3249" fmla="*/ 3552998 h 4757195"/>
            <a:gd name="connsiteX3250" fmla="*/ 1140694 w 4004840"/>
            <a:gd name="connsiteY3250" fmla="*/ 3555801 h 4757195"/>
            <a:gd name="connsiteX3251" fmla="*/ 1135080 w 4004840"/>
            <a:gd name="connsiteY3251" fmla="*/ 3551130 h 4757195"/>
            <a:gd name="connsiteX3252" fmla="*/ 1517945 w 4004840"/>
            <a:gd name="connsiteY3252" fmla="*/ 3551130 h 4757195"/>
            <a:gd name="connsiteX3253" fmla="*/ 1514203 w 4004840"/>
            <a:gd name="connsiteY3253" fmla="*/ 3552998 h 4757195"/>
            <a:gd name="connsiteX3254" fmla="*/ 1523559 w 4004840"/>
            <a:gd name="connsiteY3254" fmla="*/ 3555801 h 4757195"/>
            <a:gd name="connsiteX3255" fmla="*/ 1517945 w 4004840"/>
            <a:gd name="connsiteY3255" fmla="*/ 3551130 h 4757195"/>
            <a:gd name="connsiteX3256" fmla="*/ 1900809 w 4004840"/>
            <a:gd name="connsiteY3256" fmla="*/ 3551130 h 4757195"/>
            <a:gd name="connsiteX3257" fmla="*/ 1897067 w 4004840"/>
            <a:gd name="connsiteY3257" fmla="*/ 3552998 h 4757195"/>
            <a:gd name="connsiteX3258" fmla="*/ 1906423 w 4004840"/>
            <a:gd name="connsiteY3258" fmla="*/ 3555801 h 4757195"/>
            <a:gd name="connsiteX3259" fmla="*/ 1900809 w 4004840"/>
            <a:gd name="connsiteY3259" fmla="*/ 3551130 h 4757195"/>
            <a:gd name="connsiteX3260" fmla="*/ 2283674 w 4004840"/>
            <a:gd name="connsiteY3260" fmla="*/ 3551130 h 4757195"/>
            <a:gd name="connsiteX3261" fmla="*/ 2279932 w 4004840"/>
            <a:gd name="connsiteY3261" fmla="*/ 3552998 h 4757195"/>
            <a:gd name="connsiteX3262" fmla="*/ 2289288 w 4004840"/>
            <a:gd name="connsiteY3262" fmla="*/ 3555801 h 4757195"/>
            <a:gd name="connsiteX3263" fmla="*/ 2283674 w 4004840"/>
            <a:gd name="connsiteY3263" fmla="*/ 3551130 h 4757195"/>
            <a:gd name="connsiteX3264" fmla="*/ 2666539 w 4004840"/>
            <a:gd name="connsiteY3264" fmla="*/ 3551130 h 4757195"/>
            <a:gd name="connsiteX3265" fmla="*/ 2662796 w 4004840"/>
            <a:gd name="connsiteY3265" fmla="*/ 3552998 h 4757195"/>
            <a:gd name="connsiteX3266" fmla="*/ 2672153 w 4004840"/>
            <a:gd name="connsiteY3266" fmla="*/ 3555801 h 4757195"/>
            <a:gd name="connsiteX3267" fmla="*/ 2666539 w 4004840"/>
            <a:gd name="connsiteY3267" fmla="*/ 3551130 h 4757195"/>
            <a:gd name="connsiteX3268" fmla="*/ 3049404 w 4004840"/>
            <a:gd name="connsiteY3268" fmla="*/ 3551130 h 4757195"/>
            <a:gd name="connsiteX3269" fmla="*/ 3045662 w 4004840"/>
            <a:gd name="connsiteY3269" fmla="*/ 3552998 h 4757195"/>
            <a:gd name="connsiteX3270" fmla="*/ 3055018 w 4004840"/>
            <a:gd name="connsiteY3270" fmla="*/ 3555801 h 4757195"/>
            <a:gd name="connsiteX3271" fmla="*/ 3049404 w 4004840"/>
            <a:gd name="connsiteY3271" fmla="*/ 3551130 h 4757195"/>
            <a:gd name="connsiteX3272" fmla="*/ 3432269 w 4004840"/>
            <a:gd name="connsiteY3272" fmla="*/ 3551130 h 4757195"/>
            <a:gd name="connsiteX3273" fmla="*/ 3428527 w 4004840"/>
            <a:gd name="connsiteY3273" fmla="*/ 3552998 h 4757195"/>
            <a:gd name="connsiteX3274" fmla="*/ 3437883 w 4004840"/>
            <a:gd name="connsiteY3274" fmla="*/ 3555801 h 4757195"/>
            <a:gd name="connsiteX3275" fmla="*/ 3432269 w 4004840"/>
            <a:gd name="connsiteY3275" fmla="*/ 3551130 h 4757195"/>
            <a:gd name="connsiteX3276" fmla="*/ 3815132 w 4004840"/>
            <a:gd name="connsiteY3276" fmla="*/ 3551130 h 4757195"/>
            <a:gd name="connsiteX3277" fmla="*/ 3811390 w 4004840"/>
            <a:gd name="connsiteY3277" fmla="*/ 3552998 h 4757195"/>
            <a:gd name="connsiteX3278" fmla="*/ 3820748 w 4004840"/>
            <a:gd name="connsiteY3278" fmla="*/ 3555801 h 4757195"/>
            <a:gd name="connsiteX3279" fmla="*/ 3815132 w 4004840"/>
            <a:gd name="connsiteY3279" fmla="*/ 3551130 h 4757195"/>
            <a:gd name="connsiteX3280" fmla="*/ 212607 w 4004840"/>
            <a:gd name="connsiteY3280" fmla="*/ 3536159 h 4757195"/>
            <a:gd name="connsiteX3281" fmla="*/ 212839 w 4004840"/>
            <a:gd name="connsiteY3281" fmla="*/ 3536311 h 4757195"/>
            <a:gd name="connsiteX3282" fmla="*/ 213098 w 4004840"/>
            <a:gd name="connsiteY3282" fmla="*/ 3536181 h 4757195"/>
            <a:gd name="connsiteX3283" fmla="*/ 595471 w 4004840"/>
            <a:gd name="connsiteY3283" fmla="*/ 3536159 h 4757195"/>
            <a:gd name="connsiteX3284" fmla="*/ 595704 w 4004840"/>
            <a:gd name="connsiteY3284" fmla="*/ 3536311 h 4757195"/>
            <a:gd name="connsiteX3285" fmla="*/ 595963 w 4004840"/>
            <a:gd name="connsiteY3285" fmla="*/ 3536181 h 4757195"/>
            <a:gd name="connsiteX3286" fmla="*/ 978336 w 4004840"/>
            <a:gd name="connsiteY3286" fmla="*/ 3536159 h 4757195"/>
            <a:gd name="connsiteX3287" fmla="*/ 978569 w 4004840"/>
            <a:gd name="connsiteY3287" fmla="*/ 3536311 h 4757195"/>
            <a:gd name="connsiteX3288" fmla="*/ 978828 w 4004840"/>
            <a:gd name="connsiteY3288" fmla="*/ 3536181 h 4757195"/>
            <a:gd name="connsiteX3289" fmla="*/ 1361202 w 4004840"/>
            <a:gd name="connsiteY3289" fmla="*/ 3536159 h 4757195"/>
            <a:gd name="connsiteX3290" fmla="*/ 1361434 w 4004840"/>
            <a:gd name="connsiteY3290" fmla="*/ 3536311 h 4757195"/>
            <a:gd name="connsiteX3291" fmla="*/ 1361693 w 4004840"/>
            <a:gd name="connsiteY3291" fmla="*/ 3536181 h 4757195"/>
            <a:gd name="connsiteX3292" fmla="*/ 1744066 w 4004840"/>
            <a:gd name="connsiteY3292" fmla="*/ 3536159 h 4757195"/>
            <a:gd name="connsiteX3293" fmla="*/ 1744298 w 4004840"/>
            <a:gd name="connsiteY3293" fmla="*/ 3536311 h 4757195"/>
            <a:gd name="connsiteX3294" fmla="*/ 1744557 w 4004840"/>
            <a:gd name="connsiteY3294" fmla="*/ 3536181 h 4757195"/>
            <a:gd name="connsiteX3295" fmla="*/ 2126930 w 4004840"/>
            <a:gd name="connsiteY3295" fmla="*/ 3536159 h 4757195"/>
            <a:gd name="connsiteX3296" fmla="*/ 2127163 w 4004840"/>
            <a:gd name="connsiteY3296" fmla="*/ 3536311 h 4757195"/>
            <a:gd name="connsiteX3297" fmla="*/ 2127422 w 4004840"/>
            <a:gd name="connsiteY3297" fmla="*/ 3536181 h 4757195"/>
            <a:gd name="connsiteX3298" fmla="*/ 2509795 w 4004840"/>
            <a:gd name="connsiteY3298" fmla="*/ 3536159 h 4757195"/>
            <a:gd name="connsiteX3299" fmla="*/ 2510028 w 4004840"/>
            <a:gd name="connsiteY3299" fmla="*/ 3536311 h 4757195"/>
            <a:gd name="connsiteX3300" fmla="*/ 2510287 w 4004840"/>
            <a:gd name="connsiteY3300" fmla="*/ 3536181 h 4757195"/>
            <a:gd name="connsiteX3301" fmla="*/ 2892660 w 4004840"/>
            <a:gd name="connsiteY3301" fmla="*/ 3536159 h 4757195"/>
            <a:gd name="connsiteX3302" fmla="*/ 2892892 w 4004840"/>
            <a:gd name="connsiteY3302" fmla="*/ 3536311 h 4757195"/>
            <a:gd name="connsiteX3303" fmla="*/ 2893151 w 4004840"/>
            <a:gd name="connsiteY3303" fmla="*/ 3536181 h 4757195"/>
            <a:gd name="connsiteX3304" fmla="*/ 3275525 w 4004840"/>
            <a:gd name="connsiteY3304" fmla="*/ 3536159 h 4757195"/>
            <a:gd name="connsiteX3305" fmla="*/ 3275758 w 4004840"/>
            <a:gd name="connsiteY3305" fmla="*/ 3536311 h 4757195"/>
            <a:gd name="connsiteX3306" fmla="*/ 3276017 w 4004840"/>
            <a:gd name="connsiteY3306" fmla="*/ 3536181 h 4757195"/>
            <a:gd name="connsiteX3307" fmla="*/ 3658390 w 4004840"/>
            <a:gd name="connsiteY3307" fmla="*/ 3536159 h 4757195"/>
            <a:gd name="connsiteX3308" fmla="*/ 3658622 w 4004840"/>
            <a:gd name="connsiteY3308" fmla="*/ 3536311 h 4757195"/>
            <a:gd name="connsiteX3309" fmla="*/ 3658881 w 4004840"/>
            <a:gd name="connsiteY3309" fmla="*/ 3536181 h 4757195"/>
            <a:gd name="connsiteX3310" fmla="*/ 207133 w 4004840"/>
            <a:gd name="connsiteY3310" fmla="*/ 3487131 h 4757195"/>
            <a:gd name="connsiteX3311" fmla="*/ 219648 w 4004840"/>
            <a:gd name="connsiteY3311" fmla="*/ 3489467 h 4757195"/>
            <a:gd name="connsiteX3312" fmla="*/ 229004 w 4004840"/>
            <a:gd name="connsiteY3312" fmla="*/ 3509087 h 4757195"/>
            <a:gd name="connsiteX3313" fmla="*/ 207484 w 4004840"/>
            <a:gd name="connsiteY3313" fmla="*/ 3513758 h 4757195"/>
            <a:gd name="connsiteX3314" fmla="*/ 198128 w 4004840"/>
            <a:gd name="connsiteY3314" fmla="*/ 3493204 h 4757195"/>
            <a:gd name="connsiteX3315" fmla="*/ 207133 w 4004840"/>
            <a:gd name="connsiteY3315" fmla="*/ 3487131 h 4757195"/>
            <a:gd name="connsiteX3316" fmla="*/ 589998 w 4004840"/>
            <a:gd name="connsiteY3316" fmla="*/ 3487131 h 4757195"/>
            <a:gd name="connsiteX3317" fmla="*/ 602513 w 4004840"/>
            <a:gd name="connsiteY3317" fmla="*/ 3489467 h 4757195"/>
            <a:gd name="connsiteX3318" fmla="*/ 611869 w 4004840"/>
            <a:gd name="connsiteY3318" fmla="*/ 3509087 h 4757195"/>
            <a:gd name="connsiteX3319" fmla="*/ 590349 w 4004840"/>
            <a:gd name="connsiteY3319" fmla="*/ 3513758 h 4757195"/>
            <a:gd name="connsiteX3320" fmla="*/ 580993 w 4004840"/>
            <a:gd name="connsiteY3320" fmla="*/ 3493204 h 4757195"/>
            <a:gd name="connsiteX3321" fmla="*/ 589998 w 4004840"/>
            <a:gd name="connsiteY3321" fmla="*/ 3487131 h 4757195"/>
            <a:gd name="connsiteX3322" fmla="*/ 972863 w 4004840"/>
            <a:gd name="connsiteY3322" fmla="*/ 3487131 h 4757195"/>
            <a:gd name="connsiteX3323" fmla="*/ 985378 w 4004840"/>
            <a:gd name="connsiteY3323" fmla="*/ 3489467 h 4757195"/>
            <a:gd name="connsiteX3324" fmla="*/ 994734 w 4004840"/>
            <a:gd name="connsiteY3324" fmla="*/ 3509087 h 4757195"/>
            <a:gd name="connsiteX3325" fmla="*/ 973214 w 4004840"/>
            <a:gd name="connsiteY3325" fmla="*/ 3513758 h 4757195"/>
            <a:gd name="connsiteX3326" fmla="*/ 963858 w 4004840"/>
            <a:gd name="connsiteY3326" fmla="*/ 3493204 h 4757195"/>
            <a:gd name="connsiteX3327" fmla="*/ 972863 w 4004840"/>
            <a:gd name="connsiteY3327" fmla="*/ 3487131 h 4757195"/>
            <a:gd name="connsiteX3328" fmla="*/ 1355728 w 4004840"/>
            <a:gd name="connsiteY3328" fmla="*/ 3487131 h 4757195"/>
            <a:gd name="connsiteX3329" fmla="*/ 1368243 w 4004840"/>
            <a:gd name="connsiteY3329" fmla="*/ 3489467 h 4757195"/>
            <a:gd name="connsiteX3330" fmla="*/ 1377599 w 4004840"/>
            <a:gd name="connsiteY3330" fmla="*/ 3509087 h 4757195"/>
            <a:gd name="connsiteX3331" fmla="*/ 1356079 w 4004840"/>
            <a:gd name="connsiteY3331" fmla="*/ 3513758 h 4757195"/>
            <a:gd name="connsiteX3332" fmla="*/ 1346723 w 4004840"/>
            <a:gd name="connsiteY3332" fmla="*/ 3493204 h 4757195"/>
            <a:gd name="connsiteX3333" fmla="*/ 1355728 w 4004840"/>
            <a:gd name="connsiteY3333" fmla="*/ 3487131 h 4757195"/>
            <a:gd name="connsiteX3334" fmla="*/ 1738592 w 4004840"/>
            <a:gd name="connsiteY3334" fmla="*/ 3487131 h 4757195"/>
            <a:gd name="connsiteX3335" fmla="*/ 1751107 w 4004840"/>
            <a:gd name="connsiteY3335" fmla="*/ 3489467 h 4757195"/>
            <a:gd name="connsiteX3336" fmla="*/ 1760463 w 4004840"/>
            <a:gd name="connsiteY3336" fmla="*/ 3509087 h 4757195"/>
            <a:gd name="connsiteX3337" fmla="*/ 1738943 w 4004840"/>
            <a:gd name="connsiteY3337" fmla="*/ 3513758 h 4757195"/>
            <a:gd name="connsiteX3338" fmla="*/ 1729587 w 4004840"/>
            <a:gd name="connsiteY3338" fmla="*/ 3493204 h 4757195"/>
            <a:gd name="connsiteX3339" fmla="*/ 1738592 w 4004840"/>
            <a:gd name="connsiteY3339" fmla="*/ 3487131 h 4757195"/>
            <a:gd name="connsiteX3340" fmla="*/ 2121457 w 4004840"/>
            <a:gd name="connsiteY3340" fmla="*/ 3487131 h 4757195"/>
            <a:gd name="connsiteX3341" fmla="*/ 2133972 w 4004840"/>
            <a:gd name="connsiteY3341" fmla="*/ 3489467 h 4757195"/>
            <a:gd name="connsiteX3342" fmla="*/ 2143328 w 4004840"/>
            <a:gd name="connsiteY3342" fmla="*/ 3509087 h 4757195"/>
            <a:gd name="connsiteX3343" fmla="*/ 2121808 w 4004840"/>
            <a:gd name="connsiteY3343" fmla="*/ 3513758 h 4757195"/>
            <a:gd name="connsiteX3344" fmla="*/ 2112452 w 4004840"/>
            <a:gd name="connsiteY3344" fmla="*/ 3493204 h 4757195"/>
            <a:gd name="connsiteX3345" fmla="*/ 2121457 w 4004840"/>
            <a:gd name="connsiteY3345" fmla="*/ 3487131 h 4757195"/>
            <a:gd name="connsiteX3346" fmla="*/ 2504322 w 4004840"/>
            <a:gd name="connsiteY3346" fmla="*/ 3487131 h 4757195"/>
            <a:gd name="connsiteX3347" fmla="*/ 2516837 w 4004840"/>
            <a:gd name="connsiteY3347" fmla="*/ 3489467 h 4757195"/>
            <a:gd name="connsiteX3348" fmla="*/ 2526193 w 4004840"/>
            <a:gd name="connsiteY3348" fmla="*/ 3509087 h 4757195"/>
            <a:gd name="connsiteX3349" fmla="*/ 2504673 w 4004840"/>
            <a:gd name="connsiteY3349" fmla="*/ 3513758 h 4757195"/>
            <a:gd name="connsiteX3350" fmla="*/ 2495317 w 4004840"/>
            <a:gd name="connsiteY3350" fmla="*/ 3493204 h 4757195"/>
            <a:gd name="connsiteX3351" fmla="*/ 2504322 w 4004840"/>
            <a:gd name="connsiteY3351" fmla="*/ 3487131 h 4757195"/>
            <a:gd name="connsiteX3352" fmla="*/ 2887187 w 4004840"/>
            <a:gd name="connsiteY3352" fmla="*/ 3487131 h 4757195"/>
            <a:gd name="connsiteX3353" fmla="*/ 2899701 w 4004840"/>
            <a:gd name="connsiteY3353" fmla="*/ 3489467 h 4757195"/>
            <a:gd name="connsiteX3354" fmla="*/ 2909058 w 4004840"/>
            <a:gd name="connsiteY3354" fmla="*/ 3509087 h 4757195"/>
            <a:gd name="connsiteX3355" fmla="*/ 2887538 w 4004840"/>
            <a:gd name="connsiteY3355" fmla="*/ 3513758 h 4757195"/>
            <a:gd name="connsiteX3356" fmla="*/ 2878182 w 4004840"/>
            <a:gd name="connsiteY3356" fmla="*/ 3493204 h 4757195"/>
            <a:gd name="connsiteX3357" fmla="*/ 2887187 w 4004840"/>
            <a:gd name="connsiteY3357" fmla="*/ 3487131 h 4757195"/>
            <a:gd name="connsiteX3358" fmla="*/ 3270052 w 4004840"/>
            <a:gd name="connsiteY3358" fmla="*/ 3487131 h 4757195"/>
            <a:gd name="connsiteX3359" fmla="*/ 3282566 w 4004840"/>
            <a:gd name="connsiteY3359" fmla="*/ 3489467 h 4757195"/>
            <a:gd name="connsiteX3360" fmla="*/ 3291923 w 4004840"/>
            <a:gd name="connsiteY3360" fmla="*/ 3509087 h 4757195"/>
            <a:gd name="connsiteX3361" fmla="*/ 3270403 w 4004840"/>
            <a:gd name="connsiteY3361" fmla="*/ 3513758 h 4757195"/>
            <a:gd name="connsiteX3362" fmla="*/ 3261047 w 4004840"/>
            <a:gd name="connsiteY3362" fmla="*/ 3493204 h 4757195"/>
            <a:gd name="connsiteX3363" fmla="*/ 3270052 w 4004840"/>
            <a:gd name="connsiteY3363" fmla="*/ 3487131 h 4757195"/>
            <a:gd name="connsiteX3364" fmla="*/ 3652915 w 4004840"/>
            <a:gd name="connsiteY3364" fmla="*/ 3487131 h 4757195"/>
            <a:gd name="connsiteX3365" fmla="*/ 3665431 w 4004840"/>
            <a:gd name="connsiteY3365" fmla="*/ 3489467 h 4757195"/>
            <a:gd name="connsiteX3366" fmla="*/ 3674786 w 4004840"/>
            <a:gd name="connsiteY3366" fmla="*/ 3509087 h 4757195"/>
            <a:gd name="connsiteX3367" fmla="*/ 3653268 w 4004840"/>
            <a:gd name="connsiteY3367" fmla="*/ 3513758 h 4757195"/>
            <a:gd name="connsiteX3368" fmla="*/ 3643910 w 4004840"/>
            <a:gd name="connsiteY3368" fmla="*/ 3493204 h 4757195"/>
            <a:gd name="connsiteX3369" fmla="*/ 3652915 w 4004840"/>
            <a:gd name="connsiteY3369" fmla="*/ 3487131 h 4757195"/>
            <a:gd name="connsiteX3370" fmla="*/ 143861 w 4004840"/>
            <a:gd name="connsiteY3370" fmla="*/ 3482927 h 4757195"/>
            <a:gd name="connsiteX3371" fmla="*/ 178479 w 4004840"/>
            <a:gd name="connsiteY3371" fmla="*/ 3497875 h 4757195"/>
            <a:gd name="connsiteX3372" fmla="*/ 167252 w 4004840"/>
            <a:gd name="connsiteY3372" fmla="*/ 3496941 h 4757195"/>
            <a:gd name="connsiteX3373" fmla="*/ 131697 w 4004840"/>
            <a:gd name="connsiteY3373" fmla="*/ 3500678 h 4757195"/>
            <a:gd name="connsiteX3374" fmla="*/ 167252 w 4004840"/>
            <a:gd name="connsiteY3374" fmla="*/ 3504415 h 4757195"/>
            <a:gd name="connsiteX3375" fmla="*/ 178479 w 4004840"/>
            <a:gd name="connsiteY3375" fmla="*/ 3504415 h 4757195"/>
            <a:gd name="connsiteX3376" fmla="*/ 143861 w 4004840"/>
            <a:gd name="connsiteY3376" fmla="*/ 3519364 h 4757195"/>
            <a:gd name="connsiteX3377" fmla="*/ 105499 w 4004840"/>
            <a:gd name="connsiteY3377" fmla="*/ 3500678 h 4757195"/>
            <a:gd name="connsiteX3378" fmla="*/ 143861 w 4004840"/>
            <a:gd name="connsiteY3378" fmla="*/ 3482927 h 4757195"/>
            <a:gd name="connsiteX3379" fmla="*/ 415197 w 4004840"/>
            <a:gd name="connsiteY3379" fmla="*/ 3482927 h 4757195"/>
            <a:gd name="connsiteX3380" fmla="*/ 453558 w 4004840"/>
            <a:gd name="connsiteY3380" fmla="*/ 3500678 h 4757195"/>
            <a:gd name="connsiteX3381" fmla="*/ 415197 w 4004840"/>
            <a:gd name="connsiteY3381" fmla="*/ 3519364 h 4757195"/>
            <a:gd name="connsiteX3382" fmla="*/ 380578 w 4004840"/>
            <a:gd name="connsiteY3382" fmla="*/ 3504415 h 4757195"/>
            <a:gd name="connsiteX3383" fmla="*/ 391806 w 4004840"/>
            <a:gd name="connsiteY3383" fmla="*/ 3504415 h 4757195"/>
            <a:gd name="connsiteX3384" fmla="*/ 426425 w 4004840"/>
            <a:gd name="connsiteY3384" fmla="*/ 3500678 h 4757195"/>
            <a:gd name="connsiteX3385" fmla="*/ 391806 w 4004840"/>
            <a:gd name="connsiteY3385" fmla="*/ 3496941 h 4757195"/>
            <a:gd name="connsiteX3386" fmla="*/ 380578 w 4004840"/>
            <a:gd name="connsiteY3386" fmla="*/ 3497875 h 4757195"/>
            <a:gd name="connsiteX3387" fmla="*/ 415197 w 4004840"/>
            <a:gd name="connsiteY3387" fmla="*/ 3482927 h 4757195"/>
            <a:gd name="connsiteX3388" fmla="*/ 526725 w 4004840"/>
            <a:gd name="connsiteY3388" fmla="*/ 3482927 h 4757195"/>
            <a:gd name="connsiteX3389" fmla="*/ 561344 w 4004840"/>
            <a:gd name="connsiteY3389" fmla="*/ 3497875 h 4757195"/>
            <a:gd name="connsiteX3390" fmla="*/ 550117 w 4004840"/>
            <a:gd name="connsiteY3390" fmla="*/ 3496941 h 4757195"/>
            <a:gd name="connsiteX3391" fmla="*/ 514562 w 4004840"/>
            <a:gd name="connsiteY3391" fmla="*/ 3500678 h 4757195"/>
            <a:gd name="connsiteX3392" fmla="*/ 550117 w 4004840"/>
            <a:gd name="connsiteY3392" fmla="*/ 3504415 h 4757195"/>
            <a:gd name="connsiteX3393" fmla="*/ 561344 w 4004840"/>
            <a:gd name="connsiteY3393" fmla="*/ 3504415 h 4757195"/>
            <a:gd name="connsiteX3394" fmla="*/ 526725 w 4004840"/>
            <a:gd name="connsiteY3394" fmla="*/ 3519364 h 4757195"/>
            <a:gd name="connsiteX3395" fmla="*/ 488364 w 4004840"/>
            <a:gd name="connsiteY3395" fmla="*/ 3500678 h 4757195"/>
            <a:gd name="connsiteX3396" fmla="*/ 526725 w 4004840"/>
            <a:gd name="connsiteY3396" fmla="*/ 3482927 h 4757195"/>
            <a:gd name="connsiteX3397" fmla="*/ 798062 w 4004840"/>
            <a:gd name="connsiteY3397" fmla="*/ 3482927 h 4757195"/>
            <a:gd name="connsiteX3398" fmla="*/ 836423 w 4004840"/>
            <a:gd name="connsiteY3398" fmla="*/ 3500678 h 4757195"/>
            <a:gd name="connsiteX3399" fmla="*/ 798062 w 4004840"/>
            <a:gd name="connsiteY3399" fmla="*/ 3519364 h 4757195"/>
            <a:gd name="connsiteX3400" fmla="*/ 763443 w 4004840"/>
            <a:gd name="connsiteY3400" fmla="*/ 3504415 h 4757195"/>
            <a:gd name="connsiteX3401" fmla="*/ 774671 w 4004840"/>
            <a:gd name="connsiteY3401" fmla="*/ 3504415 h 4757195"/>
            <a:gd name="connsiteX3402" fmla="*/ 809290 w 4004840"/>
            <a:gd name="connsiteY3402" fmla="*/ 3500678 h 4757195"/>
            <a:gd name="connsiteX3403" fmla="*/ 774671 w 4004840"/>
            <a:gd name="connsiteY3403" fmla="*/ 3496941 h 4757195"/>
            <a:gd name="connsiteX3404" fmla="*/ 763443 w 4004840"/>
            <a:gd name="connsiteY3404" fmla="*/ 3497875 h 4757195"/>
            <a:gd name="connsiteX3405" fmla="*/ 798062 w 4004840"/>
            <a:gd name="connsiteY3405" fmla="*/ 3482927 h 4757195"/>
            <a:gd name="connsiteX3406" fmla="*/ 909590 w 4004840"/>
            <a:gd name="connsiteY3406" fmla="*/ 3482927 h 4757195"/>
            <a:gd name="connsiteX3407" fmla="*/ 944209 w 4004840"/>
            <a:gd name="connsiteY3407" fmla="*/ 3497875 h 4757195"/>
            <a:gd name="connsiteX3408" fmla="*/ 932982 w 4004840"/>
            <a:gd name="connsiteY3408" fmla="*/ 3496941 h 4757195"/>
            <a:gd name="connsiteX3409" fmla="*/ 897427 w 4004840"/>
            <a:gd name="connsiteY3409" fmla="*/ 3500678 h 4757195"/>
            <a:gd name="connsiteX3410" fmla="*/ 932982 w 4004840"/>
            <a:gd name="connsiteY3410" fmla="*/ 3504415 h 4757195"/>
            <a:gd name="connsiteX3411" fmla="*/ 944209 w 4004840"/>
            <a:gd name="connsiteY3411" fmla="*/ 3504415 h 4757195"/>
            <a:gd name="connsiteX3412" fmla="*/ 909590 w 4004840"/>
            <a:gd name="connsiteY3412" fmla="*/ 3519364 h 4757195"/>
            <a:gd name="connsiteX3413" fmla="*/ 871229 w 4004840"/>
            <a:gd name="connsiteY3413" fmla="*/ 3500678 h 4757195"/>
            <a:gd name="connsiteX3414" fmla="*/ 909590 w 4004840"/>
            <a:gd name="connsiteY3414" fmla="*/ 3482927 h 4757195"/>
            <a:gd name="connsiteX3415" fmla="*/ 1180927 w 4004840"/>
            <a:gd name="connsiteY3415" fmla="*/ 3482927 h 4757195"/>
            <a:gd name="connsiteX3416" fmla="*/ 1219288 w 4004840"/>
            <a:gd name="connsiteY3416" fmla="*/ 3500678 h 4757195"/>
            <a:gd name="connsiteX3417" fmla="*/ 1180927 w 4004840"/>
            <a:gd name="connsiteY3417" fmla="*/ 3519364 h 4757195"/>
            <a:gd name="connsiteX3418" fmla="*/ 1146308 w 4004840"/>
            <a:gd name="connsiteY3418" fmla="*/ 3504415 h 4757195"/>
            <a:gd name="connsiteX3419" fmla="*/ 1157536 w 4004840"/>
            <a:gd name="connsiteY3419" fmla="*/ 3504415 h 4757195"/>
            <a:gd name="connsiteX3420" fmla="*/ 1192155 w 4004840"/>
            <a:gd name="connsiteY3420" fmla="*/ 3500678 h 4757195"/>
            <a:gd name="connsiteX3421" fmla="*/ 1157536 w 4004840"/>
            <a:gd name="connsiteY3421" fmla="*/ 3496941 h 4757195"/>
            <a:gd name="connsiteX3422" fmla="*/ 1146308 w 4004840"/>
            <a:gd name="connsiteY3422" fmla="*/ 3497875 h 4757195"/>
            <a:gd name="connsiteX3423" fmla="*/ 1180927 w 4004840"/>
            <a:gd name="connsiteY3423" fmla="*/ 3482927 h 4757195"/>
            <a:gd name="connsiteX3424" fmla="*/ 1292455 w 4004840"/>
            <a:gd name="connsiteY3424" fmla="*/ 3482927 h 4757195"/>
            <a:gd name="connsiteX3425" fmla="*/ 1327074 w 4004840"/>
            <a:gd name="connsiteY3425" fmla="*/ 3497875 h 4757195"/>
            <a:gd name="connsiteX3426" fmla="*/ 1315847 w 4004840"/>
            <a:gd name="connsiteY3426" fmla="*/ 3496941 h 4757195"/>
            <a:gd name="connsiteX3427" fmla="*/ 1280292 w 4004840"/>
            <a:gd name="connsiteY3427" fmla="*/ 3500678 h 4757195"/>
            <a:gd name="connsiteX3428" fmla="*/ 1315847 w 4004840"/>
            <a:gd name="connsiteY3428" fmla="*/ 3504415 h 4757195"/>
            <a:gd name="connsiteX3429" fmla="*/ 1327074 w 4004840"/>
            <a:gd name="connsiteY3429" fmla="*/ 3504415 h 4757195"/>
            <a:gd name="connsiteX3430" fmla="*/ 1292455 w 4004840"/>
            <a:gd name="connsiteY3430" fmla="*/ 3519364 h 4757195"/>
            <a:gd name="connsiteX3431" fmla="*/ 1254094 w 4004840"/>
            <a:gd name="connsiteY3431" fmla="*/ 3500678 h 4757195"/>
            <a:gd name="connsiteX3432" fmla="*/ 1292455 w 4004840"/>
            <a:gd name="connsiteY3432" fmla="*/ 3482927 h 4757195"/>
            <a:gd name="connsiteX3433" fmla="*/ 1563792 w 4004840"/>
            <a:gd name="connsiteY3433" fmla="*/ 3482927 h 4757195"/>
            <a:gd name="connsiteX3434" fmla="*/ 1602153 w 4004840"/>
            <a:gd name="connsiteY3434" fmla="*/ 3500678 h 4757195"/>
            <a:gd name="connsiteX3435" fmla="*/ 1563792 w 4004840"/>
            <a:gd name="connsiteY3435" fmla="*/ 3519364 h 4757195"/>
            <a:gd name="connsiteX3436" fmla="*/ 1529173 w 4004840"/>
            <a:gd name="connsiteY3436" fmla="*/ 3504415 h 4757195"/>
            <a:gd name="connsiteX3437" fmla="*/ 1540401 w 4004840"/>
            <a:gd name="connsiteY3437" fmla="*/ 3504415 h 4757195"/>
            <a:gd name="connsiteX3438" fmla="*/ 1575020 w 4004840"/>
            <a:gd name="connsiteY3438" fmla="*/ 3500678 h 4757195"/>
            <a:gd name="connsiteX3439" fmla="*/ 1540401 w 4004840"/>
            <a:gd name="connsiteY3439" fmla="*/ 3496941 h 4757195"/>
            <a:gd name="connsiteX3440" fmla="*/ 1529173 w 4004840"/>
            <a:gd name="connsiteY3440" fmla="*/ 3497875 h 4757195"/>
            <a:gd name="connsiteX3441" fmla="*/ 1563792 w 4004840"/>
            <a:gd name="connsiteY3441" fmla="*/ 3482927 h 4757195"/>
            <a:gd name="connsiteX3442" fmla="*/ 1675319 w 4004840"/>
            <a:gd name="connsiteY3442" fmla="*/ 3482927 h 4757195"/>
            <a:gd name="connsiteX3443" fmla="*/ 1709938 w 4004840"/>
            <a:gd name="connsiteY3443" fmla="*/ 3497875 h 4757195"/>
            <a:gd name="connsiteX3444" fmla="*/ 1698711 w 4004840"/>
            <a:gd name="connsiteY3444" fmla="*/ 3496941 h 4757195"/>
            <a:gd name="connsiteX3445" fmla="*/ 1663156 w 4004840"/>
            <a:gd name="connsiteY3445" fmla="*/ 3500678 h 4757195"/>
            <a:gd name="connsiteX3446" fmla="*/ 1698711 w 4004840"/>
            <a:gd name="connsiteY3446" fmla="*/ 3504415 h 4757195"/>
            <a:gd name="connsiteX3447" fmla="*/ 1709938 w 4004840"/>
            <a:gd name="connsiteY3447" fmla="*/ 3504415 h 4757195"/>
            <a:gd name="connsiteX3448" fmla="*/ 1675319 w 4004840"/>
            <a:gd name="connsiteY3448" fmla="*/ 3519364 h 4757195"/>
            <a:gd name="connsiteX3449" fmla="*/ 1636958 w 4004840"/>
            <a:gd name="connsiteY3449" fmla="*/ 3500678 h 4757195"/>
            <a:gd name="connsiteX3450" fmla="*/ 1675319 w 4004840"/>
            <a:gd name="connsiteY3450" fmla="*/ 3482927 h 4757195"/>
            <a:gd name="connsiteX3451" fmla="*/ 1946656 w 4004840"/>
            <a:gd name="connsiteY3451" fmla="*/ 3482927 h 4757195"/>
            <a:gd name="connsiteX3452" fmla="*/ 1985017 w 4004840"/>
            <a:gd name="connsiteY3452" fmla="*/ 3500678 h 4757195"/>
            <a:gd name="connsiteX3453" fmla="*/ 1946656 w 4004840"/>
            <a:gd name="connsiteY3453" fmla="*/ 3519364 h 4757195"/>
            <a:gd name="connsiteX3454" fmla="*/ 1912037 w 4004840"/>
            <a:gd name="connsiteY3454" fmla="*/ 3504415 h 4757195"/>
            <a:gd name="connsiteX3455" fmla="*/ 1923265 w 4004840"/>
            <a:gd name="connsiteY3455" fmla="*/ 3504415 h 4757195"/>
            <a:gd name="connsiteX3456" fmla="*/ 1957884 w 4004840"/>
            <a:gd name="connsiteY3456" fmla="*/ 3500678 h 4757195"/>
            <a:gd name="connsiteX3457" fmla="*/ 1923265 w 4004840"/>
            <a:gd name="connsiteY3457" fmla="*/ 3496941 h 4757195"/>
            <a:gd name="connsiteX3458" fmla="*/ 1912037 w 4004840"/>
            <a:gd name="connsiteY3458" fmla="*/ 3497875 h 4757195"/>
            <a:gd name="connsiteX3459" fmla="*/ 1946656 w 4004840"/>
            <a:gd name="connsiteY3459" fmla="*/ 3482927 h 4757195"/>
            <a:gd name="connsiteX3460" fmla="*/ 2058184 w 4004840"/>
            <a:gd name="connsiteY3460" fmla="*/ 3482927 h 4757195"/>
            <a:gd name="connsiteX3461" fmla="*/ 2092803 w 4004840"/>
            <a:gd name="connsiteY3461" fmla="*/ 3497875 h 4757195"/>
            <a:gd name="connsiteX3462" fmla="*/ 2081576 w 4004840"/>
            <a:gd name="connsiteY3462" fmla="*/ 3496941 h 4757195"/>
            <a:gd name="connsiteX3463" fmla="*/ 2046021 w 4004840"/>
            <a:gd name="connsiteY3463" fmla="*/ 3500678 h 4757195"/>
            <a:gd name="connsiteX3464" fmla="*/ 2081576 w 4004840"/>
            <a:gd name="connsiteY3464" fmla="*/ 3504415 h 4757195"/>
            <a:gd name="connsiteX3465" fmla="*/ 2092803 w 4004840"/>
            <a:gd name="connsiteY3465" fmla="*/ 3504415 h 4757195"/>
            <a:gd name="connsiteX3466" fmla="*/ 2058184 w 4004840"/>
            <a:gd name="connsiteY3466" fmla="*/ 3519364 h 4757195"/>
            <a:gd name="connsiteX3467" fmla="*/ 2019823 w 4004840"/>
            <a:gd name="connsiteY3467" fmla="*/ 3500678 h 4757195"/>
            <a:gd name="connsiteX3468" fmla="*/ 2058184 w 4004840"/>
            <a:gd name="connsiteY3468" fmla="*/ 3482927 h 4757195"/>
            <a:gd name="connsiteX3469" fmla="*/ 2329521 w 4004840"/>
            <a:gd name="connsiteY3469" fmla="*/ 3482927 h 4757195"/>
            <a:gd name="connsiteX3470" fmla="*/ 2367882 w 4004840"/>
            <a:gd name="connsiteY3470" fmla="*/ 3500678 h 4757195"/>
            <a:gd name="connsiteX3471" fmla="*/ 2329521 w 4004840"/>
            <a:gd name="connsiteY3471" fmla="*/ 3519364 h 4757195"/>
            <a:gd name="connsiteX3472" fmla="*/ 2294902 w 4004840"/>
            <a:gd name="connsiteY3472" fmla="*/ 3504415 h 4757195"/>
            <a:gd name="connsiteX3473" fmla="*/ 2306130 w 4004840"/>
            <a:gd name="connsiteY3473" fmla="*/ 3504415 h 4757195"/>
            <a:gd name="connsiteX3474" fmla="*/ 2340749 w 4004840"/>
            <a:gd name="connsiteY3474" fmla="*/ 3500678 h 4757195"/>
            <a:gd name="connsiteX3475" fmla="*/ 2306130 w 4004840"/>
            <a:gd name="connsiteY3475" fmla="*/ 3496941 h 4757195"/>
            <a:gd name="connsiteX3476" fmla="*/ 2294902 w 4004840"/>
            <a:gd name="connsiteY3476" fmla="*/ 3497875 h 4757195"/>
            <a:gd name="connsiteX3477" fmla="*/ 2329521 w 4004840"/>
            <a:gd name="connsiteY3477" fmla="*/ 3482927 h 4757195"/>
            <a:gd name="connsiteX3478" fmla="*/ 2441049 w 4004840"/>
            <a:gd name="connsiteY3478" fmla="*/ 3482927 h 4757195"/>
            <a:gd name="connsiteX3479" fmla="*/ 2475668 w 4004840"/>
            <a:gd name="connsiteY3479" fmla="*/ 3497875 h 4757195"/>
            <a:gd name="connsiteX3480" fmla="*/ 2464441 w 4004840"/>
            <a:gd name="connsiteY3480" fmla="*/ 3496941 h 4757195"/>
            <a:gd name="connsiteX3481" fmla="*/ 2428886 w 4004840"/>
            <a:gd name="connsiteY3481" fmla="*/ 3500678 h 4757195"/>
            <a:gd name="connsiteX3482" fmla="*/ 2464441 w 4004840"/>
            <a:gd name="connsiteY3482" fmla="*/ 3504415 h 4757195"/>
            <a:gd name="connsiteX3483" fmla="*/ 2475668 w 4004840"/>
            <a:gd name="connsiteY3483" fmla="*/ 3504415 h 4757195"/>
            <a:gd name="connsiteX3484" fmla="*/ 2441049 w 4004840"/>
            <a:gd name="connsiteY3484" fmla="*/ 3519364 h 4757195"/>
            <a:gd name="connsiteX3485" fmla="*/ 2402688 w 4004840"/>
            <a:gd name="connsiteY3485" fmla="*/ 3500678 h 4757195"/>
            <a:gd name="connsiteX3486" fmla="*/ 2441049 w 4004840"/>
            <a:gd name="connsiteY3486" fmla="*/ 3482927 h 4757195"/>
            <a:gd name="connsiteX3487" fmla="*/ 2712385 w 4004840"/>
            <a:gd name="connsiteY3487" fmla="*/ 3482927 h 4757195"/>
            <a:gd name="connsiteX3488" fmla="*/ 2750747 w 4004840"/>
            <a:gd name="connsiteY3488" fmla="*/ 3500678 h 4757195"/>
            <a:gd name="connsiteX3489" fmla="*/ 2712385 w 4004840"/>
            <a:gd name="connsiteY3489" fmla="*/ 3519364 h 4757195"/>
            <a:gd name="connsiteX3490" fmla="*/ 2677767 w 4004840"/>
            <a:gd name="connsiteY3490" fmla="*/ 3504415 h 4757195"/>
            <a:gd name="connsiteX3491" fmla="*/ 2688995 w 4004840"/>
            <a:gd name="connsiteY3491" fmla="*/ 3504415 h 4757195"/>
            <a:gd name="connsiteX3492" fmla="*/ 2723613 w 4004840"/>
            <a:gd name="connsiteY3492" fmla="*/ 3500678 h 4757195"/>
            <a:gd name="connsiteX3493" fmla="*/ 2688995 w 4004840"/>
            <a:gd name="connsiteY3493" fmla="*/ 3496941 h 4757195"/>
            <a:gd name="connsiteX3494" fmla="*/ 2677767 w 4004840"/>
            <a:gd name="connsiteY3494" fmla="*/ 3497875 h 4757195"/>
            <a:gd name="connsiteX3495" fmla="*/ 2712385 w 4004840"/>
            <a:gd name="connsiteY3495" fmla="*/ 3482927 h 4757195"/>
            <a:gd name="connsiteX3496" fmla="*/ 2823914 w 4004840"/>
            <a:gd name="connsiteY3496" fmla="*/ 3482927 h 4757195"/>
            <a:gd name="connsiteX3497" fmla="*/ 2858533 w 4004840"/>
            <a:gd name="connsiteY3497" fmla="*/ 3497875 h 4757195"/>
            <a:gd name="connsiteX3498" fmla="*/ 2847305 w 4004840"/>
            <a:gd name="connsiteY3498" fmla="*/ 3496941 h 4757195"/>
            <a:gd name="connsiteX3499" fmla="*/ 2811751 w 4004840"/>
            <a:gd name="connsiteY3499" fmla="*/ 3500678 h 4757195"/>
            <a:gd name="connsiteX3500" fmla="*/ 2847305 w 4004840"/>
            <a:gd name="connsiteY3500" fmla="*/ 3504415 h 4757195"/>
            <a:gd name="connsiteX3501" fmla="*/ 2858533 w 4004840"/>
            <a:gd name="connsiteY3501" fmla="*/ 3504415 h 4757195"/>
            <a:gd name="connsiteX3502" fmla="*/ 2823914 w 4004840"/>
            <a:gd name="connsiteY3502" fmla="*/ 3519364 h 4757195"/>
            <a:gd name="connsiteX3503" fmla="*/ 2785553 w 4004840"/>
            <a:gd name="connsiteY3503" fmla="*/ 3500678 h 4757195"/>
            <a:gd name="connsiteX3504" fmla="*/ 2823914 w 4004840"/>
            <a:gd name="connsiteY3504" fmla="*/ 3482927 h 4757195"/>
            <a:gd name="connsiteX3505" fmla="*/ 3095251 w 4004840"/>
            <a:gd name="connsiteY3505" fmla="*/ 3482927 h 4757195"/>
            <a:gd name="connsiteX3506" fmla="*/ 3133612 w 4004840"/>
            <a:gd name="connsiteY3506" fmla="*/ 3500678 h 4757195"/>
            <a:gd name="connsiteX3507" fmla="*/ 3095251 w 4004840"/>
            <a:gd name="connsiteY3507" fmla="*/ 3519364 h 4757195"/>
            <a:gd name="connsiteX3508" fmla="*/ 3060632 w 4004840"/>
            <a:gd name="connsiteY3508" fmla="*/ 3504415 h 4757195"/>
            <a:gd name="connsiteX3509" fmla="*/ 3071859 w 4004840"/>
            <a:gd name="connsiteY3509" fmla="*/ 3504415 h 4757195"/>
            <a:gd name="connsiteX3510" fmla="*/ 3106478 w 4004840"/>
            <a:gd name="connsiteY3510" fmla="*/ 3500678 h 4757195"/>
            <a:gd name="connsiteX3511" fmla="*/ 3071859 w 4004840"/>
            <a:gd name="connsiteY3511" fmla="*/ 3496941 h 4757195"/>
            <a:gd name="connsiteX3512" fmla="*/ 3060632 w 4004840"/>
            <a:gd name="connsiteY3512" fmla="*/ 3497875 h 4757195"/>
            <a:gd name="connsiteX3513" fmla="*/ 3095251 w 4004840"/>
            <a:gd name="connsiteY3513" fmla="*/ 3482927 h 4757195"/>
            <a:gd name="connsiteX3514" fmla="*/ 3206779 w 4004840"/>
            <a:gd name="connsiteY3514" fmla="*/ 3482927 h 4757195"/>
            <a:gd name="connsiteX3515" fmla="*/ 3241398 w 4004840"/>
            <a:gd name="connsiteY3515" fmla="*/ 3497875 h 4757195"/>
            <a:gd name="connsiteX3516" fmla="*/ 3230170 w 4004840"/>
            <a:gd name="connsiteY3516" fmla="*/ 3496941 h 4757195"/>
            <a:gd name="connsiteX3517" fmla="*/ 3194616 w 4004840"/>
            <a:gd name="connsiteY3517" fmla="*/ 3500678 h 4757195"/>
            <a:gd name="connsiteX3518" fmla="*/ 3230170 w 4004840"/>
            <a:gd name="connsiteY3518" fmla="*/ 3504415 h 4757195"/>
            <a:gd name="connsiteX3519" fmla="*/ 3241398 w 4004840"/>
            <a:gd name="connsiteY3519" fmla="*/ 3504415 h 4757195"/>
            <a:gd name="connsiteX3520" fmla="*/ 3206779 w 4004840"/>
            <a:gd name="connsiteY3520" fmla="*/ 3519364 h 4757195"/>
            <a:gd name="connsiteX3521" fmla="*/ 3168418 w 4004840"/>
            <a:gd name="connsiteY3521" fmla="*/ 3500678 h 4757195"/>
            <a:gd name="connsiteX3522" fmla="*/ 3206779 w 4004840"/>
            <a:gd name="connsiteY3522" fmla="*/ 3482927 h 4757195"/>
            <a:gd name="connsiteX3523" fmla="*/ 3478116 w 4004840"/>
            <a:gd name="connsiteY3523" fmla="*/ 3482927 h 4757195"/>
            <a:gd name="connsiteX3524" fmla="*/ 3516477 w 4004840"/>
            <a:gd name="connsiteY3524" fmla="*/ 3500678 h 4757195"/>
            <a:gd name="connsiteX3525" fmla="*/ 3478116 w 4004840"/>
            <a:gd name="connsiteY3525" fmla="*/ 3519364 h 4757195"/>
            <a:gd name="connsiteX3526" fmla="*/ 3443496 w 4004840"/>
            <a:gd name="connsiteY3526" fmla="*/ 3504415 h 4757195"/>
            <a:gd name="connsiteX3527" fmla="*/ 3454724 w 4004840"/>
            <a:gd name="connsiteY3527" fmla="*/ 3504415 h 4757195"/>
            <a:gd name="connsiteX3528" fmla="*/ 3489343 w 4004840"/>
            <a:gd name="connsiteY3528" fmla="*/ 3500678 h 4757195"/>
            <a:gd name="connsiteX3529" fmla="*/ 3454724 w 4004840"/>
            <a:gd name="connsiteY3529" fmla="*/ 3496941 h 4757195"/>
            <a:gd name="connsiteX3530" fmla="*/ 3443496 w 4004840"/>
            <a:gd name="connsiteY3530" fmla="*/ 3497875 h 4757195"/>
            <a:gd name="connsiteX3531" fmla="*/ 3478116 w 4004840"/>
            <a:gd name="connsiteY3531" fmla="*/ 3482927 h 4757195"/>
            <a:gd name="connsiteX3532" fmla="*/ 3589644 w 4004840"/>
            <a:gd name="connsiteY3532" fmla="*/ 3482927 h 4757195"/>
            <a:gd name="connsiteX3533" fmla="*/ 3624263 w 4004840"/>
            <a:gd name="connsiteY3533" fmla="*/ 3497875 h 4757195"/>
            <a:gd name="connsiteX3534" fmla="*/ 3613035 w 4004840"/>
            <a:gd name="connsiteY3534" fmla="*/ 3496941 h 4757195"/>
            <a:gd name="connsiteX3535" fmla="*/ 3577481 w 4004840"/>
            <a:gd name="connsiteY3535" fmla="*/ 3500678 h 4757195"/>
            <a:gd name="connsiteX3536" fmla="*/ 3613035 w 4004840"/>
            <a:gd name="connsiteY3536" fmla="*/ 3504415 h 4757195"/>
            <a:gd name="connsiteX3537" fmla="*/ 3624263 w 4004840"/>
            <a:gd name="connsiteY3537" fmla="*/ 3504415 h 4757195"/>
            <a:gd name="connsiteX3538" fmla="*/ 3589644 w 4004840"/>
            <a:gd name="connsiteY3538" fmla="*/ 3519364 h 4757195"/>
            <a:gd name="connsiteX3539" fmla="*/ 3551283 w 4004840"/>
            <a:gd name="connsiteY3539" fmla="*/ 3500678 h 4757195"/>
            <a:gd name="connsiteX3540" fmla="*/ 3589644 w 4004840"/>
            <a:gd name="connsiteY3540" fmla="*/ 3482927 h 4757195"/>
            <a:gd name="connsiteX3541" fmla="*/ 3860981 w 4004840"/>
            <a:gd name="connsiteY3541" fmla="*/ 3482927 h 4757195"/>
            <a:gd name="connsiteX3542" fmla="*/ 3899340 w 4004840"/>
            <a:gd name="connsiteY3542" fmla="*/ 3500678 h 4757195"/>
            <a:gd name="connsiteX3543" fmla="*/ 3860981 w 4004840"/>
            <a:gd name="connsiteY3543" fmla="*/ 3519364 h 4757195"/>
            <a:gd name="connsiteX3544" fmla="*/ 3826361 w 4004840"/>
            <a:gd name="connsiteY3544" fmla="*/ 3504415 h 4757195"/>
            <a:gd name="connsiteX3545" fmla="*/ 3837589 w 4004840"/>
            <a:gd name="connsiteY3545" fmla="*/ 3504415 h 4757195"/>
            <a:gd name="connsiteX3546" fmla="*/ 3872207 w 4004840"/>
            <a:gd name="connsiteY3546" fmla="*/ 3500678 h 4757195"/>
            <a:gd name="connsiteX3547" fmla="*/ 3837589 w 4004840"/>
            <a:gd name="connsiteY3547" fmla="*/ 3496941 h 4757195"/>
            <a:gd name="connsiteX3548" fmla="*/ 3826361 w 4004840"/>
            <a:gd name="connsiteY3548" fmla="*/ 3497875 h 4757195"/>
            <a:gd name="connsiteX3549" fmla="*/ 3860981 w 4004840"/>
            <a:gd name="connsiteY3549" fmla="*/ 3482927 h 4757195"/>
            <a:gd name="connsiteX3550" fmla="*/ 364204 w 4004840"/>
            <a:gd name="connsiteY3550" fmla="*/ 3480824 h 4757195"/>
            <a:gd name="connsiteX3551" fmla="*/ 377771 w 4004840"/>
            <a:gd name="connsiteY3551" fmla="*/ 3490401 h 4757195"/>
            <a:gd name="connsiteX3552" fmla="*/ 364672 w 4004840"/>
            <a:gd name="connsiteY3552" fmla="*/ 3521233 h 4757195"/>
            <a:gd name="connsiteX3553" fmla="*/ 330989 w 4004840"/>
            <a:gd name="connsiteY3553" fmla="*/ 3514693 h 4757195"/>
            <a:gd name="connsiteX3554" fmla="*/ 345024 w 4004840"/>
            <a:gd name="connsiteY3554" fmla="*/ 3483861 h 4757195"/>
            <a:gd name="connsiteX3555" fmla="*/ 364204 w 4004840"/>
            <a:gd name="connsiteY3555" fmla="*/ 3480824 h 4757195"/>
            <a:gd name="connsiteX3556" fmla="*/ 747069 w 4004840"/>
            <a:gd name="connsiteY3556" fmla="*/ 3480824 h 4757195"/>
            <a:gd name="connsiteX3557" fmla="*/ 760636 w 4004840"/>
            <a:gd name="connsiteY3557" fmla="*/ 3490401 h 4757195"/>
            <a:gd name="connsiteX3558" fmla="*/ 747537 w 4004840"/>
            <a:gd name="connsiteY3558" fmla="*/ 3521233 h 4757195"/>
            <a:gd name="connsiteX3559" fmla="*/ 713854 w 4004840"/>
            <a:gd name="connsiteY3559" fmla="*/ 3514693 h 4757195"/>
            <a:gd name="connsiteX3560" fmla="*/ 727889 w 4004840"/>
            <a:gd name="connsiteY3560" fmla="*/ 3483861 h 4757195"/>
            <a:gd name="connsiteX3561" fmla="*/ 747069 w 4004840"/>
            <a:gd name="connsiteY3561" fmla="*/ 3480824 h 4757195"/>
            <a:gd name="connsiteX3562" fmla="*/ 1129934 w 4004840"/>
            <a:gd name="connsiteY3562" fmla="*/ 3480824 h 4757195"/>
            <a:gd name="connsiteX3563" fmla="*/ 1143501 w 4004840"/>
            <a:gd name="connsiteY3563" fmla="*/ 3490401 h 4757195"/>
            <a:gd name="connsiteX3564" fmla="*/ 1130402 w 4004840"/>
            <a:gd name="connsiteY3564" fmla="*/ 3521233 h 4757195"/>
            <a:gd name="connsiteX3565" fmla="*/ 1096719 w 4004840"/>
            <a:gd name="connsiteY3565" fmla="*/ 3514693 h 4757195"/>
            <a:gd name="connsiteX3566" fmla="*/ 1110754 w 4004840"/>
            <a:gd name="connsiteY3566" fmla="*/ 3483861 h 4757195"/>
            <a:gd name="connsiteX3567" fmla="*/ 1129934 w 4004840"/>
            <a:gd name="connsiteY3567" fmla="*/ 3480824 h 4757195"/>
            <a:gd name="connsiteX3568" fmla="*/ 1512799 w 4004840"/>
            <a:gd name="connsiteY3568" fmla="*/ 3480824 h 4757195"/>
            <a:gd name="connsiteX3569" fmla="*/ 1526366 w 4004840"/>
            <a:gd name="connsiteY3569" fmla="*/ 3490401 h 4757195"/>
            <a:gd name="connsiteX3570" fmla="*/ 1513267 w 4004840"/>
            <a:gd name="connsiteY3570" fmla="*/ 3521233 h 4757195"/>
            <a:gd name="connsiteX3571" fmla="*/ 1479584 w 4004840"/>
            <a:gd name="connsiteY3571" fmla="*/ 3514693 h 4757195"/>
            <a:gd name="connsiteX3572" fmla="*/ 1493619 w 4004840"/>
            <a:gd name="connsiteY3572" fmla="*/ 3483861 h 4757195"/>
            <a:gd name="connsiteX3573" fmla="*/ 1512799 w 4004840"/>
            <a:gd name="connsiteY3573" fmla="*/ 3480824 h 4757195"/>
            <a:gd name="connsiteX3574" fmla="*/ 1895663 w 4004840"/>
            <a:gd name="connsiteY3574" fmla="*/ 3480824 h 4757195"/>
            <a:gd name="connsiteX3575" fmla="*/ 1909230 w 4004840"/>
            <a:gd name="connsiteY3575" fmla="*/ 3490401 h 4757195"/>
            <a:gd name="connsiteX3576" fmla="*/ 1896131 w 4004840"/>
            <a:gd name="connsiteY3576" fmla="*/ 3521233 h 4757195"/>
            <a:gd name="connsiteX3577" fmla="*/ 1862448 w 4004840"/>
            <a:gd name="connsiteY3577" fmla="*/ 3514693 h 4757195"/>
            <a:gd name="connsiteX3578" fmla="*/ 1876483 w 4004840"/>
            <a:gd name="connsiteY3578" fmla="*/ 3483861 h 4757195"/>
            <a:gd name="connsiteX3579" fmla="*/ 1895663 w 4004840"/>
            <a:gd name="connsiteY3579" fmla="*/ 3480824 h 4757195"/>
            <a:gd name="connsiteX3580" fmla="*/ 2278528 w 4004840"/>
            <a:gd name="connsiteY3580" fmla="*/ 3480824 h 4757195"/>
            <a:gd name="connsiteX3581" fmla="*/ 2292095 w 4004840"/>
            <a:gd name="connsiteY3581" fmla="*/ 3490401 h 4757195"/>
            <a:gd name="connsiteX3582" fmla="*/ 2278996 w 4004840"/>
            <a:gd name="connsiteY3582" fmla="*/ 3521233 h 4757195"/>
            <a:gd name="connsiteX3583" fmla="*/ 2245313 w 4004840"/>
            <a:gd name="connsiteY3583" fmla="*/ 3514693 h 4757195"/>
            <a:gd name="connsiteX3584" fmla="*/ 2259348 w 4004840"/>
            <a:gd name="connsiteY3584" fmla="*/ 3483861 h 4757195"/>
            <a:gd name="connsiteX3585" fmla="*/ 2278528 w 4004840"/>
            <a:gd name="connsiteY3585" fmla="*/ 3480824 h 4757195"/>
            <a:gd name="connsiteX3586" fmla="*/ 2661393 w 4004840"/>
            <a:gd name="connsiteY3586" fmla="*/ 3480824 h 4757195"/>
            <a:gd name="connsiteX3587" fmla="*/ 2674960 w 4004840"/>
            <a:gd name="connsiteY3587" fmla="*/ 3490401 h 4757195"/>
            <a:gd name="connsiteX3588" fmla="*/ 2661861 w 4004840"/>
            <a:gd name="connsiteY3588" fmla="*/ 3521233 h 4757195"/>
            <a:gd name="connsiteX3589" fmla="*/ 2628178 w 4004840"/>
            <a:gd name="connsiteY3589" fmla="*/ 3514693 h 4757195"/>
            <a:gd name="connsiteX3590" fmla="*/ 2642212 w 4004840"/>
            <a:gd name="connsiteY3590" fmla="*/ 3483861 h 4757195"/>
            <a:gd name="connsiteX3591" fmla="*/ 2661393 w 4004840"/>
            <a:gd name="connsiteY3591" fmla="*/ 3480824 h 4757195"/>
            <a:gd name="connsiteX3592" fmla="*/ 3044258 w 4004840"/>
            <a:gd name="connsiteY3592" fmla="*/ 3480824 h 4757195"/>
            <a:gd name="connsiteX3593" fmla="*/ 3057825 w 4004840"/>
            <a:gd name="connsiteY3593" fmla="*/ 3490401 h 4757195"/>
            <a:gd name="connsiteX3594" fmla="*/ 3044726 w 4004840"/>
            <a:gd name="connsiteY3594" fmla="*/ 3521233 h 4757195"/>
            <a:gd name="connsiteX3595" fmla="*/ 3011043 w 4004840"/>
            <a:gd name="connsiteY3595" fmla="*/ 3514693 h 4757195"/>
            <a:gd name="connsiteX3596" fmla="*/ 3025077 w 4004840"/>
            <a:gd name="connsiteY3596" fmla="*/ 3483861 h 4757195"/>
            <a:gd name="connsiteX3597" fmla="*/ 3044258 w 4004840"/>
            <a:gd name="connsiteY3597" fmla="*/ 3480824 h 4757195"/>
            <a:gd name="connsiteX3598" fmla="*/ 3427123 w 4004840"/>
            <a:gd name="connsiteY3598" fmla="*/ 3480824 h 4757195"/>
            <a:gd name="connsiteX3599" fmla="*/ 3440690 w 4004840"/>
            <a:gd name="connsiteY3599" fmla="*/ 3490401 h 4757195"/>
            <a:gd name="connsiteX3600" fmla="*/ 3427591 w 4004840"/>
            <a:gd name="connsiteY3600" fmla="*/ 3521233 h 4757195"/>
            <a:gd name="connsiteX3601" fmla="*/ 3393908 w 4004840"/>
            <a:gd name="connsiteY3601" fmla="*/ 3514693 h 4757195"/>
            <a:gd name="connsiteX3602" fmla="*/ 3407943 w 4004840"/>
            <a:gd name="connsiteY3602" fmla="*/ 3483861 h 4757195"/>
            <a:gd name="connsiteX3603" fmla="*/ 3427123 w 4004840"/>
            <a:gd name="connsiteY3603" fmla="*/ 3480824 h 4757195"/>
            <a:gd name="connsiteX3604" fmla="*/ 3809987 w 4004840"/>
            <a:gd name="connsiteY3604" fmla="*/ 3480824 h 4757195"/>
            <a:gd name="connsiteX3605" fmla="*/ 3823553 w 4004840"/>
            <a:gd name="connsiteY3605" fmla="*/ 3490401 h 4757195"/>
            <a:gd name="connsiteX3606" fmla="*/ 3810455 w 4004840"/>
            <a:gd name="connsiteY3606" fmla="*/ 3521233 h 4757195"/>
            <a:gd name="connsiteX3607" fmla="*/ 3776772 w 4004840"/>
            <a:gd name="connsiteY3607" fmla="*/ 3514693 h 4757195"/>
            <a:gd name="connsiteX3608" fmla="*/ 3790807 w 4004840"/>
            <a:gd name="connsiteY3608" fmla="*/ 3483861 h 4757195"/>
            <a:gd name="connsiteX3609" fmla="*/ 3809987 w 4004840"/>
            <a:gd name="connsiteY3609" fmla="*/ 3480824 h 4757195"/>
            <a:gd name="connsiteX3610" fmla="*/ 279529 w 4004840"/>
            <a:gd name="connsiteY3610" fmla="*/ 3450227 h 4757195"/>
            <a:gd name="connsiteX3611" fmla="*/ 297306 w 4004840"/>
            <a:gd name="connsiteY3611" fmla="*/ 3472650 h 4757195"/>
            <a:gd name="connsiteX3612" fmla="*/ 279529 w 4004840"/>
            <a:gd name="connsiteY3612" fmla="*/ 3496007 h 4757195"/>
            <a:gd name="connsiteX3613" fmla="*/ 261752 w 4004840"/>
            <a:gd name="connsiteY3613" fmla="*/ 3472650 h 4757195"/>
            <a:gd name="connsiteX3614" fmla="*/ 279529 w 4004840"/>
            <a:gd name="connsiteY3614" fmla="*/ 3450227 h 4757195"/>
            <a:gd name="connsiteX3615" fmla="*/ 662394 w 4004840"/>
            <a:gd name="connsiteY3615" fmla="*/ 3450227 h 4757195"/>
            <a:gd name="connsiteX3616" fmla="*/ 680171 w 4004840"/>
            <a:gd name="connsiteY3616" fmla="*/ 3472650 h 4757195"/>
            <a:gd name="connsiteX3617" fmla="*/ 662394 w 4004840"/>
            <a:gd name="connsiteY3617" fmla="*/ 3496007 h 4757195"/>
            <a:gd name="connsiteX3618" fmla="*/ 644616 w 4004840"/>
            <a:gd name="connsiteY3618" fmla="*/ 3472650 h 4757195"/>
            <a:gd name="connsiteX3619" fmla="*/ 662394 w 4004840"/>
            <a:gd name="connsiteY3619" fmla="*/ 3450227 h 4757195"/>
            <a:gd name="connsiteX3620" fmla="*/ 1045259 w 4004840"/>
            <a:gd name="connsiteY3620" fmla="*/ 3450227 h 4757195"/>
            <a:gd name="connsiteX3621" fmla="*/ 1063036 w 4004840"/>
            <a:gd name="connsiteY3621" fmla="*/ 3472650 h 4757195"/>
            <a:gd name="connsiteX3622" fmla="*/ 1045259 w 4004840"/>
            <a:gd name="connsiteY3622" fmla="*/ 3496007 h 4757195"/>
            <a:gd name="connsiteX3623" fmla="*/ 1027481 w 4004840"/>
            <a:gd name="connsiteY3623" fmla="*/ 3472650 h 4757195"/>
            <a:gd name="connsiteX3624" fmla="*/ 1045259 w 4004840"/>
            <a:gd name="connsiteY3624" fmla="*/ 3450227 h 4757195"/>
            <a:gd name="connsiteX3625" fmla="*/ 1428124 w 4004840"/>
            <a:gd name="connsiteY3625" fmla="*/ 3450227 h 4757195"/>
            <a:gd name="connsiteX3626" fmla="*/ 1445901 w 4004840"/>
            <a:gd name="connsiteY3626" fmla="*/ 3472650 h 4757195"/>
            <a:gd name="connsiteX3627" fmla="*/ 1428124 w 4004840"/>
            <a:gd name="connsiteY3627" fmla="*/ 3496007 h 4757195"/>
            <a:gd name="connsiteX3628" fmla="*/ 1410346 w 4004840"/>
            <a:gd name="connsiteY3628" fmla="*/ 3472650 h 4757195"/>
            <a:gd name="connsiteX3629" fmla="*/ 1428124 w 4004840"/>
            <a:gd name="connsiteY3629" fmla="*/ 3450227 h 4757195"/>
            <a:gd name="connsiteX3630" fmla="*/ 1810988 w 4004840"/>
            <a:gd name="connsiteY3630" fmla="*/ 3450227 h 4757195"/>
            <a:gd name="connsiteX3631" fmla="*/ 1828765 w 4004840"/>
            <a:gd name="connsiteY3631" fmla="*/ 3472650 h 4757195"/>
            <a:gd name="connsiteX3632" fmla="*/ 1810988 w 4004840"/>
            <a:gd name="connsiteY3632" fmla="*/ 3496007 h 4757195"/>
            <a:gd name="connsiteX3633" fmla="*/ 1793210 w 4004840"/>
            <a:gd name="connsiteY3633" fmla="*/ 3472650 h 4757195"/>
            <a:gd name="connsiteX3634" fmla="*/ 1810988 w 4004840"/>
            <a:gd name="connsiteY3634" fmla="*/ 3450227 h 4757195"/>
            <a:gd name="connsiteX3635" fmla="*/ 2193853 w 4004840"/>
            <a:gd name="connsiteY3635" fmla="*/ 3450227 h 4757195"/>
            <a:gd name="connsiteX3636" fmla="*/ 2211630 w 4004840"/>
            <a:gd name="connsiteY3636" fmla="*/ 3472650 h 4757195"/>
            <a:gd name="connsiteX3637" fmla="*/ 2193853 w 4004840"/>
            <a:gd name="connsiteY3637" fmla="*/ 3496007 h 4757195"/>
            <a:gd name="connsiteX3638" fmla="*/ 2176075 w 4004840"/>
            <a:gd name="connsiteY3638" fmla="*/ 3472650 h 4757195"/>
            <a:gd name="connsiteX3639" fmla="*/ 2193853 w 4004840"/>
            <a:gd name="connsiteY3639" fmla="*/ 3450227 h 4757195"/>
            <a:gd name="connsiteX3640" fmla="*/ 2576718 w 4004840"/>
            <a:gd name="connsiteY3640" fmla="*/ 3450227 h 4757195"/>
            <a:gd name="connsiteX3641" fmla="*/ 2594495 w 4004840"/>
            <a:gd name="connsiteY3641" fmla="*/ 3472650 h 4757195"/>
            <a:gd name="connsiteX3642" fmla="*/ 2576718 w 4004840"/>
            <a:gd name="connsiteY3642" fmla="*/ 3496007 h 4757195"/>
            <a:gd name="connsiteX3643" fmla="*/ 2558940 w 4004840"/>
            <a:gd name="connsiteY3643" fmla="*/ 3472650 h 4757195"/>
            <a:gd name="connsiteX3644" fmla="*/ 2576718 w 4004840"/>
            <a:gd name="connsiteY3644" fmla="*/ 3450227 h 4757195"/>
            <a:gd name="connsiteX3645" fmla="*/ 2959582 w 4004840"/>
            <a:gd name="connsiteY3645" fmla="*/ 3450227 h 4757195"/>
            <a:gd name="connsiteX3646" fmla="*/ 2977360 w 4004840"/>
            <a:gd name="connsiteY3646" fmla="*/ 3472650 h 4757195"/>
            <a:gd name="connsiteX3647" fmla="*/ 2959582 w 4004840"/>
            <a:gd name="connsiteY3647" fmla="*/ 3496007 h 4757195"/>
            <a:gd name="connsiteX3648" fmla="*/ 2941805 w 4004840"/>
            <a:gd name="connsiteY3648" fmla="*/ 3472650 h 4757195"/>
            <a:gd name="connsiteX3649" fmla="*/ 2959582 w 4004840"/>
            <a:gd name="connsiteY3649" fmla="*/ 3450227 h 4757195"/>
            <a:gd name="connsiteX3650" fmla="*/ 3342447 w 4004840"/>
            <a:gd name="connsiteY3650" fmla="*/ 3450227 h 4757195"/>
            <a:gd name="connsiteX3651" fmla="*/ 3360224 w 4004840"/>
            <a:gd name="connsiteY3651" fmla="*/ 3472650 h 4757195"/>
            <a:gd name="connsiteX3652" fmla="*/ 3342447 w 4004840"/>
            <a:gd name="connsiteY3652" fmla="*/ 3496007 h 4757195"/>
            <a:gd name="connsiteX3653" fmla="*/ 3324670 w 4004840"/>
            <a:gd name="connsiteY3653" fmla="*/ 3472650 h 4757195"/>
            <a:gd name="connsiteX3654" fmla="*/ 3342447 w 4004840"/>
            <a:gd name="connsiteY3654" fmla="*/ 3450227 h 4757195"/>
            <a:gd name="connsiteX3655" fmla="*/ 3725311 w 4004840"/>
            <a:gd name="connsiteY3655" fmla="*/ 3450227 h 4757195"/>
            <a:gd name="connsiteX3656" fmla="*/ 3743089 w 4004840"/>
            <a:gd name="connsiteY3656" fmla="*/ 3472650 h 4757195"/>
            <a:gd name="connsiteX3657" fmla="*/ 3725311 w 4004840"/>
            <a:gd name="connsiteY3657" fmla="*/ 3496007 h 4757195"/>
            <a:gd name="connsiteX3658" fmla="*/ 3707535 w 4004840"/>
            <a:gd name="connsiteY3658" fmla="*/ 3472650 h 4757195"/>
            <a:gd name="connsiteX3659" fmla="*/ 3725311 w 4004840"/>
            <a:gd name="connsiteY3659" fmla="*/ 3450227 h 4757195"/>
            <a:gd name="connsiteX3660" fmla="*/ 177778 w 4004840"/>
            <a:gd name="connsiteY3660" fmla="*/ 3434344 h 4757195"/>
            <a:gd name="connsiteX3661" fmla="*/ 198128 w 4004840"/>
            <a:gd name="connsiteY3661" fmla="*/ 3438081 h 4757195"/>
            <a:gd name="connsiteX3662" fmla="*/ 214969 w 4004840"/>
            <a:gd name="connsiteY3662" fmla="*/ 3461438 h 4757195"/>
            <a:gd name="connsiteX3663" fmla="*/ 208420 w 4004840"/>
            <a:gd name="connsiteY3663" fmla="*/ 3456767 h 4757195"/>
            <a:gd name="connsiteX3664" fmla="*/ 184093 w 4004840"/>
            <a:gd name="connsiteY3664" fmla="*/ 3446489 h 4757195"/>
            <a:gd name="connsiteX3665" fmla="*/ 205613 w 4004840"/>
            <a:gd name="connsiteY3665" fmla="*/ 3461438 h 4757195"/>
            <a:gd name="connsiteX3666" fmla="*/ 213098 w 4004840"/>
            <a:gd name="connsiteY3666" fmla="*/ 3465175 h 4757195"/>
            <a:gd name="connsiteX3667" fmla="*/ 185029 w 4004840"/>
            <a:gd name="connsiteY3667" fmla="*/ 3462372 h 4757195"/>
            <a:gd name="connsiteX3668" fmla="*/ 167252 w 4004840"/>
            <a:gd name="connsiteY3668" fmla="*/ 3436212 h 4757195"/>
            <a:gd name="connsiteX3669" fmla="*/ 177778 w 4004840"/>
            <a:gd name="connsiteY3669" fmla="*/ 3434344 h 4757195"/>
            <a:gd name="connsiteX3670" fmla="*/ 381163 w 4004840"/>
            <a:gd name="connsiteY3670" fmla="*/ 3434344 h 4757195"/>
            <a:gd name="connsiteX3671" fmla="*/ 391806 w 4004840"/>
            <a:gd name="connsiteY3671" fmla="*/ 3436212 h 4757195"/>
            <a:gd name="connsiteX3672" fmla="*/ 374029 w 4004840"/>
            <a:gd name="connsiteY3672" fmla="*/ 3462372 h 4757195"/>
            <a:gd name="connsiteX3673" fmla="*/ 345959 w 4004840"/>
            <a:gd name="connsiteY3673" fmla="*/ 3465175 h 4757195"/>
            <a:gd name="connsiteX3674" fmla="*/ 353444 w 4004840"/>
            <a:gd name="connsiteY3674" fmla="*/ 3461438 h 4757195"/>
            <a:gd name="connsiteX3675" fmla="*/ 374964 w 4004840"/>
            <a:gd name="connsiteY3675" fmla="*/ 3446489 h 4757195"/>
            <a:gd name="connsiteX3676" fmla="*/ 350638 w 4004840"/>
            <a:gd name="connsiteY3676" fmla="*/ 3456767 h 4757195"/>
            <a:gd name="connsiteX3677" fmla="*/ 343152 w 4004840"/>
            <a:gd name="connsiteY3677" fmla="*/ 3461438 h 4757195"/>
            <a:gd name="connsiteX3678" fmla="*/ 359994 w 4004840"/>
            <a:gd name="connsiteY3678" fmla="*/ 3438081 h 4757195"/>
            <a:gd name="connsiteX3679" fmla="*/ 381163 w 4004840"/>
            <a:gd name="connsiteY3679" fmla="*/ 3434344 h 4757195"/>
            <a:gd name="connsiteX3680" fmla="*/ 560642 w 4004840"/>
            <a:gd name="connsiteY3680" fmla="*/ 3434344 h 4757195"/>
            <a:gd name="connsiteX3681" fmla="*/ 580993 w 4004840"/>
            <a:gd name="connsiteY3681" fmla="*/ 3438081 h 4757195"/>
            <a:gd name="connsiteX3682" fmla="*/ 597834 w 4004840"/>
            <a:gd name="connsiteY3682" fmla="*/ 3461438 h 4757195"/>
            <a:gd name="connsiteX3683" fmla="*/ 591285 w 4004840"/>
            <a:gd name="connsiteY3683" fmla="*/ 3456767 h 4757195"/>
            <a:gd name="connsiteX3684" fmla="*/ 566958 w 4004840"/>
            <a:gd name="connsiteY3684" fmla="*/ 3446489 h 4757195"/>
            <a:gd name="connsiteX3685" fmla="*/ 588478 w 4004840"/>
            <a:gd name="connsiteY3685" fmla="*/ 3461438 h 4757195"/>
            <a:gd name="connsiteX3686" fmla="*/ 595963 w 4004840"/>
            <a:gd name="connsiteY3686" fmla="*/ 3465175 h 4757195"/>
            <a:gd name="connsiteX3687" fmla="*/ 567894 w 4004840"/>
            <a:gd name="connsiteY3687" fmla="*/ 3462372 h 4757195"/>
            <a:gd name="connsiteX3688" fmla="*/ 550117 w 4004840"/>
            <a:gd name="connsiteY3688" fmla="*/ 3436212 h 4757195"/>
            <a:gd name="connsiteX3689" fmla="*/ 560642 w 4004840"/>
            <a:gd name="connsiteY3689" fmla="*/ 3434344 h 4757195"/>
            <a:gd name="connsiteX3690" fmla="*/ 764028 w 4004840"/>
            <a:gd name="connsiteY3690" fmla="*/ 3434344 h 4757195"/>
            <a:gd name="connsiteX3691" fmla="*/ 774671 w 4004840"/>
            <a:gd name="connsiteY3691" fmla="*/ 3436212 h 4757195"/>
            <a:gd name="connsiteX3692" fmla="*/ 756894 w 4004840"/>
            <a:gd name="connsiteY3692" fmla="*/ 3462372 h 4757195"/>
            <a:gd name="connsiteX3693" fmla="*/ 728824 w 4004840"/>
            <a:gd name="connsiteY3693" fmla="*/ 3465175 h 4757195"/>
            <a:gd name="connsiteX3694" fmla="*/ 736309 w 4004840"/>
            <a:gd name="connsiteY3694" fmla="*/ 3461438 h 4757195"/>
            <a:gd name="connsiteX3695" fmla="*/ 757829 w 4004840"/>
            <a:gd name="connsiteY3695" fmla="*/ 3446489 h 4757195"/>
            <a:gd name="connsiteX3696" fmla="*/ 733502 w 4004840"/>
            <a:gd name="connsiteY3696" fmla="*/ 3456767 h 4757195"/>
            <a:gd name="connsiteX3697" fmla="*/ 726017 w 4004840"/>
            <a:gd name="connsiteY3697" fmla="*/ 3461438 h 4757195"/>
            <a:gd name="connsiteX3698" fmla="*/ 742859 w 4004840"/>
            <a:gd name="connsiteY3698" fmla="*/ 3438081 h 4757195"/>
            <a:gd name="connsiteX3699" fmla="*/ 764028 w 4004840"/>
            <a:gd name="connsiteY3699" fmla="*/ 3434344 h 4757195"/>
            <a:gd name="connsiteX3700" fmla="*/ 943508 w 4004840"/>
            <a:gd name="connsiteY3700" fmla="*/ 3434344 h 4757195"/>
            <a:gd name="connsiteX3701" fmla="*/ 963858 w 4004840"/>
            <a:gd name="connsiteY3701" fmla="*/ 3438081 h 4757195"/>
            <a:gd name="connsiteX3702" fmla="*/ 980699 w 4004840"/>
            <a:gd name="connsiteY3702" fmla="*/ 3461438 h 4757195"/>
            <a:gd name="connsiteX3703" fmla="*/ 974150 w 4004840"/>
            <a:gd name="connsiteY3703" fmla="*/ 3456767 h 4757195"/>
            <a:gd name="connsiteX3704" fmla="*/ 949823 w 4004840"/>
            <a:gd name="connsiteY3704" fmla="*/ 3446489 h 4757195"/>
            <a:gd name="connsiteX3705" fmla="*/ 971343 w 4004840"/>
            <a:gd name="connsiteY3705" fmla="*/ 3461438 h 4757195"/>
            <a:gd name="connsiteX3706" fmla="*/ 978828 w 4004840"/>
            <a:gd name="connsiteY3706" fmla="*/ 3465175 h 4757195"/>
            <a:gd name="connsiteX3707" fmla="*/ 950759 w 4004840"/>
            <a:gd name="connsiteY3707" fmla="*/ 3462372 h 4757195"/>
            <a:gd name="connsiteX3708" fmla="*/ 932982 w 4004840"/>
            <a:gd name="connsiteY3708" fmla="*/ 3436212 h 4757195"/>
            <a:gd name="connsiteX3709" fmla="*/ 943508 w 4004840"/>
            <a:gd name="connsiteY3709" fmla="*/ 3434344 h 4757195"/>
            <a:gd name="connsiteX3710" fmla="*/ 1146893 w 4004840"/>
            <a:gd name="connsiteY3710" fmla="*/ 3434344 h 4757195"/>
            <a:gd name="connsiteX3711" fmla="*/ 1157536 w 4004840"/>
            <a:gd name="connsiteY3711" fmla="*/ 3436212 h 4757195"/>
            <a:gd name="connsiteX3712" fmla="*/ 1139759 w 4004840"/>
            <a:gd name="connsiteY3712" fmla="*/ 3462372 h 4757195"/>
            <a:gd name="connsiteX3713" fmla="*/ 1111689 w 4004840"/>
            <a:gd name="connsiteY3713" fmla="*/ 3465175 h 4757195"/>
            <a:gd name="connsiteX3714" fmla="*/ 1119174 w 4004840"/>
            <a:gd name="connsiteY3714" fmla="*/ 3461438 h 4757195"/>
            <a:gd name="connsiteX3715" fmla="*/ 1140694 w 4004840"/>
            <a:gd name="connsiteY3715" fmla="*/ 3446489 h 4757195"/>
            <a:gd name="connsiteX3716" fmla="*/ 1116367 w 4004840"/>
            <a:gd name="connsiteY3716" fmla="*/ 3456767 h 4757195"/>
            <a:gd name="connsiteX3717" fmla="*/ 1108882 w 4004840"/>
            <a:gd name="connsiteY3717" fmla="*/ 3461438 h 4757195"/>
            <a:gd name="connsiteX3718" fmla="*/ 1125724 w 4004840"/>
            <a:gd name="connsiteY3718" fmla="*/ 3438081 h 4757195"/>
            <a:gd name="connsiteX3719" fmla="*/ 1146893 w 4004840"/>
            <a:gd name="connsiteY3719" fmla="*/ 3434344 h 4757195"/>
            <a:gd name="connsiteX3720" fmla="*/ 1326372 w 4004840"/>
            <a:gd name="connsiteY3720" fmla="*/ 3434344 h 4757195"/>
            <a:gd name="connsiteX3721" fmla="*/ 1346723 w 4004840"/>
            <a:gd name="connsiteY3721" fmla="*/ 3438081 h 4757195"/>
            <a:gd name="connsiteX3722" fmla="*/ 1363564 w 4004840"/>
            <a:gd name="connsiteY3722" fmla="*/ 3461438 h 4757195"/>
            <a:gd name="connsiteX3723" fmla="*/ 1357015 w 4004840"/>
            <a:gd name="connsiteY3723" fmla="*/ 3456767 h 4757195"/>
            <a:gd name="connsiteX3724" fmla="*/ 1332688 w 4004840"/>
            <a:gd name="connsiteY3724" fmla="*/ 3446489 h 4757195"/>
            <a:gd name="connsiteX3725" fmla="*/ 1354208 w 4004840"/>
            <a:gd name="connsiteY3725" fmla="*/ 3461438 h 4757195"/>
            <a:gd name="connsiteX3726" fmla="*/ 1361693 w 4004840"/>
            <a:gd name="connsiteY3726" fmla="*/ 3465175 h 4757195"/>
            <a:gd name="connsiteX3727" fmla="*/ 1333624 w 4004840"/>
            <a:gd name="connsiteY3727" fmla="*/ 3462372 h 4757195"/>
            <a:gd name="connsiteX3728" fmla="*/ 1315847 w 4004840"/>
            <a:gd name="connsiteY3728" fmla="*/ 3436212 h 4757195"/>
            <a:gd name="connsiteX3729" fmla="*/ 1326372 w 4004840"/>
            <a:gd name="connsiteY3729" fmla="*/ 3434344 h 4757195"/>
            <a:gd name="connsiteX3730" fmla="*/ 1529758 w 4004840"/>
            <a:gd name="connsiteY3730" fmla="*/ 3434344 h 4757195"/>
            <a:gd name="connsiteX3731" fmla="*/ 1540401 w 4004840"/>
            <a:gd name="connsiteY3731" fmla="*/ 3436212 h 4757195"/>
            <a:gd name="connsiteX3732" fmla="*/ 1522624 w 4004840"/>
            <a:gd name="connsiteY3732" fmla="*/ 3462372 h 4757195"/>
            <a:gd name="connsiteX3733" fmla="*/ 1494554 w 4004840"/>
            <a:gd name="connsiteY3733" fmla="*/ 3465175 h 4757195"/>
            <a:gd name="connsiteX3734" fmla="*/ 1502039 w 4004840"/>
            <a:gd name="connsiteY3734" fmla="*/ 3461438 h 4757195"/>
            <a:gd name="connsiteX3735" fmla="*/ 1523559 w 4004840"/>
            <a:gd name="connsiteY3735" fmla="*/ 3446489 h 4757195"/>
            <a:gd name="connsiteX3736" fmla="*/ 1499232 w 4004840"/>
            <a:gd name="connsiteY3736" fmla="*/ 3456767 h 4757195"/>
            <a:gd name="connsiteX3737" fmla="*/ 1491747 w 4004840"/>
            <a:gd name="connsiteY3737" fmla="*/ 3461438 h 4757195"/>
            <a:gd name="connsiteX3738" fmla="*/ 1508589 w 4004840"/>
            <a:gd name="connsiteY3738" fmla="*/ 3438081 h 4757195"/>
            <a:gd name="connsiteX3739" fmla="*/ 1529758 w 4004840"/>
            <a:gd name="connsiteY3739" fmla="*/ 3434344 h 4757195"/>
            <a:gd name="connsiteX3740" fmla="*/ 1709236 w 4004840"/>
            <a:gd name="connsiteY3740" fmla="*/ 3434344 h 4757195"/>
            <a:gd name="connsiteX3741" fmla="*/ 1729587 w 4004840"/>
            <a:gd name="connsiteY3741" fmla="*/ 3438081 h 4757195"/>
            <a:gd name="connsiteX3742" fmla="*/ 1746428 w 4004840"/>
            <a:gd name="connsiteY3742" fmla="*/ 3461438 h 4757195"/>
            <a:gd name="connsiteX3743" fmla="*/ 1739879 w 4004840"/>
            <a:gd name="connsiteY3743" fmla="*/ 3456767 h 4757195"/>
            <a:gd name="connsiteX3744" fmla="*/ 1715552 w 4004840"/>
            <a:gd name="connsiteY3744" fmla="*/ 3446489 h 4757195"/>
            <a:gd name="connsiteX3745" fmla="*/ 1737072 w 4004840"/>
            <a:gd name="connsiteY3745" fmla="*/ 3461438 h 4757195"/>
            <a:gd name="connsiteX3746" fmla="*/ 1744557 w 4004840"/>
            <a:gd name="connsiteY3746" fmla="*/ 3465175 h 4757195"/>
            <a:gd name="connsiteX3747" fmla="*/ 1716488 w 4004840"/>
            <a:gd name="connsiteY3747" fmla="*/ 3462372 h 4757195"/>
            <a:gd name="connsiteX3748" fmla="*/ 1698711 w 4004840"/>
            <a:gd name="connsiteY3748" fmla="*/ 3436212 h 4757195"/>
            <a:gd name="connsiteX3749" fmla="*/ 1709236 w 4004840"/>
            <a:gd name="connsiteY3749" fmla="*/ 3434344 h 4757195"/>
            <a:gd name="connsiteX3750" fmla="*/ 1912622 w 4004840"/>
            <a:gd name="connsiteY3750" fmla="*/ 3434344 h 4757195"/>
            <a:gd name="connsiteX3751" fmla="*/ 1923265 w 4004840"/>
            <a:gd name="connsiteY3751" fmla="*/ 3436212 h 4757195"/>
            <a:gd name="connsiteX3752" fmla="*/ 1905488 w 4004840"/>
            <a:gd name="connsiteY3752" fmla="*/ 3462372 h 4757195"/>
            <a:gd name="connsiteX3753" fmla="*/ 1877418 w 4004840"/>
            <a:gd name="connsiteY3753" fmla="*/ 3465175 h 4757195"/>
            <a:gd name="connsiteX3754" fmla="*/ 1884903 w 4004840"/>
            <a:gd name="connsiteY3754" fmla="*/ 3461438 h 4757195"/>
            <a:gd name="connsiteX3755" fmla="*/ 1906423 w 4004840"/>
            <a:gd name="connsiteY3755" fmla="*/ 3446489 h 4757195"/>
            <a:gd name="connsiteX3756" fmla="*/ 1882096 w 4004840"/>
            <a:gd name="connsiteY3756" fmla="*/ 3456767 h 4757195"/>
            <a:gd name="connsiteX3757" fmla="*/ 1874611 w 4004840"/>
            <a:gd name="connsiteY3757" fmla="*/ 3461438 h 4757195"/>
            <a:gd name="connsiteX3758" fmla="*/ 1891453 w 4004840"/>
            <a:gd name="connsiteY3758" fmla="*/ 3438081 h 4757195"/>
            <a:gd name="connsiteX3759" fmla="*/ 1912622 w 4004840"/>
            <a:gd name="connsiteY3759" fmla="*/ 3434344 h 4757195"/>
            <a:gd name="connsiteX3760" fmla="*/ 2092101 w 4004840"/>
            <a:gd name="connsiteY3760" fmla="*/ 3434344 h 4757195"/>
            <a:gd name="connsiteX3761" fmla="*/ 2112452 w 4004840"/>
            <a:gd name="connsiteY3761" fmla="*/ 3438081 h 4757195"/>
            <a:gd name="connsiteX3762" fmla="*/ 2129293 w 4004840"/>
            <a:gd name="connsiteY3762" fmla="*/ 3461438 h 4757195"/>
            <a:gd name="connsiteX3763" fmla="*/ 2122744 w 4004840"/>
            <a:gd name="connsiteY3763" fmla="*/ 3456767 h 4757195"/>
            <a:gd name="connsiteX3764" fmla="*/ 2098417 w 4004840"/>
            <a:gd name="connsiteY3764" fmla="*/ 3446489 h 4757195"/>
            <a:gd name="connsiteX3765" fmla="*/ 2119937 w 4004840"/>
            <a:gd name="connsiteY3765" fmla="*/ 3461438 h 4757195"/>
            <a:gd name="connsiteX3766" fmla="*/ 2127422 w 4004840"/>
            <a:gd name="connsiteY3766" fmla="*/ 3465175 h 4757195"/>
            <a:gd name="connsiteX3767" fmla="*/ 2099353 w 4004840"/>
            <a:gd name="connsiteY3767" fmla="*/ 3462372 h 4757195"/>
            <a:gd name="connsiteX3768" fmla="*/ 2081576 w 4004840"/>
            <a:gd name="connsiteY3768" fmla="*/ 3436212 h 4757195"/>
            <a:gd name="connsiteX3769" fmla="*/ 2092101 w 4004840"/>
            <a:gd name="connsiteY3769" fmla="*/ 3434344 h 4757195"/>
            <a:gd name="connsiteX3770" fmla="*/ 2295487 w 4004840"/>
            <a:gd name="connsiteY3770" fmla="*/ 3434344 h 4757195"/>
            <a:gd name="connsiteX3771" fmla="*/ 2306130 w 4004840"/>
            <a:gd name="connsiteY3771" fmla="*/ 3436212 h 4757195"/>
            <a:gd name="connsiteX3772" fmla="*/ 2288353 w 4004840"/>
            <a:gd name="connsiteY3772" fmla="*/ 3462372 h 4757195"/>
            <a:gd name="connsiteX3773" fmla="*/ 2260283 w 4004840"/>
            <a:gd name="connsiteY3773" fmla="*/ 3465175 h 4757195"/>
            <a:gd name="connsiteX3774" fmla="*/ 2267768 w 4004840"/>
            <a:gd name="connsiteY3774" fmla="*/ 3461438 h 4757195"/>
            <a:gd name="connsiteX3775" fmla="*/ 2289288 w 4004840"/>
            <a:gd name="connsiteY3775" fmla="*/ 3446489 h 4757195"/>
            <a:gd name="connsiteX3776" fmla="*/ 2264961 w 4004840"/>
            <a:gd name="connsiteY3776" fmla="*/ 3456767 h 4757195"/>
            <a:gd name="connsiteX3777" fmla="*/ 2257476 w 4004840"/>
            <a:gd name="connsiteY3777" fmla="*/ 3461438 h 4757195"/>
            <a:gd name="connsiteX3778" fmla="*/ 2274318 w 4004840"/>
            <a:gd name="connsiteY3778" fmla="*/ 3438081 h 4757195"/>
            <a:gd name="connsiteX3779" fmla="*/ 2295487 w 4004840"/>
            <a:gd name="connsiteY3779" fmla="*/ 3434344 h 4757195"/>
            <a:gd name="connsiteX3780" fmla="*/ 2474966 w 4004840"/>
            <a:gd name="connsiteY3780" fmla="*/ 3434344 h 4757195"/>
            <a:gd name="connsiteX3781" fmla="*/ 2495317 w 4004840"/>
            <a:gd name="connsiteY3781" fmla="*/ 3438081 h 4757195"/>
            <a:gd name="connsiteX3782" fmla="*/ 2512158 w 4004840"/>
            <a:gd name="connsiteY3782" fmla="*/ 3461438 h 4757195"/>
            <a:gd name="connsiteX3783" fmla="*/ 2505609 w 4004840"/>
            <a:gd name="connsiteY3783" fmla="*/ 3456767 h 4757195"/>
            <a:gd name="connsiteX3784" fmla="*/ 2481282 w 4004840"/>
            <a:gd name="connsiteY3784" fmla="*/ 3446489 h 4757195"/>
            <a:gd name="connsiteX3785" fmla="*/ 2502802 w 4004840"/>
            <a:gd name="connsiteY3785" fmla="*/ 3461438 h 4757195"/>
            <a:gd name="connsiteX3786" fmla="*/ 2510287 w 4004840"/>
            <a:gd name="connsiteY3786" fmla="*/ 3465175 h 4757195"/>
            <a:gd name="connsiteX3787" fmla="*/ 2482218 w 4004840"/>
            <a:gd name="connsiteY3787" fmla="*/ 3462372 h 4757195"/>
            <a:gd name="connsiteX3788" fmla="*/ 2464441 w 4004840"/>
            <a:gd name="connsiteY3788" fmla="*/ 3436212 h 4757195"/>
            <a:gd name="connsiteX3789" fmla="*/ 2474966 w 4004840"/>
            <a:gd name="connsiteY3789" fmla="*/ 3434344 h 4757195"/>
            <a:gd name="connsiteX3790" fmla="*/ 2678352 w 4004840"/>
            <a:gd name="connsiteY3790" fmla="*/ 3434344 h 4757195"/>
            <a:gd name="connsiteX3791" fmla="*/ 2688995 w 4004840"/>
            <a:gd name="connsiteY3791" fmla="*/ 3436212 h 4757195"/>
            <a:gd name="connsiteX3792" fmla="*/ 2671217 w 4004840"/>
            <a:gd name="connsiteY3792" fmla="*/ 3462372 h 4757195"/>
            <a:gd name="connsiteX3793" fmla="*/ 2643148 w 4004840"/>
            <a:gd name="connsiteY3793" fmla="*/ 3465175 h 4757195"/>
            <a:gd name="connsiteX3794" fmla="*/ 2650633 w 4004840"/>
            <a:gd name="connsiteY3794" fmla="*/ 3461438 h 4757195"/>
            <a:gd name="connsiteX3795" fmla="*/ 2672153 w 4004840"/>
            <a:gd name="connsiteY3795" fmla="*/ 3446489 h 4757195"/>
            <a:gd name="connsiteX3796" fmla="*/ 2647826 w 4004840"/>
            <a:gd name="connsiteY3796" fmla="*/ 3456767 h 4757195"/>
            <a:gd name="connsiteX3797" fmla="*/ 2640341 w 4004840"/>
            <a:gd name="connsiteY3797" fmla="*/ 3461438 h 4757195"/>
            <a:gd name="connsiteX3798" fmla="*/ 2657183 w 4004840"/>
            <a:gd name="connsiteY3798" fmla="*/ 3438081 h 4757195"/>
            <a:gd name="connsiteX3799" fmla="*/ 2678352 w 4004840"/>
            <a:gd name="connsiteY3799" fmla="*/ 3434344 h 4757195"/>
            <a:gd name="connsiteX3800" fmla="*/ 2857831 w 4004840"/>
            <a:gd name="connsiteY3800" fmla="*/ 3434344 h 4757195"/>
            <a:gd name="connsiteX3801" fmla="*/ 2878182 w 4004840"/>
            <a:gd name="connsiteY3801" fmla="*/ 3438081 h 4757195"/>
            <a:gd name="connsiteX3802" fmla="*/ 2895023 w 4004840"/>
            <a:gd name="connsiteY3802" fmla="*/ 3461438 h 4757195"/>
            <a:gd name="connsiteX3803" fmla="*/ 2888473 w 4004840"/>
            <a:gd name="connsiteY3803" fmla="*/ 3456767 h 4757195"/>
            <a:gd name="connsiteX3804" fmla="*/ 2864146 w 4004840"/>
            <a:gd name="connsiteY3804" fmla="*/ 3446489 h 4757195"/>
            <a:gd name="connsiteX3805" fmla="*/ 2885667 w 4004840"/>
            <a:gd name="connsiteY3805" fmla="*/ 3461438 h 4757195"/>
            <a:gd name="connsiteX3806" fmla="*/ 2893151 w 4004840"/>
            <a:gd name="connsiteY3806" fmla="*/ 3465175 h 4757195"/>
            <a:gd name="connsiteX3807" fmla="*/ 2865083 w 4004840"/>
            <a:gd name="connsiteY3807" fmla="*/ 3462372 h 4757195"/>
            <a:gd name="connsiteX3808" fmla="*/ 2847305 w 4004840"/>
            <a:gd name="connsiteY3808" fmla="*/ 3436212 h 4757195"/>
            <a:gd name="connsiteX3809" fmla="*/ 2857831 w 4004840"/>
            <a:gd name="connsiteY3809" fmla="*/ 3434344 h 4757195"/>
            <a:gd name="connsiteX3810" fmla="*/ 3061216 w 4004840"/>
            <a:gd name="connsiteY3810" fmla="*/ 3434344 h 4757195"/>
            <a:gd name="connsiteX3811" fmla="*/ 3071859 w 4004840"/>
            <a:gd name="connsiteY3811" fmla="*/ 3436212 h 4757195"/>
            <a:gd name="connsiteX3812" fmla="*/ 3054082 w 4004840"/>
            <a:gd name="connsiteY3812" fmla="*/ 3462372 h 4757195"/>
            <a:gd name="connsiteX3813" fmla="*/ 3026013 w 4004840"/>
            <a:gd name="connsiteY3813" fmla="*/ 3465175 h 4757195"/>
            <a:gd name="connsiteX3814" fmla="*/ 3033498 w 4004840"/>
            <a:gd name="connsiteY3814" fmla="*/ 3461438 h 4757195"/>
            <a:gd name="connsiteX3815" fmla="*/ 3055018 w 4004840"/>
            <a:gd name="connsiteY3815" fmla="*/ 3446489 h 4757195"/>
            <a:gd name="connsiteX3816" fmla="*/ 3030691 w 4004840"/>
            <a:gd name="connsiteY3816" fmla="*/ 3456767 h 4757195"/>
            <a:gd name="connsiteX3817" fmla="*/ 3023206 w 4004840"/>
            <a:gd name="connsiteY3817" fmla="*/ 3461438 h 4757195"/>
            <a:gd name="connsiteX3818" fmla="*/ 3040048 w 4004840"/>
            <a:gd name="connsiteY3818" fmla="*/ 3438081 h 4757195"/>
            <a:gd name="connsiteX3819" fmla="*/ 3061216 w 4004840"/>
            <a:gd name="connsiteY3819" fmla="*/ 3434344 h 4757195"/>
            <a:gd name="connsiteX3820" fmla="*/ 3240696 w 4004840"/>
            <a:gd name="connsiteY3820" fmla="*/ 3434344 h 4757195"/>
            <a:gd name="connsiteX3821" fmla="*/ 3261047 w 4004840"/>
            <a:gd name="connsiteY3821" fmla="*/ 3438081 h 4757195"/>
            <a:gd name="connsiteX3822" fmla="*/ 3277888 w 4004840"/>
            <a:gd name="connsiteY3822" fmla="*/ 3461438 h 4757195"/>
            <a:gd name="connsiteX3823" fmla="*/ 3271339 w 4004840"/>
            <a:gd name="connsiteY3823" fmla="*/ 3456767 h 4757195"/>
            <a:gd name="connsiteX3824" fmla="*/ 3247012 w 4004840"/>
            <a:gd name="connsiteY3824" fmla="*/ 3446489 h 4757195"/>
            <a:gd name="connsiteX3825" fmla="*/ 3268531 w 4004840"/>
            <a:gd name="connsiteY3825" fmla="*/ 3461438 h 4757195"/>
            <a:gd name="connsiteX3826" fmla="*/ 3276017 w 4004840"/>
            <a:gd name="connsiteY3826" fmla="*/ 3465175 h 4757195"/>
            <a:gd name="connsiteX3827" fmla="*/ 3247947 w 4004840"/>
            <a:gd name="connsiteY3827" fmla="*/ 3462372 h 4757195"/>
            <a:gd name="connsiteX3828" fmla="*/ 3230170 w 4004840"/>
            <a:gd name="connsiteY3828" fmla="*/ 3436212 h 4757195"/>
            <a:gd name="connsiteX3829" fmla="*/ 3240696 w 4004840"/>
            <a:gd name="connsiteY3829" fmla="*/ 3434344 h 4757195"/>
            <a:gd name="connsiteX3830" fmla="*/ 3444082 w 4004840"/>
            <a:gd name="connsiteY3830" fmla="*/ 3434344 h 4757195"/>
            <a:gd name="connsiteX3831" fmla="*/ 3454724 w 4004840"/>
            <a:gd name="connsiteY3831" fmla="*/ 3436212 h 4757195"/>
            <a:gd name="connsiteX3832" fmla="*/ 3436947 w 4004840"/>
            <a:gd name="connsiteY3832" fmla="*/ 3462372 h 4757195"/>
            <a:gd name="connsiteX3833" fmla="*/ 3408878 w 4004840"/>
            <a:gd name="connsiteY3833" fmla="*/ 3465175 h 4757195"/>
            <a:gd name="connsiteX3834" fmla="*/ 3416363 w 4004840"/>
            <a:gd name="connsiteY3834" fmla="*/ 3461438 h 4757195"/>
            <a:gd name="connsiteX3835" fmla="*/ 3437883 w 4004840"/>
            <a:gd name="connsiteY3835" fmla="*/ 3446489 h 4757195"/>
            <a:gd name="connsiteX3836" fmla="*/ 3413556 w 4004840"/>
            <a:gd name="connsiteY3836" fmla="*/ 3456767 h 4757195"/>
            <a:gd name="connsiteX3837" fmla="*/ 3406071 w 4004840"/>
            <a:gd name="connsiteY3837" fmla="*/ 3461438 h 4757195"/>
            <a:gd name="connsiteX3838" fmla="*/ 3422913 w 4004840"/>
            <a:gd name="connsiteY3838" fmla="*/ 3438081 h 4757195"/>
            <a:gd name="connsiteX3839" fmla="*/ 3444082 w 4004840"/>
            <a:gd name="connsiteY3839" fmla="*/ 3434344 h 4757195"/>
            <a:gd name="connsiteX3840" fmla="*/ 3623560 w 4004840"/>
            <a:gd name="connsiteY3840" fmla="*/ 3434344 h 4757195"/>
            <a:gd name="connsiteX3841" fmla="*/ 3643910 w 4004840"/>
            <a:gd name="connsiteY3841" fmla="*/ 3438081 h 4757195"/>
            <a:gd name="connsiteX3842" fmla="*/ 3660751 w 4004840"/>
            <a:gd name="connsiteY3842" fmla="*/ 3461438 h 4757195"/>
            <a:gd name="connsiteX3843" fmla="*/ 3654202 w 4004840"/>
            <a:gd name="connsiteY3843" fmla="*/ 3456767 h 4757195"/>
            <a:gd name="connsiteX3844" fmla="*/ 3629876 w 4004840"/>
            <a:gd name="connsiteY3844" fmla="*/ 3446489 h 4757195"/>
            <a:gd name="connsiteX3845" fmla="*/ 3651396 w 4004840"/>
            <a:gd name="connsiteY3845" fmla="*/ 3461438 h 4757195"/>
            <a:gd name="connsiteX3846" fmla="*/ 3658881 w 4004840"/>
            <a:gd name="connsiteY3846" fmla="*/ 3465175 h 4757195"/>
            <a:gd name="connsiteX3847" fmla="*/ 3630811 w 4004840"/>
            <a:gd name="connsiteY3847" fmla="*/ 3462372 h 4757195"/>
            <a:gd name="connsiteX3848" fmla="*/ 3613035 w 4004840"/>
            <a:gd name="connsiteY3848" fmla="*/ 3436212 h 4757195"/>
            <a:gd name="connsiteX3849" fmla="*/ 3623560 w 4004840"/>
            <a:gd name="connsiteY3849" fmla="*/ 3434344 h 4757195"/>
            <a:gd name="connsiteX3850" fmla="*/ 3826946 w 4004840"/>
            <a:gd name="connsiteY3850" fmla="*/ 3434344 h 4757195"/>
            <a:gd name="connsiteX3851" fmla="*/ 3837589 w 4004840"/>
            <a:gd name="connsiteY3851" fmla="*/ 3436212 h 4757195"/>
            <a:gd name="connsiteX3852" fmla="*/ 3819811 w 4004840"/>
            <a:gd name="connsiteY3852" fmla="*/ 3462372 h 4757195"/>
            <a:gd name="connsiteX3853" fmla="*/ 3791743 w 4004840"/>
            <a:gd name="connsiteY3853" fmla="*/ 3465175 h 4757195"/>
            <a:gd name="connsiteX3854" fmla="*/ 3799228 w 4004840"/>
            <a:gd name="connsiteY3854" fmla="*/ 3461438 h 4757195"/>
            <a:gd name="connsiteX3855" fmla="*/ 3820748 w 4004840"/>
            <a:gd name="connsiteY3855" fmla="*/ 3446489 h 4757195"/>
            <a:gd name="connsiteX3856" fmla="*/ 3796420 w 4004840"/>
            <a:gd name="connsiteY3856" fmla="*/ 3456767 h 4757195"/>
            <a:gd name="connsiteX3857" fmla="*/ 3788935 w 4004840"/>
            <a:gd name="connsiteY3857" fmla="*/ 3461438 h 4757195"/>
            <a:gd name="connsiteX3858" fmla="*/ 3805777 w 4004840"/>
            <a:gd name="connsiteY3858" fmla="*/ 3438081 h 4757195"/>
            <a:gd name="connsiteX3859" fmla="*/ 3826946 w 4004840"/>
            <a:gd name="connsiteY3859" fmla="*/ 3434344 h 4757195"/>
            <a:gd name="connsiteX3860" fmla="*/ 240232 w 4004840"/>
            <a:gd name="connsiteY3860" fmla="*/ 3433409 h 4757195"/>
            <a:gd name="connsiteX3861" fmla="*/ 252395 w 4004840"/>
            <a:gd name="connsiteY3861" fmla="*/ 3441818 h 4757195"/>
            <a:gd name="connsiteX3862" fmla="*/ 253331 w 4004840"/>
            <a:gd name="connsiteY3862" fmla="*/ 3453964 h 4757195"/>
            <a:gd name="connsiteX3863" fmla="*/ 251459 w 4004840"/>
            <a:gd name="connsiteY3863" fmla="*/ 3450227 h 4757195"/>
            <a:gd name="connsiteX3864" fmla="*/ 244910 w 4004840"/>
            <a:gd name="connsiteY3864" fmla="*/ 3440884 h 4757195"/>
            <a:gd name="connsiteX3865" fmla="*/ 249588 w 4004840"/>
            <a:gd name="connsiteY3865" fmla="*/ 3452095 h 4757195"/>
            <a:gd name="connsiteX3866" fmla="*/ 251459 w 4004840"/>
            <a:gd name="connsiteY3866" fmla="*/ 3454898 h 4757195"/>
            <a:gd name="connsiteX3867" fmla="*/ 241167 w 4004840"/>
            <a:gd name="connsiteY3867" fmla="*/ 3447424 h 4757195"/>
            <a:gd name="connsiteX3868" fmla="*/ 240232 w 4004840"/>
            <a:gd name="connsiteY3868" fmla="*/ 3433409 h 4757195"/>
            <a:gd name="connsiteX3869" fmla="*/ 318826 w 4004840"/>
            <a:gd name="connsiteY3869" fmla="*/ 3433409 h 4757195"/>
            <a:gd name="connsiteX3870" fmla="*/ 316954 w 4004840"/>
            <a:gd name="connsiteY3870" fmla="*/ 3447424 h 4757195"/>
            <a:gd name="connsiteX3871" fmla="*/ 306662 w 4004840"/>
            <a:gd name="connsiteY3871" fmla="*/ 3454898 h 4757195"/>
            <a:gd name="connsiteX3872" fmla="*/ 309469 w 4004840"/>
            <a:gd name="connsiteY3872" fmla="*/ 3452095 h 4757195"/>
            <a:gd name="connsiteX3873" fmla="*/ 314148 w 4004840"/>
            <a:gd name="connsiteY3873" fmla="*/ 3440884 h 4757195"/>
            <a:gd name="connsiteX3874" fmla="*/ 306662 w 4004840"/>
            <a:gd name="connsiteY3874" fmla="*/ 3450227 h 4757195"/>
            <a:gd name="connsiteX3875" fmla="*/ 304791 w 4004840"/>
            <a:gd name="connsiteY3875" fmla="*/ 3453964 h 4757195"/>
            <a:gd name="connsiteX3876" fmla="*/ 306662 w 4004840"/>
            <a:gd name="connsiteY3876" fmla="*/ 3441818 h 4757195"/>
            <a:gd name="connsiteX3877" fmla="*/ 318826 w 4004840"/>
            <a:gd name="connsiteY3877" fmla="*/ 3433409 h 4757195"/>
            <a:gd name="connsiteX3878" fmla="*/ 353444 w 4004840"/>
            <a:gd name="connsiteY3878" fmla="*/ 3433409 h 4757195"/>
            <a:gd name="connsiteX3879" fmla="*/ 314148 w 4004840"/>
            <a:gd name="connsiteY3879" fmla="*/ 3542721 h 4757195"/>
            <a:gd name="connsiteX3880" fmla="*/ 444202 w 4004840"/>
            <a:gd name="connsiteY3880" fmla="*/ 3538050 h 4757195"/>
            <a:gd name="connsiteX3881" fmla="*/ 381514 w 4004840"/>
            <a:gd name="connsiteY3881" fmla="*/ 3546458 h 4757195"/>
            <a:gd name="connsiteX3882" fmla="*/ 391806 w 4004840"/>
            <a:gd name="connsiteY3882" fmla="*/ 3566078 h 4757195"/>
            <a:gd name="connsiteX3883" fmla="*/ 359994 w 4004840"/>
            <a:gd name="connsiteY3883" fmla="*/ 3563276 h 4757195"/>
            <a:gd name="connsiteX3884" fmla="*/ 353444 w 4004840"/>
            <a:gd name="connsiteY3884" fmla="*/ 3558604 h 4757195"/>
            <a:gd name="connsiteX3885" fmla="*/ 306662 w 4004840"/>
            <a:gd name="connsiteY3885" fmla="*/ 3598778 h 4757195"/>
            <a:gd name="connsiteX3886" fmla="*/ 327247 w 4004840"/>
            <a:gd name="connsiteY3886" fmla="*/ 3738922 h 4757195"/>
            <a:gd name="connsiteX3887" fmla="*/ 230875 w 4004840"/>
            <a:gd name="connsiteY3887" fmla="*/ 3738922 h 4757195"/>
            <a:gd name="connsiteX3888" fmla="*/ 260816 w 4004840"/>
            <a:gd name="connsiteY3888" fmla="*/ 3598778 h 4757195"/>
            <a:gd name="connsiteX3889" fmla="*/ 237893 w 4004840"/>
            <a:gd name="connsiteY3889" fmla="*/ 3552648 h 4757195"/>
            <a:gd name="connsiteX3890" fmla="*/ 212839 w 4004840"/>
            <a:gd name="connsiteY3890" fmla="*/ 3536311 h 4757195"/>
            <a:gd name="connsiteX3891" fmla="*/ 205613 w 4004840"/>
            <a:gd name="connsiteY3891" fmla="*/ 3539918 h 4757195"/>
            <a:gd name="connsiteX3892" fmla="*/ 184093 w 4004840"/>
            <a:gd name="connsiteY3892" fmla="*/ 3555801 h 4757195"/>
            <a:gd name="connsiteX3893" fmla="*/ 208420 w 4004840"/>
            <a:gd name="connsiteY3893" fmla="*/ 3545524 h 4757195"/>
            <a:gd name="connsiteX3894" fmla="*/ 214969 w 4004840"/>
            <a:gd name="connsiteY3894" fmla="*/ 3540853 h 4757195"/>
            <a:gd name="connsiteX3895" fmla="*/ 198128 w 4004840"/>
            <a:gd name="connsiteY3895" fmla="*/ 3563276 h 4757195"/>
            <a:gd name="connsiteX3896" fmla="*/ 167252 w 4004840"/>
            <a:gd name="connsiteY3896" fmla="*/ 3566078 h 4757195"/>
            <a:gd name="connsiteX3897" fmla="*/ 185029 w 4004840"/>
            <a:gd name="connsiteY3897" fmla="*/ 3539918 h 4757195"/>
            <a:gd name="connsiteX3898" fmla="*/ 200116 w 4004840"/>
            <a:gd name="connsiteY3898" fmla="*/ 3535597 h 4757195"/>
            <a:gd name="connsiteX3899" fmla="*/ 212607 w 4004840"/>
            <a:gd name="connsiteY3899" fmla="*/ 3536159 h 4757195"/>
            <a:gd name="connsiteX3900" fmla="*/ 206081 w 4004840"/>
            <a:gd name="connsiteY3900" fmla="*/ 3531904 h 4757195"/>
            <a:gd name="connsiteX3901" fmla="*/ 156024 w 4004840"/>
            <a:gd name="connsiteY3901" fmla="*/ 3524035 h 4757195"/>
            <a:gd name="connsiteX3902" fmla="*/ 240232 w 4004840"/>
            <a:gd name="connsiteY3902" fmla="*/ 3526838 h 4757195"/>
            <a:gd name="connsiteX3903" fmla="*/ 214034 w 4004840"/>
            <a:gd name="connsiteY3903" fmla="*/ 3456767 h 4757195"/>
            <a:gd name="connsiteX3904" fmla="*/ 272979 w 4004840"/>
            <a:gd name="connsiteY3904" fmla="*/ 3555801 h 4757195"/>
            <a:gd name="connsiteX3905" fmla="*/ 353444 w 4004840"/>
            <a:gd name="connsiteY3905" fmla="*/ 3433409 h 4757195"/>
            <a:gd name="connsiteX3906" fmla="*/ 623097 w 4004840"/>
            <a:gd name="connsiteY3906" fmla="*/ 3433409 h 4757195"/>
            <a:gd name="connsiteX3907" fmla="*/ 635260 w 4004840"/>
            <a:gd name="connsiteY3907" fmla="*/ 3441818 h 4757195"/>
            <a:gd name="connsiteX3908" fmla="*/ 636196 w 4004840"/>
            <a:gd name="connsiteY3908" fmla="*/ 3453964 h 4757195"/>
            <a:gd name="connsiteX3909" fmla="*/ 634324 w 4004840"/>
            <a:gd name="connsiteY3909" fmla="*/ 3450227 h 4757195"/>
            <a:gd name="connsiteX3910" fmla="*/ 627775 w 4004840"/>
            <a:gd name="connsiteY3910" fmla="*/ 3440884 h 4757195"/>
            <a:gd name="connsiteX3911" fmla="*/ 632453 w 4004840"/>
            <a:gd name="connsiteY3911" fmla="*/ 3452095 h 4757195"/>
            <a:gd name="connsiteX3912" fmla="*/ 634324 w 4004840"/>
            <a:gd name="connsiteY3912" fmla="*/ 3454898 h 4757195"/>
            <a:gd name="connsiteX3913" fmla="*/ 624032 w 4004840"/>
            <a:gd name="connsiteY3913" fmla="*/ 3447424 h 4757195"/>
            <a:gd name="connsiteX3914" fmla="*/ 623097 w 4004840"/>
            <a:gd name="connsiteY3914" fmla="*/ 3433409 h 4757195"/>
            <a:gd name="connsiteX3915" fmla="*/ 701691 w 4004840"/>
            <a:gd name="connsiteY3915" fmla="*/ 3433409 h 4757195"/>
            <a:gd name="connsiteX3916" fmla="*/ 699819 w 4004840"/>
            <a:gd name="connsiteY3916" fmla="*/ 3447424 h 4757195"/>
            <a:gd name="connsiteX3917" fmla="*/ 689527 w 4004840"/>
            <a:gd name="connsiteY3917" fmla="*/ 3454898 h 4757195"/>
            <a:gd name="connsiteX3918" fmla="*/ 692334 w 4004840"/>
            <a:gd name="connsiteY3918" fmla="*/ 3452095 h 4757195"/>
            <a:gd name="connsiteX3919" fmla="*/ 697012 w 4004840"/>
            <a:gd name="connsiteY3919" fmla="*/ 3440884 h 4757195"/>
            <a:gd name="connsiteX3920" fmla="*/ 689527 w 4004840"/>
            <a:gd name="connsiteY3920" fmla="*/ 3450227 h 4757195"/>
            <a:gd name="connsiteX3921" fmla="*/ 687656 w 4004840"/>
            <a:gd name="connsiteY3921" fmla="*/ 3453964 h 4757195"/>
            <a:gd name="connsiteX3922" fmla="*/ 689527 w 4004840"/>
            <a:gd name="connsiteY3922" fmla="*/ 3441818 h 4757195"/>
            <a:gd name="connsiteX3923" fmla="*/ 701691 w 4004840"/>
            <a:gd name="connsiteY3923" fmla="*/ 3433409 h 4757195"/>
            <a:gd name="connsiteX3924" fmla="*/ 736309 w 4004840"/>
            <a:gd name="connsiteY3924" fmla="*/ 3433409 h 4757195"/>
            <a:gd name="connsiteX3925" fmla="*/ 697012 w 4004840"/>
            <a:gd name="connsiteY3925" fmla="*/ 3542721 h 4757195"/>
            <a:gd name="connsiteX3926" fmla="*/ 827067 w 4004840"/>
            <a:gd name="connsiteY3926" fmla="*/ 3538050 h 4757195"/>
            <a:gd name="connsiteX3927" fmla="*/ 764379 w 4004840"/>
            <a:gd name="connsiteY3927" fmla="*/ 3546458 h 4757195"/>
            <a:gd name="connsiteX3928" fmla="*/ 774671 w 4004840"/>
            <a:gd name="connsiteY3928" fmla="*/ 3566078 h 4757195"/>
            <a:gd name="connsiteX3929" fmla="*/ 742859 w 4004840"/>
            <a:gd name="connsiteY3929" fmla="*/ 3563276 h 4757195"/>
            <a:gd name="connsiteX3930" fmla="*/ 736309 w 4004840"/>
            <a:gd name="connsiteY3930" fmla="*/ 3558604 h 4757195"/>
            <a:gd name="connsiteX3931" fmla="*/ 689527 w 4004840"/>
            <a:gd name="connsiteY3931" fmla="*/ 3598778 h 4757195"/>
            <a:gd name="connsiteX3932" fmla="*/ 710111 w 4004840"/>
            <a:gd name="connsiteY3932" fmla="*/ 3738922 h 4757195"/>
            <a:gd name="connsiteX3933" fmla="*/ 613740 w 4004840"/>
            <a:gd name="connsiteY3933" fmla="*/ 3738922 h 4757195"/>
            <a:gd name="connsiteX3934" fmla="*/ 643681 w 4004840"/>
            <a:gd name="connsiteY3934" fmla="*/ 3598778 h 4757195"/>
            <a:gd name="connsiteX3935" fmla="*/ 620758 w 4004840"/>
            <a:gd name="connsiteY3935" fmla="*/ 3552648 h 4757195"/>
            <a:gd name="connsiteX3936" fmla="*/ 595704 w 4004840"/>
            <a:gd name="connsiteY3936" fmla="*/ 3536311 h 4757195"/>
            <a:gd name="connsiteX3937" fmla="*/ 588478 w 4004840"/>
            <a:gd name="connsiteY3937" fmla="*/ 3539918 h 4757195"/>
            <a:gd name="connsiteX3938" fmla="*/ 566958 w 4004840"/>
            <a:gd name="connsiteY3938" fmla="*/ 3555801 h 4757195"/>
            <a:gd name="connsiteX3939" fmla="*/ 591285 w 4004840"/>
            <a:gd name="connsiteY3939" fmla="*/ 3545524 h 4757195"/>
            <a:gd name="connsiteX3940" fmla="*/ 597834 w 4004840"/>
            <a:gd name="connsiteY3940" fmla="*/ 3540853 h 4757195"/>
            <a:gd name="connsiteX3941" fmla="*/ 580993 w 4004840"/>
            <a:gd name="connsiteY3941" fmla="*/ 3563276 h 4757195"/>
            <a:gd name="connsiteX3942" fmla="*/ 550117 w 4004840"/>
            <a:gd name="connsiteY3942" fmla="*/ 3566078 h 4757195"/>
            <a:gd name="connsiteX3943" fmla="*/ 567894 w 4004840"/>
            <a:gd name="connsiteY3943" fmla="*/ 3539918 h 4757195"/>
            <a:gd name="connsiteX3944" fmla="*/ 582981 w 4004840"/>
            <a:gd name="connsiteY3944" fmla="*/ 3535597 h 4757195"/>
            <a:gd name="connsiteX3945" fmla="*/ 595471 w 4004840"/>
            <a:gd name="connsiteY3945" fmla="*/ 3536159 h 4757195"/>
            <a:gd name="connsiteX3946" fmla="*/ 588946 w 4004840"/>
            <a:gd name="connsiteY3946" fmla="*/ 3531904 h 4757195"/>
            <a:gd name="connsiteX3947" fmla="*/ 538889 w 4004840"/>
            <a:gd name="connsiteY3947" fmla="*/ 3524035 h 4757195"/>
            <a:gd name="connsiteX3948" fmla="*/ 623097 w 4004840"/>
            <a:gd name="connsiteY3948" fmla="*/ 3526838 h 4757195"/>
            <a:gd name="connsiteX3949" fmla="*/ 596899 w 4004840"/>
            <a:gd name="connsiteY3949" fmla="*/ 3456767 h 4757195"/>
            <a:gd name="connsiteX3950" fmla="*/ 655844 w 4004840"/>
            <a:gd name="connsiteY3950" fmla="*/ 3555801 h 4757195"/>
            <a:gd name="connsiteX3951" fmla="*/ 736309 w 4004840"/>
            <a:gd name="connsiteY3951" fmla="*/ 3433409 h 4757195"/>
            <a:gd name="connsiteX3952" fmla="*/ 1005962 w 4004840"/>
            <a:gd name="connsiteY3952" fmla="*/ 3433409 h 4757195"/>
            <a:gd name="connsiteX3953" fmla="*/ 1018125 w 4004840"/>
            <a:gd name="connsiteY3953" fmla="*/ 3441818 h 4757195"/>
            <a:gd name="connsiteX3954" fmla="*/ 1019061 w 4004840"/>
            <a:gd name="connsiteY3954" fmla="*/ 3453964 h 4757195"/>
            <a:gd name="connsiteX3955" fmla="*/ 1017189 w 4004840"/>
            <a:gd name="connsiteY3955" fmla="*/ 3450227 h 4757195"/>
            <a:gd name="connsiteX3956" fmla="*/ 1010640 w 4004840"/>
            <a:gd name="connsiteY3956" fmla="*/ 3440884 h 4757195"/>
            <a:gd name="connsiteX3957" fmla="*/ 1015318 w 4004840"/>
            <a:gd name="connsiteY3957" fmla="*/ 3452095 h 4757195"/>
            <a:gd name="connsiteX3958" fmla="*/ 1017189 w 4004840"/>
            <a:gd name="connsiteY3958" fmla="*/ 3454898 h 4757195"/>
            <a:gd name="connsiteX3959" fmla="*/ 1006897 w 4004840"/>
            <a:gd name="connsiteY3959" fmla="*/ 3447424 h 4757195"/>
            <a:gd name="connsiteX3960" fmla="*/ 1005962 w 4004840"/>
            <a:gd name="connsiteY3960" fmla="*/ 3433409 h 4757195"/>
            <a:gd name="connsiteX3961" fmla="*/ 1084556 w 4004840"/>
            <a:gd name="connsiteY3961" fmla="*/ 3433409 h 4757195"/>
            <a:gd name="connsiteX3962" fmla="*/ 1082684 w 4004840"/>
            <a:gd name="connsiteY3962" fmla="*/ 3447424 h 4757195"/>
            <a:gd name="connsiteX3963" fmla="*/ 1072392 w 4004840"/>
            <a:gd name="connsiteY3963" fmla="*/ 3454898 h 4757195"/>
            <a:gd name="connsiteX3964" fmla="*/ 1075199 w 4004840"/>
            <a:gd name="connsiteY3964" fmla="*/ 3452095 h 4757195"/>
            <a:gd name="connsiteX3965" fmla="*/ 1079877 w 4004840"/>
            <a:gd name="connsiteY3965" fmla="*/ 3440884 h 4757195"/>
            <a:gd name="connsiteX3966" fmla="*/ 1072392 w 4004840"/>
            <a:gd name="connsiteY3966" fmla="*/ 3450227 h 4757195"/>
            <a:gd name="connsiteX3967" fmla="*/ 1070521 w 4004840"/>
            <a:gd name="connsiteY3967" fmla="*/ 3453964 h 4757195"/>
            <a:gd name="connsiteX3968" fmla="*/ 1072392 w 4004840"/>
            <a:gd name="connsiteY3968" fmla="*/ 3441818 h 4757195"/>
            <a:gd name="connsiteX3969" fmla="*/ 1084556 w 4004840"/>
            <a:gd name="connsiteY3969" fmla="*/ 3433409 h 4757195"/>
            <a:gd name="connsiteX3970" fmla="*/ 1119174 w 4004840"/>
            <a:gd name="connsiteY3970" fmla="*/ 3433409 h 4757195"/>
            <a:gd name="connsiteX3971" fmla="*/ 1079877 w 4004840"/>
            <a:gd name="connsiteY3971" fmla="*/ 3542721 h 4757195"/>
            <a:gd name="connsiteX3972" fmla="*/ 1209932 w 4004840"/>
            <a:gd name="connsiteY3972" fmla="*/ 3538050 h 4757195"/>
            <a:gd name="connsiteX3973" fmla="*/ 1147244 w 4004840"/>
            <a:gd name="connsiteY3973" fmla="*/ 3546458 h 4757195"/>
            <a:gd name="connsiteX3974" fmla="*/ 1157536 w 4004840"/>
            <a:gd name="connsiteY3974" fmla="*/ 3566078 h 4757195"/>
            <a:gd name="connsiteX3975" fmla="*/ 1125724 w 4004840"/>
            <a:gd name="connsiteY3975" fmla="*/ 3563276 h 4757195"/>
            <a:gd name="connsiteX3976" fmla="*/ 1119174 w 4004840"/>
            <a:gd name="connsiteY3976" fmla="*/ 3558604 h 4757195"/>
            <a:gd name="connsiteX3977" fmla="*/ 1072392 w 4004840"/>
            <a:gd name="connsiteY3977" fmla="*/ 3598778 h 4757195"/>
            <a:gd name="connsiteX3978" fmla="*/ 1092976 w 4004840"/>
            <a:gd name="connsiteY3978" fmla="*/ 3738922 h 4757195"/>
            <a:gd name="connsiteX3979" fmla="*/ 996605 w 4004840"/>
            <a:gd name="connsiteY3979" fmla="*/ 3738922 h 4757195"/>
            <a:gd name="connsiteX3980" fmla="*/ 1026546 w 4004840"/>
            <a:gd name="connsiteY3980" fmla="*/ 3598778 h 4757195"/>
            <a:gd name="connsiteX3981" fmla="*/ 1003623 w 4004840"/>
            <a:gd name="connsiteY3981" fmla="*/ 3552648 h 4757195"/>
            <a:gd name="connsiteX3982" fmla="*/ 978569 w 4004840"/>
            <a:gd name="connsiteY3982" fmla="*/ 3536311 h 4757195"/>
            <a:gd name="connsiteX3983" fmla="*/ 971343 w 4004840"/>
            <a:gd name="connsiteY3983" fmla="*/ 3539918 h 4757195"/>
            <a:gd name="connsiteX3984" fmla="*/ 949823 w 4004840"/>
            <a:gd name="connsiteY3984" fmla="*/ 3555801 h 4757195"/>
            <a:gd name="connsiteX3985" fmla="*/ 974150 w 4004840"/>
            <a:gd name="connsiteY3985" fmla="*/ 3545524 h 4757195"/>
            <a:gd name="connsiteX3986" fmla="*/ 980699 w 4004840"/>
            <a:gd name="connsiteY3986" fmla="*/ 3540853 h 4757195"/>
            <a:gd name="connsiteX3987" fmla="*/ 963858 w 4004840"/>
            <a:gd name="connsiteY3987" fmla="*/ 3563276 h 4757195"/>
            <a:gd name="connsiteX3988" fmla="*/ 932982 w 4004840"/>
            <a:gd name="connsiteY3988" fmla="*/ 3566078 h 4757195"/>
            <a:gd name="connsiteX3989" fmla="*/ 950759 w 4004840"/>
            <a:gd name="connsiteY3989" fmla="*/ 3539918 h 4757195"/>
            <a:gd name="connsiteX3990" fmla="*/ 965846 w 4004840"/>
            <a:gd name="connsiteY3990" fmla="*/ 3535597 h 4757195"/>
            <a:gd name="connsiteX3991" fmla="*/ 978336 w 4004840"/>
            <a:gd name="connsiteY3991" fmla="*/ 3536159 h 4757195"/>
            <a:gd name="connsiteX3992" fmla="*/ 971811 w 4004840"/>
            <a:gd name="connsiteY3992" fmla="*/ 3531904 h 4757195"/>
            <a:gd name="connsiteX3993" fmla="*/ 921754 w 4004840"/>
            <a:gd name="connsiteY3993" fmla="*/ 3524035 h 4757195"/>
            <a:gd name="connsiteX3994" fmla="*/ 1005962 w 4004840"/>
            <a:gd name="connsiteY3994" fmla="*/ 3526838 h 4757195"/>
            <a:gd name="connsiteX3995" fmla="*/ 979764 w 4004840"/>
            <a:gd name="connsiteY3995" fmla="*/ 3456767 h 4757195"/>
            <a:gd name="connsiteX3996" fmla="*/ 1038709 w 4004840"/>
            <a:gd name="connsiteY3996" fmla="*/ 3555801 h 4757195"/>
            <a:gd name="connsiteX3997" fmla="*/ 1119174 w 4004840"/>
            <a:gd name="connsiteY3997" fmla="*/ 3433409 h 4757195"/>
            <a:gd name="connsiteX3998" fmla="*/ 1388827 w 4004840"/>
            <a:gd name="connsiteY3998" fmla="*/ 3433409 h 4757195"/>
            <a:gd name="connsiteX3999" fmla="*/ 1400990 w 4004840"/>
            <a:gd name="connsiteY3999" fmla="*/ 3441818 h 4757195"/>
            <a:gd name="connsiteX4000" fmla="*/ 1401926 w 4004840"/>
            <a:gd name="connsiteY4000" fmla="*/ 3453964 h 4757195"/>
            <a:gd name="connsiteX4001" fmla="*/ 1400054 w 4004840"/>
            <a:gd name="connsiteY4001" fmla="*/ 3450227 h 4757195"/>
            <a:gd name="connsiteX4002" fmla="*/ 1393505 w 4004840"/>
            <a:gd name="connsiteY4002" fmla="*/ 3440884 h 4757195"/>
            <a:gd name="connsiteX4003" fmla="*/ 1398183 w 4004840"/>
            <a:gd name="connsiteY4003" fmla="*/ 3452095 h 4757195"/>
            <a:gd name="connsiteX4004" fmla="*/ 1400054 w 4004840"/>
            <a:gd name="connsiteY4004" fmla="*/ 3454898 h 4757195"/>
            <a:gd name="connsiteX4005" fmla="*/ 1389762 w 4004840"/>
            <a:gd name="connsiteY4005" fmla="*/ 3447424 h 4757195"/>
            <a:gd name="connsiteX4006" fmla="*/ 1388827 w 4004840"/>
            <a:gd name="connsiteY4006" fmla="*/ 3433409 h 4757195"/>
            <a:gd name="connsiteX4007" fmla="*/ 1467421 w 4004840"/>
            <a:gd name="connsiteY4007" fmla="*/ 3433409 h 4757195"/>
            <a:gd name="connsiteX4008" fmla="*/ 1465549 w 4004840"/>
            <a:gd name="connsiteY4008" fmla="*/ 3447424 h 4757195"/>
            <a:gd name="connsiteX4009" fmla="*/ 1455257 w 4004840"/>
            <a:gd name="connsiteY4009" fmla="*/ 3454898 h 4757195"/>
            <a:gd name="connsiteX4010" fmla="*/ 1458064 w 4004840"/>
            <a:gd name="connsiteY4010" fmla="*/ 3452095 h 4757195"/>
            <a:gd name="connsiteX4011" fmla="*/ 1462742 w 4004840"/>
            <a:gd name="connsiteY4011" fmla="*/ 3440884 h 4757195"/>
            <a:gd name="connsiteX4012" fmla="*/ 1455257 w 4004840"/>
            <a:gd name="connsiteY4012" fmla="*/ 3450227 h 4757195"/>
            <a:gd name="connsiteX4013" fmla="*/ 1453386 w 4004840"/>
            <a:gd name="connsiteY4013" fmla="*/ 3453964 h 4757195"/>
            <a:gd name="connsiteX4014" fmla="*/ 1455257 w 4004840"/>
            <a:gd name="connsiteY4014" fmla="*/ 3441818 h 4757195"/>
            <a:gd name="connsiteX4015" fmla="*/ 1467421 w 4004840"/>
            <a:gd name="connsiteY4015" fmla="*/ 3433409 h 4757195"/>
            <a:gd name="connsiteX4016" fmla="*/ 1502039 w 4004840"/>
            <a:gd name="connsiteY4016" fmla="*/ 3433409 h 4757195"/>
            <a:gd name="connsiteX4017" fmla="*/ 1462742 w 4004840"/>
            <a:gd name="connsiteY4017" fmla="*/ 3542721 h 4757195"/>
            <a:gd name="connsiteX4018" fmla="*/ 1592797 w 4004840"/>
            <a:gd name="connsiteY4018" fmla="*/ 3538050 h 4757195"/>
            <a:gd name="connsiteX4019" fmla="*/ 1530109 w 4004840"/>
            <a:gd name="connsiteY4019" fmla="*/ 3546458 h 4757195"/>
            <a:gd name="connsiteX4020" fmla="*/ 1540401 w 4004840"/>
            <a:gd name="connsiteY4020" fmla="*/ 3566078 h 4757195"/>
            <a:gd name="connsiteX4021" fmla="*/ 1508589 w 4004840"/>
            <a:gd name="connsiteY4021" fmla="*/ 3563276 h 4757195"/>
            <a:gd name="connsiteX4022" fmla="*/ 1502039 w 4004840"/>
            <a:gd name="connsiteY4022" fmla="*/ 3558604 h 4757195"/>
            <a:gd name="connsiteX4023" fmla="*/ 1455257 w 4004840"/>
            <a:gd name="connsiteY4023" fmla="*/ 3598778 h 4757195"/>
            <a:gd name="connsiteX4024" fmla="*/ 1475841 w 4004840"/>
            <a:gd name="connsiteY4024" fmla="*/ 3738922 h 4757195"/>
            <a:gd name="connsiteX4025" fmla="*/ 1379470 w 4004840"/>
            <a:gd name="connsiteY4025" fmla="*/ 3738922 h 4757195"/>
            <a:gd name="connsiteX4026" fmla="*/ 1409411 w 4004840"/>
            <a:gd name="connsiteY4026" fmla="*/ 3598778 h 4757195"/>
            <a:gd name="connsiteX4027" fmla="*/ 1386488 w 4004840"/>
            <a:gd name="connsiteY4027" fmla="*/ 3552648 h 4757195"/>
            <a:gd name="connsiteX4028" fmla="*/ 1361434 w 4004840"/>
            <a:gd name="connsiteY4028" fmla="*/ 3536311 h 4757195"/>
            <a:gd name="connsiteX4029" fmla="*/ 1354208 w 4004840"/>
            <a:gd name="connsiteY4029" fmla="*/ 3539918 h 4757195"/>
            <a:gd name="connsiteX4030" fmla="*/ 1332688 w 4004840"/>
            <a:gd name="connsiteY4030" fmla="*/ 3555801 h 4757195"/>
            <a:gd name="connsiteX4031" fmla="*/ 1357015 w 4004840"/>
            <a:gd name="connsiteY4031" fmla="*/ 3545524 h 4757195"/>
            <a:gd name="connsiteX4032" fmla="*/ 1363564 w 4004840"/>
            <a:gd name="connsiteY4032" fmla="*/ 3540853 h 4757195"/>
            <a:gd name="connsiteX4033" fmla="*/ 1346723 w 4004840"/>
            <a:gd name="connsiteY4033" fmla="*/ 3563276 h 4757195"/>
            <a:gd name="connsiteX4034" fmla="*/ 1315847 w 4004840"/>
            <a:gd name="connsiteY4034" fmla="*/ 3566078 h 4757195"/>
            <a:gd name="connsiteX4035" fmla="*/ 1333624 w 4004840"/>
            <a:gd name="connsiteY4035" fmla="*/ 3539918 h 4757195"/>
            <a:gd name="connsiteX4036" fmla="*/ 1348711 w 4004840"/>
            <a:gd name="connsiteY4036" fmla="*/ 3535597 h 4757195"/>
            <a:gd name="connsiteX4037" fmla="*/ 1361202 w 4004840"/>
            <a:gd name="connsiteY4037" fmla="*/ 3536159 h 4757195"/>
            <a:gd name="connsiteX4038" fmla="*/ 1354676 w 4004840"/>
            <a:gd name="connsiteY4038" fmla="*/ 3531904 h 4757195"/>
            <a:gd name="connsiteX4039" fmla="*/ 1304619 w 4004840"/>
            <a:gd name="connsiteY4039" fmla="*/ 3524035 h 4757195"/>
            <a:gd name="connsiteX4040" fmla="*/ 1388827 w 4004840"/>
            <a:gd name="connsiteY4040" fmla="*/ 3526838 h 4757195"/>
            <a:gd name="connsiteX4041" fmla="*/ 1362629 w 4004840"/>
            <a:gd name="connsiteY4041" fmla="*/ 3456767 h 4757195"/>
            <a:gd name="connsiteX4042" fmla="*/ 1421574 w 4004840"/>
            <a:gd name="connsiteY4042" fmla="*/ 3555801 h 4757195"/>
            <a:gd name="connsiteX4043" fmla="*/ 1502039 w 4004840"/>
            <a:gd name="connsiteY4043" fmla="*/ 3433409 h 4757195"/>
            <a:gd name="connsiteX4044" fmla="*/ 1771691 w 4004840"/>
            <a:gd name="connsiteY4044" fmla="*/ 3433409 h 4757195"/>
            <a:gd name="connsiteX4045" fmla="*/ 1783854 w 4004840"/>
            <a:gd name="connsiteY4045" fmla="*/ 3441818 h 4757195"/>
            <a:gd name="connsiteX4046" fmla="*/ 1784790 w 4004840"/>
            <a:gd name="connsiteY4046" fmla="*/ 3453964 h 4757195"/>
            <a:gd name="connsiteX4047" fmla="*/ 1782918 w 4004840"/>
            <a:gd name="connsiteY4047" fmla="*/ 3450227 h 4757195"/>
            <a:gd name="connsiteX4048" fmla="*/ 1776369 w 4004840"/>
            <a:gd name="connsiteY4048" fmla="*/ 3440884 h 4757195"/>
            <a:gd name="connsiteX4049" fmla="*/ 1781047 w 4004840"/>
            <a:gd name="connsiteY4049" fmla="*/ 3452095 h 4757195"/>
            <a:gd name="connsiteX4050" fmla="*/ 1782918 w 4004840"/>
            <a:gd name="connsiteY4050" fmla="*/ 3454898 h 4757195"/>
            <a:gd name="connsiteX4051" fmla="*/ 1772626 w 4004840"/>
            <a:gd name="connsiteY4051" fmla="*/ 3447424 h 4757195"/>
            <a:gd name="connsiteX4052" fmla="*/ 1771691 w 4004840"/>
            <a:gd name="connsiteY4052" fmla="*/ 3433409 h 4757195"/>
            <a:gd name="connsiteX4053" fmla="*/ 1850285 w 4004840"/>
            <a:gd name="connsiteY4053" fmla="*/ 3433409 h 4757195"/>
            <a:gd name="connsiteX4054" fmla="*/ 1848413 w 4004840"/>
            <a:gd name="connsiteY4054" fmla="*/ 3447424 h 4757195"/>
            <a:gd name="connsiteX4055" fmla="*/ 1838121 w 4004840"/>
            <a:gd name="connsiteY4055" fmla="*/ 3454898 h 4757195"/>
            <a:gd name="connsiteX4056" fmla="*/ 1840928 w 4004840"/>
            <a:gd name="connsiteY4056" fmla="*/ 3452095 h 4757195"/>
            <a:gd name="connsiteX4057" fmla="*/ 1845606 w 4004840"/>
            <a:gd name="connsiteY4057" fmla="*/ 3440884 h 4757195"/>
            <a:gd name="connsiteX4058" fmla="*/ 1838121 w 4004840"/>
            <a:gd name="connsiteY4058" fmla="*/ 3450227 h 4757195"/>
            <a:gd name="connsiteX4059" fmla="*/ 1836250 w 4004840"/>
            <a:gd name="connsiteY4059" fmla="*/ 3453964 h 4757195"/>
            <a:gd name="connsiteX4060" fmla="*/ 1838121 w 4004840"/>
            <a:gd name="connsiteY4060" fmla="*/ 3441818 h 4757195"/>
            <a:gd name="connsiteX4061" fmla="*/ 1850285 w 4004840"/>
            <a:gd name="connsiteY4061" fmla="*/ 3433409 h 4757195"/>
            <a:gd name="connsiteX4062" fmla="*/ 1884903 w 4004840"/>
            <a:gd name="connsiteY4062" fmla="*/ 3433409 h 4757195"/>
            <a:gd name="connsiteX4063" fmla="*/ 1845606 w 4004840"/>
            <a:gd name="connsiteY4063" fmla="*/ 3542721 h 4757195"/>
            <a:gd name="connsiteX4064" fmla="*/ 1975661 w 4004840"/>
            <a:gd name="connsiteY4064" fmla="*/ 3538050 h 4757195"/>
            <a:gd name="connsiteX4065" fmla="*/ 1912973 w 4004840"/>
            <a:gd name="connsiteY4065" fmla="*/ 3546458 h 4757195"/>
            <a:gd name="connsiteX4066" fmla="*/ 1923265 w 4004840"/>
            <a:gd name="connsiteY4066" fmla="*/ 3566078 h 4757195"/>
            <a:gd name="connsiteX4067" fmla="*/ 1891453 w 4004840"/>
            <a:gd name="connsiteY4067" fmla="*/ 3563276 h 4757195"/>
            <a:gd name="connsiteX4068" fmla="*/ 1884903 w 4004840"/>
            <a:gd name="connsiteY4068" fmla="*/ 3558604 h 4757195"/>
            <a:gd name="connsiteX4069" fmla="*/ 1838121 w 4004840"/>
            <a:gd name="connsiteY4069" fmla="*/ 3598778 h 4757195"/>
            <a:gd name="connsiteX4070" fmla="*/ 1858705 w 4004840"/>
            <a:gd name="connsiteY4070" fmla="*/ 3738922 h 4757195"/>
            <a:gd name="connsiteX4071" fmla="*/ 1762334 w 4004840"/>
            <a:gd name="connsiteY4071" fmla="*/ 3738922 h 4757195"/>
            <a:gd name="connsiteX4072" fmla="*/ 1792275 w 4004840"/>
            <a:gd name="connsiteY4072" fmla="*/ 3598778 h 4757195"/>
            <a:gd name="connsiteX4073" fmla="*/ 1769352 w 4004840"/>
            <a:gd name="connsiteY4073" fmla="*/ 3552648 h 4757195"/>
            <a:gd name="connsiteX4074" fmla="*/ 1744298 w 4004840"/>
            <a:gd name="connsiteY4074" fmla="*/ 3536311 h 4757195"/>
            <a:gd name="connsiteX4075" fmla="*/ 1737072 w 4004840"/>
            <a:gd name="connsiteY4075" fmla="*/ 3539918 h 4757195"/>
            <a:gd name="connsiteX4076" fmla="*/ 1715552 w 4004840"/>
            <a:gd name="connsiteY4076" fmla="*/ 3555801 h 4757195"/>
            <a:gd name="connsiteX4077" fmla="*/ 1739879 w 4004840"/>
            <a:gd name="connsiteY4077" fmla="*/ 3545524 h 4757195"/>
            <a:gd name="connsiteX4078" fmla="*/ 1746428 w 4004840"/>
            <a:gd name="connsiteY4078" fmla="*/ 3540853 h 4757195"/>
            <a:gd name="connsiteX4079" fmla="*/ 1729587 w 4004840"/>
            <a:gd name="connsiteY4079" fmla="*/ 3563276 h 4757195"/>
            <a:gd name="connsiteX4080" fmla="*/ 1698711 w 4004840"/>
            <a:gd name="connsiteY4080" fmla="*/ 3566078 h 4757195"/>
            <a:gd name="connsiteX4081" fmla="*/ 1716488 w 4004840"/>
            <a:gd name="connsiteY4081" fmla="*/ 3539918 h 4757195"/>
            <a:gd name="connsiteX4082" fmla="*/ 1731575 w 4004840"/>
            <a:gd name="connsiteY4082" fmla="*/ 3535597 h 4757195"/>
            <a:gd name="connsiteX4083" fmla="*/ 1744066 w 4004840"/>
            <a:gd name="connsiteY4083" fmla="*/ 3536159 h 4757195"/>
            <a:gd name="connsiteX4084" fmla="*/ 1737540 w 4004840"/>
            <a:gd name="connsiteY4084" fmla="*/ 3531904 h 4757195"/>
            <a:gd name="connsiteX4085" fmla="*/ 1687483 w 4004840"/>
            <a:gd name="connsiteY4085" fmla="*/ 3524035 h 4757195"/>
            <a:gd name="connsiteX4086" fmla="*/ 1771691 w 4004840"/>
            <a:gd name="connsiteY4086" fmla="*/ 3526838 h 4757195"/>
            <a:gd name="connsiteX4087" fmla="*/ 1745493 w 4004840"/>
            <a:gd name="connsiteY4087" fmla="*/ 3456767 h 4757195"/>
            <a:gd name="connsiteX4088" fmla="*/ 1804438 w 4004840"/>
            <a:gd name="connsiteY4088" fmla="*/ 3555801 h 4757195"/>
            <a:gd name="connsiteX4089" fmla="*/ 1884903 w 4004840"/>
            <a:gd name="connsiteY4089" fmla="*/ 3433409 h 4757195"/>
            <a:gd name="connsiteX4090" fmla="*/ 2154556 w 4004840"/>
            <a:gd name="connsiteY4090" fmla="*/ 3433409 h 4757195"/>
            <a:gd name="connsiteX4091" fmla="*/ 2166719 w 4004840"/>
            <a:gd name="connsiteY4091" fmla="*/ 3441818 h 4757195"/>
            <a:gd name="connsiteX4092" fmla="*/ 2167655 w 4004840"/>
            <a:gd name="connsiteY4092" fmla="*/ 3453964 h 4757195"/>
            <a:gd name="connsiteX4093" fmla="*/ 2165783 w 4004840"/>
            <a:gd name="connsiteY4093" fmla="*/ 3450227 h 4757195"/>
            <a:gd name="connsiteX4094" fmla="*/ 2159234 w 4004840"/>
            <a:gd name="connsiteY4094" fmla="*/ 3440884 h 4757195"/>
            <a:gd name="connsiteX4095" fmla="*/ 2163912 w 4004840"/>
            <a:gd name="connsiteY4095" fmla="*/ 3452095 h 4757195"/>
            <a:gd name="connsiteX4096" fmla="*/ 2165783 w 4004840"/>
            <a:gd name="connsiteY4096" fmla="*/ 3454898 h 4757195"/>
            <a:gd name="connsiteX4097" fmla="*/ 2155491 w 4004840"/>
            <a:gd name="connsiteY4097" fmla="*/ 3447424 h 4757195"/>
            <a:gd name="connsiteX4098" fmla="*/ 2154556 w 4004840"/>
            <a:gd name="connsiteY4098" fmla="*/ 3433409 h 4757195"/>
            <a:gd name="connsiteX4099" fmla="*/ 2233150 w 4004840"/>
            <a:gd name="connsiteY4099" fmla="*/ 3433409 h 4757195"/>
            <a:gd name="connsiteX4100" fmla="*/ 2231278 w 4004840"/>
            <a:gd name="connsiteY4100" fmla="*/ 3447424 h 4757195"/>
            <a:gd name="connsiteX4101" fmla="*/ 2220986 w 4004840"/>
            <a:gd name="connsiteY4101" fmla="*/ 3454898 h 4757195"/>
            <a:gd name="connsiteX4102" fmla="*/ 2223793 w 4004840"/>
            <a:gd name="connsiteY4102" fmla="*/ 3452095 h 4757195"/>
            <a:gd name="connsiteX4103" fmla="*/ 2228471 w 4004840"/>
            <a:gd name="connsiteY4103" fmla="*/ 3440884 h 4757195"/>
            <a:gd name="connsiteX4104" fmla="*/ 2220986 w 4004840"/>
            <a:gd name="connsiteY4104" fmla="*/ 3450227 h 4757195"/>
            <a:gd name="connsiteX4105" fmla="*/ 2219115 w 4004840"/>
            <a:gd name="connsiteY4105" fmla="*/ 3453964 h 4757195"/>
            <a:gd name="connsiteX4106" fmla="*/ 2220986 w 4004840"/>
            <a:gd name="connsiteY4106" fmla="*/ 3441818 h 4757195"/>
            <a:gd name="connsiteX4107" fmla="*/ 2233150 w 4004840"/>
            <a:gd name="connsiteY4107" fmla="*/ 3433409 h 4757195"/>
            <a:gd name="connsiteX4108" fmla="*/ 2267768 w 4004840"/>
            <a:gd name="connsiteY4108" fmla="*/ 3433409 h 4757195"/>
            <a:gd name="connsiteX4109" fmla="*/ 2228471 w 4004840"/>
            <a:gd name="connsiteY4109" fmla="*/ 3542721 h 4757195"/>
            <a:gd name="connsiteX4110" fmla="*/ 2358526 w 4004840"/>
            <a:gd name="connsiteY4110" fmla="*/ 3538050 h 4757195"/>
            <a:gd name="connsiteX4111" fmla="*/ 2295838 w 4004840"/>
            <a:gd name="connsiteY4111" fmla="*/ 3546458 h 4757195"/>
            <a:gd name="connsiteX4112" fmla="*/ 2306130 w 4004840"/>
            <a:gd name="connsiteY4112" fmla="*/ 3566078 h 4757195"/>
            <a:gd name="connsiteX4113" fmla="*/ 2274318 w 4004840"/>
            <a:gd name="connsiteY4113" fmla="*/ 3563276 h 4757195"/>
            <a:gd name="connsiteX4114" fmla="*/ 2267768 w 4004840"/>
            <a:gd name="connsiteY4114" fmla="*/ 3558604 h 4757195"/>
            <a:gd name="connsiteX4115" fmla="*/ 2220986 w 4004840"/>
            <a:gd name="connsiteY4115" fmla="*/ 3598778 h 4757195"/>
            <a:gd name="connsiteX4116" fmla="*/ 2241570 w 4004840"/>
            <a:gd name="connsiteY4116" fmla="*/ 3738922 h 4757195"/>
            <a:gd name="connsiteX4117" fmla="*/ 2145199 w 4004840"/>
            <a:gd name="connsiteY4117" fmla="*/ 3738922 h 4757195"/>
            <a:gd name="connsiteX4118" fmla="*/ 2175140 w 4004840"/>
            <a:gd name="connsiteY4118" fmla="*/ 3598778 h 4757195"/>
            <a:gd name="connsiteX4119" fmla="*/ 2152217 w 4004840"/>
            <a:gd name="connsiteY4119" fmla="*/ 3552648 h 4757195"/>
            <a:gd name="connsiteX4120" fmla="*/ 2127163 w 4004840"/>
            <a:gd name="connsiteY4120" fmla="*/ 3536311 h 4757195"/>
            <a:gd name="connsiteX4121" fmla="*/ 2119937 w 4004840"/>
            <a:gd name="connsiteY4121" fmla="*/ 3539918 h 4757195"/>
            <a:gd name="connsiteX4122" fmla="*/ 2098417 w 4004840"/>
            <a:gd name="connsiteY4122" fmla="*/ 3555801 h 4757195"/>
            <a:gd name="connsiteX4123" fmla="*/ 2122744 w 4004840"/>
            <a:gd name="connsiteY4123" fmla="*/ 3545524 h 4757195"/>
            <a:gd name="connsiteX4124" fmla="*/ 2129293 w 4004840"/>
            <a:gd name="connsiteY4124" fmla="*/ 3540853 h 4757195"/>
            <a:gd name="connsiteX4125" fmla="*/ 2112452 w 4004840"/>
            <a:gd name="connsiteY4125" fmla="*/ 3563276 h 4757195"/>
            <a:gd name="connsiteX4126" fmla="*/ 2081576 w 4004840"/>
            <a:gd name="connsiteY4126" fmla="*/ 3566078 h 4757195"/>
            <a:gd name="connsiteX4127" fmla="*/ 2099353 w 4004840"/>
            <a:gd name="connsiteY4127" fmla="*/ 3539918 h 4757195"/>
            <a:gd name="connsiteX4128" fmla="*/ 2114440 w 4004840"/>
            <a:gd name="connsiteY4128" fmla="*/ 3535597 h 4757195"/>
            <a:gd name="connsiteX4129" fmla="*/ 2126930 w 4004840"/>
            <a:gd name="connsiteY4129" fmla="*/ 3536159 h 4757195"/>
            <a:gd name="connsiteX4130" fmla="*/ 2120405 w 4004840"/>
            <a:gd name="connsiteY4130" fmla="*/ 3531904 h 4757195"/>
            <a:gd name="connsiteX4131" fmla="*/ 2070348 w 4004840"/>
            <a:gd name="connsiteY4131" fmla="*/ 3524035 h 4757195"/>
            <a:gd name="connsiteX4132" fmla="*/ 2154556 w 4004840"/>
            <a:gd name="connsiteY4132" fmla="*/ 3526838 h 4757195"/>
            <a:gd name="connsiteX4133" fmla="*/ 2128358 w 4004840"/>
            <a:gd name="connsiteY4133" fmla="*/ 3456767 h 4757195"/>
            <a:gd name="connsiteX4134" fmla="*/ 2187303 w 4004840"/>
            <a:gd name="connsiteY4134" fmla="*/ 3555801 h 4757195"/>
            <a:gd name="connsiteX4135" fmla="*/ 2267768 w 4004840"/>
            <a:gd name="connsiteY4135" fmla="*/ 3433409 h 4757195"/>
            <a:gd name="connsiteX4136" fmla="*/ 2537421 w 4004840"/>
            <a:gd name="connsiteY4136" fmla="*/ 3433409 h 4757195"/>
            <a:gd name="connsiteX4137" fmla="*/ 2549584 w 4004840"/>
            <a:gd name="connsiteY4137" fmla="*/ 3441818 h 4757195"/>
            <a:gd name="connsiteX4138" fmla="*/ 2550520 w 4004840"/>
            <a:gd name="connsiteY4138" fmla="*/ 3453964 h 4757195"/>
            <a:gd name="connsiteX4139" fmla="*/ 2548648 w 4004840"/>
            <a:gd name="connsiteY4139" fmla="*/ 3450227 h 4757195"/>
            <a:gd name="connsiteX4140" fmla="*/ 2542099 w 4004840"/>
            <a:gd name="connsiteY4140" fmla="*/ 3440884 h 4757195"/>
            <a:gd name="connsiteX4141" fmla="*/ 2546777 w 4004840"/>
            <a:gd name="connsiteY4141" fmla="*/ 3452095 h 4757195"/>
            <a:gd name="connsiteX4142" fmla="*/ 2548648 w 4004840"/>
            <a:gd name="connsiteY4142" fmla="*/ 3454898 h 4757195"/>
            <a:gd name="connsiteX4143" fmla="*/ 2538356 w 4004840"/>
            <a:gd name="connsiteY4143" fmla="*/ 3447424 h 4757195"/>
            <a:gd name="connsiteX4144" fmla="*/ 2537421 w 4004840"/>
            <a:gd name="connsiteY4144" fmla="*/ 3433409 h 4757195"/>
            <a:gd name="connsiteX4145" fmla="*/ 2616014 w 4004840"/>
            <a:gd name="connsiteY4145" fmla="*/ 3433409 h 4757195"/>
            <a:gd name="connsiteX4146" fmla="*/ 2614143 w 4004840"/>
            <a:gd name="connsiteY4146" fmla="*/ 3447424 h 4757195"/>
            <a:gd name="connsiteX4147" fmla="*/ 2603851 w 4004840"/>
            <a:gd name="connsiteY4147" fmla="*/ 3454898 h 4757195"/>
            <a:gd name="connsiteX4148" fmla="*/ 2606658 w 4004840"/>
            <a:gd name="connsiteY4148" fmla="*/ 3452095 h 4757195"/>
            <a:gd name="connsiteX4149" fmla="*/ 2611336 w 4004840"/>
            <a:gd name="connsiteY4149" fmla="*/ 3440884 h 4757195"/>
            <a:gd name="connsiteX4150" fmla="*/ 2603851 w 4004840"/>
            <a:gd name="connsiteY4150" fmla="*/ 3450227 h 4757195"/>
            <a:gd name="connsiteX4151" fmla="*/ 2601980 w 4004840"/>
            <a:gd name="connsiteY4151" fmla="*/ 3453964 h 4757195"/>
            <a:gd name="connsiteX4152" fmla="*/ 2603851 w 4004840"/>
            <a:gd name="connsiteY4152" fmla="*/ 3441818 h 4757195"/>
            <a:gd name="connsiteX4153" fmla="*/ 2616014 w 4004840"/>
            <a:gd name="connsiteY4153" fmla="*/ 3433409 h 4757195"/>
            <a:gd name="connsiteX4154" fmla="*/ 2650633 w 4004840"/>
            <a:gd name="connsiteY4154" fmla="*/ 3433409 h 4757195"/>
            <a:gd name="connsiteX4155" fmla="*/ 2611336 w 4004840"/>
            <a:gd name="connsiteY4155" fmla="*/ 3542721 h 4757195"/>
            <a:gd name="connsiteX4156" fmla="*/ 2741390 w 4004840"/>
            <a:gd name="connsiteY4156" fmla="*/ 3538050 h 4757195"/>
            <a:gd name="connsiteX4157" fmla="*/ 2678702 w 4004840"/>
            <a:gd name="connsiteY4157" fmla="*/ 3546458 h 4757195"/>
            <a:gd name="connsiteX4158" fmla="*/ 2688995 w 4004840"/>
            <a:gd name="connsiteY4158" fmla="*/ 3566078 h 4757195"/>
            <a:gd name="connsiteX4159" fmla="*/ 2657183 w 4004840"/>
            <a:gd name="connsiteY4159" fmla="*/ 3563276 h 4757195"/>
            <a:gd name="connsiteX4160" fmla="*/ 2650633 w 4004840"/>
            <a:gd name="connsiteY4160" fmla="*/ 3558604 h 4757195"/>
            <a:gd name="connsiteX4161" fmla="*/ 2603851 w 4004840"/>
            <a:gd name="connsiteY4161" fmla="*/ 3598778 h 4757195"/>
            <a:gd name="connsiteX4162" fmla="*/ 2624435 w 4004840"/>
            <a:gd name="connsiteY4162" fmla="*/ 3738922 h 4757195"/>
            <a:gd name="connsiteX4163" fmla="*/ 2528064 w 4004840"/>
            <a:gd name="connsiteY4163" fmla="*/ 3738922 h 4757195"/>
            <a:gd name="connsiteX4164" fmla="*/ 2558005 w 4004840"/>
            <a:gd name="connsiteY4164" fmla="*/ 3598778 h 4757195"/>
            <a:gd name="connsiteX4165" fmla="*/ 2535082 w 4004840"/>
            <a:gd name="connsiteY4165" fmla="*/ 3552648 h 4757195"/>
            <a:gd name="connsiteX4166" fmla="*/ 2510028 w 4004840"/>
            <a:gd name="connsiteY4166" fmla="*/ 3536311 h 4757195"/>
            <a:gd name="connsiteX4167" fmla="*/ 2502802 w 4004840"/>
            <a:gd name="connsiteY4167" fmla="*/ 3539918 h 4757195"/>
            <a:gd name="connsiteX4168" fmla="*/ 2481282 w 4004840"/>
            <a:gd name="connsiteY4168" fmla="*/ 3555801 h 4757195"/>
            <a:gd name="connsiteX4169" fmla="*/ 2505609 w 4004840"/>
            <a:gd name="connsiteY4169" fmla="*/ 3545524 h 4757195"/>
            <a:gd name="connsiteX4170" fmla="*/ 2512158 w 4004840"/>
            <a:gd name="connsiteY4170" fmla="*/ 3540853 h 4757195"/>
            <a:gd name="connsiteX4171" fmla="*/ 2495317 w 4004840"/>
            <a:gd name="connsiteY4171" fmla="*/ 3563276 h 4757195"/>
            <a:gd name="connsiteX4172" fmla="*/ 2464441 w 4004840"/>
            <a:gd name="connsiteY4172" fmla="*/ 3566078 h 4757195"/>
            <a:gd name="connsiteX4173" fmla="*/ 2482218 w 4004840"/>
            <a:gd name="connsiteY4173" fmla="*/ 3539918 h 4757195"/>
            <a:gd name="connsiteX4174" fmla="*/ 2497305 w 4004840"/>
            <a:gd name="connsiteY4174" fmla="*/ 3535597 h 4757195"/>
            <a:gd name="connsiteX4175" fmla="*/ 2509795 w 4004840"/>
            <a:gd name="connsiteY4175" fmla="*/ 3536159 h 4757195"/>
            <a:gd name="connsiteX4176" fmla="*/ 2503270 w 4004840"/>
            <a:gd name="connsiteY4176" fmla="*/ 3531904 h 4757195"/>
            <a:gd name="connsiteX4177" fmla="*/ 2453213 w 4004840"/>
            <a:gd name="connsiteY4177" fmla="*/ 3524035 h 4757195"/>
            <a:gd name="connsiteX4178" fmla="*/ 2537421 w 4004840"/>
            <a:gd name="connsiteY4178" fmla="*/ 3526838 h 4757195"/>
            <a:gd name="connsiteX4179" fmla="*/ 2511223 w 4004840"/>
            <a:gd name="connsiteY4179" fmla="*/ 3456767 h 4757195"/>
            <a:gd name="connsiteX4180" fmla="*/ 2570168 w 4004840"/>
            <a:gd name="connsiteY4180" fmla="*/ 3555801 h 4757195"/>
            <a:gd name="connsiteX4181" fmla="*/ 2650633 w 4004840"/>
            <a:gd name="connsiteY4181" fmla="*/ 3433409 h 4757195"/>
            <a:gd name="connsiteX4182" fmla="*/ 2920286 w 4004840"/>
            <a:gd name="connsiteY4182" fmla="*/ 3433409 h 4757195"/>
            <a:gd name="connsiteX4183" fmla="*/ 2932449 w 4004840"/>
            <a:gd name="connsiteY4183" fmla="*/ 3441818 h 4757195"/>
            <a:gd name="connsiteX4184" fmla="*/ 2933384 w 4004840"/>
            <a:gd name="connsiteY4184" fmla="*/ 3453964 h 4757195"/>
            <a:gd name="connsiteX4185" fmla="*/ 2931513 w 4004840"/>
            <a:gd name="connsiteY4185" fmla="*/ 3450227 h 4757195"/>
            <a:gd name="connsiteX4186" fmla="*/ 2924964 w 4004840"/>
            <a:gd name="connsiteY4186" fmla="*/ 3440884 h 4757195"/>
            <a:gd name="connsiteX4187" fmla="*/ 2929642 w 4004840"/>
            <a:gd name="connsiteY4187" fmla="*/ 3452095 h 4757195"/>
            <a:gd name="connsiteX4188" fmla="*/ 2931513 w 4004840"/>
            <a:gd name="connsiteY4188" fmla="*/ 3454898 h 4757195"/>
            <a:gd name="connsiteX4189" fmla="*/ 2921221 w 4004840"/>
            <a:gd name="connsiteY4189" fmla="*/ 3447424 h 4757195"/>
            <a:gd name="connsiteX4190" fmla="*/ 2920286 w 4004840"/>
            <a:gd name="connsiteY4190" fmla="*/ 3433409 h 4757195"/>
            <a:gd name="connsiteX4191" fmla="*/ 2998880 w 4004840"/>
            <a:gd name="connsiteY4191" fmla="*/ 3433409 h 4757195"/>
            <a:gd name="connsiteX4192" fmla="*/ 2997008 w 4004840"/>
            <a:gd name="connsiteY4192" fmla="*/ 3447424 h 4757195"/>
            <a:gd name="connsiteX4193" fmla="*/ 2986716 w 4004840"/>
            <a:gd name="connsiteY4193" fmla="*/ 3454898 h 4757195"/>
            <a:gd name="connsiteX4194" fmla="*/ 2989523 w 4004840"/>
            <a:gd name="connsiteY4194" fmla="*/ 3452095 h 4757195"/>
            <a:gd name="connsiteX4195" fmla="*/ 2994201 w 4004840"/>
            <a:gd name="connsiteY4195" fmla="*/ 3440884 h 4757195"/>
            <a:gd name="connsiteX4196" fmla="*/ 2986716 w 4004840"/>
            <a:gd name="connsiteY4196" fmla="*/ 3450227 h 4757195"/>
            <a:gd name="connsiteX4197" fmla="*/ 2984845 w 4004840"/>
            <a:gd name="connsiteY4197" fmla="*/ 3453964 h 4757195"/>
            <a:gd name="connsiteX4198" fmla="*/ 2986716 w 4004840"/>
            <a:gd name="connsiteY4198" fmla="*/ 3441818 h 4757195"/>
            <a:gd name="connsiteX4199" fmla="*/ 2998880 w 4004840"/>
            <a:gd name="connsiteY4199" fmla="*/ 3433409 h 4757195"/>
            <a:gd name="connsiteX4200" fmla="*/ 3033498 w 4004840"/>
            <a:gd name="connsiteY4200" fmla="*/ 3433409 h 4757195"/>
            <a:gd name="connsiteX4201" fmla="*/ 2994201 w 4004840"/>
            <a:gd name="connsiteY4201" fmla="*/ 3542721 h 4757195"/>
            <a:gd name="connsiteX4202" fmla="*/ 3124256 w 4004840"/>
            <a:gd name="connsiteY4202" fmla="*/ 3538050 h 4757195"/>
            <a:gd name="connsiteX4203" fmla="*/ 3061568 w 4004840"/>
            <a:gd name="connsiteY4203" fmla="*/ 3546458 h 4757195"/>
            <a:gd name="connsiteX4204" fmla="*/ 3071859 w 4004840"/>
            <a:gd name="connsiteY4204" fmla="*/ 3566078 h 4757195"/>
            <a:gd name="connsiteX4205" fmla="*/ 3040048 w 4004840"/>
            <a:gd name="connsiteY4205" fmla="*/ 3563276 h 4757195"/>
            <a:gd name="connsiteX4206" fmla="*/ 3033498 w 4004840"/>
            <a:gd name="connsiteY4206" fmla="*/ 3558604 h 4757195"/>
            <a:gd name="connsiteX4207" fmla="*/ 2986716 w 4004840"/>
            <a:gd name="connsiteY4207" fmla="*/ 3598778 h 4757195"/>
            <a:gd name="connsiteX4208" fmla="*/ 3007300 w 4004840"/>
            <a:gd name="connsiteY4208" fmla="*/ 3738922 h 4757195"/>
            <a:gd name="connsiteX4209" fmla="*/ 2910929 w 4004840"/>
            <a:gd name="connsiteY4209" fmla="*/ 3738922 h 4757195"/>
            <a:gd name="connsiteX4210" fmla="*/ 2940870 w 4004840"/>
            <a:gd name="connsiteY4210" fmla="*/ 3598778 h 4757195"/>
            <a:gd name="connsiteX4211" fmla="*/ 2917946 w 4004840"/>
            <a:gd name="connsiteY4211" fmla="*/ 3552648 h 4757195"/>
            <a:gd name="connsiteX4212" fmla="*/ 2892892 w 4004840"/>
            <a:gd name="connsiteY4212" fmla="*/ 3536311 h 4757195"/>
            <a:gd name="connsiteX4213" fmla="*/ 2885667 w 4004840"/>
            <a:gd name="connsiteY4213" fmla="*/ 3539918 h 4757195"/>
            <a:gd name="connsiteX4214" fmla="*/ 2864146 w 4004840"/>
            <a:gd name="connsiteY4214" fmla="*/ 3555801 h 4757195"/>
            <a:gd name="connsiteX4215" fmla="*/ 2888473 w 4004840"/>
            <a:gd name="connsiteY4215" fmla="*/ 3545524 h 4757195"/>
            <a:gd name="connsiteX4216" fmla="*/ 2895023 w 4004840"/>
            <a:gd name="connsiteY4216" fmla="*/ 3540853 h 4757195"/>
            <a:gd name="connsiteX4217" fmla="*/ 2878182 w 4004840"/>
            <a:gd name="connsiteY4217" fmla="*/ 3563276 h 4757195"/>
            <a:gd name="connsiteX4218" fmla="*/ 2847305 w 4004840"/>
            <a:gd name="connsiteY4218" fmla="*/ 3566078 h 4757195"/>
            <a:gd name="connsiteX4219" fmla="*/ 2865083 w 4004840"/>
            <a:gd name="connsiteY4219" fmla="*/ 3539918 h 4757195"/>
            <a:gd name="connsiteX4220" fmla="*/ 2880170 w 4004840"/>
            <a:gd name="connsiteY4220" fmla="*/ 3535597 h 4757195"/>
            <a:gd name="connsiteX4221" fmla="*/ 2892660 w 4004840"/>
            <a:gd name="connsiteY4221" fmla="*/ 3536159 h 4757195"/>
            <a:gd name="connsiteX4222" fmla="*/ 2886135 w 4004840"/>
            <a:gd name="connsiteY4222" fmla="*/ 3531904 h 4757195"/>
            <a:gd name="connsiteX4223" fmla="*/ 2836078 w 4004840"/>
            <a:gd name="connsiteY4223" fmla="*/ 3524035 h 4757195"/>
            <a:gd name="connsiteX4224" fmla="*/ 2920286 w 4004840"/>
            <a:gd name="connsiteY4224" fmla="*/ 3526838 h 4757195"/>
            <a:gd name="connsiteX4225" fmla="*/ 2894088 w 4004840"/>
            <a:gd name="connsiteY4225" fmla="*/ 3456767 h 4757195"/>
            <a:gd name="connsiteX4226" fmla="*/ 2953033 w 4004840"/>
            <a:gd name="connsiteY4226" fmla="*/ 3555801 h 4757195"/>
            <a:gd name="connsiteX4227" fmla="*/ 3033498 w 4004840"/>
            <a:gd name="connsiteY4227" fmla="*/ 3433409 h 4757195"/>
            <a:gd name="connsiteX4228" fmla="*/ 3303151 w 4004840"/>
            <a:gd name="connsiteY4228" fmla="*/ 3433409 h 4757195"/>
            <a:gd name="connsiteX4229" fmla="*/ 3315314 w 4004840"/>
            <a:gd name="connsiteY4229" fmla="*/ 3441818 h 4757195"/>
            <a:gd name="connsiteX4230" fmla="*/ 3316250 w 4004840"/>
            <a:gd name="connsiteY4230" fmla="*/ 3453964 h 4757195"/>
            <a:gd name="connsiteX4231" fmla="*/ 3314378 w 4004840"/>
            <a:gd name="connsiteY4231" fmla="*/ 3450227 h 4757195"/>
            <a:gd name="connsiteX4232" fmla="*/ 3307829 w 4004840"/>
            <a:gd name="connsiteY4232" fmla="*/ 3440884 h 4757195"/>
            <a:gd name="connsiteX4233" fmla="*/ 3312507 w 4004840"/>
            <a:gd name="connsiteY4233" fmla="*/ 3452095 h 4757195"/>
            <a:gd name="connsiteX4234" fmla="*/ 3314378 w 4004840"/>
            <a:gd name="connsiteY4234" fmla="*/ 3454898 h 4757195"/>
            <a:gd name="connsiteX4235" fmla="*/ 3304086 w 4004840"/>
            <a:gd name="connsiteY4235" fmla="*/ 3447424 h 4757195"/>
            <a:gd name="connsiteX4236" fmla="*/ 3303151 w 4004840"/>
            <a:gd name="connsiteY4236" fmla="*/ 3433409 h 4757195"/>
            <a:gd name="connsiteX4237" fmla="*/ 3381745 w 4004840"/>
            <a:gd name="connsiteY4237" fmla="*/ 3433409 h 4757195"/>
            <a:gd name="connsiteX4238" fmla="*/ 3379873 w 4004840"/>
            <a:gd name="connsiteY4238" fmla="*/ 3447424 h 4757195"/>
            <a:gd name="connsiteX4239" fmla="*/ 3369581 w 4004840"/>
            <a:gd name="connsiteY4239" fmla="*/ 3454898 h 4757195"/>
            <a:gd name="connsiteX4240" fmla="*/ 3372388 w 4004840"/>
            <a:gd name="connsiteY4240" fmla="*/ 3452095 h 4757195"/>
            <a:gd name="connsiteX4241" fmla="*/ 3377066 w 4004840"/>
            <a:gd name="connsiteY4241" fmla="*/ 3440884 h 4757195"/>
            <a:gd name="connsiteX4242" fmla="*/ 3369581 w 4004840"/>
            <a:gd name="connsiteY4242" fmla="*/ 3450227 h 4757195"/>
            <a:gd name="connsiteX4243" fmla="*/ 3367710 w 4004840"/>
            <a:gd name="connsiteY4243" fmla="*/ 3453964 h 4757195"/>
            <a:gd name="connsiteX4244" fmla="*/ 3369581 w 4004840"/>
            <a:gd name="connsiteY4244" fmla="*/ 3441818 h 4757195"/>
            <a:gd name="connsiteX4245" fmla="*/ 3381745 w 4004840"/>
            <a:gd name="connsiteY4245" fmla="*/ 3433409 h 4757195"/>
            <a:gd name="connsiteX4246" fmla="*/ 3416363 w 4004840"/>
            <a:gd name="connsiteY4246" fmla="*/ 3433409 h 4757195"/>
            <a:gd name="connsiteX4247" fmla="*/ 3377066 w 4004840"/>
            <a:gd name="connsiteY4247" fmla="*/ 3542721 h 4757195"/>
            <a:gd name="connsiteX4248" fmla="*/ 3507121 w 4004840"/>
            <a:gd name="connsiteY4248" fmla="*/ 3538050 h 4757195"/>
            <a:gd name="connsiteX4249" fmla="*/ 3444433 w 4004840"/>
            <a:gd name="connsiteY4249" fmla="*/ 3546458 h 4757195"/>
            <a:gd name="connsiteX4250" fmla="*/ 3454724 w 4004840"/>
            <a:gd name="connsiteY4250" fmla="*/ 3566078 h 4757195"/>
            <a:gd name="connsiteX4251" fmla="*/ 3422913 w 4004840"/>
            <a:gd name="connsiteY4251" fmla="*/ 3563276 h 4757195"/>
            <a:gd name="connsiteX4252" fmla="*/ 3416363 w 4004840"/>
            <a:gd name="connsiteY4252" fmla="*/ 3558604 h 4757195"/>
            <a:gd name="connsiteX4253" fmla="*/ 3369581 w 4004840"/>
            <a:gd name="connsiteY4253" fmla="*/ 3598778 h 4757195"/>
            <a:gd name="connsiteX4254" fmla="*/ 3390165 w 4004840"/>
            <a:gd name="connsiteY4254" fmla="*/ 3738922 h 4757195"/>
            <a:gd name="connsiteX4255" fmla="*/ 3293794 w 4004840"/>
            <a:gd name="connsiteY4255" fmla="*/ 3738922 h 4757195"/>
            <a:gd name="connsiteX4256" fmla="*/ 3323735 w 4004840"/>
            <a:gd name="connsiteY4256" fmla="*/ 3598778 h 4757195"/>
            <a:gd name="connsiteX4257" fmla="*/ 3300811 w 4004840"/>
            <a:gd name="connsiteY4257" fmla="*/ 3552648 h 4757195"/>
            <a:gd name="connsiteX4258" fmla="*/ 3275758 w 4004840"/>
            <a:gd name="connsiteY4258" fmla="*/ 3536311 h 4757195"/>
            <a:gd name="connsiteX4259" fmla="*/ 3268531 w 4004840"/>
            <a:gd name="connsiteY4259" fmla="*/ 3539918 h 4757195"/>
            <a:gd name="connsiteX4260" fmla="*/ 3247012 w 4004840"/>
            <a:gd name="connsiteY4260" fmla="*/ 3555801 h 4757195"/>
            <a:gd name="connsiteX4261" fmla="*/ 3271339 w 4004840"/>
            <a:gd name="connsiteY4261" fmla="*/ 3545524 h 4757195"/>
            <a:gd name="connsiteX4262" fmla="*/ 3277888 w 4004840"/>
            <a:gd name="connsiteY4262" fmla="*/ 3540853 h 4757195"/>
            <a:gd name="connsiteX4263" fmla="*/ 3261047 w 4004840"/>
            <a:gd name="connsiteY4263" fmla="*/ 3563276 h 4757195"/>
            <a:gd name="connsiteX4264" fmla="*/ 3230170 w 4004840"/>
            <a:gd name="connsiteY4264" fmla="*/ 3566078 h 4757195"/>
            <a:gd name="connsiteX4265" fmla="*/ 3247947 w 4004840"/>
            <a:gd name="connsiteY4265" fmla="*/ 3539918 h 4757195"/>
            <a:gd name="connsiteX4266" fmla="*/ 3263035 w 4004840"/>
            <a:gd name="connsiteY4266" fmla="*/ 3535597 h 4757195"/>
            <a:gd name="connsiteX4267" fmla="*/ 3275525 w 4004840"/>
            <a:gd name="connsiteY4267" fmla="*/ 3536159 h 4757195"/>
            <a:gd name="connsiteX4268" fmla="*/ 3269000 w 4004840"/>
            <a:gd name="connsiteY4268" fmla="*/ 3531904 h 4757195"/>
            <a:gd name="connsiteX4269" fmla="*/ 3218943 w 4004840"/>
            <a:gd name="connsiteY4269" fmla="*/ 3524035 h 4757195"/>
            <a:gd name="connsiteX4270" fmla="*/ 3303151 w 4004840"/>
            <a:gd name="connsiteY4270" fmla="*/ 3526838 h 4757195"/>
            <a:gd name="connsiteX4271" fmla="*/ 3276952 w 4004840"/>
            <a:gd name="connsiteY4271" fmla="*/ 3456767 h 4757195"/>
            <a:gd name="connsiteX4272" fmla="*/ 3335898 w 4004840"/>
            <a:gd name="connsiteY4272" fmla="*/ 3555801 h 4757195"/>
            <a:gd name="connsiteX4273" fmla="*/ 3416363 w 4004840"/>
            <a:gd name="connsiteY4273" fmla="*/ 3433409 h 4757195"/>
            <a:gd name="connsiteX4274" fmla="*/ 3686014 w 4004840"/>
            <a:gd name="connsiteY4274" fmla="*/ 3433409 h 4757195"/>
            <a:gd name="connsiteX4275" fmla="*/ 3698177 w 4004840"/>
            <a:gd name="connsiteY4275" fmla="*/ 3441818 h 4757195"/>
            <a:gd name="connsiteX4276" fmla="*/ 3699114 w 4004840"/>
            <a:gd name="connsiteY4276" fmla="*/ 3453964 h 4757195"/>
            <a:gd name="connsiteX4277" fmla="*/ 3697242 w 4004840"/>
            <a:gd name="connsiteY4277" fmla="*/ 3450227 h 4757195"/>
            <a:gd name="connsiteX4278" fmla="*/ 3690694 w 4004840"/>
            <a:gd name="connsiteY4278" fmla="*/ 3440884 h 4757195"/>
            <a:gd name="connsiteX4279" fmla="*/ 3695372 w 4004840"/>
            <a:gd name="connsiteY4279" fmla="*/ 3452095 h 4757195"/>
            <a:gd name="connsiteX4280" fmla="*/ 3697242 w 4004840"/>
            <a:gd name="connsiteY4280" fmla="*/ 3454898 h 4757195"/>
            <a:gd name="connsiteX4281" fmla="*/ 3686951 w 4004840"/>
            <a:gd name="connsiteY4281" fmla="*/ 3447424 h 4757195"/>
            <a:gd name="connsiteX4282" fmla="*/ 3686014 w 4004840"/>
            <a:gd name="connsiteY4282" fmla="*/ 3433409 h 4757195"/>
            <a:gd name="connsiteX4283" fmla="*/ 3764608 w 4004840"/>
            <a:gd name="connsiteY4283" fmla="*/ 3433409 h 4757195"/>
            <a:gd name="connsiteX4284" fmla="*/ 3762736 w 4004840"/>
            <a:gd name="connsiteY4284" fmla="*/ 3447424 h 4757195"/>
            <a:gd name="connsiteX4285" fmla="*/ 3752444 w 4004840"/>
            <a:gd name="connsiteY4285" fmla="*/ 3454898 h 4757195"/>
            <a:gd name="connsiteX4286" fmla="*/ 3755252 w 4004840"/>
            <a:gd name="connsiteY4286" fmla="*/ 3452095 h 4757195"/>
            <a:gd name="connsiteX4287" fmla="*/ 3759930 w 4004840"/>
            <a:gd name="connsiteY4287" fmla="*/ 3440884 h 4757195"/>
            <a:gd name="connsiteX4288" fmla="*/ 3752444 w 4004840"/>
            <a:gd name="connsiteY4288" fmla="*/ 3450227 h 4757195"/>
            <a:gd name="connsiteX4289" fmla="*/ 3750573 w 4004840"/>
            <a:gd name="connsiteY4289" fmla="*/ 3453964 h 4757195"/>
            <a:gd name="connsiteX4290" fmla="*/ 3752444 w 4004840"/>
            <a:gd name="connsiteY4290" fmla="*/ 3441818 h 4757195"/>
            <a:gd name="connsiteX4291" fmla="*/ 3764608 w 4004840"/>
            <a:gd name="connsiteY4291" fmla="*/ 3433409 h 4757195"/>
            <a:gd name="connsiteX4292" fmla="*/ 3799228 w 4004840"/>
            <a:gd name="connsiteY4292" fmla="*/ 3433409 h 4757195"/>
            <a:gd name="connsiteX4293" fmla="*/ 3759930 w 4004840"/>
            <a:gd name="connsiteY4293" fmla="*/ 3542721 h 4757195"/>
            <a:gd name="connsiteX4294" fmla="*/ 3889986 w 4004840"/>
            <a:gd name="connsiteY4294" fmla="*/ 3538050 h 4757195"/>
            <a:gd name="connsiteX4295" fmla="*/ 3827296 w 4004840"/>
            <a:gd name="connsiteY4295" fmla="*/ 3546458 h 4757195"/>
            <a:gd name="connsiteX4296" fmla="*/ 3837589 w 4004840"/>
            <a:gd name="connsiteY4296" fmla="*/ 3566078 h 4757195"/>
            <a:gd name="connsiteX4297" fmla="*/ 3805777 w 4004840"/>
            <a:gd name="connsiteY4297" fmla="*/ 3563276 h 4757195"/>
            <a:gd name="connsiteX4298" fmla="*/ 3799228 w 4004840"/>
            <a:gd name="connsiteY4298" fmla="*/ 3558604 h 4757195"/>
            <a:gd name="connsiteX4299" fmla="*/ 3752444 w 4004840"/>
            <a:gd name="connsiteY4299" fmla="*/ 3598778 h 4757195"/>
            <a:gd name="connsiteX4300" fmla="*/ 3773028 w 4004840"/>
            <a:gd name="connsiteY4300" fmla="*/ 3738922 h 4757195"/>
            <a:gd name="connsiteX4301" fmla="*/ 3676657 w 4004840"/>
            <a:gd name="connsiteY4301" fmla="*/ 3738922 h 4757195"/>
            <a:gd name="connsiteX4302" fmla="*/ 3706598 w 4004840"/>
            <a:gd name="connsiteY4302" fmla="*/ 3598778 h 4757195"/>
            <a:gd name="connsiteX4303" fmla="*/ 3683675 w 4004840"/>
            <a:gd name="connsiteY4303" fmla="*/ 3552648 h 4757195"/>
            <a:gd name="connsiteX4304" fmla="*/ 3658622 w 4004840"/>
            <a:gd name="connsiteY4304" fmla="*/ 3536311 h 4757195"/>
            <a:gd name="connsiteX4305" fmla="*/ 3651396 w 4004840"/>
            <a:gd name="connsiteY4305" fmla="*/ 3539918 h 4757195"/>
            <a:gd name="connsiteX4306" fmla="*/ 3629876 w 4004840"/>
            <a:gd name="connsiteY4306" fmla="*/ 3555801 h 4757195"/>
            <a:gd name="connsiteX4307" fmla="*/ 3654202 w 4004840"/>
            <a:gd name="connsiteY4307" fmla="*/ 3545524 h 4757195"/>
            <a:gd name="connsiteX4308" fmla="*/ 3660751 w 4004840"/>
            <a:gd name="connsiteY4308" fmla="*/ 3540853 h 4757195"/>
            <a:gd name="connsiteX4309" fmla="*/ 3643910 w 4004840"/>
            <a:gd name="connsiteY4309" fmla="*/ 3563276 h 4757195"/>
            <a:gd name="connsiteX4310" fmla="*/ 3613035 w 4004840"/>
            <a:gd name="connsiteY4310" fmla="*/ 3566078 h 4757195"/>
            <a:gd name="connsiteX4311" fmla="*/ 3630811 w 4004840"/>
            <a:gd name="connsiteY4311" fmla="*/ 3539918 h 4757195"/>
            <a:gd name="connsiteX4312" fmla="*/ 3645898 w 4004840"/>
            <a:gd name="connsiteY4312" fmla="*/ 3535597 h 4757195"/>
            <a:gd name="connsiteX4313" fmla="*/ 3658390 w 4004840"/>
            <a:gd name="connsiteY4313" fmla="*/ 3536159 h 4757195"/>
            <a:gd name="connsiteX4314" fmla="*/ 3651863 w 4004840"/>
            <a:gd name="connsiteY4314" fmla="*/ 3531904 h 4757195"/>
            <a:gd name="connsiteX4315" fmla="*/ 3601807 w 4004840"/>
            <a:gd name="connsiteY4315" fmla="*/ 3524035 h 4757195"/>
            <a:gd name="connsiteX4316" fmla="*/ 3686014 w 4004840"/>
            <a:gd name="connsiteY4316" fmla="*/ 3526838 h 4757195"/>
            <a:gd name="connsiteX4317" fmla="*/ 3659816 w 4004840"/>
            <a:gd name="connsiteY4317" fmla="*/ 3456767 h 4757195"/>
            <a:gd name="connsiteX4318" fmla="*/ 3718761 w 4004840"/>
            <a:gd name="connsiteY4318" fmla="*/ 3555801 h 4757195"/>
            <a:gd name="connsiteX4319" fmla="*/ 3799228 w 4004840"/>
            <a:gd name="connsiteY4319" fmla="*/ 3433409 h 4757195"/>
            <a:gd name="connsiteX4320" fmla="*/ 279529 w 4004840"/>
            <a:gd name="connsiteY4320" fmla="*/ 3370812 h 4757195"/>
            <a:gd name="connsiteX4321" fmla="*/ 292628 w 4004840"/>
            <a:gd name="connsiteY4321" fmla="*/ 3399775 h 4757195"/>
            <a:gd name="connsiteX4322" fmla="*/ 282336 w 4004840"/>
            <a:gd name="connsiteY4322" fmla="*/ 3425935 h 4757195"/>
            <a:gd name="connsiteX4323" fmla="*/ 282336 w 4004840"/>
            <a:gd name="connsiteY4323" fmla="*/ 3417527 h 4757195"/>
            <a:gd name="connsiteX4324" fmla="*/ 279529 w 4004840"/>
            <a:gd name="connsiteY4324" fmla="*/ 3391366 h 4757195"/>
            <a:gd name="connsiteX4325" fmla="*/ 276722 w 4004840"/>
            <a:gd name="connsiteY4325" fmla="*/ 3417527 h 4757195"/>
            <a:gd name="connsiteX4326" fmla="*/ 276722 w 4004840"/>
            <a:gd name="connsiteY4326" fmla="*/ 3425935 h 4757195"/>
            <a:gd name="connsiteX4327" fmla="*/ 265494 w 4004840"/>
            <a:gd name="connsiteY4327" fmla="*/ 3399775 h 4757195"/>
            <a:gd name="connsiteX4328" fmla="*/ 279529 w 4004840"/>
            <a:gd name="connsiteY4328" fmla="*/ 3370812 h 4757195"/>
            <a:gd name="connsiteX4329" fmla="*/ 662394 w 4004840"/>
            <a:gd name="connsiteY4329" fmla="*/ 3370812 h 4757195"/>
            <a:gd name="connsiteX4330" fmla="*/ 675493 w 4004840"/>
            <a:gd name="connsiteY4330" fmla="*/ 3399775 h 4757195"/>
            <a:gd name="connsiteX4331" fmla="*/ 665201 w 4004840"/>
            <a:gd name="connsiteY4331" fmla="*/ 3425935 h 4757195"/>
            <a:gd name="connsiteX4332" fmla="*/ 665201 w 4004840"/>
            <a:gd name="connsiteY4332" fmla="*/ 3417527 h 4757195"/>
            <a:gd name="connsiteX4333" fmla="*/ 662394 w 4004840"/>
            <a:gd name="connsiteY4333" fmla="*/ 3391366 h 4757195"/>
            <a:gd name="connsiteX4334" fmla="*/ 659587 w 4004840"/>
            <a:gd name="connsiteY4334" fmla="*/ 3417527 h 4757195"/>
            <a:gd name="connsiteX4335" fmla="*/ 659587 w 4004840"/>
            <a:gd name="connsiteY4335" fmla="*/ 3425935 h 4757195"/>
            <a:gd name="connsiteX4336" fmla="*/ 648359 w 4004840"/>
            <a:gd name="connsiteY4336" fmla="*/ 3399775 h 4757195"/>
            <a:gd name="connsiteX4337" fmla="*/ 662394 w 4004840"/>
            <a:gd name="connsiteY4337" fmla="*/ 3370812 h 4757195"/>
            <a:gd name="connsiteX4338" fmla="*/ 1045259 w 4004840"/>
            <a:gd name="connsiteY4338" fmla="*/ 3370812 h 4757195"/>
            <a:gd name="connsiteX4339" fmla="*/ 1058358 w 4004840"/>
            <a:gd name="connsiteY4339" fmla="*/ 3399775 h 4757195"/>
            <a:gd name="connsiteX4340" fmla="*/ 1048066 w 4004840"/>
            <a:gd name="connsiteY4340" fmla="*/ 3425935 h 4757195"/>
            <a:gd name="connsiteX4341" fmla="*/ 1048066 w 4004840"/>
            <a:gd name="connsiteY4341" fmla="*/ 3417527 h 4757195"/>
            <a:gd name="connsiteX4342" fmla="*/ 1045259 w 4004840"/>
            <a:gd name="connsiteY4342" fmla="*/ 3391366 h 4757195"/>
            <a:gd name="connsiteX4343" fmla="*/ 1042452 w 4004840"/>
            <a:gd name="connsiteY4343" fmla="*/ 3417527 h 4757195"/>
            <a:gd name="connsiteX4344" fmla="*/ 1042452 w 4004840"/>
            <a:gd name="connsiteY4344" fmla="*/ 3425935 h 4757195"/>
            <a:gd name="connsiteX4345" fmla="*/ 1031224 w 4004840"/>
            <a:gd name="connsiteY4345" fmla="*/ 3399775 h 4757195"/>
            <a:gd name="connsiteX4346" fmla="*/ 1045259 w 4004840"/>
            <a:gd name="connsiteY4346" fmla="*/ 3370812 h 4757195"/>
            <a:gd name="connsiteX4347" fmla="*/ 1428124 w 4004840"/>
            <a:gd name="connsiteY4347" fmla="*/ 3370812 h 4757195"/>
            <a:gd name="connsiteX4348" fmla="*/ 1441223 w 4004840"/>
            <a:gd name="connsiteY4348" fmla="*/ 3399775 h 4757195"/>
            <a:gd name="connsiteX4349" fmla="*/ 1430931 w 4004840"/>
            <a:gd name="connsiteY4349" fmla="*/ 3425935 h 4757195"/>
            <a:gd name="connsiteX4350" fmla="*/ 1430931 w 4004840"/>
            <a:gd name="connsiteY4350" fmla="*/ 3417527 h 4757195"/>
            <a:gd name="connsiteX4351" fmla="*/ 1428124 w 4004840"/>
            <a:gd name="connsiteY4351" fmla="*/ 3391366 h 4757195"/>
            <a:gd name="connsiteX4352" fmla="*/ 1425317 w 4004840"/>
            <a:gd name="connsiteY4352" fmla="*/ 3417527 h 4757195"/>
            <a:gd name="connsiteX4353" fmla="*/ 1425317 w 4004840"/>
            <a:gd name="connsiteY4353" fmla="*/ 3425935 h 4757195"/>
            <a:gd name="connsiteX4354" fmla="*/ 1414089 w 4004840"/>
            <a:gd name="connsiteY4354" fmla="*/ 3399775 h 4757195"/>
            <a:gd name="connsiteX4355" fmla="*/ 1428124 w 4004840"/>
            <a:gd name="connsiteY4355" fmla="*/ 3370812 h 4757195"/>
            <a:gd name="connsiteX4356" fmla="*/ 1810988 w 4004840"/>
            <a:gd name="connsiteY4356" fmla="*/ 3370812 h 4757195"/>
            <a:gd name="connsiteX4357" fmla="*/ 1824087 w 4004840"/>
            <a:gd name="connsiteY4357" fmla="*/ 3399775 h 4757195"/>
            <a:gd name="connsiteX4358" fmla="*/ 1813795 w 4004840"/>
            <a:gd name="connsiteY4358" fmla="*/ 3425935 h 4757195"/>
            <a:gd name="connsiteX4359" fmla="*/ 1813795 w 4004840"/>
            <a:gd name="connsiteY4359" fmla="*/ 3417527 h 4757195"/>
            <a:gd name="connsiteX4360" fmla="*/ 1810988 w 4004840"/>
            <a:gd name="connsiteY4360" fmla="*/ 3391366 h 4757195"/>
            <a:gd name="connsiteX4361" fmla="*/ 1808181 w 4004840"/>
            <a:gd name="connsiteY4361" fmla="*/ 3417527 h 4757195"/>
            <a:gd name="connsiteX4362" fmla="*/ 1808181 w 4004840"/>
            <a:gd name="connsiteY4362" fmla="*/ 3425935 h 4757195"/>
            <a:gd name="connsiteX4363" fmla="*/ 1796953 w 4004840"/>
            <a:gd name="connsiteY4363" fmla="*/ 3399775 h 4757195"/>
            <a:gd name="connsiteX4364" fmla="*/ 1810988 w 4004840"/>
            <a:gd name="connsiteY4364" fmla="*/ 3370812 h 4757195"/>
            <a:gd name="connsiteX4365" fmla="*/ 2193853 w 4004840"/>
            <a:gd name="connsiteY4365" fmla="*/ 3370812 h 4757195"/>
            <a:gd name="connsiteX4366" fmla="*/ 2206952 w 4004840"/>
            <a:gd name="connsiteY4366" fmla="*/ 3399775 h 4757195"/>
            <a:gd name="connsiteX4367" fmla="*/ 2196660 w 4004840"/>
            <a:gd name="connsiteY4367" fmla="*/ 3425935 h 4757195"/>
            <a:gd name="connsiteX4368" fmla="*/ 2196660 w 4004840"/>
            <a:gd name="connsiteY4368" fmla="*/ 3417527 h 4757195"/>
            <a:gd name="connsiteX4369" fmla="*/ 2193853 w 4004840"/>
            <a:gd name="connsiteY4369" fmla="*/ 3391366 h 4757195"/>
            <a:gd name="connsiteX4370" fmla="*/ 2191046 w 4004840"/>
            <a:gd name="connsiteY4370" fmla="*/ 3417527 h 4757195"/>
            <a:gd name="connsiteX4371" fmla="*/ 2191046 w 4004840"/>
            <a:gd name="connsiteY4371" fmla="*/ 3425935 h 4757195"/>
            <a:gd name="connsiteX4372" fmla="*/ 2179818 w 4004840"/>
            <a:gd name="connsiteY4372" fmla="*/ 3399775 h 4757195"/>
            <a:gd name="connsiteX4373" fmla="*/ 2193853 w 4004840"/>
            <a:gd name="connsiteY4373" fmla="*/ 3370812 h 4757195"/>
            <a:gd name="connsiteX4374" fmla="*/ 2576718 w 4004840"/>
            <a:gd name="connsiteY4374" fmla="*/ 3370812 h 4757195"/>
            <a:gd name="connsiteX4375" fmla="*/ 2589817 w 4004840"/>
            <a:gd name="connsiteY4375" fmla="*/ 3399775 h 4757195"/>
            <a:gd name="connsiteX4376" fmla="*/ 2579524 w 4004840"/>
            <a:gd name="connsiteY4376" fmla="*/ 3425935 h 4757195"/>
            <a:gd name="connsiteX4377" fmla="*/ 2579524 w 4004840"/>
            <a:gd name="connsiteY4377" fmla="*/ 3417527 h 4757195"/>
            <a:gd name="connsiteX4378" fmla="*/ 2576718 w 4004840"/>
            <a:gd name="connsiteY4378" fmla="*/ 3391366 h 4757195"/>
            <a:gd name="connsiteX4379" fmla="*/ 2573911 w 4004840"/>
            <a:gd name="connsiteY4379" fmla="*/ 3417527 h 4757195"/>
            <a:gd name="connsiteX4380" fmla="*/ 2573911 w 4004840"/>
            <a:gd name="connsiteY4380" fmla="*/ 3425935 h 4757195"/>
            <a:gd name="connsiteX4381" fmla="*/ 2562683 w 4004840"/>
            <a:gd name="connsiteY4381" fmla="*/ 3399775 h 4757195"/>
            <a:gd name="connsiteX4382" fmla="*/ 2576718 w 4004840"/>
            <a:gd name="connsiteY4382" fmla="*/ 3370812 h 4757195"/>
            <a:gd name="connsiteX4383" fmla="*/ 2959582 w 4004840"/>
            <a:gd name="connsiteY4383" fmla="*/ 3370812 h 4757195"/>
            <a:gd name="connsiteX4384" fmla="*/ 2972682 w 4004840"/>
            <a:gd name="connsiteY4384" fmla="*/ 3399775 h 4757195"/>
            <a:gd name="connsiteX4385" fmla="*/ 2962389 w 4004840"/>
            <a:gd name="connsiteY4385" fmla="*/ 3425935 h 4757195"/>
            <a:gd name="connsiteX4386" fmla="*/ 2962389 w 4004840"/>
            <a:gd name="connsiteY4386" fmla="*/ 3417527 h 4757195"/>
            <a:gd name="connsiteX4387" fmla="*/ 2959582 w 4004840"/>
            <a:gd name="connsiteY4387" fmla="*/ 3391366 h 4757195"/>
            <a:gd name="connsiteX4388" fmla="*/ 2956776 w 4004840"/>
            <a:gd name="connsiteY4388" fmla="*/ 3417527 h 4757195"/>
            <a:gd name="connsiteX4389" fmla="*/ 2956776 w 4004840"/>
            <a:gd name="connsiteY4389" fmla="*/ 3425935 h 4757195"/>
            <a:gd name="connsiteX4390" fmla="*/ 2945548 w 4004840"/>
            <a:gd name="connsiteY4390" fmla="*/ 3399775 h 4757195"/>
            <a:gd name="connsiteX4391" fmla="*/ 2959582 w 4004840"/>
            <a:gd name="connsiteY4391" fmla="*/ 3370812 h 4757195"/>
            <a:gd name="connsiteX4392" fmla="*/ 3342447 w 4004840"/>
            <a:gd name="connsiteY4392" fmla="*/ 3370812 h 4757195"/>
            <a:gd name="connsiteX4393" fmla="*/ 3355546 w 4004840"/>
            <a:gd name="connsiteY4393" fmla="*/ 3399775 h 4757195"/>
            <a:gd name="connsiteX4394" fmla="*/ 3345254 w 4004840"/>
            <a:gd name="connsiteY4394" fmla="*/ 3425935 h 4757195"/>
            <a:gd name="connsiteX4395" fmla="*/ 3345254 w 4004840"/>
            <a:gd name="connsiteY4395" fmla="*/ 3417527 h 4757195"/>
            <a:gd name="connsiteX4396" fmla="*/ 3342447 w 4004840"/>
            <a:gd name="connsiteY4396" fmla="*/ 3391366 h 4757195"/>
            <a:gd name="connsiteX4397" fmla="*/ 3339641 w 4004840"/>
            <a:gd name="connsiteY4397" fmla="*/ 3417527 h 4757195"/>
            <a:gd name="connsiteX4398" fmla="*/ 3339641 w 4004840"/>
            <a:gd name="connsiteY4398" fmla="*/ 3425935 h 4757195"/>
            <a:gd name="connsiteX4399" fmla="*/ 3328413 w 4004840"/>
            <a:gd name="connsiteY4399" fmla="*/ 3399775 h 4757195"/>
            <a:gd name="connsiteX4400" fmla="*/ 3342447 w 4004840"/>
            <a:gd name="connsiteY4400" fmla="*/ 3370812 h 4757195"/>
            <a:gd name="connsiteX4401" fmla="*/ 3725311 w 4004840"/>
            <a:gd name="connsiteY4401" fmla="*/ 3370812 h 4757195"/>
            <a:gd name="connsiteX4402" fmla="*/ 3738411 w 4004840"/>
            <a:gd name="connsiteY4402" fmla="*/ 3399775 h 4757195"/>
            <a:gd name="connsiteX4403" fmla="*/ 3728119 w 4004840"/>
            <a:gd name="connsiteY4403" fmla="*/ 3425935 h 4757195"/>
            <a:gd name="connsiteX4404" fmla="*/ 3728119 w 4004840"/>
            <a:gd name="connsiteY4404" fmla="*/ 3417527 h 4757195"/>
            <a:gd name="connsiteX4405" fmla="*/ 3725311 w 4004840"/>
            <a:gd name="connsiteY4405" fmla="*/ 3391366 h 4757195"/>
            <a:gd name="connsiteX4406" fmla="*/ 3722505 w 4004840"/>
            <a:gd name="connsiteY4406" fmla="*/ 3417527 h 4757195"/>
            <a:gd name="connsiteX4407" fmla="*/ 3722505 w 4004840"/>
            <a:gd name="connsiteY4407" fmla="*/ 3425935 h 4757195"/>
            <a:gd name="connsiteX4408" fmla="*/ 3711278 w 4004840"/>
            <a:gd name="connsiteY4408" fmla="*/ 3399775 h 4757195"/>
            <a:gd name="connsiteX4409" fmla="*/ 3725311 w 4004840"/>
            <a:gd name="connsiteY4409" fmla="*/ 3370812 h 4757195"/>
            <a:gd name="connsiteX4410" fmla="*/ 192514 w 4004840"/>
            <a:gd name="connsiteY4410" fmla="*/ 3350258 h 4757195"/>
            <a:gd name="connsiteX4411" fmla="*/ 227133 w 4004840"/>
            <a:gd name="connsiteY4411" fmla="*/ 3374549 h 4757195"/>
            <a:gd name="connsiteX4412" fmla="*/ 231811 w 4004840"/>
            <a:gd name="connsiteY4412" fmla="*/ 3411921 h 4757195"/>
            <a:gd name="connsiteX4413" fmla="*/ 226197 w 4004840"/>
            <a:gd name="connsiteY4413" fmla="*/ 3401644 h 4757195"/>
            <a:gd name="connsiteX4414" fmla="*/ 205613 w 4004840"/>
            <a:gd name="connsiteY4414" fmla="*/ 3373615 h 4757195"/>
            <a:gd name="connsiteX4415" fmla="*/ 219648 w 4004840"/>
            <a:gd name="connsiteY4415" fmla="*/ 3405381 h 4757195"/>
            <a:gd name="connsiteX4416" fmla="*/ 226197 w 4004840"/>
            <a:gd name="connsiteY4416" fmla="*/ 3415658 h 4757195"/>
            <a:gd name="connsiteX4417" fmla="*/ 195321 w 4004840"/>
            <a:gd name="connsiteY4417" fmla="*/ 3392301 h 4757195"/>
            <a:gd name="connsiteX4418" fmla="*/ 192514 w 4004840"/>
            <a:gd name="connsiteY4418" fmla="*/ 3350258 h 4757195"/>
            <a:gd name="connsiteX4419" fmla="*/ 366543 w 4004840"/>
            <a:gd name="connsiteY4419" fmla="*/ 3350258 h 4757195"/>
            <a:gd name="connsiteX4420" fmla="*/ 362801 w 4004840"/>
            <a:gd name="connsiteY4420" fmla="*/ 3392301 h 4757195"/>
            <a:gd name="connsiteX4421" fmla="*/ 332860 w 4004840"/>
            <a:gd name="connsiteY4421" fmla="*/ 3415658 h 4757195"/>
            <a:gd name="connsiteX4422" fmla="*/ 339410 w 4004840"/>
            <a:gd name="connsiteY4422" fmla="*/ 3405381 h 4757195"/>
            <a:gd name="connsiteX4423" fmla="*/ 353444 w 4004840"/>
            <a:gd name="connsiteY4423" fmla="*/ 3373615 h 4757195"/>
            <a:gd name="connsiteX4424" fmla="*/ 331925 w 4004840"/>
            <a:gd name="connsiteY4424" fmla="*/ 3401644 h 4757195"/>
            <a:gd name="connsiteX4425" fmla="*/ 327247 w 4004840"/>
            <a:gd name="connsiteY4425" fmla="*/ 3411921 h 4757195"/>
            <a:gd name="connsiteX4426" fmla="*/ 330989 w 4004840"/>
            <a:gd name="connsiteY4426" fmla="*/ 3374549 h 4757195"/>
            <a:gd name="connsiteX4427" fmla="*/ 366543 w 4004840"/>
            <a:gd name="connsiteY4427" fmla="*/ 3350258 h 4757195"/>
            <a:gd name="connsiteX4428" fmla="*/ 575379 w 4004840"/>
            <a:gd name="connsiteY4428" fmla="*/ 3350258 h 4757195"/>
            <a:gd name="connsiteX4429" fmla="*/ 609998 w 4004840"/>
            <a:gd name="connsiteY4429" fmla="*/ 3374549 h 4757195"/>
            <a:gd name="connsiteX4430" fmla="*/ 614676 w 4004840"/>
            <a:gd name="connsiteY4430" fmla="*/ 3411921 h 4757195"/>
            <a:gd name="connsiteX4431" fmla="*/ 609062 w 4004840"/>
            <a:gd name="connsiteY4431" fmla="*/ 3401644 h 4757195"/>
            <a:gd name="connsiteX4432" fmla="*/ 588478 w 4004840"/>
            <a:gd name="connsiteY4432" fmla="*/ 3373615 h 4757195"/>
            <a:gd name="connsiteX4433" fmla="*/ 602513 w 4004840"/>
            <a:gd name="connsiteY4433" fmla="*/ 3405381 h 4757195"/>
            <a:gd name="connsiteX4434" fmla="*/ 609062 w 4004840"/>
            <a:gd name="connsiteY4434" fmla="*/ 3415658 h 4757195"/>
            <a:gd name="connsiteX4435" fmla="*/ 578186 w 4004840"/>
            <a:gd name="connsiteY4435" fmla="*/ 3392301 h 4757195"/>
            <a:gd name="connsiteX4436" fmla="*/ 575379 w 4004840"/>
            <a:gd name="connsiteY4436" fmla="*/ 3350258 h 4757195"/>
            <a:gd name="connsiteX4437" fmla="*/ 749408 w 4004840"/>
            <a:gd name="connsiteY4437" fmla="*/ 3350258 h 4757195"/>
            <a:gd name="connsiteX4438" fmla="*/ 745666 w 4004840"/>
            <a:gd name="connsiteY4438" fmla="*/ 3392301 h 4757195"/>
            <a:gd name="connsiteX4439" fmla="*/ 715725 w 4004840"/>
            <a:gd name="connsiteY4439" fmla="*/ 3415658 h 4757195"/>
            <a:gd name="connsiteX4440" fmla="*/ 722275 w 4004840"/>
            <a:gd name="connsiteY4440" fmla="*/ 3405381 h 4757195"/>
            <a:gd name="connsiteX4441" fmla="*/ 736309 w 4004840"/>
            <a:gd name="connsiteY4441" fmla="*/ 3373615 h 4757195"/>
            <a:gd name="connsiteX4442" fmla="*/ 714790 w 4004840"/>
            <a:gd name="connsiteY4442" fmla="*/ 3401644 h 4757195"/>
            <a:gd name="connsiteX4443" fmla="*/ 710111 w 4004840"/>
            <a:gd name="connsiteY4443" fmla="*/ 3411921 h 4757195"/>
            <a:gd name="connsiteX4444" fmla="*/ 713854 w 4004840"/>
            <a:gd name="connsiteY4444" fmla="*/ 3374549 h 4757195"/>
            <a:gd name="connsiteX4445" fmla="*/ 749408 w 4004840"/>
            <a:gd name="connsiteY4445" fmla="*/ 3350258 h 4757195"/>
            <a:gd name="connsiteX4446" fmla="*/ 958244 w 4004840"/>
            <a:gd name="connsiteY4446" fmla="*/ 3350258 h 4757195"/>
            <a:gd name="connsiteX4447" fmla="*/ 992863 w 4004840"/>
            <a:gd name="connsiteY4447" fmla="*/ 3374549 h 4757195"/>
            <a:gd name="connsiteX4448" fmla="*/ 997541 w 4004840"/>
            <a:gd name="connsiteY4448" fmla="*/ 3411921 h 4757195"/>
            <a:gd name="connsiteX4449" fmla="*/ 991927 w 4004840"/>
            <a:gd name="connsiteY4449" fmla="*/ 3401644 h 4757195"/>
            <a:gd name="connsiteX4450" fmla="*/ 971343 w 4004840"/>
            <a:gd name="connsiteY4450" fmla="*/ 3373615 h 4757195"/>
            <a:gd name="connsiteX4451" fmla="*/ 985378 w 4004840"/>
            <a:gd name="connsiteY4451" fmla="*/ 3405381 h 4757195"/>
            <a:gd name="connsiteX4452" fmla="*/ 991927 w 4004840"/>
            <a:gd name="connsiteY4452" fmla="*/ 3415658 h 4757195"/>
            <a:gd name="connsiteX4453" fmla="*/ 961051 w 4004840"/>
            <a:gd name="connsiteY4453" fmla="*/ 3392301 h 4757195"/>
            <a:gd name="connsiteX4454" fmla="*/ 958244 w 4004840"/>
            <a:gd name="connsiteY4454" fmla="*/ 3350258 h 4757195"/>
            <a:gd name="connsiteX4455" fmla="*/ 1132273 w 4004840"/>
            <a:gd name="connsiteY4455" fmla="*/ 3350258 h 4757195"/>
            <a:gd name="connsiteX4456" fmla="*/ 1128531 w 4004840"/>
            <a:gd name="connsiteY4456" fmla="*/ 3392301 h 4757195"/>
            <a:gd name="connsiteX4457" fmla="*/ 1098590 w 4004840"/>
            <a:gd name="connsiteY4457" fmla="*/ 3415658 h 4757195"/>
            <a:gd name="connsiteX4458" fmla="*/ 1105140 w 4004840"/>
            <a:gd name="connsiteY4458" fmla="*/ 3405381 h 4757195"/>
            <a:gd name="connsiteX4459" fmla="*/ 1119174 w 4004840"/>
            <a:gd name="connsiteY4459" fmla="*/ 3373615 h 4757195"/>
            <a:gd name="connsiteX4460" fmla="*/ 1097655 w 4004840"/>
            <a:gd name="connsiteY4460" fmla="*/ 3401644 h 4757195"/>
            <a:gd name="connsiteX4461" fmla="*/ 1092976 w 4004840"/>
            <a:gd name="connsiteY4461" fmla="*/ 3411921 h 4757195"/>
            <a:gd name="connsiteX4462" fmla="*/ 1096719 w 4004840"/>
            <a:gd name="connsiteY4462" fmla="*/ 3374549 h 4757195"/>
            <a:gd name="connsiteX4463" fmla="*/ 1132273 w 4004840"/>
            <a:gd name="connsiteY4463" fmla="*/ 3350258 h 4757195"/>
            <a:gd name="connsiteX4464" fmla="*/ 1341109 w 4004840"/>
            <a:gd name="connsiteY4464" fmla="*/ 3350258 h 4757195"/>
            <a:gd name="connsiteX4465" fmla="*/ 1375728 w 4004840"/>
            <a:gd name="connsiteY4465" fmla="*/ 3374549 h 4757195"/>
            <a:gd name="connsiteX4466" fmla="*/ 1380406 w 4004840"/>
            <a:gd name="connsiteY4466" fmla="*/ 3411921 h 4757195"/>
            <a:gd name="connsiteX4467" fmla="*/ 1374792 w 4004840"/>
            <a:gd name="connsiteY4467" fmla="*/ 3401644 h 4757195"/>
            <a:gd name="connsiteX4468" fmla="*/ 1354208 w 4004840"/>
            <a:gd name="connsiteY4468" fmla="*/ 3373615 h 4757195"/>
            <a:gd name="connsiteX4469" fmla="*/ 1368243 w 4004840"/>
            <a:gd name="connsiteY4469" fmla="*/ 3405381 h 4757195"/>
            <a:gd name="connsiteX4470" fmla="*/ 1374792 w 4004840"/>
            <a:gd name="connsiteY4470" fmla="*/ 3415658 h 4757195"/>
            <a:gd name="connsiteX4471" fmla="*/ 1343916 w 4004840"/>
            <a:gd name="connsiteY4471" fmla="*/ 3392301 h 4757195"/>
            <a:gd name="connsiteX4472" fmla="*/ 1341109 w 4004840"/>
            <a:gd name="connsiteY4472" fmla="*/ 3350258 h 4757195"/>
            <a:gd name="connsiteX4473" fmla="*/ 1515138 w 4004840"/>
            <a:gd name="connsiteY4473" fmla="*/ 3350258 h 4757195"/>
            <a:gd name="connsiteX4474" fmla="*/ 1511396 w 4004840"/>
            <a:gd name="connsiteY4474" fmla="*/ 3392301 h 4757195"/>
            <a:gd name="connsiteX4475" fmla="*/ 1481455 w 4004840"/>
            <a:gd name="connsiteY4475" fmla="*/ 3415658 h 4757195"/>
            <a:gd name="connsiteX4476" fmla="*/ 1488005 w 4004840"/>
            <a:gd name="connsiteY4476" fmla="*/ 3405381 h 4757195"/>
            <a:gd name="connsiteX4477" fmla="*/ 1502039 w 4004840"/>
            <a:gd name="connsiteY4477" fmla="*/ 3373615 h 4757195"/>
            <a:gd name="connsiteX4478" fmla="*/ 1480520 w 4004840"/>
            <a:gd name="connsiteY4478" fmla="*/ 3401644 h 4757195"/>
            <a:gd name="connsiteX4479" fmla="*/ 1475841 w 4004840"/>
            <a:gd name="connsiteY4479" fmla="*/ 3411921 h 4757195"/>
            <a:gd name="connsiteX4480" fmla="*/ 1479584 w 4004840"/>
            <a:gd name="connsiteY4480" fmla="*/ 3374549 h 4757195"/>
            <a:gd name="connsiteX4481" fmla="*/ 1515138 w 4004840"/>
            <a:gd name="connsiteY4481" fmla="*/ 3350258 h 4757195"/>
            <a:gd name="connsiteX4482" fmla="*/ 1723973 w 4004840"/>
            <a:gd name="connsiteY4482" fmla="*/ 3350258 h 4757195"/>
            <a:gd name="connsiteX4483" fmla="*/ 1758592 w 4004840"/>
            <a:gd name="connsiteY4483" fmla="*/ 3374549 h 4757195"/>
            <a:gd name="connsiteX4484" fmla="*/ 1763270 w 4004840"/>
            <a:gd name="connsiteY4484" fmla="*/ 3411921 h 4757195"/>
            <a:gd name="connsiteX4485" fmla="*/ 1757656 w 4004840"/>
            <a:gd name="connsiteY4485" fmla="*/ 3401644 h 4757195"/>
            <a:gd name="connsiteX4486" fmla="*/ 1737072 w 4004840"/>
            <a:gd name="connsiteY4486" fmla="*/ 3373615 h 4757195"/>
            <a:gd name="connsiteX4487" fmla="*/ 1751107 w 4004840"/>
            <a:gd name="connsiteY4487" fmla="*/ 3405381 h 4757195"/>
            <a:gd name="connsiteX4488" fmla="*/ 1757656 w 4004840"/>
            <a:gd name="connsiteY4488" fmla="*/ 3415658 h 4757195"/>
            <a:gd name="connsiteX4489" fmla="*/ 1726780 w 4004840"/>
            <a:gd name="connsiteY4489" fmla="*/ 3392301 h 4757195"/>
            <a:gd name="connsiteX4490" fmla="*/ 1723973 w 4004840"/>
            <a:gd name="connsiteY4490" fmla="*/ 3350258 h 4757195"/>
            <a:gd name="connsiteX4491" fmla="*/ 1898002 w 4004840"/>
            <a:gd name="connsiteY4491" fmla="*/ 3350258 h 4757195"/>
            <a:gd name="connsiteX4492" fmla="*/ 1894260 w 4004840"/>
            <a:gd name="connsiteY4492" fmla="*/ 3392301 h 4757195"/>
            <a:gd name="connsiteX4493" fmla="*/ 1864319 w 4004840"/>
            <a:gd name="connsiteY4493" fmla="*/ 3415658 h 4757195"/>
            <a:gd name="connsiteX4494" fmla="*/ 1870869 w 4004840"/>
            <a:gd name="connsiteY4494" fmla="*/ 3405381 h 4757195"/>
            <a:gd name="connsiteX4495" fmla="*/ 1884903 w 4004840"/>
            <a:gd name="connsiteY4495" fmla="*/ 3373615 h 4757195"/>
            <a:gd name="connsiteX4496" fmla="*/ 1863384 w 4004840"/>
            <a:gd name="connsiteY4496" fmla="*/ 3401644 h 4757195"/>
            <a:gd name="connsiteX4497" fmla="*/ 1858705 w 4004840"/>
            <a:gd name="connsiteY4497" fmla="*/ 3411921 h 4757195"/>
            <a:gd name="connsiteX4498" fmla="*/ 1862448 w 4004840"/>
            <a:gd name="connsiteY4498" fmla="*/ 3374549 h 4757195"/>
            <a:gd name="connsiteX4499" fmla="*/ 1898002 w 4004840"/>
            <a:gd name="connsiteY4499" fmla="*/ 3350258 h 4757195"/>
            <a:gd name="connsiteX4500" fmla="*/ 2106838 w 4004840"/>
            <a:gd name="connsiteY4500" fmla="*/ 3350258 h 4757195"/>
            <a:gd name="connsiteX4501" fmla="*/ 2141457 w 4004840"/>
            <a:gd name="connsiteY4501" fmla="*/ 3374549 h 4757195"/>
            <a:gd name="connsiteX4502" fmla="*/ 2146135 w 4004840"/>
            <a:gd name="connsiteY4502" fmla="*/ 3411921 h 4757195"/>
            <a:gd name="connsiteX4503" fmla="*/ 2140521 w 4004840"/>
            <a:gd name="connsiteY4503" fmla="*/ 3401644 h 4757195"/>
            <a:gd name="connsiteX4504" fmla="*/ 2119937 w 4004840"/>
            <a:gd name="connsiteY4504" fmla="*/ 3373615 h 4757195"/>
            <a:gd name="connsiteX4505" fmla="*/ 2133972 w 4004840"/>
            <a:gd name="connsiteY4505" fmla="*/ 3405381 h 4757195"/>
            <a:gd name="connsiteX4506" fmla="*/ 2140521 w 4004840"/>
            <a:gd name="connsiteY4506" fmla="*/ 3415658 h 4757195"/>
            <a:gd name="connsiteX4507" fmla="*/ 2109645 w 4004840"/>
            <a:gd name="connsiteY4507" fmla="*/ 3392301 h 4757195"/>
            <a:gd name="connsiteX4508" fmla="*/ 2106838 w 4004840"/>
            <a:gd name="connsiteY4508" fmla="*/ 3350258 h 4757195"/>
            <a:gd name="connsiteX4509" fmla="*/ 2280867 w 4004840"/>
            <a:gd name="connsiteY4509" fmla="*/ 3350258 h 4757195"/>
            <a:gd name="connsiteX4510" fmla="*/ 2277125 w 4004840"/>
            <a:gd name="connsiteY4510" fmla="*/ 3392301 h 4757195"/>
            <a:gd name="connsiteX4511" fmla="*/ 2247184 w 4004840"/>
            <a:gd name="connsiteY4511" fmla="*/ 3415658 h 4757195"/>
            <a:gd name="connsiteX4512" fmla="*/ 2253734 w 4004840"/>
            <a:gd name="connsiteY4512" fmla="*/ 3405381 h 4757195"/>
            <a:gd name="connsiteX4513" fmla="*/ 2267768 w 4004840"/>
            <a:gd name="connsiteY4513" fmla="*/ 3373615 h 4757195"/>
            <a:gd name="connsiteX4514" fmla="*/ 2246249 w 4004840"/>
            <a:gd name="connsiteY4514" fmla="*/ 3401644 h 4757195"/>
            <a:gd name="connsiteX4515" fmla="*/ 2241570 w 4004840"/>
            <a:gd name="connsiteY4515" fmla="*/ 3411921 h 4757195"/>
            <a:gd name="connsiteX4516" fmla="*/ 2245313 w 4004840"/>
            <a:gd name="connsiteY4516" fmla="*/ 3374549 h 4757195"/>
            <a:gd name="connsiteX4517" fmla="*/ 2280867 w 4004840"/>
            <a:gd name="connsiteY4517" fmla="*/ 3350258 h 4757195"/>
            <a:gd name="connsiteX4518" fmla="*/ 2489703 w 4004840"/>
            <a:gd name="connsiteY4518" fmla="*/ 3350258 h 4757195"/>
            <a:gd name="connsiteX4519" fmla="*/ 2524322 w 4004840"/>
            <a:gd name="connsiteY4519" fmla="*/ 3374549 h 4757195"/>
            <a:gd name="connsiteX4520" fmla="*/ 2529000 w 4004840"/>
            <a:gd name="connsiteY4520" fmla="*/ 3411921 h 4757195"/>
            <a:gd name="connsiteX4521" fmla="*/ 2523386 w 4004840"/>
            <a:gd name="connsiteY4521" fmla="*/ 3401644 h 4757195"/>
            <a:gd name="connsiteX4522" fmla="*/ 2502802 w 4004840"/>
            <a:gd name="connsiteY4522" fmla="*/ 3373615 h 4757195"/>
            <a:gd name="connsiteX4523" fmla="*/ 2516837 w 4004840"/>
            <a:gd name="connsiteY4523" fmla="*/ 3405381 h 4757195"/>
            <a:gd name="connsiteX4524" fmla="*/ 2523386 w 4004840"/>
            <a:gd name="connsiteY4524" fmla="*/ 3415658 h 4757195"/>
            <a:gd name="connsiteX4525" fmla="*/ 2492510 w 4004840"/>
            <a:gd name="connsiteY4525" fmla="*/ 3392301 h 4757195"/>
            <a:gd name="connsiteX4526" fmla="*/ 2489703 w 4004840"/>
            <a:gd name="connsiteY4526" fmla="*/ 3350258 h 4757195"/>
            <a:gd name="connsiteX4527" fmla="*/ 2663732 w 4004840"/>
            <a:gd name="connsiteY4527" fmla="*/ 3350258 h 4757195"/>
            <a:gd name="connsiteX4528" fmla="*/ 2659990 w 4004840"/>
            <a:gd name="connsiteY4528" fmla="*/ 3392301 h 4757195"/>
            <a:gd name="connsiteX4529" fmla="*/ 2630049 w 4004840"/>
            <a:gd name="connsiteY4529" fmla="*/ 3415658 h 4757195"/>
            <a:gd name="connsiteX4530" fmla="*/ 2636599 w 4004840"/>
            <a:gd name="connsiteY4530" fmla="*/ 3405381 h 4757195"/>
            <a:gd name="connsiteX4531" fmla="*/ 2650633 w 4004840"/>
            <a:gd name="connsiteY4531" fmla="*/ 3373615 h 4757195"/>
            <a:gd name="connsiteX4532" fmla="*/ 2629113 w 4004840"/>
            <a:gd name="connsiteY4532" fmla="*/ 3401644 h 4757195"/>
            <a:gd name="connsiteX4533" fmla="*/ 2624435 w 4004840"/>
            <a:gd name="connsiteY4533" fmla="*/ 3411921 h 4757195"/>
            <a:gd name="connsiteX4534" fmla="*/ 2628178 w 4004840"/>
            <a:gd name="connsiteY4534" fmla="*/ 3374549 h 4757195"/>
            <a:gd name="connsiteX4535" fmla="*/ 2663732 w 4004840"/>
            <a:gd name="connsiteY4535" fmla="*/ 3350258 h 4757195"/>
            <a:gd name="connsiteX4536" fmla="*/ 2872567 w 4004840"/>
            <a:gd name="connsiteY4536" fmla="*/ 3350258 h 4757195"/>
            <a:gd name="connsiteX4537" fmla="*/ 2907187 w 4004840"/>
            <a:gd name="connsiteY4537" fmla="*/ 3374549 h 4757195"/>
            <a:gd name="connsiteX4538" fmla="*/ 2911865 w 4004840"/>
            <a:gd name="connsiteY4538" fmla="*/ 3411921 h 4757195"/>
            <a:gd name="connsiteX4539" fmla="*/ 2906251 w 4004840"/>
            <a:gd name="connsiteY4539" fmla="*/ 3401644 h 4757195"/>
            <a:gd name="connsiteX4540" fmla="*/ 2885667 w 4004840"/>
            <a:gd name="connsiteY4540" fmla="*/ 3373615 h 4757195"/>
            <a:gd name="connsiteX4541" fmla="*/ 2899701 w 4004840"/>
            <a:gd name="connsiteY4541" fmla="*/ 3405381 h 4757195"/>
            <a:gd name="connsiteX4542" fmla="*/ 2906251 w 4004840"/>
            <a:gd name="connsiteY4542" fmla="*/ 3415658 h 4757195"/>
            <a:gd name="connsiteX4543" fmla="*/ 2875375 w 4004840"/>
            <a:gd name="connsiteY4543" fmla="*/ 3392301 h 4757195"/>
            <a:gd name="connsiteX4544" fmla="*/ 2872567 w 4004840"/>
            <a:gd name="connsiteY4544" fmla="*/ 3350258 h 4757195"/>
            <a:gd name="connsiteX4545" fmla="*/ 3046597 w 4004840"/>
            <a:gd name="connsiteY4545" fmla="*/ 3350258 h 4757195"/>
            <a:gd name="connsiteX4546" fmla="*/ 3042855 w 4004840"/>
            <a:gd name="connsiteY4546" fmla="*/ 3392301 h 4757195"/>
            <a:gd name="connsiteX4547" fmla="*/ 3012914 w 4004840"/>
            <a:gd name="connsiteY4547" fmla="*/ 3415658 h 4757195"/>
            <a:gd name="connsiteX4548" fmla="*/ 3019464 w 4004840"/>
            <a:gd name="connsiteY4548" fmla="*/ 3405381 h 4757195"/>
            <a:gd name="connsiteX4549" fmla="*/ 3033498 w 4004840"/>
            <a:gd name="connsiteY4549" fmla="*/ 3373615 h 4757195"/>
            <a:gd name="connsiteX4550" fmla="*/ 3011979 w 4004840"/>
            <a:gd name="connsiteY4550" fmla="*/ 3401644 h 4757195"/>
            <a:gd name="connsiteX4551" fmla="*/ 3007300 w 4004840"/>
            <a:gd name="connsiteY4551" fmla="*/ 3411921 h 4757195"/>
            <a:gd name="connsiteX4552" fmla="*/ 3011043 w 4004840"/>
            <a:gd name="connsiteY4552" fmla="*/ 3374549 h 4757195"/>
            <a:gd name="connsiteX4553" fmla="*/ 3046597 w 4004840"/>
            <a:gd name="connsiteY4553" fmla="*/ 3350258 h 4757195"/>
            <a:gd name="connsiteX4554" fmla="*/ 3255432 w 4004840"/>
            <a:gd name="connsiteY4554" fmla="*/ 3350258 h 4757195"/>
            <a:gd name="connsiteX4555" fmla="*/ 3290052 w 4004840"/>
            <a:gd name="connsiteY4555" fmla="*/ 3374549 h 4757195"/>
            <a:gd name="connsiteX4556" fmla="*/ 3294730 w 4004840"/>
            <a:gd name="connsiteY4556" fmla="*/ 3411921 h 4757195"/>
            <a:gd name="connsiteX4557" fmla="*/ 3289115 w 4004840"/>
            <a:gd name="connsiteY4557" fmla="*/ 3401644 h 4757195"/>
            <a:gd name="connsiteX4558" fmla="*/ 3268531 w 4004840"/>
            <a:gd name="connsiteY4558" fmla="*/ 3373615 h 4757195"/>
            <a:gd name="connsiteX4559" fmla="*/ 3282566 w 4004840"/>
            <a:gd name="connsiteY4559" fmla="*/ 3405381 h 4757195"/>
            <a:gd name="connsiteX4560" fmla="*/ 3289115 w 4004840"/>
            <a:gd name="connsiteY4560" fmla="*/ 3415658 h 4757195"/>
            <a:gd name="connsiteX4561" fmla="*/ 3258240 w 4004840"/>
            <a:gd name="connsiteY4561" fmla="*/ 3392301 h 4757195"/>
            <a:gd name="connsiteX4562" fmla="*/ 3255432 w 4004840"/>
            <a:gd name="connsiteY4562" fmla="*/ 3350258 h 4757195"/>
            <a:gd name="connsiteX4563" fmla="*/ 3429462 w 4004840"/>
            <a:gd name="connsiteY4563" fmla="*/ 3350258 h 4757195"/>
            <a:gd name="connsiteX4564" fmla="*/ 3425719 w 4004840"/>
            <a:gd name="connsiteY4564" fmla="*/ 3392301 h 4757195"/>
            <a:gd name="connsiteX4565" fmla="*/ 3395779 w 4004840"/>
            <a:gd name="connsiteY4565" fmla="*/ 3415658 h 4757195"/>
            <a:gd name="connsiteX4566" fmla="*/ 3402329 w 4004840"/>
            <a:gd name="connsiteY4566" fmla="*/ 3405381 h 4757195"/>
            <a:gd name="connsiteX4567" fmla="*/ 3416363 w 4004840"/>
            <a:gd name="connsiteY4567" fmla="*/ 3373615 h 4757195"/>
            <a:gd name="connsiteX4568" fmla="*/ 3394844 w 4004840"/>
            <a:gd name="connsiteY4568" fmla="*/ 3401644 h 4757195"/>
            <a:gd name="connsiteX4569" fmla="*/ 3390165 w 4004840"/>
            <a:gd name="connsiteY4569" fmla="*/ 3411921 h 4757195"/>
            <a:gd name="connsiteX4570" fmla="*/ 3393908 w 4004840"/>
            <a:gd name="connsiteY4570" fmla="*/ 3374549 h 4757195"/>
            <a:gd name="connsiteX4571" fmla="*/ 3429462 w 4004840"/>
            <a:gd name="connsiteY4571" fmla="*/ 3350258 h 4757195"/>
            <a:gd name="connsiteX4572" fmla="*/ 3638297 w 4004840"/>
            <a:gd name="connsiteY4572" fmla="*/ 3350258 h 4757195"/>
            <a:gd name="connsiteX4573" fmla="*/ 3672915 w 4004840"/>
            <a:gd name="connsiteY4573" fmla="*/ 3374549 h 4757195"/>
            <a:gd name="connsiteX4574" fmla="*/ 3677593 w 4004840"/>
            <a:gd name="connsiteY4574" fmla="*/ 3411921 h 4757195"/>
            <a:gd name="connsiteX4575" fmla="*/ 3671980 w 4004840"/>
            <a:gd name="connsiteY4575" fmla="*/ 3401644 h 4757195"/>
            <a:gd name="connsiteX4576" fmla="*/ 3651396 w 4004840"/>
            <a:gd name="connsiteY4576" fmla="*/ 3373615 h 4757195"/>
            <a:gd name="connsiteX4577" fmla="*/ 3665431 w 4004840"/>
            <a:gd name="connsiteY4577" fmla="*/ 3405381 h 4757195"/>
            <a:gd name="connsiteX4578" fmla="*/ 3671980 w 4004840"/>
            <a:gd name="connsiteY4578" fmla="*/ 3415658 h 4757195"/>
            <a:gd name="connsiteX4579" fmla="*/ 3641103 w 4004840"/>
            <a:gd name="connsiteY4579" fmla="*/ 3392301 h 4757195"/>
            <a:gd name="connsiteX4580" fmla="*/ 3638297 w 4004840"/>
            <a:gd name="connsiteY4580" fmla="*/ 3350258 h 4757195"/>
            <a:gd name="connsiteX4581" fmla="*/ 3812327 w 4004840"/>
            <a:gd name="connsiteY4581" fmla="*/ 3350258 h 4757195"/>
            <a:gd name="connsiteX4582" fmla="*/ 3808583 w 4004840"/>
            <a:gd name="connsiteY4582" fmla="*/ 3392301 h 4757195"/>
            <a:gd name="connsiteX4583" fmla="*/ 3778644 w 4004840"/>
            <a:gd name="connsiteY4583" fmla="*/ 3415658 h 4757195"/>
            <a:gd name="connsiteX4584" fmla="*/ 3785193 w 4004840"/>
            <a:gd name="connsiteY4584" fmla="*/ 3405381 h 4757195"/>
            <a:gd name="connsiteX4585" fmla="*/ 3799228 w 4004840"/>
            <a:gd name="connsiteY4585" fmla="*/ 3373615 h 4757195"/>
            <a:gd name="connsiteX4586" fmla="*/ 3777707 w 4004840"/>
            <a:gd name="connsiteY4586" fmla="*/ 3401644 h 4757195"/>
            <a:gd name="connsiteX4587" fmla="*/ 3773028 w 4004840"/>
            <a:gd name="connsiteY4587" fmla="*/ 3411921 h 4757195"/>
            <a:gd name="connsiteX4588" fmla="*/ 3776772 w 4004840"/>
            <a:gd name="connsiteY4588" fmla="*/ 3374549 h 4757195"/>
            <a:gd name="connsiteX4589" fmla="*/ 3812327 w 4004840"/>
            <a:gd name="connsiteY4589" fmla="*/ 3350258 h 4757195"/>
            <a:gd name="connsiteX4590" fmla="*/ 226197 w 4004840"/>
            <a:gd name="connsiteY4590" fmla="*/ 3120236 h 4757195"/>
            <a:gd name="connsiteX4591" fmla="*/ 219648 w 4004840"/>
            <a:gd name="connsiteY4591" fmla="*/ 3129579 h 4757195"/>
            <a:gd name="connsiteX4592" fmla="*/ 205613 w 4004840"/>
            <a:gd name="connsiteY4592" fmla="*/ 3162279 h 4757195"/>
            <a:gd name="connsiteX4593" fmla="*/ 226197 w 4004840"/>
            <a:gd name="connsiteY4593" fmla="*/ 3133316 h 4757195"/>
            <a:gd name="connsiteX4594" fmla="*/ 231811 w 4004840"/>
            <a:gd name="connsiteY4594" fmla="*/ 3123973 h 4757195"/>
            <a:gd name="connsiteX4595" fmla="*/ 227133 w 4004840"/>
            <a:gd name="connsiteY4595" fmla="*/ 3161344 h 4757195"/>
            <a:gd name="connsiteX4596" fmla="*/ 192514 w 4004840"/>
            <a:gd name="connsiteY4596" fmla="*/ 3184702 h 4757195"/>
            <a:gd name="connsiteX4597" fmla="*/ 195321 w 4004840"/>
            <a:gd name="connsiteY4597" fmla="*/ 3142659 h 4757195"/>
            <a:gd name="connsiteX4598" fmla="*/ 226197 w 4004840"/>
            <a:gd name="connsiteY4598" fmla="*/ 3120236 h 4757195"/>
            <a:gd name="connsiteX4599" fmla="*/ 332860 w 4004840"/>
            <a:gd name="connsiteY4599" fmla="*/ 3120236 h 4757195"/>
            <a:gd name="connsiteX4600" fmla="*/ 362801 w 4004840"/>
            <a:gd name="connsiteY4600" fmla="*/ 3142659 h 4757195"/>
            <a:gd name="connsiteX4601" fmla="*/ 366543 w 4004840"/>
            <a:gd name="connsiteY4601" fmla="*/ 3185636 h 4757195"/>
            <a:gd name="connsiteX4602" fmla="*/ 330989 w 4004840"/>
            <a:gd name="connsiteY4602" fmla="*/ 3161344 h 4757195"/>
            <a:gd name="connsiteX4603" fmla="*/ 327247 w 4004840"/>
            <a:gd name="connsiteY4603" fmla="*/ 3123973 h 4757195"/>
            <a:gd name="connsiteX4604" fmla="*/ 331925 w 4004840"/>
            <a:gd name="connsiteY4604" fmla="*/ 3133316 h 4757195"/>
            <a:gd name="connsiteX4605" fmla="*/ 353444 w 4004840"/>
            <a:gd name="connsiteY4605" fmla="*/ 3162279 h 4757195"/>
            <a:gd name="connsiteX4606" fmla="*/ 339410 w 4004840"/>
            <a:gd name="connsiteY4606" fmla="*/ 3129579 h 4757195"/>
            <a:gd name="connsiteX4607" fmla="*/ 332860 w 4004840"/>
            <a:gd name="connsiteY4607" fmla="*/ 3120236 h 4757195"/>
            <a:gd name="connsiteX4608" fmla="*/ 609062 w 4004840"/>
            <a:gd name="connsiteY4608" fmla="*/ 3120236 h 4757195"/>
            <a:gd name="connsiteX4609" fmla="*/ 602513 w 4004840"/>
            <a:gd name="connsiteY4609" fmla="*/ 3129579 h 4757195"/>
            <a:gd name="connsiteX4610" fmla="*/ 588478 w 4004840"/>
            <a:gd name="connsiteY4610" fmla="*/ 3162279 h 4757195"/>
            <a:gd name="connsiteX4611" fmla="*/ 609062 w 4004840"/>
            <a:gd name="connsiteY4611" fmla="*/ 3133316 h 4757195"/>
            <a:gd name="connsiteX4612" fmla="*/ 614676 w 4004840"/>
            <a:gd name="connsiteY4612" fmla="*/ 3123973 h 4757195"/>
            <a:gd name="connsiteX4613" fmla="*/ 609998 w 4004840"/>
            <a:gd name="connsiteY4613" fmla="*/ 3161344 h 4757195"/>
            <a:gd name="connsiteX4614" fmla="*/ 575379 w 4004840"/>
            <a:gd name="connsiteY4614" fmla="*/ 3184702 h 4757195"/>
            <a:gd name="connsiteX4615" fmla="*/ 578186 w 4004840"/>
            <a:gd name="connsiteY4615" fmla="*/ 3142659 h 4757195"/>
            <a:gd name="connsiteX4616" fmla="*/ 609062 w 4004840"/>
            <a:gd name="connsiteY4616" fmla="*/ 3120236 h 4757195"/>
            <a:gd name="connsiteX4617" fmla="*/ 715725 w 4004840"/>
            <a:gd name="connsiteY4617" fmla="*/ 3120236 h 4757195"/>
            <a:gd name="connsiteX4618" fmla="*/ 745666 w 4004840"/>
            <a:gd name="connsiteY4618" fmla="*/ 3142659 h 4757195"/>
            <a:gd name="connsiteX4619" fmla="*/ 749408 w 4004840"/>
            <a:gd name="connsiteY4619" fmla="*/ 3185636 h 4757195"/>
            <a:gd name="connsiteX4620" fmla="*/ 713854 w 4004840"/>
            <a:gd name="connsiteY4620" fmla="*/ 3161344 h 4757195"/>
            <a:gd name="connsiteX4621" fmla="*/ 710111 w 4004840"/>
            <a:gd name="connsiteY4621" fmla="*/ 3123973 h 4757195"/>
            <a:gd name="connsiteX4622" fmla="*/ 714790 w 4004840"/>
            <a:gd name="connsiteY4622" fmla="*/ 3133316 h 4757195"/>
            <a:gd name="connsiteX4623" fmla="*/ 736309 w 4004840"/>
            <a:gd name="connsiteY4623" fmla="*/ 3162279 h 4757195"/>
            <a:gd name="connsiteX4624" fmla="*/ 722275 w 4004840"/>
            <a:gd name="connsiteY4624" fmla="*/ 3129579 h 4757195"/>
            <a:gd name="connsiteX4625" fmla="*/ 715725 w 4004840"/>
            <a:gd name="connsiteY4625" fmla="*/ 3120236 h 4757195"/>
            <a:gd name="connsiteX4626" fmla="*/ 991927 w 4004840"/>
            <a:gd name="connsiteY4626" fmla="*/ 3120236 h 4757195"/>
            <a:gd name="connsiteX4627" fmla="*/ 985378 w 4004840"/>
            <a:gd name="connsiteY4627" fmla="*/ 3129579 h 4757195"/>
            <a:gd name="connsiteX4628" fmla="*/ 971343 w 4004840"/>
            <a:gd name="connsiteY4628" fmla="*/ 3162279 h 4757195"/>
            <a:gd name="connsiteX4629" fmla="*/ 991927 w 4004840"/>
            <a:gd name="connsiteY4629" fmla="*/ 3133316 h 4757195"/>
            <a:gd name="connsiteX4630" fmla="*/ 997541 w 4004840"/>
            <a:gd name="connsiteY4630" fmla="*/ 3123973 h 4757195"/>
            <a:gd name="connsiteX4631" fmla="*/ 992863 w 4004840"/>
            <a:gd name="connsiteY4631" fmla="*/ 3161344 h 4757195"/>
            <a:gd name="connsiteX4632" fmla="*/ 958244 w 4004840"/>
            <a:gd name="connsiteY4632" fmla="*/ 3184702 h 4757195"/>
            <a:gd name="connsiteX4633" fmla="*/ 961051 w 4004840"/>
            <a:gd name="connsiteY4633" fmla="*/ 3142659 h 4757195"/>
            <a:gd name="connsiteX4634" fmla="*/ 991927 w 4004840"/>
            <a:gd name="connsiteY4634" fmla="*/ 3120236 h 4757195"/>
            <a:gd name="connsiteX4635" fmla="*/ 1098590 w 4004840"/>
            <a:gd name="connsiteY4635" fmla="*/ 3120236 h 4757195"/>
            <a:gd name="connsiteX4636" fmla="*/ 1128531 w 4004840"/>
            <a:gd name="connsiteY4636" fmla="*/ 3142659 h 4757195"/>
            <a:gd name="connsiteX4637" fmla="*/ 1132273 w 4004840"/>
            <a:gd name="connsiteY4637" fmla="*/ 3185636 h 4757195"/>
            <a:gd name="connsiteX4638" fmla="*/ 1096719 w 4004840"/>
            <a:gd name="connsiteY4638" fmla="*/ 3161344 h 4757195"/>
            <a:gd name="connsiteX4639" fmla="*/ 1092976 w 4004840"/>
            <a:gd name="connsiteY4639" fmla="*/ 3123973 h 4757195"/>
            <a:gd name="connsiteX4640" fmla="*/ 1097655 w 4004840"/>
            <a:gd name="connsiteY4640" fmla="*/ 3133316 h 4757195"/>
            <a:gd name="connsiteX4641" fmla="*/ 1119174 w 4004840"/>
            <a:gd name="connsiteY4641" fmla="*/ 3162279 h 4757195"/>
            <a:gd name="connsiteX4642" fmla="*/ 1105140 w 4004840"/>
            <a:gd name="connsiteY4642" fmla="*/ 3129579 h 4757195"/>
            <a:gd name="connsiteX4643" fmla="*/ 1098590 w 4004840"/>
            <a:gd name="connsiteY4643" fmla="*/ 3120236 h 4757195"/>
            <a:gd name="connsiteX4644" fmla="*/ 1374792 w 4004840"/>
            <a:gd name="connsiteY4644" fmla="*/ 3120236 h 4757195"/>
            <a:gd name="connsiteX4645" fmla="*/ 1368243 w 4004840"/>
            <a:gd name="connsiteY4645" fmla="*/ 3129579 h 4757195"/>
            <a:gd name="connsiteX4646" fmla="*/ 1354208 w 4004840"/>
            <a:gd name="connsiteY4646" fmla="*/ 3162279 h 4757195"/>
            <a:gd name="connsiteX4647" fmla="*/ 1374792 w 4004840"/>
            <a:gd name="connsiteY4647" fmla="*/ 3133316 h 4757195"/>
            <a:gd name="connsiteX4648" fmla="*/ 1380406 w 4004840"/>
            <a:gd name="connsiteY4648" fmla="*/ 3123973 h 4757195"/>
            <a:gd name="connsiteX4649" fmla="*/ 1375728 w 4004840"/>
            <a:gd name="connsiteY4649" fmla="*/ 3161344 h 4757195"/>
            <a:gd name="connsiteX4650" fmla="*/ 1341109 w 4004840"/>
            <a:gd name="connsiteY4650" fmla="*/ 3184702 h 4757195"/>
            <a:gd name="connsiteX4651" fmla="*/ 1343916 w 4004840"/>
            <a:gd name="connsiteY4651" fmla="*/ 3142659 h 4757195"/>
            <a:gd name="connsiteX4652" fmla="*/ 1374792 w 4004840"/>
            <a:gd name="connsiteY4652" fmla="*/ 3120236 h 4757195"/>
            <a:gd name="connsiteX4653" fmla="*/ 1481455 w 4004840"/>
            <a:gd name="connsiteY4653" fmla="*/ 3120236 h 4757195"/>
            <a:gd name="connsiteX4654" fmla="*/ 1511396 w 4004840"/>
            <a:gd name="connsiteY4654" fmla="*/ 3142659 h 4757195"/>
            <a:gd name="connsiteX4655" fmla="*/ 1515138 w 4004840"/>
            <a:gd name="connsiteY4655" fmla="*/ 3185636 h 4757195"/>
            <a:gd name="connsiteX4656" fmla="*/ 1479584 w 4004840"/>
            <a:gd name="connsiteY4656" fmla="*/ 3161344 h 4757195"/>
            <a:gd name="connsiteX4657" fmla="*/ 1475841 w 4004840"/>
            <a:gd name="connsiteY4657" fmla="*/ 3123973 h 4757195"/>
            <a:gd name="connsiteX4658" fmla="*/ 1480520 w 4004840"/>
            <a:gd name="connsiteY4658" fmla="*/ 3133316 h 4757195"/>
            <a:gd name="connsiteX4659" fmla="*/ 1502039 w 4004840"/>
            <a:gd name="connsiteY4659" fmla="*/ 3162279 h 4757195"/>
            <a:gd name="connsiteX4660" fmla="*/ 1488005 w 4004840"/>
            <a:gd name="connsiteY4660" fmla="*/ 3129579 h 4757195"/>
            <a:gd name="connsiteX4661" fmla="*/ 1481455 w 4004840"/>
            <a:gd name="connsiteY4661" fmla="*/ 3120236 h 4757195"/>
            <a:gd name="connsiteX4662" fmla="*/ 1757656 w 4004840"/>
            <a:gd name="connsiteY4662" fmla="*/ 3120236 h 4757195"/>
            <a:gd name="connsiteX4663" fmla="*/ 1751107 w 4004840"/>
            <a:gd name="connsiteY4663" fmla="*/ 3129579 h 4757195"/>
            <a:gd name="connsiteX4664" fmla="*/ 1737072 w 4004840"/>
            <a:gd name="connsiteY4664" fmla="*/ 3162279 h 4757195"/>
            <a:gd name="connsiteX4665" fmla="*/ 1757656 w 4004840"/>
            <a:gd name="connsiteY4665" fmla="*/ 3133316 h 4757195"/>
            <a:gd name="connsiteX4666" fmla="*/ 1763270 w 4004840"/>
            <a:gd name="connsiteY4666" fmla="*/ 3123973 h 4757195"/>
            <a:gd name="connsiteX4667" fmla="*/ 1758592 w 4004840"/>
            <a:gd name="connsiteY4667" fmla="*/ 3161344 h 4757195"/>
            <a:gd name="connsiteX4668" fmla="*/ 1723973 w 4004840"/>
            <a:gd name="connsiteY4668" fmla="*/ 3184702 h 4757195"/>
            <a:gd name="connsiteX4669" fmla="*/ 1726780 w 4004840"/>
            <a:gd name="connsiteY4669" fmla="*/ 3142659 h 4757195"/>
            <a:gd name="connsiteX4670" fmla="*/ 1757656 w 4004840"/>
            <a:gd name="connsiteY4670" fmla="*/ 3120236 h 4757195"/>
            <a:gd name="connsiteX4671" fmla="*/ 1864319 w 4004840"/>
            <a:gd name="connsiteY4671" fmla="*/ 3120236 h 4757195"/>
            <a:gd name="connsiteX4672" fmla="*/ 1894260 w 4004840"/>
            <a:gd name="connsiteY4672" fmla="*/ 3142659 h 4757195"/>
            <a:gd name="connsiteX4673" fmla="*/ 1898002 w 4004840"/>
            <a:gd name="connsiteY4673" fmla="*/ 3185636 h 4757195"/>
            <a:gd name="connsiteX4674" fmla="*/ 1862448 w 4004840"/>
            <a:gd name="connsiteY4674" fmla="*/ 3161344 h 4757195"/>
            <a:gd name="connsiteX4675" fmla="*/ 1858705 w 4004840"/>
            <a:gd name="connsiteY4675" fmla="*/ 3123973 h 4757195"/>
            <a:gd name="connsiteX4676" fmla="*/ 1863384 w 4004840"/>
            <a:gd name="connsiteY4676" fmla="*/ 3133316 h 4757195"/>
            <a:gd name="connsiteX4677" fmla="*/ 1884903 w 4004840"/>
            <a:gd name="connsiteY4677" fmla="*/ 3162279 h 4757195"/>
            <a:gd name="connsiteX4678" fmla="*/ 1870869 w 4004840"/>
            <a:gd name="connsiteY4678" fmla="*/ 3129579 h 4757195"/>
            <a:gd name="connsiteX4679" fmla="*/ 1864319 w 4004840"/>
            <a:gd name="connsiteY4679" fmla="*/ 3120236 h 4757195"/>
            <a:gd name="connsiteX4680" fmla="*/ 2140521 w 4004840"/>
            <a:gd name="connsiteY4680" fmla="*/ 3120236 h 4757195"/>
            <a:gd name="connsiteX4681" fmla="*/ 2133972 w 4004840"/>
            <a:gd name="connsiteY4681" fmla="*/ 3129579 h 4757195"/>
            <a:gd name="connsiteX4682" fmla="*/ 2119937 w 4004840"/>
            <a:gd name="connsiteY4682" fmla="*/ 3162279 h 4757195"/>
            <a:gd name="connsiteX4683" fmla="*/ 2140521 w 4004840"/>
            <a:gd name="connsiteY4683" fmla="*/ 3133316 h 4757195"/>
            <a:gd name="connsiteX4684" fmla="*/ 2146135 w 4004840"/>
            <a:gd name="connsiteY4684" fmla="*/ 3123973 h 4757195"/>
            <a:gd name="connsiteX4685" fmla="*/ 2141457 w 4004840"/>
            <a:gd name="connsiteY4685" fmla="*/ 3161344 h 4757195"/>
            <a:gd name="connsiteX4686" fmla="*/ 2106838 w 4004840"/>
            <a:gd name="connsiteY4686" fmla="*/ 3184702 h 4757195"/>
            <a:gd name="connsiteX4687" fmla="*/ 2109645 w 4004840"/>
            <a:gd name="connsiteY4687" fmla="*/ 3142659 h 4757195"/>
            <a:gd name="connsiteX4688" fmla="*/ 2140521 w 4004840"/>
            <a:gd name="connsiteY4688" fmla="*/ 3120236 h 4757195"/>
            <a:gd name="connsiteX4689" fmla="*/ 2247184 w 4004840"/>
            <a:gd name="connsiteY4689" fmla="*/ 3120236 h 4757195"/>
            <a:gd name="connsiteX4690" fmla="*/ 2277125 w 4004840"/>
            <a:gd name="connsiteY4690" fmla="*/ 3142659 h 4757195"/>
            <a:gd name="connsiteX4691" fmla="*/ 2280867 w 4004840"/>
            <a:gd name="connsiteY4691" fmla="*/ 3185636 h 4757195"/>
            <a:gd name="connsiteX4692" fmla="*/ 2245313 w 4004840"/>
            <a:gd name="connsiteY4692" fmla="*/ 3161344 h 4757195"/>
            <a:gd name="connsiteX4693" fmla="*/ 2241570 w 4004840"/>
            <a:gd name="connsiteY4693" fmla="*/ 3123973 h 4757195"/>
            <a:gd name="connsiteX4694" fmla="*/ 2246249 w 4004840"/>
            <a:gd name="connsiteY4694" fmla="*/ 3133316 h 4757195"/>
            <a:gd name="connsiteX4695" fmla="*/ 2267768 w 4004840"/>
            <a:gd name="connsiteY4695" fmla="*/ 3162279 h 4757195"/>
            <a:gd name="connsiteX4696" fmla="*/ 2253734 w 4004840"/>
            <a:gd name="connsiteY4696" fmla="*/ 3129579 h 4757195"/>
            <a:gd name="connsiteX4697" fmla="*/ 2247184 w 4004840"/>
            <a:gd name="connsiteY4697" fmla="*/ 3120236 h 4757195"/>
            <a:gd name="connsiteX4698" fmla="*/ 2523386 w 4004840"/>
            <a:gd name="connsiteY4698" fmla="*/ 3120236 h 4757195"/>
            <a:gd name="connsiteX4699" fmla="*/ 2516837 w 4004840"/>
            <a:gd name="connsiteY4699" fmla="*/ 3129579 h 4757195"/>
            <a:gd name="connsiteX4700" fmla="*/ 2502802 w 4004840"/>
            <a:gd name="connsiteY4700" fmla="*/ 3162279 h 4757195"/>
            <a:gd name="connsiteX4701" fmla="*/ 2523386 w 4004840"/>
            <a:gd name="connsiteY4701" fmla="*/ 3133316 h 4757195"/>
            <a:gd name="connsiteX4702" fmla="*/ 2529000 w 4004840"/>
            <a:gd name="connsiteY4702" fmla="*/ 3123973 h 4757195"/>
            <a:gd name="connsiteX4703" fmla="*/ 2524322 w 4004840"/>
            <a:gd name="connsiteY4703" fmla="*/ 3161344 h 4757195"/>
            <a:gd name="connsiteX4704" fmla="*/ 2489703 w 4004840"/>
            <a:gd name="connsiteY4704" fmla="*/ 3184702 h 4757195"/>
            <a:gd name="connsiteX4705" fmla="*/ 2492510 w 4004840"/>
            <a:gd name="connsiteY4705" fmla="*/ 3142659 h 4757195"/>
            <a:gd name="connsiteX4706" fmla="*/ 2523386 w 4004840"/>
            <a:gd name="connsiteY4706" fmla="*/ 3120236 h 4757195"/>
            <a:gd name="connsiteX4707" fmla="*/ 2630049 w 4004840"/>
            <a:gd name="connsiteY4707" fmla="*/ 3120236 h 4757195"/>
            <a:gd name="connsiteX4708" fmla="*/ 2659990 w 4004840"/>
            <a:gd name="connsiteY4708" fmla="*/ 3142659 h 4757195"/>
            <a:gd name="connsiteX4709" fmla="*/ 2663732 w 4004840"/>
            <a:gd name="connsiteY4709" fmla="*/ 3185636 h 4757195"/>
            <a:gd name="connsiteX4710" fmla="*/ 2628178 w 4004840"/>
            <a:gd name="connsiteY4710" fmla="*/ 3161344 h 4757195"/>
            <a:gd name="connsiteX4711" fmla="*/ 2624435 w 4004840"/>
            <a:gd name="connsiteY4711" fmla="*/ 3123973 h 4757195"/>
            <a:gd name="connsiteX4712" fmla="*/ 2629113 w 4004840"/>
            <a:gd name="connsiteY4712" fmla="*/ 3133316 h 4757195"/>
            <a:gd name="connsiteX4713" fmla="*/ 2650633 w 4004840"/>
            <a:gd name="connsiteY4713" fmla="*/ 3162279 h 4757195"/>
            <a:gd name="connsiteX4714" fmla="*/ 2636599 w 4004840"/>
            <a:gd name="connsiteY4714" fmla="*/ 3129579 h 4757195"/>
            <a:gd name="connsiteX4715" fmla="*/ 2630049 w 4004840"/>
            <a:gd name="connsiteY4715" fmla="*/ 3120236 h 4757195"/>
            <a:gd name="connsiteX4716" fmla="*/ 2906251 w 4004840"/>
            <a:gd name="connsiteY4716" fmla="*/ 3120236 h 4757195"/>
            <a:gd name="connsiteX4717" fmla="*/ 2899701 w 4004840"/>
            <a:gd name="connsiteY4717" fmla="*/ 3129579 h 4757195"/>
            <a:gd name="connsiteX4718" fmla="*/ 2885667 w 4004840"/>
            <a:gd name="connsiteY4718" fmla="*/ 3162279 h 4757195"/>
            <a:gd name="connsiteX4719" fmla="*/ 2906251 w 4004840"/>
            <a:gd name="connsiteY4719" fmla="*/ 3133316 h 4757195"/>
            <a:gd name="connsiteX4720" fmla="*/ 2911865 w 4004840"/>
            <a:gd name="connsiteY4720" fmla="*/ 3123973 h 4757195"/>
            <a:gd name="connsiteX4721" fmla="*/ 2907187 w 4004840"/>
            <a:gd name="connsiteY4721" fmla="*/ 3161344 h 4757195"/>
            <a:gd name="connsiteX4722" fmla="*/ 2872567 w 4004840"/>
            <a:gd name="connsiteY4722" fmla="*/ 3184702 h 4757195"/>
            <a:gd name="connsiteX4723" fmla="*/ 2875375 w 4004840"/>
            <a:gd name="connsiteY4723" fmla="*/ 3142659 h 4757195"/>
            <a:gd name="connsiteX4724" fmla="*/ 2906251 w 4004840"/>
            <a:gd name="connsiteY4724" fmla="*/ 3120236 h 4757195"/>
            <a:gd name="connsiteX4725" fmla="*/ 3012914 w 4004840"/>
            <a:gd name="connsiteY4725" fmla="*/ 3120236 h 4757195"/>
            <a:gd name="connsiteX4726" fmla="*/ 3042855 w 4004840"/>
            <a:gd name="connsiteY4726" fmla="*/ 3142659 h 4757195"/>
            <a:gd name="connsiteX4727" fmla="*/ 3046597 w 4004840"/>
            <a:gd name="connsiteY4727" fmla="*/ 3185636 h 4757195"/>
            <a:gd name="connsiteX4728" fmla="*/ 3011043 w 4004840"/>
            <a:gd name="connsiteY4728" fmla="*/ 3161344 h 4757195"/>
            <a:gd name="connsiteX4729" fmla="*/ 3007300 w 4004840"/>
            <a:gd name="connsiteY4729" fmla="*/ 3123973 h 4757195"/>
            <a:gd name="connsiteX4730" fmla="*/ 3011979 w 4004840"/>
            <a:gd name="connsiteY4730" fmla="*/ 3133316 h 4757195"/>
            <a:gd name="connsiteX4731" fmla="*/ 3033498 w 4004840"/>
            <a:gd name="connsiteY4731" fmla="*/ 3162279 h 4757195"/>
            <a:gd name="connsiteX4732" fmla="*/ 3019464 w 4004840"/>
            <a:gd name="connsiteY4732" fmla="*/ 3129579 h 4757195"/>
            <a:gd name="connsiteX4733" fmla="*/ 3012914 w 4004840"/>
            <a:gd name="connsiteY4733" fmla="*/ 3120236 h 4757195"/>
            <a:gd name="connsiteX4734" fmla="*/ 3289115 w 4004840"/>
            <a:gd name="connsiteY4734" fmla="*/ 3120236 h 4757195"/>
            <a:gd name="connsiteX4735" fmla="*/ 3282566 w 4004840"/>
            <a:gd name="connsiteY4735" fmla="*/ 3129579 h 4757195"/>
            <a:gd name="connsiteX4736" fmla="*/ 3268531 w 4004840"/>
            <a:gd name="connsiteY4736" fmla="*/ 3162279 h 4757195"/>
            <a:gd name="connsiteX4737" fmla="*/ 3289115 w 4004840"/>
            <a:gd name="connsiteY4737" fmla="*/ 3133316 h 4757195"/>
            <a:gd name="connsiteX4738" fmla="*/ 3294730 w 4004840"/>
            <a:gd name="connsiteY4738" fmla="*/ 3123973 h 4757195"/>
            <a:gd name="connsiteX4739" fmla="*/ 3290052 w 4004840"/>
            <a:gd name="connsiteY4739" fmla="*/ 3161344 h 4757195"/>
            <a:gd name="connsiteX4740" fmla="*/ 3255432 w 4004840"/>
            <a:gd name="connsiteY4740" fmla="*/ 3184702 h 4757195"/>
            <a:gd name="connsiteX4741" fmla="*/ 3258240 w 4004840"/>
            <a:gd name="connsiteY4741" fmla="*/ 3142659 h 4757195"/>
            <a:gd name="connsiteX4742" fmla="*/ 3289115 w 4004840"/>
            <a:gd name="connsiteY4742" fmla="*/ 3120236 h 4757195"/>
            <a:gd name="connsiteX4743" fmla="*/ 3395779 w 4004840"/>
            <a:gd name="connsiteY4743" fmla="*/ 3120236 h 4757195"/>
            <a:gd name="connsiteX4744" fmla="*/ 3425719 w 4004840"/>
            <a:gd name="connsiteY4744" fmla="*/ 3142659 h 4757195"/>
            <a:gd name="connsiteX4745" fmla="*/ 3429462 w 4004840"/>
            <a:gd name="connsiteY4745" fmla="*/ 3185636 h 4757195"/>
            <a:gd name="connsiteX4746" fmla="*/ 3393908 w 4004840"/>
            <a:gd name="connsiteY4746" fmla="*/ 3161344 h 4757195"/>
            <a:gd name="connsiteX4747" fmla="*/ 3390165 w 4004840"/>
            <a:gd name="connsiteY4747" fmla="*/ 3123973 h 4757195"/>
            <a:gd name="connsiteX4748" fmla="*/ 3394844 w 4004840"/>
            <a:gd name="connsiteY4748" fmla="*/ 3133316 h 4757195"/>
            <a:gd name="connsiteX4749" fmla="*/ 3416363 w 4004840"/>
            <a:gd name="connsiteY4749" fmla="*/ 3162279 h 4757195"/>
            <a:gd name="connsiteX4750" fmla="*/ 3402329 w 4004840"/>
            <a:gd name="connsiteY4750" fmla="*/ 3129579 h 4757195"/>
            <a:gd name="connsiteX4751" fmla="*/ 3395779 w 4004840"/>
            <a:gd name="connsiteY4751" fmla="*/ 3120236 h 4757195"/>
            <a:gd name="connsiteX4752" fmla="*/ 3671980 w 4004840"/>
            <a:gd name="connsiteY4752" fmla="*/ 3120236 h 4757195"/>
            <a:gd name="connsiteX4753" fmla="*/ 3665431 w 4004840"/>
            <a:gd name="connsiteY4753" fmla="*/ 3129579 h 4757195"/>
            <a:gd name="connsiteX4754" fmla="*/ 3651396 w 4004840"/>
            <a:gd name="connsiteY4754" fmla="*/ 3162279 h 4757195"/>
            <a:gd name="connsiteX4755" fmla="*/ 3671980 w 4004840"/>
            <a:gd name="connsiteY4755" fmla="*/ 3133316 h 4757195"/>
            <a:gd name="connsiteX4756" fmla="*/ 3677593 w 4004840"/>
            <a:gd name="connsiteY4756" fmla="*/ 3123973 h 4757195"/>
            <a:gd name="connsiteX4757" fmla="*/ 3672914 w 4004840"/>
            <a:gd name="connsiteY4757" fmla="*/ 3161344 h 4757195"/>
            <a:gd name="connsiteX4758" fmla="*/ 3638297 w 4004840"/>
            <a:gd name="connsiteY4758" fmla="*/ 3184702 h 4757195"/>
            <a:gd name="connsiteX4759" fmla="*/ 3641102 w 4004840"/>
            <a:gd name="connsiteY4759" fmla="*/ 3142659 h 4757195"/>
            <a:gd name="connsiteX4760" fmla="*/ 3671980 w 4004840"/>
            <a:gd name="connsiteY4760" fmla="*/ 3120236 h 4757195"/>
            <a:gd name="connsiteX4761" fmla="*/ 3778644 w 4004840"/>
            <a:gd name="connsiteY4761" fmla="*/ 3120236 h 4757195"/>
            <a:gd name="connsiteX4762" fmla="*/ 3808582 w 4004840"/>
            <a:gd name="connsiteY4762" fmla="*/ 3142659 h 4757195"/>
            <a:gd name="connsiteX4763" fmla="*/ 3812327 w 4004840"/>
            <a:gd name="connsiteY4763" fmla="*/ 3185636 h 4757195"/>
            <a:gd name="connsiteX4764" fmla="*/ 3776772 w 4004840"/>
            <a:gd name="connsiteY4764" fmla="*/ 3161344 h 4757195"/>
            <a:gd name="connsiteX4765" fmla="*/ 3773028 w 4004840"/>
            <a:gd name="connsiteY4765" fmla="*/ 3123973 h 4757195"/>
            <a:gd name="connsiteX4766" fmla="*/ 3777706 w 4004840"/>
            <a:gd name="connsiteY4766" fmla="*/ 3133316 h 4757195"/>
            <a:gd name="connsiteX4767" fmla="*/ 3799228 w 4004840"/>
            <a:gd name="connsiteY4767" fmla="*/ 3162279 h 4757195"/>
            <a:gd name="connsiteX4768" fmla="*/ 3785193 w 4004840"/>
            <a:gd name="connsiteY4768" fmla="*/ 3129579 h 4757195"/>
            <a:gd name="connsiteX4769" fmla="*/ 3778644 w 4004840"/>
            <a:gd name="connsiteY4769" fmla="*/ 3120236 h 4757195"/>
            <a:gd name="connsiteX4770" fmla="*/ 369350 w 4004840"/>
            <a:gd name="connsiteY4770" fmla="*/ 3084733 h 4757195"/>
            <a:gd name="connsiteX4771" fmla="*/ 365608 w 4004840"/>
            <a:gd name="connsiteY4771" fmla="*/ 3086601 h 4757195"/>
            <a:gd name="connsiteX4772" fmla="*/ 374964 w 4004840"/>
            <a:gd name="connsiteY4772" fmla="*/ 3089404 h 4757195"/>
            <a:gd name="connsiteX4773" fmla="*/ 369350 w 4004840"/>
            <a:gd name="connsiteY4773" fmla="*/ 3084733 h 4757195"/>
            <a:gd name="connsiteX4774" fmla="*/ 752215 w 4004840"/>
            <a:gd name="connsiteY4774" fmla="*/ 3084733 h 4757195"/>
            <a:gd name="connsiteX4775" fmla="*/ 748473 w 4004840"/>
            <a:gd name="connsiteY4775" fmla="*/ 3086601 h 4757195"/>
            <a:gd name="connsiteX4776" fmla="*/ 757829 w 4004840"/>
            <a:gd name="connsiteY4776" fmla="*/ 3089404 h 4757195"/>
            <a:gd name="connsiteX4777" fmla="*/ 752215 w 4004840"/>
            <a:gd name="connsiteY4777" fmla="*/ 3084733 h 4757195"/>
            <a:gd name="connsiteX4778" fmla="*/ 1135080 w 4004840"/>
            <a:gd name="connsiteY4778" fmla="*/ 3084733 h 4757195"/>
            <a:gd name="connsiteX4779" fmla="*/ 1131338 w 4004840"/>
            <a:gd name="connsiteY4779" fmla="*/ 3086601 h 4757195"/>
            <a:gd name="connsiteX4780" fmla="*/ 1140694 w 4004840"/>
            <a:gd name="connsiteY4780" fmla="*/ 3089404 h 4757195"/>
            <a:gd name="connsiteX4781" fmla="*/ 1135080 w 4004840"/>
            <a:gd name="connsiteY4781" fmla="*/ 3084733 h 4757195"/>
            <a:gd name="connsiteX4782" fmla="*/ 1517945 w 4004840"/>
            <a:gd name="connsiteY4782" fmla="*/ 3084733 h 4757195"/>
            <a:gd name="connsiteX4783" fmla="*/ 1514203 w 4004840"/>
            <a:gd name="connsiteY4783" fmla="*/ 3086601 h 4757195"/>
            <a:gd name="connsiteX4784" fmla="*/ 1523559 w 4004840"/>
            <a:gd name="connsiteY4784" fmla="*/ 3089404 h 4757195"/>
            <a:gd name="connsiteX4785" fmla="*/ 1517945 w 4004840"/>
            <a:gd name="connsiteY4785" fmla="*/ 3084733 h 4757195"/>
            <a:gd name="connsiteX4786" fmla="*/ 1900809 w 4004840"/>
            <a:gd name="connsiteY4786" fmla="*/ 3084733 h 4757195"/>
            <a:gd name="connsiteX4787" fmla="*/ 1897067 w 4004840"/>
            <a:gd name="connsiteY4787" fmla="*/ 3086601 h 4757195"/>
            <a:gd name="connsiteX4788" fmla="*/ 1906423 w 4004840"/>
            <a:gd name="connsiteY4788" fmla="*/ 3089404 h 4757195"/>
            <a:gd name="connsiteX4789" fmla="*/ 1900809 w 4004840"/>
            <a:gd name="connsiteY4789" fmla="*/ 3084733 h 4757195"/>
            <a:gd name="connsiteX4790" fmla="*/ 2283674 w 4004840"/>
            <a:gd name="connsiteY4790" fmla="*/ 3084733 h 4757195"/>
            <a:gd name="connsiteX4791" fmla="*/ 2279932 w 4004840"/>
            <a:gd name="connsiteY4791" fmla="*/ 3086601 h 4757195"/>
            <a:gd name="connsiteX4792" fmla="*/ 2289288 w 4004840"/>
            <a:gd name="connsiteY4792" fmla="*/ 3089404 h 4757195"/>
            <a:gd name="connsiteX4793" fmla="*/ 2283674 w 4004840"/>
            <a:gd name="connsiteY4793" fmla="*/ 3084733 h 4757195"/>
            <a:gd name="connsiteX4794" fmla="*/ 2666539 w 4004840"/>
            <a:gd name="connsiteY4794" fmla="*/ 3084733 h 4757195"/>
            <a:gd name="connsiteX4795" fmla="*/ 2662796 w 4004840"/>
            <a:gd name="connsiteY4795" fmla="*/ 3086601 h 4757195"/>
            <a:gd name="connsiteX4796" fmla="*/ 2672153 w 4004840"/>
            <a:gd name="connsiteY4796" fmla="*/ 3089404 h 4757195"/>
            <a:gd name="connsiteX4797" fmla="*/ 2666539 w 4004840"/>
            <a:gd name="connsiteY4797" fmla="*/ 3084733 h 4757195"/>
            <a:gd name="connsiteX4798" fmla="*/ 3049404 w 4004840"/>
            <a:gd name="connsiteY4798" fmla="*/ 3084733 h 4757195"/>
            <a:gd name="connsiteX4799" fmla="*/ 3045662 w 4004840"/>
            <a:gd name="connsiteY4799" fmla="*/ 3086601 h 4757195"/>
            <a:gd name="connsiteX4800" fmla="*/ 3055018 w 4004840"/>
            <a:gd name="connsiteY4800" fmla="*/ 3089404 h 4757195"/>
            <a:gd name="connsiteX4801" fmla="*/ 3049404 w 4004840"/>
            <a:gd name="connsiteY4801" fmla="*/ 3084733 h 4757195"/>
            <a:gd name="connsiteX4802" fmla="*/ 3432269 w 4004840"/>
            <a:gd name="connsiteY4802" fmla="*/ 3084733 h 4757195"/>
            <a:gd name="connsiteX4803" fmla="*/ 3428527 w 4004840"/>
            <a:gd name="connsiteY4803" fmla="*/ 3086601 h 4757195"/>
            <a:gd name="connsiteX4804" fmla="*/ 3437883 w 4004840"/>
            <a:gd name="connsiteY4804" fmla="*/ 3089404 h 4757195"/>
            <a:gd name="connsiteX4805" fmla="*/ 3432269 w 4004840"/>
            <a:gd name="connsiteY4805" fmla="*/ 3084733 h 4757195"/>
            <a:gd name="connsiteX4806" fmla="*/ 3815132 w 4004840"/>
            <a:gd name="connsiteY4806" fmla="*/ 3084733 h 4757195"/>
            <a:gd name="connsiteX4807" fmla="*/ 3811389 w 4004840"/>
            <a:gd name="connsiteY4807" fmla="*/ 3086601 h 4757195"/>
            <a:gd name="connsiteX4808" fmla="*/ 3820748 w 4004840"/>
            <a:gd name="connsiteY4808" fmla="*/ 3089404 h 4757195"/>
            <a:gd name="connsiteX4809" fmla="*/ 3815132 w 4004840"/>
            <a:gd name="connsiteY4809" fmla="*/ 3084733 h 4757195"/>
            <a:gd name="connsiteX4810" fmla="*/ 212607 w 4004840"/>
            <a:gd name="connsiteY4810" fmla="*/ 3069762 h 4757195"/>
            <a:gd name="connsiteX4811" fmla="*/ 212839 w 4004840"/>
            <a:gd name="connsiteY4811" fmla="*/ 3069914 h 4757195"/>
            <a:gd name="connsiteX4812" fmla="*/ 213098 w 4004840"/>
            <a:gd name="connsiteY4812" fmla="*/ 3069784 h 4757195"/>
            <a:gd name="connsiteX4813" fmla="*/ 595471 w 4004840"/>
            <a:gd name="connsiteY4813" fmla="*/ 3069762 h 4757195"/>
            <a:gd name="connsiteX4814" fmla="*/ 595704 w 4004840"/>
            <a:gd name="connsiteY4814" fmla="*/ 3069914 h 4757195"/>
            <a:gd name="connsiteX4815" fmla="*/ 595963 w 4004840"/>
            <a:gd name="connsiteY4815" fmla="*/ 3069784 h 4757195"/>
            <a:gd name="connsiteX4816" fmla="*/ 978337 w 4004840"/>
            <a:gd name="connsiteY4816" fmla="*/ 3069762 h 4757195"/>
            <a:gd name="connsiteX4817" fmla="*/ 978569 w 4004840"/>
            <a:gd name="connsiteY4817" fmla="*/ 3069914 h 4757195"/>
            <a:gd name="connsiteX4818" fmla="*/ 978828 w 4004840"/>
            <a:gd name="connsiteY4818" fmla="*/ 3069784 h 4757195"/>
            <a:gd name="connsiteX4819" fmla="*/ 1361202 w 4004840"/>
            <a:gd name="connsiteY4819" fmla="*/ 3069762 h 4757195"/>
            <a:gd name="connsiteX4820" fmla="*/ 1361434 w 4004840"/>
            <a:gd name="connsiteY4820" fmla="*/ 3069914 h 4757195"/>
            <a:gd name="connsiteX4821" fmla="*/ 1361693 w 4004840"/>
            <a:gd name="connsiteY4821" fmla="*/ 3069784 h 4757195"/>
            <a:gd name="connsiteX4822" fmla="*/ 1744066 w 4004840"/>
            <a:gd name="connsiteY4822" fmla="*/ 3069762 h 4757195"/>
            <a:gd name="connsiteX4823" fmla="*/ 1744298 w 4004840"/>
            <a:gd name="connsiteY4823" fmla="*/ 3069914 h 4757195"/>
            <a:gd name="connsiteX4824" fmla="*/ 1744557 w 4004840"/>
            <a:gd name="connsiteY4824" fmla="*/ 3069784 h 4757195"/>
            <a:gd name="connsiteX4825" fmla="*/ 2126930 w 4004840"/>
            <a:gd name="connsiteY4825" fmla="*/ 3069762 h 4757195"/>
            <a:gd name="connsiteX4826" fmla="*/ 2127163 w 4004840"/>
            <a:gd name="connsiteY4826" fmla="*/ 3069914 h 4757195"/>
            <a:gd name="connsiteX4827" fmla="*/ 2127422 w 4004840"/>
            <a:gd name="connsiteY4827" fmla="*/ 3069784 h 4757195"/>
            <a:gd name="connsiteX4828" fmla="*/ 2509795 w 4004840"/>
            <a:gd name="connsiteY4828" fmla="*/ 3069762 h 4757195"/>
            <a:gd name="connsiteX4829" fmla="*/ 2510028 w 4004840"/>
            <a:gd name="connsiteY4829" fmla="*/ 3069914 h 4757195"/>
            <a:gd name="connsiteX4830" fmla="*/ 2510287 w 4004840"/>
            <a:gd name="connsiteY4830" fmla="*/ 3069784 h 4757195"/>
            <a:gd name="connsiteX4831" fmla="*/ 2892660 w 4004840"/>
            <a:gd name="connsiteY4831" fmla="*/ 3069762 h 4757195"/>
            <a:gd name="connsiteX4832" fmla="*/ 2892892 w 4004840"/>
            <a:gd name="connsiteY4832" fmla="*/ 3069914 h 4757195"/>
            <a:gd name="connsiteX4833" fmla="*/ 2893151 w 4004840"/>
            <a:gd name="connsiteY4833" fmla="*/ 3069784 h 4757195"/>
            <a:gd name="connsiteX4834" fmla="*/ 3275525 w 4004840"/>
            <a:gd name="connsiteY4834" fmla="*/ 3069762 h 4757195"/>
            <a:gd name="connsiteX4835" fmla="*/ 3275758 w 4004840"/>
            <a:gd name="connsiteY4835" fmla="*/ 3069914 h 4757195"/>
            <a:gd name="connsiteX4836" fmla="*/ 3276017 w 4004840"/>
            <a:gd name="connsiteY4836" fmla="*/ 3069784 h 4757195"/>
            <a:gd name="connsiteX4837" fmla="*/ 3658390 w 4004840"/>
            <a:gd name="connsiteY4837" fmla="*/ 3069762 h 4757195"/>
            <a:gd name="connsiteX4838" fmla="*/ 3658622 w 4004840"/>
            <a:gd name="connsiteY4838" fmla="*/ 3069914 h 4757195"/>
            <a:gd name="connsiteX4839" fmla="*/ 3658881 w 4004840"/>
            <a:gd name="connsiteY4839" fmla="*/ 3069784 h 4757195"/>
            <a:gd name="connsiteX4840" fmla="*/ 207133 w 4004840"/>
            <a:gd name="connsiteY4840" fmla="*/ 3020734 h 4757195"/>
            <a:gd name="connsiteX4841" fmla="*/ 219648 w 4004840"/>
            <a:gd name="connsiteY4841" fmla="*/ 3023070 h 4757195"/>
            <a:gd name="connsiteX4842" fmla="*/ 229004 w 4004840"/>
            <a:gd name="connsiteY4842" fmla="*/ 3042690 h 4757195"/>
            <a:gd name="connsiteX4843" fmla="*/ 207484 w 4004840"/>
            <a:gd name="connsiteY4843" fmla="*/ 3047361 h 4757195"/>
            <a:gd name="connsiteX4844" fmla="*/ 198128 w 4004840"/>
            <a:gd name="connsiteY4844" fmla="*/ 3026807 h 4757195"/>
            <a:gd name="connsiteX4845" fmla="*/ 207133 w 4004840"/>
            <a:gd name="connsiteY4845" fmla="*/ 3020734 h 4757195"/>
            <a:gd name="connsiteX4846" fmla="*/ 589998 w 4004840"/>
            <a:gd name="connsiteY4846" fmla="*/ 3020734 h 4757195"/>
            <a:gd name="connsiteX4847" fmla="*/ 602513 w 4004840"/>
            <a:gd name="connsiteY4847" fmla="*/ 3023070 h 4757195"/>
            <a:gd name="connsiteX4848" fmla="*/ 611869 w 4004840"/>
            <a:gd name="connsiteY4848" fmla="*/ 3042690 h 4757195"/>
            <a:gd name="connsiteX4849" fmla="*/ 590349 w 4004840"/>
            <a:gd name="connsiteY4849" fmla="*/ 3047361 h 4757195"/>
            <a:gd name="connsiteX4850" fmla="*/ 580993 w 4004840"/>
            <a:gd name="connsiteY4850" fmla="*/ 3026807 h 4757195"/>
            <a:gd name="connsiteX4851" fmla="*/ 589998 w 4004840"/>
            <a:gd name="connsiteY4851" fmla="*/ 3020734 h 4757195"/>
            <a:gd name="connsiteX4852" fmla="*/ 972863 w 4004840"/>
            <a:gd name="connsiteY4852" fmla="*/ 3020734 h 4757195"/>
            <a:gd name="connsiteX4853" fmla="*/ 985378 w 4004840"/>
            <a:gd name="connsiteY4853" fmla="*/ 3023070 h 4757195"/>
            <a:gd name="connsiteX4854" fmla="*/ 994734 w 4004840"/>
            <a:gd name="connsiteY4854" fmla="*/ 3042690 h 4757195"/>
            <a:gd name="connsiteX4855" fmla="*/ 973214 w 4004840"/>
            <a:gd name="connsiteY4855" fmla="*/ 3047361 h 4757195"/>
            <a:gd name="connsiteX4856" fmla="*/ 963858 w 4004840"/>
            <a:gd name="connsiteY4856" fmla="*/ 3026807 h 4757195"/>
            <a:gd name="connsiteX4857" fmla="*/ 972863 w 4004840"/>
            <a:gd name="connsiteY4857" fmla="*/ 3020734 h 4757195"/>
            <a:gd name="connsiteX4858" fmla="*/ 1355728 w 4004840"/>
            <a:gd name="connsiteY4858" fmla="*/ 3020734 h 4757195"/>
            <a:gd name="connsiteX4859" fmla="*/ 1368243 w 4004840"/>
            <a:gd name="connsiteY4859" fmla="*/ 3023070 h 4757195"/>
            <a:gd name="connsiteX4860" fmla="*/ 1377599 w 4004840"/>
            <a:gd name="connsiteY4860" fmla="*/ 3042690 h 4757195"/>
            <a:gd name="connsiteX4861" fmla="*/ 1356079 w 4004840"/>
            <a:gd name="connsiteY4861" fmla="*/ 3047361 h 4757195"/>
            <a:gd name="connsiteX4862" fmla="*/ 1346723 w 4004840"/>
            <a:gd name="connsiteY4862" fmla="*/ 3026807 h 4757195"/>
            <a:gd name="connsiteX4863" fmla="*/ 1355728 w 4004840"/>
            <a:gd name="connsiteY4863" fmla="*/ 3020734 h 4757195"/>
            <a:gd name="connsiteX4864" fmla="*/ 1738592 w 4004840"/>
            <a:gd name="connsiteY4864" fmla="*/ 3020734 h 4757195"/>
            <a:gd name="connsiteX4865" fmla="*/ 1751107 w 4004840"/>
            <a:gd name="connsiteY4865" fmla="*/ 3023070 h 4757195"/>
            <a:gd name="connsiteX4866" fmla="*/ 1760463 w 4004840"/>
            <a:gd name="connsiteY4866" fmla="*/ 3042690 h 4757195"/>
            <a:gd name="connsiteX4867" fmla="*/ 1738943 w 4004840"/>
            <a:gd name="connsiteY4867" fmla="*/ 3047361 h 4757195"/>
            <a:gd name="connsiteX4868" fmla="*/ 1729587 w 4004840"/>
            <a:gd name="connsiteY4868" fmla="*/ 3026807 h 4757195"/>
            <a:gd name="connsiteX4869" fmla="*/ 1738592 w 4004840"/>
            <a:gd name="connsiteY4869" fmla="*/ 3020734 h 4757195"/>
            <a:gd name="connsiteX4870" fmla="*/ 2121457 w 4004840"/>
            <a:gd name="connsiteY4870" fmla="*/ 3020734 h 4757195"/>
            <a:gd name="connsiteX4871" fmla="*/ 2133972 w 4004840"/>
            <a:gd name="connsiteY4871" fmla="*/ 3023070 h 4757195"/>
            <a:gd name="connsiteX4872" fmla="*/ 2143328 w 4004840"/>
            <a:gd name="connsiteY4872" fmla="*/ 3042690 h 4757195"/>
            <a:gd name="connsiteX4873" fmla="*/ 2121808 w 4004840"/>
            <a:gd name="connsiteY4873" fmla="*/ 3047361 h 4757195"/>
            <a:gd name="connsiteX4874" fmla="*/ 2112452 w 4004840"/>
            <a:gd name="connsiteY4874" fmla="*/ 3026807 h 4757195"/>
            <a:gd name="connsiteX4875" fmla="*/ 2121457 w 4004840"/>
            <a:gd name="connsiteY4875" fmla="*/ 3020734 h 4757195"/>
            <a:gd name="connsiteX4876" fmla="*/ 2504322 w 4004840"/>
            <a:gd name="connsiteY4876" fmla="*/ 3020734 h 4757195"/>
            <a:gd name="connsiteX4877" fmla="*/ 2516837 w 4004840"/>
            <a:gd name="connsiteY4877" fmla="*/ 3023070 h 4757195"/>
            <a:gd name="connsiteX4878" fmla="*/ 2526193 w 4004840"/>
            <a:gd name="connsiteY4878" fmla="*/ 3042690 h 4757195"/>
            <a:gd name="connsiteX4879" fmla="*/ 2504673 w 4004840"/>
            <a:gd name="connsiteY4879" fmla="*/ 3047361 h 4757195"/>
            <a:gd name="connsiteX4880" fmla="*/ 2495317 w 4004840"/>
            <a:gd name="connsiteY4880" fmla="*/ 3026807 h 4757195"/>
            <a:gd name="connsiteX4881" fmla="*/ 2504322 w 4004840"/>
            <a:gd name="connsiteY4881" fmla="*/ 3020734 h 4757195"/>
            <a:gd name="connsiteX4882" fmla="*/ 2887187 w 4004840"/>
            <a:gd name="connsiteY4882" fmla="*/ 3020734 h 4757195"/>
            <a:gd name="connsiteX4883" fmla="*/ 2899701 w 4004840"/>
            <a:gd name="connsiteY4883" fmla="*/ 3023070 h 4757195"/>
            <a:gd name="connsiteX4884" fmla="*/ 2909058 w 4004840"/>
            <a:gd name="connsiteY4884" fmla="*/ 3042690 h 4757195"/>
            <a:gd name="connsiteX4885" fmla="*/ 2887538 w 4004840"/>
            <a:gd name="connsiteY4885" fmla="*/ 3047361 h 4757195"/>
            <a:gd name="connsiteX4886" fmla="*/ 2878182 w 4004840"/>
            <a:gd name="connsiteY4886" fmla="*/ 3026807 h 4757195"/>
            <a:gd name="connsiteX4887" fmla="*/ 2887187 w 4004840"/>
            <a:gd name="connsiteY4887" fmla="*/ 3020734 h 4757195"/>
            <a:gd name="connsiteX4888" fmla="*/ 3270052 w 4004840"/>
            <a:gd name="connsiteY4888" fmla="*/ 3020734 h 4757195"/>
            <a:gd name="connsiteX4889" fmla="*/ 3282566 w 4004840"/>
            <a:gd name="connsiteY4889" fmla="*/ 3023070 h 4757195"/>
            <a:gd name="connsiteX4890" fmla="*/ 3291923 w 4004840"/>
            <a:gd name="connsiteY4890" fmla="*/ 3042690 h 4757195"/>
            <a:gd name="connsiteX4891" fmla="*/ 3270403 w 4004840"/>
            <a:gd name="connsiteY4891" fmla="*/ 3047361 h 4757195"/>
            <a:gd name="connsiteX4892" fmla="*/ 3261047 w 4004840"/>
            <a:gd name="connsiteY4892" fmla="*/ 3026807 h 4757195"/>
            <a:gd name="connsiteX4893" fmla="*/ 3270052 w 4004840"/>
            <a:gd name="connsiteY4893" fmla="*/ 3020734 h 4757195"/>
            <a:gd name="connsiteX4894" fmla="*/ 3652915 w 4004840"/>
            <a:gd name="connsiteY4894" fmla="*/ 3020734 h 4757195"/>
            <a:gd name="connsiteX4895" fmla="*/ 3665431 w 4004840"/>
            <a:gd name="connsiteY4895" fmla="*/ 3023070 h 4757195"/>
            <a:gd name="connsiteX4896" fmla="*/ 3674785 w 4004840"/>
            <a:gd name="connsiteY4896" fmla="*/ 3042690 h 4757195"/>
            <a:gd name="connsiteX4897" fmla="*/ 3653268 w 4004840"/>
            <a:gd name="connsiteY4897" fmla="*/ 3047361 h 4757195"/>
            <a:gd name="connsiteX4898" fmla="*/ 3643909 w 4004840"/>
            <a:gd name="connsiteY4898" fmla="*/ 3026807 h 4757195"/>
            <a:gd name="connsiteX4899" fmla="*/ 3652915 w 4004840"/>
            <a:gd name="connsiteY4899" fmla="*/ 3020734 h 4757195"/>
            <a:gd name="connsiteX4900" fmla="*/ 143861 w 4004840"/>
            <a:gd name="connsiteY4900" fmla="*/ 3016530 h 4757195"/>
            <a:gd name="connsiteX4901" fmla="*/ 178479 w 4004840"/>
            <a:gd name="connsiteY4901" fmla="*/ 3031478 h 4757195"/>
            <a:gd name="connsiteX4902" fmla="*/ 167252 w 4004840"/>
            <a:gd name="connsiteY4902" fmla="*/ 3030544 h 4757195"/>
            <a:gd name="connsiteX4903" fmla="*/ 131697 w 4004840"/>
            <a:gd name="connsiteY4903" fmla="*/ 3034281 h 4757195"/>
            <a:gd name="connsiteX4904" fmla="*/ 167252 w 4004840"/>
            <a:gd name="connsiteY4904" fmla="*/ 3038018 h 4757195"/>
            <a:gd name="connsiteX4905" fmla="*/ 178479 w 4004840"/>
            <a:gd name="connsiteY4905" fmla="*/ 3038018 h 4757195"/>
            <a:gd name="connsiteX4906" fmla="*/ 143861 w 4004840"/>
            <a:gd name="connsiteY4906" fmla="*/ 3052967 h 4757195"/>
            <a:gd name="connsiteX4907" fmla="*/ 105499 w 4004840"/>
            <a:gd name="connsiteY4907" fmla="*/ 3034281 h 4757195"/>
            <a:gd name="connsiteX4908" fmla="*/ 143861 w 4004840"/>
            <a:gd name="connsiteY4908" fmla="*/ 3016530 h 4757195"/>
            <a:gd name="connsiteX4909" fmla="*/ 415197 w 4004840"/>
            <a:gd name="connsiteY4909" fmla="*/ 3016530 h 4757195"/>
            <a:gd name="connsiteX4910" fmla="*/ 453558 w 4004840"/>
            <a:gd name="connsiteY4910" fmla="*/ 3034281 h 4757195"/>
            <a:gd name="connsiteX4911" fmla="*/ 415197 w 4004840"/>
            <a:gd name="connsiteY4911" fmla="*/ 3052967 h 4757195"/>
            <a:gd name="connsiteX4912" fmla="*/ 380578 w 4004840"/>
            <a:gd name="connsiteY4912" fmla="*/ 3038018 h 4757195"/>
            <a:gd name="connsiteX4913" fmla="*/ 391806 w 4004840"/>
            <a:gd name="connsiteY4913" fmla="*/ 3038018 h 4757195"/>
            <a:gd name="connsiteX4914" fmla="*/ 426425 w 4004840"/>
            <a:gd name="connsiteY4914" fmla="*/ 3034281 h 4757195"/>
            <a:gd name="connsiteX4915" fmla="*/ 391806 w 4004840"/>
            <a:gd name="connsiteY4915" fmla="*/ 3030544 h 4757195"/>
            <a:gd name="connsiteX4916" fmla="*/ 380578 w 4004840"/>
            <a:gd name="connsiteY4916" fmla="*/ 3031478 h 4757195"/>
            <a:gd name="connsiteX4917" fmla="*/ 415197 w 4004840"/>
            <a:gd name="connsiteY4917" fmla="*/ 3016530 h 4757195"/>
            <a:gd name="connsiteX4918" fmla="*/ 526725 w 4004840"/>
            <a:gd name="connsiteY4918" fmla="*/ 3016530 h 4757195"/>
            <a:gd name="connsiteX4919" fmla="*/ 561344 w 4004840"/>
            <a:gd name="connsiteY4919" fmla="*/ 3031478 h 4757195"/>
            <a:gd name="connsiteX4920" fmla="*/ 550117 w 4004840"/>
            <a:gd name="connsiteY4920" fmla="*/ 3030544 h 4757195"/>
            <a:gd name="connsiteX4921" fmla="*/ 514562 w 4004840"/>
            <a:gd name="connsiteY4921" fmla="*/ 3034281 h 4757195"/>
            <a:gd name="connsiteX4922" fmla="*/ 550117 w 4004840"/>
            <a:gd name="connsiteY4922" fmla="*/ 3038018 h 4757195"/>
            <a:gd name="connsiteX4923" fmla="*/ 561344 w 4004840"/>
            <a:gd name="connsiteY4923" fmla="*/ 3038018 h 4757195"/>
            <a:gd name="connsiteX4924" fmla="*/ 526725 w 4004840"/>
            <a:gd name="connsiteY4924" fmla="*/ 3052967 h 4757195"/>
            <a:gd name="connsiteX4925" fmla="*/ 488364 w 4004840"/>
            <a:gd name="connsiteY4925" fmla="*/ 3034281 h 4757195"/>
            <a:gd name="connsiteX4926" fmla="*/ 526725 w 4004840"/>
            <a:gd name="connsiteY4926" fmla="*/ 3016530 h 4757195"/>
            <a:gd name="connsiteX4927" fmla="*/ 798062 w 4004840"/>
            <a:gd name="connsiteY4927" fmla="*/ 3016530 h 4757195"/>
            <a:gd name="connsiteX4928" fmla="*/ 836423 w 4004840"/>
            <a:gd name="connsiteY4928" fmla="*/ 3034281 h 4757195"/>
            <a:gd name="connsiteX4929" fmla="*/ 798062 w 4004840"/>
            <a:gd name="connsiteY4929" fmla="*/ 3052967 h 4757195"/>
            <a:gd name="connsiteX4930" fmla="*/ 763443 w 4004840"/>
            <a:gd name="connsiteY4930" fmla="*/ 3038018 h 4757195"/>
            <a:gd name="connsiteX4931" fmla="*/ 774671 w 4004840"/>
            <a:gd name="connsiteY4931" fmla="*/ 3038018 h 4757195"/>
            <a:gd name="connsiteX4932" fmla="*/ 809290 w 4004840"/>
            <a:gd name="connsiteY4932" fmla="*/ 3034281 h 4757195"/>
            <a:gd name="connsiteX4933" fmla="*/ 774671 w 4004840"/>
            <a:gd name="connsiteY4933" fmla="*/ 3030544 h 4757195"/>
            <a:gd name="connsiteX4934" fmla="*/ 763443 w 4004840"/>
            <a:gd name="connsiteY4934" fmla="*/ 3031478 h 4757195"/>
            <a:gd name="connsiteX4935" fmla="*/ 798062 w 4004840"/>
            <a:gd name="connsiteY4935" fmla="*/ 3016530 h 4757195"/>
            <a:gd name="connsiteX4936" fmla="*/ 909590 w 4004840"/>
            <a:gd name="connsiteY4936" fmla="*/ 3016530 h 4757195"/>
            <a:gd name="connsiteX4937" fmla="*/ 944209 w 4004840"/>
            <a:gd name="connsiteY4937" fmla="*/ 3031478 h 4757195"/>
            <a:gd name="connsiteX4938" fmla="*/ 932982 w 4004840"/>
            <a:gd name="connsiteY4938" fmla="*/ 3030544 h 4757195"/>
            <a:gd name="connsiteX4939" fmla="*/ 897427 w 4004840"/>
            <a:gd name="connsiteY4939" fmla="*/ 3034281 h 4757195"/>
            <a:gd name="connsiteX4940" fmla="*/ 932982 w 4004840"/>
            <a:gd name="connsiteY4940" fmla="*/ 3038018 h 4757195"/>
            <a:gd name="connsiteX4941" fmla="*/ 944209 w 4004840"/>
            <a:gd name="connsiteY4941" fmla="*/ 3038018 h 4757195"/>
            <a:gd name="connsiteX4942" fmla="*/ 909590 w 4004840"/>
            <a:gd name="connsiteY4942" fmla="*/ 3052967 h 4757195"/>
            <a:gd name="connsiteX4943" fmla="*/ 871229 w 4004840"/>
            <a:gd name="connsiteY4943" fmla="*/ 3034281 h 4757195"/>
            <a:gd name="connsiteX4944" fmla="*/ 909590 w 4004840"/>
            <a:gd name="connsiteY4944" fmla="*/ 3016530 h 4757195"/>
            <a:gd name="connsiteX4945" fmla="*/ 1180927 w 4004840"/>
            <a:gd name="connsiteY4945" fmla="*/ 3016530 h 4757195"/>
            <a:gd name="connsiteX4946" fmla="*/ 1219288 w 4004840"/>
            <a:gd name="connsiteY4946" fmla="*/ 3034281 h 4757195"/>
            <a:gd name="connsiteX4947" fmla="*/ 1180927 w 4004840"/>
            <a:gd name="connsiteY4947" fmla="*/ 3052967 h 4757195"/>
            <a:gd name="connsiteX4948" fmla="*/ 1146308 w 4004840"/>
            <a:gd name="connsiteY4948" fmla="*/ 3038018 h 4757195"/>
            <a:gd name="connsiteX4949" fmla="*/ 1157536 w 4004840"/>
            <a:gd name="connsiteY4949" fmla="*/ 3038018 h 4757195"/>
            <a:gd name="connsiteX4950" fmla="*/ 1192155 w 4004840"/>
            <a:gd name="connsiteY4950" fmla="*/ 3034281 h 4757195"/>
            <a:gd name="connsiteX4951" fmla="*/ 1157536 w 4004840"/>
            <a:gd name="connsiteY4951" fmla="*/ 3030544 h 4757195"/>
            <a:gd name="connsiteX4952" fmla="*/ 1146308 w 4004840"/>
            <a:gd name="connsiteY4952" fmla="*/ 3031478 h 4757195"/>
            <a:gd name="connsiteX4953" fmla="*/ 1180927 w 4004840"/>
            <a:gd name="connsiteY4953" fmla="*/ 3016530 h 4757195"/>
            <a:gd name="connsiteX4954" fmla="*/ 1292455 w 4004840"/>
            <a:gd name="connsiteY4954" fmla="*/ 3016530 h 4757195"/>
            <a:gd name="connsiteX4955" fmla="*/ 1327074 w 4004840"/>
            <a:gd name="connsiteY4955" fmla="*/ 3031478 h 4757195"/>
            <a:gd name="connsiteX4956" fmla="*/ 1315847 w 4004840"/>
            <a:gd name="connsiteY4956" fmla="*/ 3030544 h 4757195"/>
            <a:gd name="connsiteX4957" fmla="*/ 1280292 w 4004840"/>
            <a:gd name="connsiteY4957" fmla="*/ 3034281 h 4757195"/>
            <a:gd name="connsiteX4958" fmla="*/ 1315847 w 4004840"/>
            <a:gd name="connsiteY4958" fmla="*/ 3038018 h 4757195"/>
            <a:gd name="connsiteX4959" fmla="*/ 1327074 w 4004840"/>
            <a:gd name="connsiteY4959" fmla="*/ 3038018 h 4757195"/>
            <a:gd name="connsiteX4960" fmla="*/ 1292455 w 4004840"/>
            <a:gd name="connsiteY4960" fmla="*/ 3052967 h 4757195"/>
            <a:gd name="connsiteX4961" fmla="*/ 1254094 w 4004840"/>
            <a:gd name="connsiteY4961" fmla="*/ 3034281 h 4757195"/>
            <a:gd name="connsiteX4962" fmla="*/ 1292455 w 4004840"/>
            <a:gd name="connsiteY4962" fmla="*/ 3016530 h 4757195"/>
            <a:gd name="connsiteX4963" fmla="*/ 1563792 w 4004840"/>
            <a:gd name="connsiteY4963" fmla="*/ 3016530 h 4757195"/>
            <a:gd name="connsiteX4964" fmla="*/ 1602153 w 4004840"/>
            <a:gd name="connsiteY4964" fmla="*/ 3034281 h 4757195"/>
            <a:gd name="connsiteX4965" fmla="*/ 1563792 w 4004840"/>
            <a:gd name="connsiteY4965" fmla="*/ 3052967 h 4757195"/>
            <a:gd name="connsiteX4966" fmla="*/ 1529173 w 4004840"/>
            <a:gd name="connsiteY4966" fmla="*/ 3038018 h 4757195"/>
            <a:gd name="connsiteX4967" fmla="*/ 1540401 w 4004840"/>
            <a:gd name="connsiteY4967" fmla="*/ 3038018 h 4757195"/>
            <a:gd name="connsiteX4968" fmla="*/ 1575020 w 4004840"/>
            <a:gd name="connsiteY4968" fmla="*/ 3034281 h 4757195"/>
            <a:gd name="connsiteX4969" fmla="*/ 1540401 w 4004840"/>
            <a:gd name="connsiteY4969" fmla="*/ 3030544 h 4757195"/>
            <a:gd name="connsiteX4970" fmla="*/ 1529173 w 4004840"/>
            <a:gd name="connsiteY4970" fmla="*/ 3031478 h 4757195"/>
            <a:gd name="connsiteX4971" fmla="*/ 1563792 w 4004840"/>
            <a:gd name="connsiteY4971" fmla="*/ 3016530 h 4757195"/>
            <a:gd name="connsiteX4972" fmla="*/ 1675319 w 4004840"/>
            <a:gd name="connsiteY4972" fmla="*/ 3016530 h 4757195"/>
            <a:gd name="connsiteX4973" fmla="*/ 1709938 w 4004840"/>
            <a:gd name="connsiteY4973" fmla="*/ 3031478 h 4757195"/>
            <a:gd name="connsiteX4974" fmla="*/ 1698711 w 4004840"/>
            <a:gd name="connsiteY4974" fmla="*/ 3030544 h 4757195"/>
            <a:gd name="connsiteX4975" fmla="*/ 1663156 w 4004840"/>
            <a:gd name="connsiteY4975" fmla="*/ 3034281 h 4757195"/>
            <a:gd name="connsiteX4976" fmla="*/ 1698711 w 4004840"/>
            <a:gd name="connsiteY4976" fmla="*/ 3038018 h 4757195"/>
            <a:gd name="connsiteX4977" fmla="*/ 1709938 w 4004840"/>
            <a:gd name="connsiteY4977" fmla="*/ 3038018 h 4757195"/>
            <a:gd name="connsiteX4978" fmla="*/ 1675319 w 4004840"/>
            <a:gd name="connsiteY4978" fmla="*/ 3052967 h 4757195"/>
            <a:gd name="connsiteX4979" fmla="*/ 1636958 w 4004840"/>
            <a:gd name="connsiteY4979" fmla="*/ 3034281 h 4757195"/>
            <a:gd name="connsiteX4980" fmla="*/ 1675319 w 4004840"/>
            <a:gd name="connsiteY4980" fmla="*/ 3016530 h 4757195"/>
            <a:gd name="connsiteX4981" fmla="*/ 1946656 w 4004840"/>
            <a:gd name="connsiteY4981" fmla="*/ 3016530 h 4757195"/>
            <a:gd name="connsiteX4982" fmla="*/ 1985017 w 4004840"/>
            <a:gd name="connsiteY4982" fmla="*/ 3034281 h 4757195"/>
            <a:gd name="connsiteX4983" fmla="*/ 1946656 w 4004840"/>
            <a:gd name="connsiteY4983" fmla="*/ 3052967 h 4757195"/>
            <a:gd name="connsiteX4984" fmla="*/ 1912037 w 4004840"/>
            <a:gd name="connsiteY4984" fmla="*/ 3038018 h 4757195"/>
            <a:gd name="connsiteX4985" fmla="*/ 1923265 w 4004840"/>
            <a:gd name="connsiteY4985" fmla="*/ 3038018 h 4757195"/>
            <a:gd name="connsiteX4986" fmla="*/ 1957884 w 4004840"/>
            <a:gd name="connsiteY4986" fmla="*/ 3034281 h 4757195"/>
            <a:gd name="connsiteX4987" fmla="*/ 1923265 w 4004840"/>
            <a:gd name="connsiteY4987" fmla="*/ 3030544 h 4757195"/>
            <a:gd name="connsiteX4988" fmla="*/ 1912037 w 4004840"/>
            <a:gd name="connsiteY4988" fmla="*/ 3031478 h 4757195"/>
            <a:gd name="connsiteX4989" fmla="*/ 1946656 w 4004840"/>
            <a:gd name="connsiteY4989" fmla="*/ 3016530 h 4757195"/>
            <a:gd name="connsiteX4990" fmla="*/ 2058184 w 4004840"/>
            <a:gd name="connsiteY4990" fmla="*/ 3016530 h 4757195"/>
            <a:gd name="connsiteX4991" fmla="*/ 2092803 w 4004840"/>
            <a:gd name="connsiteY4991" fmla="*/ 3031478 h 4757195"/>
            <a:gd name="connsiteX4992" fmla="*/ 2081576 w 4004840"/>
            <a:gd name="connsiteY4992" fmla="*/ 3030544 h 4757195"/>
            <a:gd name="connsiteX4993" fmla="*/ 2046021 w 4004840"/>
            <a:gd name="connsiteY4993" fmla="*/ 3034281 h 4757195"/>
            <a:gd name="connsiteX4994" fmla="*/ 2081576 w 4004840"/>
            <a:gd name="connsiteY4994" fmla="*/ 3038018 h 4757195"/>
            <a:gd name="connsiteX4995" fmla="*/ 2092803 w 4004840"/>
            <a:gd name="connsiteY4995" fmla="*/ 3038018 h 4757195"/>
            <a:gd name="connsiteX4996" fmla="*/ 2058184 w 4004840"/>
            <a:gd name="connsiteY4996" fmla="*/ 3052967 h 4757195"/>
            <a:gd name="connsiteX4997" fmla="*/ 2019823 w 4004840"/>
            <a:gd name="connsiteY4997" fmla="*/ 3034281 h 4757195"/>
            <a:gd name="connsiteX4998" fmla="*/ 2058184 w 4004840"/>
            <a:gd name="connsiteY4998" fmla="*/ 3016530 h 4757195"/>
            <a:gd name="connsiteX4999" fmla="*/ 2329521 w 4004840"/>
            <a:gd name="connsiteY4999" fmla="*/ 3016530 h 4757195"/>
            <a:gd name="connsiteX5000" fmla="*/ 2367882 w 4004840"/>
            <a:gd name="connsiteY5000" fmla="*/ 3034281 h 4757195"/>
            <a:gd name="connsiteX5001" fmla="*/ 2329521 w 4004840"/>
            <a:gd name="connsiteY5001" fmla="*/ 3052967 h 4757195"/>
            <a:gd name="connsiteX5002" fmla="*/ 2294902 w 4004840"/>
            <a:gd name="connsiteY5002" fmla="*/ 3038018 h 4757195"/>
            <a:gd name="connsiteX5003" fmla="*/ 2306130 w 4004840"/>
            <a:gd name="connsiteY5003" fmla="*/ 3038018 h 4757195"/>
            <a:gd name="connsiteX5004" fmla="*/ 2340749 w 4004840"/>
            <a:gd name="connsiteY5004" fmla="*/ 3034281 h 4757195"/>
            <a:gd name="connsiteX5005" fmla="*/ 2306130 w 4004840"/>
            <a:gd name="connsiteY5005" fmla="*/ 3030544 h 4757195"/>
            <a:gd name="connsiteX5006" fmla="*/ 2294902 w 4004840"/>
            <a:gd name="connsiteY5006" fmla="*/ 3031478 h 4757195"/>
            <a:gd name="connsiteX5007" fmla="*/ 2329521 w 4004840"/>
            <a:gd name="connsiteY5007" fmla="*/ 3016530 h 4757195"/>
            <a:gd name="connsiteX5008" fmla="*/ 2441049 w 4004840"/>
            <a:gd name="connsiteY5008" fmla="*/ 3016530 h 4757195"/>
            <a:gd name="connsiteX5009" fmla="*/ 2475668 w 4004840"/>
            <a:gd name="connsiteY5009" fmla="*/ 3031478 h 4757195"/>
            <a:gd name="connsiteX5010" fmla="*/ 2464441 w 4004840"/>
            <a:gd name="connsiteY5010" fmla="*/ 3030544 h 4757195"/>
            <a:gd name="connsiteX5011" fmla="*/ 2428886 w 4004840"/>
            <a:gd name="connsiteY5011" fmla="*/ 3034281 h 4757195"/>
            <a:gd name="connsiteX5012" fmla="*/ 2464441 w 4004840"/>
            <a:gd name="connsiteY5012" fmla="*/ 3038018 h 4757195"/>
            <a:gd name="connsiteX5013" fmla="*/ 2475668 w 4004840"/>
            <a:gd name="connsiteY5013" fmla="*/ 3038018 h 4757195"/>
            <a:gd name="connsiteX5014" fmla="*/ 2441049 w 4004840"/>
            <a:gd name="connsiteY5014" fmla="*/ 3052967 h 4757195"/>
            <a:gd name="connsiteX5015" fmla="*/ 2402688 w 4004840"/>
            <a:gd name="connsiteY5015" fmla="*/ 3034281 h 4757195"/>
            <a:gd name="connsiteX5016" fmla="*/ 2441049 w 4004840"/>
            <a:gd name="connsiteY5016" fmla="*/ 3016530 h 4757195"/>
            <a:gd name="connsiteX5017" fmla="*/ 2712385 w 4004840"/>
            <a:gd name="connsiteY5017" fmla="*/ 3016530 h 4757195"/>
            <a:gd name="connsiteX5018" fmla="*/ 2750747 w 4004840"/>
            <a:gd name="connsiteY5018" fmla="*/ 3034281 h 4757195"/>
            <a:gd name="connsiteX5019" fmla="*/ 2712385 w 4004840"/>
            <a:gd name="connsiteY5019" fmla="*/ 3052967 h 4757195"/>
            <a:gd name="connsiteX5020" fmla="*/ 2677767 w 4004840"/>
            <a:gd name="connsiteY5020" fmla="*/ 3038018 h 4757195"/>
            <a:gd name="connsiteX5021" fmla="*/ 2688995 w 4004840"/>
            <a:gd name="connsiteY5021" fmla="*/ 3038018 h 4757195"/>
            <a:gd name="connsiteX5022" fmla="*/ 2723613 w 4004840"/>
            <a:gd name="connsiteY5022" fmla="*/ 3034281 h 4757195"/>
            <a:gd name="connsiteX5023" fmla="*/ 2688995 w 4004840"/>
            <a:gd name="connsiteY5023" fmla="*/ 3030544 h 4757195"/>
            <a:gd name="connsiteX5024" fmla="*/ 2677767 w 4004840"/>
            <a:gd name="connsiteY5024" fmla="*/ 3031478 h 4757195"/>
            <a:gd name="connsiteX5025" fmla="*/ 2712385 w 4004840"/>
            <a:gd name="connsiteY5025" fmla="*/ 3016530 h 4757195"/>
            <a:gd name="connsiteX5026" fmla="*/ 2823914 w 4004840"/>
            <a:gd name="connsiteY5026" fmla="*/ 3016530 h 4757195"/>
            <a:gd name="connsiteX5027" fmla="*/ 2858533 w 4004840"/>
            <a:gd name="connsiteY5027" fmla="*/ 3031478 h 4757195"/>
            <a:gd name="connsiteX5028" fmla="*/ 2847305 w 4004840"/>
            <a:gd name="connsiteY5028" fmla="*/ 3030544 h 4757195"/>
            <a:gd name="connsiteX5029" fmla="*/ 2811751 w 4004840"/>
            <a:gd name="connsiteY5029" fmla="*/ 3034281 h 4757195"/>
            <a:gd name="connsiteX5030" fmla="*/ 2847305 w 4004840"/>
            <a:gd name="connsiteY5030" fmla="*/ 3038018 h 4757195"/>
            <a:gd name="connsiteX5031" fmla="*/ 2858533 w 4004840"/>
            <a:gd name="connsiteY5031" fmla="*/ 3038018 h 4757195"/>
            <a:gd name="connsiteX5032" fmla="*/ 2823914 w 4004840"/>
            <a:gd name="connsiteY5032" fmla="*/ 3052967 h 4757195"/>
            <a:gd name="connsiteX5033" fmla="*/ 2785553 w 4004840"/>
            <a:gd name="connsiteY5033" fmla="*/ 3034281 h 4757195"/>
            <a:gd name="connsiteX5034" fmla="*/ 2823914 w 4004840"/>
            <a:gd name="connsiteY5034" fmla="*/ 3016530 h 4757195"/>
            <a:gd name="connsiteX5035" fmla="*/ 3095251 w 4004840"/>
            <a:gd name="connsiteY5035" fmla="*/ 3016530 h 4757195"/>
            <a:gd name="connsiteX5036" fmla="*/ 3133612 w 4004840"/>
            <a:gd name="connsiteY5036" fmla="*/ 3034281 h 4757195"/>
            <a:gd name="connsiteX5037" fmla="*/ 3095251 w 4004840"/>
            <a:gd name="connsiteY5037" fmla="*/ 3052967 h 4757195"/>
            <a:gd name="connsiteX5038" fmla="*/ 3060632 w 4004840"/>
            <a:gd name="connsiteY5038" fmla="*/ 3038018 h 4757195"/>
            <a:gd name="connsiteX5039" fmla="*/ 3071859 w 4004840"/>
            <a:gd name="connsiteY5039" fmla="*/ 3038018 h 4757195"/>
            <a:gd name="connsiteX5040" fmla="*/ 3106478 w 4004840"/>
            <a:gd name="connsiteY5040" fmla="*/ 3034281 h 4757195"/>
            <a:gd name="connsiteX5041" fmla="*/ 3071859 w 4004840"/>
            <a:gd name="connsiteY5041" fmla="*/ 3030544 h 4757195"/>
            <a:gd name="connsiteX5042" fmla="*/ 3060632 w 4004840"/>
            <a:gd name="connsiteY5042" fmla="*/ 3031478 h 4757195"/>
            <a:gd name="connsiteX5043" fmla="*/ 3095251 w 4004840"/>
            <a:gd name="connsiteY5043" fmla="*/ 3016530 h 4757195"/>
            <a:gd name="connsiteX5044" fmla="*/ 3206779 w 4004840"/>
            <a:gd name="connsiteY5044" fmla="*/ 3016530 h 4757195"/>
            <a:gd name="connsiteX5045" fmla="*/ 3241398 w 4004840"/>
            <a:gd name="connsiteY5045" fmla="*/ 3031478 h 4757195"/>
            <a:gd name="connsiteX5046" fmla="*/ 3230170 w 4004840"/>
            <a:gd name="connsiteY5046" fmla="*/ 3030544 h 4757195"/>
            <a:gd name="connsiteX5047" fmla="*/ 3194616 w 4004840"/>
            <a:gd name="connsiteY5047" fmla="*/ 3034281 h 4757195"/>
            <a:gd name="connsiteX5048" fmla="*/ 3230170 w 4004840"/>
            <a:gd name="connsiteY5048" fmla="*/ 3038018 h 4757195"/>
            <a:gd name="connsiteX5049" fmla="*/ 3241398 w 4004840"/>
            <a:gd name="connsiteY5049" fmla="*/ 3038018 h 4757195"/>
            <a:gd name="connsiteX5050" fmla="*/ 3206779 w 4004840"/>
            <a:gd name="connsiteY5050" fmla="*/ 3052967 h 4757195"/>
            <a:gd name="connsiteX5051" fmla="*/ 3168418 w 4004840"/>
            <a:gd name="connsiteY5051" fmla="*/ 3034281 h 4757195"/>
            <a:gd name="connsiteX5052" fmla="*/ 3206779 w 4004840"/>
            <a:gd name="connsiteY5052" fmla="*/ 3016530 h 4757195"/>
            <a:gd name="connsiteX5053" fmla="*/ 3478116 w 4004840"/>
            <a:gd name="connsiteY5053" fmla="*/ 3016530 h 4757195"/>
            <a:gd name="connsiteX5054" fmla="*/ 3516477 w 4004840"/>
            <a:gd name="connsiteY5054" fmla="*/ 3034281 h 4757195"/>
            <a:gd name="connsiteX5055" fmla="*/ 3478116 w 4004840"/>
            <a:gd name="connsiteY5055" fmla="*/ 3052967 h 4757195"/>
            <a:gd name="connsiteX5056" fmla="*/ 3443496 w 4004840"/>
            <a:gd name="connsiteY5056" fmla="*/ 3038018 h 4757195"/>
            <a:gd name="connsiteX5057" fmla="*/ 3454724 w 4004840"/>
            <a:gd name="connsiteY5057" fmla="*/ 3038018 h 4757195"/>
            <a:gd name="connsiteX5058" fmla="*/ 3489343 w 4004840"/>
            <a:gd name="connsiteY5058" fmla="*/ 3034281 h 4757195"/>
            <a:gd name="connsiteX5059" fmla="*/ 3454724 w 4004840"/>
            <a:gd name="connsiteY5059" fmla="*/ 3030544 h 4757195"/>
            <a:gd name="connsiteX5060" fmla="*/ 3443496 w 4004840"/>
            <a:gd name="connsiteY5060" fmla="*/ 3031478 h 4757195"/>
            <a:gd name="connsiteX5061" fmla="*/ 3478116 w 4004840"/>
            <a:gd name="connsiteY5061" fmla="*/ 3016530 h 4757195"/>
            <a:gd name="connsiteX5062" fmla="*/ 3589644 w 4004840"/>
            <a:gd name="connsiteY5062" fmla="*/ 3016530 h 4757195"/>
            <a:gd name="connsiteX5063" fmla="*/ 3624263 w 4004840"/>
            <a:gd name="connsiteY5063" fmla="*/ 3031478 h 4757195"/>
            <a:gd name="connsiteX5064" fmla="*/ 3613035 w 4004840"/>
            <a:gd name="connsiteY5064" fmla="*/ 3030544 h 4757195"/>
            <a:gd name="connsiteX5065" fmla="*/ 3577481 w 4004840"/>
            <a:gd name="connsiteY5065" fmla="*/ 3034281 h 4757195"/>
            <a:gd name="connsiteX5066" fmla="*/ 3613035 w 4004840"/>
            <a:gd name="connsiteY5066" fmla="*/ 3038018 h 4757195"/>
            <a:gd name="connsiteX5067" fmla="*/ 3624263 w 4004840"/>
            <a:gd name="connsiteY5067" fmla="*/ 3038018 h 4757195"/>
            <a:gd name="connsiteX5068" fmla="*/ 3589644 w 4004840"/>
            <a:gd name="connsiteY5068" fmla="*/ 3052967 h 4757195"/>
            <a:gd name="connsiteX5069" fmla="*/ 3551283 w 4004840"/>
            <a:gd name="connsiteY5069" fmla="*/ 3034281 h 4757195"/>
            <a:gd name="connsiteX5070" fmla="*/ 3589644 w 4004840"/>
            <a:gd name="connsiteY5070" fmla="*/ 3016530 h 4757195"/>
            <a:gd name="connsiteX5071" fmla="*/ 3860981 w 4004840"/>
            <a:gd name="connsiteY5071" fmla="*/ 3016530 h 4757195"/>
            <a:gd name="connsiteX5072" fmla="*/ 3899340 w 4004840"/>
            <a:gd name="connsiteY5072" fmla="*/ 3034281 h 4757195"/>
            <a:gd name="connsiteX5073" fmla="*/ 3860981 w 4004840"/>
            <a:gd name="connsiteY5073" fmla="*/ 3052967 h 4757195"/>
            <a:gd name="connsiteX5074" fmla="*/ 3826361 w 4004840"/>
            <a:gd name="connsiteY5074" fmla="*/ 3038018 h 4757195"/>
            <a:gd name="connsiteX5075" fmla="*/ 3837589 w 4004840"/>
            <a:gd name="connsiteY5075" fmla="*/ 3038018 h 4757195"/>
            <a:gd name="connsiteX5076" fmla="*/ 3872206 w 4004840"/>
            <a:gd name="connsiteY5076" fmla="*/ 3034281 h 4757195"/>
            <a:gd name="connsiteX5077" fmla="*/ 3837589 w 4004840"/>
            <a:gd name="connsiteY5077" fmla="*/ 3030544 h 4757195"/>
            <a:gd name="connsiteX5078" fmla="*/ 3826361 w 4004840"/>
            <a:gd name="connsiteY5078" fmla="*/ 3031478 h 4757195"/>
            <a:gd name="connsiteX5079" fmla="*/ 3860981 w 4004840"/>
            <a:gd name="connsiteY5079" fmla="*/ 3016530 h 4757195"/>
            <a:gd name="connsiteX5080" fmla="*/ 364204 w 4004840"/>
            <a:gd name="connsiteY5080" fmla="*/ 3014427 h 4757195"/>
            <a:gd name="connsiteX5081" fmla="*/ 377771 w 4004840"/>
            <a:gd name="connsiteY5081" fmla="*/ 3024004 h 4757195"/>
            <a:gd name="connsiteX5082" fmla="*/ 364672 w 4004840"/>
            <a:gd name="connsiteY5082" fmla="*/ 3054836 h 4757195"/>
            <a:gd name="connsiteX5083" fmla="*/ 330989 w 4004840"/>
            <a:gd name="connsiteY5083" fmla="*/ 3048296 h 4757195"/>
            <a:gd name="connsiteX5084" fmla="*/ 345024 w 4004840"/>
            <a:gd name="connsiteY5084" fmla="*/ 3017464 h 4757195"/>
            <a:gd name="connsiteX5085" fmla="*/ 364204 w 4004840"/>
            <a:gd name="connsiteY5085" fmla="*/ 3014427 h 4757195"/>
            <a:gd name="connsiteX5086" fmla="*/ 747069 w 4004840"/>
            <a:gd name="connsiteY5086" fmla="*/ 3014427 h 4757195"/>
            <a:gd name="connsiteX5087" fmla="*/ 760636 w 4004840"/>
            <a:gd name="connsiteY5087" fmla="*/ 3024004 h 4757195"/>
            <a:gd name="connsiteX5088" fmla="*/ 747537 w 4004840"/>
            <a:gd name="connsiteY5088" fmla="*/ 3054836 h 4757195"/>
            <a:gd name="connsiteX5089" fmla="*/ 713854 w 4004840"/>
            <a:gd name="connsiteY5089" fmla="*/ 3048296 h 4757195"/>
            <a:gd name="connsiteX5090" fmla="*/ 727889 w 4004840"/>
            <a:gd name="connsiteY5090" fmla="*/ 3017464 h 4757195"/>
            <a:gd name="connsiteX5091" fmla="*/ 747069 w 4004840"/>
            <a:gd name="connsiteY5091" fmla="*/ 3014427 h 4757195"/>
            <a:gd name="connsiteX5092" fmla="*/ 1129934 w 4004840"/>
            <a:gd name="connsiteY5092" fmla="*/ 3014427 h 4757195"/>
            <a:gd name="connsiteX5093" fmla="*/ 1143501 w 4004840"/>
            <a:gd name="connsiteY5093" fmla="*/ 3024004 h 4757195"/>
            <a:gd name="connsiteX5094" fmla="*/ 1130402 w 4004840"/>
            <a:gd name="connsiteY5094" fmla="*/ 3054836 h 4757195"/>
            <a:gd name="connsiteX5095" fmla="*/ 1096719 w 4004840"/>
            <a:gd name="connsiteY5095" fmla="*/ 3048296 h 4757195"/>
            <a:gd name="connsiteX5096" fmla="*/ 1110754 w 4004840"/>
            <a:gd name="connsiteY5096" fmla="*/ 3017464 h 4757195"/>
            <a:gd name="connsiteX5097" fmla="*/ 1129934 w 4004840"/>
            <a:gd name="connsiteY5097" fmla="*/ 3014427 h 4757195"/>
            <a:gd name="connsiteX5098" fmla="*/ 1512799 w 4004840"/>
            <a:gd name="connsiteY5098" fmla="*/ 3014427 h 4757195"/>
            <a:gd name="connsiteX5099" fmla="*/ 1526366 w 4004840"/>
            <a:gd name="connsiteY5099" fmla="*/ 3024004 h 4757195"/>
            <a:gd name="connsiteX5100" fmla="*/ 1513267 w 4004840"/>
            <a:gd name="connsiteY5100" fmla="*/ 3054836 h 4757195"/>
            <a:gd name="connsiteX5101" fmla="*/ 1479584 w 4004840"/>
            <a:gd name="connsiteY5101" fmla="*/ 3048296 h 4757195"/>
            <a:gd name="connsiteX5102" fmla="*/ 1493619 w 4004840"/>
            <a:gd name="connsiteY5102" fmla="*/ 3017464 h 4757195"/>
            <a:gd name="connsiteX5103" fmla="*/ 1512799 w 4004840"/>
            <a:gd name="connsiteY5103" fmla="*/ 3014427 h 4757195"/>
            <a:gd name="connsiteX5104" fmla="*/ 1895663 w 4004840"/>
            <a:gd name="connsiteY5104" fmla="*/ 3014427 h 4757195"/>
            <a:gd name="connsiteX5105" fmla="*/ 1909230 w 4004840"/>
            <a:gd name="connsiteY5105" fmla="*/ 3024004 h 4757195"/>
            <a:gd name="connsiteX5106" fmla="*/ 1896131 w 4004840"/>
            <a:gd name="connsiteY5106" fmla="*/ 3054836 h 4757195"/>
            <a:gd name="connsiteX5107" fmla="*/ 1862448 w 4004840"/>
            <a:gd name="connsiteY5107" fmla="*/ 3048296 h 4757195"/>
            <a:gd name="connsiteX5108" fmla="*/ 1876483 w 4004840"/>
            <a:gd name="connsiteY5108" fmla="*/ 3017464 h 4757195"/>
            <a:gd name="connsiteX5109" fmla="*/ 1895663 w 4004840"/>
            <a:gd name="connsiteY5109" fmla="*/ 3014427 h 4757195"/>
            <a:gd name="connsiteX5110" fmla="*/ 2278528 w 4004840"/>
            <a:gd name="connsiteY5110" fmla="*/ 3014427 h 4757195"/>
            <a:gd name="connsiteX5111" fmla="*/ 2292095 w 4004840"/>
            <a:gd name="connsiteY5111" fmla="*/ 3024004 h 4757195"/>
            <a:gd name="connsiteX5112" fmla="*/ 2278996 w 4004840"/>
            <a:gd name="connsiteY5112" fmla="*/ 3054836 h 4757195"/>
            <a:gd name="connsiteX5113" fmla="*/ 2245313 w 4004840"/>
            <a:gd name="connsiteY5113" fmla="*/ 3048296 h 4757195"/>
            <a:gd name="connsiteX5114" fmla="*/ 2259348 w 4004840"/>
            <a:gd name="connsiteY5114" fmla="*/ 3017464 h 4757195"/>
            <a:gd name="connsiteX5115" fmla="*/ 2278528 w 4004840"/>
            <a:gd name="connsiteY5115" fmla="*/ 3014427 h 4757195"/>
            <a:gd name="connsiteX5116" fmla="*/ 2661393 w 4004840"/>
            <a:gd name="connsiteY5116" fmla="*/ 3014427 h 4757195"/>
            <a:gd name="connsiteX5117" fmla="*/ 2674960 w 4004840"/>
            <a:gd name="connsiteY5117" fmla="*/ 3024004 h 4757195"/>
            <a:gd name="connsiteX5118" fmla="*/ 2661861 w 4004840"/>
            <a:gd name="connsiteY5118" fmla="*/ 3054836 h 4757195"/>
            <a:gd name="connsiteX5119" fmla="*/ 2628178 w 4004840"/>
            <a:gd name="connsiteY5119" fmla="*/ 3048296 h 4757195"/>
            <a:gd name="connsiteX5120" fmla="*/ 2642212 w 4004840"/>
            <a:gd name="connsiteY5120" fmla="*/ 3017464 h 4757195"/>
            <a:gd name="connsiteX5121" fmla="*/ 2661393 w 4004840"/>
            <a:gd name="connsiteY5121" fmla="*/ 3014427 h 4757195"/>
            <a:gd name="connsiteX5122" fmla="*/ 3044258 w 4004840"/>
            <a:gd name="connsiteY5122" fmla="*/ 3014427 h 4757195"/>
            <a:gd name="connsiteX5123" fmla="*/ 3057825 w 4004840"/>
            <a:gd name="connsiteY5123" fmla="*/ 3024004 h 4757195"/>
            <a:gd name="connsiteX5124" fmla="*/ 3044726 w 4004840"/>
            <a:gd name="connsiteY5124" fmla="*/ 3054836 h 4757195"/>
            <a:gd name="connsiteX5125" fmla="*/ 3011043 w 4004840"/>
            <a:gd name="connsiteY5125" fmla="*/ 3048296 h 4757195"/>
            <a:gd name="connsiteX5126" fmla="*/ 3025077 w 4004840"/>
            <a:gd name="connsiteY5126" fmla="*/ 3017464 h 4757195"/>
            <a:gd name="connsiteX5127" fmla="*/ 3044258 w 4004840"/>
            <a:gd name="connsiteY5127" fmla="*/ 3014427 h 4757195"/>
            <a:gd name="connsiteX5128" fmla="*/ 3427123 w 4004840"/>
            <a:gd name="connsiteY5128" fmla="*/ 3014427 h 4757195"/>
            <a:gd name="connsiteX5129" fmla="*/ 3440690 w 4004840"/>
            <a:gd name="connsiteY5129" fmla="*/ 3024004 h 4757195"/>
            <a:gd name="connsiteX5130" fmla="*/ 3427591 w 4004840"/>
            <a:gd name="connsiteY5130" fmla="*/ 3054836 h 4757195"/>
            <a:gd name="connsiteX5131" fmla="*/ 3393908 w 4004840"/>
            <a:gd name="connsiteY5131" fmla="*/ 3048296 h 4757195"/>
            <a:gd name="connsiteX5132" fmla="*/ 3407943 w 4004840"/>
            <a:gd name="connsiteY5132" fmla="*/ 3017464 h 4757195"/>
            <a:gd name="connsiteX5133" fmla="*/ 3427123 w 4004840"/>
            <a:gd name="connsiteY5133" fmla="*/ 3014427 h 4757195"/>
            <a:gd name="connsiteX5134" fmla="*/ 3809987 w 4004840"/>
            <a:gd name="connsiteY5134" fmla="*/ 3014427 h 4757195"/>
            <a:gd name="connsiteX5135" fmla="*/ 3823553 w 4004840"/>
            <a:gd name="connsiteY5135" fmla="*/ 3024004 h 4757195"/>
            <a:gd name="connsiteX5136" fmla="*/ 3810455 w 4004840"/>
            <a:gd name="connsiteY5136" fmla="*/ 3054836 h 4757195"/>
            <a:gd name="connsiteX5137" fmla="*/ 3776772 w 4004840"/>
            <a:gd name="connsiteY5137" fmla="*/ 3048296 h 4757195"/>
            <a:gd name="connsiteX5138" fmla="*/ 3790807 w 4004840"/>
            <a:gd name="connsiteY5138" fmla="*/ 3017464 h 4757195"/>
            <a:gd name="connsiteX5139" fmla="*/ 3809987 w 4004840"/>
            <a:gd name="connsiteY5139" fmla="*/ 3014427 h 4757195"/>
            <a:gd name="connsiteX5140" fmla="*/ 279529 w 4004840"/>
            <a:gd name="connsiteY5140" fmla="*/ 2983830 h 4757195"/>
            <a:gd name="connsiteX5141" fmla="*/ 297306 w 4004840"/>
            <a:gd name="connsiteY5141" fmla="*/ 3006253 h 4757195"/>
            <a:gd name="connsiteX5142" fmla="*/ 279529 w 4004840"/>
            <a:gd name="connsiteY5142" fmla="*/ 3029610 h 4757195"/>
            <a:gd name="connsiteX5143" fmla="*/ 261752 w 4004840"/>
            <a:gd name="connsiteY5143" fmla="*/ 3006253 h 4757195"/>
            <a:gd name="connsiteX5144" fmla="*/ 279529 w 4004840"/>
            <a:gd name="connsiteY5144" fmla="*/ 2983830 h 4757195"/>
            <a:gd name="connsiteX5145" fmla="*/ 662394 w 4004840"/>
            <a:gd name="connsiteY5145" fmla="*/ 2983830 h 4757195"/>
            <a:gd name="connsiteX5146" fmla="*/ 680171 w 4004840"/>
            <a:gd name="connsiteY5146" fmla="*/ 3006253 h 4757195"/>
            <a:gd name="connsiteX5147" fmla="*/ 662394 w 4004840"/>
            <a:gd name="connsiteY5147" fmla="*/ 3029610 h 4757195"/>
            <a:gd name="connsiteX5148" fmla="*/ 644616 w 4004840"/>
            <a:gd name="connsiteY5148" fmla="*/ 3006253 h 4757195"/>
            <a:gd name="connsiteX5149" fmla="*/ 662394 w 4004840"/>
            <a:gd name="connsiteY5149" fmla="*/ 2983830 h 4757195"/>
            <a:gd name="connsiteX5150" fmla="*/ 1045259 w 4004840"/>
            <a:gd name="connsiteY5150" fmla="*/ 2983830 h 4757195"/>
            <a:gd name="connsiteX5151" fmla="*/ 1063036 w 4004840"/>
            <a:gd name="connsiteY5151" fmla="*/ 3006253 h 4757195"/>
            <a:gd name="connsiteX5152" fmla="*/ 1045259 w 4004840"/>
            <a:gd name="connsiteY5152" fmla="*/ 3029610 h 4757195"/>
            <a:gd name="connsiteX5153" fmla="*/ 1027481 w 4004840"/>
            <a:gd name="connsiteY5153" fmla="*/ 3006253 h 4757195"/>
            <a:gd name="connsiteX5154" fmla="*/ 1045259 w 4004840"/>
            <a:gd name="connsiteY5154" fmla="*/ 2983830 h 4757195"/>
            <a:gd name="connsiteX5155" fmla="*/ 1428124 w 4004840"/>
            <a:gd name="connsiteY5155" fmla="*/ 2983830 h 4757195"/>
            <a:gd name="connsiteX5156" fmla="*/ 1445901 w 4004840"/>
            <a:gd name="connsiteY5156" fmla="*/ 3006253 h 4757195"/>
            <a:gd name="connsiteX5157" fmla="*/ 1428124 w 4004840"/>
            <a:gd name="connsiteY5157" fmla="*/ 3029610 h 4757195"/>
            <a:gd name="connsiteX5158" fmla="*/ 1410346 w 4004840"/>
            <a:gd name="connsiteY5158" fmla="*/ 3006253 h 4757195"/>
            <a:gd name="connsiteX5159" fmla="*/ 1428124 w 4004840"/>
            <a:gd name="connsiteY5159" fmla="*/ 2983830 h 4757195"/>
            <a:gd name="connsiteX5160" fmla="*/ 1810988 w 4004840"/>
            <a:gd name="connsiteY5160" fmla="*/ 2983830 h 4757195"/>
            <a:gd name="connsiteX5161" fmla="*/ 1828765 w 4004840"/>
            <a:gd name="connsiteY5161" fmla="*/ 3006253 h 4757195"/>
            <a:gd name="connsiteX5162" fmla="*/ 1810988 w 4004840"/>
            <a:gd name="connsiteY5162" fmla="*/ 3029610 h 4757195"/>
            <a:gd name="connsiteX5163" fmla="*/ 1793210 w 4004840"/>
            <a:gd name="connsiteY5163" fmla="*/ 3006253 h 4757195"/>
            <a:gd name="connsiteX5164" fmla="*/ 1810988 w 4004840"/>
            <a:gd name="connsiteY5164" fmla="*/ 2983830 h 4757195"/>
            <a:gd name="connsiteX5165" fmla="*/ 2193853 w 4004840"/>
            <a:gd name="connsiteY5165" fmla="*/ 2983830 h 4757195"/>
            <a:gd name="connsiteX5166" fmla="*/ 2211630 w 4004840"/>
            <a:gd name="connsiteY5166" fmla="*/ 3006253 h 4757195"/>
            <a:gd name="connsiteX5167" fmla="*/ 2193853 w 4004840"/>
            <a:gd name="connsiteY5167" fmla="*/ 3029610 h 4757195"/>
            <a:gd name="connsiteX5168" fmla="*/ 2176075 w 4004840"/>
            <a:gd name="connsiteY5168" fmla="*/ 3006253 h 4757195"/>
            <a:gd name="connsiteX5169" fmla="*/ 2193853 w 4004840"/>
            <a:gd name="connsiteY5169" fmla="*/ 2983830 h 4757195"/>
            <a:gd name="connsiteX5170" fmla="*/ 2576718 w 4004840"/>
            <a:gd name="connsiteY5170" fmla="*/ 2983830 h 4757195"/>
            <a:gd name="connsiteX5171" fmla="*/ 2594495 w 4004840"/>
            <a:gd name="connsiteY5171" fmla="*/ 3006253 h 4757195"/>
            <a:gd name="connsiteX5172" fmla="*/ 2576718 w 4004840"/>
            <a:gd name="connsiteY5172" fmla="*/ 3029610 h 4757195"/>
            <a:gd name="connsiteX5173" fmla="*/ 2558940 w 4004840"/>
            <a:gd name="connsiteY5173" fmla="*/ 3006253 h 4757195"/>
            <a:gd name="connsiteX5174" fmla="*/ 2576718 w 4004840"/>
            <a:gd name="connsiteY5174" fmla="*/ 2983830 h 4757195"/>
            <a:gd name="connsiteX5175" fmla="*/ 2959582 w 4004840"/>
            <a:gd name="connsiteY5175" fmla="*/ 2983830 h 4757195"/>
            <a:gd name="connsiteX5176" fmla="*/ 2977360 w 4004840"/>
            <a:gd name="connsiteY5176" fmla="*/ 3006253 h 4757195"/>
            <a:gd name="connsiteX5177" fmla="*/ 2959582 w 4004840"/>
            <a:gd name="connsiteY5177" fmla="*/ 3029610 h 4757195"/>
            <a:gd name="connsiteX5178" fmla="*/ 2941805 w 4004840"/>
            <a:gd name="connsiteY5178" fmla="*/ 3006253 h 4757195"/>
            <a:gd name="connsiteX5179" fmla="*/ 2959582 w 4004840"/>
            <a:gd name="connsiteY5179" fmla="*/ 2983830 h 4757195"/>
            <a:gd name="connsiteX5180" fmla="*/ 3342447 w 4004840"/>
            <a:gd name="connsiteY5180" fmla="*/ 2983830 h 4757195"/>
            <a:gd name="connsiteX5181" fmla="*/ 3360224 w 4004840"/>
            <a:gd name="connsiteY5181" fmla="*/ 3006253 h 4757195"/>
            <a:gd name="connsiteX5182" fmla="*/ 3342447 w 4004840"/>
            <a:gd name="connsiteY5182" fmla="*/ 3029610 h 4757195"/>
            <a:gd name="connsiteX5183" fmla="*/ 3324670 w 4004840"/>
            <a:gd name="connsiteY5183" fmla="*/ 3006253 h 4757195"/>
            <a:gd name="connsiteX5184" fmla="*/ 3342447 w 4004840"/>
            <a:gd name="connsiteY5184" fmla="*/ 2983830 h 4757195"/>
            <a:gd name="connsiteX5185" fmla="*/ 3725310 w 4004840"/>
            <a:gd name="connsiteY5185" fmla="*/ 2983830 h 4757195"/>
            <a:gd name="connsiteX5186" fmla="*/ 3743089 w 4004840"/>
            <a:gd name="connsiteY5186" fmla="*/ 3006253 h 4757195"/>
            <a:gd name="connsiteX5187" fmla="*/ 3725310 w 4004840"/>
            <a:gd name="connsiteY5187" fmla="*/ 3029610 h 4757195"/>
            <a:gd name="connsiteX5188" fmla="*/ 3707535 w 4004840"/>
            <a:gd name="connsiteY5188" fmla="*/ 3006253 h 4757195"/>
            <a:gd name="connsiteX5189" fmla="*/ 3725310 w 4004840"/>
            <a:gd name="connsiteY5189" fmla="*/ 2983830 h 4757195"/>
            <a:gd name="connsiteX5190" fmla="*/ 177778 w 4004840"/>
            <a:gd name="connsiteY5190" fmla="*/ 2967947 h 4757195"/>
            <a:gd name="connsiteX5191" fmla="*/ 198128 w 4004840"/>
            <a:gd name="connsiteY5191" fmla="*/ 2971684 h 4757195"/>
            <a:gd name="connsiteX5192" fmla="*/ 214969 w 4004840"/>
            <a:gd name="connsiteY5192" fmla="*/ 2995041 h 4757195"/>
            <a:gd name="connsiteX5193" fmla="*/ 208420 w 4004840"/>
            <a:gd name="connsiteY5193" fmla="*/ 2990370 h 4757195"/>
            <a:gd name="connsiteX5194" fmla="*/ 184093 w 4004840"/>
            <a:gd name="connsiteY5194" fmla="*/ 2980092 h 4757195"/>
            <a:gd name="connsiteX5195" fmla="*/ 205613 w 4004840"/>
            <a:gd name="connsiteY5195" fmla="*/ 2995041 h 4757195"/>
            <a:gd name="connsiteX5196" fmla="*/ 213098 w 4004840"/>
            <a:gd name="connsiteY5196" fmla="*/ 2998778 h 4757195"/>
            <a:gd name="connsiteX5197" fmla="*/ 185029 w 4004840"/>
            <a:gd name="connsiteY5197" fmla="*/ 2995975 h 4757195"/>
            <a:gd name="connsiteX5198" fmla="*/ 167252 w 4004840"/>
            <a:gd name="connsiteY5198" fmla="*/ 2969815 h 4757195"/>
            <a:gd name="connsiteX5199" fmla="*/ 177778 w 4004840"/>
            <a:gd name="connsiteY5199" fmla="*/ 2967947 h 4757195"/>
            <a:gd name="connsiteX5200" fmla="*/ 381163 w 4004840"/>
            <a:gd name="connsiteY5200" fmla="*/ 2967947 h 4757195"/>
            <a:gd name="connsiteX5201" fmla="*/ 391806 w 4004840"/>
            <a:gd name="connsiteY5201" fmla="*/ 2969815 h 4757195"/>
            <a:gd name="connsiteX5202" fmla="*/ 374029 w 4004840"/>
            <a:gd name="connsiteY5202" fmla="*/ 2995975 h 4757195"/>
            <a:gd name="connsiteX5203" fmla="*/ 345959 w 4004840"/>
            <a:gd name="connsiteY5203" fmla="*/ 2998778 h 4757195"/>
            <a:gd name="connsiteX5204" fmla="*/ 353444 w 4004840"/>
            <a:gd name="connsiteY5204" fmla="*/ 2995041 h 4757195"/>
            <a:gd name="connsiteX5205" fmla="*/ 374964 w 4004840"/>
            <a:gd name="connsiteY5205" fmla="*/ 2980092 h 4757195"/>
            <a:gd name="connsiteX5206" fmla="*/ 350638 w 4004840"/>
            <a:gd name="connsiteY5206" fmla="*/ 2990370 h 4757195"/>
            <a:gd name="connsiteX5207" fmla="*/ 343152 w 4004840"/>
            <a:gd name="connsiteY5207" fmla="*/ 2995041 h 4757195"/>
            <a:gd name="connsiteX5208" fmla="*/ 359994 w 4004840"/>
            <a:gd name="connsiteY5208" fmla="*/ 2971684 h 4757195"/>
            <a:gd name="connsiteX5209" fmla="*/ 381163 w 4004840"/>
            <a:gd name="connsiteY5209" fmla="*/ 2967947 h 4757195"/>
            <a:gd name="connsiteX5210" fmla="*/ 560642 w 4004840"/>
            <a:gd name="connsiteY5210" fmla="*/ 2967947 h 4757195"/>
            <a:gd name="connsiteX5211" fmla="*/ 580993 w 4004840"/>
            <a:gd name="connsiteY5211" fmla="*/ 2971684 h 4757195"/>
            <a:gd name="connsiteX5212" fmla="*/ 597834 w 4004840"/>
            <a:gd name="connsiteY5212" fmla="*/ 2995041 h 4757195"/>
            <a:gd name="connsiteX5213" fmla="*/ 591285 w 4004840"/>
            <a:gd name="connsiteY5213" fmla="*/ 2990370 h 4757195"/>
            <a:gd name="connsiteX5214" fmla="*/ 566958 w 4004840"/>
            <a:gd name="connsiteY5214" fmla="*/ 2980092 h 4757195"/>
            <a:gd name="connsiteX5215" fmla="*/ 588478 w 4004840"/>
            <a:gd name="connsiteY5215" fmla="*/ 2995041 h 4757195"/>
            <a:gd name="connsiteX5216" fmla="*/ 595963 w 4004840"/>
            <a:gd name="connsiteY5216" fmla="*/ 2998778 h 4757195"/>
            <a:gd name="connsiteX5217" fmla="*/ 567894 w 4004840"/>
            <a:gd name="connsiteY5217" fmla="*/ 2995975 h 4757195"/>
            <a:gd name="connsiteX5218" fmla="*/ 550117 w 4004840"/>
            <a:gd name="connsiteY5218" fmla="*/ 2969815 h 4757195"/>
            <a:gd name="connsiteX5219" fmla="*/ 560642 w 4004840"/>
            <a:gd name="connsiteY5219" fmla="*/ 2967947 h 4757195"/>
            <a:gd name="connsiteX5220" fmla="*/ 764028 w 4004840"/>
            <a:gd name="connsiteY5220" fmla="*/ 2967947 h 4757195"/>
            <a:gd name="connsiteX5221" fmla="*/ 774671 w 4004840"/>
            <a:gd name="connsiteY5221" fmla="*/ 2969815 h 4757195"/>
            <a:gd name="connsiteX5222" fmla="*/ 756894 w 4004840"/>
            <a:gd name="connsiteY5222" fmla="*/ 2995975 h 4757195"/>
            <a:gd name="connsiteX5223" fmla="*/ 728824 w 4004840"/>
            <a:gd name="connsiteY5223" fmla="*/ 2998778 h 4757195"/>
            <a:gd name="connsiteX5224" fmla="*/ 736309 w 4004840"/>
            <a:gd name="connsiteY5224" fmla="*/ 2995041 h 4757195"/>
            <a:gd name="connsiteX5225" fmla="*/ 757829 w 4004840"/>
            <a:gd name="connsiteY5225" fmla="*/ 2980092 h 4757195"/>
            <a:gd name="connsiteX5226" fmla="*/ 733502 w 4004840"/>
            <a:gd name="connsiteY5226" fmla="*/ 2990370 h 4757195"/>
            <a:gd name="connsiteX5227" fmla="*/ 726017 w 4004840"/>
            <a:gd name="connsiteY5227" fmla="*/ 2995041 h 4757195"/>
            <a:gd name="connsiteX5228" fmla="*/ 742859 w 4004840"/>
            <a:gd name="connsiteY5228" fmla="*/ 2971684 h 4757195"/>
            <a:gd name="connsiteX5229" fmla="*/ 764028 w 4004840"/>
            <a:gd name="connsiteY5229" fmla="*/ 2967947 h 4757195"/>
            <a:gd name="connsiteX5230" fmla="*/ 943508 w 4004840"/>
            <a:gd name="connsiteY5230" fmla="*/ 2967947 h 4757195"/>
            <a:gd name="connsiteX5231" fmla="*/ 963858 w 4004840"/>
            <a:gd name="connsiteY5231" fmla="*/ 2971684 h 4757195"/>
            <a:gd name="connsiteX5232" fmla="*/ 980699 w 4004840"/>
            <a:gd name="connsiteY5232" fmla="*/ 2995041 h 4757195"/>
            <a:gd name="connsiteX5233" fmla="*/ 974150 w 4004840"/>
            <a:gd name="connsiteY5233" fmla="*/ 2990370 h 4757195"/>
            <a:gd name="connsiteX5234" fmla="*/ 949823 w 4004840"/>
            <a:gd name="connsiteY5234" fmla="*/ 2980092 h 4757195"/>
            <a:gd name="connsiteX5235" fmla="*/ 971343 w 4004840"/>
            <a:gd name="connsiteY5235" fmla="*/ 2995041 h 4757195"/>
            <a:gd name="connsiteX5236" fmla="*/ 978828 w 4004840"/>
            <a:gd name="connsiteY5236" fmla="*/ 2998778 h 4757195"/>
            <a:gd name="connsiteX5237" fmla="*/ 950759 w 4004840"/>
            <a:gd name="connsiteY5237" fmla="*/ 2995975 h 4757195"/>
            <a:gd name="connsiteX5238" fmla="*/ 932982 w 4004840"/>
            <a:gd name="connsiteY5238" fmla="*/ 2969815 h 4757195"/>
            <a:gd name="connsiteX5239" fmla="*/ 943508 w 4004840"/>
            <a:gd name="connsiteY5239" fmla="*/ 2967947 h 4757195"/>
            <a:gd name="connsiteX5240" fmla="*/ 1146893 w 4004840"/>
            <a:gd name="connsiteY5240" fmla="*/ 2967947 h 4757195"/>
            <a:gd name="connsiteX5241" fmla="*/ 1157536 w 4004840"/>
            <a:gd name="connsiteY5241" fmla="*/ 2969815 h 4757195"/>
            <a:gd name="connsiteX5242" fmla="*/ 1139759 w 4004840"/>
            <a:gd name="connsiteY5242" fmla="*/ 2995975 h 4757195"/>
            <a:gd name="connsiteX5243" fmla="*/ 1111689 w 4004840"/>
            <a:gd name="connsiteY5243" fmla="*/ 2998778 h 4757195"/>
            <a:gd name="connsiteX5244" fmla="*/ 1119174 w 4004840"/>
            <a:gd name="connsiteY5244" fmla="*/ 2995041 h 4757195"/>
            <a:gd name="connsiteX5245" fmla="*/ 1140694 w 4004840"/>
            <a:gd name="connsiteY5245" fmla="*/ 2980092 h 4757195"/>
            <a:gd name="connsiteX5246" fmla="*/ 1116367 w 4004840"/>
            <a:gd name="connsiteY5246" fmla="*/ 2990370 h 4757195"/>
            <a:gd name="connsiteX5247" fmla="*/ 1108882 w 4004840"/>
            <a:gd name="connsiteY5247" fmla="*/ 2995041 h 4757195"/>
            <a:gd name="connsiteX5248" fmla="*/ 1125724 w 4004840"/>
            <a:gd name="connsiteY5248" fmla="*/ 2971684 h 4757195"/>
            <a:gd name="connsiteX5249" fmla="*/ 1146893 w 4004840"/>
            <a:gd name="connsiteY5249" fmla="*/ 2967947 h 4757195"/>
            <a:gd name="connsiteX5250" fmla="*/ 1326372 w 4004840"/>
            <a:gd name="connsiteY5250" fmla="*/ 2967947 h 4757195"/>
            <a:gd name="connsiteX5251" fmla="*/ 1346723 w 4004840"/>
            <a:gd name="connsiteY5251" fmla="*/ 2971684 h 4757195"/>
            <a:gd name="connsiteX5252" fmla="*/ 1363564 w 4004840"/>
            <a:gd name="connsiteY5252" fmla="*/ 2995041 h 4757195"/>
            <a:gd name="connsiteX5253" fmla="*/ 1357015 w 4004840"/>
            <a:gd name="connsiteY5253" fmla="*/ 2990370 h 4757195"/>
            <a:gd name="connsiteX5254" fmla="*/ 1332688 w 4004840"/>
            <a:gd name="connsiteY5254" fmla="*/ 2980092 h 4757195"/>
            <a:gd name="connsiteX5255" fmla="*/ 1354208 w 4004840"/>
            <a:gd name="connsiteY5255" fmla="*/ 2995041 h 4757195"/>
            <a:gd name="connsiteX5256" fmla="*/ 1361693 w 4004840"/>
            <a:gd name="connsiteY5256" fmla="*/ 2998778 h 4757195"/>
            <a:gd name="connsiteX5257" fmla="*/ 1333624 w 4004840"/>
            <a:gd name="connsiteY5257" fmla="*/ 2995975 h 4757195"/>
            <a:gd name="connsiteX5258" fmla="*/ 1315847 w 4004840"/>
            <a:gd name="connsiteY5258" fmla="*/ 2969815 h 4757195"/>
            <a:gd name="connsiteX5259" fmla="*/ 1326372 w 4004840"/>
            <a:gd name="connsiteY5259" fmla="*/ 2967947 h 4757195"/>
            <a:gd name="connsiteX5260" fmla="*/ 1529758 w 4004840"/>
            <a:gd name="connsiteY5260" fmla="*/ 2967947 h 4757195"/>
            <a:gd name="connsiteX5261" fmla="*/ 1540401 w 4004840"/>
            <a:gd name="connsiteY5261" fmla="*/ 2969815 h 4757195"/>
            <a:gd name="connsiteX5262" fmla="*/ 1522624 w 4004840"/>
            <a:gd name="connsiteY5262" fmla="*/ 2995975 h 4757195"/>
            <a:gd name="connsiteX5263" fmla="*/ 1494554 w 4004840"/>
            <a:gd name="connsiteY5263" fmla="*/ 2998778 h 4757195"/>
            <a:gd name="connsiteX5264" fmla="*/ 1502039 w 4004840"/>
            <a:gd name="connsiteY5264" fmla="*/ 2995041 h 4757195"/>
            <a:gd name="connsiteX5265" fmla="*/ 1523559 w 4004840"/>
            <a:gd name="connsiteY5265" fmla="*/ 2980092 h 4757195"/>
            <a:gd name="connsiteX5266" fmla="*/ 1499232 w 4004840"/>
            <a:gd name="connsiteY5266" fmla="*/ 2990370 h 4757195"/>
            <a:gd name="connsiteX5267" fmla="*/ 1491747 w 4004840"/>
            <a:gd name="connsiteY5267" fmla="*/ 2995041 h 4757195"/>
            <a:gd name="connsiteX5268" fmla="*/ 1508589 w 4004840"/>
            <a:gd name="connsiteY5268" fmla="*/ 2971684 h 4757195"/>
            <a:gd name="connsiteX5269" fmla="*/ 1529758 w 4004840"/>
            <a:gd name="connsiteY5269" fmla="*/ 2967947 h 4757195"/>
            <a:gd name="connsiteX5270" fmla="*/ 1709236 w 4004840"/>
            <a:gd name="connsiteY5270" fmla="*/ 2967947 h 4757195"/>
            <a:gd name="connsiteX5271" fmla="*/ 1729587 w 4004840"/>
            <a:gd name="connsiteY5271" fmla="*/ 2971684 h 4757195"/>
            <a:gd name="connsiteX5272" fmla="*/ 1746428 w 4004840"/>
            <a:gd name="connsiteY5272" fmla="*/ 2995041 h 4757195"/>
            <a:gd name="connsiteX5273" fmla="*/ 1739879 w 4004840"/>
            <a:gd name="connsiteY5273" fmla="*/ 2990370 h 4757195"/>
            <a:gd name="connsiteX5274" fmla="*/ 1715552 w 4004840"/>
            <a:gd name="connsiteY5274" fmla="*/ 2980092 h 4757195"/>
            <a:gd name="connsiteX5275" fmla="*/ 1737072 w 4004840"/>
            <a:gd name="connsiteY5275" fmla="*/ 2995041 h 4757195"/>
            <a:gd name="connsiteX5276" fmla="*/ 1744557 w 4004840"/>
            <a:gd name="connsiteY5276" fmla="*/ 2998778 h 4757195"/>
            <a:gd name="connsiteX5277" fmla="*/ 1716488 w 4004840"/>
            <a:gd name="connsiteY5277" fmla="*/ 2995975 h 4757195"/>
            <a:gd name="connsiteX5278" fmla="*/ 1698711 w 4004840"/>
            <a:gd name="connsiteY5278" fmla="*/ 2969815 h 4757195"/>
            <a:gd name="connsiteX5279" fmla="*/ 1709236 w 4004840"/>
            <a:gd name="connsiteY5279" fmla="*/ 2967947 h 4757195"/>
            <a:gd name="connsiteX5280" fmla="*/ 1912622 w 4004840"/>
            <a:gd name="connsiteY5280" fmla="*/ 2967947 h 4757195"/>
            <a:gd name="connsiteX5281" fmla="*/ 1923265 w 4004840"/>
            <a:gd name="connsiteY5281" fmla="*/ 2969815 h 4757195"/>
            <a:gd name="connsiteX5282" fmla="*/ 1905488 w 4004840"/>
            <a:gd name="connsiteY5282" fmla="*/ 2995975 h 4757195"/>
            <a:gd name="connsiteX5283" fmla="*/ 1877418 w 4004840"/>
            <a:gd name="connsiteY5283" fmla="*/ 2998778 h 4757195"/>
            <a:gd name="connsiteX5284" fmla="*/ 1884903 w 4004840"/>
            <a:gd name="connsiteY5284" fmla="*/ 2995041 h 4757195"/>
            <a:gd name="connsiteX5285" fmla="*/ 1906423 w 4004840"/>
            <a:gd name="connsiteY5285" fmla="*/ 2980092 h 4757195"/>
            <a:gd name="connsiteX5286" fmla="*/ 1882096 w 4004840"/>
            <a:gd name="connsiteY5286" fmla="*/ 2990370 h 4757195"/>
            <a:gd name="connsiteX5287" fmla="*/ 1874611 w 4004840"/>
            <a:gd name="connsiteY5287" fmla="*/ 2995041 h 4757195"/>
            <a:gd name="connsiteX5288" fmla="*/ 1891453 w 4004840"/>
            <a:gd name="connsiteY5288" fmla="*/ 2971684 h 4757195"/>
            <a:gd name="connsiteX5289" fmla="*/ 1912622 w 4004840"/>
            <a:gd name="connsiteY5289" fmla="*/ 2967947 h 4757195"/>
            <a:gd name="connsiteX5290" fmla="*/ 2092101 w 4004840"/>
            <a:gd name="connsiteY5290" fmla="*/ 2967947 h 4757195"/>
            <a:gd name="connsiteX5291" fmla="*/ 2112452 w 4004840"/>
            <a:gd name="connsiteY5291" fmla="*/ 2971684 h 4757195"/>
            <a:gd name="connsiteX5292" fmla="*/ 2129293 w 4004840"/>
            <a:gd name="connsiteY5292" fmla="*/ 2995041 h 4757195"/>
            <a:gd name="connsiteX5293" fmla="*/ 2122744 w 4004840"/>
            <a:gd name="connsiteY5293" fmla="*/ 2990370 h 4757195"/>
            <a:gd name="connsiteX5294" fmla="*/ 2098417 w 4004840"/>
            <a:gd name="connsiteY5294" fmla="*/ 2980092 h 4757195"/>
            <a:gd name="connsiteX5295" fmla="*/ 2119937 w 4004840"/>
            <a:gd name="connsiteY5295" fmla="*/ 2995041 h 4757195"/>
            <a:gd name="connsiteX5296" fmla="*/ 2127422 w 4004840"/>
            <a:gd name="connsiteY5296" fmla="*/ 2998778 h 4757195"/>
            <a:gd name="connsiteX5297" fmla="*/ 2099353 w 4004840"/>
            <a:gd name="connsiteY5297" fmla="*/ 2995975 h 4757195"/>
            <a:gd name="connsiteX5298" fmla="*/ 2081576 w 4004840"/>
            <a:gd name="connsiteY5298" fmla="*/ 2969815 h 4757195"/>
            <a:gd name="connsiteX5299" fmla="*/ 2092101 w 4004840"/>
            <a:gd name="connsiteY5299" fmla="*/ 2967947 h 4757195"/>
            <a:gd name="connsiteX5300" fmla="*/ 2295487 w 4004840"/>
            <a:gd name="connsiteY5300" fmla="*/ 2967947 h 4757195"/>
            <a:gd name="connsiteX5301" fmla="*/ 2306130 w 4004840"/>
            <a:gd name="connsiteY5301" fmla="*/ 2969815 h 4757195"/>
            <a:gd name="connsiteX5302" fmla="*/ 2288353 w 4004840"/>
            <a:gd name="connsiteY5302" fmla="*/ 2995975 h 4757195"/>
            <a:gd name="connsiteX5303" fmla="*/ 2260283 w 4004840"/>
            <a:gd name="connsiteY5303" fmla="*/ 2998778 h 4757195"/>
            <a:gd name="connsiteX5304" fmla="*/ 2267768 w 4004840"/>
            <a:gd name="connsiteY5304" fmla="*/ 2995041 h 4757195"/>
            <a:gd name="connsiteX5305" fmla="*/ 2289288 w 4004840"/>
            <a:gd name="connsiteY5305" fmla="*/ 2980092 h 4757195"/>
            <a:gd name="connsiteX5306" fmla="*/ 2264961 w 4004840"/>
            <a:gd name="connsiteY5306" fmla="*/ 2990370 h 4757195"/>
            <a:gd name="connsiteX5307" fmla="*/ 2257476 w 4004840"/>
            <a:gd name="connsiteY5307" fmla="*/ 2995041 h 4757195"/>
            <a:gd name="connsiteX5308" fmla="*/ 2274318 w 4004840"/>
            <a:gd name="connsiteY5308" fmla="*/ 2971684 h 4757195"/>
            <a:gd name="connsiteX5309" fmla="*/ 2295487 w 4004840"/>
            <a:gd name="connsiteY5309" fmla="*/ 2967947 h 4757195"/>
            <a:gd name="connsiteX5310" fmla="*/ 2474966 w 4004840"/>
            <a:gd name="connsiteY5310" fmla="*/ 2967947 h 4757195"/>
            <a:gd name="connsiteX5311" fmla="*/ 2495317 w 4004840"/>
            <a:gd name="connsiteY5311" fmla="*/ 2971684 h 4757195"/>
            <a:gd name="connsiteX5312" fmla="*/ 2512158 w 4004840"/>
            <a:gd name="connsiteY5312" fmla="*/ 2995041 h 4757195"/>
            <a:gd name="connsiteX5313" fmla="*/ 2505609 w 4004840"/>
            <a:gd name="connsiteY5313" fmla="*/ 2990370 h 4757195"/>
            <a:gd name="connsiteX5314" fmla="*/ 2481282 w 4004840"/>
            <a:gd name="connsiteY5314" fmla="*/ 2980092 h 4757195"/>
            <a:gd name="connsiteX5315" fmla="*/ 2502802 w 4004840"/>
            <a:gd name="connsiteY5315" fmla="*/ 2995041 h 4757195"/>
            <a:gd name="connsiteX5316" fmla="*/ 2510287 w 4004840"/>
            <a:gd name="connsiteY5316" fmla="*/ 2998778 h 4757195"/>
            <a:gd name="connsiteX5317" fmla="*/ 2482218 w 4004840"/>
            <a:gd name="connsiteY5317" fmla="*/ 2995975 h 4757195"/>
            <a:gd name="connsiteX5318" fmla="*/ 2464441 w 4004840"/>
            <a:gd name="connsiteY5318" fmla="*/ 2969815 h 4757195"/>
            <a:gd name="connsiteX5319" fmla="*/ 2474966 w 4004840"/>
            <a:gd name="connsiteY5319" fmla="*/ 2967947 h 4757195"/>
            <a:gd name="connsiteX5320" fmla="*/ 2678352 w 4004840"/>
            <a:gd name="connsiteY5320" fmla="*/ 2967947 h 4757195"/>
            <a:gd name="connsiteX5321" fmla="*/ 2688995 w 4004840"/>
            <a:gd name="connsiteY5321" fmla="*/ 2969815 h 4757195"/>
            <a:gd name="connsiteX5322" fmla="*/ 2671217 w 4004840"/>
            <a:gd name="connsiteY5322" fmla="*/ 2995975 h 4757195"/>
            <a:gd name="connsiteX5323" fmla="*/ 2643148 w 4004840"/>
            <a:gd name="connsiteY5323" fmla="*/ 2998778 h 4757195"/>
            <a:gd name="connsiteX5324" fmla="*/ 2650633 w 4004840"/>
            <a:gd name="connsiteY5324" fmla="*/ 2995041 h 4757195"/>
            <a:gd name="connsiteX5325" fmla="*/ 2672153 w 4004840"/>
            <a:gd name="connsiteY5325" fmla="*/ 2980092 h 4757195"/>
            <a:gd name="connsiteX5326" fmla="*/ 2647826 w 4004840"/>
            <a:gd name="connsiteY5326" fmla="*/ 2990370 h 4757195"/>
            <a:gd name="connsiteX5327" fmla="*/ 2640341 w 4004840"/>
            <a:gd name="connsiteY5327" fmla="*/ 2995041 h 4757195"/>
            <a:gd name="connsiteX5328" fmla="*/ 2657183 w 4004840"/>
            <a:gd name="connsiteY5328" fmla="*/ 2971684 h 4757195"/>
            <a:gd name="connsiteX5329" fmla="*/ 2678352 w 4004840"/>
            <a:gd name="connsiteY5329" fmla="*/ 2967947 h 4757195"/>
            <a:gd name="connsiteX5330" fmla="*/ 2857831 w 4004840"/>
            <a:gd name="connsiteY5330" fmla="*/ 2967947 h 4757195"/>
            <a:gd name="connsiteX5331" fmla="*/ 2878182 w 4004840"/>
            <a:gd name="connsiteY5331" fmla="*/ 2971684 h 4757195"/>
            <a:gd name="connsiteX5332" fmla="*/ 2895023 w 4004840"/>
            <a:gd name="connsiteY5332" fmla="*/ 2995041 h 4757195"/>
            <a:gd name="connsiteX5333" fmla="*/ 2888473 w 4004840"/>
            <a:gd name="connsiteY5333" fmla="*/ 2990370 h 4757195"/>
            <a:gd name="connsiteX5334" fmla="*/ 2864146 w 4004840"/>
            <a:gd name="connsiteY5334" fmla="*/ 2980092 h 4757195"/>
            <a:gd name="connsiteX5335" fmla="*/ 2885667 w 4004840"/>
            <a:gd name="connsiteY5335" fmla="*/ 2995041 h 4757195"/>
            <a:gd name="connsiteX5336" fmla="*/ 2893151 w 4004840"/>
            <a:gd name="connsiteY5336" fmla="*/ 2998778 h 4757195"/>
            <a:gd name="connsiteX5337" fmla="*/ 2865083 w 4004840"/>
            <a:gd name="connsiteY5337" fmla="*/ 2995975 h 4757195"/>
            <a:gd name="connsiteX5338" fmla="*/ 2847305 w 4004840"/>
            <a:gd name="connsiteY5338" fmla="*/ 2969815 h 4757195"/>
            <a:gd name="connsiteX5339" fmla="*/ 2857831 w 4004840"/>
            <a:gd name="connsiteY5339" fmla="*/ 2967947 h 4757195"/>
            <a:gd name="connsiteX5340" fmla="*/ 3061216 w 4004840"/>
            <a:gd name="connsiteY5340" fmla="*/ 2967947 h 4757195"/>
            <a:gd name="connsiteX5341" fmla="*/ 3071859 w 4004840"/>
            <a:gd name="connsiteY5341" fmla="*/ 2969815 h 4757195"/>
            <a:gd name="connsiteX5342" fmla="*/ 3054082 w 4004840"/>
            <a:gd name="connsiteY5342" fmla="*/ 2995975 h 4757195"/>
            <a:gd name="connsiteX5343" fmla="*/ 3026013 w 4004840"/>
            <a:gd name="connsiteY5343" fmla="*/ 2998778 h 4757195"/>
            <a:gd name="connsiteX5344" fmla="*/ 3033498 w 4004840"/>
            <a:gd name="connsiteY5344" fmla="*/ 2995041 h 4757195"/>
            <a:gd name="connsiteX5345" fmla="*/ 3055018 w 4004840"/>
            <a:gd name="connsiteY5345" fmla="*/ 2980092 h 4757195"/>
            <a:gd name="connsiteX5346" fmla="*/ 3030691 w 4004840"/>
            <a:gd name="connsiteY5346" fmla="*/ 2990370 h 4757195"/>
            <a:gd name="connsiteX5347" fmla="*/ 3023206 w 4004840"/>
            <a:gd name="connsiteY5347" fmla="*/ 2995041 h 4757195"/>
            <a:gd name="connsiteX5348" fmla="*/ 3040048 w 4004840"/>
            <a:gd name="connsiteY5348" fmla="*/ 2971684 h 4757195"/>
            <a:gd name="connsiteX5349" fmla="*/ 3061216 w 4004840"/>
            <a:gd name="connsiteY5349" fmla="*/ 2967947 h 4757195"/>
            <a:gd name="connsiteX5350" fmla="*/ 3240696 w 4004840"/>
            <a:gd name="connsiteY5350" fmla="*/ 2967947 h 4757195"/>
            <a:gd name="connsiteX5351" fmla="*/ 3261047 w 4004840"/>
            <a:gd name="connsiteY5351" fmla="*/ 2971684 h 4757195"/>
            <a:gd name="connsiteX5352" fmla="*/ 3277888 w 4004840"/>
            <a:gd name="connsiteY5352" fmla="*/ 2995041 h 4757195"/>
            <a:gd name="connsiteX5353" fmla="*/ 3271339 w 4004840"/>
            <a:gd name="connsiteY5353" fmla="*/ 2990370 h 4757195"/>
            <a:gd name="connsiteX5354" fmla="*/ 3247012 w 4004840"/>
            <a:gd name="connsiteY5354" fmla="*/ 2980092 h 4757195"/>
            <a:gd name="connsiteX5355" fmla="*/ 3268531 w 4004840"/>
            <a:gd name="connsiteY5355" fmla="*/ 2995041 h 4757195"/>
            <a:gd name="connsiteX5356" fmla="*/ 3276017 w 4004840"/>
            <a:gd name="connsiteY5356" fmla="*/ 2998778 h 4757195"/>
            <a:gd name="connsiteX5357" fmla="*/ 3247947 w 4004840"/>
            <a:gd name="connsiteY5357" fmla="*/ 2995975 h 4757195"/>
            <a:gd name="connsiteX5358" fmla="*/ 3230170 w 4004840"/>
            <a:gd name="connsiteY5358" fmla="*/ 2969815 h 4757195"/>
            <a:gd name="connsiteX5359" fmla="*/ 3240696 w 4004840"/>
            <a:gd name="connsiteY5359" fmla="*/ 2967947 h 4757195"/>
            <a:gd name="connsiteX5360" fmla="*/ 3444082 w 4004840"/>
            <a:gd name="connsiteY5360" fmla="*/ 2967947 h 4757195"/>
            <a:gd name="connsiteX5361" fmla="*/ 3454724 w 4004840"/>
            <a:gd name="connsiteY5361" fmla="*/ 2969815 h 4757195"/>
            <a:gd name="connsiteX5362" fmla="*/ 3436947 w 4004840"/>
            <a:gd name="connsiteY5362" fmla="*/ 2995975 h 4757195"/>
            <a:gd name="connsiteX5363" fmla="*/ 3408878 w 4004840"/>
            <a:gd name="connsiteY5363" fmla="*/ 2998778 h 4757195"/>
            <a:gd name="connsiteX5364" fmla="*/ 3416363 w 4004840"/>
            <a:gd name="connsiteY5364" fmla="*/ 2995041 h 4757195"/>
            <a:gd name="connsiteX5365" fmla="*/ 3437883 w 4004840"/>
            <a:gd name="connsiteY5365" fmla="*/ 2980092 h 4757195"/>
            <a:gd name="connsiteX5366" fmla="*/ 3413556 w 4004840"/>
            <a:gd name="connsiteY5366" fmla="*/ 2990370 h 4757195"/>
            <a:gd name="connsiteX5367" fmla="*/ 3406071 w 4004840"/>
            <a:gd name="connsiteY5367" fmla="*/ 2995041 h 4757195"/>
            <a:gd name="connsiteX5368" fmla="*/ 3422913 w 4004840"/>
            <a:gd name="connsiteY5368" fmla="*/ 2971684 h 4757195"/>
            <a:gd name="connsiteX5369" fmla="*/ 3444082 w 4004840"/>
            <a:gd name="connsiteY5369" fmla="*/ 2967947 h 4757195"/>
            <a:gd name="connsiteX5370" fmla="*/ 3623559 w 4004840"/>
            <a:gd name="connsiteY5370" fmla="*/ 2967947 h 4757195"/>
            <a:gd name="connsiteX5371" fmla="*/ 3643909 w 4004840"/>
            <a:gd name="connsiteY5371" fmla="*/ 2971684 h 4757195"/>
            <a:gd name="connsiteX5372" fmla="*/ 3660751 w 4004840"/>
            <a:gd name="connsiteY5372" fmla="*/ 2995041 h 4757195"/>
            <a:gd name="connsiteX5373" fmla="*/ 3654201 w 4004840"/>
            <a:gd name="connsiteY5373" fmla="*/ 2990370 h 4757195"/>
            <a:gd name="connsiteX5374" fmla="*/ 3629876 w 4004840"/>
            <a:gd name="connsiteY5374" fmla="*/ 2980092 h 4757195"/>
            <a:gd name="connsiteX5375" fmla="*/ 3651396 w 4004840"/>
            <a:gd name="connsiteY5375" fmla="*/ 2995041 h 4757195"/>
            <a:gd name="connsiteX5376" fmla="*/ 3658881 w 4004840"/>
            <a:gd name="connsiteY5376" fmla="*/ 2998778 h 4757195"/>
            <a:gd name="connsiteX5377" fmla="*/ 3630810 w 4004840"/>
            <a:gd name="connsiteY5377" fmla="*/ 2995975 h 4757195"/>
            <a:gd name="connsiteX5378" fmla="*/ 3613035 w 4004840"/>
            <a:gd name="connsiteY5378" fmla="*/ 2969815 h 4757195"/>
            <a:gd name="connsiteX5379" fmla="*/ 3623559 w 4004840"/>
            <a:gd name="connsiteY5379" fmla="*/ 2967947 h 4757195"/>
            <a:gd name="connsiteX5380" fmla="*/ 3826946 w 4004840"/>
            <a:gd name="connsiteY5380" fmla="*/ 2967947 h 4757195"/>
            <a:gd name="connsiteX5381" fmla="*/ 3837589 w 4004840"/>
            <a:gd name="connsiteY5381" fmla="*/ 2969815 h 4757195"/>
            <a:gd name="connsiteX5382" fmla="*/ 3819810 w 4004840"/>
            <a:gd name="connsiteY5382" fmla="*/ 2995975 h 4757195"/>
            <a:gd name="connsiteX5383" fmla="*/ 3791743 w 4004840"/>
            <a:gd name="connsiteY5383" fmla="*/ 2998778 h 4757195"/>
            <a:gd name="connsiteX5384" fmla="*/ 3799228 w 4004840"/>
            <a:gd name="connsiteY5384" fmla="*/ 2995041 h 4757195"/>
            <a:gd name="connsiteX5385" fmla="*/ 3820748 w 4004840"/>
            <a:gd name="connsiteY5385" fmla="*/ 2980092 h 4757195"/>
            <a:gd name="connsiteX5386" fmla="*/ 3796419 w 4004840"/>
            <a:gd name="connsiteY5386" fmla="*/ 2990370 h 4757195"/>
            <a:gd name="connsiteX5387" fmla="*/ 3788935 w 4004840"/>
            <a:gd name="connsiteY5387" fmla="*/ 2995041 h 4757195"/>
            <a:gd name="connsiteX5388" fmla="*/ 3805777 w 4004840"/>
            <a:gd name="connsiteY5388" fmla="*/ 2971684 h 4757195"/>
            <a:gd name="connsiteX5389" fmla="*/ 3826946 w 4004840"/>
            <a:gd name="connsiteY5389" fmla="*/ 2967947 h 4757195"/>
            <a:gd name="connsiteX5390" fmla="*/ 240232 w 4004840"/>
            <a:gd name="connsiteY5390" fmla="*/ 2967012 h 4757195"/>
            <a:gd name="connsiteX5391" fmla="*/ 252395 w 4004840"/>
            <a:gd name="connsiteY5391" fmla="*/ 2975421 h 4757195"/>
            <a:gd name="connsiteX5392" fmla="*/ 253331 w 4004840"/>
            <a:gd name="connsiteY5392" fmla="*/ 2987567 h 4757195"/>
            <a:gd name="connsiteX5393" fmla="*/ 251459 w 4004840"/>
            <a:gd name="connsiteY5393" fmla="*/ 2983830 h 4757195"/>
            <a:gd name="connsiteX5394" fmla="*/ 244910 w 4004840"/>
            <a:gd name="connsiteY5394" fmla="*/ 2974487 h 4757195"/>
            <a:gd name="connsiteX5395" fmla="*/ 249588 w 4004840"/>
            <a:gd name="connsiteY5395" fmla="*/ 2985698 h 4757195"/>
            <a:gd name="connsiteX5396" fmla="*/ 251459 w 4004840"/>
            <a:gd name="connsiteY5396" fmla="*/ 2988501 h 4757195"/>
            <a:gd name="connsiteX5397" fmla="*/ 241167 w 4004840"/>
            <a:gd name="connsiteY5397" fmla="*/ 2981027 h 4757195"/>
            <a:gd name="connsiteX5398" fmla="*/ 240232 w 4004840"/>
            <a:gd name="connsiteY5398" fmla="*/ 2967012 h 4757195"/>
            <a:gd name="connsiteX5399" fmla="*/ 318826 w 4004840"/>
            <a:gd name="connsiteY5399" fmla="*/ 2967012 h 4757195"/>
            <a:gd name="connsiteX5400" fmla="*/ 316954 w 4004840"/>
            <a:gd name="connsiteY5400" fmla="*/ 2981027 h 4757195"/>
            <a:gd name="connsiteX5401" fmla="*/ 306662 w 4004840"/>
            <a:gd name="connsiteY5401" fmla="*/ 2988501 h 4757195"/>
            <a:gd name="connsiteX5402" fmla="*/ 309469 w 4004840"/>
            <a:gd name="connsiteY5402" fmla="*/ 2985698 h 4757195"/>
            <a:gd name="connsiteX5403" fmla="*/ 314148 w 4004840"/>
            <a:gd name="connsiteY5403" fmla="*/ 2974487 h 4757195"/>
            <a:gd name="connsiteX5404" fmla="*/ 306662 w 4004840"/>
            <a:gd name="connsiteY5404" fmla="*/ 2983830 h 4757195"/>
            <a:gd name="connsiteX5405" fmla="*/ 304791 w 4004840"/>
            <a:gd name="connsiteY5405" fmla="*/ 2987567 h 4757195"/>
            <a:gd name="connsiteX5406" fmla="*/ 306662 w 4004840"/>
            <a:gd name="connsiteY5406" fmla="*/ 2975421 h 4757195"/>
            <a:gd name="connsiteX5407" fmla="*/ 318826 w 4004840"/>
            <a:gd name="connsiteY5407" fmla="*/ 2967012 h 4757195"/>
            <a:gd name="connsiteX5408" fmla="*/ 353444 w 4004840"/>
            <a:gd name="connsiteY5408" fmla="*/ 2967012 h 4757195"/>
            <a:gd name="connsiteX5409" fmla="*/ 314148 w 4004840"/>
            <a:gd name="connsiteY5409" fmla="*/ 3076324 h 4757195"/>
            <a:gd name="connsiteX5410" fmla="*/ 444202 w 4004840"/>
            <a:gd name="connsiteY5410" fmla="*/ 3071653 h 4757195"/>
            <a:gd name="connsiteX5411" fmla="*/ 381514 w 4004840"/>
            <a:gd name="connsiteY5411" fmla="*/ 3080061 h 4757195"/>
            <a:gd name="connsiteX5412" fmla="*/ 391806 w 4004840"/>
            <a:gd name="connsiteY5412" fmla="*/ 3099681 h 4757195"/>
            <a:gd name="connsiteX5413" fmla="*/ 359994 w 4004840"/>
            <a:gd name="connsiteY5413" fmla="*/ 3096879 h 4757195"/>
            <a:gd name="connsiteX5414" fmla="*/ 353444 w 4004840"/>
            <a:gd name="connsiteY5414" fmla="*/ 3092207 h 4757195"/>
            <a:gd name="connsiteX5415" fmla="*/ 306662 w 4004840"/>
            <a:gd name="connsiteY5415" fmla="*/ 3132381 h 4757195"/>
            <a:gd name="connsiteX5416" fmla="*/ 327247 w 4004840"/>
            <a:gd name="connsiteY5416" fmla="*/ 3272525 h 4757195"/>
            <a:gd name="connsiteX5417" fmla="*/ 230875 w 4004840"/>
            <a:gd name="connsiteY5417" fmla="*/ 3272525 h 4757195"/>
            <a:gd name="connsiteX5418" fmla="*/ 260816 w 4004840"/>
            <a:gd name="connsiteY5418" fmla="*/ 3132381 h 4757195"/>
            <a:gd name="connsiteX5419" fmla="*/ 237893 w 4004840"/>
            <a:gd name="connsiteY5419" fmla="*/ 3086251 h 4757195"/>
            <a:gd name="connsiteX5420" fmla="*/ 212839 w 4004840"/>
            <a:gd name="connsiteY5420" fmla="*/ 3069914 h 4757195"/>
            <a:gd name="connsiteX5421" fmla="*/ 205613 w 4004840"/>
            <a:gd name="connsiteY5421" fmla="*/ 3073521 h 4757195"/>
            <a:gd name="connsiteX5422" fmla="*/ 184093 w 4004840"/>
            <a:gd name="connsiteY5422" fmla="*/ 3089404 h 4757195"/>
            <a:gd name="connsiteX5423" fmla="*/ 208420 w 4004840"/>
            <a:gd name="connsiteY5423" fmla="*/ 3079127 h 4757195"/>
            <a:gd name="connsiteX5424" fmla="*/ 214969 w 4004840"/>
            <a:gd name="connsiteY5424" fmla="*/ 3074456 h 4757195"/>
            <a:gd name="connsiteX5425" fmla="*/ 198128 w 4004840"/>
            <a:gd name="connsiteY5425" fmla="*/ 3096879 h 4757195"/>
            <a:gd name="connsiteX5426" fmla="*/ 167252 w 4004840"/>
            <a:gd name="connsiteY5426" fmla="*/ 3099681 h 4757195"/>
            <a:gd name="connsiteX5427" fmla="*/ 185029 w 4004840"/>
            <a:gd name="connsiteY5427" fmla="*/ 3073521 h 4757195"/>
            <a:gd name="connsiteX5428" fmla="*/ 200116 w 4004840"/>
            <a:gd name="connsiteY5428" fmla="*/ 3069200 h 4757195"/>
            <a:gd name="connsiteX5429" fmla="*/ 212607 w 4004840"/>
            <a:gd name="connsiteY5429" fmla="*/ 3069762 h 4757195"/>
            <a:gd name="connsiteX5430" fmla="*/ 206081 w 4004840"/>
            <a:gd name="connsiteY5430" fmla="*/ 3065507 h 4757195"/>
            <a:gd name="connsiteX5431" fmla="*/ 156024 w 4004840"/>
            <a:gd name="connsiteY5431" fmla="*/ 3057638 h 4757195"/>
            <a:gd name="connsiteX5432" fmla="*/ 240232 w 4004840"/>
            <a:gd name="connsiteY5432" fmla="*/ 3060441 h 4757195"/>
            <a:gd name="connsiteX5433" fmla="*/ 214034 w 4004840"/>
            <a:gd name="connsiteY5433" fmla="*/ 2990370 h 4757195"/>
            <a:gd name="connsiteX5434" fmla="*/ 272979 w 4004840"/>
            <a:gd name="connsiteY5434" fmla="*/ 3089404 h 4757195"/>
            <a:gd name="connsiteX5435" fmla="*/ 353444 w 4004840"/>
            <a:gd name="connsiteY5435" fmla="*/ 2967012 h 4757195"/>
            <a:gd name="connsiteX5436" fmla="*/ 623097 w 4004840"/>
            <a:gd name="connsiteY5436" fmla="*/ 2967012 h 4757195"/>
            <a:gd name="connsiteX5437" fmla="*/ 635260 w 4004840"/>
            <a:gd name="connsiteY5437" fmla="*/ 2975421 h 4757195"/>
            <a:gd name="connsiteX5438" fmla="*/ 636196 w 4004840"/>
            <a:gd name="connsiteY5438" fmla="*/ 2987567 h 4757195"/>
            <a:gd name="connsiteX5439" fmla="*/ 634324 w 4004840"/>
            <a:gd name="connsiteY5439" fmla="*/ 2983830 h 4757195"/>
            <a:gd name="connsiteX5440" fmla="*/ 627775 w 4004840"/>
            <a:gd name="connsiteY5440" fmla="*/ 2974487 h 4757195"/>
            <a:gd name="connsiteX5441" fmla="*/ 632453 w 4004840"/>
            <a:gd name="connsiteY5441" fmla="*/ 2985698 h 4757195"/>
            <a:gd name="connsiteX5442" fmla="*/ 634324 w 4004840"/>
            <a:gd name="connsiteY5442" fmla="*/ 2988501 h 4757195"/>
            <a:gd name="connsiteX5443" fmla="*/ 624032 w 4004840"/>
            <a:gd name="connsiteY5443" fmla="*/ 2981027 h 4757195"/>
            <a:gd name="connsiteX5444" fmla="*/ 623097 w 4004840"/>
            <a:gd name="connsiteY5444" fmla="*/ 2967012 h 4757195"/>
            <a:gd name="connsiteX5445" fmla="*/ 701691 w 4004840"/>
            <a:gd name="connsiteY5445" fmla="*/ 2967012 h 4757195"/>
            <a:gd name="connsiteX5446" fmla="*/ 699819 w 4004840"/>
            <a:gd name="connsiteY5446" fmla="*/ 2981027 h 4757195"/>
            <a:gd name="connsiteX5447" fmla="*/ 689527 w 4004840"/>
            <a:gd name="connsiteY5447" fmla="*/ 2988501 h 4757195"/>
            <a:gd name="connsiteX5448" fmla="*/ 692334 w 4004840"/>
            <a:gd name="connsiteY5448" fmla="*/ 2985698 h 4757195"/>
            <a:gd name="connsiteX5449" fmla="*/ 697012 w 4004840"/>
            <a:gd name="connsiteY5449" fmla="*/ 2974487 h 4757195"/>
            <a:gd name="connsiteX5450" fmla="*/ 689527 w 4004840"/>
            <a:gd name="connsiteY5450" fmla="*/ 2983830 h 4757195"/>
            <a:gd name="connsiteX5451" fmla="*/ 687656 w 4004840"/>
            <a:gd name="connsiteY5451" fmla="*/ 2987567 h 4757195"/>
            <a:gd name="connsiteX5452" fmla="*/ 689527 w 4004840"/>
            <a:gd name="connsiteY5452" fmla="*/ 2975421 h 4757195"/>
            <a:gd name="connsiteX5453" fmla="*/ 701691 w 4004840"/>
            <a:gd name="connsiteY5453" fmla="*/ 2967012 h 4757195"/>
            <a:gd name="connsiteX5454" fmla="*/ 736309 w 4004840"/>
            <a:gd name="connsiteY5454" fmla="*/ 2967012 h 4757195"/>
            <a:gd name="connsiteX5455" fmla="*/ 697012 w 4004840"/>
            <a:gd name="connsiteY5455" fmla="*/ 3076324 h 4757195"/>
            <a:gd name="connsiteX5456" fmla="*/ 827067 w 4004840"/>
            <a:gd name="connsiteY5456" fmla="*/ 3071653 h 4757195"/>
            <a:gd name="connsiteX5457" fmla="*/ 764379 w 4004840"/>
            <a:gd name="connsiteY5457" fmla="*/ 3080061 h 4757195"/>
            <a:gd name="connsiteX5458" fmla="*/ 774671 w 4004840"/>
            <a:gd name="connsiteY5458" fmla="*/ 3099681 h 4757195"/>
            <a:gd name="connsiteX5459" fmla="*/ 742859 w 4004840"/>
            <a:gd name="connsiteY5459" fmla="*/ 3096879 h 4757195"/>
            <a:gd name="connsiteX5460" fmla="*/ 736309 w 4004840"/>
            <a:gd name="connsiteY5460" fmla="*/ 3092207 h 4757195"/>
            <a:gd name="connsiteX5461" fmla="*/ 689527 w 4004840"/>
            <a:gd name="connsiteY5461" fmla="*/ 3132381 h 4757195"/>
            <a:gd name="connsiteX5462" fmla="*/ 710111 w 4004840"/>
            <a:gd name="connsiteY5462" fmla="*/ 3272525 h 4757195"/>
            <a:gd name="connsiteX5463" fmla="*/ 613740 w 4004840"/>
            <a:gd name="connsiteY5463" fmla="*/ 3272525 h 4757195"/>
            <a:gd name="connsiteX5464" fmla="*/ 643681 w 4004840"/>
            <a:gd name="connsiteY5464" fmla="*/ 3132381 h 4757195"/>
            <a:gd name="connsiteX5465" fmla="*/ 620758 w 4004840"/>
            <a:gd name="connsiteY5465" fmla="*/ 3086251 h 4757195"/>
            <a:gd name="connsiteX5466" fmla="*/ 595704 w 4004840"/>
            <a:gd name="connsiteY5466" fmla="*/ 3069914 h 4757195"/>
            <a:gd name="connsiteX5467" fmla="*/ 588478 w 4004840"/>
            <a:gd name="connsiteY5467" fmla="*/ 3073521 h 4757195"/>
            <a:gd name="connsiteX5468" fmla="*/ 566958 w 4004840"/>
            <a:gd name="connsiteY5468" fmla="*/ 3089404 h 4757195"/>
            <a:gd name="connsiteX5469" fmla="*/ 591285 w 4004840"/>
            <a:gd name="connsiteY5469" fmla="*/ 3079127 h 4757195"/>
            <a:gd name="connsiteX5470" fmla="*/ 597834 w 4004840"/>
            <a:gd name="connsiteY5470" fmla="*/ 3074456 h 4757195"/>
            <a:gd name="connsiteX5471" fmla="*/ 580993 w 4004840"/>
            <a:gd name="connsiteY5471" fmla="*/ 3096879 h 4757195"/>
            <a:gd name="connsiteX5472" fmla="*/ 550117 w 4004840"/>
            <a:gd name="connsiteY5472" fmla="*/ 3099681 h 4757195"/>
            <a:gd name="connsiteX5473" fmla="*/ 567894 w 4004840"/>
            <a:gd name="connsiteY5473" fmla="*/ 3073521 h 4757195"/>
            <a:gd name="connsiteX5474" fmla="*/ 582981 w 4004840"/>
            <a:gd name="connsiteY5474" fmla="*/ 3069200 h 4757195"/>
            <a:gd name="connsiteX5475" fmla="*/ 595471 w 4004840"/>
            <a:gd name="connsiteY5475" fmla="*/ 3069762 h 4757195"/>
            <a:gd name="connsiteX5476" fmla="*/ 588946 w 4004840"/>
            <a:gd name="connsiteY5476" fmla="*/ 3065507 h 4757195"/>
            <a:gd name="connsiteX5477" fmla="*/ 538889 w 4004840"/>
            <a:gd name="connsiteY5477" fmla="*/ 3057638 h 4757195"/>
            <a:gd name="connsiteX5478" fmla="*/ 623097 w 4004840"/>
            <a:gd name="connsiteY5478" fmla="*/ 3060441 h 4757195"/>
            <a:gd name="connsiteX5479" fmla="*/ 596899 w 4004840"/>
            <a:gd name="connsiteY5479" fmla="*/ 2990370 h 4757195"/>
            <a:gd name="connsiteX5480" fmla="*/ 655844 w 4004840"/>
            <a:gd name="connsiteY5480" fmla="*/ 3089404 h 4757195"/>
            <a:gd name="connsiteX5481" fmla="*/ 736309 w 4004840"/>
            <a:gd name="connsiteY5481" fmla="*/ 2967012 h 4757195"/>
            <a:gd name="connsiteX5482" fmla="*/ 1005962 w 4004840"/>
            <a:gd name="connsiteY5482" fmla="*/ 2967012 h 4757195"/>
            <a:gd name="connsiteX5483" fmla="*/ 1018125 w 4004840"/>
            <a:gd name="connsiteY5483" fmla="*/ 2975421 h 4757195"/>
            <a:gd name="connsiteX5484" fmla="*/ 1019061 w 4004840"/>
            <a:gd name="connsiteY5484" fmla="*/ 2987567 h 4757195"/>
            <a:gd name="connsiteX5485" fmla="*/ 1017189 w 4004840"/>
            <a:gd name="connsiteY5485" fmla="*/ 2983830 h 4757195"/>
            <a:gd name="connsiteX5486" fmla="*/ 1010640 w 4004840"/>
            <a:gd name="connsiteY5486" fmla="*/ 2974487 h 4757195"/>
            <a:gd name="connsiteX5487" fmla="*/ 1015318 w 4004840"/>
            <a:gd name="connsiteY5487" fmla="*/ 2985698 h 4757195"/>
            <a:gd name="connsiteX5488" fmla="*/ 1017189 w 4004840"/>
            <a:gd name="connsiteY5488" fmla="*/ 2988501 h 4757195"/>
            <a:gd name="connsiteX5489" fmla="*/ 1006897 w 4004840"/>
            <a:gd name="connsiteY5489" fmla="*/ 2981027 h 4757195"/>
            <a:gd name="connsiteX5490" fmla="*/ 1005962 w 4004840"/>
            <a:gd name="connsiteY5490" fmla="*/ 2967012 h 4757195"/>
            <a:gd name="connsiteX5491" fmla="*/ 1084556 w 4004840"/>
            <a:gd name="connsiteY5491" fmla="*/ 2967012 h 4757195"/>
            <a:gd name="connsiteX5492" fmla="*/ 1082684 w 4004840"/>
            <a:gd name="connsiteY5492" fmla="*/ 2981027 h 4757195"/>
            <a:gd name="connsiteX5493" fmla="*/ 1072392 w 4004840"/>
            <a:gd name="connsiteY5493" fmla="*/ 2988501 h 4757195"/>
            <a:gd name="connsiteX5494" fmla="*/ 1075199 w 4004840"/>
            <a:gd name="connsiteY5494" fmla="*/ 2985698 h 4757195"/>
            <a:gd name="connsiteX5495" fmla="*/ 1079877 w 4004840"/>
            <a:gd name="connsiteY5495" fmla="*/ 2974487 h 4757195"/>
            <a:gd name="connsiteX5496" fmla="*/ 1072392 w 4004840"/>
            <a:gd name="connsiteY5496" fmla="*/ 2983830 h 4757195"/>
            <a:gd name="connsiteX5497" fmla="*/ 1070521 w 4004840"/>
            <a:gd name="connsiteY5497" fmla="*/ 2987567 h 4757195"/>
            <a:gd name="connsiteX5498" fmla="*/ 1072392 w 4004840"/>
            <a:gd name="connsiteY5498" fmla="*/ 2975421 h 4757195"/>
            <a:gd name="connsiteX5499" fmla="*/ 1084556 w 4004840"/>
            <a:gd name="connsiteY5499" fmla="*/ 2967012 h 4757195"/>
            <a:gd name="connsiteX5500" fmla="*/ 1119174 w 4004840"/>
            <a:gd name="connsiteY5500" fmla="*/ 2967012 h 4757195"/>
            <a:gd name="connsiteX5501" fmla="*/ 1079877 w 4004840"/>
            <a:gd name="connsiteY5501" fmla="*/ 3076324 h 4757195"/>
            <a:gd name="connsiteX5502" fmla="*/ 1209932 w 4004840"/>
            <a:gd name="connsiteY5502" fmla="*/ 3071653 h 4757195"/>
            <a:gd name="connsiteX5503" fmla="*/ 1147244 w 4004840"/>
            <a:gd name="connsiteY5503" fmla="*/ 3080061 h 4757195"/>
            <a:gd name="connsiteX5504" fmla="*/ 1157536 w 4004840"/>
            <a:gd name="connsiteY5504" fmla="*/ 3099681 h 4757195"/>
            <a:gd name="connsiteX5505" fmla="*/ 1125724 w 4004840"/>
            <a:gd name="connsiteY5505" fmla="*/ 3096879 h 4757195"/>
            <a:gd name="connsiteX5506" fmla="*/ 1119174 w 4004840"/>
            <a:gd name="connsiteY5506" fmla="*/ 3092207 h 4757195"/>
            <a:gd name="connsiteX5507" fmla="*/ 1072392 w 4004840"/>
            <a:gd name="connsiteY5507" fmla="*/ 3132381 h 4757195"/>
            <a:gd name="connsiteX5508" fmla="*/ 1092976 w 4004840"/>
            <a:gd name="connsiteY5508" fmla="*/ 3272525 h 4757195"/>
            <a:gd name="connsiteX5509" fmla="*/ 996605 w 4004840"/>
            <a:gd name="connsiteY5509" fmla="*/ 3272525 h 4757195"/>
            <a:gd name="connsiteX5510" fmla="*/ 1026546 w 4004840"/>
            <a:gd name="connsiteY5510" fmla="*/ 3132381 h 4757195"/>
            <a:gd name="connsiteX5511" fmla="*/ 1003623 w 4004840"/>
            <a:gd name="connsiteY5511" fmla="*/ 3086251 h 4757195"/>
            <a:gd name="connsiteX5512" fmla="*/ 978569 w 4004840"/>
            <a:gd name="connsiteY5512" fmla="*/ 3069914 h 4757195"/>
            <a:gd name="connsiteX5513" fmla="*/ 971343 w 4004840"/>
            <a:gd name="connsiteY5513" fmla="*/ 3073521 h 4757195"/>
            <a:gd name="connsiteX5514" fmla="*/ 949823 w 4004840"/>
            <a:gd name="connsiteY5514" fmla="*/ 3089404 h 4757195"/>
            <a:gd name="connsiteX5515" fmla="*/ 974150 w 4004840"/>
            <a:gd name="connsiteY5515" fmla="*/ 3079127 h 4757195"/>
            <a:gd name="connsiteX5516" fmla="*/ 980699 w 4004840"/>
            <a:gd name="connsiteY5516" fmla="*/ 3074456 h 4757195"/>
            <a:gd name="connsiteX5517" fmla="*/ 963858 w 4004840"/>
            <a:gd name="connsiteY5517" fmla="*/ 3096879 h 4757195"/>
            <a:gd name="connsiteX5518" fmla="*/ 932982 w 4004840"/>
            <a:gd name="connsiteY5518" fmla="*/ 3099681 h 4757195"/>
            <a:gd name="connsiteX5519" fmla="*/ 950759 w 4004840"/>
            <a:gd name="connsiteY5519" fmla="*/ 3073521 h 4757195"/>
            <a:gd name="connsiteX5520" fmla="*/ 965846 w 4004840"/>
            <a:gd name="connsiteY5520" fmla="*/ 3069200 h 4757195"/>
            <a:gd name="connsiteX5521" fmla="*/ 978337 w 4004840"/>
            <a:gd name="connsiteY5521" fmla="*/ 3069762 h 4757195"/>
            <a:gd name="connsiteX5522" fmla="*/ 971811 w 4004840"/>
            <a:gd name="connsiteY5522" fmla="*/ 3065507 h 4757195"/>
            <a:gd name="connsiteX5523" fmla="*/ 921754 w 4004840"/>
            <a:gd name="connsiteY5523" fmla="*/ 3057638 h 4757195"/>
            <a:gd name="connsiteX5524" fmla="*/ 1005962 w 4004840"/>
            <a:gd name="connsiteY5524" fmla="*/ 3060441 h 4757195"/>
            <a:gd name="connsiteX5525" fmla="*/ 979764 w 4004840"/>
            <a:gd name="connsiteY5525" fmla="*/ 2990370 h 4757195"/>
            <a:gd name="connsiteX5526" fmla="*/ 1038709 w 4004840"/>
            <a:gd name="connsiteY5526" fmla="*/ 3089404 h 4757195"/>
            <a:gd name="connsiteX5527" fmla="*/ 1119174 w 4004840"/>
            <a:gd name="connsiteY5527" fmla="*/ 2967012 h 4757195"/>
            <a:gd name="connsiteX5528" fmla="*/ 1388827 w 4004840"/>
            <a:gd name="connsiteY5528" fmla="*/ 2967012 h 4757195"/>
            <a:gd name="connsiteX5529" fmla="*/ 1400990 w 4004840"/>
            <a:gd name="connsiteY5529" fmla="*/ 2975421 h 4757195"/>
            <a:gd name="connsiteX5530" fmla="*/ 1401926 w 4004840"/>
            <a:gd name="connsiteY5530" fmla="*/ 2987567 h 4757195"/>
            <a:gd name="connsiteX5531" fmla="*/ 1400054 w 4004840"/>
            <a:gd name="connsiteY5531" fmla="*/ 2983830 h 4757195"/>
            <a:gd name="connsiteX5532" fmla="*/ 1393505 w 4004840"/>
            <a:gd name="connsiteY5532" fmla="*/ 2974487 h 4757195"/>
            <a:gd name="connsiteX5533" fmla="*/ 1398183 w 4004840"/>
            <a:gd name="connsiteY5533" fmla="*/ 2985698 h 4757195"/>
            <a:gd name="connsiteX5534" fmla="*/ 1400054 w 4004840"/>
            <a:gd name="connsiteY5534" fmla="*/ 2988501 h 4757195"/>
            <a:gd name="connsiteX5535" fmla="*/ 1389762 w 4004840"/>
            <a:gd name="connsiteY5535" fmla="*/ 2981027 h 4757195"/>
            <a:gd name="connsiteX5536" fmla="*/ 1388827 w 4004840"/>
            <a:gd name="connsiteY5536" fmla="*/ 2967012 h 4757195"/>
            <a:gd name="connsiteX5537" fmla="*/ 1467421 w 4004840"/>
            <a:gd name="connsiteY5537" fmla="*/ 2967012 h 4757195"/>
            <a:gd name="connsiteX5538" fmla="*/ 1465549 w 4004840"/>
            <a:gd name="connsiteY5538" fmla="*/ 2981027 h 4757195"/>
            <a:gd name="connsiteX5539" fmla="*/ 1455257 w 4004840"/>
            <a:gd name="connsiteY5539" fmla="*/ 2988501 h 4757195"/>
            <a:gd name="connsiteX5540" fmla="*/ 1458064 w 4004840"/>
            <a:gd name="connsiteY5540" fmla="*/ 2985698 h 4757195"/>
            <a:gd name="connsiteX5541" fmla="*/ 1462742 w 4004840"/>
            <a:gd name="connsiteY5541" fmla="*/ 2974487 h 4757195"/>
            <a:gd name="connsiteX5542" fmla="*/ 1455257 w 4004840"/>
            <a:gd name="connsiteY5542" fmla="*/ 2983830 h 4757195"/>
            <a:gd name="connsiteX5543" fmla="*/ 1453386 w 4004840"/>
            <a:gd name="connsiteY5543" fmla="*/ 2987567 h 4757195"/>
            <a:gd name="connsiteX5544" fmla="*/ 1455257 w 4004840"/>
            <a:gd name="connsiteY5544" fmla="*/ 2975421 h 4757195"/>
            <a:gd name="connsiteX5545" fmla="*/ 1467421 w 4004840"/>
            <a:gd name="connsiteY5545" fmla="*/ 2967012 h 4757195"/>
            <a:gd name="connsiteX5546" fmla="*/ 1502039 w 4004840"/>
            <a:gd name="connsiteY5546" fmla="*/ 2967012 h 4757195"/>
            <a:gd name="connsiteX5547" fmla="*/ 1462742 w 4004840"/>
            <a:gd name="connsiteY5547" fmla="*/ 3076324 h 4757195"/>
            <a:gd name="connsiteX5548" fmla="*/ 1592797 w 4004840"/>
            <a:gd name="connsiteY5548" fmla="*/ 3071653 h 4757195"/>
            <a:gd name="connsiteX5549" fmla="*/ 1530109 w 4004840"/>
            <a:gd name="connsiteY5549" fmla="*/ 3080061 h 4757195"/>
            <a:gd name="connsiteX5550" fmla="*/ 1540401 w 4004840"/>
            <a:gd name="connsiteY5550" fmla="*/ 3099681 h 4757195"/>
            <a:gd name="connsiteX5551" fmla="*/ 1508589 w 4004840"/>
            <a:gd name="connsiteY5551" fmla="*/ 3096879 h 4757195"/>
            <a:gd name="connsiteX5552" fmla="*/ 1502039 w 4004840"/>
            <a:gd name="connsiteY5552" fmla="*/ 3092207 h 4757195"/>
            <a:gd name="connsiteX5553" fmla="*/ 1455257 w 4004840"/>
            <a:gd name="connsiteY5553" fmla="*/ 3132381 h 4757195"/>
            <a:gd name="connsiteX5554" fmla="*/ 1475841 w 4004840"/>
            <a:gd name="connsiteY5554" fmla="*/ 3272525 h 4757195"/>
            <a:gd name="connsiteX5555" fmla="*/ 1379470 w 4004840"/>
            <a:gd name="connsiteY5555" fmla="*/ 3272525 h 4757195"/>
            <a:gd name="connsiteX5556" fmla="*/ 1409411 w 4004840"/>
            <a:gd name="connsiteY5556" fmla="*/ 3132381 h 4757195"/>
            <a:gd name="connsiteX5557" fmla="*/ 1386488 w 4004840"/>
            <a:gd name="connsiteY5557" fmla="*/ 3086251 h 4757195"/>
            <a:gd name="connsiteX5558" fmla="*/ 1361434 w 4004840"/>
            <a:gd name="connsiteY5558" fmla="*/ 3069914 h 4757195"/>
            <a:gd name="connsiteX5559" fmla="*/ 1354208 w 4004840"/>
            <a:gd name="connsiteY5559" fmla="*/ 3073521 h 4757195"/>
            <a:gd name="connsiteX5560" fmla="*/ 1332688 w 4004840"/>
            <a:gd name="connsiteY5560" fmla="*/ 3089404 h 4757195"/>
            <a:gd name="connsiteX5561" fmla="*/ 1357015 w 4004840"/>
            <a:gd name="connsiteY5561" fmla="*/ 3079127 h 4757195"/>
            <a:gd name="connsiteX5562" fmla="*/ 1363564 w 4004840"/>
            <a:gd name="connsiteY5562" fmla="*/ 3074456 h 4757195"/>
            <a:gd name="connsiteX5563" fmla="*/ 1346723 w 4004840"/>
            <a:gd name="connsiteY5563" fmla="*/ 3096879 h 4757195"/>
            <a:gd name="connsiteX5564" fmla="*/ 1315847 w 4004840"/>
            <a:gd name="connsiteY5564" fmla="*/ 3099681 h 4757195"/>
            <a:gd name="connsiteX5565" fmla="*/ 1333624 w 4004840"/>
            <a:gd name="connsiteY5565" fmla="*/ 3073521 h 4757195"/>
            <a:gd name="connsiteX5566" fmla="*/ 1348711 w 4004840"/>
            <a:gd name="connsiteY5566" fmla="*/ 3069200 h 4757195"/>
            <a:gd name="connsiteX5567" fmla="*/ 1361202 w 4004840"/>
            <a:gd name="connsiteY5567" fmla="*/ 3069762 h 4757195"/>
            <a:gd name="connsiteX5568" fmla="*/ 1354676 w 4004840"/>
            <a:gd name="connsiteY5568" fmla="*/ 3065507 h 4757195"/>
            <a:gd name="connsiteX5569" fmla="*/ 1304619 w 4004840"/>
            <a:gd name="connsiteY5569" fmla="*/ 3057638 h 4757195"/>
            <a:gd name="connsiteX5570" fmla="*/ 1388827 w 4004840"/>
            <a:gd name="connsiteY5570" fmla="*/ 3060441 h 4757195"/>
            <a:gd name="connsiteX5571" fmla="*/ 1362629 w 4004840"/>
            <a:gd name="connsiteY5571" fmla="*/ 2990370 h 4757195"/>
            <a:gd name="connsiteX5572" fmla="*/ 1421574 w 4004840"/>
            <a:gd name="connsiteY5572" fmla="*/ 3089404 h 4757195"/>
            <a:gd name="connsiteX5573" fmla="*/ 1502039 w 4004840"/>
            <a:gd name="connsiteY5573" fmla="*/ 2967012 h 4757195"/>
            <a:gd name="connsiteX5574" fmla="*/ 1771691 w 4004840"/>
            <a:gd name="connsiteY5574" fmla="*/ 2967012 h 4757195"/>
            <a:gd name="connsiteX5575" fmla="*/ 1783854 w 4004840"/>
            <a:gd name="connsiteY5575" fmla="*/ 2975421 h 4757195"/>
            <a:gd name="connsiteX5576" fmla="*/ 1784790 w 4004840"/>
            <a:gd name="connsiteY5576" fmla="*/ 2987567 h 4757195"/>
            <a:gd name="connsiteX5577" fmla="*/ 1782918 w 4004840"/>
            <a:gd name="connsiteY5577" fmla="*/ 2983830 h 4757195"/>
            <a:gd name="connsiteX5578" fmla="*/ 1776369 w 4004840"/>
            <a:gd name="connsiteY5578" fmla="*/ 2974487 h 4757195"/>
            <a:gd name="connsiteX5579" fmla="*/ 1781047 w 4004840"/>
            <a:gd name="connsiteY5579" fmla="*/ 2985698 h 4757195"/>
            <a:gd name="connsiteX5580" fmla="*/ 1782918 w 4004840"/>
            <a:gd name="connsiteY5580" fmla="*/ 2988501 h 4757195"/>
            <a:gd name="connsiteX5581" fmla="*/ 1772626 w 4004840"/>
            <a:gd name="connsiteY5581" fmla="*/ 2981027 h 4757195"/>
            <a:gd name="connsiteX5582" fmla="*/ 1771691 w 4004840"/>
            <a:gd name="connsiteY5582" fmla="*/ 2967012 h 4757195"/>
            <a:gd name="connsiteX5583" fmla="*/ 1850285 w 4004840"/>
            <a:gd name="connsiteY5583" fmla="*/ 2967012 h 4757195"/>
            <a:gd name="connsiteX5584" fmla="*/ 1848413 w 4004840"/>
            <a:gd name="connsiteY5584" fmla="*/ 2981027 h 4757195"/>
            <a:gd name="connsiteX5585" fmla="*/ 1838121 w 4004840"/>
            <a:gd name="connsiteY5585" fmla="*/ 2988501 h 4757195"/>
            <a:gd name="connsiteX5586" fmla="*/ 1840928 w 4004840"/>
            <a:gd name="connsiteY5586" fmla="*/ 2985698 h 4757195"/>
            <a:gd name="connsiteX5587" fmla="*/ 1845606 w 4004840"/>
            <a:gd name="connsiteY5587" fmla="*/ 2974487 h 4757195"/>
            <a:gd name="connsiteX5588" fmla="*/ 1838121 w 4004840"/>
            <a:gd name="connsiteY5588" fmla="*/ 2983830 h 4757195"/>
            <a:gd name="connsiteX5589" fmla="*/ 1836250 w 4004840"/>
            <a:gd name="connsiteY5589" fmla="*/ 2987567 h 4757195"/>
            <a:gd name="connsiteX5590" fmla="*/ 1838121 w 4004840"/>
            <a:gd name="connsiteY5590" fmla="*/ 2975421 h 4757195"/>
            <a:gd name="connsiteX5591" fmla="*/ 1850285 w 4004840"/>
            <a:gd name="connsiteY5591" fmla="*/ 2967012 h 4757195"/>
            <a:gd name="connsiteX5592" fmla="*/ 1884903 w 4004840"/>
            <a:gd name="connsiteY5592" fmla="*/ 2967012 h 4757195"/>
            <a:gd name="connsiteX5593" fmla="*/ 1845606 w 4004840"/>
            <a:gd name="connsiteY5593" fmla="*/ 3076324 h 4757195"/>
            <a:gd name="connsiteX5594" fmla="*/ 1975661 w 4004840"/>
            <a:gd name="connsiteY5594" fmla="*/ 3071653 h 4757195"/>
            <a:gd name="connsiteX5595" fmla="*/ 1912973 w 4004840"/>
            <a:gd name="connsiteY5595" fmla="*/ 3080061 h 4757195"/>
            <a:gd name="connsiteX5596" fmla="*/ 1923265 w 4004840"/>
            <a:gd name="connsiteY5596" fmla="*/ 3099681 h 4757195"/>
            <a:gd name="connsiteX5597" fmla="*/ 1891453 w 4004840"/>
            <a:gd name="connsiteY5597" fmla="*/ 3096879 h 4757195"/>
            <a:gd name="connsiteX5598" fmla="*/ 1884903 w 4004840"/>
            <a:gd name="connsiteY5598" fmla="*/ 3092207 h 4757195"/>
            <a:gd name="connsiteX5599" fmla="*/ 1838121 w 4004840"/>
            <a:gd name="connsiteY5599" fmla="*/ 3132381 h 4757195"/>
            <a:gd name="connsiteX5600" fmla="*/ 1858705 w 4004840"/>
            <a:gd name="connsiteY5600" fmla="*/ 3272525 h 4757195"/>
            <a:gd name="connsiteX5601" fmla="*/ 1762334 w 4004840"/>
            <a:gd name="connsiteY5601" fmla="*/ 3272525 h 4757195"/>
            <a:gd name="connsiteX5602" fmla="*/ 1792275 w 4004840"/>
            <a:gd name="connsiteY5602" fmla="*/ 3132381 h 4757195"/>
            <a:gd name="connsiteX5603" fmla="*/ 1769352 w 4004840"/>
            <a:gd name="connsiteY5603" fmla="*/ 3086251 h 4757195"/>
            <a:gd name="connsiteX5604" fmla="*/ 1744298 w 4004840"/>
            <a:gd name="connsiteY5604" fmla="*/ 3069914 h 4757195"/>
            <a:gd name="connsiteX5605" fmla="*/ 1737072 w 4004840"/>
            <a:gd name="connsiteY5605" fmla="*/ 3073521 h 4757195"/>
            <a:gd name="connsiteX5606" fmla="*/ 1715552 w 4004840"/>
            <a:gd name="connsiteY5606" fmla="*/ 3089404 h 4757195"/>
            <a:gd name="connsiteX5607" fmla="*/ 1739879 w 4004840"/>
            <a:gd name="connsiteY5607" fmla="*/ 3079127 h 4757195"/>
            <a:gd name="connsiteX5608" fmla="*/ 1746428 w 4004840"/>
            <a:gd name="connsiteY5608" fmla="*/ 3074456 h 4757195"/>
            <a:gd name="connsiteX5609" fmla="*/ 1729587 w 4004840"/>
            <a:gd name="connsiteY5609" fmla="*/ 3096879 h 4757195"/>
            <a:gd name="connsiteX5610" fmla="*/ 1698711 w 4004840"/>
            <a:gd name="connsiteY5610" fmla="*/ 3099681 h 4757195"/>
            <a:gd name="connsiteX5611" fmla="*/ 1716488 w 4004840"/>
            <a:gd name="connsiteY5611" fmla="*/ 3073521 h 4757195"/>
            <a:gd name="connsiteX5612" fmla="*/ 1731575 w 4004840"/>
            <a:gd name="connsiteY5612" fmla="*/ 3069200 h 4757195"/>
            <a:gd name="connsiteX5613" fmla="*/ 1744066 w 4004840"/>
            <a:gd name="connsiteY5613" fmla="*/ 3069762 h 4757195"/>
            <a:gd name="connsiteX5614" fmla="*/ 1737540 w 4004840"/>
            <a:gd name="connsiteY5614" fmla="*/ 3065507 h 4757195"/>
            <a:gd name="connsiteX5615" fmla="*/ 1687483 w 4004840"/>
            <a:gd name="connsiteY5615" fmla="*/ 3057638 h 4757195"/>
            <a:gd name="connsiteX5616" fmla="*/ 1771691 w 4004840"/>
            <a:gd name="connsiteY5616" fmla="*/ 3060441 h 4757195"/>
            <a:gd name="connsiteX5617" fmla="*/ 1745493 w 4004840"/>
            <a:gd name="connsiteY5617" fmla="*/ 2990370 h 4757195"/>
            <a:gd name="connsiteX5618" fmla="*/ 1804438 w 4004840"/>
            <a:gd name="connsiteY5618" fmla="*/ 3089404 h 4757195"/>
            <a:gd name="connsiteX5619" fmla="*/ 1884903 w 4004840"/>
            <a:gd name="connsiteY5619" fmla="*/ 2967012 h 4757195"/>
            <a:gd name="connsiteX5620" fmla="*/ 2154556 w 4004840"/>
            <a:gd name="connsiteY5620" fmla="*/ 2967012 h 4757195"/>
            <a:gd name="connsiteX5621" fmla="*/ 2166719 w 4004840"/>
            <a:gd name="connsiteY5621" fmla="*/ 2975421 h 4757195"/>
            <a:gd name="connsiteX5622" fmla="*/ 2167655 w 4004840"/>
            <a:gd name="connsiteY5622" fmla="*/ 2987567 h 4757195"/>
            <a:gd name="connsiteX5623" fmla="*/ 2165783 w 4004840"/>
            <a:gd name="connsiteY5623" fmla="*/ 2983830 h 4757195"/>
            <a:gd name="connsiteX5624" fmla="*/ 2159234 w 4004840"/>
            <a:gd name="connsiteY5624" fmla="*/ 2974487 h 4757195"/>
            <a:gd name="connsiteX5625" fmla="*/ 2163912 w 4004840"/>
            <a:gd name="connsiteY5625" fmla="*/ 2985698 h 4757195"/>
            <a:gd name="connsiteX5626" fmla="*/ 2165783 w 4004840"/>
            <a:gd name="connsiteY5626" fmla="*/ 2988501 h 4757195"/>
            <a:gd name="connsiteX5627" fmla="*/ 2155491 w 4004840"/>
            <a:gd name="connsiteY5627" fmla="*/ 2981027 h 4757195"/>
            <a:gd name="connsiteX5628" fmla="*/ 2154556 w 4004840"/>
            <a:gd name="connsiteY5628" fmla="*/ 2967012 h 4757195"/>
            <a:gd name="connsiteX5629" fmla="*/ 2233150 w 4004840"/>
            <a:gd name="connsiteY5629" fmla="*/ 2967012 h 4757195"/>
            <a:gd name="connsiteX5630" fmla="*/ 2231278 w 4004840"/>
            <a:gd name="connsiteY5630" fmla="*/ 2981027 h 4757195"/>
            <a:gd name="connsiteX5631" fmla="*/ 2220986 w 4004840"/>
            <a:gd name="connsiteY5631" fmla="*/ 2988501 h 4757195"/>
            <a:gd name="connsiteX5632" fmla="*/ 2223793 w 4004840"/>
            <a:gd name="connsiteY5632" fmla="*/ 2985698 h 4757195"/>
            <a:gd name="connsiteX5633" fmla="*/ 2228471 w 4004840"/>
            <a:gd name="connsiteY5633" fmla="*/ 2974487 h 4757195"/>
            <a:gd name="connsiteX5634" fmla="*/ 2220986 w 4004840"/>
            <a:gd name="connsiteY5634" fmla="*/ 2983830 h 4757195"/>
            <a:gd name="connsiteX5635" fmla="*/ 2219115 w 4004840"/>
            <a:gd name="connsiteY5635" fmla="*/ 2987567 h 4757195"/>
            <a:gd name="connsiteX5636" fmla="*/ 2220986 w 4004840"/>
            <a:gd name="connsiteY5636" fmla="*/ 2975421 h 4757195"/>
            <a:gd name="connsiteX5637" fmla="*/ 2233150 w 4004840"/>
            <a:gd name="connsiteY5637" fmla="*/ 2967012 h 4757195"/>
            <a:gd name="connsiteX5638" fmla="*/ 2267768 w 4004840"/>
            <a:gd name="connsiteY5638" fmla="*/ 2967012 h 4757195"/>
            <a:gd name="connsiteX5639" fmla="*/ 2228471 w 4004840"/>
            <a:gd name="connsiteY5639" fmla="*/ 3076324 h 4757195"/>
            <a:gd name="connsiteX5640" fmla="*/ 2358526 w 4004840"/>
            <a:gd name="connsiteY5640" fmla="*/ 3071653 h 4757195"/>
            <a:gd name="connsiteX5641" fmla="*/ 2295838 w 4004840"/>
            <a:gd name="connsiteY5641" fmla="*/ 3080061 h 4757195"/>
            <a:gd name="connsiteX5642" fmla="*/ 2306130 w 4004840"/>
            <a:gd name="connsiteY5642" fmla="*/ 3099681 h 4757195"/>
            <a:gd name="connsiteX5643" fmla="*/ 2274318 w 4004840"/>
            <a:gd name="connsiteY5643" fmla="*/ 3096879 h 4757195"/>
            <a:gd name="connsiteX5644" fmla="*/ 2267768 w 4004840"/>
            <a:gd name="connsiteY5644" fmla="*/ 3092207 h 4757195"/>
            <a:gd name="connsiteX5645" fmla="*/ 2220986 w 4004840"/>
            <a:gd name="connsiteY5645" fmla="*/ 3132381 h 4757195"/>
            <a:gd name="connsiteX5646" fmla="*/ 2241570 w 4004840"/>
            <a:gd name="connsiteY5646" fmla="*/ 3272525 h 4757195"/>
            <a:gd name="connsiteX5647" fmla="*/ 2145199 w 4004840"/>
            <a:gd name="connsiteY5647" fmla="*/ 3272525 h 4757195"/>
            <a:gd name="connsiteX5648" fmla="*/ 2175140 w 4004840"/>
            <a:gd name="connsiteY5648" fmla="*/ 3132381 h 4757195"/>
            <a:gd name="connsiteX5649" fmla="*/ 2152217 w 4004840"/>
            <a:gd name="connsiteY5649" fmla="*/ 3086251 h 4757195"/>
            <a:gd name="connsiteX5650" fmla="*/ 2127163 w 4004840"/>
            <a:gd name="connsiteY5650" fmla="*/ 3069914 h 4757195"/>
            <a:gd name="connsiteX5651" fmla="*/ 2119937 w 4004840"/>
            <a:gd name="connsiteY5651" fmla="*/ 3073521 h 4757195"/>
            <a:gd name="connsiteX5652" fmla="*/ 2098417 w 4004840"/>
            <a:gd name="connsiteY5652" fmla="*/ 3089404 h 4757195"/>
            <a:gd name="connsiteX5653" fmla="*/ 2122744 w 4004840"/>
            <a:gd name="connsiteY5653" fmla="*/ 3079127 h 4757195"/>
            <a:gd name="connsiteX5654" fmla="*/ 2129293 w 4004840"/>
            <a:gd name="connsiteY5654" fmla="*/ 3074456 h 4757195"/>
            <a:gd name="connsiteX5655" fmla="*/ 2112452 w 4004840"/>
            <a:gd name="connsiteY5655" fmla="*/ 3096879 h 4757195"/>
            <a:gd name="connsiteX5656" fmla="*/ 2081576 w 4004840"/>
            <a:gd name="connsiteY5656" fmla="*/ 3099681 h 4757195"/>
            <a:gd name="connsiteX5657" fmla="*/ 2099353 w 4004840"/>
            <a:gd name="connsiteY5657" fmla="*/ 3073521 h 4757195"/>
            <a:gd name="connsiteX5658" fmla="*/ 2114440 w 4004840"/>
            <a:gd name="connsiteY5658" fmla="*/ 3069200 h 4757195"/>
            <a:gd name="connsiteX5659" fmla="*/ 2126930 w 4004840"/>
            <a:gd name="connsiteY5659" fmla="*/ 3069762 h 4757195"/>
            <a:gd name="connsiteX5660" fmla="*/ 2120405 w 4004840"/>
            <a:gd name="connsiteY5660" fmla="*/ 3065507 h 4757195"/>
            <a:gd name="connsiteX5661" fmla="*/ 2070348 w 4004840"/>
            <a:gd name="connsiteY5661" fmla="*/ 3057638 h 4757195"/>
            <a:gd name="connsiteX5662" fmla="*/ 2154556 w 4004840"/>
            <a:gd name="connsiteY5662" fmla="*/ 3060441 h 4757195"/>
            <a:gd name="connsiteX5663" fmla="*/ 2128358 w 4004840"/>
            <a:gd name="connsiteY5663" fmla="*/ 2990370 h 4757195"/>
            <a:gd name="connsiteX5664" fmla="*/ 2187303 w 4004840"/>
            <a:gd name="connsiteY5664" fmla="*/ 3089404 h 4757195"/>
            <a:gd name="connsiteX5665" fmla="*/ 2267768 w 4004840"/>
            <a:gd name="connsiteY5665" fmla="*/ 2967012 h 4757195"/>
            <a:gd name="connsiteX5666" fmla="*/ 2537421 w 4004840"/>
            <a:gd name="connsiteY5666" fmla="*/ 2967012 h 4757195"/>
            <a:gd name="connsiteX5667" fmla="*/ 2549584 w 4004840"/>
            <a:gd name="connsiteY5667" fmla="*/ 2975421 h 4757195"/>
            <a:gd name="connsiteX5668" fmla="*/ 2550520 w 4004840"/>
            <a:gd name="connsiteY5668" fmla="*/ 2987567 h 4757195"/>
            <a:gd name="connsiteX5669" fmla="*/ 2548648 w 4004840"/>
            <a:gd name="connsiteY5669" fmla="*/ 2983830 h 4757195"/>
            <a:gd name="connsiteX5670" fmla="*/ 2542099 w 4004840"/>
            <a:gd name="connsiteY5670" fmla="*/ 2974487 h 4757195"/>
            <a:gd name="connsiteX5671" fmla="*/ 2546777 w 4004840"/>
            <a:gd name="connsiteY5671" fmla="*/ 2985698 h 4757195"/>
            <a:gd name="connsiteX5672" fmla="*/ 2548648 w 4004840"/>
            <a:gd name="connsiteY5672" fmla="*/ 2988501 h 4757195"/>
            <a:gd name="connsiteX5673" fmla="*/ 2538356 w 4004840"/>
            <a:gd name="connsiteY5673" fmla="*/ 2981027 h 4757195"/>
            <a:gd name="connsiteX5674" fmla="*/ 2537421 w 4004840"/>
            <a:gd name="connsiteY5674" fmla="*/ 2967012 h 4757195"/>
            <a:gd name="connsiteX5675" fmla="*/ 2616014 w 4004840"/>
            <a:gd name="connsiteY5675" fmla="*/ 2967012 h 4757195"/>
            <a:gd name="connsiteX5676" fmla="*/ 2614143 w 4004840"/>
            <a:gd name="connsiteY5676" fmla="*/ 2981027 h 4757195"/>
            <a:gd name="connsiteX5677" fmla="*/ 2603851 w 4004840"/>
            <a:gd name="connsiteY5677" fmla="*/ 2988501 h 4757195"/>
            <a:gd name="connsiteX5678" fmla="*/ 2606658 w 4004840"/>
            <a:gd name="connsiteY5678" fmla="*/ 2985698 h 4757195"/>
            <a:gd name="connsiteX5679" fmla="*/ 2611336 w 4004840"/>
            <a:gd name="connsiteY5679" fmla="*/ 2974487 h 4757195"/>
            <a:gd name="connsiteX5680" fmla="*/ 2603851 w 4004840"/>
            <a:gd name="connsiteY5680" fmla="*/ 2983830 h 4757195"/>
            <a:gd name="connsiteX5681" fmla="*/ 2601980 w 4004840"/>
            <a:gd name="connsiteY5681" fmla="*/ 2987567 h 4757195"/>
            <a:gd name="connsiteX5682" fmla="*/ 2603851 w 4004840"/>
            <a:gd name="connsiteY5682" fmla="*/ 2975421 h 4757195"/>
            <a:gd name="connsiteX5683" fmla="*/ 2616014 w 4004840"/>
            <a:gd name="connsiteY5683" fmla="*/ 2967012 h 4757195"/>
            <a:gd name="connsiteX5684" fmla="*/ 2650633 w 4004840"/>
            <a:gd name="connsiteY5684" fmla="*/ 2967012 h 4757195"/>
            <a:gd name="connsiteX5685" fmla="*/ 2611336 w 4004840"/>
            <a:gd name="connsiteY5685" fmla="*/ 3076324 h 4757195"/>
            <a:gd name="connsiteX5686" fmla="*/ 2741390 w 4004840"/>
            <a:gd name="connsiteY5686" fmla="*/ 3071653 h 4757195"/>
            <a:gd name="connsiteX5687" fmla="*/ 2678702 w 4004840"/>
            <a:gd name="connsiteY5687" fmla="*/ 3080061 h 4757195"/>
            <a:gd name="connsiteX5688" fmla="*/ 2688995 w 4004840"/>
            <a:gd name="connsiteY5688" fmla="*/ 3099681 h 4757195"/>
            <a:gd name="connsiteX5689" fmla="*/ 2657183 w 4004840"/>
            <a:gd name="connsiteY5689" fmla="*/ 3096879 h 4757195"/>
            <a:gd name="connsiteX5690" fmla="*/ 2650633 w 4004840"/>
            <a:gd name="connsiteY5690" fmla="*/ 3092207 h 4757195"/>
            <a:gd name="connsiteX5691" fmla="*/ 2603851 w 4004840"/>
            <a:gd name="connsiteY5691" fmla="*/ 3132381 h 4757195"/>
            <a:gd name="connsiteX5692" fmla="*/ 2624435 w 4004840"/>
            <a:gd name="connsiteY5692" fmla="*/ 3272525 h 4757195"/>
            <a:gd name="connsiteX5693" fmla="*/ 2528064 w 4004840"/>
            <a:gd name="connsiteY5693" fmla="*/ 3272525 h 4757195"/>
            <a:gd name="connsiteX5694" fmla="*/ 2558005 w 4004840"/>
            <a:gd name="connsiteY5694" fmla="*/ 3132381 h 4757195"/>
            <a:gd name="connsiteX5695" fmla="*/ 2535082 w 4004840"/>
            <a:gd name="connsiteY5695" fmla="*/ 3086251 h 4757195"/>
            <a:gd name="connsiteX5696" fmla="*/ 2510028 w 4004840"/>
            <a:gd name="connsiteY5696" fmla="*/ 3069914 h 4757195"/>
            <a:gd name="connsiteX5697" fmla="*/ 2502802 w 4004840"/>
            <a:gd name="connsiteY5697" fmla="*/ 3073521 h 4757195"/>
            <a:gd name="connsiteX5698" fmla="*/ 2481282 w 4004840"/>
            <a:gd name="connsiteY5698" fmla="*/ 3089404 h 4757195"/>
            <a:gd name="connsiteX5699" fmla="*/ 2505609 w 4004840"/>
            <a:gd name="connsiteY5699" fmla="*/ 3079127 h 4757195"/>
            <a:gd name="connsiteX5700" fmla="*/ 2512158 w 4004840"/>
            <a:gd name="connsiteY5700" fmla="*/ 3074456 h 4757195"/>
            <a:gd name="connsiteX5701" fmla="*/ 2495317 w 4004840"/>
            <a:gd name="connsiteY5701" fmla="*/ 3096879 h 4757195"/>
            <a:gd name="connsiteX5702" fmla="*/ 2464441 w 4004840"/>
            <a:gd name="connsiteY5702" fmla="*/ 3099681 h 4757195"/>
            <a:gd name="connsiteX5703" fmla="*/ 2482218 w 4004840"/>
            <a:gd name="connsiteY5703" fmla="*/ 3073521 h 4757195"/>
            <a:gd name="connsiteX5704" fmla="*/ 2497305 w 4004840"/>
            <a:gd name="connsiteY5704" fmla="*/ 3069200 h 4757195"/>
            <a:gd name="connsiteX5705" fmla="*/ 2509795 w 4004840"/>
            <a:gd name="connsiteY5705" fmla="*/ 3069762 h 4757195"/>
            <a:gd name="connsiteX5706" fmla="*/ 2503270 w 4004840"/>
            <a:gd name="connsiteY5706" fmla="*/ 3065507 h 4757195"/>
            <a:gd name="connsiteX5707" fmla="*/ 2453213 w 4004840"/>
            <a:gd name="connsiteY5707" fmla="*/ 3057638 h 4757195"/>
            <a:gd name="connsiteX5708" fmla="*/ 2537421 w 4004840"/>
            <a:gd name="connsiteY5708" fmla="*/ 3060441 h 4757195"/>
            <a:gd name="connsiteX5709" fmla="*/ 2511223 w 4004840"/>
            <a:gd name="connsiteY5709" fmla="*/ 2990370 h 4757195"/>
            <a:gd name="connsiteX5710" fmla="*/ 2570168 w 4004840"/>
            <a:gd name="connsiteY5710" fmla="*/ 3089404 h 4757195"/>
            <a:gd name="connsiteX5711" fmla="*/ 2650633 w 4004840"/>
            <a:gd name="connsiteY5711" fmla="*/ 2967012 h 4757195"/>
            <a:gd name="connsiteX5712" fmla="*/ 2920286 w 4004840"/>
            <a:gd name="connsiteY5712" fmla="*/ 2967012 h 4757195"/>
            <a:gd name="connsiteX5713" fmla="*/ 2932449 w 4004840"/>
            <a:gd name="connsiteY5713" fmla="*/ 2975421 h 4757195"/>
            <a:gd name="connsiteX5714" fmla="*/ 2933384 w 4004840"/>
            <a:gd name="connsiteY5714" fmla="*/ 2987567 h 4757195"/>
            <a:gd name="connsiteX5715" fmla="*/ 2931513 w 4004840"/>
            <a:gd name="connsiteY5715" fmla="*/ 2983830 h 4757195"/>
            <a:gd name="connsiteX5716" fmla="*/ 2924964 w 4004840"/>
            <a:gd name="connsiteY5716" fmla="*/ 2974487 h 4757195"/>
            <a:gd name="connsiteX5717" fmla="*/ 2929642 w 4004840"/>
            <a:gd name="connsiteY5717" fmla="*/ 2985698 h 4757195"/>
            <a:gd name="connsiteX5718" fmla="*/ 2931513 w 4004840"/>
            <a:gd name="connsiteY5718" fmla="*/ 2988501 h 4757195"/>
            <a:gd name="connsiteX5719" fmla="*/ 2921221 w 4004840"/>
            <a:gd name="connsiteY5719" fmla="*/ 2981027 h 4757195"/>
            <a:gd name="connsiteX5720" fmla="*/ 2920286 w 4004840"/>
            <a:gd name="connsiteY5720" fmla="*/ 2967012 h 4757195"/>
            <a:gd name="connsiteX5721" fmla="*/ 2998880 w 4004840"/>
            <a:gd name="connsiteY5721" fmla="*/ 2967012 h 4757195"/>
            <a:gd name="connsiteX5722" fmla="*/ 2997008 w 4004840"/>
            <a:gd name="connsiteY5722" fmla="*/ 2981027 h 4757195"/>
            <a:gd name="connsiteX5723" fmla="*/ 2986716 w 4004840"/>
            <a:gd name="connsiteY5723" fmla="*/ 2988501 h 4757195"/>
            <a:gd name="connsiteX5724" fmla="*/ 2989523 w 4004840"/>
            <a:gd name="connsiteY5724" fmla="*/ 2985698 h 4757195"/>
            <a:gd name="connsiteX5725" fmla="*/ 2994201 w 4004840"/>
            <a:gd name="connsiteY5725" fmla="*/ 2974487 h 4757195"/>
            <a:gd name="connsiteX5726" fmla="*/ 2986716 w 4004840"/>
            <a:gd name="connsiteY5726" fmla="*/ 2983830 h 4757195"/>
            <a:gd name="connsiteX5727" fmla="*/ 2984845 w 4004840"/>
            <a:gd name="connsiteY5727" fmla="*/ 2987567 h 4757195"/>
            <a:gd name="connsiteX5728" fmla="*/ 2986716 w 4004840"/>
            <a:gd name="connsiteY5728" fmla="*/ 2975421 h 4757195"/>
            <a:gd name="connsiteX5729" fmla="*/ 2998880 w 4004840"/>
            <a:gd name="connsiteY5729" fmla="*/ 2967012 h 4757195"/>
            <a:gd name="connsiteX5730" fmla="*/ 3033498 w 4004840"/>
            <a:gd name="connsiteY5730" fmla="*/ 2967012 h 4757195"/>
            <a:gd name="connsiteX5731" fmla="*/ 2994201 w 4004840"/>
            <a:gd name="connsiteY5731" fmla="*/ 3076324 h 4757195"/>
            <a:gd name="connsiteX5732" fmla="*/ 3124256 w 4004840"/>
            <a:gd name="connsiteY5732" fmla="*/ 3071653 h 4757195"/>
            <a:gd name="connsiteX5733" fmla="*/ 3061568 w 4004840"/>
            <a:gd name="connsiteY5733" fmla="*/ 3080061 h 4757195"/>
            <a:gd name="connsiteX5734" fmla="*/ 3071859 w 4004840"/>
            <a:gd name="connsiteY5734" fmla="*/ 3099681 h 4757195"/>
            <a:gd name="connsiteX5735" fmla="*/ 3040048 w 4004840"/>
            <a:gd name="connsiteY5735" fmla="*/ 3096879 h 4757195"/>
            <a:gd name="connsiteX5736" fmla="*/ 3033498 w 4004840"/>
            <a:gd name="connsiteY5736" fmla="*/ 3092207 h 4757195"/>
            <a:gd name="connsiteX5737" fmla="*/ 2986716 w 4004840"/>
            <a:gd name="connsiteY5737" fmla="*/ 3132381 h 4757195"/>
            <a:gd name="connsiteX5738" fmla="*/ 3007300 w 4004840"/>
            <a:gd name="connsiteY5738" fmla="*/ 3272525 h 4757195"/>
            <a:gd name="connsiteX5739" fmla="*/ 2910929 w 4004840"/>
            <a:gd name="connsiteY5739" fmla="*/ 3272525 h 4757195"/>
            <a:gd name="connsiteX5740" fmla="*/ 2940870 w 4004840"/>
            <a:gd name="connsiteY5740" fmla="*/ 3132381 h 4757195"/>
            <a:gd name="connsiteX5741" fmla="*/ 2917946 w 4004840"/>
            <a:gd name="connsiteY5741" fmla="*/ 3086251 h 4757195"/>
            <a:gd name="connsiteX5742" fmla="*/ 2892892 w 4004840"/>
            <a:gd name="connsiteY5742" fmla="*/ 3069914 h 4757195"/>
            <a:gd name="connsiteX5743" fmla="*/ 2885667 w 4004840"/>
            <a:gd name="connsiteY5743" fmla="*/ 3073521 h 4757195"/>
            <a:gd name="connsiteX5744" fmla="*/ 2864146 w 4004840"/>
            <a:gd name="connsiteY5744" fmla="*/ 3089404 h 4757195"/>
            <a:gd name="connsiteX5745" fmla="*/ 2888473 w 4004840"/>
            <a:gd name="connsiteY5745" fmla="*/ 3079127 h 4757195"/>
            <a:gd name="connsiteX5746" fmla="*/ 2895023 w 4004840"/>
            <a:gd name="connsiteY5746" fmla="*/ 3074456 h 4757195"/>
            <a:gd name="connsiteX5747" fmla="*/ 2878182 w 4004840"/>
            <a:gd name="connsiteY5747" fmla="*/ 3096879 h 4757195"/>
            <a:gd name="connsiteX5748" fmla="*/ 2847305 w 4004840"/>
            <a:gd name="connsiteY5748" fmla="*/ 3099681 h 4757195"/>
            <a:gd name="connsiteX5749" fmla="*/ 2865083 w 4004840"/>
            <a:gd name="connsiteY5749" fmla="*/ 3073521 h 4757195"/>
            <a:gd name="connsiteX5750" fmla="*/ 2880170 w 4004840"/>
            <a:gd name="connsiteY5750" fmla="*/ 3069200 h 4757195"/>
            <a:gd name="connsiteX5751" fmla="*/ 2892660 w 4004840"/>
            <a:gd name="connsiteY5751" fmla="*/ 3069762 h 4757195"/>
            <a:gd name="connsiteX5752" fmla="*/ 2886135 w 4004840"/>
            <a:gd name="connsiteY5752" fmla="*/ 3065507 h 4757195"/>
            <a:gd name="connsiteX5753" fmla="*/ 2836078 w 4004840"/>
            <a:gd name="connsiteY5753" fmla="*/ 3057638 h 4757195"/>
            <a:gd name="connsiteX5754" fmla="*/ 2920286 w 4004840"/>
            <a:gd name="connsiteY5754" fmla="*/ 3060441 h 4757195"/>
            <a:gd name="connsiteX5755" fmla="*/ 2894088 w 4004840"/>
            <a:gd name="connsiteY5755" fmla="*/ 2990370 h 4757195"/>
            <a:gd name="connsiteX5756" fmla="*/ 2953033 w 4004840"/>
            <a:gd name="connsiteY5756" fmla="*/ 3089404 h 4757195"/>
            <a:gd name="connsiteX5757" fmla="*/ 3033498 w 4004840"/>
            <a:gd name="connsiteY5757" fmla="*/ 2967012 h 4757195"/>
            <a:gd name="connsiteX5758" fmla="*/ 3303151 w 4004840"/>
            <a:gd name="connsiteY5758" fmla="*/ 2967012 h 4757195"/>
            <a:gd name="connsiteX5759" fmla="*/ 3315314 w 4004840"/>
            <a:gd name="connsiteY5759" fmla="*/ 2975421 h 4757195"/>
            <a:gd name="connsiteX5760" fmla="*/ 3316250 w 4004840"/>
            <a:gd name="connsiteY5760" fmla="*/ 2987567 h 4757195"/>
            <a:gd name="connsiteX5761" fmla="*/ 3314378 w 4004840"/>
            <a:gd name="connsiteY5761" fmla="*/ 2983830 h 4757195"/>
            <a:gd name="connsiteX5762" fmla="*/ 3307829 w 4004840"/>
            <a:gd name="connsiteY5762" fmla="*/ 2974487 h 4757195"/>
            <a:gd name="connsiteX5763" fmla="*/ 3312507 w 4004840"/>
            <a:gd name="connsiteY5763" fmla="*/ 2985698 h 4757195"/>
            <a:gd name="connsiteX5764" fmla="*/ 3314378 w 4004840"/>
            <a:gd name="connsiteY5764" fmla="*/ 2988501 h 4757195"/>
            <a:gd name="connsiteX5765" fmla="*/ 3304086 w 4004840"/>
            <a:gd name="connsiteY5765" fmla="*/ 2981027 h 4757195"/>
            <a:gd name="connsiteX5766" fmla="*/ 3303151 w 4004840"/>
            <a:gd name="connsiteY5766" fmla="*/ 2967012 h 4757195"/>
            <a:gd name="connsiteX5767" fmla="*/ 3381745 w 4004840"/>
            <a:gd name="connsiteY5767" fmla="*/ 2967012 h 4757195"/>
            <a:gd name="connsiteX5768" fmla="*/ 3379873 w 4004840"/>
            <a:gd name="connsiteY5768" fmla="*/ 2981027 h 4757195"/>
            <a:gd name="connsiteX5769" fmla="*/ 3369581 w 4004840"/>
            <a:gd name="connsiteY5769" fmla="*/ 2988501 h 4757195"/>
            <a:gd name="connsiteX5770" fmla="*/ 3372388 w 4004840"/>
            <a:gd name="connsiteY5770" fmla="*/ 2985698 h 4757195"/>
            <a:gd name="connsiteX5771" fmla="*/ 3377066 w 4004840"/>
            <a:gd name="connsiteY5771" fmla="*/ 2974487 h 4757195"/>
            <a:gd name="connsiteX5772" fmla="*/ 3369581 w 4004840"/>
            <a:gd name="connsiteY5772" fmla="*/ 2983830 h 4757195"/>
            <a:gd name="connsiteX5773" fmla="*/ 3367710 w 4004840"/>
            <a:gd name="connsiteY5773" fmla="*/ 2987567 h 4757195"/>
            <a:gd name="connsiteX5774" fmla="*/ 3369581 w 4004840"/>
            <a:gd name="connsiteY5774" fmla="*/ 2975421 h 4757195"/>
            <a:gd name="connsiteX5775" fmla="*/ 3381745 w 4004840"/>
            <a:gd name="connsiteY5775" fmla="*/ 2967012 h 4757195"/>
            <a:gd name="connsiteX5776" fmla="*/ 3416363 w 4004840"/>
            <a:gd name="connsiteY5776" fmla="*/ 2967012 h 4757195"/>
            <a:gd name="connsiteX5777" fmla="*/ 3377066 w 4004840"/>
            <a:gd name="connsiteY5777" fmla="*/ 3076324 h 4757195"/>
            <a:gd name="connsiteX5778" fmla="*/ 3507121 w 4004840"/>
            <a:gd name="connsiteY5778" fmla="*/ 3071653 h 4757195"/>
            <a:gd name="connsiteX5779" fmla="*/ 3444433 w 4004840"/>
            <a:gd name="connsiteY5779" fmla="*/ 3080061 h 4757195"/>
            <a:gd name="connsiteX5780" fmla="*/ 3454724 w 4004840"/>
            <a:gd name="connsiteY5780" fmla="*/ 3099681 h 4757195"/>
            <a:gd name="connsiteX5781" fmla="*/ 3422913 w 4004840"/>
            <a:gd name="connsiteY5781" fmla="*/ 3096879 h 4757195"/>
            <a:gd name="connsiteX5782" fmla="*/ 3416363 w 4004840"/>
            <a:gd name="connsiteY5782" fmla="*/ 3092207 h 4757195"/>
            <a:gd name="connsiteX5783" fmla="*/ 3369581 w 4004840"/>
            <a:gd name="connsiteY5783" fmla="*/ 3132381 h 4757195"/>
            <a:gd name="connsiteX5784" fmla="*/ 3390165 w 4004840"/>
            <a:gd name="connsiteY5784" fmla="*/ 3272525 h 4757195"/>
            <a:gd name="connsiteX5785" fmla="*/ 3293794 w 4004840"/>
            <a:gd name="connsiteY5785" fmla="*/ 3272525 h 4757195"/>
            <a:gd name="connsiteX5786" fmla="*/ 3323735 w 4004840"/>
            <a:gd name="connsiteY5786" fmla="*/ 3132381 h 4757195"/>
            <a:gd name="connsiteX5787" fmla="*/ 3300811 w 4004840"/>
            <a:gd name="connsiteY5787" fmla="*/ 3086251 h 4757195"/>
            <a:gd name="connsiteX5788" fmla="*/ 3275758 w 4004840"/>
            <a:gd name="connsiteY5788" fmla="*/ 3069914 h 4757195"/>
            <a:gd name="connsiteX5789" fmla="*/ 3268531 w 4004840"/>
            <a:gd name="connsiteY5789" fmla="*/ 3073521 h 4757195"/>
            <a:gd name="connsiteX5790" fmla="*/ 3247012 w 4004840"/>
            <a:gd name="connsiteY5790" fmla="*/ 3089404 h 4757195"/>
            <a:gd name="connsiteX5791" fmla="*/ 3271339 w 4004840"/>
            <a:gd name="connsiteY5791" fmla="*/ 3079127 h 4757195"/>
            <a:gd name="connsiteX5792" fmla="*/ 3277888 w 4004840"/>
            <a:gd name="connsiteY5792" fmla="*/ 3074456 h 4757195"/>
            <a:gd name="connsiteX5793" fmla="*/ 3261047 w 4004840"/>
            <a:gd name="connsiteY5793" fmla="*/ 3096879 h 4757195"/>
            <a:gd name="connsiteX5794" fmla="*/ 3230170 w 4004840"/>
            <a:gd name="connsiteY5794" fmla="*/ 3099681 h 4757195"/>
            <a:gd name="connsiteX5795" fmla="*/ 3247947 w 4004840"/>
            <a:gd name="connsiteY5795" fmla="*/ 3073521 h 4757195"/>
            <a:gd name="connsiteX5796" fmla="*/ 3263035 w 4004840"/>
            <a:gd name="connsiteY5796" fmla="*/ 3069200 h 4757195"/>
            <a:gd name="connsiteX5797" fmla="*/ 3275525 w 4004840"/>
            <a:gd name="connsiteY5797" fmla="*/ 3069762 h 4757195"/>
            <a:gd name="connsiteX5798" fmla="*/ 3269000 w 4004840"/>
            <a:gd name="connsiteY5798" fmla="*/ 3065507 h 4757195"/>
            <a:gd name="connsiteX5799" fmla="*/ 3218943 w 4004840"/>
            <a:gd name="connsiteY5799" fmla="*/ 3057638 h 4757195"/>
            <a:gd name="connsiteX5800" fmla="*/ 3303151 w 4004840"/>
            <a:gd name="connsiteY5800" fmla="*/ 3060441 h 4757195"/>
            <a:gd name="connsiteX5801" fmla="*/ 3276952 w 4004840"/>
            <a:gd name="connsiteY5801" fmla="*/ 2990370 h 4757195"/>
            <a:gd name="connsiteX5802" fmla="*/ 3335898 w 4004840"/>
            <a:gd name="connsiteY5802" fmla="*/ 3089404 h 4757195"/>
            <a:gd name="connsiteX5803" fmla="*/ 3416363 w 4004840"/>
            <a:gd name="connsiteY5803" fmla="*/ 2967012 h 4757195"/>
            <a:gd name="connsiteX5804" fmla="*/ 3686014 w 4004840"/>
            <a:gd name="connsiteY5804" fmla="*/ 2967012 h 4757195"/>
            <a:gd name="connsiteX5805" fmla="*/ 3698176 w 4004840"/>
            <a:gd name="connsiteY5805" fmla="*/ 2975421 h 4757195"/>
            <a:gd name="connsiteX5806" fmla="*/ 3699114 w 4004840"/>
            <a:gd name="connsiteY5806" fmla="*/ 2987567 h 4757195"/>
            <a:gd name="connsiteX5807" fmla="*/ 3697242 w 4004840"/>
            <a:gd name="connsiteY5807" fmla="*/ 2983830 h 4757195"/>
            <a:gd name="connsiteX5808" fmla="*/ 3690694 w 4004840"/>
            <a:gd name="connsiteY5808" fmla="*/ 2974487 h 4757195"/>
            <a:gd name="connsiteX5809" fmla="*/ 3695372 w 4004840"/>
            <a:gd name="connsiteY5809" fmla="*/ 2985698 h 4757195"/>
            <a:gd name="connsiteX5810" fmla="*/ 3697242 w 4004840"/>
            <a:gd name="connsiteY5810" fmla="*/ 2988501 h 4757195"/>
            <a:gd name="connsiteX5811" fmla="*/ 3686951 w 4004840"/>
            <a:gd name="connsiteY5811" fmla="*/ 2981027 h 4757195"/>
            <a:gd name="connsiteX5812" fmla="*/ 3686014 w 4004840"/>
            <a:gd name="connsiteY5812" fmla="*/ 2967012 h 4757195"/>
            <a:gd name="connsiteX5813" fmla="*/ 3764607 w 4004840"/>
            <a:gd name="connsiteY5813" fmla="*/ 2967012 h 4757195"/>
            <a:gd name="connsiteX5814" fmla="*/ 3762736 w 4004840"/>
            <a:gd name="connsiteY5814" fmla="*/ 2981027 h 4757195"/>
            <a:gd name="connsiteX5815" fmla="*/ 3752444 w 4004840"/>
            <a:gd name="connsiteY5815" fmla="*/ 2988501 h 4757195"/>
            <a:gd name="connsiteX5816" fmla="*/ 3755252 w 4004840"/>
            <a:gd name="connsiteY5816" fmla="*/ 2985698 h 4757195"/>
            <a:gd name="connsiteX5817" fmla="*/ 3759930 w 4004840"/>
            <a:gd name="connsiteY5817" fmla="*/ 2974487 h 4757195"/>
            <a:gd name="connsiteX5818" fmla="*/ 3752444 w 4004840"/>
            <a:gd name="connsiteY5818" fmla="*/ 2983830 h 4757195"/>
            <a:gd name="connsiteX5819" fmla="*/ 3750572 w 4004840"/>
            <a:gd name="connsiteY5819" fmla="*/ 2987567 h 4757195"/>
            <a:gd name="connsiteX5820" fmla="*/ 3752444 w 4004840"/>
            <a:gd name="connsiteY5820" fmla="*/ 2975421 h 4757195"/>
            <a:gd name="connsiteX5821" fmla="*/ 3764607 w 4004840"/>
            <a:gd name="connsiteY5821" fmla="*/ 2967012 h 4757195"/>
            <a:gd name="connsiteX5822" fmla="*/ 3799228 w 4004840"/>
            <a:gd name="connsiteY5822" fmla="*/ 2967012 h 4757195"/>
            <a:gd name="connsiteX5823" fmla="*/ 3759930 w 4004840"/>
            <a:gd name="connsiteY5823" fmla="*/ 3076324 h 4757195"/>
            <a:gd name="connsiteX5824" fmla="*/ 3889986 w 4004840"/>
            <a:gd name="connsiteY5824" fmla="*/ 3071653 h 4757195"/>
            <a:gd name="connsiteX5825" fmla="*/ 3827295 w 4004840"/>
            <a:gd name="connsiteY5825" fmla="*/ 3080061 h 4757195"/>
            <a:gd name="connsiteX5826" fmla="*/ 3837589 w 4004840"/>
            <a:gd name="connsiteY5826" fmla="*/ 3099681 h 4757195"/>
            <a:gd name="connsiteX5827" fmla="*/ 3805777 w 4004840"/>
            <a:gd name="connsiteY5827" fmla="*/ 3096879 h 4757195"/>
            <a:gd name="connsiteX5828" fmla="*/ 3799228 w 4004840"/>
            <a:gd name="connsiteY5828" fmla="*/ 3092207 h 4757195"/>
            <a:gd name="connsiteX5829" fmla="*/ 3752444 w 4004840"/>
            <a:gd name="connsiteY5829" fmla="*/ 3132381 h 4757195"/>
            <a:gd name="connsiteX5830" fmla="*/ 3773028 w 4004840"/>
            <a:gd name="connsiteY5830" fmla="*/ 3272525 h 4757195"/>
            <a:gd name="connsiteX5831" fmla="*/ 3676657 w 4004840"/>
            <a:gd name="connsiteY5831" fmla="*/ 3272525 h 4757195"/>
            <a:gd name="connsiteX5832" fmla="*/ 3706597 w 4004840"/>
            <a:gd name="connsiteY5832" fmla="*/ 3132381 h 4757195"/>
            <a:gd name="connsiteX5833" fmla="*/ 3683675 w 4004840"/>
            <a:gd name="connsiteY5833" fmla="*/ 3086251 h 4757195"/>
            <a:gd name="connsiteX5834" fmla="*/ 3658622 w 4004840"/>
            <a:gd name="connsiteY5834" fmla="*/ 3069914 h 4757195"/>
            <a:gd name="connsiteX5835" fmla="*/ 3651396 w 4004840"/>
            <a:gd name="connsiteY5835" fmla="*/ 3073521 h 4757195"/>
            <a:gd name="connsiteX5836" fmla="*/ 3629876 w 4004840"/>
            <a:gd name="connsiteY5836" fmla="*/ 3089404 h 4757195"/>
            <a:gd name="connsiteX5837" fmla="*/ 3654201 w 4004840"/>
            <a:gd name="connsiteY5837" fmla="*/ 3079127 h 4757195"/>
            <a:gd name="connsiteX5838" fmla="*/ 3660751 w 4004840"/>
            <a:gd name="connsiteY5838" fmla="*/ 3074456 h 4757195"/>
            <a:gd name="connsiteX5839" fmla="*/ 3643909 w 4004840"/>
            <a:gd name="connsiteY5839" fmla="*/ 3096879 h 4757195"/>
            <a:gd name="connsiteX5840" fmla="*/ 3613035 w 4004840"/>
            <a:gd name="connsiteY5840" fmla="*/ 3099681 h 4757195"/>
            <a:gd name="connsiteX5841" fmla="*/ 3630810 w 4004840"/>
            <a:gd name="connsiteY5841" fmla="*/ 3073521 h 4757195"/>
            <a:gd name="connsiteX5842" fmla="*/ 3645897 w 4004840"/>
            <a:gd name="connsiteY5842" fmla="*/ 3069200 h 4757195"/>
            <a:gd name="connsiteX5843" fmla="*/ 3658390 w 4004840"/>
            <a:gd name="connsiteY5843" fmla="*/ 3069762 h 4757195"/>
            <a:gd name="connsiteX5844" fmla="*/ 3651862 w 4004840"/>
            <a:gd name="connsiteY5844" fmla="*/ 3065507 h 4757195"/>
            <a:gd name="connsiteX5845" fmla="*/ 3601807 w 4004840"/>
            <a:gd name="connsiteY5845" fmla="*/ 3057638 h 4757195"/>
            <a:gd name="connsiteX5846" fmla="*/ 3686014 w 4004840"/>
            <a:gd name="connsiteY5846" fmla="*/ 3060441 h 4757195"/>
            <a:gd name="connsiteX5847" fmla="*/ 3659815 w 4004840"/>
            <a:gd name="connsiteY5847" fmla="*/ 2990370 h 4757195"/>
            <a:gd name="connsiteX5848" fmla="*/ 3718761 w 4004840"/>
            <a:gd name="connsiteY5848" fmla="*/ 3089404 h 4757195"/>
            <a:gd name="connsiteX5849" fmla="*/ 3799228 w 4004840"/>
            <a:gd name="connsiteY5849" fmla="*/ 2967012 h 4757195"/>
            <a:gd name="connsiteX5850" fmla="*/ 279529 w 4004840"/>
            <a:gd name="connsiteY5850" fmla="*/ 2904415 h 4757195"/>
            <a:gd name="connsiteX5851" fmla="*/ 292628 w 4004840"/>
            <a:gd name="connsiteY5851" fmla="*/ 2933378 h 4757195"/>
            <a:gd name="connsiteX5852" fmla="*/ 282336 w 4004840"/>
            <a:gd name="connsiteY5852" fmla="*/ 2959538 h 4757195"/>
            <a:gd name="connsiteX5853" fmla="*/ 282336 w 4004840"/>
            <a:gd name="connsiteY5853" fmla="*/ 2951130 h 4757195"/>
            <a:gd name="connsiteX5854" fmla="*/ 279529 w 4004840"/>
            <a:gd name="connsiteY5854" fmla="*/ 2924969 h 4757195"/>
            <a:gd name="connsiteX5855" fmla="*/ 276722 w 4004840"/>
            <a:gd name="connsiteY5855" fmla="*/ 2951130 h 4757195"/>
            <a:gd name="connsiteX5856" fmla="*/ 276722 w 4004840"/>
            <a:gd name="connsiteY5856" fmla="*/ 2959538 h 4757195"/>
            <a:gd name="connsiteX5857" fmla="*/ 265494 w 4004840"/>
            <a:gd name="connsiteY5857" fmla="*/ 2933378 h 4757195"/>
            <a:gd name="connsiteX5858" fmla="*/ 279529 w 4004840"/>
            <a:gd name="connsiteY5858" fmla="*/ 2904415 h 4757195"/>
            <a:gd name="connsiteX5859" fmla="*/ 662394 w 4004840"/>
            <a:gd name="connsiteY5859" fmla="*/ 2904415 h 4757195"/>
            <a:gd name="connsiteX5860" fmla="*/ 675493 w 4004840"/>
            <a:gd name="connsiteY5860" fmla="*/ 2933378 h 4757195"/>
            <a:gd name="connsiteX5861" fmla="*/ 665201 w 4004840"/>
            <a:gd name="connsiteY5861" fmla="*/ 2959538 h 4757195"/>
            <a:gd name="connsiteX5862" fmla="*/ 665201 w 4004840"/>
            <a:gd name="connsiteY5862" fmla="*/ 2951130 h 4757195"/>
            <a:gd name="connsiteX5863" fmla="*/ 662394 w 4004840"/>
            <a:gd name="connsiteY5863" fmla="*/ 2924969 h 4757195"/>
            <a:gd name="connsiteX5864" fmla="*/ 659587 w 4004840"/>
            <a:gd name="connsiteY5864" fmla="*/ 2951130 h 4757195"/>
            <a:gd name="connsiteX5865" fmla="*/ 659587 w 4004840"/>
            <a:gd name="connsiteY5865" fmla="*/ 2959538 h 4757195"/>
            <a:gd name="connsiteX5866" fmla="*/ 648359 w 4004840"/>
            <a:gd name="connsiteY5866" fmla="*/ 2933378 h 4757195"/>
            <a:gd name="connsiteX5867" fmla="*/ 662394 w 4004840"/>
            <a:gd name="connsiteY5867" fmla="*/ 2904415 h 4757195"/>
            <a:gd name="connsiteX5868" fmla="*/ 1045259 w 4004840"/>
            <a:gd name="connsiteY5868" fmla="*/ 2904415 h 4757195"/>
            <a:gd name="connsiteX5869" fmla="*/ 1058358 w 4004840"/>
            <a:gd name="connsiteY5869" fmla="*/ 2933378 h 4757195"/>
            <a:gd name="connsiteX5870" fmla="*/ 1048066 w 4004840"/>
            <a:gd name="connsiteY5870" fmla="*/ 2959538 h 4757195"/>
            <a:gd name="connsiteX5871" fmla="*/ 1048066 w 4004840"/>
            <a:gd name="connsiteY5871" fmla="*/ 2951130 h 4757195"/>
            <a:gd name="connsiteX5872" fmla="*/ 1045259 w 4004840"/>
            <a:gd name="connsiteY5872" fmla="*/ 2924969 h 4757195"/>
            <a:gd name="connsiteX5873" fmla="*/ 1042452 w 4004840"/>
            <a:gd name="connsiteY5873" fmla="*/ 2951130 h 4757195"/>
            <a:gd name="connsiteX5874" fmla="*/ 1042452 w 4004840"/>
            <a:gd name="connsiteY5874" fmla="*/ 2959538 h 4757195"/>
            <a:gd name="connsiteX5875" fmla="*/ 1031224 w 4004840"/>
            <a:gd name="connsiteY5875" fmla="*/ 2933378 h 4757195"/>
            <a:gd name="connsiteX5876" fmla="*/ 1045259 w 4004840"/>
            <a:gd name="connsiteY5876" fmla="*/ 2904415 h 4757195"/>
            <a:gd name="connsiteX5877" fmla="*/ 1428124 w 4004840"/>
            <a:gd name="connsiteY5877" fmla="*/ 2904415 h 4757195"/>
            <a:gd name="connsiteX5878" fmla="*/ 1441223 w 4004840"/>
            <a:gd name="connsiteY5878" fmla="*/ 2933378 h 4757195"/>
            <a:gd name="connsiteX5879" fmla="*/ 1430931 w 4004840"/>
            <a:gd name="connsiteY5879" fmla="*/ 2959538 h 4757195"/>
            <a:gd name="connsiteX5880" fmla="*/ 1430931 w 4004840"/>
            <a:gd name="connsiteY5880" fmla="*/ 2951130 h 4757195"/>
            <a:gd name="connsiteX5881" fmla="*/ 1428124 w 4004840"/>
            <a:gd name="connsiteY5881" fmla="*/ 2924969 h 4757195"/>
            <a:gd name="connsiteX5882" fmla="*/ 1425317 w 4004840"/>
            <a:gd name="connsiteY5882" fmla="*/ 2951130 h 4757195"/>
            <a:gd name="connsiteX5883" fmla="*/ 1425317 w 4004840"/>
            <a:gd name="connsiteY5883" fmla="*/ 2959538 h 4757195"/>
            <a:gd name="connsiteX5884" fmla="*/ 1414089 w 4004840"/>
            <a:gd name="connsiteY5884" fmla="*/ 2933378 h 4757195"/>
            <a:gd name="connsiteX5885" fmla="*/ 1428124 w 4004840"/>
            <a:gd name="connsiteY5885" fmla="*/ 2904415 h 4757195"/>
            <a:gd name="connsiteX5886" fmla="*/ 1810988 w 4004840"/>
            <a:gd name="connsiteY5886" fmla="*/ 2904415 h 4757195"/>
            <a:gd name="connsiteX5887" fmla="*/ 1824087 w 4004840"/>
            <a:gd name="connsiteY5887" fmla="*/ 2933378 h 4757195"/>
            <a:gd name="connsiteX5888" fmla="*/ 1813795 w 4004840"/>
            <a:gd name="connsiteY5888" fmla="*/ 2959538 h 4757195"/>
            <a:gd name="connsiteX5889" fmla="*/ 1813795 w 4004840"/>
            <a:gd name="connsiteY5889" fmla="*/ 2951130 h 4757195"/>
            <a:gd name="connsiteX5890" fmla="*/ 1810988 w 4004840"/>
            <a:gd name="connsiteY5890" fmla="*/ 2924969 h 4757195"/>
            <a:gd name="connsiteX5891" fmla="*/ 1808181 w 4004840"/>
            <a:gd name="connsiteY5891" fmla="*/ 2951130 h 4757195"/>
            <a:gd name="connsiteX5892" fmla="*/ 1808181 w 4004840"/>
            <a:gd name="connsiteY5892" fmla="*/ 2959538 h 4757195"/>
            <a:gd name="connsiteX5893" fmla="*/ 1796953 w 4004840"/>
            <a:gd name="connsiteY5893" fmla="*/ 2933378 h 4757195"/>
            <a:gd name="connsiteX5894" fmla="*/ 1810988 w 4004840"/>
            <a:gd name="connsiteY5894" fmla="*/ 2904415 h 4757195"/>
            <a:gd name="connsiteX5895" fmla="*/ 2193853 w 4004840"/>
            <a:gd name="connsiteY5895" fmla="*/ 2904415 h 4757195"/>
            <a:gd name="connsiteX5896" fmla="*/ 2206952 w 4004840"/>
            <a:gd name="connsiteY5896" fmla="*/ 2933378 h 4757195"/>
            <a:gd name="connsiteX5897" fmla="*/ 2196660 w 4004840"/>
            <a:gd name="connsiteY5897" fmla="*/ 2959538 h 4757195"/>
            <a:gd name="connsiteX5898" fmla="*/ 2196660 w 4004840"/>
            <a:gd name="connsiteY5898" fmla="*/ 2951130 h 4757195"/>
            <a:gd name="connsiteX5899" fmla="*/ 2193853 w 4004840"/>
            <a:gd name="connsiteY5899" fmla="*/ 2924969 h 4757195"/>
            <a:gd name="connsiteX5900" fmla="*/ 2191046 w 4004840"/>
            <a:gd name="connsiteY5900" fmla="*/ 2951130 h 4757195"/>
            <a:gd name="connsiteX5901" fmla="*/ 2191046 w 4004840"/>
            <a:gd name="connsiteY5901" fmla="*/ 2959538 h 4757195"/>
            <a:gd name="connsiteX5902" fmla="*/ 2179818 w 4004840"/>
            <a:gd name="connsiteY5902" fmla="*/ 2933378 h 4757195"/>
            <a:gd name="connsiteX5903" fmla="*/ 2193853 w 4004840"/>
            <a:gd name="connsiteY5903" fmla="*/ 2904415 h 4757195"/>
            <a:gd name="connsiteX5904" fmla="*/ 2576718 w 4004840"/>
            <a:gd name="connsiteY5904" fmla="*/ 2904415 h 4757195"/>
            <a:gd name="connsiteX5905" fmla="*/ 2589817 w 4004840"/>
            <a:gd name="connsiteY5905" fmla="*/ 2933378 h 4757195"/>
            <a:gd name="connsiteX5906" fmla="*/ 2579524 w 4004840"/>
            <a:gd name="connsiteY5906" fmla="*/ 2959538 h 4757195"/>
            <a:gd name="connsiteX5907" fmla="*/ 2579524 w 4004840"/>
            <a:gd name="connsiteY5907" fmla="*/ 2951130 h 4757195"/>
            <a:gd name="connsiteX5908" fmla="*/ 2576718 w 4004840"/>
            <a:gd name="connsiteY5908" fmla="*/ 2924969 h 4757195"/>
            <a:gd name="connsiteX5909" fmla="*/ 2573911 w 4004840"/>
            <a:gd name="connsiteY5909" fmla="*/ 2951130 h 4757195"/>
            <a:gd name="connsiteX5910" fmla="*/ 2573911 w 4004840"/>
            <a:gd name="connsiteY5910" fmla="*/ 2959538 h 4757195"/>
            <a:gd name="connsiteX5911" fmla="*/ 2562683 w 4004840"/>
            <a:gd name="connsiteY5911" fmla="*/ 2933378 h 4757195"/>
            <a:gd name="connsiteX5912" fmla="*/ 2576718 w 4004840"/>
            <a:gd name="connsiteY5912" fmla="*/ 2904415 h 4757195"/>
            <a:gd name="connsiteX5913" fmla="*/ 2959582 w 4004840"/>
            <a:gd name="connsiteY5913" fmla="*/ 2904415 h 4757195"/>
            <a:gd name="connsiteX5914" fmla="*/ 2972682 w 4004840"/>
            <a:gd name="connsiteY5914" fmla="*/ 2933378 h 4757195"/>
            <a:gd name="connsiteX5915" fmla="*/ 2962389 w 4004840"/>
            <a:gd name="connsiteY5915" fmla="*/ 2959538 h 4757195"/>
            <a:gd name="connsiteX5916" fmla="*/ 2962389 w 4004840"/>
            <a:gd name="connsiteY5916" fmla="*/ 2951130 h 4757195"/>
            <a:gd name="connsiteX5917" fmla="*/ 2959582 w 4004840"/>
            <a:gd name="connsiteY5917" fmla="*/ 2924969 h 4757195"/>
            <a:gd name="connsiteX5918" fmla="*/ 2956776 w 4004840"/>
            <a:gd name="connsiteY5918" fmla="*/ 2951130 h 4757195"/>
            <a:gd name="connsiteX5919" fmla="*/ 2956776 w 4004840"/>
            <a:gd name="connsiteY5919" fmla="*/ 2959538 h 4757195"/>
            <a:gd name="connsiteX5920" fmla="*/ 2945548 w 4004840"/>
            <a:gd name="connsiteY5920" fmla="*/ 2933378 h 4757195"/>
            <a:gd name="connsiteX5921" fmla="*/ 2959582 w 4004840"/>
            <a:gd name="connsiteY5921" fmla="*/ 2904415 h 4757195"/>
            <a:gd name="connsiteX5922" fmla="*/ 3342447 w 4004840"/>
            <a:gd name="connsiteY5922" fmla="*/ 2904415 h 4757195"/>
            <a:gd name="connsiteX5923" fmla="*/ 3355546 w 4004840"/>
            <a:gd name="connsiteY5923" fmla="*/ 2933378 h 4757195"/>
            <a:gd name="connsiteX5924" fmla="*/ 3345254 w 4004840"/>
            <a:gd name="connsiteY5924" fmla="*/ 2959538 h 4757195"/>
            <a:gd name="connsiteX5925" fmla="*/ 3345254 w 4004840"/>
            <a:gd name="connsiteY5925" fmla="*/ 2951130 h 4757195"/>
            <a:gd name="connsiteX5926" fmla="*/ 3342447 w 4004840"/>
            <a:gd name="connsiteY5926" fmla="*/ 2924969 h 4757195"/>
            <a:gd name="connsiteX5927" fmla="*/ 3339641 w 4004840"/>
            <a:gd name="connsiteY5927" fmla="*/ 2951130 h 4757195"/>
            <a:gd name="connsiteX5928" fmla="*/ 3339641 w 4004840"/>
            <a:gd name="connsiteY5928" fmla="*/ 2959538 h 4757195"/>
            <a:gd name="connsiteX5929" fmla="*/ 3328413 w 4004840"/>
            <a:gd name="connsiteY5929" fmla="*/ 2933378 h 4757195"/>
            <a:gd name="connsiteX5930" fmla="*/ 3342447 w 4004840"/>
            <a:gd name="connsiteY5930" fmla="*/ 2904415 h 4757195"/>
            <a:gd name="connsiteX5931" fmla="*/ 3725310 w 4004840"/>
            <a:gd name="connsiteY5931" fmla="*/ 2904415 h 4757195"/>
            <a:gd name="connsiteX5932" fmla="*/ 3738411 w 4004840"/>
            <a:gd name="connsiteY5932" fmla="*/ 2933378 h 4757195"/>
            <a:gd name="connsiteX5933" fmla="*/ 3728119 w 4004840"/>
            <a:gd name="connsiteY5933" fmla="*/ 2959538 h 4757195"/>
            <a:gd name="connsiteX5934" fmla="*/ 3728119 w 4004840"/>
            <a:gd name="connsiteY5934" fmla="*/ 2951130 h 4757195"/>
            <a:gd name="connsiteX5935" fmla="*/ 3725310 w 4004840"/>
            <a:gd name="connsiteY5935" fmla="*/ 2924969 h 4757195"/>
            <a:gd name="connsiteX5936" fmla="*/ 3722505 w 4004840"/>
            <a:gd name="connsiteY5936" fmla="*/ 2951130 h 4757195"/>
            <a:gd name="connsiteX5937" fmla="*/ 3722505 w 4004840"/>
            <a:gd name="connsiteY5937" fmla="*/ 2959538 h 4757195"/>
            <a:gd name="connsiteX5938" fmla="*/ 3711278 w 4004840"/>
            <a:gd name="connsiteY5938" fmla="*/ 2933378 h 4757195"/>
            <a:gd name="connsiteX5939" fmla="*/ 3725310 w 4004840"/>
            <a:gd name="connsiteY5939" fmla="*/ 2904415 h 4757195"/>
            <a:gd name="connsiteX5940" fmla="*/ 192514 w 4004840"/>
            <a:gd name="connsiteY5940" fmla="*/ 2883861 h 4757195"/>
            <a:gd name="connsiteX5941" fmla="*/ 227133 w 4004840"/>
            <a:gd name="connsiteY5941" fmla="*/ 2908152 h 4757195"/>
            <a:gd name="connsiteX5942" fmla="*/ 231811 w 4004840"/>
            <a:gd name="connsiteY5942" fmla="*/ 2945524 h 4757195"/>
            <a:gd name="connsiteX5943" fmla="*/ 226197 w 4004840"/>
            <a:gd name="connsiteY5943" fmla="*/ 2935247 h 4757195"/>
            <a:gd name="connsiteX5944" fmla="*/ 205613 w 4004840"/>
            <a:gd name="connsiteY5944" fmla="*/ 2907218 h 4757195"/>
            <a:gd name="connsiteX5945" fmla="*/ 219648 w 4004840"/>
            <a:gd name="connsiteY5945" fmla="*/ 2938984 h 4757195"/>
            <a:gd name="connsiteX5946" fmla="*/ 226197 w 4004840"/>
            <a:gd name="connsiteY5946" fmla="*/ 2949261 h 4757195"/>
            <a:gd name="connsiteX5947" fmla="*/ 195321 w 4004840"/>
            <a:gd name="connsiteY5947" fmla="*/ 2925904 h 4757195"/>
            <a:gd name="connsiteX5948" fmla="*/ 192514 w 4004840"/>
            <a:gd name="connsiteY5948" fmla="*/ 2883861 h 4757195"/>
            <a:gd name="connsiteX5949" fmla="*/ 366543 w 4004840"/>
            <a:gd name="connsiteY5949" fmla="*/ 2883861 h 4757195"/>
            <a:gd name="connsiteX5950" fmla="*/ 362801 w 4004840"/>
            <a:gd name="connsiteY5950" fmla="*/ 2925904 h 4757195"/>
            <a:gd name="connsiteX5951" fmla="*/ 332860 w 4004840"/>
            <a:gd name="connsiteY5951" fmla="*/ 2949261 h 4757195"/>
            <a:gd name="connsiteX5952" fmla="*/ 339410 w 4004840"/>
            <a:gd name="connsiteY5952" fmla="*/ 2938984 h 4757195"/>
            <a:gd name="connsiteX5953" fmla="*/ 353444 w 4004840"/>
            <a:gd name="connsiteY5953" fmla="*/ 2907218 h 4757195"/>
            <a:gd name="connsiteX5954" fmla="*/ 331925 w 4004840"/>
            <a:gd name="connsiteY5954" fmla="*/ 2935247 h 4757195"/>
            <a:gd name="connsiteX5955" fmla="*/ 327247 w 4004840"/>
            <a:gd name="connsiteY5955" fmla="*/ 2945524 h 4757195"/>
            <a:gd name="connsiteX5956" fmla="*/ 330989 w 4004840"/>
            <a:gd name="connsiteY5956" fmla="*/ 2908152 h 4757195"/>
            <a:gd name="connsiteX5957" fmla="*/ 366543 w 4004840"/>
            <a:gd name="connsiteY5957" fmla="*/ 2883861 h 4757195"/>
            <a:gd name="connsiteX5958" fmla="*/ 575379 w 4004840"/>
            <a:gd name="connsiteY5958" fmla="*/ 2883861 h 4757195"/>
            <a:gd name="connsiteX5959" fmla="*/ 609998 w 4004840"/>
            <a:gd name="connsiteY5959" fmla="*/ 2908152 h 4757195"/>
            <a:gd name="connsiteX5960" fmla="*/ 614676 w 4004840"/>
            <a:gd name="connsiteY5960" fmla="*/ 2945524 h 4757195"/>
            <a:gd name="connsiteX5961" fmla="*/ 609062 w 4004840"/>
            <a:gd name="connsiteY5961" fmla="*/ 2935247 h 4757195"/>
            <a:gd name="connsiteX5962" fmla="*/ 588478 w 4004840"/>
            <a:gd name="connsiteY5962" fmla="*/ 2907218 h 4757195"/>
            <a:gd name="connsiteX5963" fmla="*/ 602513 w 4004840"/>
            <a:gd name="connsiteY5963" fmla="*/ 2938984 h 4757195"/>
            <a:gd name="connsiteX5964" fmla="*/ 609062 w 4004840"/>
            <a:gd name="connsiteY5964" fmla="*/ 2949261 h 4757195"/>
            <a:gd name="connsiteX5965" fmla="*/ 578186 w 4004840"/>
            <a:gd name="connsiteY5965" fmla="*/ 2925904 h 4757195"/>
            <a:gd name="connsiteX5966" fmla="*/ 575379 w 4004840"/>
            <a:gd name="connsiteY5966" fmla="*/ 2883861 h 4757195"/>
            <a:gd name="connsiteX5967" fmla="*/ 749408 w 4004840"/>
            <a:gd name="connsiteY5967" fmla="*/ 2883861 h 4757195"/>
            <a:gd name="connsiteX5968" fmla="*/ 745666 w 4004840"/>
            <a:gd name="connsiteY5968" fmla="*/ 2925904 h 4757195"/>
            <a:gd name="connsiteX5969" fmla="*/ 715725 w 4004840"/>
            <a:gd name="connsiteY5969" fmla="*/ 2949261 h 4757195"/>
            <a:gd name="connsiteX5970" fmla="*/ 722275 w 4004840"/>
            <a:gd name="connsiteY5970" fmla="*/ 2938984 h 4757195"/>
            <a:gd name="connsiteX5971" fmla="*/ 736309 w 4004840"/>
            <a:gd name="connsiteY5971" fmla="*/ 2907218 h 4757195"/>
            <a:gd name="connsiteX5972" fmla="*/ 714790 w 4004840"/>
            <a:gd name="connsiteY5972" fmla="*/ 2935247 h 4757195"/>
            <a:gd name="connsiteX5973" fmla="*/ 710111 w 4004840"/>
            <a:gd name="connsiteY5973" fmla="*/ 2945524 h 4757195"/>
            <a:gd name="connsiteX5974" fmla="*/ 713854 w 4004840"/>
            <a:gd name="connsiteY5974" fmla="*/ 2908152 h 4757195"/>
            <a:gd name="connsiteX5975" fmla="*/ 749408 w 4004840"/>
            <a:gd name="connsiteY5975" fmla="*/ 2883861 h 4757195"/>
            <a:gd name="connsiteX5976" fmla="*/ 958244 w 4004840"/>
            <a:gd name="connsiteY5976" fmla="*/ 2883861 h 4757195"/>
            <a:gd name="connsiteX5977" fmla="*/ 992863 w 4004840"/>
            <a:gd name="connsiteY5977" fmla="*/ 2908152 h 4757195"/>
            <a:gd name="connsiteX5978" fmla="*/ 997541 w 4004840"/>
            <a:gd name="connsiteY5978" fmla="*/ 2945524 h 4757195"/>
            <a:gd name="connsiteX5979" fmla="*/ 991927 w 4004840"/>
            <a:gd name="connsiteY5979" fmla="*/ 2935247 h 4757195"/>
            <a:gd name="connsiteX5980" fmla="*/ 971343 w 4004840"/>
            <a:gd name="connsiteY5980" fmla="*/ 2907218 h 4757195"/>
            <a:gd name="connsiteX5981" fmla="*/ 985378 w 4004840"/>
            <a:gd name="connsiteY5981" fmla="*/ 2938984 h 4757195"/>
            <a:gd name="connsiteX5982" fmla="*/ 991927 w 4004840"/>
            <a:gd name="connsiteY5982" fmla="*/ 2949261 h 4757195"/>
            <a:gd name="connsiteX5983" fmla="*/ 961051 w 4004840"/>
            <a:gd name="connsiteY5983" fmla="*/ 2925904 h 4757195"/>
            <a:gd name="connsiteX5984" fmla="*/ 958244 w 4004840"/>
            <a:gd name="connsiteY5984" fmla="*/ 2883861 h 4757195"/>
            <a:gd name="connsiteX5985" fmla="*/ 1132273 w 4004840"/>
            <a:gd name="connsiteY5985" fmla="*/ 2883861 h 4757195"/>
            <a:gd name="connsiteX5986" fmla="*/ 1128531 w 4004840"/>
            <a:gd name="connsiteY5986" fmla="*/ 2925904 h 4757195"/>
            <a:gd name="connsiteX5987" fmla="*/ 1098590 w 4004840"/>
            <a:gd name="connsiteY5987" fmla="*/ 2949261 h 4757195"/>
            <a:gd name="connsiteX5988" fmla="*/ 1105140 w 4004840"/>
            <a:gd name="connsiteY5988" fmla="*/ 2938984 h 4757195"/>
            <a:gd name="connsiteX5989" fmla="*/ 1119174 w 4004840"/>
            <a:gd name="connsiteY5989" fmla="*/ 2907218 h 4757195"/>
            <a:gd name="connsiteX5990" fmla="*/ 1097655 w 4004840"/>
            <a:gd name="connsiteY5990" fmla="*/ 2935247 h 4757195"/>
            <a:gd name="connsiteX5991" fmla="*/ 1092976 w 4004840"/>
            <a:gd name="connsiteY5991" fmla="*/ 2945524 h 4757195"/>
            <a:gd name="connsiteX5992" fmla="*/ 1096719 w 4004840"/>
            <a:gd name="connsiteY5992" fmla="*/ 2908152 h 4757195"/>
            <a:gd name="connsiteX5993" fmla="*/ 1132273 w 4004840"/>
            <a:gd name="connsiteY5993" fmla="*/ 2883861 h 4757195"/>
            <a:gd name="connsiteX5994" fmla="*/ 1341109 w 4004840"/>
            <a:gd name="connsiteY5994" fmla="*/ 2883861 h 4757195"/>
            <a:gd name="connsiteX5995" fmla="*/ 1375728 w 4004840"/>
            <a:gd name="connsiteY5995" fmla="*/ 2908152 h 4757195"/>
            <a:gd name="connsiteX5996" fmla="*/ 1380406 w 4004840"/>
            <a:gd name="connsiteY5996" fmla="*/ 2945524 h 4757195"/>
            <a:gd name="connsiteX5997" fmla="*/ 1374792 w 4004840"/>
            <a:gd name="connsiteY5997" fmla="*/ 2935247 h 4757195"/>
            <a:gd name="connsiteX5998" fmla="*/ 1354208 w 4004840"/>
            <a:gd name="connsiteY5998" fmla="*/ 2907218 h 4757195"/>
            <a:gd name="connsiteX5999" fmla="*/ 1368243 w 4004840"/>
            <a:gd name="connsiteY5999" fmla="*/ 2938984 h 4757195"/>
            <a:gd name="connsiteX6000" fmla="*/ 1374792 w 4004840"/>
            <a:gd name="connsiteY6000" fmla="*/ 2949261 h 4757195"/>
            <a:gd name="connsiteX6001" fmla="*/ 1343916 w 4004840"/>
            <a:gd name="connsiteY6001" fmla="*/ 2925904 h 4757195"/>
            <a:gd name="connsiteX6002" fmla="*/ 1341109 w 4004840"/>
            <a:gd name="connsiteY6002" fmla="*/ 2883861 h 4757195"/>
            <a:gd name="connsiteX6003" fmla="*/ 1515138 w 4004840"/>
            <a:gd name="connsiteY6003" fmla="*/ 2883861 h 4757195"/>
            <a:gd name="connsiteX6004" fmla="*/ 1511396 w 4004840"/>
            <a:gd name="connsiteY6004" fmla="*/ 2925904 h 4757195"/>
            <a:gd name="connsiteX6005" fmla="*/ 1481455 w 4004840"/>
            <a:gd name="connsiteY6005" fmla="*/ 2949261 h 4757195"/>
            <a:gd name="connsiteX6006" fmla="*/ 1488005 w 4004840"/>
            <a:gd name="connsiteY6006" fmla="*/ 2938984 h 4757195"/>
            <a:gd name="connsiteX6007" fmla="*/ 1502039 w 4004840"/>
            <a:gd name="connsiteY6007" fmla="*/ 2907218 h 4757195"/>
            <a:gd name="connsiteX6008" fmla="*/ 1480520 w 4004840"/>
            <a:gd name="connsiteY6008" fmla="*/ 2935247 h 4757195"/>
            <a:gd name="connsiteX6009" fmla="*/ 1475841 w 4004840"/>
            <a:gd name="connsiteY6009" fmla="*/ 2945524 h 4757195"/>
            <a:gd name="connsiteX6010" fmla="*/ 1479584 w 4004840"/>
            <a:gd name="connsiteY6010" fmla="*/ 2908152 h 4757195"/>
            <a:gd name="connsiteX6011" fmla="*/ 1515138 w 4004840"/>
            <a:gd name="connsiteY6011" fmla="*/ 2883861 h 4757195"/>
            <a:gd name="connsiteX6012" fmla="*/ 1723973 w 4004840"/>
            <a:gd name="connsiteY6012" fmla="*/ 2883861 h 4757195"/>
            <a:gd name="connsiteX6013" fmla="*/ 1758592 w 4004840"/>
            <a:gd name="connsiteY6013" fmla="*/ 2908152 h 4757195"/>
            <a:gd name="connsiteX6014" fmla="*/ 1763270 w 4004840"/>
            <a:gd name="connsiteY6014" fmla="*/ 2945524 h 4757195"/>
            <a:gd name="connsiteX6015" fmla="*/ 1757656 w 4004840"/>
            <a:gd name="connsiteY6015" fmla="*/ 2935247 h 4757195"/>
            <a:gd name="connsiteX6016" fmla="*/ 1737072 w 4004840"/>
            <a:gd name="connsiteY6016" fmla="*/ 2907218 h 4757195"/>
            <a:gd name="connsiteX6017" fmla="*/ 1751107 w 4004840"/>
            <a:gd name="connsiteY6017" fmla="*/ 2938984 h 4757195"/>
            <a:gd name="connsiteX6018" fmla="*/ 1757656 w 4004840"/>
            <a:gd name="connsiteY6018" fmla="*/ 2949261 h 4757195"/>
            <a:gd name="connsiteX6019" fmla="*/ 1726780 w 4004840"/>
            <a:gd name="connsiteY6019" fmla="*/ 2925904 h 4757195"/>
            <a:gd name="connsiteX6020" fmla="*/ 1723973 w 4004840"/>
            <a:gd name="connsiteY6020" fmla="*/ 2883861 h 4757195"/>
            <a:gd name="connsiteX6021" fmla="*/ 1898002 w 4004840"/>
            <a:gd name="connsiteY6021" fmla="*/ 2883861 h 4757195"/>
            <a:gd name="connsiteX6022" fmla="*/ 1894260 w 4004840"/>
            <a:gd name="connsiteY6022" fmla="*/ 2925904 h 4757195"/>
            <a:gd name="connsiteX6023" fmla="*/ 1864319 w 4004840"/>
            <a:gd name="connsiteY6023" fmla="*/ 2949261 h 4757195"/>
            <a:gd name="connsiteX6024" fmla="*/ 1870869 w 4004840"/>
            <a:gd name="connsiteY6024" fmla="*/ 2938984 h 4757195"/>
            <a:gd name="connsiteX6025" fmla="*/ 1884903 w 4004840"/>
            <a:gd name="connsiteY6025" fmla="*/ 2907218 h 4757195"/>
            <a:gd name="connsiteX6026" fmla="*/ 1863384 w 4004840"/>
            <a:gd name="connsiteY6026" fmla="*/ 2935247 h 4757195"/>
            <a:gd name="connsiteX6027" fmla="*/ 1858705 w 4004840"/>
            <a:gd name="connsiteY6027" fmla="*/ 2945524 h 4757195"/>
            <a:gd name="connsiteX6028" fmla="*/ 1862448 w 4004840"/>
            <a:gd name="connsiteY6028" fmla="*/ 2908152 h 4757195"/>
            <a:gd name="connsiteX6029" fmla="*/ 1898002 w 4004840"/>
            <a:gd name="connsiteY6029" fmla="*/ 2883861 h 4757195"/>
            <a:gd name="connsiteX6030" fmla="*/ 2106838 w 4004840"/>
            <a:gd name="connsiteY6030" fmla="*/ 2883861 h 4757195"/>
            <a:gd name="connsiteX6031" fmla="*/ 2141457 w 4004840"/>
            <a:gd name="connsiteY6031" fmla="*/ 2908152 h 4757195"/>
            <a:gd name="connsiteX6032" fmla="*/ 2146135 w 4004840"/>
            <a:gd name="connsiteY6032" fmla="*/ 2945524 h 4757195"/>
            <a:gd name="connsiteX6033" fmla="*/ 2140521 w 4004840"/>
            <a:gd name="connsiteY6033" fmla="*/ 2935247 h 4757195"/>
            <a:gd name="connsiteX6034" fmla="*/ 2119937 w 4004840"/>
            <a:gd name="connsiteY6034" fmla="*/ 2907218 h 4757195"/>
            <a:gd name="connsiteX6035" fmla="*/ 2133972 w 4004840"/>
            <a:gd name="connsiteY6035" fmla="*/ 2938984 h 4757195"/>
            <a:gd name="connsiteX6036" fmla="*/ 2140521 w 4004840"/>
            <a:gd name="connsiteY6036" fmla="*/ 2949261 h 4757195"/>
            <a:gd name="connsiteX6037" fmla="*/ 2109645 w 4004840"/>
            <a:gd name="connsiteY6037" fmla="*/ 2925904 h 4757195"/>
            <a:gd name="connsiteX6038" fmla="*/ 2106838 w 4004840"/>
            <a:gd name="connsiteY6038" fmla="*/ 2883861 h 4757195"/>
            <a:gd name="connsiteX6039" fmla="*/ 2280867 w 4004840"/>
            <a:gd name="connsiteY6039" fmla="*/ 2883861 h 4757195"/>
            <a:gd name="connsiteX6040" fmla="*/ 2277125 w 4004840"/>
            <a:gd name="connsiteY6040" fmla="*/ 2925904 h 4757195"/>
            <a:gd name="connsiteX6041" fmla="*/ 2247184 w 4004840"/>
            <a:gd name="connsiteY6041" fmla="*/ 2949261 h 4757195"/>
            <a:gd name="connsiteX6042" fmla="*/ 2253734 w 4004840"/>
            <a:gd name="connsiteY6042" fmla="*/ 2938984 h 4757195"/>
            <a:gd name="connsiteX6043" fmla="*/ 2267768 w 4004840"/>
            <a:gd name="connsiteY6043" fmla="*/ 2907218 h 4757195"/>
            <a:gd name="connsiteX6044" fmla="*/ 2246249 w 4004840"/>
            <a:gd name="connsiteY6044" fmla="*/ 2935247 h 4757195"/>
            <a:gd name="connsiteX6045" fmla="*/ 2241570 w 4004840"/>
            <a:gd name="connsiteY6045" fmla="*/ 2945524 h 4757195"/>
            <a:gd name="connsiteX6046" fmla="*/ 2245313 w 4004840"/>
            <a:gd name="connsiteY6046" fmla="*/ 2908152 h 4757195"/>
            <a:gd name="connsiteX6047" fmla="*/ 2280867 w 4004840"/>
            <a:gd name="connsiteY6047" fmla="*/ 2883861 h 4757195"/>
            <a:gd name="connsiteX6048" fmla="*/ 2489703 w 4004840"/>
            <a:gd name="connsiteY6048" fmla="*/ 2883861 h 4757195"/>
            <a:gd name="connsiteX6049" fmla="*/ 2524322 w 4004840"/>
            <a:gd name="connsiteY6049" fmla="*/ 2908152 h 4757195"/>
            <a:gd name="connsiteX6050" fmla="*/ 2529000 w 4004840"/>
            <a:gd name="connsiteY6050" fmla="*/ 2945524 h 4757195"/>
            <a:gd name="connsiteX6051" fmla="*/ 2523386 w 4004840"/>
            <a:gd name="connsiteY6051" fmla="*/ 2935247 h 4757195"/>
            <a:gd name="connsiteX6052" fmla="*/ 2502802 w 4004840"/>
            <a:gd name="connsiteY6052" fmla="*/ 2907218 h 4757195"/>
            <a:gd name="connsiteX6053" fmla="*/ 2516837 w 4004840"/>
            <a:gd name="connsiteY6053" fmla="*/ 2938984 h 4757195"/>
            <a:gd name="connsiteX6054" fmla="*/ 2523386 w 4004840"/>
            <a:gd name="connsiteY6054" fmla="*/ 2949261 h 4757195"/>
            <a:gd name="connsiteX6055" fmla="*/ 2492510 w 4004840"/>
            <a:gd name="connsiteY6055" fmla="*/ 2925904 h 4757195"/>
            <a:gd name="connsiteX6056" fmla="*/ 2489703 w 4004840"/>
            <a:gd name="connsiteY6056" fmla="*/ 2883861 h 4757195"/>
            <a:gd name="connsiteX6057" fmla="*/ 2663732 w 4004840"/>
            <a:gd name="connsiteY6057" fmla="*/ 2883861 h 4757195"/>
            <a:gd name="connsiteX6058" fmla="*/ 2659990 w 4004840"/>
            <a:gd name="connsiteY6058" fmla="*/ 2925904 h 4757195"/>
            <a:gd name="connsiteX6059" fmla="*/ 2630049 w 4004840"/>
            <a:gd name="connsiteY6059" fmla="*/ 2949261 h 4757195"/>
            <a:gd name="connsiteX6060" fmla="*/ 2636599 w 4004840"/>
            <a:gd name="connsiteY6060" fmla="*/ 2938984 h 4757195"/>
            <a:gd name="connsiteX6061" fmla="*/ 2650633 w 4004840"/>
            <a:gd name="connsiteY6061" fmla="*/ 2907218 h 4757195"/>
            <a:gd name="connsiteX6062" fmla="*/ 2629113 w 4004840"/>
            <a:gd name="connsiteY6062" fmla="*/ 2935247 h 4757195"/>
            <a:gd name="connsiteX6063" fmla="*/ 2624435 w 4004840"/>
            <a:gd name="connsiteY6063" fmla="*/ 2945524 h 4757195"/>
            <a:gd name="connsiteX6064" fmla="*/ 2628178 w 4004840"/>
            <a:gd name="connsiteY6064" fmla="*/ 2908152 h 4757195"/>
            <a:gd name="connsiteX6065" fmla="*/ 2663732 w 4004840"/>
            <a:gd name="connsiteY6065" fmla="*/ 2883861 h 4757195"/>
            <a:gd name="connsiteX6066" fmla="*/ 2872567 w 4004840"/>
            <a:gd name="connsiteY6066" fmla="*/ 2883861 h 4757195"/>
            <a:gd name="connsiteX6067" fmla="*/ 2907187 w 4004840"/>
            <a:gd name="connsiteY6067" fmla="*/ 2908152 h 4757195"/>
            <a:gd name="connsiteX6068" fmla="*/ 2911865 w 4004840"/>
            <a:gd name="connsiteY6068" fmla="*/ 2945524 h 4757195"/>
            <a:gd name="connsiteX6069" fmla="*/ 2906251 w 4004840"/>
            <a:gd name="connsiteY6069" fmla="*/ 2935247 h 4757195"/>
            <a:gd name="connsiteX6070" fmla="*/ 2885667 w 4004840"/>
            <a:gd name="connsiteY6070" fmla="*/ 2907218 h 4757195"/>
            <a:gd name="connsiteX6071" fmla="*/ 2899701 w 4004840"/>
            <a:gd name="connsiteY6071" fmla="*/ 2938984 h 4757195"/>
            <a:gd name="connsiteX6072" fmla="*/ 2906251 w 4004840"/>
            <a:gd name="connsiteY6072" fmla="*/ 2949261 h 4757195"/>
            <a:gd name="connsiteX6073" fmla="*/ 2875375 w 4004840"/>
            <a:gd name="connsiteY6073" fmla="*/ 2925904 h 4757195"/>
            <a:gd name="connsiteX6074" fmla="*/ 2872567 w 4004840"/>
            <a:gd name="connsiteY6074" fmla="*/ 2883861 h 4757195"/>
            <a:gd name="connsiteX6075" fmla="*/ 3046597 w 4004840"/>
            <a:gd name="connsiteY6075" fmla="*/ 2883861 h 4757195"/>
            <a:gd name="connsiteX6076" fmla="*/ 3042855 w 4004840"/>
            <a:gd name="connsiteY6076" fmla="*/ 2925904 h 4757195"/>
            <a:gd name="connsiteX6077" fmla="*/ 3012914 w 4004840"/>
            <a:gd name="connsiteY6077" fmla="*/ 2949261 h 4757195"/>
            <a:gd name="connsiteX6078" fmla="*/ 3019464 w 4004840"/>
            <a:gd name="connsiteY6078" fmla="*/ 2938984 h 4757195"/>
            <a:gd name="connsiteX6079" fmla="*/ 3033498 w 4004840"/>
            <a:gd name="connsiteY6079" fmla="*/ 2907218 h 4757195"/>
            <a:gd name="connsiteX6080" fmla="*/ 3011979 w 4004840"/>
            <a:gd name="connsiteY6080" fmla="*/ 2935247 h 4757195"/>
            <a:gd name="connsiteX6081" fmla="*/ 3007300 w 4004840"/>
            <a:gd name="connsiteY6081" fmla="*/ 2945524 h 4757195"/>
            <a:gd name="connsiteX6082" fmla="*/ 3011043 w 4004840"/>
            <a:gd name="connsiteY6082" fmla="*/ 2908152 h 4757195"/>
            <a:gd name="connsiteX6083" fmla="*/ 3046597 w 4004840"/>
            <a:gd name="connsiteY6083" fmla="*/ 2883861 h 4757195"/>
            <a:gd name="connsiteX6084" fmla="*/ 3255432 w 4004840"/>
            <a:gd name="connsiteY6084" fmla="*/ 2883861 h 4757195"/>
            <a:gd name="connsiteX6085" fmla="*/ 3290052 w 4004840"/>
            <a:gd name="connsiteY6085" fmla="*/ 2908152 h 4757195"/>
            <a:gd name="connsiteX6086" fmla="*/ 3294730 w 4004840"/>
            <a:gd name="connsiteY6086" fmla="*/ 2945524 h 4757195"/>
            <a:gd name="connsiteX6087" fmla="*/ 3289115 w 4004840"/>
            <a:gd name="connsiteY6087" fmla="*/ 2935247 h 4757195"/>
            <a:gd name="connsiteX6088" fmla="*/ 3268531 w 4004840"/>
            <a:gd name="connsiteY6088" fmla="*/ 2907218 h 4757195"/>
            <a:gd name="connsiteX6089" fmla="*/ 3282566 w 4004840"/>
            <a:gd name="connsiteY6089" fmla="*/ 2938984 h 4757195"/>
            <a:gd name="connsiteX6090" fmla="*/ 3289115 w 4004840"/>
            <a:gd name="connsiteY6090" fmla="*/ 2949261 h 4757195"/>
            <a:gd name="connsiteX6091" fmla="*/ 3258240 w 4004840"/>
            <a:gd name="connsiteY6091" fmla="*/ 2925904 h 4757195"/>
            <a:gd name="connsiteX6092" fmla="*/ 3255432 w 4004840"/>
            <a:gd name="connsiteY6092" fmla="*/ 2883861 h 4757195"/>
            <a:gd name="connsiteX6093" fmla="*/ 3429462 w 4004840"/>
            <a:gd name="connsiteY6093" fmla="*/ 2883861 h 4757195"/>
            <a:gd name="connsiteX6094" fmla="*/ 3425719 w 4004840"/>
            <a:gd name="connsiteY6094" fmla="*/ 2925904 h 4757195"/>
            <a:gd name="connsiteX6095" fmla="*/ 3395779 w 4004840"/>
            <a:gd name="connsiteY6095" fmla="*/ 2949261 h 4757195"/>
            <a:gd name="connsiteX6096" fmla="*/ 3402329 w 4004840"/>
            <a:gd name="connsiteY6096" fmla="*/ 2938984 h 4757195"/>
            <a:gd name="connsiteX6097" fmla="*/ 3416363 w 4004840"/>
            <a:gd name="connsiteY6097" fmla="*/ 2907218 h 4757195"/>
            <a:gd name="connsiteX6098" fmla="*/ 3394844 w 4004840"/>
            <a:gd name="connsiteY6098" fmla="*/ 2935247 h 4757195"/>
            <a:gd name="connsiteX6099" fmla="*/ 3390165 w 4004840"/>
            <a:gd name="connsiteY6099" fmla="*/ 2945524 h 4757195"/>
            <a:gd name="connsiteX6100" fmla="*/ 3393908 w 4004840"/>
            <a:gd name="connsiteY6100" fmla="*/ 2908152 h 4757195"/>
            <a:gd name="connsiteX6101" fmla="*/ 3429462 w 4004840"/>
            <a:gd name="connsiteY6101" fmla="*/ 2883861 h 4757195"/>
            <a:gd name="connsiteX6102" fmla="*/ 3638297 w 4004840"/>
            <a:gd name="connsiteY6102" fmla="*/ 2883861 h 4757195"/>
            <a:gd name="connsiteX6103" fmla="*/ 3672914 w 4004840"/>
            <a:gd name="connsiteY6103" fmla="*/ 2908152 h 4757195"/>
            <a:gd name="connsiteX6104" fmla="*/ 3677593 w 4004840"/>
            <a:gd name="connsiteY6104" fmla="*/ 2945524 h 4757195"/>
            <a:gd name="connsiteX6105" fmla="*/ 3671980 w 4004840"/>
            <a:gd name="connsiteY6105" fmla="*/ 2935247 h 4757195"/>
            <a:gd name="connsiteX6106" fmla="*/ 3651396 w 4004840"/>
            <a:gd name="connsiteY6106" fmla="*/ 2907218 h 4757195"/>
            <a:gd name="connsiteX6107" fmla="*/ 3665431 w 4004840"/>
            <a:gd name="connsiteY6107" fmla="*/ 2938984 h 4757195"/>
            <a:gd name="connsiteX6108" fmla="*/ 3671980 w 4004840"/>
            <a:gd name="connsiteY6108" fmla="*/ 2949261 h 4757195"/>
            <a:gd name="connsiteX6109" fmla="*/ 3641102 w 4004840"/>
            <a:gd name="connsiteY6109" fmla="*/ 2925904 h 4757195"/>
            <a:gd name="connsiteX6110" fmla="*/ 3638297 w 4004840"/>
            <a:gd name="connsiteY6110" fmla="*/ 2883861 h 4757195"/>
            <a:gd name="connsiteX6111" fmla="*/ 3812327 w 4004840"/>
            <a:gd name="connsiteY6111" fmla="*/ 2883861 h 4757195"/>
            <a:gd name="connsiteX6112" fmla="*/ 3808582 w 4004840"/>
            <a:gd name="connsiteY6112" fmla="*/ 2925904 h 4757195"/>
            <a:gd name="connsiteX6113" fmla="*/ 3778644 w 4004840"/>
            <a:gd name="connsiteY6113" fmla="*/ 2949261 h 4757195"/>
            <a:gd name="connsiteX6114" fmla="*/ 3785193 w 4004840"/>
            <a:gd name="connsiteY6114" fmla="*/ 2938984 h 4757195"/>
            <a:gd name="connsiteX6115" fmla="*/ 3799228 w 4004840"/>
            <a:gd name="connsiteY6115" fmla="*/ 2907218 h 4757195"/>
            <a:gd name="connsiteX6116" fmla="*/ 3777706 w 4004840"/>
            <a:gd name="connsiteY6116" fmla="*/ 2935247 h 4757195"/>
            <a:gd name="connsiteX6117" fmla="*/ 3773028 w 4004840"/>
            <a:gd name="connsiteY6117" fmla="*/ 2945524 h 4757195"/>
            <a:gd name="connsiteX6118" fmla="*/ 3776772 w 4004840"/>
            <a:gd name="connsiteY6118" fmla="*/ 2908152 h 4757195"/>
            <a:gd name="connsiteX6119" fmla="*/ 3812327 w 4004840"/>
            <a:gd name="connsiteY6119" fmla="*/ 2883861 h 4757195"/>
            <a:gd name="connsiteX6120" fmla="*/ 226197 w 4004840"/>
            <a:gd name="connsiteY6120" fmla="*/ 2653839 h 4757195"/>
            <a:gd name="connsiteX6121" fmla="*/ 219648 w 4004840"/>
            <a:gd name="connsiteY6121" fmla="*/ 2663182 h 4757195"/>
            <a:gd name="connsiteX6122" fmla="*/ 205613 w 4004840"/>
            <a:gd name="connsiteY6122" fmla="*/ 2695882 h 4757195"/>
            <a:gd name="connsiteX6123" fmla="*/ 226197 w 4004840"/>
            <a:gd name="connsiteY6123" fmla="*/ 2666919 h 4757195"/>
            <a:gd name="connsiteX6124" fmla="*/ 231811 w 4004840"/>
            <a:gd name="connsiteY6124" fmla="*/ 2657576 h 4757195"/>
            <a:gd name="connsiteX6125" fmla="*/ 227133 w 4004840"/>
            <a:gd name="connsiteY6125" fmla="*/ 2694947 h 4757195"/>
            <a:gd name="connsiteX6126" fmla="*/ 192514 w 4004840"/>
            <a:gd name="connsiteY6126" fmla="*/ 2718305 h 4757195"/>
            <a:gd name="connsiteX6127" fmla="*/ 195321 w 4004840"/>
            <a:gd name="connsiteY6127" fmla="*/ 2676262 h 4757195"/>
            <a:gd name="connsiteX6128" fmla="*/ 226197 w 4004840"/>
            <a:gd name="connsiteY6128" fmla="*/ 2653839 h 4757195"/>
            <a:gd name="connsiteX6129" fmla="*/ 332860 w 4004840"/>
            <a:gd name="connsiteY6129" fmla="*/ 2653839 h 4757195"/>
            <a:gd name="connsiteX6130" fmla="*/ 362801 w 4004840"/>
            <a:gd name="connsiteY6130" fmla="*/ 2676262 h 4757195"/>
            <a:gd name="connsiteX6131" fmla="*/ 366543 w 4004840"/>
            <a:gd name="connsiteY6131" fmla="*/ 2719239 h 4757195"/>
            <a:gd name="connsiteX6132" fmla="*/ 330989 w 4004840"/>
            <a:gd name="connsiteY6132" fmla="*/ 2694947 h 4757195"/>
            <a:gd name="connsiteX6133" fmla="*/ 327247 w 4004840"/>
            <a:gd name="connsiteY6133" fmla="*/ 2657576 h 4757195"/>
            <a:gd name="connsiteX6134" fmla="*/ 331925 w 4004840"/>
            <a:gd name="connsiteY6134" fmla="*/ 2666919 h 4757195"/>
            <a:gd name="connsiteX6135" fmla="*/ 353444 w 4004840"/>
            <a:gd name="connsiteY6135" fmla="*/ 2695882 h 4757195"/>
            <a:gd name="connsiteX6136" fmla="*/ 339410 w 4004840"/>
            <a:gd name="connsiteY6136" fmla="*/ 2663182 h 4757195"/>
            <a:gd name="connsiteX6137" fmla="*/ 332860 w 4004840"/>
            <a:gd name="connsiteY6137" fmla="*/ 2653839 h 4757195"/>
            <a:gd name="connsiteX6138" fmla="*/ 609062 w 4004840"/>
            <a:gd name="connsiteY6138" fmla="*/ 2653839 h 4757195"/>
            <a:gd name="connsiteX6139" fmla="*/ 602513 w 4004840"/>
            <a:gd name="connsiteY6139" fmla="*/ 2663182 h 4757195"/>
            <a:gd name="connsiteX6140" fmla="*/ 588478 w 4004840"/>
            <a:gd name="connsiteY6140" fmla="*/ 2695882 h 4757195"/>
            <a:gd name="connsiteX6141" fmla="*/ 609062 w 4004840"/>
            <a:gd name="connsiteY6141" fmla="*/ 2666919 h 4757195"/>
            <a:gd name="connsiteX6142" fmla="*/ 614676 w 4004840"/>
            <a:gd name="connsiteY6142" fmla="*/ 2657576 h 4757195"/>
            <a:gd name="connsiteX6143" fmla="*/ 609998 w 4004840"/>
            <a:gd name="connsiteY6143" fmla="*/ 2694947 h 4757195"/>
            <a:gd name="connsiteX6144" fmla="*/ 575379 w 4004840"/>
            <a:gd name="connsiteY6144" fmla="*/ 2718305 h 4757195"/>
            <a:gd name="connsiteX6145" fmla="*/ 578186 w 4004840"/>
            <a:gd name="connsiteY6145" fmla="*/ 2676262 h 4757195"/>
            <a:gd name="connsiteX6146" fmla="*/ 609062 w 4004840"/>
            <a:gd name="connsiteY6146" fmla="*/ 2653839 h 4757195"/>
            <a:gd name="connsiteX6147" fmla="*/ 715725 w 4004840"/>
            <a:gd name="connsiteY6147" fmla="*/ 2653839 h 4757195"/>
            <a:gd name="connsiteX6148" fmla="*/ 745666 w 4004840"/>
            <a:gd name="connsiteY6148" fmla="*/ 2676262 h 4757195"/>
            <a:gd name="connsiteX6149" fmla="*/ 749408 w 4004840"/>
            <a:gd name="connsiteY6149" fmla="*/ 2719239 h 4757195"/>
            <a:gd name="connsiteX6150" fmla="*/ 713854 w 4004840"/>
            <a:gd name="connsiteY6150" fmla="*/ 2694947 h 4757195"/>
            <a:gd name="connsiteX6151" fmla="*/ 710111 w 4004840"/>
            <a:gd name="connsiteY6151" fmla="*/ 2657576 h 4757195"/>
            <a:gd name="connsiteX6152" fmla="*/ 714790 w 4004840"/>
            <a:gd name="connsiteY6152" fmla="*/ 2666919 h 4757195"/>
            <a:gd name="connsiteX6153" fmla="*/ 736309 w 4004840"/>
            <a:gd name="connsiteY6153" fmla="*/ 2695882 h 4757195"/>
            <a:gd name="connsiteX6154" fmla="*/ 722275 w 4004840"/>
            <a:gd name="connsiteY6154" fmla="*/ 2663182 h 4757195"/>
            <a:gd name="connsiteX6155" fmla="*/ 715725 w 4004840"/>
            <a:gd name="connsiteY6155" fmla="*/ 2653839 h 4757195"/>
            <a:gd name="connsiteX6156" fmla="*/ 991927 w 4004840"/>
            <a:gd name="connsiteY6156" fmla="*/ 2653839 h 4757195"/>
            <a:gd name="connsiteX6157" fmla="*/ 985378 w 4004840"/>
            <a:gd name="connsiteY6157" fmla="*/ 2663182 h 4757195"/>
            <a:gd name="connsiteX6158" fmla="*/ 971343 w 4004840"/>
            <a:gd name="connsiteY6158" fmla="*/ 2695882 h 4757195"/>
            <a:gd name="connsiteX6159" fmla="*/ 991927 w 4004840"/>
            <a:gd name="connsiteY6159" fmla="*/ 2666919 h 4757195"/>
            <a:gd name="connsiteX6160" fmla="*/ 997541 w 4004840"/>
            <a:gd name="connsiteY6160" fmla="*/ 2657576 h 4757195"/>
            <a:gd name="connsiteX6161" fmla="*/ 992863 w 4004840"/>
            <a:gd name="connsiteY6161" fmla="*/ 2694947 h 4757195"/>
            <a:gd name="connsiteX6162" fmla="*/ 958244 w 4004840"/>
            <a:gd name="connsiteY6162" fmla="*/ 2718305 h 4757195"/>
            <a:gd name="connsiteX6163" fmla="*/ 961051 w 4004840"/>
            <a:gd name="connsiteY6163" fmla="*/ 2676262 h 4757195"/>
            <a:gd name="connsiteX6164" fmla="*/ 991927 w 4004840"/>
            <a:gd name="connsiteY6164" fmla="*/ 2653839 h 4757195"/>
            <a:gd name="connsiteX6165" fmla="*/ 1098590 w 4004840"/>
            <a:gd name="connsiteY6165" fmla="*/ 2653839 h 4757195"/>
            <a:gd name="connsiteX6166" fmla="*/ 1128531 w 4004840"/>
            <a:gd name="connsiteY6166" fmla="*/ 2676262 h 4757195"/>
            <a:gd name="connsiteX6167" fmla="*/ 1132273 w 4004840"/>
            <a:gd name="connsiteY6167" fmla="*/ 2719239 h 4757195"/>
            <a:gd name="connsiteX6168" fmla="*/ 1096719 w 4004840"/>
            <a:gd name="connsiteY6168" fmla="*/ 2694947 h 4757195"/>
            <a:gd name="connsiteX6169" fmla="*/ 1092976 w 4004840"/>
            <a:gd name="connsiteY6169" fmla="*/ 2657576 h 4757195"/>
            <a:gd name="connsiteX6170" fmla="*/ 1097655 w 4004840"/>
            <a:gd name="connsiteY6170" fmla="*/ 2666919 h 4757195"/>
            <a:gd name="connsiteX6171" fmla="*/ 1119174 w 4004840"/>
            <a:gd name="connsiteY6171" fmla="*/ 2695882 h 4757195"/>
            <a:gd name="connsiteX6172" fmla="*/ 1105140 w 4004840"/>
            <a:gd name="connsiteY6172" fmla="*/ 2663182 h 4757195"/>
            <a:gd name="connsiteX6173" fmla="*/ 1098590 w 4004840"/>
            <a:gd name="connsiteY6173" fmla="*/ 2653839 h 4757195"/>
            <a:gd name="connsiteX6174" fmla="*/ 1374792 w 4004840"/>
            <a:gd name="connsiteY6174" fmla="*/ 2653839 h 4757195"/>
            <a:gd name="connsiteX6175" fmla="*/ 1368243 w 4004840"/>
            <a:gd name="connsiteY6175" fmla="*/ 2663182 h 4757195"/>
            <a:gd name="connsiteX6176" fmla="*/ 1354208 w 4004840"/>
            <a:gd name="connsiteY6176" fmla="*/ 2695882 h 4757195"/>
            <a:gd name="connsiteX6177" fmla="*/ 1374792 w 4004840"/>
            <a:gd name="connsiteY6177" fmla="*/ 2666919 h 4757195"/>
            <a:gd name="connsiteX6178" fmla="*/ 1380406 w 4004840"/>
            <a:gd name="connsiteY6178" fmla="*/ 2657576 h 4757195"/>
            <a:gd name="connsiteX6179" fmla="*/ 1375728 w 4004840"/>
            <a:gd name="connsiteY6179" fmla="*/ 2694947 h 4757195"/>
            <a:gd name="connsiteX6180" fmla="*/ 1341109 w 4004840"/>
            <a:gd name="connsiteY6180" fmla="*/ 2718305 h 4757195"/>
            <a:gd name="connsiteX6181" fmla="*/ 1343916 w 4004840"/>
            <a:gd name="connsiteY6181" fmla="*/ 2676262 h 4757195"/>
            <a:gd name="connsiteX6182" fmla="*/ 1374792 w 4004840"/>
            <a:gd name="connsiteY6182" fmla="*/ 2653839 h 4757195"/>
            <a:gd name="connsiteX6183" fmla="*/ 1481455 w 4004840"/>
            <a:gd name="connsiteY6183" fmla="*/ 2653839 h 4757195"/>
            <a:gd name="connsiteX6184" fmla="*/ 1511396 w 4004840"/>
            <a:gd name="connsiteY6184" fmla="*/ 2676262 h 4757195"/>
            <a:gd name="connsiteX6185" fmla="*/ 1515138 w 4004840"/>
            <a:gd name="connsiteY6185" fmla="*/ 2719239 h 4757195"/>
            <a:gd name="connsiteX6186" fmla="*/ 1479584 w 4004840"/>
            <a:gd name="connsiteY6186" fmla="*/ 2694947 h 4757195"/>
            <a:gd name="connsiteX6187" fmla="*/ 1475841 w 4004840"/>
            <a:gd name="connsiteY6187" fmla="*/ 2657576 h 4757195"/>
            <a:gd name="connsiteX6188" fmla="*/ 1480520 w 4004840"/>
            <a:gd name="connsiteY6188" fmla="*/ 2666919 h 4757195"/>
            <a:gd name="connsiteX6189" fmla="*/ 1502039 w 4004840"/>
            <a:gd name="connsiteY6189" fmla="*/ 2695882 h 4757195"/>
            <a:gd name="connsiteX6190" fmla="*/ 1488005 w 4004840"/>
            <a:gd name="connsiteY6190" fmla="*/ 2663182 h 4757195"/>
            <a:gd name="connsiteX6191" fmla="*/ 1481455 w 4004840"/>
            <a:gd name="connsiteY6191" fmla="*/ 2653839 h 4757195"/>
            <a:gd name="connsiteX6192" fmla="*/ 1757656 w 4004840"/>
            <a:gd name="connsiteY6192" fmla="*/ 2653839 h 4757195"/>
            <a:gd name="connsiteX6193" fmla="*/ 1751107 w 4004840"/>
            <a:gd name="connsiteY6193" fmla="*/ 2663182 h 4757195"/>
            <a:gd name="connsiteX6194" fmla="*/ 1737072 w 4004840"/>
            <a:gd name="connsiteY6194" fmla="*/ 2695882 h 4757195"/>
            <a:gd name="connsiteX6195" fmla="*/ 1757656 w 4004840"/>
            <a:gd name="connsiteY6195" fmla="*/ 2666919 h 4757195"/>
            <a:gd name="connsiteX6196" fmla="*/ 1763270 w 4004840"/>
            <a:gd name="connsiteY6196" fmla="*/ 2657576 h 4757195"/>
            <a:gd name="connsiteX6197" fmla="*/ 1758592 w 4004840"/>
            <a:gd name="connsiteY6197" fmla="*/ 2694947 h 4757195"/>
            <a:gd name="connsiteX6198" fmla="*/ 1723973 w 4004840"/>
            <a:gd name="connsiteY6198" fmla="*/ 2718305 h 4757195"/>
            <a:gd name="connsiteX6199" fmla="*/ 1726780 w 4004840"/>
            <a:gd name="connsiteY6199" fmla="*/ 2676262 h 4757195"/>
            <a:gd name="connsiteX6200" fmla="*/ 1757656 w 4004840"/>
            <a:gd name="connsiteY6200" fmla="*/ 2653839 h 4757195"/>
            <a:gd name="connsiteX6201" fmla="*/ 1864319 w 4004840"/>
            <a:gd name="connsiteY6201" fmla="*/ 2653839 h 4757195"/>
            <a:gd name="connsiteX6202" fmla="*/ 1894260 w 4004840"/>
            <a:gd name="connsiteY6202" fmla="*/ 2676262 h 4757195"/>
            <a:gd name="connsiteX6203" fmla="*/ 1898002 w 4004840"/>
            <a:gd name="connsiteY6203" fmla="*/ 2719239 h 4757195"/>
            <a:gd name="connsiteX6204" fmla="*/ 1862448 w 4004840"/>
            <a:gd name="connsiteY6204" fmla="*/ 2694947 h 4757195"/>
            <a:gd name="connsiteX6205" fmla="*/ 1858705 w 4004840"/>
            <a:gd name="connsiteY6205" fmla="*/ 2657576 h 4757195"/>
            <a:gd name="connsiteX6206" fmla="*/ 1863384 w 4004840"/>
            <a:gd name="connsiteY6206" fmla="*/ 2666919 h 4757195"/>
            <a:gd name="connsiteX6207" fmla="*/ 1884903 w 4004840"/>
            <a:gd name="connsiteY6207" fmla="*/ 2695882 h 4757195"/>
            <a:gd name="connsiteX6208" fmla="*/ 1870869 w 4004840"/>
            <a:gd name="connsiteY6208" fmla="*/ 2663182 h 4757195"/>
            <a:gd name="connsiteX6209" fmla="*/ 1864319 w 4004840"/>
            <a:gd name="connsiteY6209" fmla="*/ 2653839 h 4757195"/>
            <a:gd name="connsiteX6210" fmla="*/ 2140521 w 4004840"/>
            <a:gd name="connsiteY6210" fmla="*/ 2653839 h 4757195"/>
            <a:gd name="connsiteX6211" fmla="*/ 2133972 w 4004840"/>
            <a:gd name="connsiteY6211" fmla="*/ 2663182 h 4757195"/>
            <a:gd name="connsiteX6212" fmla="*/ 2119937 w 4004840"/>
            <a:gd name="connsiteY6212" fmla="*/ 2695882 h 4757195"/>
            <a:gd name="connsiteX6213" fmla="*/ 2140521 w 4004840"/>
            <a:gd name="connsiteY6213" fmla="*/ 2666919 h 4757195"/>
            <a:gd name="connsiteX6214" fmla="*/ 2146135 w 4004840"/>
            <a:gd name="connsiteY6214" fmla="*/ 2657576 h 4757195"/>
            <a:gd name="connsiteX6215" fmla="*/ 2141457 w 4004840"/>
            <a:gd name="connsiteY6215" fmla="*/ 2694947 h 4757195"/>
            <a:gd name="connsiteX6216" fmla="*/ 2106838 w 4004840"/>
            <a:gd name="connsiteY6216" fmla="*/ 2718305 h 4757195"/>
            <a:gd name="connsiteX6217" fmla="*/ 2109645 w 4004840"/>
            <a:gd name="connsiteY6217" fmla="*/ 2676262 h 4757195"/>
            <a:gd name="connsiteX6218" fmla="*/ 2140521 w 4004840"/>
            <a:gd name="connsiteY6218" fmla="*/ 2653839 h 4757195"/>
            <a:gd name="connsiteX6219" fmla="*/ 2247184 w 4004840"/>
            <a:gd name="connsiteY6219" fmla="*/ 2653839 h 4757195"/>
            <a:gd name="connsiteX6220" fmla="*/ 2277125 w 4004840"/>
            <a:gd name="connsiteY6220" fmla="*/ 2676262 h 4757195"/>
            <a:gd name="connsiteX6221" fmla="*/ 2280867 w 4004840"/>
            <a:gd name="connsiteY6221" fmla="*/ 2719239 h 4757195"/>
            <a:gd name="connsiteX6222" fmla="*/ 2245313 w 4004840"/>
            <a:gd name="connsiteY6222" fmla="*/ 2694947 h 4757195"/>
            <a:gd name="connsiteX6223" fmla="*/ 2241570 w 4004840"/>
            <a:gd name="connsiteY6223" fmla="*/ 2657576 h 4757195"/>
            <a:gd name="connsiteX6224" fmla="*/ 2246249 w 4004840"/>
            <a:gd name="connsiteY6224" fmla="*/ 2666919 h 4757195"/>
            <a:gd name="connsiteX6225" fmla="*/ 2267768 w 4004840"/>
            <a:gd name="connsiteY6225" fmla="*/ 2695882 h 4757195"/>
            <a:gd name="connsiteX6226" fmla="*/ 2253734 w 4004840"/>
            <a:gd name="connsiteY6226" fmla="*/ 2663182 h 4757195"/>
            <a:gd name="connsiteX6227" fmla="*/ 2247184 w 4004840"/>
            <a:gd name="connsiteY6227" fmla="*/ 2653839 h 4757195"/>
            <a:gd name="connsiteX6228" fmla="*/ 2523386 w 4004840"/>
            <a:gd name="connsiteY6228" fmla="*/ 2653839 h 4757195"/>
            <a:gd name="connsiteX6229" fmla="*/ 2516837 w 4004840"/>
            <a:gd name="connsiteY6229" fmla="*/ 2663182 h 4757195"/>
            <a:gd name="connsiteX6230" fmla="*/ 2502802 w 4004840"/>
            <a:gd name="connsiteY6230" fmla="*/ 2695882 h 4757195"/>
            <a:gd name="connsiteX6231" fmla="*/ 2523386 w 4004840"/>
            <a:gd name="connsiteY6231" fmla="*/ 2666919 h 4757195"/>
            <a:gd name="connsiteX6232" fmla="*/ 2529000 w 4004840"/>
            <a:gd name="connsiteY6232" fmla="*/ 2657576 h 4757195"/>
            <a:gd name="connsiteX6233" fmla="*/ 2524322 w 4004840"/>
            <a:gd name="connsiteY6233" fmla="*/ 2694947 h 4757195"/>
            <a:gd name="connsiteX6234" fmla="*/ 2489703 w 4004840"/>
            <a:gd name="connsiteY6234" fmla="*/ 2718305 h 4757195"/>
            <a:gd name="connsiteX6235" fmla="*/ 2492510 w 4004840"/>
            <a:gd name="connsiteY6235" fmla="*/ 2676262 h 4757195"/>
            <a:gd name="connsiteX6236" fmla="*/ 2523386 w 4004840"/>
            <a:gd name="connsiteY6236" fmla="*/ 2653839 h 4757195"/>
            <a:gd name="connsiteX6237" fmla="*/ 2630049 w 4004840"/>
            <a:gd name="connsiteY6237" fmla="*/ 2653839 h 4757195"/>
            <a:gd name="connsiteX6238" fmla="*/ 2659990 w 4004840"/>
            <a:gd name="connsiteY6238" fmla="*/ 2676262 h 4757195"/>
            <a:gd name="connsiteX6239" fmla="*/ 2663732 w 4004840"/>
            <a:gd name="connsiteY6239" fmla="*/ 2719239 h 4757195"/>
            <a:gd name="connsiteX6240" fmla="*/ 2628178 w 4004840"/>
            <a:gd name="connsiteY6240" fmla="*/ 2694947 h 4757195"/>
            <a:gd name="connsiteX6241" fmla="*/ 2624435 w 4004840"/>
            <a:gd name="connsiteY6241" fmla="*/ 2657576 h 4757195"/>
            <a:gd name="connsiteX6242" fmla="*/ 2629113 w 4004840"/>
            <a:gd name="connsiteY6242" fmla="*/ 2666919 h 4757195"/>
            <a:gd name="connsiteX6243" fmla="*/ 2650633 w 4004840"/>
            <a:gd name="connsiteY6243" fmla="*/ 2695882 h 4757195"/>
            <a:gd name="connsiteX6244" fmla="*/ 2636599 w 4004840"/>
            <a:gd name="connsiteY6244" fmla="*/ 2663182 h 4757195"/>
            <a:gd name="connsiteX6245" fmla="*/ 2630049 w 4004840"/>
            <a:gd name="connsiteY6245" fmla="*/ 2653839 h 4757195"/>
            <a:gd name="connsiteX6246" fmla="*/ 2906251 w 4004840"/>
            <a:gd name="connsiteY6246" fmla="*/ 2653839 h 4757195"/>
            <a:gd name="connsiteX6247" fmla="*/ 2899701 w 4004840"/>
            <a:gd name="connsiteY6247" fmla="*/ 2663182 h 4757195"/>
            <a:gd name="connsiteX6248" fmla="*/ 2885667 w 4004840"/>
            <a:gd name="connsiteY6248" fmla="*/ 2695882 h 4757195"/>
            <a:gd name="connsiteX6249" fmla="*/ 2906251 w 4004840"/>
            <a:gd name="connsiteY6249" fmla="*/ 2666919 h 4757195"/>
            <a:gd name="connsiteX6250" fmla="*/ 2911865 w 4004840"/>
            <a:gd name="connsiteY6250" fmla="*/ 2657576 h 4757195"/>
            <a:gd name="connsiteX6251" fmla="*/ 2907187 w 4004840"/>
            <a:gd name="connsiteY6251" fmla="*/ 2694947 h 4757195"/>
            <a:gd name="connsiteX6252" fmla="*/ 2872567 w 4004840"/>
            <a:gd name="connsiteY6252" fmla="*/ 2718305 h 4757195"/>
            <a:gd name="connsiteX6253" fmla="*/ 2875375 w 4004840"/>
            <a:gd name="connsiteY6253" fmla="*/ 2676262 h 4757195"/>
            <a:gd name="connsiteX6254" fmla="*/ 2906251 w 4004840"/>
            <a:gd name="connsiteY6254" fmla="*/ 2653839 h 4757195"/>
            <a:gd name="connsiteX6255" fmla="*/ 3012914 w 4004840"/>
            <a:gd name="connsiteY6255" fmla="*/ 2653839 h 4757195"/>
            <a:gd name="connsiteX6256" fmla="*/ 3042855 w 4004840"/>
            <a:gd name="connsiteY6256" fmla="*/ 2676262 h 4757195"/>
            <a:gd name="connsiteX6257" fmla="*/ 3046597 w 4004840"/>
            <a:gd name="connsiteY6257" fmla="*/ 2719239 h 4757195"/>
            <a:gd name="connsiteX6258" fmla="*/ 3011043 w 4004840"/>
            <a:gd name="connsiteY6258" fmla="*/ 2694947 h 4757195"/>
            <a:gd name="connsiteX6259" fmla="*/ 3007300 w 4004840"/>
            <a:gd name="connsiteY6259" fmla="*/ 2657576 h 4757195"/>
            <a:gd name="connsiteX6260" fmla="*/ 3011979 w 4004840"/>
            <a:gd name="connsiteY6260" fmla="*/ 2666919 h 4757195"/>
            <a:gd name="connsiteX6261" fmla="*/ 3033498 w 4004840"/>
            <a:gd name="connsiteY6261" fmla="*/ 2695882 h 4757195"/>
            <a:gd name="connsiteX6262" fmla="*/ 3019464 w 4004840"/>
            <a:gd name="connsiteY6262" fmla="*/ 2663182 h 4757195"/>
            <a:gd name="connsiteX6263" fmla="*/ 3012914 w 4004840"/>
            <a:gd name="connsiteY6263" fmla="*/ 2653839 h 4757195"/>
            <a:gd name="connsiteX6264" fmla="*/ 3289115 w 4004840"/>
            <a:gd name="connsiteY6264" fmla="*/ 2653839 h 4757195"/>
            <a:gd name="connsiteX6265" fmla="*/ 3282566 w 4004840"/>
            <a:gd name="connsiteY6265" fmla="*/ 2663182 h 4757195"/>
            <a:gd name="connsiteX6266" fmla="*/ 3268531 w 4004840"/>
            <a:gd name="connsiteY6266" fmla="*/ 2695882 h 4757195"/>
            <a:gd name="connsiteX6267" fmla="*/ 3289115 w 4004840"/>
            <a:gd name="connsiteY6267" fmla="*/ 2666919 h 4757195"/>
            <a:gd name="connsiteX6268" fmla="*/ 3294730 w 4004840"/>
            <a:gd name="connsiteY6268" fmla="*/ 2657576 h 4757195"/>
            <a:gd name="connsiteX6269" fmla="*/ 3290052 w 4004840"/>
            <a:gd name="connsiteY6269" fmla="*/ 2694947 h 4757195"/>
            <a:gd name="connsiteX6270" fmla="*/ 3255432 w 4004840"/>
            <a:gd name="connsiteY6270" fmla="*/ 2718305 h 4757195"/>
            <a:gd name="connsiteX6271" fmla="*/ 3258240 w 4004840"/>
            <a:gd name="connsiteY6271" fmla="*/ 2676262 h 4757195"/>
            <a:gd name="connsiteX6272" fmla="*/ 3289115 w 4004840"/>
            <a:gd name="connsiteY6272" fmla="*/ 2653839 h 4757195"/>
            <a:gd name="connsiteX6273" fmla="*/ 3395779 w 4004840"/>
            <a:gd name="connsiteY6273" fmla="*/ 2653839 h 4757195"/>
            <a:gd name="connsiteX6274" fmla="*/ 3425719 w 4004840"/>
            <a:gd name="connsiteY6274" fmla="*/ 2676262 h 4757195"/>
            <a:gd name="connsiteX6275" fmla="*/ 3429462 w 4004840"/>
            <a:gd name="connsiteY6275" fmla="*/ 2719239 h 4757195"/>
            <a:gd name="connsiteX6276" fmla="*/ 3393908 w 4004840"/>
            <a:gd name="connsiteY6276" fmla="*/ 2694947 h 4757195"/>
            <a:gd name="connsiteX6277" fmla="*/ 3390165 w 4004840"/>
            <a:gd name="connsiteY6277" fmla="*/ 2657576 h 4757195"/>
            <a:gd name="connsiteX6278" fmla="*/ 3394844 w 4004840"/>
            <a:gd name="connsiteY6278" fmla="*/ 2666919 h 4757195"/>
            <a:gd name="connsiteX6279" fmla="*/ 3416363 w 4004840"/>
            <a:gd name="connsiteY6279" fmla="*/ 2695882 h 4757195"/>
            <a:gd name="connsiteX6280" fmla="*/ 3402329 w 4004840"/>
            <a:gd name="connsiteY6280" fmla="*/ 2663182 h 4757195"/>
            <a:gd name="connsiteX6281" fmla="*/ 3395779 w 4004840"/>
            <a:gd name="connsiteY6281" fmla="*/ 2653839 h 4757195"/>
            <a:gd name="connsiteX6282" fmla="*/ 3671980 w 4004840"/>
            <a:gd name="connsiteY6282" fmla="*/ 2653839 h 4757195"/>
            <a:gd name="connsiteX6283" fmla="*/ 3665431 w 4004840"/>
            <a:gd name="connsiteY6283" fmla="*/ 2663182 h 4757195"/>
            <a:gd name="connsiteX6284" fmla="*/ 3651396 w 4004840"/>
            <a:gd name="connsiteY6284" fmla="*/ 2695882 h 4757195"/>
            <a:gd name="connsiteX6285" fmla="*/ 3671980 w 4004840"/>
            <a:gd name="connsiteY6285" fmla="*/ 2666919 h 4757195"/>
            <a:gd name="connsiteX6286" fmla="*/ 3677593 w 4004840"/>
            <a:gd name="connsiteY6286" fmla="*/ 2657576 h 4757195"/>
            <a:gd name="connsiteX6287" fmla="*/ 3672913 w 4004840"/>
            <a:gd name="connsiteY6287" fmla="*/ 2694947 h 4757195"/>
            <a:gd name="connsiteX6288" fmla="*/ 3638297 w 4004840"/>
            <a:gd name="connsiteY6288" fmla="*/ 2718305 h 4757195"/>
            <a:gd name="connsiteX6289" fmla="*/ 3641102 w 4004840"/>
            <a:gd name="connsiteY6289" fmla="*/ 2676262 h 4757195"/>
            <a:gd name="connsiteX6290" fmla="*/ 3671980 w 4004840"/>
            <a:gd name="connsiteY6290" fmla="*/ 2653839 h 4757195"/>
            <a:gd name="connsiteX6291" fmla="*/ 3778644 w 4004840"/>
            <a:gd name="connsiteY6291" fmla="*/ 2653839 h 4757195"/>
            <a:gd name="connsiteX6292" fmla="*/ 3808582 w 4004840"/>
            <a:gd name="connsiteY6292" fmla="*/ 2676262 h 4757195"/>
            <a:gd name="connsiteX6293" fmla="*/ 3812327 w 4004840"/>
            <a:gd name="connsiteY6293" fmla="*/ 2719239 h 4757195"/>
            <a:gd name="connsiteX6294" fmla="*/ 3776772 w 4004840"/>
            <a:gd name="connsiteY6294" fmla="*/ 2694947 h 4757195"/>
            <a:gd name="connsiteX6295" fmla="*/ 3773027 w 4004840"/>
            <a:gd name="connsiteY6295" fmla="*/ 2657576 h 4757195"/>
            <a:gd name="connsiteX6296" fmla="*/ 3777705 w 4004840"/>
            <a:gd name="connsiteY6296" fmla="*/ 2666919 h 4757195"/>
            <a:gd name="connsiteX6297" fmla="*/ 3799228 w 4004840"/>
            <a:gd name="connsiteY6297" fmla="*/ 2695882 h 4757195"/>
            <a:gd name="connsiteX6298" fmla="*/ 3785193 w 4004840"/>
            <a:gd name="connsiteY6298" fmla="*/ 2663182 h 4757195"/>
            <a:gd name="connsiteX6299" fmla="*/ 3778644 w 4004840"/>
            <a:gd name="connsiteY6299" fmla="*/ 2653839 h 4757195"/>
            <a:gd name="connsiteX6300" fmla="*/ 369350 w 4004840"/>
            <a:gd name="connsiteY6300" fmla="*/ 2618336 h 4757195"/>
            <a:gd name="connsiteX6301" fmla="*/ 365608 w 4004840"/>
            <a:gd name="connsiteY6301" fmla="*/ 2620204 h 4757195"/>
            <a:gd name="connsiteX6302" fmla="*/ 374964 w 4004840"/>
            <a:gd name="connsiteY6302" fmla="*/ 2623007 h 4757195"/>
            <a:gd name="connsiteX6303" fmla="*/ 369350 w 4004840"/>
            <a:gd name="connsiteY6303" fmla="*/ 2618336 h 4757195"/>
            <a:gd name="connsiteX6304" fmla="*/ 752215 w 4004840"/>
            <a:gd name="connsiteY6304" fmla="*/ 2618336 h 4757195"/>
            <a:gd name="connsiteX6305" fmla="*/ 748473 w 4004840"/>
            <a:gd name="connsiteY6305" fmla="*/ 2620204 h 4757195"/>
            <a:gd name="connsiteX6306" fmla="*/ 757829 w 4004840"/>
            <a:gd name="connsiteY6306" fmla="*/ 2623007 h 4757195"/>
            <a:gd name="connsiteX6307" fmla="*/ 752215 w 4004840"/>
            <a:gd name="connsiteY6307" fmla="*/ 2618336 h 4757195"/>
            <a:gd name="connsiteX6308" fmla="*/ 1135080 w 4004840"/>
            <a:gd name="connsiteY6308" fmla="*/ 2618336 h 4757195"/>
            <a:gd name="connsiteX6309" fmla="*/ 1131338 w 4004840"/>
            <a:gd name="connsiteY6309" fmla="*/ 2620204 h 4757195"/>
            <a:gd name="connsiteX6310" fmla="*/ 1140694 w 4004840"/>
            <a:gd name="connsiteY6310" fmla="*/ 2623007 h 4757195"/>
            <a:gd name="connsiteX6311" fmla="*/ 1135080 w 4004840"/>
            <a:gd name="connsiteY6311" fmla="*/ 2618336 h 4757195"/>
            <a:gd name="connsiteX6312" fmla="*/ 1517945 w 4004840"/>
            <a:gd name="connsiteY6312" fmla="*/ 2618336 h 4757195"/>
            <a:gd name="connsiteX6313" fmla="*/ 1514203 w 4004840"/>
            <a:gd name="connsiteY6313" fmla="*/ 2620204 h 4757195"/>
            <a:gd name="connsiteX6314" fmla="*/ 1523559 w 4004840"/>
            <a:gd name="connsiteY6314" fmla="*/ 2623007 h 4757195"/>
            <a:gd name="connsiteX6315" fmla="*/ 1517945 w 4004840"/>
            <a:gd name="connsiteY6315" fmla="*/ 2618336 h 4757195"/>
            <a:gd name="connsiteX6316" fmla="*/ 1900809 w 4004840"/>
            <a:gd name="connsiteY6316" fmla="*/ 2618336 h 4757195"/>
            <a:gd name="connsiteX6317" fmla="*/ 1897067 w 4004840"/>
            <a:gd name="connsiteY6317" fmla="*/ 2620204 h 4757195"/>
            <a:gd name="connsiteX6318" fmla="*/ 1906423 w 4004840"/>
            <a:gd name="connsiteY6318" fmla="*/ 2623007 h 4757195"/>
            <a:gd name="connsiteX6319" fmla="*/ 1900809 w 4004840"/>
            <a:gd name="connsiteY6319" fmla="*/ 2618336 h 4757195"/>
            <a:gd name="connsiteX6320" fmla="*/ 2283674 w 4004840"/>
            <a:gd name="connsiteY6320" fmla="*/ 2618336 h 4757195"/>
            <a:gd name="connsiteX6321" fmla="*/ 2279932 w 4004840"/>
            <a:gd name="connsiteY6321" fmla="*/ 2620204 h 4757195"/>
            <a:gd name="connsiteX6322" fmla="*/ 2289288 w 4004840"/>
            <a:gd name="connsiteY6322" fmla="*/ 2623007 h 4757195"/>
            <a:gd name="connsiteX6323" fmla="*/ 2283674 w 4004840"/>
            <a:gd name="connsiteY6323" fmla="*/ 2618336 h 4757195"/>
            <a:gd name="connsiteX6324" fmla="*/ 2666539 w 4004840"/>
            <a:gd name="connsiteY6324" fmla="*/ 2618336 h 4757195"/>
            <a:gd name="connsiteX6325" fmla="*/ 2662796 w 4004840"/>
            <a:gd name="connsiteY6325" fmla="*/ 2620204 h 4757195"/>
            <a:gd name="connsiteX6326" fmla="*/ 2672153 w 4004840"/>
            <a:gd name="connsiteY6326" fmla="*/ 2623007 h 4757195"/>
            <a:gd name="connsiteX6327" fmla="*/ 2666539 w 4004840"/>
            <a:gd name="connsiteY6327" fmla="*/ 2618336 h 4757195"/>
            <a:gd name="connsiteX6328" fmla="*/ 3049404 w 4004840"/>
            <a:gd name="connsiteY6328" fmla="*/ 2618336 h 4757195"/>
            <a:gd name="connsiteX6329" fmla="*/ 3045662 w 4004840"/>
            <a:gd name="connsiteY6329" fmla="*/ 2620204 h 4757195"/>
            <a:gd name="connsiteX6330" fmla="*/ 3055018 w 4004840"/>
            <a:gd name="connsiteY6330" fmla="*/ 2623007 h 4757195"/>
            <a:gd name="connsiteX6331" fmla="*/ 3049404 w 4004840"/>
            <a:gd name="connsiteY6331" fmla="*/ 2618336 h 4757195"/>
            <a:gd name="connsiteX6332" fmla="*/ 3432269 w 4004840"/>
            <a:gd name="connsiteY6332" fmla="*/ 2618336 h 4757195"/>
            <a:gd name="connsiteX6333" fmla="*/ 3428527 w 4004840"/>
            <a:gd name="connsiteY6333" fmla="*/ 2620204 h 4757195"/>
            <a:gd name="connsiteX6334" fmla="*/ 3437883 w 4004840"/>
            <a:gd name="connsiteY6334" fmla="*/ 2623007 h 4757195"/>
            <a:gd name="connsiteX6335" fmla="*/ 3432269 w 4004840"/>
            <a:gd name="connsiteY6335" fmla="*/ 2618336 h 4757195"/>
            <a:gd name="connsiteX6336" fmla="*/ 3815131 w 4004840"/>
            <a:gd name="connsiteY6336" fmla="*/ 2618336 h 4757195"/>
            <a:gd name="connsiteX6337" fmla="*/ 3811389 w 4004840"/>
            <a:gd name="connsiteY6337" fmla="*/ 2620204 h 4757195"/>
            <a:gd name="connsiteX6338" fmla="*/ 3820748 w 4004840"/>
            <a:gd name="connsiteY6338" fmla="*/ 2623007 h 4757195"/>
            <a:gd name="connsiteX6339" fmla="*/ 3815131 w 4004840"/>
            <a:gd name="connsiteY6339" fmla="*/ 2618336 h 4757195"/>
            <a:gd name="connsiteX6340" fmla="*/ 212607 w 4004840"/>
            <a:gd name="connsiteY6340" fmla="*/ 2603365 h 4757195"/>
            <a:gd name="connsiteX6341" fmla="*/ 212839 w 4004840"/>
            <a:gd name="connsiteY6341" fmla="*/ 2603517 h 4757195"/>
            <a:gd name="connsiteX6342" fmla="*/ 213098 w 4004840"/>
            <a:gd name="connsiteY6342" fmla="*/ 2603387 h 4757195"/>
            <a:gd name="connsiteX6343" fmla="*/ 595471 w 4004840"/>
            <a:gd name="connsiteY6343" fmla="*/ 2603365 h 4757195"/>
            <a:gd name="connsiteX6344" fmla="*/ 595704 w 4004840"/>
            <a:gd name="connsiteY6344" fmla="*/ 2603517 h 4757195"/>
            <a:gd name="connsiteX6345" fmla="*/ 595963 w 4004840"/>
            <a:gd name="connsiteY6345" fmla="*/ 2603387 h 4757195"/>
            <a:gd name="connsiteX6346" fmla="*/ 978336 w 4004840"/>
            <a:gd name="connsiteY6346" fmla="*/ 2603365 h 4757195"/>
            <a:gd name="connsiteX6347" fmla="*/ 978569 w 4004840"/>
            <a:gd name="connsiteY6347" fmla="*/ 2603517 h 4757195"/>
            <a:gd name="connsiteX6348" fmla="*/ 978828 w 4004840"/>
            <a:gd name="connsiteY6348" fmla="*/ 2603387 h 4757195"/>
            <a:gd name="connsiteX6349" fmla="*/ 1361202 w 4004840"/>
            <a:gd name="connsiteY6349" fmla="*/ 2603365 h 4757195"/>
            <a:gd name="connsiteX6350" fmla="*/ 1361434 w 4004840"/>
            <a:gd name="connsiteY6350" fmla="*/ 2603517 h 4757195"/>
            <a:gd name="connsiteX6351" fmla="*/ 1361693 w 4004840"/>
            <a:gd name="connsiteY6351" fmla="*/ 2603387 h 4757195"/>
            <a:gd name="connsiteX6352" fmla="*/ 1744066 w 4004840"/>
            <a:gd name="connsiteY6352" fmla="*/ 2603365 h 4757195"/>
            <a:gd name="connsiteX6353" fmla="*/ 1744298 w 4004840"/>
            <a:gd name="connsiteY6353" fmla="*/ 2603517 h 4757195"/>
            <a:gd name="connsiteX6354" fmla="*/ 1744557 w 4004840"/>
            <a:gd name="connsiteY6354" fmla="*/ 2603387 h 4757195"/>
            <a:gd name="connsiteX6355" fmla="*/ 2126930 w 4004840"/>
            <a:gd name="connsiteY6355" fmla="*/ 2603365 h 4757195"/>
            <a:gd name="connsiteX6356" fmla="*/ 2127163 w 4004840"/>
            <a:gd name="connsiteY6356" fmla="*/ 2603517 h 4757195"/>
            <a:gd name="connsiteX6357" fmla="*/ 2127422 w 4004840"/>
            <a:gd name="connsiteY6357" fmla="*/ 2603387 h 4757195"/>
            <a:gd name="connsiteX6358" fmla="*/ 2509795 w 4004840"/>
            <a:gd name="connsiteY6358" fmla="*/ 2603365 h 4757195"/>
            <a:gd name="connsiteX6359" fmla="*/ 2510028 w 4004840"/>
            <a:gd name="connsiteY6359" fmla="*/ 2603517 h 4757195"/>
            <a:gd name="connsiteX6360" fmla="*/ 2510287 w 4004840"/>
            <a:gd name="connsiteY6360" fmla="*/ 2603387 h 4757195"/>
            <a:gd name="connsiteX6361" fmla="*/ 2892660 w 4004840"/>
            <a:gd name="connsiteY6361" fmla="*/ 2603365 h 4757195"/>
            <a:gd name="connsiteX6362" fmla="*/ 2892892 w 4004840"/>
            <a:gd name="connsiteY6362" fmla="*/ 2603517 h 4757195"/>
            <a:gd name="connsiteX6363" fmla="*/ 2893151 w 4004840"/>
            <a:gd name="connsiteY6363" fmla="*/ 2603387 h 4757195"/>
            <a:gd name="connsiteX6364" fmla="*/ 3275525 w 4004840"/>
            <a:gd name="connsiteY6364" fmla="*/ 2603365 h 4757195"/>
            <a:gd name="connsiteX6365" fmla="*/ 3275758 w 4004840"/>
            <a:gd name="connsiteY6365" fmla="*/ 2603517 h 4757195"/>
            <a:gd name="connsiteX6366" fmla="*/ 3276017 w 4004840"/>
            <a:gd name="connsiteY6366" fmla="*/ 2603387 h 4757195"/>
            <a:gd name="connsiteX6367" fmla="*/ 3658390 w 4004840"/>
            <a:gd name="connsiteY6367" fmla="*/ 2603365 h 4757195"/>
            <a:gd name="connsiteX6368" fmla="*/ 3658622 w 4004840"/>
            <a:gd name="connsiteY6368" fmla="*/ 2603517 h 4757195"/>
            <a:gd name="connsiteX6369" fmla="*/ 3658881 w 4004840"/>
            <a:gd name="connsiteY6369" fmla="*/ 2603387 h 4757195"/>
            <a:gd name="connsiteX6370" fmla="*/ 207133 w 4004840"/>
            <a:gd name="connsiteY6370" fmla="*/ 2554337 h 4757195"/>
            <a:gd name="connsiteX6371" fmla="*/ 219648 w 4004840"/>
            <a:gd name="connsiteY6371" fmla="*/ 2556673 h 4757195"/>
            <a:gd name="connsiteX6372" fmla="*/ 229004 w 4004840"/>
            <a:gd name="connsiteY6372" fmla="*/ 2576293 h 4757195"/>
            <a:gd name="connsiteX6373" fmla="*/ 207484 w 4004840"/>
            <a:gd name="connsiteY6373" fmla="*/ 2580964 h 4757195"/>
            <a:gd name="connsiteX6374" fmla="*/ 198128 w 4004840"/>
            <a:gd name="connsiteY6374" fmla="*/ 2560410 h 4757195"/>
            <a:gd name="connsiteX6375" fmla="*/ 207133 w 4004840"/>
            <a:gd name="connsiteY6375" fmla="*/ 2554337 h 4757195"/>
            <a:gd name="connsiteX6376" fmla="*/ 589998 w 4004840"/>
            <a:gd name="connsiteY6376" fmla="*/ 2554337 h 4757195"/>
            <a:gd name="connsiteX6377" fmla="*/ 602513 w 4004840"/>
            <a:gd name="connsiteY6377" fmla="*/ 2556673 h 4757195"/>
            <a:gd name="connsiteX6378" fmla="*/ 611869 w 4004840"/>
            <a:gd name="connsiteY6378" fmla="*/ 2576293 h 4757195"/>
            <a:gd name="connsiteX6379" fmla="*/ 590349 w 4004840"/>
            <a:gd name="connsiteY6379" fmla="*/ 2580964 h 4757195"/>
            <a:gd name="connsiteX6380" fmla="*/ 580993 w 4004840"/>
            <a:gd name="connsiteY6380" fmla="*/ 2560410 h 4757195"/>
            <a:gd name="connsiteX6381" fmla="*/ 589998 w 4004840"/>
            <a:gd name="connsiteY6381" fmla="*/ 2554337 h 4757195"/>
            <a:gd name="connsiteX6382" fmla="*/ 972863 w 4004840"/>
            <a:gd name="connsiteY6382" fmla="*/ 2554337 h 4757195"/>
            <a:gd name="connsiteX6383" fmla="*/ 985378 w 4004840"/>
            <a:gd name="connsiteY6383" fmla="*/ 2556673 h 4757195"/>
            <a:gd name="connsiteX6384" fmla="*/ 994734 w 4004840"/>
            <a:gd name="connsiteY6384" fmla="*/ 2576293 h 4757195"/>
            <a:gd name="connsiteX6385" fmla="*/ 973214 w 4004840"/>
            <a:gd name="connsiteY6385" fmla="*/ 2580964 h 4757195"/>
            <a:gd name="connsiteX6386" fmla="*/ 963858 w 4004840"/>
            <a:gd name="connsiteY6386" fmla="*/ 2560410 h 4757195"/>
            <a:gd name="connsiteX6387" fmla="*/ 972863 w 4004840"/>
            <a:gd name="connsiteY6387" fmla="*/ 2554337 h 4757195"/>
            <a:gd name="connsiteX6388" fmla="*/ 1355728 w 4004840"/>
            <a:gd name="connsiteY6388" fmla="*/ 2554337 h 4757195"/>
            <a:gd name="connsiteX6389" fmla="*/ 1368243 w 4004840"/>
            <a:gd name="connsiteY6389" fmla="*/ 2556673 h 4757195"/>
            <a:gd name="connsiteX6390" fmla="*/ 1377599 w 4004840"/>
            <a:gd name="connsiteY6390" fmla="*/ 2576293 h 4757195"/>
            <a:gd name="connsiteX6391" fmla="*/ 1356079 w 4004840"/>
            <a:gd name="connsiteY6391" fmla="*/ 2580964 h 4757195"/>
            <a:gd name="connsiteX6392" fmla="*/ 1346723 w 4004840"/>
            <a:gd name="connsiteY6392" fmla="*/ 2560410 h 4757195"/>
            <a:gd name="connsiteX6393" fmla="*/ 1355728 w 4004840"/>
            <a:gd name="connsiteY6393" fmla="*/ 2554337 h 4757195"/>
            <a:gd name="connsiteX6394" fmla="*/ 1738592 w 4004840"/>
            <a:gd name="connsiteY6394" fmla="*/ 2554337 h 4757195"/>
            <a:gd name="connsiteX6395" fmla="*/ 1751107 w 4004840"/>
            <a:gd name="connsiteY6395" fmla="*/ 2556673 h 4757195"/>
            <a:gd name="connsiteX6396" fmla="*/ 1760463 w 4004840"/>
            <a:gd name="connsiteY6396" fmla="*/ 2576293 h 4757195"/>
            <a:gd name="connsiteX6397" fmla="*/ 1738943 w 4004840"/>
            <a:gd name="connsiteY6397" fmla="*/ 2580964 h 4757195"/>
            <a:gd name="connsiteX6398" fmla="*/ 1729587 w 4004840"/>
            <a:gd name="connsiteY6398" fmla="*/ 2560410 h 4757195"/>
            <a:gd name="connsiteX6399" fmla="*/ 1738592 w 4004840"/>
            <a:gd name="connsiteY6399" fmla="*/ 2554337 h 4757195"/>
            <a:gd name="connsiteX6400" fmla="*/ 2121457 w 4004840"/>
            <a:gd name="connsiteY6400" fmla="*/ 2554337 h 4757195"/>
            <a:gd name="connsiteX6401" fmla="*/ 2133972 w 4004840"/>
            <a:gd name="connsiteY6401" fmla="*/ 2556673 h 4757195"/>
            <a:gd name="connsiteX6402" fmla="*/ 2143328 w 4004840"/>
            <a:gd name="connsiteY6402" fmla="*/ 2576293 h 4757195"/>
            <a:gd name="connsiteX6403" fmla="*/ 2121808 w 4004840"/>
            <a:gd name="connsiteY6403" fmla="*/ 2580964 h 4757195"/>
            <a:gd name="connsiteX6404" fmla="*/ 2112452 w 4004840"/>
            <a:gd name="connsiteY6404" fmla="*/ 2560410 h 4757195"/>
            <a:gd name="connsiteX6405" fmla="*/ 2121457 w 4004840"/>
            <a:gd name="connsiteY6405" fmla="*/ 2554337 h 4757195"/>
            <a:gd name="connsiteX6406" fmla="*/ 2504322 w 4004840"/>
            <a:gd name="connsiteY6406" fmla="*/ 2554337 h 4757195"/>
            <a:gd name="connsiteX6407" fmla="*/ 2516837 w 4004840"/>
            <a:gd name="connsiteY6407" fmla="*/ 2556673 h 4757195"/>
            <a:gd name="connsiteX6408" fmla="*/ 2526193 w 4004840"/>
            <a:gd name="connsiteY6408" fmla="*/ 2576293 h 4757195"/>
            <a:gd name="connsiteX6409" fmla="*/ 2504673 w 4004840"/>
            <a:gd name="connsiteY6409" fmla="*/ 2580964 h 4757195"/>
            <a:gd name="connsiteX6410" fmla="*/ 2495317 w 4004840"/>
            <a:gd name="connsiteY6410" fmla="*/ 2560410 h 4757195"/>
            <a:gd name="connsiteX6411" fmla="*/ 2504322 w 4004840"/>
            <a:gd name="connsiteY6411" fmla="*/ 2554337 h 4757195"/>
            <a:gd name="connsiteX6412" fmla="*/ 2887187 w 4004840"/>
            <a:gd name="connsiteY6412" fmla="*/ 2554337 h 4757195"/>
            <a:gd name="connsiteX6413" fmla="*/ 2899701 w 4004840"/>
            <a:gd name="connsiteY6413" fmla="*/ 2556673 h 4757195"/>
            <a:gd name="connsiteX6414" fmla="*/ 2909058 w 4004840"/>
            <a:gd name="connsiteY6414" fmla="*/ 2576293 h 4757195"/>
            <a:gd name="connsiteX6415" fmla="*/ 2887538 w 4004840"/>
            <a:gd name="connsiteY6415" fmla="*/ 2580964 h 4757195"/>
            <a:gd name="connsiteX6416" fmla="*/ 2878182 w 4004840"/>
            <a:gd name="connsiteY6416" fmla="*/ 2560410 h 4757195"/>
            <a:gd name="connsiteX6417" fmla="*/ 2887187 w 4004840"/>
            <a:gd name="connsiteY6417" fmla="*/ 2554337 h 4757195"/>
            <a:gd name="connsiteX6418" fmla="*/ 3270052 w 4004840"/>
            <a:gd name="connsiteY6418" fmla="*/ 2554337 h 4757195"/>
            <a:gd name="connsiteX6419" fmla="*/ 3282566 w 4004840"/>
            <a:gd name="connsiteY6419" fmla="*/ 2556673 h 4757195"/>
            <a:gd name="connsiteX6420" fmla="*/ 3291923 w 4004840"/>
            <a:gd name="connsiteY6420" fmla="*/ 2576293 h 4757195"/>
            <a:gd name="connsiteX6421" fmla="*/ 3270403 w 4004840"/>
            <a:gd name="connsiteY6421" fmla="*/ 2580964 h 4757195"/>
            <a:gd name="connsiteX6422" fmla="*/ 3261047 w 4004840"/>
            <a:gd name="connsiteY6422" fmla="*/ 2560410 h 4757195"/>
            <a:gd name="connsiteX6423" fmla="*/ 3270052 w 4004840"/>
            <a:gd name="connsiteY6423" fmla="*/ 2554337 h 4757195"/>
            <a:gd name="connsiteX6424" fmla="*/ 3652915 w 4004840"/>
            <a:gd name="connsiteY6424" fmla="*/ 2554337 h 4757195"/>
            <a:gd name="connsiteX6425" fmla="*/ 3665431 w 4004840"/>
            <a:gd name="connsiteY6425" fmla="*/ 2556673 h 4757195"/>
            <a:gd name="connsiteX6426" fmla="*/ 3674785 w 4004840"/>
            <a:gd name="connsiteY6426" fmla="*/ 2576293 h 4757195"/>
            <a:gd name="connsiteX6427" fmla="*/ 3653268 w 4004840"/>
            <a:gd name="connsiteY6427" fmla="*/ 2580964 h 4757195"/>
            <a:gd name="connsiteX6428" fmla="*/ 3643909 w 4004840"/>
            <a:gd name="connsiteY6428" fmla="*/ 2560410 h 4757195"/>
            <a:gd name="connsiteX6429" fmla="*/ 3652915 w 4004840"/>
            <a:gd name="connsiteY6429" fmla="*/ 2554337 h 4757195"/>
            <a:gd name="connsiteX6430" fmla="*/ 143861 w 4004840"/>
            <a:gd name="connsiteY6430" fmla="*/ 2550133 h 4757195"/>
            <a:gd name="connsiteX6431" fmla="*/ 178479 w 4004840"/>
            <a:gd name="connsiteY6431" fmla="*/ 2565081 h 4757195"/>
            <a:gd name="connsiteX6432" fmla="*/ 167252 w 4004840"/>
            <a:gd name="connsiteY6432" fmla="*/ 2564147 h 4757195"/>
            <a:gd name="connsiteX6433" fmla="*/ 131697 w 4004840"/>
            <a:gd name="connsiteY6433" fmla="*/ 2567884 h 4757195"/>
            <a:gd name="connsiteX6434" fmla="*/ 167252 w 4004840"/>
            <a:gd name="connsiteY6434" fmla="*/ 2571621 h 4757195"/>
            <a:gd name="connsiteX6435" fmla="*/ 178479 w 4004840"/>
            <a:gd name="connsiteY6435" fmla="*/ 2571621 h 4757195"/>
            <a:gd name="connsiteX6436" fmla="*/ 143861 w 4004840"/>
            <a:gd name="connsiteY6436" fmla="*/ 2586570 h 4757195"/>
            <a:gd name="connsiteX6437" fmla="*/ 105499 w 4004840"/>
            <a:gd name="connsiteY6437" fmla="*/ 2567884 h 4757195"/>
            <a:gd name="connsiteX6438" fmla="*/ 143861 w 4004840"/>
            <a:gd name="connsiteY6438" fmla="*/ 2550133 h 4757195"/>
            <a:gd name="connsiteX6439" fmla="*/ 415197 w 4004840"/>
            <a:gd name="connsiteY6439" fmla="*/ 2550133 h 4757195"/>
            <a:gd name="connsiteX6440" fmla="*/ 453558 w 4004840"/>
            <a:gd name="connsiteY6440" fmla="*/ 2567884 h 4757195"/>
            <a:gd name="connsiteX6441" fmla="*/ 415197 w 4004840"/>
            <a:gd name="connsiteY6441" fmla="*/ 2586570 h 4757195"/>
            <a:gd name="connsiteX6442" fmla="*/ 380578 w 4004840"/>
            <a:gd name="connsiteY6442" fmla="*/ 2571621 h 4757195"/>
            <a:gd name="connsiteX6443" fmla="*/ 391806 w 4004840"/>
            <a:gd name="connsiteY6443" fmla="*/ 2571621 h 4757195"/>
            <a:gd name="connsiteX6444" fmla="*/ 426425 w 4004840"/>
            <a:gd name="connsiteY6444" fmla="*/ 2567884 h 4757195"/>
            <a:gd name="connsiteX6445" fmla="*/ 391806 w 4004840"/>
            <a:gd name="connsiteY6445" fmla="*/ 2564147 h 4757195"/>
            <a:gd name="connsiteX6446" fmla="*/ 380578 w 4004840"/>
            <a:gd name="connsiteY6446" fmla="*/ 2565081 h 4757195"/>
            <a:gd name="connsiteX6447" fmla="*/ 415197 w 4004840"/>
            <a:gd name="connsiteY6447" fmla="*/ 2550133 h 4757195"/>
            <a:gd name="connsiteX6448" fmla="*/ 526725 w 4004840"/>
            <a:gd name="connsiteY6448" fmla="*/ 2550133 h 4757195"/>
            <a:gd name="connsiteX6449" fmla="*/ 561344 w 4004840"/>
            <a:gd name="connsiteY6449" fmla="*/ 2565081 h 4757195"/>
            <a:gd name="connsiteX6450" fmla="*/ 550117 w 4004840"/>
            <a:gd name="connsiteY6450" fmla="*/ 2564147 h 4757195"/>
            <a:gd name="connsiteX6451" fmla="*/ 514562 w 4004840"/>
            <a:gd name="connsiteY6451" fmla="*/ 2567884 h 4757195"/>
            <a:gd name="connsiteX6452" fmla="*/ 550117 w 4004840"/>
            <a:gd name="connsiteY6452" fmla="*/ 2571621 h 4757195"/>
            <a:gd name="connsiteX6453" fmla="*/ 561344 w 4004840"/>
            <a:gd name="connsiteY6453" fmla="*/ 2571621 h 4757195"/>
            <a:gd name="connsiteX6454" fmla="*/ 526725 w 4004840"/>
            <a:gd name="connsiteY6454" fmla="*/ 2586570 h 4757195"/>
            <a:gd name="connsiteX6455" fmla="*/ 488364 w 4004840"/>
            <a:gd name="connsiteY6455" fmla="*/ 2567884 h 4757195"/>
            <a:gd name="connsiteX6456" fmla="*/ 526725 w 4004840"/>
            <a:gd name="connsiteY6456" fmla="*/ 2550133 h 4757195"/>
            <a:gd name="connsiteX6457" fmla="*/ 798062 w 4004840"/>
            <a:gd name="connsiteY6457" fmla="*/ 2550133 h 4757195"/>
            <a:gd name="connsiteX6458" fmla="*/ 836423 w 4004840"/>
            <a:gd name="connsiteY6458" fmla="*/ 2567884 h 4757195"/>
            <a:gd name="connsiteX6459" fmla="*/ 798062 w 4004840"/>
            <a:gd name="connsiteY6459" fmla="*/ 2586570 h 4757195"/>
            <a:gd name="connsiteX6460" fmla="*/ 763443 w 4004840"/>
            <a:gd name="connsiteY6460" fmla="*/ 2571621 h 4757195"/>
            <a:gd name="connsiteX6461" fmla="*/ 774671 w 4004840"/>
            <a:gd name="connsiteY6461" fmla="*/ 2571621 h 4757195"/>
            <a:gd name="connsiteX6462" fmla="*/ 809290 w 4004840"/>
            <a:gd name="connsiteY6462" fmla="*/ 2567884 h 4757195"/>
            <a:gd name="connsiteX6463" fmla="*/ 774671 w 4004840"/>
            <a:gd name="connsiteY6463" fmla="*/ 2564147 h 4757195"/>
            <a:gd name="connsiteX6464" fmla="*/ 763443 w 4004840"/>
            <a:gd name="connsiteY6464" fmla="*/ 2565081 h 4757195"/>
            <a:gd name="connsiteX6465" fmla="*/ 798062 w 4004840"/>
            <a:gd name="connsiteY6465" fmla="*/ 2550133 h 4757195"/>
            <a:gd name="connsiteX6466" fmla="*/ 909590 w 4004840"/>
            <a:gd name="connsiteY6466" fmla="*/ 2550133 h 4757195"/>
            <a:gd name="connsiteX6467" fmla="*/ 944209 w 4004840"/>
            <a:gd name="connsiteY6467" fmla="*/ 2565081 h 4757195"/>
            <a:gd name="connsiteX6468" fmla="*/ 932982 w 4004840"/>
            <a:gd name="connsiteY6468" fmla="*/ 2564147 h 4757195"/>
            <a:gd name="connsiteX6469" fmla="*/ 897427 w 4004840"/>
            <a:gd name="connsiteY6469" fmla="*/ 2567884 h 4757195"/>
            <a:gd name="connsiteX6470" fmla="*/ 932982 w 4004840"/>
            <a:gd name="connsiteY6470" fmla="*/ 2571621 h 4757195"/>
            <a:gd name="connsiteX6471" fmla="*/ 944209 w 4004840"/>
            <a:gd name="connsiteY6471" fmla="*/ 2571621 h 4757195"/>
            <a:gd name="connsiteX6472" fmla="*/ 909590 w 4004840"/>
            <a:gd name="connsiteY6472" fmla="*/ 2586570 h 4757195"/>
            <a:gd name="connsiteX6473" fmla="*/ 871229 w 4004840"/>
            <a:gd name="connsiteY6473" fmla="*/ 2567884 h 4757195"/>
            <a:gd name="connsiteX6474" fmla="*/ 909590 w 4004840"/>
            <a:gd name="connsiteY6474" fmla="*/ 2550133 h 4757195"/>
            <a:gd name="connsiteX6475" fmla="*/ 1180927 w 4004840"/>
            <a:gd name="connsiteY6475" fmla="*/ 2550133 h 4757195"/>
            <a:gd name="connsiteX6476" fmla="*/ 1219288 w 4004840"/>
            <a:gd name="connsiteY6476" fmla="*/ 2567884 h 4757195"/>
            <a:gd name="connsiteX6477" fmla="*/ 1180927 w 4004840"/>
            <a:gd name="connsiteY6477" fmla="*/ 2586570 h 4757195"/>
            <a:gd name="connsiteX6478" fmla="*/ 1146308 w 4004840"/>
            <a:gd name="connsiteY6478" fmla="*/ 2571621 h 4757195"/>
            <a:gd name="connsiteX6479" fmla="*/ 1157536 w 4004840"/>
            <a:gd name="connsiteY6479" fmla="*/ 2571621 h 4757195"/>
            <a:gd name="connsiteX6480" fmla="*/ 1192155 w 4004840"/>
            <a:gd name="connsiteY6480" fmla="*/ 2567884 h 4757195"/>
            <a:gd name="connsiteX6481" fmla="*/ 1157536 w 4004840"/>
            <a:gd name="connsiteY6481" fmla="*/ 2564147 h 4757195"/>
            <a:gd name="connsiteX6482" fmla="*/ 1146308 w 4004840"/>
            <a:gd name="connsiteY6482" fmla="*/ 2565081 h 4757195"/>
            <a:gd name="connsiteX6483" fmla="*/ 1180927 w 4004840"/>
            <a:gd name="connsiteY6483" fmla="*/ 2550133 h 4757195"/>
            <a:gd name="connsiteX6484" fmla="*/ 1292455 w 4004840"/>
            <a:gd name="connsiteY6484" fmla="*/ 2550133 h 4757195"/>
            <a:gd name="connsiteX6485" fmla="*/ 1327074 w 4004840"/>
            <a:gd name="connsiteY6485" fmla="*/ 2565081 h 4757195"/>
            <a:gd name="connsiteX6486" fmla="*/ 1315847 w 4004840"/>
            <a:gd name="connsiteY6486" fmla="*/ 2564147 h 4757195"/>
            <a:gd name="connsiteX6487" fmla="*/ 1280292 w 4004840"/>
            <a:gd name="connsiteY6487" fmla="*/ 2567884 h 4757195"/>
            <a:gd name="connsiteX6488" fmla="*/ 1315847 w 4004840"/>
            <a:gd name="connsiteY6488" fmla="*/ 2571621 h 4757195"/>
            <a:gd name="connsiteX6489" fmla="*/ 1327074 w 4004840"/>
            <a:gd name="connsiteY6489" fmla="*/ 2571621 h 4757195"/>
            <a:gd name="connsiteX6490" fmla="*/ 1292455 w 4004840"/>
            <a:gd name="connsiteY6490" fmla="*/ 2586570 h 4757195"/>
            <a:gd name="connsiteX6491" fmla="*/ 1254094 w 4004840"/>
            <a:gd name="connsiteY6491" fmla="*/ 2567884 h 4757195"/>
            <a:gd name="connsiteX6492" fmla="*/ 1292455 w 4004840"/>
            <a:gd name="connsiteY6492" fmla="*/ 2550133 h 4757195"/>
            <a:gd name="connsiteX6493" fmla="*/ 1563792 w 4004840"/>
            <a:gd name="connsiteY6493" fmla="*/ 2550133 h 4757195"/>
            <a:gd name="connsiteX6494" fmla="*/ 1602153 w 4004840"/>
            <a:gd name="connsiteY6494" fmla="*/ 2567884 h 4757195"/>
            <a:gd name="connsiteX6495" fmla="*/ 1563792 w 4004840"/>
            <a:gd name="connsiteY6495" fmla="*/ 2586570 h 4757195"/>
            <a:gd name="connsiteX6496" fmla="*/ 1529173 w 4004840"/>
            <a:gd name="connsiteY6496" fmla="*/ 2571621 h 4757195"/>
            <a:gd name="connsiteX6497" fmla="*/ 1540401 w 4004840"/>
            <a:gd name="connsiteY6497" fmla="*/ 2571621 h 4757195"/>
            <a:gd name="connsiteX6498" fmla="*/ 1575020 w 4004840"/>
            <a:gd name="connsiteY6498" fmla="*/ 2567884 h 4757195"/>
            <a:gd name="connsiteX6499" fmla="*/ 1540401 w 4004840"/>
            <a:gd name="connsiteY6499" fmla="*/ 2564147 h 4757195"/>
            <a:gd name="connsiteX6500" fmla="*/ 1529173 w 4004840"/>
            <a:gd name="connsiteY6500" fmla="*/ 2565081 h 4757195"/>
            <a:gd name="connsiteX6501" fmla="*/ 1563792 w 4004840"/>
            <a:gd name="connsiteY6501" fmla="*/ 2550133 h 4757195"/>
            <a:gd name="connsiteX6502" fmla="*/ 1675319 w 4004840"/>
            <a:gd name="connsiteY6502" fmla="*/ 2550133 h 4757195"/>
            <a:gd name="connsiteX6503" fmla="*/ 1709938 w 4004840"/>
            <a:gd name="connsiteY6503" fmla="*/ 2565081 h 4757195"/>
            <a:gd name="connsiteX6504" fmla="*/ 1698711 w 4004840"/>
            <a:gd name="connsiteY6504" fmla="*/ 2564147 h 4757195"/>
            <a:gd name="connsiteX6505" fmla="*/ 1663156 w 4004840"/>
            <a:gd name="connsiteY6505" fmla="*/ 2567884 h 4757195"/>
            <a:gd name="connsiteX6506" fmla="*/ 1698711 w 4004840"/>
            <a:gd name="connsiteY6506" fmla="*/ 2571621 h 4757195"/>
            <a:gd name="connsiteX6507" fmla="*/ 1709938 w 4004840"/>
            <a:gd name="connsiteY6507" fmla="*/ 2571621 h 4757195"/>
            <a:gd name="connsiteX6508" fmla="*/ 1675319 w 4004840"/>
            <a:gd name="connsiteY6508" fmla="*/ 2586570 h 4757195"/>
            <a:gd name="connsiteX6509" fmla="*/ 1636958 w 4004840"/>
            <a:gd name="connsiteY6509" fmla="*/ 2567884 h 4757195"/>
            <a:gd name="connsiteX6510" fmla="*/ 1675319 w 4004840"/>
            <a:gd name="connsiteY6510" fmla="*/ 2550133 h 4757195"/>
            <a:gd name="connsiteX6511" fmla="*/ 1946656 w 4004840"/>
            <a:gd name="connsiteY6511" fmla="*/ 2550133 h 4757195"/>
            <a:gd name="connsiteX6512" fmla="*/ 1985017 w 4004840"/>
            <a:gd name="connsiteY6512" fmla="*/ 2567884 h 4757195"/>
            <a:gd name="connsiteX6513" fmla="*/ 1946656 w 4004840"/>
            <a:gd name="connsiteY6513" fmla="*/ 2586570 h 4757195"/>
            <a:gd name="connsiteX6514" fmla="*/ 1912037 w 4004840"/>
            <a:gd name="connsiteY6514" fmla="*/ 2571621 h 4757195"/>
            <a:gd name="connsiteX6515" fmla="*/ 1923265 w 4004840"/>
            <a:gd name="connsiteY6515" fmla="*/ 2571621 h 4757195"/>
            <a:gd name="connsiteX6516" fmla="*/ 1957884 w 4004840"/>
            <a:gd name="connsiteY6516" fmla="*/ 2567884 h 4757195"/>
            <a:gd name="connsiteX6517" fmla="*/ 1923265 w 4004840"/>
            <a:gd name="connsiteY6517" fmla="*/ 2564147 h 4757195"/>
            <a:gd name="connsiteX6518" fmla="*/ 1912037 w 4004840"/>
            <a:gd name="connsiteY6518" fmla="*/ 2565081 h 4757195"/>
            <a:gd name="connsiteX6519" fmla="*/ 1946656 w 4004840"/>
            <a:gd name="connsiteY6519" fmla="*/ 2550133 h 4757195"/>
            <a:gd name="connsiteX6520" fmla="*/ 2058184 w 4004840"/>
            <a:gd name="connsiteY6520" fmla="*/ 2550133 h 4757195"/>
            <a:gd name="connsiteX6521" fmla="*/ 2092803 w 4004840"/>
            <a:gd name="connsiteY6521" fmla="*/ 2565081 h 4757195"/>
            <a:gd name="connsiteX6522" fmla="*/ 2081576 w 4004840"/>
            <a:gd name="connsiteY6522" fmla="*/ 2564147 h 4757195"/>
            <a:gd name="connsiteX6523" fmla="*/ 2046021 w 4004840"/>
            <a:gd name="connsiteY6523" fmla="*/ 2567884 h 4757195"/>
            <a:gd name="connsiteX6524" fmla="*/ 2081576 w 4004840"/>
            <a:gd name="connsiteY6524" fmla="*/ 2571621 h 4757195"/>
            <a:gd name="connsiteX6525" fmla="*/ 2092803 w 4004840"/>
            <a:gd name="connsiteY6525" fmla="*/ 2571621 h 4757195"/>
            <a:gd name="connsiteX6526" fmla="*/ 2058184 w 4004840"/>
            <a:gd name="connsiteY6526" fmla="*/ 2586570 h 4757195"/>
            <a:gd name="connsiteX6527" fmla="*/ 2019823 w 4004840"/>
            <a:gd name="connsiteY6527" fmla="*/ 2567884 h 4757195"/>
            <a:gd name="connsiteX6528" fmla="*/ 2058184 w 4004840"/>
            <a:gd name="connsiteY6528" fmla="*/ 2550133 h 4757195"/>
            <a:gd name="connsiteX6529" fmla="*/ 2329521 w 4004840"/>
            <a:gd name="connsiteY6529" fmla="*/ 2550133 h 4757195"/>
            <a:gd name="connsiteX6530" fmla="*/ 2367882 w 4004840"/>
            <a:gd name="connsiteY6530" fmla="*/ 2567884 h 4757195"/>
            <a:gd name="connsiteX6531" fmla="*/ 2329521 w 4004840"/>
            <a:gd name="connsiteY6531" fmla="*/ 2586570 h 4757195"/>
            <a:gd name="connsiteX6532" fmla="*/ 2294902 w 4004840"/>
            <a:gd name="connsiteY6532" fmla="*/ 2571621 h 4757195"/>
            <a:gd name="connsiteX6533" fmla="*/ 2306130 w 4004840"/>
            <a:gd name="connsiteY6533" fmla="*/ 2571621 h 4757195"/>
            <a:gd name="connsiteX6534" fmla="*/ 2340749 w 4004840"/>
            <a:gd name="connsiteY6534" fmla="*/ 2567884 h 4757195"/>
            <a:gd name="connsiteX6535" fmla="*/ 2306130 w 4004840"/>
            <a:gd name="connsiteY6535" fmla="*/ 2564147 h 4757195"/>
            <a:gd name="connsiteX6536" fmla="*/ 2294902 w 4004840"/>
            <a:gd name="connsiteY6536" fmla="*/ 2565081 h 4757195"/>
            <a:gd name="connsiteX6537" fmla="*/ 2329521 w 4004840"/>
            <a:gd name="connsiteY6537" fmla="*/ 2550133 h 4757195"/>
            <a:gd name="connsiteX6538" fmla="*/ 2441049 w 4004840"/>
            <a:gd name="connsiteY6538" fmla="*/ 2550133 h 4757195"/>
            <a:gd name="connsiteX6539" fmla="*/ 2475668 w 4004840"/>
            <a:gd name="connsiteY6539" fmla="*/ 2565081 h 4757195"/>
            <a:gd name="connsiteX6540" fmla="*/ 2464441 w 4004840"/>
            <a:gd name="connsiteY6540" fmla="*/ 2564147 h 4757195"/>
            <a:gd name="connsiteX6541" fmla="*/ 2428886 w 4004840"/>
            <a:gd name="connsiteY6541" fmla="*/ 2567884 h 4757195"/>
            <a:gd name="connsiteX6542" fmla="*/ 2464441 w 4004840"/>
            <a:gd name="connsiteY6542" fmla="*/ 2571621 h 4757195"/>
            <a:gd name="connsiteX6543" fmla="*/ 2475668 w 4004840"/>
            <a:gd name="connsiteY6543" fmla="*/ 2571621 h 4757195"/>
            <a:gd name="connsiteX6544" fmla="*/ 2441049 w 4004840"/>
            <a:gd name="connsiteY6544" fmla="*/ 2586570 h 4757195"/>
            <a:gd name="connsiteX6545" fmla="*/ 2402688 w 4004840"/>
            <a:gd name="connsiteY6545" fmla="*/ 2567884 h 4757195"/>
            <a:gd name="connsiteX6546" fmla="*/ 2441049 w 4004840"/>
            <a:gd name="connsiteY6546" fmla="*/ 2550133 h 4757195"/>
            <a:gd name="connsiteX6547" fmla="*/ 2712385 w 4004840"/>
            <a:gd name="connsiteY6547" fmla="*/ 2550133 h 4757195"/>
            <a:gd name="connsiteX6548" fmla="*/ 2750747 w 4004840"/>
            <a:gd name="connsiteY6548" fmla="*/ 2567884 h 4757195"/>
            <a:gd name="connsiteX6549" fmla="*/ 2712385 w 4004840"/>
            <a:gd name="connsiteY6549" fmla="*/ 2586570 h 4757195"/>
            <a:gd name="connsiteX6550" fmla="*/ 2677767 w 4004840"/>
            <a:gd name="connsiteY6550" fmla="*/ 2571621 h 4757195"/>
            <a:gd name="connsiteX6551" fmla="*/ 2688995 w 4004840"/>
            <a:gd name="connsiteY6551" fmla="*/ 2571621 h 4757195"/>
            <a:gd name="connsiteX6552" fmla="*/ 2723613 w 4004840"/>
            <a:gd name="connsiteY6552" fmla="*/ 2567884 h 4757195"/>
            <a:gd name="connsiteX6553" fmla="*/ 2688995 w 4004840"/>
            <a:gd name="connsiteY6553" fmla="*/ 2564147 h 4757195"/>
            <a:gd name="connsiteX6554" fmla="*/ 2677767 w 4004840"/>
            <a:gd name="connsiteY6554" fmla="*/ 2565081 h 4757195"/>
            <a:gd name="connsiteX6555" fmla="*/ 2712385 w 4004840"/>
            <a:gd name="connsiteY6555" fmla="*/ 2550133 h 4757195"/>
            <a:gd name="connsiteX6556" fmla="*/ 2823914 w 4004840"/>
            <a:gd name="connsiteY6556" fmla="*/ 2550133 h 4757195"/>
            <a:gd name="connsiteX6557" fmla="*/ 2858533 w 4004840"/>
            <a:gd name="connsiteY6557" fmla="*/ 2565081 h 4757195"/>
            <a:gd name="connsiteX6558" fmla="*/ 2847305 w 4004840"/>
            <a:gd name="connsiteY6558" fmla="*/ 2564147 h 4757195"/>
            <a:gd name="connsiteX6559" fmla="*/ 2811751 w 4004840"/>
            <a:gd name="connsiteY6559" fmla="*/ 2567884 h 4757195"/>
            <a:gd name="connsiteX6560" fmla="*/ 2847305 w 4004840"/>
            <a:gd name="connsiteY6560" fmla="*/ 2571621 h 4757195"/>
            <a:gd name="connsiteX6561" fmla="*/ 2858533 w 4004840"/>
            <a:gd name="connsiteY6561" fmla="*/ 2571621 h 4757195"/>
            <a:gd name="connsiteX6562" fmla="*/ 2823914 w 4004840"/>
            <a:gd name="connsiteY6562" fmla="*/ 2586570 h 4757195"/>
            <a:gd name="connsiteX6563" fmla="*/ 2785553 w 4004840"/>
            <a:gd name="connsiteY6563" fmla="*/ 2567884 h 4757195"/>
            <a:gd name="connsiteX6564" fmla="*/ 2823914 w 4004840"/>
            <a:gd name="connsiteY6564" fmla="*/ 2550133 h 4757195"/>
            <a:gd name="connsiteX6565" fmla="*/ 3095251 w 4004840"/>
            <a:gd name="connsiteY6565" fmla="*/ 2550133 h 4757195"/>
            <a:gd name="connsiteX6566" fmla="*/ 3133612 w 4004840"/>
            <a:gd name="connsiteY6566" fmla="*/ 2567884 h 4757195"/>
            <a:gd name="connsiteX6567" fmla="*/ 3095251 w 4004840"/>
            <a:gd name="connsiteY6567" fmla="*/ 2586570 h 4757195"/>
            <a:gd name="connsiteX6568" fmla="*/ 3060632 w 4004840"/>
            <a:gd name="connsiteY6568" fmla="*/ 2571621 h 4757195"/>
            <a:gd name="connsiteX6569" fmla="*/ 3071859 w 4004840"/>
            <a:gd name="connsiteY6569" fmla="*/ 2571621 h 4757195"/>
            <a:gd name="connsiteX6570" fmla="*/ 3106478 w 4004840"/>
            <a:gd name="connsiteY6570" fmla="*/ 2567884 h 4757195"/>
            <a:gd name="connsiteX6571" fmla="*/ 3071859 w 4004840"/>
            <a:gd name="connsiteY6571" fmla="*/ 2564147 h 4757195"/>
            <a:gd name="connsiteX6572" fmla="*/ 3060632 w 4004840"/>
            <a:gd name="connsiteY6572" fmla="*/ 2565081 h 4757195"/>
            <a:gd name="connsiteX6573" fmla="*/ 3095251 w 4004840"/>
            <a:gd name="connsiteY6573" fmla="*/ 2550133 h 4757195"/>
            <a:gd name="connsiteX6574" fmla="*/ 3206779 w 4004840"/>
            <a:gd name="connsiteY6574" fmla="*/ 2550133 h 4757195"/>
            <a:gd name="connsiteX6575" fmla="*/ 3241398 w 4004840"/>
            <a:gd name="connsiteY6575" fmla="*/ 2565081 h 4757195"/>
            <a:gd name="connsiteX6576" fmla="*/ 3230170 w 4004840"/>
            <a:gd name="connsiteY6576" fmla="*/ 2564147 h 4757195"/>
            <a:gd name="connsiteX6577" fmla="*/ 3194616 w 4004840"/>
            <a:gd name="connsiteY6577" fmla="*/ 2567884 h 4757195"/>
            <a:gd name="connsiteX6578" fmla="*/ 3230170 w 4004840"/>
            <a:gd name="connsiteY6578" fmla="*/ 2571621 h 4757195"/>
            <a:gd name="connsiteX6579" fmla="*/ 3241398 w 4004840"/>
            <a:gd name="connsiteY6579" fmla="*/ 2571621 h 4757195"/>
            <a:gd name="connsiteX6580" fmla="*/ 3206779 w 4004840"/>
            <a:gd name="connsiteY6580" fmla="*/ 2586570 h 4757195"/>
            <a:gd name="connsiteX6581" fmla="*/ 3168418 w 4004840"/>
            <a:gd name="connsiteY6581" fmla="*/ 2567884 h 4757195"/>
            <a:gd name="connsiteX6582" fmla="*/ 3206779 w 4004840"/>
            <a:gd name="connsiteY6582" fmla="*/ 2550133 h 4757195"/>
            <a:gd name="connsiteX6583" fmla="*/ 3478116 w 4004840"/>
            <a:gd name="connsiteY6583" fmla="*/ 2550133 h 4757195"/>
            <a:gd name="connsiteX6584" fmla="*/ 3516477 w 4004840"/>
            <a:gd name="connsiteY6584" fmla="*/ 2567884 h 4757195"/>
            <a:gd name="connsiteX6585" fmla="*/ 3478116 w 4004840"/>
            <a:gd name="connsiteY6585" fmla="*/ 2586570 h 4757195"/>
            <a:gd name="connsiteX6586" fmla="*/ 3443496 w 4004840"/>
            <a:gd name="connsiteY6586" fmla="*/ 2571621 h 4757195"/>
            <a:gd name="connsiteX6587" fmla="*/ 3454724 w 4004840"/>
            <a:gd name="connsiteY6587" fmla="*/ 2571621 h 4757195"/>
            <a:gd name="connsiteX6588" fmla="*/ 3489343 w 4004840"/>
            <a:gd name="connsiteY6588" fmla="*/ 2567884 h 4757195"/>
            <a:gd name="connsiteX6589" fmla="*/ 3454724 w 4004840"/>
            <a:gd name="connsiteY6589" fmla="*/ 2564147 h 4757195"/>
            <a:gd name="connsiteX6590" fmla="*/ 3443496 w 4004840"/>
            <a:gd name="connsiteY6590" fmla="*/ 2565081 h 4757195"/>
            <a:gd name="connsiteX6591" fmla="*/ 3478116 w 4004840"/>
            <a:gd name="connsiteY6591" fmla="*/ 2550133 h 4757195"/>
            <a:gd name="connsiteX6592" fmla="*/ 3589644 w 4004840"/>
            <a:gd name="connsiteY6592" fmla="*/ 2550133 h 4757195"/>
            <a:gd name="connsiteX6593" fmla="*/ 3624263 w 4004840"/>
            <a:gd name="connsiteY6593" fmla="*/ 2565081 h 4757195"/>
            <a:gd name="connsiteX6594" fmla="*/ 3613035 w 4004840"/>
            <a:gd name="connsiteY6594" fmla="*/ 2564147 h 4757195"/>
            <a:gd name="connsiteX6595" fmla="*/ 3577481 w 4004840"/>
            <a:gd name="connsiteY6595" fmla="*/ 2567884 h 4757195"/>
            <a:gd name="connsiteX6596" fmla="*/ 3613035 w 4004840"/>
            <a:gd name="connsiteY6596" fmla="*/ 2571621 h 4757195"/>
            <a:gd name="connsiteX6597" fmla="*/ 3624263 w 4004840"/>
            <a:gd name="connsiteY6597" fmla="*/ 2571621 h 4757195"/>
            <a:gd name="connsiteX6598" fmla="*/ 3589644 w 4004840"/>
            <a:gd name="connsiteY6598" fmla="*/ 2586570 h 4757195"/>
            <a:gd name="connsiteX6599" fmla="*/ 3551283 w 4004840"/>
            <a:gd name="connsiteY6599" fmla="*/ 2567884 h 4757195"/>
            <a:gd name="connsiteX6600" fmla="*/ 3589644 w 4004840"/>
            <a:gd name="connsiteY6600" fmla="*/ 2550133 h 4757195"/>
            <a:gd name="connsiteX6601" fmla="*/ 3860981 w 4004840"/>
            <a:gd name="connsiteY6601" fmla="*/ 2550133 h 4757195"/>
            <a:gd name="connsiteX6602" fmla="*/ 3899339 w 4004840"/>
            <a:gd name="connsiteY6602" fmla="*/ 2567884 h 4757195"/>
            <a:gd name="connsiteX6603" fmla="*/ 3860981 w 4004840"/>
            <a:gd name="connsiteY6603" fmla="*/ 2586570 h 4757195"/>
            <a:gd name="connsiteX6604" fmla="*/ 3826361 w 4004840"/>
            <a:gd name="connsiteY6604" fmla="*/ 2571621 h 4757195"/>
            <a:gd name="connsiteX6605" fmla="*/ 3837589 w 4004840"/>
            <a:gd name="connsiteY6605" fmla="*/ 2571621 h 4757195"/>
            <a:gd name="connsiteX6606" fmla="*/ 3872206 w 4004840"/>
            <a:gd name="connsiteY6606" fmla="*/ 2567884 h 4757195"/>
            <a:gd name="connsiteX6607" fmla="*/ 3837589 w 4004840"/>
            <a:gd name="connsiteY6607" fmla="*/ 2564147 h 4757195"/>
            <a:gd name="connsiteX6608" fmla="*/ 3826361 w 4004840"/>
            <a:gd name="connsiteY6608" fmla="*/ 2565081 h 4757195"/>
            <a:gd name="connsiteX6609" fmla="*/ 3860981 w 4004840"/>
            <a:gd name="connsiteY6609" fmla="*/ 2550133 h 4757195"/>
            <a:gd name="connsiteX6610" fmla="*/ 364204 w 4004840"/>
            <a:gd name="connsiteY6610" fmla="*/ 2548030 h 4757195"/>
            <a:gd name="connsiteX6611" fmla="*/ 377771 w 4004840"/>
            <a:gd name="connsiteY6611" fmla="*/ 2557607 h 4757195"/>
            <a:gd name="connsiteX6612" fmla="*/ 364672 w 4004840"/>
            <a:gd name="connsiteY6612" fmla="*/ 2588439 h 4757195"/>
            <a:gd name="connsiteX6613" fmla="*/ 330989 w 4004840"/>
            <a:gd name="connsiteY6613" fmla="*/ 2581899 h 4757195"/>
            <a:gd name="connsiteX6614" fmla="*/ 345024 w 4004840"/>
            <a:gd name="connsiteY6614" fmla="*/ 2551067 h 4757195"/>
            <a:gd name="connsiteX6615" fmla="*/ 364204 w 4004840"/>
            <a:gd name="connsiteY6615" fmla="*/ 2548030 h 4757195"/>
            <a:gd name="connsiteX6616" fmla="*/ 747069 w 4004840"/>
            <a:gd name="connsiteY6616" fmla="*/ 2548030 h 4757195"/>
            <a:gd name="connsiteX6617" fmla="*/ 760636 w 4004840"/>
            <a:gd name="connsiteY6617" fmla="*/ 2557607 h 4757195"/>
            <a:gd name="connsiteX6618" fmla="*/ 747537 w 4004840"/>
            <a:gd name="connsiteY6618" fmla="*/ 2588439 h 4757195"/>
            <a:gd name="connsiteX6619" fmla="*/ 713854 w 4004840"/>
            <a:gd name="connsiteY6619" fmla="*/ 2581899 h 4757195"/>
            <a:gd name="connsiteX6620" fmla="*/ 727889 w 4004840"/>
            <a:gd name="connsiteY6620" fmla="*/ 2551067 h 4757195"/>
            <a:gd name="connsiteX6621" fmla="*/ 747069 w 4004840"/>
            <a:gd name="connsiteY6621" fmla="*/ 2548030 h 4757195"/>
            <a:gd name="connsiteX6622" fmla="*/ 1129934 w 4004840"/>
            <a:gd name="connsiteY6622" fmla="*/ 2548030 h 4757195"/>
            <a:gd name="connsiteX6623" fmla="*/ 1143501 w 4004840"/>
            <a:gd name="connsiteY6623" fmla="*/ 2557607 h 4757195"/>
            <a:gd name="connsiteX6624" fmla="*/ 1130402 w 4004840"/>
            <a:gd name="connsiteY6624" fmla="*/ 2588439 h 4757195"/>
            <a:gd name="connsiteX6625" fmla="*/ 1096719 w 4004840"/>
            <a:gd name="connsiteY6625" fmla="*/ 2581899 h 4757195"/>
            <a:gd name="connsiteX6626" fmla="*/ 1110754 w 4004840"/>
            <a:gd name="connsiteY6626" fmla="*/ 2551067 h 4757195"/>
            <a:gd name="connsiteX6627" fmla="*/ 1129934 w 4004840"/>
            <a:gd name="connsiteY6627" fmla="*/ 2548030 h 4757195"/>
            <a:gd name="connsiteX6628" fmla="*/ 1512799 w 4004840"/>
            <a:gd name="connsiteY6628" fmla="*/ 2548030 h 4757195"/>
            <a:gd name="connsiteX6629" fmla="*/ 1526366 w 4004840"/>
            <a:gd name="connsiteY6629" fmla="*/ 2557607 h 4757195"/>
            <a:gd name="connsiteX6630" fmla="*/ 1513267 w 4004840"/>
            <a:gd name="connsiteY6630" fmla="*/ 2588439 h 4757195"/>
            <a:gd name="connsiteX6631" fmla="*/ 1479584 w 4004840"/>
            <a:gd name="connsiteY6631" fmla="*/ 2581899 h 4757195"/>
            <a:gd name="connsiteX6632" fmla="*/ 1493619 w 4004840"/>
            <a:gd name="connsiteY6632" fmla="*/ 2551067 h 4757195"/>
            <a:gd name="connsiteX6633" fmla="*/ 1512799 w 4004840"/>
            <a:gd name="connsiteY6633" fmla="*/ 2548030 h 4757195"/>
            <a:gd name="connsiteX6634" fmla="*/ 1895663 w 4004840"/>
            <a:gd name="connsiteY6634" fmla="*/ 2548030 h 4757195"/>
            <a:gd name="connsiteX6635" fmla="*/ 1909230 w 4004840"/>
            <a:gd name="connsiteY6635" fmla="*/ 2557607 h 4757195"/>
            <a:gd name="connsiteX6636" fmla="*/ 1896131 w 4004840"/>
            <a:gd name="connsiteY6636" fmla="*/ 2588439 h 4757195"/>
            <a:gd name="connsiteX6637" fmla="*/ 1862448 w 4004840"/>
            <a:gd name="connsiteY6637" fmla="*/ 2581899 h 4757195"/>
            <a:gd name="connsiteX6638" fmla="*/ 1876483 w 4004840"/>
            <a:gd name="connsiteY6638" fmla="*/ 2551067 h 4757195"/>
            <a:gd name="connsiteX6639" fmla="*/ 1895663 w 4004840"/>
            <a:gd name="connsiteY6639" fmla="*/ 2548030 h 4757195"/>
            <a:gd name="connsiteX6640" fmla="*/ 2278528 w 4004840"/>
            <a:gd name="connsiteY6640" fmla="*/ 2548030 h 4757195"/>
            <a:gd name="connsiteX6641" fmla="*/ 2292095 w 4004840"/>
            <a:gd name="connsiteY6641" fmla="*/ 2557607 h 4757195"/>
            <a:gd name="connsiteX6642" fmla="*/ 2278996 w 4004840"/>
            <a:gd name="connsiteY6642" fmla="*/ 2588439 h 4757195"/>
            <a:gd name="connsiteX6643" fmla="*/ 2245313 w 4004840"/>
            <a:gd name="connsiteY6643" fmla="*/ 2581899 h 4757195"/>
            <a:gd name="connsiteX6644" fmla="*/ 2259348 w 4004840"/>
            <a:gd name="connsiteY6644" fmla="*/ 2551067 h 4757195"/>
            <a:gd name="connsiteX6645" fmla="*/ 2278528 w 4004840"/>
            <a:gd name="connsiteY6645" fmla="*/ 2548030 h 4757195"/>
            <a:gd name="connsiteX6646" fmla="*/ 2661393 w 4004840"/>
            <a:gd name="connsiteY6646" fmla="*/ 2548030 h 4757195"/>
            <a:gd name="connsiteX6647" fmla="*/ 2674960 w 4004840"/>
            <a:gd name="connsiteY6647" fmla="*/ 2557607 h 4757195"/>
            <a:gd name="connsiteX6648" fmla="*/ 2661861 w 4004840"/>
            <a:gd name="connsiteY6648" fmla="*/ 2588439 h 4757195"/>
            <a:gd name="connsiteX6649" fmla="*/ 2628178 w 4004840"/>
            <a:gd name="connsiteY6649" fmla="*/ 2581899 h 4757195"/>
            <a:gd name="connsiteX6650" fmla="*/ 2642212 w 4004840"/>
            <a:gd name="connsiteY6650" fmla="*/ 2551067 h 4757195"/>
            <a:gd name="connsiteX6651" fmla="*/ 2661393 w 4004840"/>
            <a:gd name="connsiteY6651" fmla="*/ 2548030 h 4757195"/>
            <a:gd name="connsiteX6652" fmla="*/ 3044258 w 4004840"/>
            <a:gd name="connsiteY6652" fmla="*/ 2548030 h 4757195"/>
            <a:gd name="connsiteX6653" fmla="*/ 3057825 w 4004840"/>
            <a:gd name="connsiteY6653" fmla="*/ 2557607 h 4757195"/>
            <a:gd name="connsiteX6654" fmla="*/ 3044726 w 4004840"/>
            <a:gd name="connsiteY6654" fmla="*/ 2588439 h 4757195"/>
            <a:gd name="connsiteX6655" fmla="*/ 3011043 w 4004840"/>
            <a:gd name="connsiteY6655" fmla="*/ 2581899 h 4757195"/>
            <a:gd name="connsiteX6656" fmla="*/ 3025077 w 4004840"/>
            <a:gd name="connsiteY6656" fmla="*/ 2551067 h 4757195"/>
            <a:gd name="connsiteX6657" fmla="*/ 3044258 w 4004840"/>
            <a:gd name="connsiteY6657" fmla="*/ 2548030 h 4757195"/>
            <a:gd name="connsiteX6658" fmla="*/ 3427123 w 4004840"/>
            <a:gd name="connsiteY6658" fmla="*/ 2548030 h 4757195"/>
            <a:gd name="connsiteX6659" fmla="*/ 3440690 w 4004840"/>
            <a:gd name="connsiteY6659" fmla="*/ 2557607 h 4757195"/>
            <a:gd name="connsiteX6660" fmla="*/ 3427591 w 4004840"/>
            <a:gd name="connsiteY6660" fmla="*/ 2588439 h 4757195"/>
            <a:gd name="connsiteX6661" fmla="*/ 3393908 w 4004840"/>
            <a:gd name="connsiteY6661" fmla="*/ 2581899 h 4757195"/>
            <a:gd name="connsiteX6662" fmla="*/ 3407943 w 4004840"/>
            <a:gd name="connsiteY6662" fmla="*/ 2551067 h 4757195"/>
            <a:gd name="connsiteX6663" fmla="*/ 3427123 w 4004840"/>
            <a:gd name="connsiteY6663" fmla="*/ 2548030 h 4757195"/>
            <a:gd name="connsiteX6664" fmla="*/ 3809987 w 4004840"/>
            <a:gd name="connsiteY6664" fmla="*/ 2548030 h 4757195"/>
            <a:gd name="connsiteX6665" fmla="*/ 3823552 w 4004840"/>
            <a:gd name="connsiteY6665" fmla="*/ 2557607 h 4757195"/>
            <a:gd name="connsiteX6666" fmla="*/ 3810455 w 4004840"/>
            <a:gd name="connsiteY6666" fmla="*/ 2588439 h 4757195"/>
            <a:gd name="connsiteX6667" fmla="*/ 3776772 w 4004840"/>
            <a:gd name="connsiteY6667" fmla="*/ 2581899 h 4757195"/>
            <a:gd name="connsiteX6668" fmla="*/ 3790807 w 4004840"/>
            <a:gd name="connsiteY6668" fmla="*/ 2551067 h 4757195"/>
            <a:gd name="connsiteX6669" fmla="*/ 3809987 w 4004840"/>
            <a:gd name="connsiteY6669" fmla="*/ 2548030 h 4757195"/>
            <a:gd name="connsiteX6670" fmla="*/ 279529 w 4004840"/>
            <a:gd name="connsiteY6670" fmla="*/ 2517433 h 4757195"/>
            <a:gd name="connsiteX6671" fmla="*/ 297306 w 4004840"/>
            <a:gd name="connsiteY6671" fmla="*/ 2539856 h 4757195"/>
            <a:gd name="connsiteX6672" fmla="*/ 279529 w 4004840"/>
            <a:gd name="connsiteY6672" fmla="*/ 2563213 h 4757195"/>
            <a:gd name="connsiteX6673" fmla="*/ 261752 w 4004840"/>
            <a:gd name="connsiteY6673" fmla="*/ 2539856 h 4757195"/>
            <a:gd name="connsiteX6674" fmla="*/ 279529 w 4004840"/>
            <a:gd name="connsiteY6674" fmla="*/ 2517433 h 4757195"/>
            <a:gd name="connsiteX6675" fmla="*/ 662394 w 4004840"/>
            <a:gd name="connsiteY6675" fmla="*/ 2517433 h 4757195"/>
            <a:gd name="connsiteX6676" fmla="*/ 680171 w 4004840"/>
            <a:gd name="connsiteY6676" fmla="*/ 2539856 h 4757195"/>
            <a:gd name="connsiteX6677" fmla="*/ 662394 w 4004840"/>
            <a:gd name="connsiteY6677" fmla="*/ 2563213 h 4757195"/>
            <a:gd name="connsiteX6678" fmla="*/ 644616 w 4004840"/>
            <a:gd name="connsiteY6678" fmla="*/ 2539856 h 4757195"/>
            <a:gd name="connsiteX6679" fmla="*/ 662394 w 4004840"/>
            <a:gd name="connsiteY6679" fmla="*/ 2517433 h 4757195"/>
            <a:gd name="connsiteX6680" fmla="*/ 1045259 w 4004840"/>
            <a:gd name="connsiteY6680" fmla="*/ 2517433 h 4757195"/>
            <a:gd name="connsiteX6681" fmla="*/ 1063036 w 4004840"/>
            <a:gd name="connsiteY6681" fmla="*/ 2539856 h 4757195"/>
            <a:gd name="connsiteX6682" fmla="*/ 1045259 w 4004840"/>
            <a:gd name="connsiteY6682" fmla="*/ 2563213 h 4757195"/>
            <a:gd name="connsiteX6683" fmla="*/ 1027481 w 4004840"/>
            <a:gd name="connsiteY6683" fmla="*/ 2539856 h 4757195"/>
            <a:gd name="connsiteX6684" fmla="*/ 1045259 w 4004840"/>
            <a:gd name="connsiteY6684" fmla="*/ 2517433 h 4757195"/>
            <a:gd name="connsiteX6685" fmla="*/ 1428124 w 4004840"/>
            <a:gd name="connsiteY6685" fmla="*/ 2517433 h 4757195"/>
            <a:gd name="connsiteX6686" fmla="*/ 1445901 w 4004840"/>
            <a:gd name="connsiteY6686" fmla="*/ 2539856 h 4757195"/>
            <a:gd name="connsiteX6687" fmla="*/ 1428124 w 4004840"/>
            <a:gd name="connsiteY6687" fmla="*/ 2563213 h 4757195"/>
            <a:gd name="connsiteX6688" fmla="*/ 1410346 w 4004840"/>
            <a:gd name="connsiteY6688" fmla="*/ 2539856 h 4757195"/>
            <a:gd name="connsiteX6689" fmla="*/ 1428124 w 4004840"/>
            <a:gd name="connsiteY6689" fmla="*/ 2517433 h 4757195"/>
            <a:gd name="connsiteX6690" fmla="*/ 1810988 w 4004840"/>
            <a:gd name="connsiteY6690" fmla="*/ 2517433 h 4757195"/>
            <a:gd name="connsiteX6691" fmla="*/ 1828765 w 4004840"/>
            <a:gd name="connsiteY6691" fmla="*/ 2539856 h 4757195"/>
            <a:gd name="connsiteX6692" fmla="*/ 1810988 w 4004840"/>
            <a:gd name="connsiteY6692" fmla="*/ 2563213 h 4757195"/>
            <a:gd name="connsiteX6693" fmla="*/ 1793210 w 4004840"/>
            <a:gd name="connsiteY6693" fmla="*/ 2539856 h 4757195"/>
            <a:gd name="connsiteX6694" fmla="*/ 1810988 w 4004840"/>
            <a:gd name="connsiteY6694" fmla="*/ 2517433 h 4757195"/>
            <a:gd name="connsiteX6695" fmla="*/ 2193853 w 4004840"/>
            <a:gd name="connsiteY6695" fmla="*/ 2517433 h 4757195"/>
            <a:gd name="connsiteX6696" fmla="*/ 2211630 w 4004840"/>
            <a:gd name="connsiteY6696" fmla="*/ 2539856 h 4757195"/>
            <a:gd name="connsiteX6697" fmla="*/ 2193853 w 4004840"/>
            <a:gd name="connsiteY6697" fmla="*/ 2563213 h 4757195"/>
            <a:gd name="connsiteX6698" fmla="*/ 2176075 w 4004840"/>
            <a:gd name="connsiteY6698" fmla="*/ 2539856 h 4757195"/>
            <a:gd name="connsiteX6699" fmla="*/ 2193853 w 4004840"/>
            <a:gd name="connsiteY6699" fmla="*/ 2517433 h 4757195"/>
            <a:gd name="connsiteX6700" fmla="*/ 2576718 w 4004840"/>
            <a:gd name="connsiteY6700" fmla="*/ 2517433 h 4757195"/>
            <a:gd name="connsiteX6701" fmla="*/ 2594495 w 4004840"/>
            <a:gd name="connsiteY6701" fmla="*/ 2539856 h 4757195"/>
            <a:gd name="connsiteX6702" fmla="*/ 2576718 w 4004840"/>
            <a:gd name="connsiteY6702" fmla="*/ 2563213 h 4757195"/>
            <a:gd name="connsiteX6703" fmla="*/ 2558940 w 4004840"/>
            <a:gd name="connsiteY6703" fmla="*/ 2539856 h 4757195"/>
            <a:gd name="connsiteX6704" fmla="*/ 2576718 w 4004840"/>
            <a:gd name="connsiteY6704" fmla="*/ 2517433 h 4757195"/>
            <a:gd name="connsiteX6705" fmla="*/ 2959582 w 4004840"/>
            <a:gd name="connsiteY6705" fmla="*/ 2517433 h 4757195"/>
            <a:gd name="connsiteX6706" fmla="*/ 2977360 w 4004840"/>
            <a:gd name="connsiteY6706" fmla="*/ 2539856 h 4757195"/>
            <a:gd name="connsiteX6707" fmla="*/ 2959582 w 4004840"/>
            <a:gd name="connsiteY6707" fmla="*/ 2563213 h 4757195"/>
            <a:gd name="connsiteX6708" fmla="*/ 2941805 w 4004840"/>
            <a:gd name="connsiteY6708" fmla="*/ 2539856 h 4757195"/>
            <a:gd name="connsiteX6709" fmla="*/ 2959582 w 4004840"/>
            <a:gd name="connsiteY6709" fmla="*/ 2517433 h 4757195"/>
            <a:gd name="connsiteX6710" fmla="*/ 3342447 w 4004840"/>
            <a:gd name="connsiteY6710" fmla="*/ 2517433 h 4757195"/>
            <a:gd name="connsiteX6711" fmla="*/ 3360224 w 4004840"/>
            <a:gd name="connsiteY6711" fmla="*/ 2539856 h 4757195"/>
            <a:gd name="connsiteX6712" fmla="*/ 3342447 w 4004840"/>
            <a:gd name="connsiteY6712" fmla="*/ 2563213 h 4757195"/>
            <a:gd name="connsiteX6713" fmla="*/ 3324670 w 4004840"/>
            <a:gd name="connsiteY6713" fmla="*/ 2539856 h 4757195"/>
            <a:gd name="connsiteX6714" fmla="*/ 3342447 w 4004840"/>
            <a:gd name="connsiteY6714" fmla="*/ 2517433 h 4757195"/>
            <a:gd name="connsiteX6715" fmla="*/ 3725309 w 4004840"/>
            <a:gd name="connsiteY6715" fmla="*/ 2517433 h 4757195"/>
            <a:gd name="connsiteX6716" fmla="*/ 3743089 w 4004840"/>
            <a:gd name="connsiteY6716" fmla="*/ 2539856 h 4757195"/>
            <a:gd name="connsiteX6717" fmla="*/ 3725309 w 4004840"/>
            <a:gd name="connsiteY6717" fmla="*/ 2563213 h 4757195"/>
            <a:gd name="connsiteX6718" fmla="*/ 3707535 w 4004840"/>
            <a:gd name="connsiteY6718" fmla="*/ 2539856 h 4757195"/>
            <a:gd name="connsiteX6719" fmla="*/ 3725309 w 4004840"/>
            <a:gd name="connsiteY6719" fmla="*/ 2517433 h 4757195"/>
            <a:gd name="connsiteX6720" fmla="*/ 177778 w 4004840"/>
            <a:gd name="connsiteY6720" fmla="*/ 2501550 h 4757195"/>
            <a:gd name="connsiteX6721" fmla="*/ 198128 w 4004840"/>
            <a:gd name="connsiteY6721" fmla="*/ 2505287 h 4757195"/>
            <a:gd name="connsiteX6722" fmla="*/ 214969 w 4004840"/>
            <a:gd name="connsiteY6722" fmla="*/ 2528644 h 4757195"/>
            <a:gd name="connsiteX6723" fmla="*/ 208420 w 4004840"/>
            <a:gd name="connsiteY6723" fmla="*/ 2523973 h 4757195"/>
            <a:gd name="connsiteX6724" fmla="*/ 184093 w 4004840"/>
            <a:gd name="connsiteY6724" fmla="*/ 2513695 h 4757195"/>
            <a:gd name="connsiteX6725" fmla="*/ 205613 w 4004840"/>
            <a:gd name="connsiteY6725" fmla="*/ 2528644 h 4757195"/>
            <a:gd name="connsiteX6726" fmla="*/ 213098 w 4004840"/>
            <a:gd name="connsiteY6726" fmla="*/ 2532381 h 4757195"/>
            <a:gd name="connsiteX6727" fmla="*/ 185029 w 4004840"/>
            <a:gd name="connsiteY6727" fmla="*/ 2529578 h 4757195"/>
            <a:gd name="connsiteX6728" fmla="*/ 167252 w 4004840"/>
            <a:gd name="connsiteY6728" fmla="*/ 2503418 h 4757195"/>
            <a:gd name="connsiteX6729" fmla="*/ 177778 w 4004840"/>
            <a:gd name="connsiteY6729" fmla="*/ 2501550 h 4757195"/>
            <a:gd name="connsiteX6730" fmla="*/ 381163 w 4004840"/>
            <a:gd name="connsiteY6730" fmla="*/ 2501550 h 4757195"/>
            <a:gd name="connsiteX6731" fmla="*/ 391806 w 4004840"/>
            <a:gd name="connsiteY6731" fmla="*/ 2503418 h 4757195"/>
            <a:gd name="connsiteX6732" fmla="*/ 374029 w 4004840"/>
            <a:gd name="connsiteY6732" fmla="*/ 2529578 h 4757195"/>
            <a:gd name="connsiteX6733" fmla="*/ 345959 w 4004840"/>
            <a:gd name="connsiteY6733" fmla="*/ 2532381 h 4757195"/>
            <a:gd name="connsiteX6734" fmla="*/ 353444 w 4004840"/>
            <a:gd name="connsiteY6734" fmla="*/ 2528644 h 4757195"/>
            <a:gd name="connsiteX6735" fmla="*/ 374964 w 4004840"/>
            <a:gd name="connsiteY6735" fmla="*/ 2513695 h 4757195"/>
            <a:gd name="connsiteX6736" fmla="*/ 350638 w 4004840"/>
            <a:gd name="connsiteY6736" fmla="*/ 2523973 h 4757195"/>
            <a:gd name="connsiteX6737" fmla="*/ 343152 w 4004840"/>
            <a:gd name="connsiteY6737" fmla="*/ 2528644 h 4757195"/>
            <a:gd name="connsiteX6738" fmla="*/ 359994 w 4004840"/>
            <a:gd name="connsiteY6738" fmla="*/ 2505287 h 4757195"/>
            <a:gd name="connsiteX6739" fmla="*/ 381163 w 4004840"/>
            <a:gd name="connsiteY6739" fmla="*/ 2501550 h 4757195"/>
            <a:gd name="connsiteX6740" fmla="*/ 560642 w 4004840"/>
            <a:gd name="connsiteY6740" fmla="*/ 2501550 h 4757195"/>
            <a:gd name="connsiteX6741" fmla="*/ 580993 w 4004840"/>
            <a:gd name="connsiteY6741" fmla="*/ 2505287 h 4757195"/>
            <a:gd name="connsiteX6742" fmla="*/ 597834 w 4004840"/>
            <a:gd name="connsiteY6742" fmla="*/ 2528644 h 4757195"/>
            <a:gd name="connsiteX6743" fmla="*/ 591285 w 4004840"/>
            <a:gd name="connsiteY6743" fmla="*/ 2523973 h 4757195"/>
            <a:gd name="connsiteX6744" fmla="*/ 566958 w 4004840"/>
            <a:gd name="connsiteY6744" fmla="*/ 2513695 h 4757195"/>
            <a:gd name="connsiteX6745" fmla="*/ 588478 w 4004840"/>
            <a:gd name="connsiteY6745" fmla="*/ 2528644 h 4757195"/>
            <a:gd name="connsiteX6746" fmla="*/ 595963 w 4004840"/>
            <a:gd name="connsiteY6746" fmla="*/ 2532381 h 4757195"/>
            <a:gd name="connsiteX6747" fmla="*/ 567894 w 4004840"/>
            <a:gd name="connsiteY6747" fmla="*/ 2529578 h 4757195"/>
            <a:gd name="connsiteX6748" fmla="*/ 550117 w 4004840"/>
            <a:gd name="connsiteY6748" fmla="*/ 2503418 h 4757195"/>
            <a:gd name="connsiteX6749" fmla="*/ 560642 w 4004840"/>
            <a:gd name="connsiteY6749" fmla="*/ 2501550 h 4757195"/>
            <a:gd name="connsiteX6750" fmla="*/ 764028 w 4004840"/>
            <a:gd name="connsiteY6750" fmla="*/ 2501550 h 4757195"/>
            <a:gd name="connsiteX6751" fmla="*/ 774671 w 4004840"/>
            <a:gd name="connsiteY6751" fmla="*/ 2503418 h 4757195"/>
            <a:gd name="connsiteX6752" fmla="*/ 756894 w 4004840"/>
            <a:gd name="connsiteY6752" fmla="*/ 2529578 h 4757195"/>
            <a:gd name="connsiteX6753" fmla="*/ 728824 w 4004840"/>
            <a:gd name="connsiteY6753" fmla="*/ 2532381 h 4757195"/>
            <a:gd name="connsiteX6754" fmla="*/ 736309 w 4004840"/>
            <a:gd name="connsiteY6754" fmla="*/ 2528644 h 4757195"/>
            <a:gd name="connsiteX6755" fmla="*/ 757829 w 4004840"/>
            <a:gd name="connsiteY6755" fmla="*/ 2513695 h 4757195"/>
            <a:gd name="connsiteX6756" fmla="*/ 733502 w 4004840"/>
            <a:gd name="connsiteY6756" fmla="*/ 2523973 h 4757195"/>
            <a:gd name="connsiteX6757" fmla="*/ 726017 w 4004840"/>
            <a:gd name="connsiteY6757" fmla="*/ 2528644 h 4757195"/>
            <a:gd name="connsiteX6758" fmla="*/ 742859 w 4004840"/>
            <a:gd name="connsiteY6758" fmla="*/ 2505287 h 4757195"/>
            <a:gd name="connsiteX6759" fmla="*/ 764028 w 4004840"/>
            <a:gd name="connsiteY6759" fmla="*/ 2501550 h 4757195"/>
            <a:gd name="connsiteX6760" fmla="*/ 943508 w 4004840"/>
            <a:gd name="connsiteY6760" fmla="*/ 2501550 h 4757195"/>
            <a:gd name="connsiteX6761" fmla="*/ 963858 w 4004840"/>
            <a:gd name="connsiteY6761" fmla="*/ 2505287 h 4757195"/>
            <a:gd name="connsiteX6762" fmla="*/ 980699 w 4004840"/>
            <a:gd name="connsiteY6762" fmla="*/ 2528644 h 4757195"/>
            <a:gd name="connsiteX6763" fmla="*/ 974150 w 4004840"/>
            <a:gd name="connsiteY6763" fmla="*/ 2523973 h 4757195"/>
            <a:gd name="connsiteX6764" fmla="*/ 949823 w 4004840"/>
            <a:gd name="connsiteY6764" fmla="*/ 2513695 h 4757195"/>
            <a:gd name="connsiteX6765" fmla="*/ 971343 w 4004840"/>
            <a:gd name="connsiteY6765" fmla="*/ 2528644 h 4757195"/>
            <a:gd name="connsiteX6766" fmla="*/ 978828 w 4004840"/>
            <a:gd name="connsiteY6766" fmla="*/ 2532381 h 4757195"/>
            <a:gd name="connsiteX6767" fmla="*/ 950759 w 4004840"/>
            <a:gd name="connsiteY6767" fmla="*/ 2529578 h 4757195"/>
            <a:gd name="connsiteX6768" fmla="*/ 932982 w 4004840"/>
            <a:gd name="connsiteY6768" fmla="*/ 2503418 h 4757195"/>
            <a:gd name="connsiteX6769" fmla="*/ 943508 w 4004840"/>
            <a:gd name="connsiteY6769" fmla="*/ 2501550 h 4757195"/>
            <a:gd name="connsiteX6770" fmla="*/ 1146893 w 4004840"/>
            <a:gd name="connsiteY6770" fmla="*/ 2501550 h 4757195"/>
            <a:gd name="connsiteX6771" fmla="*/ 1157536 w 4004840"/>
            <a:gd name="connsiteY6771" fmla="*/ 2503418 h 4757195"/>
            <a:gd name="connsiteX6772" fmla="*/ 1139759 w 4004840"/>
            <a:gd name="connsiteY6772" fmla="*/ 2529578 h 4757195"/>
            <a:gd name="connsiteX6773" fmla="*/ 1111689 w 4004840"/>
            <a:gd name="connsiteY6773" fmla="*/ 2532381 h 4757195"/>
            <a:gd name="connsiteX6774" fmla="*/ 1119174 w 4004840"/>
            <a:gd name="connsiteY6774" fmla="*/ 2528644 h 4757195"/>
            <a:gd name="connsiteX6775" fmla="*/ 1140694 w 4004840"/>
            <a:gd name="connsiteY6775" fmla="*/ 2513695 h 4757195"/>
            <a:gd name="connsiteX6776" fmla="*/ 1116367 w 4004840"/>
            <a:gd name="connsiteY6776" fmla="*/ 2523973 h 4757195"/>
            <a:gd name="connsiteX6777" fmla="*/ 1108882 w 4004840"/>
            <a:gd name="connsiteY6777" fmla="*/ 2528644 h 4757195"/>
            <a:gd name="connsiteX6778" fmla="*/ 1125724 w 4004840"/>
            <a:gd name="connsiteY6778" fmla="*/ 2505287 h 4757195"/>
            <a:gd name="connsiteX6779" fmla="*/ 1146893 w 4004840"/>
            <a:gd name="connsiteY6779" fmla="*/ 2501550 h 4757195"/>
            <a:gd name="connsiteX6780" fmla="*/ 1326372 w 4004840"/>
            <a:gd name="connsiteY6780" fmla="*/ 2501550 h 4757195"/>
            <a:gd name="connsiteX6781" fmla="*/ 1346723 w 4004840"/>
            <a:gd name="connsiteY6781" fmla="*/ 2505287 h 4757195"/>
            <a:gd name="connsiteX6782" fmla="*/ 1363564 w 4004840"/>
            <a:gd name="connsiteY6782" fmla="*/ 2528644 h 4757195"/>
            <a:gd name="connsiteX6783" fmla="*/ 1357015 w 4004840"/>
            <a:gd name="connsiteY6783" fmla="*/ 2523973 h 4757195"/>
            <a:gd name="connsiteX6784" fmla="*/ 1332688 w 4004840"/>
            <a:gd name="connsiteY6784" fmla="*/ 2513695 h 4757195"/>
            <a:gd name="connsiteX6785" fmla="*/ 1354208 w 4004840"/>
            <a:gd name="connsiteY6785" fmla="*/ 2528644 h 4757195"/>
            <a:gd name="connsiteX6786" fmla="*/ 1361693 w 4004840"/>
            <a:gd name="connsiteY6786" fmla="*/ 2532381 h 4757195"/>
            <a:gd name="connsiteX6787" fmla="*/ 1333624 w 4004840"/>
            <a:gd name="connsiteY6787" fmla="*/ 2529578 h 4757195"/>
            <a:gd name="connsiteX6788" fmla="*/ 1315847 w 4004840"/>
            <a:gd name="connsiteY6788" fmla="*/ 2503418 h 4757195"/>
            <a:gd name="connsiteX6789" fmla="*/ 1326372 w 4004840"/>
            <a:gd name="connsiteY6789" fmla="*/ 2501550 h 4757195"/>
            <a:gd name="connsiteX6790" fmla="*/ 1529758 w 4004840"/>
            <a:gd name="connsiteY6790" fmla="*/ 2501550 h 4757195"/>
            <a:gd name="connsiteX6791" fmla="*/ 1540401 w 4004840"/>
            <a:gd name="connsiteY6791" fmla="*/ 2503418 h 4757195"/>
            <a:gd name="connsiteX6792" fmla="*/ 1522624 w 4004840"/>
            <a:gd name="connsiteY6792" fmla="*/ 2529578 h 4757195"/>
            <a:gd name="connsiteX6793" fmla="*/ 1494554 w 4004840"/>
            <a:gd name="connsiteY6793" fmla="*/ 2532381 h 4757195"/>
            <a:gd name="connsiteX6794" fmla="*/ 1502039 w 4004840"/>
            <a:gd name="connsiteY6794" fmla="*/ 2528644 h 4757195"/>
            <a:gd name="connsiteX6795" fmla="*/ 1523559 w 4004840"/>
            <a:gd name="connsiteY6795" fmla="*/ 2513695 h 4757195"/>
            <a:gd name="connsiteX6796" fmla="*/ 1499232 w 4004840"/>
            <a:gd name="connsiteY6796" fmla="*/ 2523973 h 4757195"/>
            <a:gd name="connsiteX6797" fmla="*/ 1491747 w 4004840"/>
            <a:gd name="connsiteY6797" fmla="*/ 2528644 h 4757195"/>
            <a:gd name="connsiteX6798" fmla="*/ 1508589 w 4004840"/>
            <a:gd name="connsiteY6798" fmla="*/ 2505287 h 4757195"/>
            <a:gd name="connsiteX6799" fmla="*/ 1529758 w 4004840"/>
            <a:gd name="connsiteY6799" fmla="*/ 2501550 h 4757195"/>
            <a:gd name="connsiteX6800" fmla="*/ 1709236 w 4004840"/>
            <a:gd name="connsiteY6800" fmla="*/ 2501550 h 4757195"/>
            <a:gd name="connsiteX6801" fmla="*/ 1729587 w 4004840"/>
            <a:gd name="connsiteY6801" fmla="*/ 2505287 h 4757195"/>
            <a:gd name="connsiteX6802" fmla="*/ 1746428 w 4004840"/>
            <a:gd name="connsiteY6802" fmla="*/ 2528644 h 4757195"/>
            <a:gd name="connsiteX6803" fmla="*/ 1739879 w 4004840"/>
            <a:gd name="connsiteY6803" fmla="*/ 2523973 h 4757195"/>
            <a:gd name="connsiteX6804" fmla="*/ 1715552 w 4004840"/>
            <a:gd name="connsiteY6804" fmla="*/ 2513695 h 4757195"/>
            <a:gd name="connsiteX6805" fmla="*/ 1737072 w 4004840"/>
            <a:gd name="connsiteY6805" fmla="*/ 2528644 h 4757195"/>
            <a:gd name="connsiteX6806" fmla="*/ 1744557 w 4004840"/>
            <a:gd name="connsiteY6806" fmla="*/ 2532381 h 4757195"/>
            <a:gd name="connsiteX6807" fmla="*/ 1716488 w 4004840"/>
            <a:gd name="connsiteY6807" fmla="*/ 2529578 h 4757195"/>
            <a:gd name="connsiteX6808" fmla="*/ 1698711 w 4004840"/>
            <a:gd name="connsiteY6808" fmla="*/ 2503418 h 4757195"/>
            <a:gd name="connsiteX6809" fmla="*/ 1709236 w 4004840"/>
            <a:gd name="connsiteY6809" fmla="*/ 2501550 h 4757195"/>
            <a:gd name="connsiteX6810" fmla="*/ 1912622 w 4004840"/>
            <a:gd name="connsiteY6810" fmla="*/ 2501550 h 4757195"/>
            <a:gd name="connsiteX6811" fmla="*/ 1923265 w 4004840"/>
            <a:gd name="connsiteY6811" fmla="*/ 2503418 h 4757195"/>
            <a:gd name="connsiteX6812" fmla="*/ 1905488 w 4004840"/>
            <a:gd name="connsiteY6812" fmla="*/ 2529578 h 4757195"/>
            <a:gd name="connsiteX6813" fmla="*/ 1877418 w 4004840"/>
            <a:gd name="connsiteY6813" fmla="*/ 2532381 h 4757195"/>
            <a:gd name="connsiteX6814" fmla="*/ 1884903 w 4004840"/>
            <a:gd name="connsiteY6814" fmla="*/ 2528644 h 4757195"/>
            <a:gd name="connsiteX6815" fmla="*/ 1906423 w 4004840"/>
            <a:gd name="connsiteY6815" fmla="*/ 2513695 h 4757195"/>
            <a:gd name="connsiteX6816" fmla="*/ 1882096 w 4004840"/>
            <a:gd name="connsiteY6816" fmla="*/ 2523973 h 4757195"/>
            <a:gd name="connsiteX6817" fmla="*/ 1874611 w 4004840"/>
            <a:gd name="connsiteY6817" fmla="*/ 2528644 h 4757195"/>
            <a:gd name="connsiteX6818" fmla="*/ 1891453 w 4004840"/>
            <a:gd name="connsiteY6818" fmla="*/ 2505287 h 4757195"/>
            <a:gd name="connsiteX6819" fmla="*/ 1912622 w 4004840"/>
            <a:gd name="connsiteY6819" fmla="*/ 2501550 h 4757195"/>
            <a:gd name="connsiteX6820" fmla="*/ 2092101 w 4004840"/>
            <a:gd name="connsiteY6820" fmla="*/ 2501550 h 4757195"/>
            <a:gd name="connsiteX6821" fmla="*/ 2112452 w 4004840"/>
            <a:gd name="connsiteY6821" fmla="*/ 2505287 h 4757195"/>
            <a:gd name="connsiteX6822" fmla="*/ 2129293 w 4004840"/>
            <a:gd name="connsiteY6822" fmla="*/ 2528644 h 4757195"/>
            <a:gd name="connsiteX6823" fmla="*/ 2122744 w 4004840"/>
            <a:gd name="connsiteY6823" fmla="*/ 2523973 h 4757195"/>
            <a:gd name="connsiteX6824" fmla="*/ 2098417 w 4004840"/>
            <a:gd name="connsiteY6824" fmla="*/ 2513695 h 4757195"/>
            <a:gd name="connsiteX6825" fmla="*/ 2119937 w 4004840"/>
            <a:gd name="connsiteY6825" fmla="*/ 2528644 h 4757195"/>
            <a:gd name="connsiteX6826" fmla="*/ 2127422 w 4004840"/>
            <a:gd name="connsiteY6826" fmla="*/ 2532381 h 4757195"/>
            <a:gd name="connsiteX6827" fmla="*/ 2099353 w 4004840"/>
            <a:gd name="connsiteY6827" fmla="*/ 2529578 h 4757195"/>
            <a:gd name="connsiteX6828" fmla="*/ 2081576 w 4004840"/>
            <a:gd name="connsiteY6828" fmla="*/ 2503418 h 4757195"/>
            <a:gd name="connsiteX6829" fmla="*/ 2092101 w 4004840"/>
            <a:gd name="connsiteY6829" fmla="*/ 2501550 h 4757195"/>
            <a:gd name="connsiteX6830" fmla="*/ 2295487 w 4004840"/>
            <a:gd name="connsiteY6830" fmla="*/ 2501550 h 4757195"/>
            <a:gd name="connsiteX6831" fmla="*/ 2306130 w 4004840"/>
            <a:gd name="connsiteY6831" fmla="*/ 2503418 h 4757195"/>
            <a:gd name="connsiteX6832" fmla="*/ 2288353 w 4004840"/>
            <a:gd name="connsiteY6832" fmla="*/ 2529578 h 4757195"/>
            <a:gd name="connsiteX6833" fmla="*/ 2260283 w 4004840"/>
            <a:gd name="connsiteY6833" fmla="*/ 2532381 h 4757195"/>
            <a:gd name="connsiteX6834" fmla="*/ 2267768 w 4004840"/>
            <a:gd name="connsiteY6834" fmla="*/ 2528644 h 4757195"/>
            <a:gd name="connsiteX6835" fmla="*/ 2289288 w 4004840"/>
            <a:gd name="connsiteY6835" fmla="*/ 2513695 h 4757195"/>
            <a:gd name="connsiteX6836" fmla="*/ 2264961 w 4004840"/>
            <a:gd name="connsiteY6836" fmla="*/ 2523973 h 4757195"/>
            <a:gd name="connsiteX6837" fmla="*/ 2257476 w 4004840"/>
            <a:gd name="connsiteY6837" fmla="*/ 2528644 h 4757195"/>
            <a:gd name="connsiteX6838" fmla="*/ 2274318 w 4004840"/>
            <a:gd name="connsiteY6838" fmla="*/ 2505287 h 4757195"/>
            <a:gd name="connsiteX6839" fmla="*/ 2295487 w 4004840"/>
            <a:gd name="connsiteY6839" fmla="*/ 2501550 h 4757195"/>
            <a:gd name="connsiteX6840" fmla="*/ 2474966 w 4004840"/>
            <a:gd name="connsiteY6840" fmla="*/ 2501550 h 4757195"/>
            <a:gd name="connsiteX6841" fmla="*/ 2495317 w 4004840"/>
            <a:gd name="connsiteY6841" fmla="*/ 2505287 h 4757195"/>
            <a:gd name="connsiteX6842" fmla="*/ 2512158 w 4004840"/>
            <a:gd name="connsiteY6842" fmla="*/ 2528644 h 4757195"/>
            <a:gd name="connsiteX6843" fmla="*/ 2505609 w 4004840"/>
            <a:gd name="connsiteY6843" fmla="*/ 2523973 h 4757195"/>
            <a:gd name="connsiteX6844" fmla="*/ 2481282 w 4004840"/>
            <a:gd name="connsiteY6844" fmla="*/ 2513695 h 4757195"/>
            <a:gd name="connsiteX6845" fmla="*/ 2502802 w 4004840"/>
            <a:gd name="connsiteY6845" fmla="*/ 2528644 h 4757195"/>
            <a:gd name="connsiteX6846" fmla="*/ 2510287 w 4004840"/>
            <a:gd name="connsiteY6846" fmla="*/ 2532381 h 4757195"/>
            <a:gd name="connsiteX6847" fmla="*/ 2482218 w 4004840"/>
            <a:gd name="connsiteY6847" fmla="*/ 2529578 h 4757195"/>
            <a:gd name="connsiteX6848" fmla="*/ 2464441 w 4004840"/>
            <a:gd name="connsiteY6848" fmla="*/ 2503418 h 4757195"/>
            <a:gd name="connsiteX6849" fmla="*/ 2474966 w 4004840"/>
            <a:gd name="connsiteY6849" fmla="*/ 2501550 h 4757195"/>
            <a:gd name="connsiteX6850" fmla="*/ 2678352 w 4004840"/>
            <a:gd name="connsiteY6850" fmla="*/ 2501550 h 4757195"/>
            <a:gd name="connsiteX6851" fmla="*/ 2688995 w 4004840"/>
            <a:gd name="connsiteY6851" fmla="*/ 2503418 h 4757195"/>
            <a:gd name="connsiteX6852" fmla="*/ 2671217 w 4004840"/>
            <a:gd name="connsiteY6852" fmla="*/ 2529578 h 4757195"/>
            <a:gd name="connsiteX6853" fmla="*/ 2643148 w 4004840"/>
            <a:gd name="connsiteY6853" fmla="*/ 2532381 h 4757195"/>
            <a:gd name="connsiteX6854" fmla="*/ 2650633 w 4004840"/>
            <a:gd name="connsiteY6854" fmla="*/ 2528644 h 4757195"/>
            <a:gd name="connsiteX6855" fmla="*/ 2672153 w 4004840"/>
            <a:gd name="connsiteY6855" fmla="*/ 2513695 h 4757195"/>
            <a:gd name="connsiteX6856" fmla="*/ 2647826 w 4004840"/>
            <a:gd name="connsiteY6856" fmla="*/ 2523973 h 4757195"/>
            <a:gd name="connsiteX6857" fmla="*/ 2640341 w 4004840"/>
            <a:gd name="connsiteY6857" fmla="*/ 2528644 h 4757195"/>
            <a:gd name="connsiteX6858" fmla="*/ 2657183 w 4004840"/>
            <a:gd name="connsiteY6858" fmla="*/ 2505287 h 4757195"/>
            <a:gd name="connsiteX6859" fmla="*/ 2678352 w 4004840"/>
            <a:gd name="connsiteY6859" fmla="*/ 2501550 h 4757195"/>
            <a:gd name="connsiteX6860" fmla="*/ 2857831 w 4004840"/>
            <a:gd name="connsiteY6860" fmla="*/ 2501550 h 4757195"/>
            <a:gd name="connsiteX6861" fmla="*/ 2878182 w 4004840"/>
            <a:gd name="connsiteY6861" fmla="*/ 2505287 h 4757195"/>
            <a:gd name="connsiteX6862" fmla="*/ 2895023 w 4004840"/>
            <a:gd name="connsiteY6862" fmla="*/ 2528644 h 4757195"/>
            <a:gd name="connsiteX6863" fmla="*/ 2888473 w 4004840"/>
            <a:gd name="connsiteY6863" fmla="*/ 2523973 h 4757195"/>
            <a:gd name="connsiteX6864" fmla="*/ 2864146 w 4004840"/>
            <a:gd name="connsiteY6864" fmla="*/ 2513695 h 4757195"/>
            <a:gd name="connsiteX6865" fmla="*/ 2885667 w 4004840"/>
            <a:gd name="connsiteY6865" fmla="*/ 2528644 h 4757195"/>
            <a:gd name="connsiteX6866" fmla="*/ 2893151 w 4004840"/>
            <a:gd name="connsiteY6866" fmla="*/ 2532381 h 4757195"/>
            <a:gd name="connsiteX6867" fmla="*/ 2865083 w 4004840"/>
            <a:gd name="connsiteY6867" fmla="*/ 2529578 h 4757195"/>
            <a:gd name="connsiteX6868" fmla="*/ 2847305 w 4004840"/>
            <a:gd name="connsiteY6868" fmla="*/ 2503418 h 4757195"/>
            <a:gd name="connsiteX6869" fmla="*/ 2857831 w 4004840"/>
            <a:gd name="connsiteY6869" fmla="*/ 2501550 h 4757195"/>
            <a:gd name="connsiteX6870" fmla="*/ 3061216 w 4004840"/>
            <a:gd name="connsiteY6870" fmla="*/ 2501550 h 4757195"/>
            <a:gd name="connsiteX6871" fmla="*/ 3071859 w 4004840"/>
            <a:gd name="connsiteY6871" fmla="*/ 2503418 h 4757195"/>
            <a:gd name="connsiteX6872" fmla="*/ 3054082 w 4004840"/>
            <a:gd name="connsiteY6872" fmla="*/ 2529578 h 4757195"/>
            <a:gd name="connsiteX6873" fmla="*/ 3026013 w 4004840"/>
            <a:gd name="connsiteY6873" fmla="*/ 2532381 h 4757195"/>
            <a:gd name="connsiteX6874" fmla="*/ 3033498 w 4004840"/>
            <a:gd name="connsiteY6874" fmla="*/ 2528644 h 4757195"/>
            <a:gd name="connsiteX6875" fmla="*/ 3055018 w 4004840"/>
            <a:gd name="connsiteY6875" fmla="*/ 2513695 h 4757195"/>
            <a:gd name="connsiteX6876" fmla="*/ 3030691 w 4004840"/>
            <a:gd name="connsiteY6876" fmla="*/ 2523973 h 4757195"/>
            <a:gd name="connsiteX6877" fmla="*/ 3023206 w 4004840"/>
            <a:gd name="connsiteY6877" fmla="*/ 2528644 h 4757195"/>
            <a:gd name="connsiteX6878" fmla="*/ 3040048 w 4004840"/>
            <a:gd name="connsiteY6878" fmla="*/ 2505287 h 4757195"/>
            <a:gd name="connsiteX6879" fmla="*/ 3061216 w 4004840"/>
            <a:gd name="connsiteY6879" fmla="*/ 2501550 h 4757195"/>
            <a:gd name="connsiteX6880" fmla="*/ 3240696 w 4004840"/>
            <a:gd name="connsiteY6880" fmla="*/ 2501550 h 4757195"/>
            <a:gd name="connsiteX6881" fmla="*/ 3261047 w 4004840"/>
            <a:gd name="connsiteY6881" fmla="*/ 2505287 h 4757195"/>
            <a:gd name="connsiteX6882" fmla="*/ 3277888 w 4004840"/>
            <a:gd name="connsiteY6882" fmla="*/ 2528644 h 4757195"/>
            <a:gd name="connsiteX6883" fmla="*/ 3271339 w 4004840"/>
            <a:gd name="connsiteY6883" fmla="*/ 2523973 h 4757195"/>
            <a:gd name="connsiteX6884" fmla="*/ 3247012 w 4004840"/>
            <a:gd name="connsiteY6884" fmla="*/ 2513695 h 4757195"/>
            <a:gd name="connsiteX6885" fmla="*/ 3268531 w 4004840"/>
            <a:gd name="connsiteY6885" fmla="*/ 2528644 h 4757195"/>
            <a:gd name="connsiteX6886" fmla="*/ 3276017 w 4004840"/>
            <a:gd name="connsiteY6886" fmla="*/ 2532381 h 4757195"/>
            <a:gd name="connsiteX6887" fmla="*/ 3247947 w 4004840"/>
            <a:gd name="connsiteY6887" fmla="*/ 2529578 h 4757195"/>
            <a:gd name="connsiteX6888" fmla="*/ 3230170 w 4004840"/>
            <a:gd name="connsiteY6888" fmla="*/ 2503418 h 4757195"/>
            <a:gd name="connsiteX6889" fmla="*/ 3240696 w 4004840"/>
            <a:gd name="connsiteY6889" fmla="*/ 2501550 h 4757195"/>
            <a:gd name="connsiteX6890" fmla="*/ 3444082 w 4004840"/>
            <a:gd name="connsiteY6890" fmla="*/ 2501550 h 4757195"/>
            <a:gd name="connsiteX6891" fmla="*/ 3454724 w 4004840"/>
            <a:gd name="connsiteY6891" fmla="*/ 2503418 h 4757195"/>
            <a:gd name="connsiteX6892" fmla="*/ 3436947 w 4004840"/>
            <a:gd name="connsiteY6892" fmla="*/ 2529578 h 4757195"/>
            <a:gd name="connsiteX6893" fmla="*/ 3408878 w 4004840"/>
            <a:gd name="connsiteY6893" fmla="*/ 2532381 h 4757195"/>
            <a:gd name="connsiteX6894" fmla="*/ 3416363 w 4004840"/>
            <a:gd name="connsiteY6894" fmla="*/ 2528644 h 4757195"/>
            <a:gd name="connsiteX6895" fmla="*/ 3437883 w 4004840"/>
            <a:gd name="connsiteY6895" fmla="*/ 2513695 h 4757195"/>
            <a:gd name="connsiteX6896" fmla="*/ 3413556 w 4004840"/>
            <a:gd name="connsiteY6896" fmla="*/ 2523973 h 4757195"/>
            <a:gd name="connsiteX6897" fmla="*/ 3406071 w 4004840"/>
            <a:gd name="connsiteY6897" fmla="*/ 2528644 h 4757195"/>
            <a:gd name="connsiteX6898" fmla="*/ 3422913 w 4004840"/>
            <a:gd name="connsiteY6898" fmla="*/ 2505287 h 4757195"/>
            <a:gd name="connsiteX6899" fmla="*/ 3444082 w 4004840"/>
            <a:gd name="connsiteY6899" fmla="*/ 2501550 h 4757195"/>
            <a:gd name="connsiteX6900" fmla="*/ 3623558 w 4004840"/>
            <a:gd name="connsiteY6900" fmla="*/ 2501550 h 4757195"/>
            <a:gd name="connsiteX6901" fmla="*/ 3643909 w 4004840"/>
            <a:gd name="connsiteY6901" fmla="*/ 2505287 h 4757195"/>
            <a:gd name="connsiteX6902" fmla="*/ 3660751 w 4004840"/>
            <a:gd name="connsiteY6902" fmla="*/ 2528644 h 4757195"/>
            <a:gd name="connsiteX6903" fmla="*/ 3654201 w 4004840"/>
            <a:gd name="connsiteY6903" fmla="*/ 2523973 h 4757195"/>
            <a:gd name="connsiteX6904" fmla="*/ 3629876 w 4004840"/>
            <a:gd name="connsiteY6904" fmla="*/ 2513695 h 4757195"/>
            <a:gd name="connsiteX6905" fmla="*/ 3651396 w 4004840"/>
            <a:gd name="connsiteY6905" fmla="*/ 2528644 h 4757195"/>
            <a:gd name="connsiteX6906" fmla="*/ 3658881 w 4004840"/>
            <a:gd name="connsiteY6906" fmla="*/ 2532381 h 4757195"/>
            <a:gd name="connsiteX6907" fmla="*/ 3630810 w 4004840"/>
            <a:gd name="connsiteY6907" fmla="*/ 2529578 h 4757195"/>
            <a:gd name="connsiteX6908" fmla="*/ 3613035 w 4004840"/>
            <a:gd name="connsiteY6908" fmla="*/ 2503418 h 4757195"/>
            <a:gd name="connsiteX6909" fmla="*/ 3623558 w 4004840"/>
            <a:gd name="connsiteY6909" fmla="*/ 2501550 h 4757195"/>
            <a:gd name="connsiteX6910" fmla="*/ 3826946 w 4004840"/>
            <a:gd name="connsiteY6910" fmla="*/ 2501550 h 4757195"/>
            <a:gd name="connsiteX6911" fmla="*/ 3837589 w 4004840"/>
            <a:gd name="connsiteY6911" fmla="*/ 2503418 h 4757195"/>
            <a:gd name="connsiteX6912" fmla="*/ 3819810 w 4004840"/>
            <a:gd name="connsiteY6912" fmla="*/ 2529578 h 4757195"/>
            <a:gd name="connsiteX6913" fmla="*/ 3791743 w 4004840"/>
            <a:gd name="connsiteY6913" fmla="*/ 2532381 h 4757195"/>
            <a:gd name="connsiteX6914" fmla="*/ 3799228 w 4004840"/>
            <a:gd name="connsiteY6914" fmla="*/ 2528644 h 4757195"/>
            <a:gd name="connsiteX6915" fmla="*/ 3820748 w 4004840"/>
            <a:gd name="connsiteY6915" fmla="*/ 2513695 h 4757195"/>
            <a:gd name="connsiteX6916" fmla="*/ 3796418 w 4004840"/>
            <a:gd name="connsiteY6916" fmla="*/ 2523973 h 4757195"/>
            <a:gd name="connsiteX6917" fmla="*/ 3788935 w 4004840"/>
            <a:gd name="connsiteY6917" fmla="*/ 2528644 h 4757195"/>
            <a:gd name="connsiteX6918" fmla="*/ 3805777 w 4004840"/>
            <a:gd name="connsiteY6918" fmla="*/ 2505287 h 4757195"/>
            <a:gd name="connsiteX6919" fmla="*/ 3826946 w 4004840"/>
            <a:gd name="connsiteY6919" fmla="*/ 2501550 h 4757195"/>
            <a:gd name="connsiteX6920" fmla="*/ 240232 w 4004840"/>
            <a:gd name="connsiteY6920" fmla="*/ 2500615 h 4757195"/>
            <a:gd name="connsiteX6921" fmla="*/ 252395 w 4004840"/>
            <a:gd name="connsiteY6921" fmla="*/ 2509024 h 4757195"/>
            <a:gd name="connsiteX6922" fmla="*/ 253331 w 4004840"/>
            <a:gd name="connsiteY6922" fmla="*/ 2521170 h 4757195"/>
            <a:gd name="connsiteX6923" fmla="*/ 251459 w 4004840"/>
            <a:gd name="connsiteY6923" fmla="*/ 2517433 h 4757195"/>
            <a:gd name="connsiteX6924" fmla="*/ 244910 w 4004840"/>
            <a:gd name="connsiteY6924" fmla="*/ 2508090 h 4757195"/>
            <a:gd name="connsiteX6925" fmla="*/ 249588 w 4004840"/>
            <a:gd name="connsiteY6925" fmla="*/ 2519301 h 4757195"/>
            <a:gd name="connsiteX6926" fmla="*/ 251459 w 4004840"/>
            <a:gd name="connsiteY6926" fmla="*/ 2522104 h 4757195"/>
            <a:gd name="connsiteX6927" fmla="*/ 241167 w 4004840"/>
            <a:gd name="connsiteY6927" fmla="*/ 2514630 h 4757195"/>
            <a:gd name="connsiteX6928" fmla="*/ 240232 w 4004840"/>
            <a:gd name="connsiteY6928" fmla="*/ 2500615 h 4757195"/>
            <a:gd name="connsiteX6929" fmla="*/ 318826 w 4004840"/>
            <a:gd name="connsiteY6929" fmla="*/ 2500615 h 4757195"/>
            <a:gd name="connsiteX6930" fmla="*/ 316954 w 4004840"/>
            <a:gd name="connsiteY6930" fmla="*/ 2514630 h 4757195"/>
            <a:gd name="connsiteX6931" fmla="*/ 306662 w 4004840"/>
            <a:gd name="connsiteY6931" fmla="*/ 2522104 h 4757195"/>
            <a:gd name="connsiteX6932" fmla="*/ 309469 w 4004840"/>
            <a:gd name="connsiteY6932" fmla="*/ 2519301 h 4757195"/>
            <a:gd name="connsiteX6933" fmla="*/ 314148 w 4004840"/>
            <a:gd name="connsiteY6933" fmla="*/ 2508090 h 4757195"/>
            <a:gd name="connsiteX6934" fmla="*/ 306662 w 4004840"/>
            <a:gd name="connsiteY6934" fmla="*/ 2517433 h 4757195"/>
            <a:gd name="connsiteX6935" fmla="*/ 304791 w 4004840"/>
            <a:gd name="connsiteY6935" fmla="*/ 2521170 h 4757195"/>
            <a:gd name="connsiteX6936" fmla="*/ 306662 w 4004840"/>
            <a:gd name="connsiteY6936" fmla="*/ 2509024 h 4757195"/>
            <a:gd name="connsiteX6937" fmla="*/ 318826 w 4004840"/>
            <a:gd name="connsiteY6937" fmla="*/ 2500615 h 4757195"/>
            <a:gd name="connsiteX6938" fmla="*/ 353444 w 4004840"/>
            <a:gd name="connsiteY6938" fmla="*/ 2500615 h 4757195"/>
            <a:gd name="connsiteX6939" fmla="*/ 314148 w 4004840"/>
            <a:gd name="connsiteY6939" fmla="*/ 2609927 h 4757195"/>
            <a:gd name="connsiteX6940" fmla="*/ 444202 w 4004840"/>
            <a:gd name="connsiteY6940" fmla="*/ 2605256 h 4757195"/>
            <a:gd name="connsiteX6941" fmla="*/ 381514 w 4004840"/>
            <a:gd name="connsiteY6941" fmla="*/ 2613664 h 4757195"/>
            <a:gd name="connsiteX6942" fmla="*/ 391806 w 4004840"/>
            <a:gd name="connsiteY6942" fmla="*/ 2633284 h 4757195"/>
            <a:gd name="connsiteX6943" fmla="*/ 359994 w 4004840"/>
            <a:gd name="connsiteY6943" fmla="*/ 2630482 h 4757195"/>
            <a:gd name="connsiteX6944" fmla="*/ 353444 w 4004840"/>
            <a:gd name="connsiteY6944" fmla="*/ 2625810 h 4757195"/>
            <a:gd name="connsiteX6945" fmla="*/ 306662 w 4004840"/>
            <a:gd name="connsiteY6945" fmla="*/ 2665984 h 4757195"/>
            <a:gd name="connsiteX6946" fmla="*/ 327247 w 4004840"/>
            <a:gd name="connsiteY6946" fmla="*/ 2806128 h 4757195"/>
            <a:gd name="connsiteX6947" fmla="*/ 230875 w 4004840"/>
            <a:gd name="connsiteY6947" fmla="*/ 2806128 h 4757195"/>
            <a:gd name="connsiteX6948" fmla="*/ 260816 w 4004840"/>
            <a:gd name="connsiteY6948" fmla="*/ 2665984 h 4757195"/>
            <a:gd name="connsiteX6949" fmla="*/ 237893 w 4004840"/>
            <a:gd name="connsiteY6949" fmla="*/ 2619854 h 4757195"/>
            <a:gd name="connsiteX6950" fmla="*/ 212839 w 4004840"/>
            <a:gd name="connsiteY6950" fmla="*/ 2603517 h 4757195"/>
            <a:gd name="connsiteX6951" fmla="*/ 205613 w 4004840"/>
            <a:gd name="connsiteY6951" fmla="*/ 2607124 h 4757195"/>
            <a:gd name="connsiteX6952" fmla="*/ 184093 w 4004840"/>
            <a:gd name="connsiteY6952" fmla="*/ 2623007 h 4757195"/>
            <a:gd name="connsiteX6953" fmla="*/ 208420 w 4004840"/>
            <a:gd name="connsiteY6953" fmla="*/ 2612730 h 4757195"/>
            <a:gd name="connsiteX6954" fmla="*/ 214969 w 4004840"/>
            <a:gd name="connsiteY6954" fmla="*/ 2608059 h 4757195"/>
            <a:gd name="connsiteX6955" fmla="*/ 198128 w 4004840"/>
            <a:gd name="connsiteY6955" fmla="*/ 2630482 h 4757195"/>
            <a:gd name="connsiteX6956" fmla="*/ 167252 w 4004840"/>
            <a:gd name="connsiteY6956" fmla="*/ 2633284 h 4757195"/>
            <a:gd name="connsiteX6957" fmla="*/ 185029 w 4004840"/>
            <a:gd name="connsiteY6957" fmla="*/ 2607124 h 4757195"/>
            <a:gd name="connsiteX6958" fmla="*/ 200116 w 4004840"/>
            <a:gd name="connsiteY6958" fmla="*/ 2602803 h 4757195"/>
            <a:gd name="connsiteX6959" fmla="*/ 212607 w 4004840"/>
            <a:gd name="connsiteY6959" fmla="*/ 2603365 h 4757195"/>
            <a:gd name="connsiteX6960" fmla="*/ 206081 w 4004840"/>
            <a:gd name="connsiteY6960" fmla="*/ 2599110 h 4757195"/>
            <a:gd name="connsiteX6961" fmla="*/ 156024 w 4004840"/>
            <a:gd name="connsiteY6961" fmla="*/ 2591241 h 4757195"/>
            <a:gd name="connsiteX6962" fmla="*/ 240232 w 4004840"/>
            <a:gd name="connsiteY6962" fmla="*/ 2594044 h 4757195"/>
            <a:gd name="connsiteX6963" fmla="*/ 214034 w 4004840"/>
            <a:gd name="connsiteY6963" fmla="*/ 2523973 h 4757195"/>
            <a:gd name="connsiteX6964" fmla="*/ 272979 w 4004840"/>
            <a:gd name="connsiteY6964" fmla="*/ 2623007 h 4757195"/>
            <a:gd name="connsiteX6965" fmla="*/ 353444 w 4004840"/>
            <a:gd name="connsiteY6965" fmla="*/ 2500615 h 4757195"/>
            <a:gd name="connsiteX6966" fmla="*/ 623097 w 4004840"/>
            <a:gd name="connsiteY6966" fmla="*/ 2500615 h 4757195"/>
            <a:gd name="connsiteX6967" fmla="*/ 635260 w 4004840"/>
            <a:gd name="connsiteY6967" fmla="*/ 2509024 h 4757195"/>
            <a:gd name="connsiteX6968" fmla="*/ 636196 w 4004840"/>
            <a:gd name="connsiteY6968" fmla="*/ 2521170 h 4757195"/>
            <a:gd name="connsiteX6969" fmla="*/ 634324 w 4004840"/>
            <a:gd name="connsiteY6969" fmla="*/ 2517433 h 4757195"/>
            <a:gd name="connsiteX6970" fmla="*/ 627775 w 4004840"/>
            <a:gd name="connsiteY6970" fmla="*/ 2508090 h 4757195"/>
            <a:gd name="connsiteX6971" fmla="*/ 632453 w 4004840"/>
            <a:gd name="connsiteY6971" fmla="*/ 2519301 h 4757195"/>
            <a:gd name="connsiteX6972" fmla="*/ 634324 w 4004840"/>
            <a:gd name="connsiteY6972" fmla="*/ 2522104 h 4757195"/>
            <a:gd name="connsiteX6973" fmla="*/ 624032 w 4004840"/>
            <a:gd name="connsiteY6973" fmla="*/ 2514630 h 4757195"/>
            <a:gd name="connsiteX6974" fmla="*/ 623097 w 4004840"/>
            <a:gd name="connsiteY6974" fmla="*/ 2500615 h 4757195"/>
            <a:gd name="connsiteX6975" fmla="*/ 701691 w 4004840"/>
            <a:gd name="connsiteY6975" fmla="*/ 2500615 h 4757195"/>
            <a:gd name="connsiteX6976" fmla="*/ 699819 w 4004840"/>
            <a:gd name="connsiteY6976" fmla="*/ 2514630 h 4757195"/>
            <a:gd name="connsiteX6977" fmla="*/ 689527 w 4004840"/>
            <a:gd name="connsiteY6977" fmla="*/ 2522104 h 4757195"/>
            <a:gd name="connsiteX6978" fmla="*/ 692334 w 4004840"/>
            <a:gd name="connsiteY6978" fmla="*/ 2519301 h 4757195"/>
            <a:gd name="connsiteX6979" fmla="*/ 697012 w 4004840"/>
            <a:gd name="connsiteY6979" fmla="*/ 2508090 h 4757195"/>
            <a:gd name="connsiteX6980" fmla="*/ 689527 w 4004840"/>
            <a:gd name="connsiteY6980" fmla="*/ 2517433 h 4757195"/>
            <a:gd name="connsiteX6981" fmla="*/ 687656 w 4004840"/>
            <a:gd name="connsiteY6981" fmla="*/ 2521170 h 4757195"/>
            <a:gd name="connsiteX6982" fmla="*/ 689527 w 4004840"/>
            <a:gd name="connsiteY6982" fmla="*/ 2509024 h 4757195"/>
            <a:gd name="connsiteX6983" fmla="*/ 701691 w 4004840"/>
            <a:gd name="connsiteY6983" fmla="*/ 2500615 h 4757195"/>
            <a:gd name="connsiteX6984" fmla="*/ 736309 w 4004840"/>
            <a:gd name="connsiteY6984" fmla="*/ 2500615 h 4757195"/>
            <a:gd name="connsiteX6985" fmla="*/ 697012 w 4004840"/>
            <a:gd name="connsiteY6985" fmla="*/ 2609927 h 4757195"/>
            <a:gd name="connsiteX6986" fmla="*/ 827067 w 4004840"/>
            <a:gd name="connsiteY6986" fmla="*/ 2605256 h 4757195"/>
            <a:gd name="connsiteX6987" fmla="*/ 764379 w 4004840"/>
            <a:gd name="connsiteY6987" fmla="*/ 2613664 h 4757195"/>
            <a:gd name="connsiteX6988" fmla="*/ 774671 w 4004840"/>
            <a:gd name="connsiteY6988" fmla="*/ 2633284 h 4757195"/>
            <a:gd name="connsiteX6989" fmla="*/ 742859 w 4004840"/>
            <a:gd name="connsiteY6989" fmla="*/ 2630482 h 4757195"/>
            <a:gd name="connsiteX6990" fmla="*/ 736309 w 4004840"/>
            <a:gd name="connsiteY6990" fmla="*/ 2625810 h 4757195"/>
            <a:gd name="connsiteX6991" fmla="*/ 689527 w 4004840"/>
            <a:gd name="connsiteY6991" fmla="*/ 2665984 h 4757195"/>
            <a:gd name="connsiteX6992" fmla="*/ 710111 w 4004840"/>
            <a:gd name="connsiteY6992" fmla="*/ 2806128 h 4757195"/>
            <a:gd name="connsiteX6993" fmla="*/ 613740 w 4004840"/>
            <a:gd name="connsiteY6993" fmla="*/ 2806128 h 4757195"/>
            <a:gd name="connsiteX6994" fmla="*/ 643681 w 4004840"/>
            <a:gd name="connsiteY6994" fmla="*/ 2665984 h 4757195"/>
            <a:gd name="connsiteX6995" fmla="*/ 620758 w 4004840"/>
            <a:gd name="connsiteY6995" fmla="*/ 2619854 h 4757195"/>
            <a:gd name="connsiteX6996" fmla="*/ 595704 w 4004840"/>
            <a:gd name="connsiteY6996" fmla="*/ 2603517 h 4757195"/>
            <a:gd name="connsiteX6997" fmla="*/ 588478 w 4004840"/>
            <a:gd name="connsiteY6997" fmla="*/ 2607124 h 4757195"/>
            <a:gd name="connsiteX6998" fmla="*/ 566958 w 4004840"/>
            <a:gd name="connsiteY6998" fmla="*/ 2623007 h 4757195"/>
            <a:gd name="connsiteX6999" fmla="*/ 591285 w 4004840"/>
            <a:gd name="connsiteY6999" fmla="*/ 2612730 h 4757195"/>
            <a:gd name="connsiteX7000" fmla="*/ 597834 w 4004840"/>
            <a:gd name="connsiteY7000" fmla="*/ 2608059 h 4757195"/>
            <a:gd name="connsiteX7001" fmla="*/ 580993 w 4004840"/>
            <a:gd name="connsiteY7001" fmla="*/ 2630482 h 4757195"/>
            <a:gd name="connsiteX7002" fmla="*/ 550117 w 4004840"/>
            <a:gd name="connsiteY7002" fmla="*/ 2633284 h 4757195"/>
            <a:gd name="connsiteX7003" fmla="*/ 567894 w 4004840"/>
            <a:gd name="connsiteY7003" fmla="*/ 2607124 h 4757195"/>
            <a:gd name="connsiteX7004" fmla="*/ 582981 w 4004840"/>
            <a:gd name="connsiteY7004" fmla="*/ 2602803 h 4757195"/>
            <a:gd name="connsiteX7005" fmla="*/ 595471 w 4004840"/>
            <a:gd name="connsiteY7005" fmla="*/ 2603365 h 4757195"/>
            <a:gd name="connsiteX7006" fmla="*/ 588946 w 4004840"/>
            <a:gd name="connsiteY7006" fmla="*/ 2599110 h 4757195"/>
            <a:gd name="connsiteX7007" fmla="*/ 538889 w 4004840"/>
            <a:gd name="connsiteY7007" fmla="*/ 2591241 h 4757195"/>
            <a:gd name="connsiteX7008" fmla="*/ 623097 w 4004840"/>
            <a:gd name="connsiteY7008" fmla="*/ 2594044 h 4757195"/>
            <a:gd name="connsiteX7009" fmla="*/ 596899 w 4004840"/>
            <a:gd name="connsiteY7009" fmla="*/ 2523973 h 4757195"/>
            <a:gd name="connsiteX7010" fmla="*/ 655844 w 4004840"/>
            <a:gd name="connsiteY7010" fmla="*/ 2623007 h 4757195"/>
            <a:gd name="connsiteX7011" fmla="*/ 736309 w 4004840"/>
            <a:gd name="connsiteY7011" fmla="*/ 2500615 h 4757195"/>
            <a:gd name="connsiteX7012" fmla="*/ 1005962 w 4004840"/>
            <a:gd name="connsiteY7012" fmla="*/ 2500615 h 4757195"/>
            <a:gd name="connsiteX7013" fmla="*/ 1018125 w 4004840"/>
            <a:gd name="connsiteY7013" fmla="*/ 2509024 h 4757195"/>
            <a:gd name="connsiteX7014" fmla="*/ 1019061 w 4004840"/>
            <a:gd name="connsiteY7014" fmla="*/ 2521170 h 4757195"/>
            <a:gd name="connsiteX7015" fmla="*/ 1017189 w 4004840"/>
            <a:gd name="connsiteY7015" fmla="*/ 2517433 h 4757195"/>
            <a:gd name="connsiteX7016" fmla="*/ 1010640 w 4004840"/>
            <a:gd name="connsiteY7016" fmla="*/ 2508090 h 4757195"/>
            <a:gd name="connsiteX7017" fmla="*/ 1015318 w 4004840"/>
            <a:gd name="connsiteY7017" fmla="*/ 2519301 h 4757195"/>
            <a:gd name="connsiteX7018" fmla="*/ 1017189 w 4004840"/>
            <a:gd name="connsiteY7018" fmla="*/ 2522104 h 4757195"/>
            <a:gd name="connsiteX7019" fmla="*/ 1006897 w 4004840"/>
            <a:gd name="connsiteY7019" fmla="*/ 2514630 h 4757195"/>
            <a:gd name="connsiteX7020" fmla="*/ 1005962 w 4004840"/>
            <a:gd name="connsiteY7020" fmla="*/ 2500615 h 4757195"/>
            <a:gd name="connsiteX7021" fmla="*/ 1084556 w 4004840"/>
            <a:gd name="connsiteY7021" fmla="*/ 2500615 h 4757195"/>
            <a:gd name="connsiteX7022" fmla="*/ 1082684 w 4004840"/>
            <a:gd name="connsiteY7022" fmla="*/ 2514630 h 4757195"/>
            <a:gd name="connsiteX7023" fmla="*/ 1072392 w 4004840"/>
            <a:gd name="connsiteY7023" fmla="*/ 2522104 h 4757195"/>
            <a:gd name="connsiteX7024" fmla="*/ 1075199 w 4004840"/>
            <a:gd name="connsiteY7024" fmla="*/ 2519301 h 4757195"/>
            <a:gd name="connsiteX7025" fmla="*/ 1079877 w 4004840"/>
            <a:gd name="connsiteY7025" fmla="*/ 2508090 h 4757195"/>
            <a:gd name="connsiteX7026" fmla="*/ 1072392 w 4004840"/>
            <a:gd name="connsiteY7026" fmla="*/ 2517433 h 4757195"/>
            <a:gd name="connsiteX7027" fmla="*/ 1070521 w 4004840"/>
            <a:gd name="connsiteY7027" fmla="*/ 2521170 h 4757195"/>
            <a:gd name="connsiteX7028" fmla="*/ 1072392 w 4004840"/>
            <a:gd name="connsiteY7028" fmla="*/ 2509024 h 4757195"/>
            <a:gd name="connsiteX7029" fmla="*/ 1084556 w 4004840"/>
            <a:gd name="connsiteY7029" fmla="*/ 2500615 h 4757195"/>
            <a:gd name="connsiteX7030" fmla="*/ 1119174 w 4004840"/>
            <a:gd name="connsiteY7030" fmla="*/ 2500615 h 4757195"/>
            <a:gd name="connsiteX7031" fmla="*/ 1079877 w 4004840"/>
            <a:gd name="connsiteY7031" fmla="*/ 2609927 h 4757195"/>
            <a:gd name="connsiteX7032" fmla="*/ 1209932 w 4004840"/>
            <a:gd name="connsiteY7032" fmla="*/ 2605256 h 4757195"/>
            <a:gd name="connsiteX7033" fmla="*/ 1147244 w 4004840"/>
            <a:gd name="connsiteY7033" fmla="*/ 2613664 h 4757195"/>
            <a:gd name="connsiteX7034" fmla="*/ 1157536 w 4004840"/>
            <a:gd name="connsiteY7034" fmla="*/ 2633284 h 4757195"/>
            <a:gd name="connsiteX7035" fmla="*/ 1125724 w 4004840"/>
            <a:gd name="connsiteY7035" fmla="*/ 2630482 h 4757195"/>
            <a:gd name="connsiteX7036" fmla="*/ 1119174 w 4004840"/>
            <a:gd name="connsiteY7036" fmla="*/ 2625810 h 4757195"/>
            <a:gd name="connsiteX7037" fmla="*/ 1072392 w 4004840"/>
            <a:gd name="connsiteY7037" fmla="*/ 2665984 h 4757195"/>
            <a:gd name="connsiteX7038" fmla="*/ 1092976 w 4004840"/>
            <a:gd name="connsiteY7038" fmla="*/ 2806128 h 4757195"/>
            <a:gd name="connsiteX7039" fmla="*/ 996605 w 4004840"/>
            <a:gd name="connsiteY7039" fmla="*/ 2806128 h 4757195"/>
            <a:gd name="connsiteX7040" fmla="*/ 1026546 w 4004840"/>
            <a:gd name="connsiteY7040" fmla="*/ 2665984 h 4757195"/>
            <a:gd name="connsiteX7041" fmla="*/ 1003623 w 4004840"/>
            <a:gd name="connsiteY7041" fmla="*/ 2619854 h 4757195"/>
            <a:gd name="connsiteX7042" fmla="*/ 978569 w 4004840"/>
            <a:gd name="connsiteY7042" fmla="*/ 2603517 h 4757195"/>
            <a:gd name="connsiteX7043" fmla="*/ 971343 w 4004840"/>
            <a:gd name="connsiteY7043" fmla="*/ 2607124 h 4757195"/>
            <a:gd name="connsiteX7044" fmla="*/ 949823 w 4004840"/>
            <a:gd name="connsiteY7044" fmla="*/ 2623007 h 4757195"/>
            <a:gd name="connsiteX7045" fmla="*/ 974150 w 4004840"/>
            <a:gd name="connsiteY7045" fmla="*/ 2612730 h 4757195"/>
            <a:gd name="connsiteX7046" fmla="*/ 980699 w 4004840"/>
            <a:gd name="connsiteY7046" fmla="*/ 2608059 h 4757195"/>
            <a:gd name="connsiteX7047" fmla="*/ 963858 w 4004840"/>
            <a:gd name="connsiteY7047" fmla="*/ 2630482 h 4757195"/>
            <a:gd name="connsiteX7048" fmla="*/ 932982 w 4004840"/>
            <a:gd name="connsiteY7048" fmla="*/ 2633284 h 4757195"/>
            <a:gd name="connsiteX7049" fmla="*/ 950759 w 4004840"/>
            <a:gd name="connsiteY7049" fmla="*/ 2607124 h 4757195"/>
            <a:gd name="connsiteX7050" fmla="*/ 965846 w 4004840"/>
            <a:gd name="connsiteY7050" fmla="*/ 2602803 h 4757195"/>
            <a:gd name="connsiteX7051" fmla="*/ 978336 w 4004840"/>
            <a:gd name="connsiteY7051" fmla="*/ 2603365 h 4757195"/>
            <a:gd name="connsiteX7052" fmla="*/ 971811 w 4004840"/>
            <a:gd name="connsiteY7052" fmla="*/ 2599110 h 4757195"/>
            <a:gd name="connsiteX7053" fmla="*/ 921754 w 4004840"/>
            <a:gd name="connsiteY7053" fmla="*/ 2591241 h 4757195"/>
            <a:gd name="connsiteX7054" fmla="*/ 1005962 w 4004840"/>
            <a:gd name="connsiteY7054" fmla="*/ 2594044 h 4757195"/>
            <a:gd name="connsiteX7055" fmla="*/ 979764 w 4004840"/>
            <a:gd name="connsiteY7055" fmla="*/ 2523973 h 4757195"/>
            <a:gd name="connsiteX7056" fmla="*/ 1038709 w 4004840"/>
            <a:gd name="connsiteY7056" fmla="*/ 2623007 h 4757195"/>
            <a:gd name="connsiteX7057" fmla="*/ 1119174 w 4004840"/>
            <a:gd name="connsiteY7057" fmla="*/ 2500615 h 4757195"/>
            <a:gd name="connsiteX7058" fmla="*/ 1388827 w 4004840"/>
            <a:gd name="connsiteY7058" fmla="*/ 2500615 h 4757195"/>
            <a:gd name="connsiteX7059" fmla="*/ 1400990 w 4004840"/>
            <a:gd name="connsiteY7059" fmla="*/ 2509024 h 4757195"/>
            <a:gd name="connsiteX7060" fmla="*/ 1401926 w 4004840"/>
            <a:gd name="connsiteY7060" fmla="*/ 2521170 h 4757195"/>
            <a:gd name="connsiteX7061" fmla="*/ 1400054 w 4004840"/>
            <a:gd name="connsiteY7061" fmla="*/ 2517433 h 4757195"/>
            <a:gd name="connsiteX7062" fmla="*/ 1393505 w 4004840"/>
            <a:gd name="connsiteY7062" fmla="*/ 2508090 h 4757195"/>
            <a:gd name="connsiteX7063" fmla="*/ 1398183 w 4004840"/>
            <a:gd name="connsiteY7063" fmla="*/ 2519301 h 4757195"/>
            <a:gd name="connsiteX7064" fmla="*/ 1400054 w 4004840"/>
            <a:gd name="connsiteY7064" fmla="*/ 2522104 h 4757195"/>
            <a:gd name="connsiteX7065" fmla="*/ 1389762 w 4004840"/>
            <a:gd name="connsiteY7065" fmla="*/ 2514630 h 4757195"/>
            <a:gd name="connsiteX7066" fmla="*/ 1388827 w 4004840"/>
            <a:gd name="connsiteY7066" fmla="*/ 2500615 h 4757195"/>
            <a:gd name="connsiteX7067" fmla="*/ 1467421 w 4004840"/>
            <a:gd name="connsiteY7067" fmla="*/ 2500615 h 4757195"/>
            <a:gd name="connsiteX7068" fmla="*/ 1465549 w 4004840"/>
            <a:gd name="connsiteY7068" fmla="*/ 2514630 h 4757195"/>
            <a:gd name="connsiteX7069" fmla="*/ 1455257 w 4004840"/>
            <a:gd name="connsiteY7069" fmla="*/ 2522104 h 4757195"/>
            <a:gd name="connsiteX7070" fmla="*/ 1458064 w 4004840"/>
            <a:gd name="connsiteY7070" fmla="*/ 2519301 h 4757195"/>
            <a:gd name="connsiteX7071" fmla="*/ 1462742 w 4004840"/>
            <a:gd name="connsiteY7071" fmla="*/ 2508090 h 4757195"/>
            <a:gd name="connsiteX7072" fmla="*/ 1455257 w 4004840"/>
            <a:gd name="connsiteY7072" fmla="*/ 2517433 h 4757195"/>
            <a:gd name="connsiteX7073" fmla="*/ 1453386 w 4004840"/>
            <a:gd name="connsiteY7073" fmla="*/ 2521170 h 4757195"/>
            <a:gd name="connsiteX7074" fmla="*/ 1455257 w 4004840"/>
            <a:gd name="connsiteY7074" fmla="*/ 2509024 h 4757195"/>
            <a:gd name="connsiteX7075" fmla="*/ 1467421 w 4004840"/>
            <a:gd name="connsiteY7075" fmla="*/ 2500615 h 4757195"/>
            <a:gd name="connsiteX7076" fmla="*/ 1502039 w 4004840"/>
            <a:gd name="connsiteY7076" fmla="*/ 2500615 h 4757195"/>
            <a:gd name="connsiteX7077" fmla="*/ 1462742 w 4004840"/>
            <a:gd name="connsiteY7077" fmla="*/ 2609927 h 4757195"/>
            <a:gd name="connsiteX7078" fmla="*/ 1592797 w 4004840"/>
            <a:gd name="connsiteY7078" fmla="*/ 2605256 h 4757195"/>
            <a:gd name="connsiteX7079" fmla="*/ 1530109 w 4004840"/>
            <a:gd name="connsiteY7079" fmla="*/ 2613664 h 4757195"/>
            <a:gd name="connsiteX7080" fmla="*/ 1540401 w 4004840"/>
            <a:gd name="connsiteY7080" fmla="*/ 2633284 h 4757195"/>
            <a:gd name="connsiteX7081" fmla="*/ 1508589 w 4004840"/>
            <a:gd name="connsiteY7081" fmla="*/ 2630482 h 4757195"/>
            <a:gd name="connsiteX7082" fmla="*/ 1502039 w 4004840"/>
            <a:gd name="connsiteY7082" fmla="*/ 2625810 h 4757195"/>
            <a:gd name="connsiteX7083" fmla="*/ 1455257 w 4004840"/>
            <a:gd name="connsiteY7083" fmla="*/ 2665984 h 4757195"/>
            <a:gd name="connsiteX7084" fmla="*/ 1475841 w 4004840"/>
            <a:gd name="connsiteY7084" fmla="*/ 2806128 h 4757195"/>
            <a:gd name="connsiteX7085" fmla="*/ 1379470 w 4004840"/>
            <a:gd name="connsiteY7085" fmla="*/ 2806128 h 4757195"/>
            <a:gd name="connsiteX7086" fmla="*/ 1409411 w 4004840"/>
            <a:gd name="connsiteY7086" fmla="*/ 2665984 h 4757195"/>
            <a:gd name="connsiteX7087" fmla="*/ 1386488 w 4004840"/>
            <a:gd name="connsiteY7087" fmla="*/ 2619854 h 4757195"/>
            <a:gd name="connsiteX7088" fmla="*/ 1361434 w 4004840"/>
            <a:gd name="connsiteY7088" fmla="*/ 2603517 h 4757195"/>
            <a:gd name="connsiteX7089" fmla="*/ 1354208 w 4004840"/>
            <a:gd name="connsiteY7089" fmla="*/ 2607124 h 4757195"/>
            <a:gd name="connsiteX7090" fmla="*/ 1332688 w 4004840"/>
            <a:gd name="connsiteY7090" fmla="*/ 2623007 h 4757195"/>
            <a:gd name="connsiteX7091" fmla="*/ 1357015 w 4004840"/>
            <a:gd name="connsiteY7091" fmla="*/ 2612730 h 4757195"/>
            <a:gd name="connsiteX7092" fmla="*/ 1363564 w 4004840"/>
            <a:gd name="connsiteY7092" fmla="*/ 2608059 h 4757195"/>
            <a:gd name="connsiteX7093" fmla="*/ 1346723 w 4004840"/>
            <a:gd name="connsiteY7093" fmla="*/ 2630482 h 4757195"/>
            <a:gd name="connsiteX7094" fmla="*/ 1315847 w 4004840"/>
            <a:gd name="connsiteY7094" fmla="*/ 2633284 h 4757195"/>
            <a:gd name="connsiteX7095" fmla="*/ 1333624 w 4004840"/>
            <a:gd name="connsiteY7095" fmla="*/ 2607124 h 4757195"/>
            <a:gd name="connsiteX7096" fmla="*/ 1348711 w 4004840"/>
            <a:gd name="connsiteY7096" fmla="*/ 2602803 h 4757195"/>
            <a:gd name="connsiteX7097" fmla="*/ 1361202 w 4004840"/>
            <a:gd name="connsiteY7097" fmla="*/ 2603365 h 4757195"/>
            <a:gd name="connsiteX7098" fmla="*/ 1354676 w 4004840"/>
            <a:gd name="connsiteY7098" fmla="*/ 2599110 h 4757195"/>
            <a:gd name="connsiteX7099" fmla="*/ 1304619 w 4004840"/>
            <a:gd name="connsiteY7099" fmla="*/ 2591241 h 4757195"/>
            <a:gd name="connsiteX7100" fmla="*/ 1388827 w 4004840"/>
            <a:gd name="connsiteY7100" fmla="*/ 2594044 h 4757195"/>
            <a:gd name="connsiteX7101" fmla="*/ 1362629 w 4004840"/>
            <a:gd name="connsiteY7101" fmla="*/ 2523973 h 4757195"/>
            <a:gd name="connsiteX7102" fmla="*/ 1421574 w 4004840"/>
            <a:gd name="connsiteY7102" fmla="*/ 2623007 h 4757195"/>
            <a:gd name="connsiteX7103" fmla="*/ 1502039 w 4004840"/>
            <a:gd name="connsiteY7103" fmla="*/ 2500615 h 4757195"/>
            <a:gd name="connsiteX7104" fmla="*/ 1771691 w 4004840"/>
            <a:gd name="connsiteY7104" fmla="*/ 2500615 h 4757195"/>
            <a:gd name="connsiteX7105" fmla="*/ 1783854 w 4004840"/>
            <a:gd name="connsiteY7105" fmla="*/ 2509024 h 4757195"/>
            <a:gd name="connsiteX7106" fmla="*/ 1784790 w 4004840"/>
            <a:gd name="connsiteY7106" fmla="*/ 2521170 h 4757195"/>
            <a:gd name="connsiteX7107" fmla="*/ 1782918 w 4004840"/>
            <a:gd name="connsiteY7107" fmla="*/ 2517433 h 4757195"/>
            <a:gd name="connsiteX7108" fmla="*/ 1776369 w 4004840"/>
            <a:gd name="connsiteY7108" fmla="*/ 2508090 h 4757195"/>
            <a:gd name="connsiteX7109" fmla="*/ 1781047 w 4004840"/>
            <a:gd name="connsiteY7109" fmla="*/ 2519301 h 4757195"/>
            <a:gd name="connsiteX7110" fmla="*/ 1782918 w 4004840"/>
            <a:gd name="connsiteY7110" fmla="*/ 2522104 h 4757195"/>
            <a:gd name="connsiteX7111" fmla="*/ 1772626 w 4004840"/>
            <a:gd name="connsiteY7111" fmla="*/ 2514630 h 4757195"/>
            <a:gd name="connsiteX7112" fmla="*/ 1771691 w 4004840"/>
            <a:gd name="connsiteY7112" fmla="*/ 2500615 h 4757195"/>
            <a:gd name="connsiteX7113" fmla="*/ 1850285 w 4004840"/>
            <a:gd name="connsiteY7113" fmla="*/ 2500615 h 4757195"/>
            <a:gd name="connsiteX7114" fmla="*/ 1848413 w 4004840"/>
            <a:gd name="connsiteY7114" fmla="*/ 2514630 h 4757195"/>
            <a:gd name="connsiteX7115" fmla="*/ 1838121 w 4004840"/>
            <a:gd name="connsiteY7115" fmla="*/ 2522104 h 4757195"/>
            <a:gd name="connsiteX7116" fmla="*/ 1840928 w 4004840"/>
            <a:gd name="connsiteY7116" fmla="*/ 2519301 h 4757195"/>
            <a:gd name="connsiteX7117" fmla="*/ 1845606 w 4004840"/>
            <a:gd name="connsiteY7117" fmla="*/ 2508090 h 4757195"/>
            <a:gd name="connsiteX7118" fmla="*/ 1838121 w 4004840"/>
            <a:gd name="connsiteY7118" fmla="*/ 2517433 h 4757195"/>
            <a:gd name="connsiteX7119" fmla="*/ 1836250 w 4004840"/>
            <a:gd name="connsiteY7119" fmla="*/ 2521170 h 4757195"/>
            <a:gd name="connsiteX7120" fmla="*/ 1838121 w 4004840"/>
            <a:gd name="connsiteY7120" fmla="*/ 2509024 h 4757195"/>
            <a:gd name="connsiteX7121" fmla="*/ 1850285 w 4004840"/>
            <a:gd name="connsiteY7121" fmla="*/ 2500615 h 4757195"/>
            <a:gd name="connsiteX7122" fmla="*/ 1884903 w 4004840"/>
            <a:gd name="connsiteY7122" fmla="*/ 2500615 h 4757195"/>
            <a:gd name="connsiteX7123" fmla="*/ 1845606 w 4004840"/>
            <a:gd name="connsiteY7123" fmla="*/ 2609927 h 4757195"/>
            <a:gd name="connsiteX7124" fmla="*/ 1975661 w 4004840"/>
            <a:gd name="connsiteY7124" fmla="*/ 2605256 h 4757195"/>
            <a:gd name="connsiteX7125" fmla="*/ 1912973 w 4004840"/>
            <a:gd name="connsiteY7125" fmla="*/ 2613664 h 4757195"/>
            <a:gd name="connsiteX7126" fmla="*/ 1923265 w 4004840"/>
            <a:gd name="connsiteY7126" fmla="*/ 2633284 h 4757195"/>
            <a:gd name="connsiteX7127" fmla="*/ 1891453 w 4004840"/>
            <a:gd name="connsiteY7127" fmla="*/ 2630482 h 4757195"/>
            <a:gd name="connsiteX7128" fmla="*/ 1884903 w 4004840"/>
            <a:gd name="connsiteY7128" fmla="*/ 2625810 h 4757195"/>
            <a:gd name="connsiteX7129" fmla="*/ 1838121 w 4004840"/>
            <a:gd name="connsiteY7129" fmla="*/ 2665984 h 4757195"/>
            <a:gd name="connsiteX7130" fmla="*/ 1858705 w 4004840"/>
            <a:gd name="connsiteY7130" fmla="*/ 2806128 h 4757195"/>
            <a:gd name="connsiteX7131" fmla="*/ 1762334 w 4004840"/>
            <a:gd name="connsiteY7131" fmla="*/ 2806128 h 4757195"/>
            <a:gd name="connsiteX7132" fmla="*/ 1792275 w 4004840"/>
            <a:gd name="connsiteY7132" fmla="*/ 2665984 h 4757195"/>
            <a:gd name="connsiteX7133" fmla="*/ 1769352 w 4004840"/>
            <a:gd name="connsiteY7133" fmla="*/ 2619854 h 4757195"/>
            <a:gd name="connsiteX7134" fmla="*/ 1744298 w 4004840"/>
            <a:gd name="connsiteY7134" fmla="*/ 2603517 h 4757195"/>
            <a:gd name="connsiteX7135" fmla="*/ 1737072 w 4004840"/>
            <a:gd name="connsiteY7135" fmla="*/ 2607124 h 4757195"/>
            <a:gd name="connsiteX7136" fmla="*/ 1715552 w 4004840"/>
            <a:gd name="connsiteY7136" fmla="*/ 2623007 h 4757195"/>
            <a:gd name="connsiteX7137" fmla="*/ 1739879 w 4004840"/>
            <a:gd name="connsiteY7137" fmla="*/ 2612730 h 4757195"/>
            <a:gd name="connsiteX7138" fmla="*/ 1746428 w 4004840"/>
            <a:gd name="connsiteY7138" fmla="*/ 2608059 h 4757195"/>
            <a:gd name="connsiteX7139" fmla="*/ 1729587 w 4004840"/>
            <a:gd name="connsiteY7139" fmla="*/ 2630482 h 4757195"/>
            <a:gd name="connsiteX7140" fmla="*/ 1698711 w 4004840"/>
            <a:gd name="connsiteY7140" fmla="*/ 2633284 h 4757195"/>
            <a:gd name="connsiteX7141" fmla="*/ 1716488 w 4004840"/>
            <a:gd name="connsiteY7141" fmla="*/ 2607124 h 4757195"/>
            <a:gd name="connsiteX7142" fmla="*/ 1731575 w 4004840"/>
            <a:gd name="connsiteY7142" fmla="*/ 2602803 h 4757195"/>
            <a:gd name="connsiteX7143" fmla="*/ 1744066 w 4004840"/>
            <a:gd name="connsiteY7143" fmla="*/ 2603365 h 4757195"/>
            <a:gd name="connsiteX7144" fmla="*/ 1737540 w 4004840"/>
            <a:gd name="connsiteY7144" fmla="*/ 2599110 h 4757195"/>
            <a:gd name="connsiteX7145" fmla="*/ 1687483 w 4004840"/>
            <a:gd name="connsiteY7145" fmla="*/ 2591241 h 4757195"/>
            <a:gd name="connsiteX7146" fmla="*/ 1771691 w 4004840"/>
            <a:gd name="connsiteY7146" fmla="*/ 2594044 h 4757195"/>
            <a:gd name="connsiteX7147" fmla="*/ 1745493 w 4004840"/>
            <a:gd name="connsiteY7147" fmla="*/ 2523973 h 4757195"/>
            <a:gd name="connsiteX7148" fmla="*/ 1804438 w 4004840"/>
            <a:gd name="connsiteY7148" fmla="*/ 2623007 h 4757195"/>
            <a:gd name="connsiteX7149" fmla="*/ 1884903 w 4004840"/>
            <a:gd name="connsiteY7149" fmla="*/ 2500615 h 4757195"/>
            <a:gd name="connsiteX7150" fmla="*/ 2154556 w 4004840"/>
            <a:gd name="connsiteY7150" fmla="*/ 2500615 h 4757195"/>
            <a:gd name="connsiteX7151" fmla="*/ 2166719 w 4004840"/>
            <a:gd name="connsiteY7151" fmla="*/ 2509024 h 4757195"/>
            <a:gd name="connsiteX7152" fmla="*/ 2167655 w 4004840"/>
            <a:gd name="connsiteY7152" fmla="*/ 2521170 h 4757195"/>
            <a:gd name="connsiteX7153" fmla="*/ 2165783 w 4004840"/>
            <a:gd name="connsiteY7153" fmla="*/ 2517433 h 4757195"/>
            <a:gd name="connsiteX7154" fmla="*/ 2159234 w 4004840"/>
            <a:gd name="connsiteY7154" fmla="*/ 2508090 h 4757195"/>
            <a:gd name="connsiteX7155" fmla="*/ 2163912 w 4004840"/>
            <a:gd name="connsiteY7155" fmla="*/ 2519301 h 4757195"/>
            <a:gd name="connsiteX7156" fmla="*/ 2165783 w 4004840"/>
            <a:gd name="connsiteY7156" fmla="*/ 2522104 h 4757195"/>
            <a:gd name="connsiteX7157" fmla="*/ 2155491 w 4004840"/>
            <a:gd name="connsiteY7157" fmla="*/ 2514630 h 4757195"/>
            <a:gd name="connsiteX7158" fmla="*/ 2154556 w 4004840"/>
            <a:gd name="connsiteY7158" fmla="*/ 2500615 h 4757195"/>
            <a:gd name="connsiteX7159" fmla="*/ 2233150 w 4004840"/>
            <a:gd name="connsiteY7159" fmla="*/ 2500615 h 4757195"/>
            <a:gd name="connsiteX7160" fmla="*/ 2231278 w 4004840"/>
            <a:gd name="connsiteY7160" fmla="*/ 2514630 h 4757195"/>
            <a:gd name="connsiteX7161" fmla="*/ 2220986 w 4004840"/>
            <a:gd name="connsiteY7161" fmla="*/ 2522104 h 4757195"/>
            <a:gd name="connsiteX7162" fmla="*/ 2223793 w 4004840"/>
            <a:gd name="connsiteY7162" fmla="*/ 2519301 h 4757195"/>
            <a:gd name="connsiteX7163" fmla="*/ 2228471 w 4004840"/>
            <a:gd name="connsiteY7163" fmla="*/ 2508090 h 4757195"/>
            <a:gd name="connsiteX7164" fmla="*/ 2220986 w 4004840"/>
            <a:gd name="connsiteY7164" fmla="*/ 2517433 h 4757195"/>
            <a:gd name="connsiteX7165" fmla="*/ 2219115 w 4004840"/>
            <a:gd name="connsiteY7165" fmla="*/ 2521170 h 4757195"/>
            <a:gd name="connsiteX7166" fmla="*/ 2220986 w 4004840"/>
            <a:gd name="connsiteY7166" fmla="*/ 2509024 h 4757195"/>
            <a:gd name="connsiteX7167" fmla="*/ 2233150 w 4004840"/>
            <a:gd name="connsiteY7167" fmla="*/ 2500615 h 4757195"/>
            <a:gd name="connsiteX7168" fmla="*/ 2267768 w 4004840"/>
            <a:gd name="connsiteY7168" fmla="*/ 2500615 h 4757195"/>
            <a:gd name="connsiteX7169" fmla="*/ 2228471 w 4004840"/>
            <a:gd name="connsiteY7169" fmla="*/ 2609927 h 4757195"/>
            <a:gd name="connsiteX7170" fmla="*/ 2358526 w 4004840"/>
            <a:gd name="connsiteY7170" fmla="*/ 2605256 h 4757195"/>
            <a:gd name="connsiteX7171" fmla="*/ 2295838 w 4004840"/>
            <a:gd name="connsiteY7171" fmla="*/ 2613664 h 4757195"/>
            <a:gd name="connsiteX7172" fmla="*/ 2306130 w 4004840"/>
            <a:gd name="connsiteY7172" fmla="*/ 2633284 h 4757195"/>
            <a:gd name="connsiteX7173" fmla="*/ 2274318 w 4004840"/>
            <a:gd name="connsiteY7173" fmla="*/ 2630482 h 4757195"/>
            <a:gd name="connsiteX7174" fmla="*/ 2267768 w 4004840"/>
            <a:gd name="connsiteY7174" fmla="*/ 2625810 h 4757195"/>
            <a:gd name="connsiteX7175" fmla="*/ 2220986 w 4004840"/>
            <a:gd name="connsiteY7175" fmla="*/ 2665984 h 4757195"/>
            <a:gd name="connsiteX7176" fmla="*/ 2241570 w 4004840"/>
            <a:gd name="connsiteY7176" fmla="*/ 2806128 h 4757195"/>
            <a:gd name="connsiteX7177" fmla="*/ 2145199 w 4004840"/>
            <a:gd name="connsiteY7177" fmla="*/ 2806128 h 4757195"/>
            <a:gd name="connsiteX7178" fmla="*/ 2175140 w 4004840"/>
            <a:gd name="connsiteY7178" fmla="*/ 2665984 h 4757195"/>
            <a:gd name="connsiteX7179" fmla="*/ 2152217 w 4004840"/>
            <a:gd name="connsiteY7179" fmla="*/ 2619854 h 4757195"/>
            <a:gd name="connsiteX7180" fmla="*/ 2127163 w 4004840"/>
            <a:gd name="connsiteY7180" fmla="*/ 2603517 h 4757195"/>
            <a:gd name="connsiteX7181" fmla="*/ 2119937 w 4004840"/>
            <a:gd name="connsiteY7181" fmla="*/ 2607124 h 4757195"/>
            <a:gd name="connsiteX7182" fmla="*/ 2098417 w 4004840"/>
            <a:gd name="connsiteY7182" fmla="*/ 2623007 h 4757195"/>
            <a:gd name="connsiteX7183" fmla="*/ 2122744 w 4004840"/>
            <a:gd name="connsiteY7183" fmla="*/ 2612730 h 4757195"/>
            <a:gd name="connsiteX7184" fmla="*/ 2129293 w 4004840"/>
            <a:gd name="connsiteY7184" fmla="*/ 2608059 h 4757195"/>
            <a:gd name="connsiteX7185" fmla="*/ 2112452 w 4004840"/>
            <a:gd name="connsiteY7185" fmla="*/ 2630482 h 4757195"/>
            <a:gd name="connsiteX7186" fmla="*/ 2081576 w 4004840"/>
            <a:gd name="connsiteY7186" fmla="*/ 2633284 h 4757195"/>
            <a:gd name="connsiteX7187" fmla="*/ 2099353 w 4004840"/>
            <a:gd name="connsiteY7187" fmla="*/ 2607124 h 4757195"/>
            <a:gd name="connsiteX7188" fmla="*/ 2114440 w 4004840"/>
            <a:gd name="connsiteY7188" fmla="*/ 2602803 h 4757195"/>
            <a:gd name="connsiteX7189" fmla="*/ 2126930 w 4004840"/>
            <a:gd name="connsiteY7189" fmla="*/ 2603365 h 4757195"/>
            <a:gd name="connsiteX7190" fmla="*/ 2120405 w 4004840"/>
            <a:gd name="connsiteY7190" fmla="*/ 2599110 h 4757195"/>
            <a:gd name="connsiteX7191" fmla="*/ 2070348 w 4004840"/>
            <a:gd name="connsiteY7191" fmla="*/ 2591241 h 4757195"/>
            <a:gd name="connsiteX7192" fmla="*/ 2154556 w 4004840"/>
            <a:gd name="connsiteY7192" fmla="*/ 2594044 h 4757195"/>
            <a:gd name="connsiteX7193" fmla="*/ 2128358 w 4004840"/>
            <a:gd name="connsiteY7193" fmla="*/ 2523973 h 4757195"/>
            <a:gd name="connsiteX7194" fmla="*/ 2187303 w 4004840"/>
            <a:gd name="connsiteY7194" fmla="*/ 2623007 h 4757195"/>
            <a:gd name="connsiteX7195" fmla="*/ 2267768 w 4004840"/>
            <a:gd name="connsiteY7195" fmla="*/ 2500615 h 4757195"/>
            <a:gd name="connsiteX7196" fmla="*/ 2537421 w 4004840"/>
            <a:gd name="connsiteY7196" fmla="*/ 2500615 h 4757195"/>
            <a:gd name="connsiteX7197" fmla="*/ 2549584 w 4004840"/>
            <a:gd name="connsiteY7197" fmla="*/ 2509024 h 4757195"/>
            <a:gd name="connsiteX7198" fmla="*/ 2550520 w 4004840"/>
            <a:gd name="connsiteY7198" fmla="*/ 2521170 h 4757195"/>
            <a:gd name="connsiteX7199" fmla="*/ 2548648 w 4004840"/>
            <a:gd name="connsiteY7199" fmla="*/ 2517433 h 4757195"/>
            <a:gd name="connsiteX7200" fmla="*/ 2542099 w 4004840"/>
            <a:gd name="connsiteY7200" fmla="*/ 2508090 h 4757195"/>
            <a:gd name="connsiteX7201" fmla="*/ 2546777 w 4004840"/>
            <a:gd name="connsiteY7201" fmla="*/ 2519301 h 4757195"/>
            <a:gd name="connsiteX7202" fmla="*/ 2548648 w 4004840"/>
            <a:gd name="connsiteY7202" fmla="*/ 2522104 h 4757195"/>
            <a:gd name="connsiteX7203" fmla="*/ 2538356 w 4004840"/>
            <a:gd name="connsiteY7203" fmla="*/ 2514630 h 4757195"/>
            <a:gd name="connsiteX7204" fmla="*/ 2537421 w 4004840"/>
            <a:gd name="connsiteY7204" fmla="*/ 2500615 h 4757195"/>
            <a:gd name="connsiteX7205" fmla="*/ 2616014 w 4004840"/>
            <a:gd name="connsiteY7205" fmla="*/ 2500615 h 4757195"/>
            <a:gd name="connsiteX7206" fmla="*/ 2614143 w 4004840"/>
            <a:gd name="connsiteY7206" fmla="*/ 2514630 h 4757195"/>
            <a:gd name="connsiteX7207" fmla="*/ 2603851 w 4004840"/>
            <a:gd name="connsiteY7207" fmla="*/ 2522104 h 4757195"/>
            <a:gd name="connsiteX7208" fmla="*/ 2606658 w 4004840"/>
            <a:gd name="connsiteY7208" fmla="*/ 2519301 h 4757195"/>
            <a:gd name="connsiteX7209" fmla="*/ 2611336 w 4004840"/>
            <a:gd name="connsiteY7209" fmla="*/ 2508090 h 4757195"/>
            <a:gd name="connsiteX7210" fmla="*/ 2603851 w 4004840"/>
            <a:gd name="connsiteY7210" fmla="*/ 2517433 h 4757195"/>
            <a:gd name="connsiteX7211" fmla="*/ 2601980 w 4004840"/>
            <a:gd name="connsiteY7211" fmla="*/ 2521170 h 4757195"/>
            <a:gd name="connsiteX7212" fmla="*/ 2603851 w 4004840"/>
            <a:gd name="connsiteY7212" fmla="*/ 2509024 h 4757195"/>
            <a:gd name="connsiteX7213" fmla="*/ 2616014 w 4004840"/>
            <a:gd name="connsiteY7213" fmla="*/ 2500615 h 4757195"/>
            <a:gd name="connsiteX7214" fmla="*/ 2650633 w 4004840"/>
            <a:gd name="connsiteY7214" fmla="*/ 2500615 h 4757195"/>
            <a:gd name="connsiteX7215" fmla="*/ 2611336 w 4004840"/>
            <a:gd name="connsiteY7215" fmla="*/ 2609927 h 4757195"/>
            <a:gd name="connsiteX7216" fmla="*/ 2741390 w 4004840"/>
            <a:gd name="connsiteY7216" fmla="*/ 2605256 h 4757195"/>
            <a:gd name="connsiteX7217" fmla="*/ 2678702 w 4004840"/>
            <a:gd name="connsiteY7217" fmla="*/ 2613664 h 4757195"/>
            <a:gd name="connsiteX7218" fmla="*/ 2688995 w 4004840"/>
            <a:gd name="connsiteY7218" fmla="*/ 2633284 h 4757195"/>
            <a:gd name="connsiteX7219" fmla="*/ 2657183 w 4004840"/>
            <a:gd name="connsiteY7219" fmla="*/ 2630482 h 4757195"/>
            <a:gd name="connsiteX7220" fmla="*/ 2650633 w 4004840"/>
            <a:gd name="connsiteY7220" fmla="*/ 2625810 h 4757195"/>
            <a:gd name="connsiteX7221" fmla="*/ 2603851 w 4004840"/>
            <a:gd name="connsiteY7221" fmla="*/ 2665984 h 4757195"/>
            <a:gd name="connsiteX7222" fmla="*/ 2624435 w 4004840"/>
            <a:gd name="connsiteY7222" fmla="*/ 2806128 h 4757195"/>
            <a:gd name="connsiteX7223" fmla="*/ 2528064 w 4004840"/>
            <a:gd name="connsiteY7223" fmla="*/ 2806128 h 4757195"/>
            <a:gd name="connsiteX7224" fmla="*/ 2558005 w 4004840"/>
            <a:gd name="connsiteY7224" fmla="*/ 2665984 h 4757195"/>
            <a:gd name="connsiteX7225" fmla="*/ 2535082 w 4004840"/>
            <a:gd name="connsiteY7225" fmla="*/ 2619854 h 4757195"/>
            <a:gd name="connsiteX7226" fmla="*/ 2510028 w 4004840"/>
            <a:gd name="connsiteY7226" fmla="*/ 2603517 h 4757195"/>
            <a:gd name="connsiteX7227" fmla="*/ 2502802 w 4004840"/>
            <a:gd name="connsiteY7227" fmla="*/ 2607124 h 4757195"/>
            <a:gd name="connsiteX7228" fmla="*/ 2481282 w 4004840"/>
            <a:gd name="connsiteY7228" fmla="*/ 2623007 h 4757195"/>
            <a:gd name="connsiteX7229" fmla="*/ 2505609 w 4004840"/>
            <a:gd name="connsiteY7229" fmla="*/ 2612730 h 4757195"/>
            <a:gd name="connsiteX7230" fmla="*/ 2512158 w 4004840"/>
            <a:gd name="connsiteY7230" fmla="*/ 2608059 h 4757195"/>
            <a:gd name="connsiteX7231" fmla="*/ 2495317 w 4004840"/>
            <a:gd name="connsiteY7231" fmla="*/ 2630482 h 4757195"/>
            <a:gd name="connsiteX7232" fmla="*/ 2464441 w 4004840"/>
            <a:gd name="connsiteY7232" fmla="*/ 2633284 h 4757195"/>
            <a:gd name="connsiteX7233" fmla="*/ 2482218 w 4004840"/>
            <a:gd name="connsiteY7233" fmla="*/ 2607124 h 4757195"/>
            <a:gd name="connsiteX7234" fmla="*/ 2497305 w 4004840"/>
            <a:gd name="connsiteY7234" fmla="*/ 2602803 h 4757195"/>
            <a:gd name="connsiteX7235" fmla="*/ 2509795 w 4004840"/>
            <a:gd name="connsiteY7235" fmla="*/ 2603365 h 4757195"/>
            <a:gd name="connsiteX7236" fmla="*/ 2503270 w 4004840"/>
            <a:gd name="connsiteY7236" fmla="*/ 2599110 h 4757195"/>
            <a:gd name="connsiteX7237" fmla="*/ 2453213 w 4004840"/>
            <a:gd name="connsiteY7237" fmla="*/ 2591241 h 4757195"/>
            <a:gd name="connsiteX7238" fmla="*/ 2537421 w 4004840"/>
            <a:gd name="connsiteY7238" fmla="*/ 2594044 h 4757195"/>
            <a:gd name="connsiteX7239" fmla="*/ 2511223 w 4004840"/>
            <a:gd name="connsiteY7239" fmla="*/ 2523973 h 4757195"/>
            <a:gd name="connsiteX7240" fmla="*/ 2570168 w 4004840"/>
            <a:gd name="connsiteY7240" fmla="*/ 2623007 h 4757195"/>
            <a:gd name="connsiteX7241" fmla="*/ 2650633 w 4004840"/>
            <a:gd name="connsiteY7241" fmla="*/ 2500615 h 4757195"/>
            <a:gd name="connsiteX7242" fmla="*/ 2920286 w 4004840"/>
            <a:gd name="connsiteY7242" fmla="*/ 2500615 h 4757195"/>
            <a:gd name="connsiteX7243" fmla="*/ 2932449 w 4004840"/>
            <a:gd name="connsiteY7243" fmla="*/ 2509024 h 4757195"/>
            <a:gd name="connsiteX7244" fmla="*/ 2933384 w 4004840"/>
            <a:gd name="connsiteY7244" fmla="*/ 2521170 h 4757195"/>
            <a:gd name="connsiteX7245" fmla="*/ 2931513 w 4004840"/>
            <a:gd name="connsiteY7245" fmla="*/ 2517433 h 4757195"/>
            <a:gd name="connsiteX7246" fmla="*/ 2924964 w 4004840"/>
            <a:gd name="connsiteY7246" fmla="*/ 2508090 h 4757195"/>
            <a:gd name="connsiteX7247" fmla="*/ 2929642 w 4004840"/>
            <a:gd name="connsiteY7247" fmla="*/ 2519301 h 4757195"/>
            <a:gd name="connsiteX7248" fmla="*/ 2931513 w 4004840"/>
            <a:gd name="connsiteY7248" fmla="*/ 2522104 h 4757195"/>
            <a:gd name="connsiteX7249" fmla="*/ 2921221 w 4004840"/>
            <a:gd name="connsiteY7249" fmla="*/ 2514630 h 4757195"/>
            <a:gd name="connsiteX7250" fmla="*/ 2920286 w 4004840"/>
            <a:gd name="connsiteY7250" fmla="*/ 2500615 h 4757195"/>
            <a:gd name="connsiteX7251" fmla="*/ 2998880 w 4004840"/>
            <a:gd name="connsiteY7251" fmla="*/ 2500615 h 4757195"/>
            <a:gd name="connsiteX7252" fmla="*/ 2997008 w 4004840"/>
            <a:gd name="connsiteY7252" fmla="*/ 2514630 h 4757195"/>
            <a:gd name="connsiteX7253" fmla="*/ 2986716 w 4004840"/>
            <a:gd name="connsiteY7253" fmla="*/ 2522104 h 4757195"/>
            <a:gd name="connsiteX7254" fmla="*/ 2989523 w 4004840"/>
            <a:gd name="connsiteY7254" fmla="*/ 2519301 h 4757195"/>
            <a:gd name="connsiteX7255" fmla="*/ 2994201 w 4004840"/>
            <a:gd name="connsiteY7255" fmla="*/ 2508090 h 4757195"/>
            <a:gd name="connsiteX7256" fmla="*/ 2986716 w 4004840"/>
            <a:gd name="connsiteY7256" fmla="*/ 2517433 h 4757195"/>
            <a:gd name="connsiteX7257" fmla="*/ 2984845 w 4004840"/>
            <a:gd name="connsiteY7257" fmla="*/ 2521170 h 4757195"/>
            <a:gd name="connsiteX7258" fmla="*/ 2986716 w 4004840"/>
            <a:gd name="connsiteY7258" fmla="*/ 2509024 h 4757195"/>
            <a:gd name="connsiteX7259" fmla="*/ 2998880 w 4004840"/>
            <a:gd name="connsiteY7259" fmla="*/ 2500615 h 4757195"/>
            <a:gd name="connsiteX7260" fmla="*/ 3033498 w 4004840"/>
            <a:gd name="connsiteY7260" fmla="*/ 2500615 h 4757195"/>
            <a:gd name="connsiteX7261" fmla="*/ 2994201 w 4004840"/>
            <a:gd name="connsiteY7261" fmla="*/ 2609927 h 4757195"/>
            <a:gd name="connsiteX7262" fmla="*/ 3124256 w 4004840"/>
            <a:gd name="connsiteY7262" fmla="*/ 2605256 h 4757195"/>
            <a:gd name="connsiteX7263" fmla="*/ 3061568 w 4004840"/>
            <a:gd name="connsiteY7263" fmla="*/ 2613664 h 4757195"/>
            <a:gd name="connsiteX7264" fmla="*/ 3071859 w 4004840"/>
            <a:gd name="connsiteY7264" fmla="*/ 2633284 h 4757195"/>
            <a:gd name="connsiteX7265" fmla="*/ 3040048 w 4004840"/>
            <a:gd name="connsiteY7265" fmla="*/ 2630482 h 4757195"/>
            <a:gd name="connsiteX7266" fmla="*/ 3033498 w 4004840"/>
            <a:gd name="connsiteY7266" fmla="*/ 2625810 h 4757195"/>
            <a:gd name="connsiteX7267" fmla="*/ 2986716 w 4004840"/>
            <a:gd name="connsiteY7267" fmla="*/ 2665984 h 4757195"/>
            <a:gd name="connsiteX7268" fmla="*/ 3007300 w 4004840"/>
            <a:gd name="connsiteY7268" fmla="*/ 2806128 h 4757195"/>
            <a:gd name="connsiteX7269" fmla="*/ 2910929 w 4004840"/>
            <a:gd name="connsiteY7269" fmla="*/ 2806128 h 4757195"/>
            <a:gd name="connsiteX7270" fmla="*/ 2940870 w 4004840"/>
            <a:gd name="connsiteY7270" fmla="*/ 2665984 h 4757195"/>
            <a:gd name="connsiteX7271" fmla="*/ 2917946 w 4004840"/>
            <a:gd name="connsiteY7271" fmla="*/ 2619854 h 4757195"/>
            <a:gd name="connsiteX7272" fmla="*/ 2892892 w 4004840"/>
            <a:gd name="connsiteY7272" fmla="*/ 2603517 h 4757195"/>
            <a:gd name="connsiteX7273" fmla="*/ 2885667 w 4004840"/>
            <a:gd name="connsiteY7273" fmla="*/ 2607124 h 4757195"/>
            <a:gd name="connsiteX7274" fmla="*/ 2864146 w 4004840"/>
            <a:gd name="connsiteY7274" fmla="*/ 2623007 h 4757195"/>
            <a:gd name="connsiteX7275" fmla="*/ 2888473 w 4004840"/>
            <a:gd name="connsiteY7275" fmla="*/ 2612730 h 4757195"/>
            <a:gd name="connsiteX7276" fmla="*/ 2895023 w 4004840"/>
            <a:gd name="connsiteY7276" fmla="*/ 2608059 h 4757195"/>
            <a:gd name="connsiteX7277" fmla="*/ 2878182 w 4004840"/>
            <a:gd name="connsiteY7277" fmla="*/ 2630482 h 4757195"/>
            <a:gd name="connsiteX7278" fmla="*/ 2847305 w 4004840"/>
            <a:gd name="connsiteY7278" fmla="*/ 2633284 h 4757195"/>
            <a:gd name="connsiteX7279" fmla="*/ 2865083 w 4004840"/>
            <a:gd name="connsiteY7279" fmla="*/ 2607124 h 4757195"/>
            <a:gd name="connsiteX7280" fmla="*/ 2880170 w 4004840"/>
            <a:gd name="connsiteY7280" fmla="*/ 2602803 h 4757195"/>
            <a:gd name="connsiteX7281" fmla="*/ 2892660 w 4004840"/>
            <a:gd name="connsiteY7281" fmla="*/ 2603365 h 4757195"/>
            <a:gd name="connsiteX7282" fmla="*/ 2886135 w 4004840"/>
            <a:gd name="connsiteY7282" fmla="*/ 2599110 h 4757195"/>
            <a:gd name="connsiteX7283" fmla="*/ 2836078 w 4004840"/>
            <a:gd name="connsiteY7283" fmla="*/ 2591241 h 4757195"/>
            <a:gd name="connsiteX7284" fmla="*/ 2920286 w 4004840"/>
            <a:gd name="connsiteY7284" fmla="*/ 2594044 h 4757195"/>
            <a:gd name="connsiteX7285" fmla="*/ 2894088 w 4004840"/>
            <a:gd name="connsiteY7285" fmla="*/ 2523973 h 4757195"/>
            <a:gd name="connsiteX7286" fmla="*/ 2953033 w 4004840"/>
            <a:gd name="connsiteY7286" fmla="*/ 2623007 h 4757195"/>
            <a:gd name="connsiteX7287" fmla="*/ 3033498 w 4004840"/>
            <a:gd name="connsiteY7287" fmla="*/ 2500615 h 4757195"/>
            <a:gd name="connsiteX7288" fmla="*/ 3303151 w 4004840"/>
            <a:gd name="connsiteY7288" fmla="*/ 2500615 h 4757195"/>
            <a:gd name="connsiteX7289" fmla="*/ 3315314 w 4004840"/>
            <a:gd name="connsiteY7289" fmla="*/ 2509024 h 4757195"/>
            <a:gd name="connsiteX7290" fmla="*/ 3316250 w 4004840"/>
            <a:gd name="connsiteY7290" fmla="*/ 2521170 h 4757195"/>
            <a:gd name="connsiteX7291" fmla="*/ 3314378 w 4004840"/>
            <a:gd name="connsiteY7291" fmla="*/ 2517433 h 4757195"/>
            <a:gd name="connsiteX7292" fmla="*/ 3307829 w 4004840"/>
            <a:gd name="connsiteY7292" fmla="*/ 2508090 h 4757195"/>
            <a:gd name="connsiteX7293" fmla="*/ 3312507 w 4004840"/>
            <a:gd name="connsiteY7293" fmla="*/ 2519301 h 4757195"/>
            <a:gd name="connsiteX7294" fmla="*/ 3314378 w 4004840"/>
            <a:gd name="connsiteY7294" fmla="*/ 2522104 h 4757195"/>
            <a:gd name="connsiteX7295" fmla="*/ 3304086 w 4004840"/>
            <a:gd name="connsiteY7295" fmla="*/ 2514630 h 4757195"/>
            <a:gd name="connsiteX7296" fmla="*/ 3303151 w 4004840"/>
            <a:gd name="connsiteY7296" fmla="*/ 2500615 h 4757195"/>
            <a:gd name="connsiteX7297" fmla="*/ 3381745 w 4004840"/>
            <a:gd name="connsiteY7297" fmla="*/ 2500615 h 4757195"/>
            <a:gd name="connsiteX7298" fmla="*/ 3379873 w 4004840"/>
            <a:gd name="connsiteY7298" fmla="*/ 2514630 h 4757195"/>
            <a:gd name="connsiteX7299" fmla="*/ 3369581 w 4004840"/>
            <a:gd name="connsiteY7299" fmla="*/ 2522104 h 4757195"/>
            <a:gd name="connsiteX7300" fmla="*/ 3372388 w 4004840"/>
            <a:gd name="connsiteY7300" fmla="*/ 2519301 h 4757195"/>
            <a:gd name="connsiteX7301" fmla="*/ 3377066 w 4004840"/>
            <a:gd name="connsiteY7301" fmla="*/ 2508090 h 4757195"/>
            <a:gd name="connsiteX7302" fmla="*/ 3369581 w 4004840"/>
            <a:gd name="connsiteY7302" fmla="*/ 2517433 h 4757195"/>
            <a:gd name="connsiteX7303" fmla="*/ 3367710 w 4004840"/>
            <a:gd name="connsiteY7303" fmla="*/ 2521170 h 4757195"/>
            <a:gd name="connsiteX7304" fmla="*/ 3369581 w 4004840"/>
            <a:gd name="connsiteY7304" fmla="*/ 2509024 h 4757195"/>
            <a:gd name="connsiteX7305" fmla="*/ 3381745 w 4004840"/>
            <a:gd name="connsiteY7305" fmla="*/ 2500615 h 4757195"/>
            <a:gd name="connsiteX7306" fmla="*/ 3416363 w 4004840"/>
            <a:gd name="connsiteY7306" fmla="*/ 2500615 h 4757195"/>
            <a:gd name="connsiteX7307" fmla="*/ 3377066 w 4004840"/>
            <a:gd name="connsiteY7307" fmla="*/ 2609927 h 4757195"/>
            <a:gd name="connsiteX7308" fmla="*/ 3507121 w 4004840"/>
            <a:gd name="connsiteY7308" fmla="*/ 2605256 h 4757195"/>
            <a:gd name="connsiteX7309" fmla="*/ 3444433 w 4004840"/>
            <a:gd name="connsiteY7309" fmla="*/ 2613664 h 4757195"/>
            <a:gd name="connsiteX7310" fmla="*/ 3454724 w 4004840"/>
            <a:gd name="connsiteY7310" fmla="*/ 2633284 h 4757195"/>
            <a:gd name="connsiteX7311" fmla="*/ 3422913 w 4004840"/>
            <a:gd name="connsiteY7311" fmla="*/ 2630482 h 4757195"/>
            <a:gd name="connsiteX7312" fmla="*/ 3416363 w 4004840"/>
            <a:gd name="connsiteY7312" fmla="*/ 2625810 h 4757195"/>
            <a:gd name="connsiteX7313" fmla="*/ 3369581 w 4004840"/>
            <a:gd name="connsiteY7313" fmla="*/ 2665984 h 4757195"/>
            <a:gd name="connsiteX7314" fmla="*/ 3390165 w 4004840"/>
            <a:gd name="connsiteY7314" fmla="*/ 2806128 h 4757195"/>
            <a:gd name="connsiteX7315" fmla="*/ 3293794 w 4004840"/>
            <a:gd name="connsiteY7315" fmla="*/ 2806128 h 4757195"/>
            <a:gd name="connsiteX7316" fmla="*/ 3323735 w 4004840"/>
            <a:gd name="connsiteY7316" fmla="*/ 2665984 h 4757195"/>
            <a:gd name="connsiteX7317" fmla="*/ 3300811 w 4004840"/>
            <a:gd name="connsiteY7317" fmla="*/ 2619854 h 4757195"/>
            <a:gd name="connsiteX7318" fmla="*/ 3275758 w 4004840"/>
            <a:gd name="connsiteY7318" fmla="*/ 2603517 h 4757195"/>
            <a:gd name="connsiteX7319" fmla="*/ 3268531 w 4004840"/>
            <a:gd name="connsiteY7319" fmla="*/ 2607124 h 4757195"/>
            <a:gd name="connsiteX7320" fmla="*/ 3247012 w 4004840"/>
            <a:gd name="connsiteY7320" fmla="*/ 2623007 h 4757195"/>
            <a:gd name="connsiteX7321" fmla="*/ 3271339 w 4004840"/>
            <a:gd name="connsiteY7321" fmla="*/ 2612730 h 4757195"/>
            <a:gd name="connsiteX7322" fmla="*/ 3277888 w 4004840"/>
            <a:gd name="connsiteY7322" fmla="*/ 2608059 h 4757195"/>
            <a:gd name="connsiteX7323" fmla="*/ 3261047 w 4004840"/>
            <a:gd name="connsiteY7323" fmla="*/ 2630482 h 4757195"/>
            <a:gd name="connsiteX7324" fmla="*/ 3230170 w 4004840"/>
            <a:gd name="connsiteY7324" fmla="*/ 2633284 h 4757195"/>
            <a:gd name="connsiteX7325" fmla="*/ 3247947 w 4004840"/>
            <a:gd name="connsiteY7325" fmla="*/ 2607124 h 4757195"/>
            <a:gd name="connsiteX7326" fmla="*/ 3263035 w 4004840"/>
            <a:gd name="connsiteY7326" fmla="*/ 2602803 h 4757195"/>
            <a:gd name="connsiteX7327" fmla="*/ 3275525 w 4004840"/>
            <a:gd name="connsiteY7327" fmla="*/ 2603365 h 4757195"/>
            <a:gd name="connsiteX7328" fmla="*/ 3269000 w 4004840"/>
            <a:gd name="connsiteY7328" fmla="*/ 2599110 h 4757195"/>
            <a:gd name="connsiteX7329" fmla="*/ 3218943 w 4004840"/>
            <a:gd name="connsiteY7329" fmla="*/ 2591241 h 4757195"/>
            <a:gd name="connsiteX7330" fmla="*/ 3303151 w 4004840"/>
            <a:gd name="connsiteY7330" fmla="*/ 2594044 h 4757195"/>
            <a:gd name="connsiteX7331" fmla="*/ 3276952 w 4004840"/>
            <a:gd name="connsiteY7331" fmla="*/ 2523973 h 4757195"/>
            <a:gd name="connsiteX7332" fmla="*/ 3335898 w 4004840"/>
            <a:gd name="connsiteY7332" fmla="*/ 2623007 h 4757195"/>
            <a:gd name="connsiteX7333" fmla="*/ 3416363 w 4004840"/>
            <a:gd name="connsiteY7333" fmla="*/ 2500615 h 4757195"/>
            <a:gd name="connsiteX7334" fmla="*/ 3686014 w 4004840"/>
            <a:gd name="connsiteY7334" fmla="*/ 2500615 h 4757195"/>
            <a:gd name="connsiteX7335" fmla="*/ 3698176 w 4004840"/>
            <a:gd name="connsiteY7335" fmla="*/ 2509024 h 4757195"/>
            <a:gd name="connsiteX7336" fmla="*/ 3699114 w 4004840"/>
            <a:gd name="connsiteY7336" fmla="*/ 2521170 h 4757195"/>
            <a:gd name="connsiteX7337" fmla="*/ 3697242 w 4004840"/>
            <a:gd name="connsiteY7337" fmla="*/ 2517433 h 4757195"/>
            <a:gd name="connsiteX7338" fmla="*/ 3690694 w 4004840"/>
            <a:gd name="connsiteY7338" fmla="*/ 2508090 h 4757195"/>
            <a:gd name="connsiteX7339" fmla="*/ 3695372 w 4004840"/>
            <a:gd name="connsiteY7339" fmla="*/ 2519301 h 4757195"/>
            <a:gd name="connsiteX7340" fmla="*/ 3697242 w 4004840"/>
            <a:gd name="connsiteY7340" fmla="*/ 2522104 h 4757195"/>
            <a:gd name="connsiteX7341" fmla="*/ 3686951 w 4004840"/>
            <a:gd name="connsiteY7341" fmla="*/ 2514630 h 4757195"/>
            <a:gd name="connsiteX7342" fmla="*/ 3686014 w 4004840"/>
            <a:gd name="connsiteY7342" fmla="*/ 2500615 h 4757195"/>
            <a:gd name="connsiteX7343" fmla="*/ 3764606 w 4004840"/>
            <a:gd name="connsiteY7343" fmla="*/ 2500615 h 4757195"/>
            <a:gd name="connsiteX7344" fmla="*/ 3762735 w 4004840"/>
            <a:gd name="connsiteY7344" fmla="*/ 2514630 h 4757195"/>
            <a:gd name="connsiteX7345" fmla="*/ 3752443 w 4004840"/>
            <a:gd name="connsiteY7345" fmla="*/ 2522104 h 4757195"/>
            <a:gd name="connsiteX7346" fmla="*/ 3755252 w 4004840"/>
            <a:gd name="connsiteY7346" fmla="*/ 2519301 h 4757195"/>
            <a:gd name="connsiteX7347" fmla="*/ 3759930 w 4004840"/>
            <a:gd name="connsiteY7347" fmla="*/ 2508090 h 4757195"/>
            <a:gd name="connsiteX7348" fmla="*/ 3752443 w 4004840"/>
            <a:gd name="connsiteY7348" fmla="*/ 2517433 h 4757195"/>
            <a:gd name="connsiteX7349" fmla="*/ 3750572 w 4004840"/>
            <a:gd name="connsiteY7349" fmla="*/ 2521170 h 4757195"/>
            <a:gd name="connsiteX7350" fmla="*/ 3752443 w 4004840"/>
            <a:gd name="connsiteY7350" fmla="*/ 2509024 h 4757195"/>
            <a:gd name="connsiteX7351" fmla="*/ 3764606 w 4004840"/>
            <a:gd name="connsiteY7351" fmla="*/ 2500615 h 4757195"/>
            <a:gd name="connsiteX7352" fmla="*/ 3799228 w 4004840"/>
            <a:gd name="connsiteY7352" fmla="*/ 2500615 h 4757195"/>
            <a:gd name="connsiteX7353" fmla="*/ 3759930 w 4004840"/>
            <a:gd name="connsiteY7353" fmla="*/ 2609927 h 4757195"/>
            <a:gd name="connsiteX7354" fmla="*/ 3889986 w 4004840"/>
            <a:gd name="connsiteY7354" fmla="*/ 2605256 h 4757195"/>
            <a:gd name="connsiteX7355" fmla="*/ 3827294 w 4004840"/>
            <a:gd name="connsiteY7355" fmla="*/ 2613664 h 4757195"/>
            <a:gd name="connsiteX7356" fmla="*/ 3837589 w 4004840"/>
            <a:gd name="connsiteY7356" fmla="*/ 2633284 h 4757195"/>
            <a:gd name="connsiteX7357" fmla="*/ 3805777 w 4004840"/>
            <a:gd name="connsiteY7357" fmla="*/ 2630482 h 4757195"/>
            <a:gd name="connsiteX7358" fmla="*/ 3799228 w 4004840"/>
            <a:gd name="connsiteY7358" fmla="*/ 2625810 h 4757195"/>
            <a:gd name="connsiteX7359" fmla="*/ 3752443 w 4004840"/>
            <a:gd name="connsiteY7359" fmla="*/ 2665984 h 4757195"/>
            <a:gd name="connsiteX7360" fmla="*/ 3773027 w 4004840"/>
            <a:gd name="connsiteY7360" fmla="*/ 2806128 h 4757195"/>
            <a:gd name="connsiteX7361" fmla="*/ 3676656 w 4004840"/>
            <a:gd name="connsiteY7361" fmla="*/ 2806128 h 4757195"/>
            <a:gd name="connsiteX7362" fmla="*/ 3706597 w 4004840"/>
            <a:gd name="connsiteY7362" fmla="*/ 2665984 h 4757195"/>
            <a:gd name="connsiteX7363" fmla="*/ 3683675 w 4004840"/>
            <a:gd name="connsiteY7363" fmla="*/ 2619854 h 4757195"/>
            <a:gd name="connsiteX7364" fmla="*/ 3658622 w 4004840"/>
            <a:gd name="connsiteY7364" fmla="*/ 2603517 h 4757195"/>
            <a:gd name="connsiteX7365" fmla="*/ 3651396 w 4004840"/>
            <a:gd name="connsiteY7365" fmla="*/ 2607124 h 4757195"/>
            <a:gd name="connsiteX7366" fmla="*/ 3629876 w 4004840"/>
            <a:gd name="connsiteY7366" fmla="*/ 2623007 h 4757195"/>
            <a:gd name="connsiteX7367" fmla="*/ 3654201 w 4004840"/>
            <a:gd name="connsiteY7367" fmla="*/ 2612730 h 4757195"/>
            <a:gd name="connsiteX7368" fmla="*/ 3660751 w 4004840"/>
            <a:gd name="connsiteY7368" fmla="*/ 2608059 h 4757195"/>
            <a:gd name="connsiteX7369" fmla="*/ 3643909 w 4004840"/>
            <a:gd name="connsiteY7369" fmla="*/ 2630482 h 4757195"/>
            <a:gd name="connsiteX7370" fmla="*/ 3613035 w 4004840"/>
            <a:gd name="connsiteY7370" fmla="*/ 2633284 h 4757195"/>
            <a:gd name="connsiteX7371" fmla="*/ 3630810 w 4004840"/>
            <a:gd name="connsiteY7371" fmla="*/ 2607124 h 4757195"/>
            <a:gd name="connsiteX7372" fmla="*/ 3645897 w 4004840"/>
            <a:gd name="connsiteY7372" fmla="*/ 2602803 h 4757195"/>
            <a:gd name="connsiteX7373" fmla="*/ 3658390 w 4004840"/>
            <a:gd name="connsiteY7373" fmla="*/ 2603365 h 4757195"/>
            <a:gd name="connsiteX7374" fmla="*/ 3651862 w 4004840"/>
            <a:gd name="connsiteY7374" fmla="*/ 2599110 h 4757195"/>
            <a:gd name="connsiteX7375" fmla="*/ 3601807 w 4004840"/>
            <a:gd name="connsiteY7375" fmla="*/ 2591241 h 4757195"/>
            <a:gd name="connsiteX7376" fmla="*/ 3686014 w 4004840"/>
            <a:gd name="connsiteY7376" fmla="*/ 2594044 h 4757195"/>
            <a:gd name="connsiteX7377" fmla="*/ 3659814 w 4004840"/>
            <a:gd name="connsiteY7377" fmla="*/ 2523973 h 4757195"/>
            <a:gd name="connsiteX7378" fmla="*/ 3718760 w 4004840"/>
            <a:gd name="connsiteY7378" fmla="*/ 2623007 h 4757195"/>
            <a:gd name="connsiteX7379" fmla="*/ 3799228 w 4004840"/>
            <a:gd name="connsiteY7379" fmla="*/ 2500615 h 4757195"/>
            <a:gd name="connsiteX7380" fmla="*/ 279529 w 4004840"/>
            <a:gd name="connsiteY7380" fmla="*/ 2438018 h 4757195"/>
            <a:gd name="connsiteX7381" fmla="*/ 292628 w 4004840"/>
            <a:gd name="connsiteY7381" fmla="*/ 2466981 h 4757195"/>
            <a:gd name="connsiteX7382" fmla="*/ 282336 w 4004840"/>
            <a:gd name="connsiteY7382" fmla="*/ 2493141 h 4757195"/>
            <a:gd name="connsiteX7383" fmla="*/ 282336 w 4004840"/>
            <a:gd name="connsiteY7383" fmla="*/ 2484733 h 4757195"/>
            <a:gd name="connsiteX7384" fmla="*/ 279529 w 4004840"/>
            <a:gd name="connsiteY7384" fmla="*/ 2458572 h 4757195"/>
            <a:gd name="connsiteX7385" fmla="*/ 276722 w 4004840"/>
            <a:gd name="connsiteY7385" fmla="*/ 2484733 h 4757195"/>
            <a:gd name="connsiteX7386" fmla="*/ 276722 w 4004840"/>
            <a:gd name="connsiteY7386" fmla="*/ 2493141 h 4757195"/>
            <a:gd name="connsiteX7387" fmla="*/ 265494 w 4004840"/>
            <a:gd name="connsiteY7387" fmla="*/ 2466981 h 4757195"/>
            <a:gd name="connsiteX7388" fmla="*/ 279529 w 4004840"/>
            <a:gd name="connsiteY7388" fmla="*/ 2438018 h 4757195"/>
            <a:gd name="connsiteX7389" fmla="*/ 662394 w 4004840"/>
            <a:gd name="connsiteY7389" fmla="*/ 2438018 h 4757195"/>
            <a:gd name="connsiteX7390" fmla="*/ 675493 w 4004840"/>
            <a:gd name="connsiteY7390" fmla="*/ 2466981 h 4757195"/>
            <a:gd name="connsiteX7391" fmla="*/ 665201 w 4004840"/>
            <a:gd name="connsiteY7391" fmla="*/ 2493141 h 4757195"/>
            <a:gd name="connsiteX7392" fmla="*/ 665201 w 4004840"/>
            <a:gd name="connsiteY7392" fmla="*/ 2484733 h 4757195"/>
            <a:gd name="connsiteX7393" fmla="*/ 662394 w 4004840"/>
            <a:gd name="connsiteY7393" fmla="*/ 2458572 h 4757195"/>
            <a:gd name="connsiteX7394" fmla="*/ 659587 w 4004840"/>
            <a:gd name="connsiteY7394" fmla="*/ 2484733 h 4757195"/>
            <a:gd name="connsiteX7395" fmla="*/ 659587 w 4004840"/>
            <a:gd name="connsiteY7395" fmla="*/ 2493141 h 4757195"/>
            <a:gd name="connsiteX7396" fmla="*/ 648359 w 4004840"/>
            <a:gd name="connsiteY7396" fmla="*/ 2466981 h 4757195"/>
            <a:gd name="connsiteX7397" fmla="*/ 662394 w 4004840"/>
            <a:gd name="connsiteY7397" fmla="*/ 2438018 h 4757195"/>
            <a:gd name="connsiteX7398" fmla="*/ 1045259 w 4004840"/>
            <a:gd name="connsiteY7398" fmla="*/ 2438018 h 4757195"/>
            <a:gd name="connsiteX7399" fmla="*/ 1058358 w 4004840"/>
            <a:gd name="connsiteY7399" fmla="*/ 2466981 h 4757195"/>
            <a:gd name="connsiteX7400" fmla="*/ 1048066 w 4004840"/>
            <a:gd name="connsiteY7400" fmla="*/ 2493141 h 4757195"/>
            <a:gd name="connsiteX7401" fmla="*/ 1048066 w 4004840"/>
            <a:gd name="connsiteY7401" fmla="*/ 2484733 h 4757195"/>
            <a:gd name="connsiteX7402" fmla="*/ 1045259 w 4004840"/>
            <a:gd name="connsiteY7402" fmla="*/ 2458572 h 4757195"/>
            <a:gd name="connsiteX7403" fmla="*/ 1042452 w 4004840"/>
            <a:gd name="connsiteY7403" fmla="*/ 2484733 h 4757195"/>
            <a:gd name="connsiteX7404" fmla="*/ 1042452 w 4004840"/>
            <a:gd name="connsiteY7404" fmla="*/ 2493141 h 4757195"/>
            <a:gd name="connsiteX7405" fmla="*/ 1031224 w 4004840"/>
            <a:gd name="connsiteY7405" fmla="*/ 2466981 h 4757195"/>
            <a:gd name="connsiteX7406" fmla="*/ 1045259 w 4004840"/>
            <a:gd name="connsiteY7406" fmla="*/ 2438018 h 4757195"/>
            <a:gd name="connsiteX7407" fmla="*/ 1428124 w 4004840"/>
            <a:gd name="connsiteY7407" fmla="*/ 2438018 h 4757195"/>
            <a:gd name="connsiteX7408" fmla="*/ 1441223 w 4004840"/>
            <a:gd name="connsiteY7408" fmla="*/ 2466981 h 4757195"/>
            <a:gd name="connsiteX7409" fmla="*/ 1430931 w 4004840"/>
            <a:gd name="connsiteY7409" fmla="*/ 2493141 h 4757195"/>
            <a:gd name="connsiteX7410" fmla="*/ 1430931 w 4004840"/>
            <a:gd name="connsiteY7410" fmla="*/ 2484733 h 4757195"/>
            <a:gd name="connsiteX7411" fmla="*/ 1428124 w 4004840"/>
            <a:gd name="connsiteY7411" fmla="*/ 2458572 h 4757195"/>
            <a:gd name="connsiteX7412" fmla="*/ 1425317 w 4004840"/>
            <a:gd name="connsiteY7412" fmla="*/ 2484733 h 4757195"/>
            <a:gd name="connsiteX7413" fmla="*/ 1425317 w 4004840"/>
            <a:gd name="connsiteY7413" fmla="*/ 2493141 h 4757195"/>
            <a:gd name="connsiteX7414" fmla="*/ 1414089 w 4004840"/>
            <a:gd name="connsiteY7414" fmla="*/ 2466981 h 4757195"/>
            <a:gd name="connsiteX7415" fmla="*/ 1428124 w 4004840"/>
            <a:gd name="connsiteY7415" fmla="*/ 2438018 h 4757195"/>
            <a:gd name="connsiteX7416" fmla="*/ 1810988 w 4004840"/>
            <a:gd name="connsiteY7416" fmla="*/ 2438018 h 4757195"/>
            <a:gd name="connsiteX7417" fmla="*/ 1824087 w 4004840"/>
            <a:gd name="connsiteY7417" fmla="*/ 2466981 h 4757195"/>
            <a:gd name="connsiteX7418" fmla="*/ 1813795 w 4004840"/>
            <a:gd name="connsiteY7418" fmla="*/ 2493141 h 4757195"/>
            <a:gd name="connsiteX7419" fmla="*/ 1813795 w 4004840"/>
            <a:gd name="connsiteY7419" fmla="*/ 2484733 h 4757195"/>
            <a:gd name="connsiteX7420" fmla="*/ 1810988 w 4004840"/>
            <a:gd name="connsiteY7420" fmla="*/ 2458572 h 4757195"/>
            <a:gd name="connsiteX7421" fmla="*/ 1808181 w 4004840"/>
            <a:gd name="connsiteY7421" fmla="*/ 2484733 h 4757195"/>
            <a:gd name="connsiteX7422" fmla="*/ 1808181 w 4004840"/>
            <a:gd name="connsiteY7422" fmla="*/ 2493141 h 4757195"/>
            <a:gd name="connsiteX7423" fmla="*/ 1796953 w 4004840"/>
            <a:gd name="connsiteY7423" fmla="*/ 2466981 h 4757195"/>
            <a:gd name="connsiteX7424" fmla="*/ 1810988 w 4004840"/>
            <a:gd name="connsiteY7424" fmla="*/ 2438018 h 4757195"/>
            <a:gd name="connsiteX7425" fmla="*/ 2193853 w 4004840"/>
            <a:gd name="connsiteY7425" fmla="*/ 2438018 h 4757195"/>
            <a:gd name="connsiteX7426" fmla="*/ 2206952 w 4004840"/>
            <a:gd name="connsiteY7426" fmla="*/ 2466981 h 4757195"/>
            <a:gd name="connsiteX7427" fmla="*/ 2196660 w 4004840"/>
            <a:gd name="connsiteY7427" fmla="*/ 2493141 h 4757195"/>
            <a:gd name="connsiteX7428" fmla="*/ 2196660 w 4004840"/>
            <a:gd name="connsiteY7428" fmla="*/ 2484733 h 4757195"/>
            <a:gd name="connsiteX7429" fmla="*/ 2193853 w 4004840"/>
            <a:gd name="connsiteY7429" fmla="*/ 2458572 h 4757195"/>
            <a:gd name="connsiteX7430" fmla="*/ 2191046 w 4004840"/>
            <a:gd name="connsiteY7430" fmla="*/ 2484733 h 4757195"/>
            <a:gd name="connsiteX7431" fmla="*/ 2191046 w 4004840"/>
            <a:gd name="connsiteY7431" fmla="*/ 2493141 h 4757195"/>
            <a:gd name="connsiteX7432" fmla="*/ 2179818 w 4004840"/>
            <a:gd name="connsiteY7432" fmla="*/ 2466981 h 4757195"/>
            <a:gd name="connsiteX7433" fmla="*/ 2193853 w 4004840"/>
            <a:gd name="connsiteY7433" fmla="*/ 2438018 h 4757195"/>
            <a:gd name="connsiteX7434" fmla="*/ 2576718 w 4004840"/>
            <a:gd name="connsiteY7434" fmla="*/ 2438018 h 4757195"/>
            <a:gd name="connsiteX7435" fmla="*/ 2589817 w 4004840"/>
            <a:gd name="connsiteY7435" fmla="*/ 2466981 h 4757195"/>
            <a:gd name="connsiteX7436" fmla="*/ 2579524 w 4004840"/>
            <a:gd name="connsiteY7436" fmla="*/ 2493141 h 4757195"/>
            <a:gd name="connsiteX7437" fmla="*/ 2579524 w 4004840"/>
            <a:gd name="connsiteY7437" fmla="*/ 2484733 h 4757195"/>
            <a:gd name="connsiteX7438" fmla="*/ 2576718 w 4004840"/>
            <a:gd name="connsiteY7438" fmla="*/ 2458572 h 4757195"/>
            <a:gd name="connsiteX7439" fmla="*/ 2573911 w 4004840"/>
            <a:gd name="connsiteY7439" fmla="*/ 2484733 h 4757195"/>
            <a:gd name="connsiteX7440" fmla="*/ 2573911 w 4004840"/>
            <a:gd name="connsiteY7440" fmla="*/ 2493141 h 4757195"/>
            <a:gd name="connsiteX7441" fmla="*/ 2562683 w 4004840"/>
            <a:gd name="connsiteY7441" fmla="*/ 2466981 h 4757195"/>
            <a:gd name="connsiteX7442" fmla="*/ 2576718 w 4004840"/>
            <a:gd name="connsiteY7442" fmla="*/ 2438018 h 4757195"/>
            <a:gd name="connsiteX7443" fmla="*/ 2959582 w 4004840"/>
            <a:gd name="connsiteY7443" fmla="*/ 2438018 h 4757195"/>
            <a:gd name="connsiteX7444" fmla="*/ 2972682 w 4004840"/>
            <a:gd name="connsiteY7444" fmla="*/ 2466981 h 4757195"/>
            <a:gd name="connsiteX7445" fmla="*/ 2962389 w 4004840"/>
            <a:gd name="connsiteY7445" fmla="*/ 2493141 h 4757195"/>
            <a:gd name="connsiteX7446" fmla="*/ 2962389 w 4004840"/>
            <a:gd name="connsiteY7446" fmla="*/ 2484733 h 4757195"/>
            <a:gd name="connsiteX7447" fmla="*/ 2959582 w 4004840"/>
            <a:gd name="connsiteY7447" fmla="*/ 2458572 h 4757195"/>
            <a:gd name="connsiteX7448" fmla="*/ 2956776 w 4004840"/>
            <a:gd name="connsiteY7448" fmla="*/ 2484733 h 4757195"/>
            <a:gd name="connsiteX7449" fmla="*/ 2956776 w 4004840"/>
            <a:gd name="connsiteY7449" fmla="*/ 2493141 h 4757195"/>
            <a:gd name="connsiteX7450" fmla="*/ 2945548 w 4004840"/>
            <a:gd name="connsiteY7450" fmla="*/ 2466981 h 4757195"/>
            <a:gd name="connsiteX7451" fmla="*/ 2959582 w 4004840"/>
            <a:gd name="connsiteY7451" fmla="*/ 2438018 h 4757195"/>
            <a:gd name="connsiteX7452" fmla="*/ 3342447 w 4004840"/>
            <a:gd name="connsiteY7452" fmla="*/ 2438018 h 4757195"/>
            <a:gd name="connsiteX7453" fmla="*/ 3355546 w 4004840"/>
            <a:gd name="connsiteY7453" fmla="*/ 2466981 h 4757195"/>
            <a:gd name="connsiteX7454" fmla="*/ 3345254 w 4004840"/>
            <a:gd name="connsiteY7454" fmla="*/ 2493141 h 4757195"/>
            <a:gd name="connsiteX7455" fmla="*/ 3345254 w 4004840"/>
            <a:gd name="connsiteY7455" fmla="*/ 2484733 h 4757195"/>
            <a:gd name="connsiteX7456" fmla="*/ 3342447 w 4004840"/>
            <a:gd name="connsiteY7456" fmla="*/ 2458572 h 4757195"/>
            <a:gd name="connsiteX7457" fmla="*/ 3339641 w 4004840"/>
            <a:gd name="connsiteY7457" fmla="*/ 2484733 h 4757195"/>
            <a:gd name="connsiteX7458" fmla="*/ 3339641 w 4004840"/>
            <a:gd name="connsiteY7458" fmla="*/ 2493141 h 4757195"/>
            <a:gd name="connsiteX7459" fmla="*/ 3328413 w 4004840"/>
            <a:gd name="connsiteY7459" fmla="*/ 2466981 h 4757195"/>
            <a:gd name="connsiteX7460" fmla="*/ 3342447 w 4004840"/>
            <a:gd name="connsiteY7460" fmla="*/ 2438018 h 4757195"/>
            <a:gd name="connsiteX7461" fmla="*/ 3725309 w 4004840"/>
            <a:gd name="connsiteY7461" fmla="*/ 2438018 h 4757195"/>
            <a:gd name="connsiteX7462" fmla="*/ 3738411 w 4004840"/>
            <a:gd name="connsiteY7462" fmla="*/ 2466981 h 4757195"/>
            <a:gd name="connsiteX7463" fmla="*/ 3728119 w 4004840"/>
            <a:gd name="connsiteY7463" fmla="*/ 2493141 h 4757195"/>
            <a:gd name="connsiteX7464" fmla="*/ 3728119 w 4004840"/>
            <a:gd name="connsiteY7464" fmla="*/ 2484733 h 4757195"/>
            <a:gd name="connsiteX7465" fmla="*/ 3725309 w 4004840"/>
            <a:gd name="connsiteY7465" fmla="*/ 2458572 h 4757195"/>
            <a:gd name="connsiteX7466" fmla="*/ 3722505 w 4004840"/>
            <a:gd name="connsiteY7466" fmla="*/ 2484733 h 4757195"/>
            <a:gd name="connsiteX7467" fmla="*/ 3722505 w 4004840"/>
            <a:gd name="connsiteY7467" fmla="*/ 2493141 h 4757195"/>
            <a:gd name="connsiteX7468" fmla="*/ 3711278 w 4004840"/>
            <a:gd name="connsiteY7468" fmla="*/ 2466981 h 4757195"/>
            <a:gd name="connsiteX7469" fmla="*/ 3725309 w 4004840"/>
            <a:gd name="connsiteY7469" fmla="*/ 2438018 h 4757195"/>
            <a:gd name="connsiteX7470" fmla="*/ 192514 w 4004840"/>
            <a:gd name="connsiteY7470" fmla="*/ 2417464 h 4757195"/>
            <a:gd name="connsiteX7471" fmla="*/ 227133 w 4004840"/>
            <a:gd name="connsiteY7471" fmla="*/ 2441755 h 4757195"/>
            <a:gd name="connsiteX7472" fmla="*/ 231811 w 4004840"/>
            <a:gd name="connsiteY7472" fmla="*/ 2479127 h 4757195"/>
            <a:gd name="connsiteX7473" fmla="*/ 226197 w 4004840"/>
            <a:gd name="connsiteY7473" fmla="*/ 2468850 h 4757195"/>
            <a:gd name="connsiteX7474" fmla="*/ 205613 w 4004840"/>
            <a:gd name="connsiteY7474" fmla="*/ 2440821 h 4757195"/>
            <a:gd name="connsiteX7475" fmla="*/ 219648 w 4004840"/>
            <a:gd name="connsiteY7475" fmla="*/ 2472587 h 4757195"/>
            <a:gd name="connsiteX7476" fmla="*/ 226197 w 4004840"/>
            <a:gd name="connsiteY7476" fmla="*/ 2482864 h 4757195"/>
            <a:gd name="connsiteX7477" fmla="*/ 195321 w 4004840"/>
            <a:gd name="connsiteY7477" fmla="*/ 2459507 h 4757195"/>
            <a:gd name="connsiteX7478" fmla="*/ 192514 w 4004840"/>
            <a:gd name="connsiteY7478" fmla="*/ 2417464 h 4757195"/>
            <a:gd name="connsiteX7479" fmla="*/ 366543 w 4004840"/>
            <a:gd name="connsiteY7479" fmla="*/ 2417464 h 4757195"/>
            <a:gd name="connsiteX7480" fmla="*/ 362801 w 4004840"/>
            <a:gd name="connsiteY7480" fmla="*/ 2459507 h 4757195"/>
            <a:gd name="connsiteX7481" fmla="*/ 332860 w 4004840"/>
            <a:gd name="connsiteY7481" fmla="*/ 2482864 h 4757195"/>
            <a:gd name="connsiteX7482" fmla="*/ 339410 w 4004840"/>
            <a:gd name="connsiteY7482" fmla="*/ 2472587 h 4757195"/>
            <a:gd name="connsiteX7483" fmla="*/ 353444 w 4004840"/>
            <a:gd name="connsiteY7483" fmla="*/ 2440821 h 4757195"/>
            <a:gd name="connsiteX7484" fmla="*/ 331925 w 4004840"/>
            <a:gd name="connsiteY7484" fmla="*/ 2468850 h 4757195"/>
            <a:gd name="connsiteX7485" fmla="*/ 327247 w 4004840"/>
            <a:gd name="connsiteY7485" fmla="*/ 2479127 h 4757195"/>
            <a:gd name="connsiteX7486" fmla="*/ 330989 w 4004840"/>
            <a:gd name="connsiteY7486" fmla="*/ 2441755 h 4757195"/>
            <a:gd name="connsiteX7487" fmla="*/ 366543 w 4004840"/>
            <a:gd name="connsiteY7487" fmla="*/ 2417464 h 4757195"/>
            <a:gd name="connsiteX7488" fmla="*/ 575379 w 4004840"/>
            <a:gd name="connsiteY7488" fmla="*/ 2417464 h 4757195"/>
            <a:gd name="connsiteX7489" fmla="*/ 609998 w 4004840"/>
            <a:gd name="connsiteY7489" fmla="*/ 2441755 h 4757195"/>
            <a:gd name="connsiteX7490" fmla="*/ 614676 w 4004840"/>
            <a:gd name="connsiteY7490" fmla="*/ 2479127 h 4757195"/>
            <a:gd name="connsiteX7491" fmla="*/ 609062 w 4004840"/>
            <a:gd name="connsiteY7491" fmla="*/ 2468850 h 4757195"/>
            <a:gd name="connsiteX7492" fmla="*/ 588478 w 4004840"/>
            <a:gd name="connsiteY7492" fmla="*/ 2440821 h 4757195"/>
            <a:gd name="connsiteX7493" fmla="*/ 602513 w 4004840"/>
            <a:gd name="connsiteY7493" fmla="*/ 2472587 h 4757195"/>
            <a:gd name="connsiteX7494" fmla="*/ 609062 w 4004840"/>
            <a:gd name="connsiteY7494" fmla="*/ 2482864 h 4757195"/>
            <a:gd name="connsiteX7495" fmla="*/ 578186 w 4004840"/>
            <a:gd name="connsiteY7495" fmla="*/ 2459507 h 4757195"/>
            <a:gd name="connsiteX7496" fmla="*/ 575379 w 4004840"/>
            <a:gd name="connsiteY7496" fmla="*/ 2417464 h 4757195"/>
            <a:gd name="connsiteX7497" fmla="*/ 749408 w 4004840"/>
            <a:gd name="connsiteY7497" fmla="*/ 2417464 h 4757195"/>
            <a:gd name="connsiteX7498" fmla="*/ 745666 w 4004840"/>
            <a:gd name="connsiteY7498" fmla="*/ 2459507 h 4757195"/>
            <a:gd name="connsiteX7499" fmla="*/ 715725 w 4004840"/>
            <a:gd name="connsiteY7499" fmla="*/ 2482864 h 4757195"/>
            <a:gd name="connsiteX7500" fmla="*/ 722275 w 4004840"/>
            <a:gd name="connsiteY7500" fmla="*/ 2472587 h 4757195"/>
            <a:gd name="connsiteX7501" fmla="*/ 736309 w 4004840"/>
            <a:gd name="connsiteY7501" fmla="*/ 2440821 h 4757195"/>
            <a:gd name="connsiteX7502" fmla="*/ 714790 w 4004840"/>
            <a:gd name="connsiteY7502" fmla="*/ 2468850 h 4757195"/>
            <a:gd name="connsiteX7503" fmla="*/ 710111 w 4004840"/>
            <a:gd name="connsiteY7503" fmla="*/ 2479127 h 4757195"/>
            <a:gd name="connsiteX7504" fmla="*/ 713854 w 4004840"/>
            <a:gd name="connsiteY7504" fmla="*/ 2441755 h 4757195"/>
            <a:gd name="connsiteX7505" fmla="*/ 749408 w 4004840"/>
            <a:gd name="connsiteY7505" fmla="*/ 2417464 h 4757195"/>
            <a:gd name="connsiteX7506" fmla="*/ 958244 w 4004840"/>
            <a:gd name="connsiteY7506" fmla="*/ 2417464 h 4757195"/>
            <a:gd name="connsiteX7507" fmla="*/ 992863 w 4004840"/>
            <a:gd name="connsiteY7507" fmla="*/ 2441755 h 4757195"/>
            <a:gd name="connsiteX7508" fmla="*/ 997541 w 4004840"/>
            <a:gd name="connsiteY7508" fmla="*/ 2479127 h 4757195"/>
            <a:gd name="connsiteX7509" fmla="*/ 991927 w 4004840"/>
            <a:gd name="connsiteY7509" fmla="*/ 2468850 h 4757195"/>
            <a:gd name="connsiteX7510" fmla="*/ 971343 w 4004840"/>
            <a:gd name="connsiteY7510" fmla="*/ 2440821 h 4757195"/>
            <a:gd name="connsiteX7511" fmla="*/ 985378 w 4004840"/>
            <a:gd name="connsiteY7511" fmla="*/ 2472587 h 4757195"/>
            <a:gd name="connsiteX7512" fmla="*/ 991927 w 4004840"/>
            <a:gd name="connsiteY7512" fmla="*/ 2482864 h 4757195"/>
            <a:gd name="connsiteX7513" fmla="*/ 961051 w 4004840"/>
            <a:gd name="connsiteY7513" fmla="*/ 2459507 h 4757195"/>
            <a:gd name="connsiteX7514" fmla="*/ 958244 w 4004840"/>
            <a:gd name="connsiteY7514" fmla="*/ 2417464 h 4757195"/>
            <a:gd name="connsiteX7515" fmla="*/ 1132273 w 4004840"/>
            <a:gd name="connsiteY7515" fmla="*/ 2417464 h 4757195"/>
            <a:gd name="connsiteX7516" fmla="*/ 1128531 w 4004840"/>
            <a:gd name="connsiteY7516" fmla="*/ 2459507 h 4757195"/>
            <a:gd name="connsiteX7517" fmla="*/ 1098590 w 4004840"/>
            <a:gd name="connsiteY7517" fmla="*/ 2482864 h 4757195"/>
            <a:gd name="connsiteX7518" fmla="*/ 1105140 w 4004840"/>
            <a:gd name="connsiteY7518" fmla="*/ 2472587 h 4757195"/>
            <a:gd name="connsiteX7519" fmla="*/ 1119174 w 4004840"/>
            <a:gd name="connsiteY7519" fmla="*/ 2440821 h 4757195"/>
            <a:gd name="connsiteX7520" fmla="*/ 1097655 w 4004840"/>
            <a:gd name="connsiteY7520" fmla="*/ 2468850 h 4757195"/>
            <a:gd name="connsiteX7521" fmla="*/ 1092976 w 4004840"/>
            <a:gd name="connsiteY7521" fmla="*/ 2479127 h 4757195"/>
            <a:gd name="connsiteX7522" fmla="*/ 1096719 w 4004840"/>
            <a:gd name="connsiteY7522" fmla="*/ 2441755 h 4757195"/>
            <a:gd name="connsiteX7523" fmla="*/ 1132273 w 4004840"/>
            <a:gd name="connsiteY7523" fmla="*/ 2417464 h 4757195"/>
            <a:gd name="connsiteX7524" fmla="*/ 1341109 w 4004840"/>
            <a:gd name="connsiteY7524" fmla="*/ 2417464 h 4757195"/>
            <a:gd name="connsiteX7525" fmla="*/ 1375728 w 4004840"/>
            <a:gd name="connsiteY7525" fmla="*/ 2441755 h 4757195"/>
            <a:gd name="connsiteX7526" fmla="*/ 1380406 w 4004840"/>
            <a:gd name="connsiteY7526" fmla="*/ 2479127 h 4757195"/>
            <a:gd name="connsiteX7527" fmla="*/ 1374792 w 4004840"/>
            <a:gd name="connsiteY7527" fmla="*/ 2468850 h 4757195"/>
            <a:gd name="connsiteX7528" fmla="*/ 1354208 w 4004840"/>
            <a:gd name="connsiteY7528" fmla="*/ 2440821 h 4757195"/>
            <a:gd name="connsiteX7529" fmla="*/ 1368243 w 4004840"/>
            <a:gd name="connsiteY7529" fmla="*/ 2472587 h 4757195"/>
            <a:gd name="connsiteX7530" fmla="*/ 1374792 w 4004840"/>
            <a:gd name="connsiteY7530" fmla="*/ 2482864 h 4757195"/>
            <a:gd name="connsiteX7531" fmla="*/ 1343916 w 4004840"/>
            <a:gd name="connsiteY7531" fmla="*/ 2459507 h 4757195"/>
            <a:gd name="connsiteX7532" fmla="*/ 1341109 w 4004840"/>
            <a:gd name="connsiteY7532" fmla="*/ 2417464 h 4757195"/>
            <a:gd name="connsiteX7533" fmla="*/ 1515138 w 4004840"/>
            <a:gd name="connsiteY7533" fmla="*/ 2417464 h 4757195"/>
            <a:gd name="connsiteX7534" fmla="*/ 1511396 w 4004840"/>
            <a:gd name="connsiteY7534" fmla="*/ 2459507 h 4757195"/>
            <a:gd name="connsiteX7535" fmla="*/ 1481455 w 4004840"/>
            <a:gd name="connsiteY7535" fmla="*/ 2482864 h 4757195"/>
            <a:gd name="connsiteX7536" fmla="*/ 1488005 w 4004840"/>
            <a:gd name="connsiteY7536" fmla="*/ 2472587 h 4757195"/>
            <a:gd name="connsiteX7537" fmla="*/ 1502039 w 4004840"/>
            <a:gd name="connsiteY7537" fmla="*/ 2440821 h 4757195"/>
            <a:gd name="connsiteX7538" fmla="*/ 1480520 w 4004840"/>
            <a:gd name="connsiteY7538" fmla="*/ 2468850 h 4757195"/>
            <a:gd name="connsiteX7539" fmla="*/ 1475841 w 4004840"/>
            <a:gd name="connsiteY7539" fmla="*/ 2479127 h 4757195"/>
            <a:gd name="connsiteX7540" fmla="*/ 1479584 w 4004840"/>
            <a:gd name="connsiteY7540" fmla="*/ 2441755 h 4757195"/>
            <a:gd name="connsiteX7541" fmla="*/ 1515138 w 4004840"/>
            <a:gd name="connsiteY7541" fmla="*/ 2417464 h 4757195"/>
            <a:gd name="connsiteX7542" fmla="*/ 1723973 w 4004840"/>
            <a:gd name="connsiteY7542" fmla="*/ 2417464 h 4757195"/>
            <a:gd name="connsiteX7543" fmla="*/ 1758592 w 4004840"/>
            <a:gd name="connsiteY7543" fmla="*/ 2441755 h 4757195"/>
            <a:gd name="connsiteX7544" fmla="*/ 1763270 w 4004840"/>
            <a:gd name="connsiteY7544" fmla="*/ 2479127 h 4757195"/>
            <a:gd name="connsiteX7545" fmla="*/ 1757656 w 4004840"/>
            <a:gd name="connsiteY7545" fmla="*/ 2468850 h 4757195"/>
            <a:gd name="connsiteX7546" fmla="*/ 1737072 w 4004840"/>
            <a:gd name="connsiteY7546" fmla="*/ 2440821 h 4757195"/>
            <a:gd name="connsiteX7547" fmla="*/ 1751107 w 4004840"/>
            <a:gd name="connsiteY7547" fmla="*/ 2472587 h 4757195"/>
            <a:gd name="connsiteX7548" fmla="*/ 1757656 w 4004840"/>
            <a:gd name="connsiteY7548" fmla="*/ 2482864 h 4757195"/>
            <a:gd name="connsiteX7549" fmla="*/ 1726780 w 4004840"/>
            <a:gd name="connsiteY7549" fmla="*/ 2459507 h 4757195"/>
            <a:gd name="connsiteX7550" fmla="*/ 1723973 w 4004840"/>
            <a:gd name="connsiteY7550" fmla="*/ 2417464 h 4757195"/>
            <a:gd name="connsiteX7551" fmla="*/ 1898002 w 4004840"/>
            <a:gd name="connsiteY7551" fmla="*/ 2417464 h 4757195"/>
            <a:gd name="connsiteX7552" fmla="*/ 1894260 w 4004840"/>
            <a:gd name="connsiteY7552" fmla="*/ 2459507 h 4757195"/>
            <a:gd name="connsiteX7553" fmla="*/ 1864319 w 4004840"/>
            <a:gd name="connsiteY7553" fmla="*/ 2482864 h 4757195"/>
            <a:gd name="connsiteX7554" fmla="*/ 1870869 w 4004840"/>
            <a:gd name="connsiteY7554" fmla="*/ 2472587 h 4757195"/>
            <a:gd name="connsiteX7555" fmla="*/ 1884903 w 4004840"/>
            <a:gd name="connsiteY7555" fmla="*/ 2440821 h 4757195"/>
            <a:gd name="connsiteX7556" fmla="*/ 1863384 w 4004840"/>
            <a:gd name="connsiteY7556" fmla="*/ 2468850 h 4757195"/>
            <a:gd name="connsiteX7557" fmla="*/ 1858705 w 4004840"/>
            <a:gd name="connsiteY7557" fmla="*/ 2479127 h 4757195"/>
            <a:gd name="connsiteX7558" fmla="*/ 1862448 w 4004840"/>
            <a:gd name="connsiteY7558" fmla="*/ 2441755 h 4757195"/>
            <a:gd name="connsiteX7559" fmla="*/ 1898002 w 4004840"/>
            <a:gd name="connsiteY7559" fmla="*/ 2417464 h 4757195"/>
            <a:gd name="connsiteX7560" fmla="*/ 2106838 w 4004840"/>
            <a:gd name="connsiteY7560" fmla="*/ 2417464 h 4757195"/>
            <a:gd name="connsiteX7561" fmla="*/ 2141457 w 4004840"/>
            <a:gd name="connsiteY7561" fmla="*/ 2441755 h 4757195"/>
            <a:gd name="connsiteX7562" fmla="*/ 2146135 w 4004840"/>
            <a:gd name="connsiteY7562" fmla="*/ 2479127 h 4757195"/>
            <a:gd name="connsiteX7563" fmla="*/ 2140521 w 4004840"/>
            <a:gd name="connsiteY7563" fmla="*/ 2468850 h 4757195"/>
            <a:gd name="connsiteX7564" fmla="*/ 2119937 w 4004840"/>
            <a:gd name="connsiteY7564" fmla="*/ 2440821 h 4757195"/>
            <a:gd name="connsiteX7565" fmla="*/ 2133972 w 4004840"/>
            <a:gd name="connsiteY7565" fmla="*/ 2472587 h 4757195"/>
            <a:gd name="connsiteX7566" fmla="*/ 2140521 w 4004840"/>
            <a:gd name="connsiteY7566" fmla="*/ 2482864 h 4757195"/>
            <a:gd name="connsiteX7567" fmla="*/ 2109645 w 4004840"/>
            <a:gd name="connsiteY7567" fmla="*/ 2459507 h 4757195"/>
            <a:gd name="connsiteX7568" fmla="*/ 2106838 w 4004840"/>
            <a:gd name="connsiteY7568" fmla="*/ 2417464 h 4757195"/>
            <a:gd name="connsiteX7569" fmla="*/ 2280867 w 4004840"/>
            <a:gd name="connsiteY7569" fmla="*/ 2417464 h 4757195"/>
            <a:gd name="connsiteX7570" fmla="*/ 2277125 w 4004840"/>
            <a:gd name="connsiteY7570" fmla="*/ 2459507 h 4757195"/>
            <a:gd name="connsiteX7571" fmla="*/ 2247184 w 4004840"/>
            <a:gd name="connsiteY7571" fmla="*/ 2482864 h 4757195"/>
            <a:gd name="connsiteX7572" fmla="*/ 2253734 w 4004840"/>
            <a:gd name="connsiteY7572" fmla="*/ 2472587 h 4757195"/>
            <a:gd name="connsiteX7573" fmla="*/ 2267768 w 4004840"/>
            <a:gd name="connsiteY7573" fmla="*/ 2440821 h 4757195"/>
            <a:gd name="connsiteX7574" fmla="*/ 2246249 w 4004840"/>
            <a:gd name="connsiteY7574" fmla="*/ 2468850 h 4757195"/>
            <a:gd name="connsiteX7575" fmla="*/ 2241570 w 4004840"/>
            <a:gd name="connsiteY7575" fmla="*/ 2479127 h 4757195"/>
            <a:gd name="connsiteX7576" fmla="*/ 2245313 w 4004840"/>
            <a:gd name="connsiteY7576" fmla="*/ 2441755 h 4757195"/>
            <a:gd name="connsiteX7577" fmla="*/ 2280867 w 4004840"/>
            <a:gd name="connsiteY7577" fmla="*/ 2417464 h 4757195"/>
            <a:gd name="connsiteX7578" fmla="*/ 2489703 w 4004840"/>
            <a:gd name="connsiteY7578" fmla="*/ 2417464 h 4757195"/>
            <a:gd name="connsiteX7579" fmla="*/ 2524322 w 4004840"/>
            <a:gd name="connsiteY7579" fmla="*/ 2441755 h 4757195"/>
            <a:gd name="connsiteX7580" fmla="*/ 2529000 w 4004840"/>
            <a:gd name="connsiteY7580" fmla="*/ 2479127 h 4757195"/>
            <a:gd name="connsiteX7581" fmla="*/ 2523386 w 4004840"/>
            <a:gd name="connsiteY7581" fmla="*/ 2468850 h 4757195"/>
            <a:gd name="connsiteX7582" fmla="*/ 2502802 w 4004840"/>
            <a:gd name="connsiteY7582" fmla="*/ 2440821 h 4757195"/>
            <a:gd name="connsiteX7583" fmla="*/ 2516837 w 4004840"/>
            <a:gd name="connsiteY7583" fmla="*/ 2472587 h 4757195"/>
            <a:gd name="connsiteX7584" fmla="*/ 2523386 w 4004840"/>
            <a:gd name="connsiteY7584" fmla="*/ 2482864 h 4757195"/>
            <a:gd name="connsiteX7585" fmla="*/ 2492510 w 4004840"/>
            <a:gd name="connsiteY7585" fmla="*/ 2459507 h 4757195"/>
            <a:gd name="connsiteX7586" fmla="*/ 2489703 w 4004840"/>
            <a:gd name="connsiteY7586" fmla="*/ 2417464 h 4757195"/>
            <a:gd name="connsiteX7587" fmla="*/ 2663732 w 4004840"/>
            <a:gd name="connsiteY7587" fmla="*/ 2417464 h 4757195"/>
            <a:gd name="connsiteX7588" fmla="*/ 2659990 w 4004840"/>
            <a:gd name="connsiteY7588" fmla="*/ 2459507 h 4757195"/>
            <a:gd name="connsiteX7589" fmla="*/ 2630049 w 4004840"/>
            <a:gd name="connsiteY7589" fmla="*/ 2482864 h 4757195"/>
            <a:gd name="connsiteX7590" fmla="*/ 2636599 w 4004840"/>
            <a:gd name="connsiteY7590" fmla="*/ 2472587 h 4757195"/>
            <a:gd name="connsiteX7591" fmla="*/ 2650633 w 4004840"/>
            <a:gd name="connsiteY7591" fmla="*/ 2440821 h 4757195"/>
            <a:gd name="connsiteX7592" fmla="*/ 2629113 w 4004840"/>
            <a:gd name="connsiteY7592" fmla="*/ 2468850 h 4757195"/>
            <a:gd name="connsiteX7593" fmla="*/ 2624435 w 4004840"/>
            <a:gd name="connsiteY7593" fmla="*/ 2479127 h 4757195"/>
            <a:gd name="connsiteX7594" fmla="*/ 2628178 w 4004840"/>
            <a:gd name="connsiteY7594" fmla="*/ 2441755 h 4757195"/>
            <a:gd name="connsiteX7595" fmla="*/ 2663732 w 4004840"/>
            <a:gd name="connsiteY7595" fmla="*/ 2417464 h 4757195"/>
            <a:gd name="connsiteX7596" fmla="*/ 2872567 w 4004840"/>
            <a:gd name="connsiteY7596" fmla="*/ 2417464 h 4757195"/>
            <a:gd name="connsiteX7597" fmla="*/ 2907187 w 4004840"/>
            <a:gd name="connsiteY7597" fmla="*/ 2441755 h 4757195"/>
            <a:gd name="connsiteX7598" fmla="*/ 2911865 w 4004840"/>
            <a:gd name="connsiteY7598" fmla="*/ 2479127 h 4757195"/>
            <a:gd name="connsiteX7599" fmla="*/ 2906251 w 4004840"/>
            <a:gd name="connsiteY7599" fmla="*/ 2468850 h 4757195"/>
            <a:gd name="connsiteX7600" fmla="*/ 2885667 w 4004840"/>
            <a:gd name="connsiteY7600" fmla="*/ 2440821 h 4757195"/>
            <a:gd name="connsiteX7601" fmla="*/ 2899701 w 4004840"/>
            <a:gd name="connsiteY7601" fmla="*/ 2472587 h 4757195"/>
            <a:gd name="connsiteX7602" fmla="*/ 2906251 w 4004840"/>
            <a:gd name="connsiteY7602" fmla="*/ 2482864 h 4757195"/>
            <a:gd name="connsiteX7603" fmla="*/ 2875375 w 4004840"/>
            <a:gd name="connsiteY7603" fmla="*/ 2459507 h 4757195"/>
            <a:gd name="connsiteX7604" fmla="*/ 2872567 w 4004840"/>
            <a:gd name="connsiteY7604" fmla="*/ 2417464 h 4757195"/>
            <a:gd name="connsiteX7605" fmla="*/ 3046597 w 4004840"/>
            <a:gd name="connsiteY7605" fmla="*/ 2417464 h 4757195"/>
            <a:gd name="connsiteX7606" fmla="*/ 3042855 w 4004840"/>
            <a:gd name="connsiteY7606" fmla="*/ 2459507 h 4757195"/>
            <a:gd name="connsiteX7607" fmla="*/ 3012914 w 4004840"/>
            <a:gd name="connsiteY7607" fmla="*/ 2482864 h 4757195"/>
            <a:gd name="connsiteX7608" fmla="*/ 3019464 w 4004840"/>
            <a:gd name="connsiteY7608" fmla="*/ 2472587 h 4757195"/>
            <a:gd name="connsiteX7609" fmla="*/ 3033498 w 4004840"/>
            <a:gd name="connsiteY7609" fmla="*/ 2440821 h 4757195"/>
            <a:gd name="connsiteX7610" fmla="*/ 3011979 w 4004840"/>
            <a:gd name="connsiteY7610" fmla="*/ 2468850 h 4757195"/>
            <a:gd name="connsiteX7611" fmla="*/ 3007300 w 4004840"/>
            <a:gd name="connsiteY7611" fmla="*/ 2479127 h 4757195"/>
            <a:gd name="connsiteX7612" fmla="*/ 3011043 w 4004840"/>
            <a:gd name="connsiteY7612" fmla="*/ 2441755 h 4757195"/>
            <a:gd name="connsiteX7613" fmla="*/ 3046597 w 4004840"/>
            <a:gd name="connsiteY7613" fmla="*/ 2417464 h 4757195"/>
            <a:gd name="connsiteX7614" fmla="*/ 3255432 w 4004840"/>
            <a:gd name="connsiteY7614" fmla="*/ 2417464 h 4757195"/>
            <a:gd name="connsiteX7615" fmla="*/ 3290052 w 4004840"/>
            <a:gd name="connsiteY7615" fmla="*/ 2441755 h 4757195"/>
            <a:gd name="connsiteX7616" fmla="*/ 3294730 w 4004840"/>
            <a:gd name="connsiteY7616" fmla="*/ 2479127 h 4757195"/>
            <a:gd name="connsiteX7617" fmla="*/ 3289115 w 4004840"/>
            <a:gd name="connsiteY7617" fmla="*/ 2468850 h 4757195"/>
            <a:gd name="connsiteX7618" fmla="*/ 3268531 w 4004840"/>
            <a:gd name="connsiteY7618" fmla="*/ 2440821 h 4757195"/>
            <a:gd name="connsiteX7619" fmla="*/ 3282566 w 4004840"/>
            <a:gd name="connsiteY7619" fmla="*/ 2472587 h 4757195"/>
            <a:gd name="connsiteX7620" fmla="*/ 3289115 w 4004840"/>
            <a:gd name="connsiteY7620" fmla="*/ 2482864 h 4757195"/>
            <a:gd name="connsiteX7621" fmla="*/ 3258240 w 4004840"/>
            <a:gd name="connsiteY7621" fmla="*/ 2459507 h 4757195"/>
            <a:gd name="connsiteX7622" fmla="*/ 3255432 w 4004840"/>
            <a:gd name="connsiteY7622" fmla="*/ 2417464 h 4757195"/>
            <a:gd name="connsiteX7623" fmla="*/ 3429462 w 4004840"/>
            <a:gd name="connsiteY7623" fmla="*/ 2417464 h 4757195"/>
            <a:gd name="connsiteX7624" fmla="*/ 3425719 w 4004840"/>
            <a:gd name="connsiteY7624" fmla="*/ 2459507 h 4757195"/>
            <a:gd name="connsiteX7625" fmla="*/ 3395779 w 4004840"/>
            <a:gd name="connsiteY7625" fmla="*/ 2482864 h 4757195"/>
            <a:gd name="connsiteX7626" fmla="*/ 3402329 w 4004840"/>
            <a:gd name="connsiteY7626" fmla="*/ 2472587 h 4757195"/>
            <a:gd name="connsiteX7627" fmla="*/ 3416363 w 4004840"/>
            <a:gd name="connsiteY7627" fmla="*/ 2440821 h 4757195"/>
            <a:gd name="connsiteX7628" fmla="*/ 3394844 w 4004840"/>
            <a:gd name="connsiteY7628" fmla="*/ 2468850 h 4757195"/>
            <a:gd name="connsiteX7629" fmla="*/ 3390165 w 4004840"/>
            <a:gd name="connsiteY7629" fmla="*/ 2479127 h 4757195"/>
            <a:gd name="connsiteX7630" fmla="*/ 3393908 w 4004840"/>
            <a:gd name="connsiteY7630" fmla="*/ 2441755 h 4757195"/>
            <a:gd name="connsiteX7631" fmla="*/ 3429462 w 4004840"/>
            <a:gd name="connsiteY7631" fmla="*/ 2417464 h 4757195"/>
            <a:gd name="connsiteX7632" fmla="*/ 3638297 w 4004840"/>
            <a:gd name="connsiteY7632" fmla="*/ 2417464 h 4757195"/>
            <a:gd name="connsiteX7633" fmla="*/ 3672913 w 4004840"/>
            <a:gd name="connsiteY7633" fmla="*/ 2441755 h 4757195"/>
            <a:gd name="connsiteX7634" fmla="*/ 3677593 w 4004840"/>
            <a:gd name="connsiteY7634" fmla="*/ 2479127 h 4757195"/>
            <a:gd name="connsiteX7635" fmla="*/ 3671980 w 4004840"/>
            <a:gd name="connsiteY7635" fmla="*/ 2468850 h 4757195"/>
            <a:gd name="connsiteX7636" fmla="*/ 3651396 w 4004840"/>
            <a:gd name="connsiteY7636" fmla="*/ 2440821 h 4757195"/>
            <a:gd name="connsiteX7637" fmla="*/ 3665431 w 4004840"/>
            <a:gd name="connsiteY7637" fmla="*/ 2472587 h 4757195"/>
            <a:gd name="connsiteX7638" fmla="*/ 3671980 w 4004840"/>
            <a:gd name="connsiteY7638" fmla="*/ 2482864 h 4757195"/>
            <a:gd name="connsiteX7639" fmla="*/ 3641102 w 4004840"/>
            <a:gd name="connsiteY7639" fmla="*/ 2459507 h 4757195"/>
            <a:gd name="connsiteX7640" fmla="*/ 3638297 w 4004840"/>
            <a:gd name="connsiteY7640" fmla="*/ 2417464 h 4757195"/>
            <a:gd name="connsiteX7641" fmla="*/ 3812327 w 4004840"/>
            <a:gd name="connsiteY7641" fmla="*/ 2417464 h 4757195"/>
            <a:gd name="connsiteX7642" fmla="*/ 3808582 w 4004840"/>
            <a:gd name="connsiteY7642" fmla="*/ 2459507 h 4757195"/>
            <a:gd name="connsiteX7643" fmla="*/ 3778644 w 4004840"/>
            <a:gd name="connsiteY7643" fmla="*/ 2482864 h 4757195"/>
            <a:gd name="connsiteX7644" fmla="*/ 3785193 w 4004840"/>
            <a:gd name="connsiteY7644" fmla="*/ 2472587 h 4757195"/>
            <a:gd name="connsiteX7645" fmla="*/ 3799228 w 4004840"/>
            <a:gd name="connsiteY7645" fmla="*/ 2440821 h 4757195"/>
            <a:gd name="connsiteX7646" fmla="*/ 3777705 w 4004840"/>
            <a:gd name="connsiteY7646" fmla="*/ 2468850 h 4757195"/>
            <a:gd name="connsiteX7647" fmla="*/ 3773027 w 4004840"/>
            <a:gd name="connsiteY7647" fmla="*/ 2479127 h 4757195"/>
            <a:gd name="connsiteX7648" fmla="*/ 3776772 w 4004840"/>
            <a:gd name="connsiteY7648" fmla="*/ 2441755 h 4757195"/>
            <a:gd name="connsiteX7649" fmla="*/ 3812327 w 4004840"/>
            <a:gd name="connsiteY7649" fmla="*/ 2417464 h 4757195"/>
            <a:gd name="connsiteX7650" fmla="*/ 226197 w 4004840"/>
            <a:gd name="connsiteY7650" fmla="*/ 2187442 h 4757195"/>
            <a:gd name="connsiteX7651" fmla="*/ 219648 w 4004840"/>
            <a:gd name="connsiteY7651" fmla="*/ 2196785 h 4757195"/>
            <a:gd name="connsiteX7652" fmla="*/ 205613 w 4004840"/>
            <a:gd name="connsiteY7652" fmla="*/ 2229485 h 4757195"/>
            <a:gd name="connsiteX7653" fmla="*/ 226197 w 4004840"/>
            <a:gd name="connsiteY7653" fmla="*/ 2200522 h 4757195"/>
            <a:gd name="connsiteX7654" fmla="*/ 231811 w 4004840"/>
            <a:gd name="connsiteY7654" fmla="*/ 2191179 h 4757195"/>
            <a:gd name="connsiteX7655" fmla="*/ 227133 w 4004840"/>
            <a:gd name="connsiteY7655" fmla="*/ 2228551 h 4757195"/>
            <a:gd name="connsiteX7656" fmla="*/ 192514 w 4004840"/>
            <a:gd name="connsiteY7656" fmla="*/ 2251908 h 4757195"/>
            <a:gd name="connsiteX7657" fmla="*/ 195321 w 4004840"/>
            <a:gd name="connsiteY7657" fmla="*/ 2209865 h 4757195"/>
            <a:gd name="connsiteX7658" fmla="*/ 226197 w 4004840"/>
            <a:gd name="connsiteY7658" fmla="*/ 2187442 h 4757195"/>
            <a:gd name="connsiteX7659" fmla="*/ 332860 w 4004840"/>
            <a:gd name="connsiteY7659" fmla="*/ 2187442 h 4757195"/>
            <a:gd name="connsiteX7660" fmla="*/ 362801 w 4004840"/>
            <a:gd name="connsiteY7660" fmla="*/ 2209865 h 4757195"/>
            <a:gd name="connsiteX7661" fmla="*/ 366543 w 4004840"/>
            <a:gd name="connsiteY7661" fmla="*/ 2252842 h 4757195"/>
            <a:gd name="connsiteX7662" fmla="*/ 330989 w 4004840"/>
            <a:gd name="connsiteY7662" fmla="*/ 2228551 h 4757195"/>
            <a:gd name="connsiteX7663" fmla="*/ 327247 w 4004840"/>
            <a:gd name="connsiteY7663" fmla="*/ 2191179 h 4757195"/>
            <a:gd name="connsiteX7664" fmla="*/ 331925 w 4004840"/>
            <a:gd name="connsiteY7664" fmla="*/ 2200522 h 4757195"/>
            <a:gd name="connsiteX7665" fmla="*/ 353444 w 4004840"/>
            <a:gd name="connsiteY7665" fmla="*/ 2229485 h 4757195"/>
            <a:gd name="connsiteX7666" fmla="*/ 339410 w 4004840"/>
            <a:gd name="connsiteY7666" fmla="*/ 2196785 h 4757195"/>
            <a:gd name="connsiteX7667" fmla="*/ 332860 w 4004840"/>
            <a:gd name="connsiteY7667" fmla="*/ 2187442 h 4757195"/>
            <a:gd name="connsiteX7668" fmla="*/ 609062 w 4004840"/>
            <a:gd name="connsiteY7668" fmla="*/ 2187442 h 4757195"/>
            <a:gd name="connsiteX7669" fmla="*/ 602513 w 4004840"/>
            <a:gd name="connsiteY7669" fmla="*/ 2196785 h 4757195"/>
            <a:gd name="connsiteX7670" fmla="*/ 588478 w 4004840"/>
            <a:gd name="connsiteY7670" fmla="*/ 2229485 h 4757195"/>
            <a:gd name="connsiteX7671" fmla="*/ 609062 w 4004840"/>
            <a:gd name="connsiteY7671" fmla="*/ 2200522 h 4757195"/>
            <a:gd name="connsiteX7672" fmla="*/ 614676 w 4004840"/>
            <a:gd name="connsiteY7672" fmla="*/ 2191179 h 4757195"/>
            <a:gd name="connsiteX7673" fmla="*/ 609998 w 4004840"/>
            <a:gd name="connsiteY7673" fmla="*/ 2228551 h 4757195"/>
            <a:gd name="connsiteX7674" fmla="*/ 575379 w 4004840"/>
            <a:gd name="connsiteY7674" fmla="*/ 2251908 h 4757195"/>
            <a:gd name="connsiteX7675" fmla="*/ 578186 w 4004840"/>
            <a:gd name="connsiteY7675" fmla="*/ 2209865 h 4757195"/>
            <a:gd name="connsiteX7676" fmla="*/ 609062 w 4004840"/>
            <a:gd name="connsiteY7676" fmla="*/ 2187442 h 4757195"/>
            <a:gd name="connsiteX7677" fmla="*/ 715725 w 4004840"/>
            <a:gd name="connsiteY7677" fmla="*/ 2187442 h 4757195"/>
            <a:gd name="connsiteX7678" fmla="*/ 745666 w 4004840"/>
            <a:gd name="connsiteY7678" fmla="*/ 2209865 h 4757195"/>
            <a:gd name="connsiteX7679" fmla="*/ 749408 w 4004840"/>
            <a:gd name="connsiteY7679" fmla="*/ 2252842 h 4757195"/>
            <a:gd name="connsiteX7680" fmla="*/ 713854 w 4004840"/>
            <a:gd name="connsiteY7680" fmla="*/ 2228551 h 4757195"/>
            <a:gd name="connsiteX7681" fmla="*/ 710111 w 4004840"/>
            <a:gd name="connsiteY7681" fmla="*/ 2191179 h 4757195"/>
            <a:gd name="connsiteX7682" fmla="*/ 714790 w 4004840"/>
            <a:gd name="connsiteY7682" fmla="*/ 2200522 h 4757195"/>
            <a:gd name="connsiteX7683" fmla="*/ 736309 w 4004840"/>
            <a:gd name="connsiteY7683" fmla="*/ 2229485 h 4757195"/>
            <a:gd name="connsiteX7684" fmla="*/ 722275 w 4004840"/>
            <a:gd name="connsiteY7684" fmla="*/ 2196785 h 4757195"/>
            <a:gd name="connsiteX7685" fmla="*/ 715725 w 4004840"/>
            <a:gd name="connsiteY7685" fmla="*/ 2187442 h 4757195"/>
            <a:gd name="connsiteX7686" fmla="*/ 991927 w 4004840"/>
            <a:gd name="connsiteY7686" fmla="*/ 2187442 h 4757195"/>
            <a:gd name="connsiteX7687" fmla="*/ 985378 w 4004840"/>
            <a:gd name="connsiteY7687" fmla="*/ 2196785 h 4757195"/>
            <a:gd name="connsiteX7688" fmla="*/ 971343 w 4004840"/>
            <a:gd name="connsiteY7688" fmla="*/ 2229485 h 4757195"/>
            <a:gd name="connsiteX7689" fmla="*/ 991927 w 4004840"/>
            <a:gd name="connsiteY7689" fmla="*/ 2200522 h 4757195"/>
            <a:gd name="connsiteX7690" fmla="*/ 997541 w 4004840"/>
            <a:gd name="connsiteY7690" fmla="*/ 2191179 h 4757195"/>
            <a:gd name="connsiteX7691" fmla="*/ 992863 w 4004840"/>
            <a:gd name="connsiteY7691" fmla="*/ 2228551 h 4757195"/>
            <a:gd name="connsiteX7692" fmla="*/ 958244 w 4004840"/>
            <a:gd name="connsiteY7692" fmla="*/ 2251908 h 4757195"/>
            <a:gd name="connsiteX7693" fmla="*/ 961051 w 4004840"/>
            <a:gd name="connsiteY7693" fmla="*/ 2209865 h 4757195"/>
            <a:gd name="connsiteX7694" fmla="*/ 991927 w 4004840"/>
            <a:gd name="connsiteY7694" fmla="*/ 2187442 h 4757195"/>
            <a:gd name="connsiteX7695" fmla="*/ 1098590 w 4004840"/>
            <a:gd name="connsiteY7695" fmla="*/ 2187442 h 4757195"/>
            <a:gd name="connsiteX7696" fmla="*/ 1128531 w 4004840"/>
            <a:gd name="connsiteY7696" fmla="*/ 2209865 h 4757195"/>
            <a:gd name="connsiteX7697" fmla="*/ 1132273 w 4004840"/>
            <a:gd name="connsiteY7697" fmla="*/ 2252842 h 4757195"/>
            <a:gd name="connsiteX7698" fmla="*/ 1096719 w 4004840"/>
            <a:gd name="connsiteY7698" fmla="*/ 2228551 h 4757195"/>
            <a:gd name="connsiteX7699" fmla="*/ 1092976 w 4004840"/>
            <a:gd name="connsiteY7699" fmla="*/ 2191179 h 4757195"/>
            <a:gd name="connsiteX7700" fmla="*/ 1097655 w 4004840"/>
            <a:gd name="connsiteY7700" fmla="*/ 2200522 h 4757195"/>
            <a:gd name="connsiteX7701" fmla="*/ 1119174 w 4004840"/>
            <a:gd name="connsiteY7701" fmla="*/ 2229485 h 4757195"/>
            <a:gd name="connsiteX7702" fmla="*/ 1105140 w 4004840"/>
            <a:gd name="connsiteY7702" fmla="*/ 2196785 h 4757195"/>
            <a:gd name="connsiteX7703" fmla="*/ 1098590 w 4004840"/>
            <a:gd name="connsiteY7703" fmla="*/ 2187442 h 4757195"/>
            <a:gd name="connsiteX7704" fmla="*/ 1374792 w 4004840"/>
            <a:gd name="connsiteY7704" fmla="*/ 2187442 h 4757195"/>
            <a:gd name="connsiteX7705" fmla="*/ 1368243 w 4004840"/>
            <a:gd name="connsiteY7705" fmla="*/ 2196785 h 4757195"/>
            <a:gd name="connsiteX7706" fmla="*/ 1354208 w 4004840"/>
            <a:gd name="connsiteY7706" fmla="*/ 2229485 h 4757195"/>
            <a:gd name="connsiteX7707" fmla="*/ 1374792 w 4004840"/>
            <a:gd name="connsiteY7707" fmla="*/ 2200522 h 4757195"/>
            <a:gd name="connsiteX7708" fmla="*/ 1380406 w 4004840"/>
            <a:gd name="connsiteY7708" fmla="*/ 2191179 h 4757195"/>
            <a:gd name="connsiteX7709" fmla="*/ 1375728 w 4004840"/>
            <a:gd name="connsiteY7709" fmla="*/ 2228551 h 4757195"/>
            <a:gd name="connsiteX7710" fmla="*/ 1341109 w 4004840"/>
            <a:gd name="connsiteY7710" fmla="*/ 2251908 h 4757195"/>
            <a:gd name="connsiteX7711" fmla="*/ 1343916 w 4004840"/>
            <a:gd name="connsiteY7711" fmla="*/ 2209865 h 4757195"/>
            <a:gd name="connsiteX7712" fmla="*/ 1374792 w 4004840"/>
            <a:gd name="connsiteY7712" fmla="*/ 2187442 h 4757195"/>
            <a:gd name="connsiteX7713" fmla="*/ 1481455 w 4004840"/>
            <a:gd name="connsiteY7713" fmla="*/ 2187442 h 4757195"/>
            <a:gd name="connsiteX7714" fmla="*/ 1511396 w 4004840"/>
            <a:gd name="connsiteY7714" fmla="*/ 2209865 h 4757195"/>
            <a:gd name="connsiteX7715" fmla="*/ 1515138 w 4004840"/>
            <a:gd name="connsiteY7715" fmla="*/ 2252842 h 4757195"/>
            <a:gd name="connsiteX7716" fmla="*/ 1479584 w 4004840"/>
            <a:gd name="connsiteY7716" fmla="*/ 2228551 h 4757195"/>
            <a:gd name="connsiteX7717" fmla="*/ 1475841 w 4004840"/>
            <a:gd name="connsiteY7717" fmla="*/ 2191179 h 4757195"/>
            <a:gd name="connsiteX7718" fmla="*/ 1480520 w 4004840"/>
            <a:gd name="connsiteY7718" fmla="*/ 2200522 h 4757195"/>
            <a:gd name="connsiteX7719" fmla="*/ 1502039 w 4004840"/>
            <a:gd name="connsiteY7719" fmla="*/ 2229485 h 4757195"/>
            <a:gd name="connsiteX7720" fmla="*/ 1488005 w 4004840"/>
            <a:gd name="connsiteY7720" fmla="*/ 2196785 h 4757195"/>
            <a:gd name="connsiteX7721" fmla="*/ 1481455 w 4004840"/>
            <a:gd name="connsiteY7721" fmla="*/ 2187442 h 4757195"/>
            <a:gd name="connsiteX7722" fmla="*/ 1757656 w 4004840"/>
            <a:gd name="connsiteY7722" fmla="*/ 2187442 h 4757195"/>
            <a:gd name="connsiteX7723" fmla="*/ 1751107 w 4004840"/>
            <a:gd name="connsiteY7723" fmla="*/ 2196785 h 4757195"/>
            <a:gd name="connsiteX7724" fmla="*/ 1737072 w 4004840"/>
            <a:gd name="connsiteY7724" fmla="*/ 2229485 h 4757195"/>
            <a:gd name="connsiteX7725" fmla="*/ 1757656 w 4004840"/>
            <a:gd name="connsiteY7725" fmla="*/ 2200522 h 4757195"/>
            <a:gd name="connsiteX7726" fmla="*/ 1763270 w 4004840"/>
            <a:gd name="connsiteY7726" fmla="*/ 2191179 h 4757195"/>
            <a:gd name="connsiteX7727" fmla="*/ 1758592 w 4004840"/>
            <a:gd name="connsiteY7727" fmla="*/ 2228551 h 4757195"/>
            <a:gd name="connsiteX7728" fmla="*/ 1723973 w 4004840"/>
            <a:gd name="connsiteY7728" fmla="*/ 2251908 h 4757195"/>
            <a:gd name="connsiteX7729" fmla="*/ 1726780 w 4004840"/>
            <a:gd name="connsiteY7729" fmla="*/ 2209865 h 4757195"/>
            <a:gd name="connsiteX7730" fmla="*/ 1757656 w 4004840"/>
            <a:gd name="connsiteY7730" fmla="*/ 2187442 h 4757195"/>
            <a:gd name="connsiteX7731" fmla="*/ 1864319 w 4004840"/>
            <a:gd name="connsiteY7731" fmla="*/ 2187442 h 4757195"/>
            <a:gd name="connsiteX7732" fmla="*/ 1894260 w 4004840"/>
            <a:gd name="connsiteY7732" fmla="*/ 2209865 h 4757195"/>
            <a:gd name="connsiteX7733" fmla="*/ 1898002 w 4004840"/>
            <a:gd name="connsiteY7733" fmla="*/ 2252842 h 4757195"/>
            <a:gd name="connsiteX7734" fmla="*/ 1862448 w 4004840"/>
            <a:gd name="connsiteY7734" fmla="*/ 2228551 h 4757195"/>
            <a:gd name="connsiteX7735" fmla="*/ 1858705 w 4004840"/>
            <a:gd name="connsiteY7735" fmla="*/ 2191179 h 4757195"/>
            <a:gd name="connsiteX7736" fmla="*/ 1863384 w 4004840"/>
            <a:gd name="connsiteY7736" fmla="*/ 2200522 h 4757195"/>
            <a:gd name="connsiteX7737" fmla="*/ 1884903 w 4004840"/>
            <a:gd name="connsiteY7737" fmla="*/ 2229485 h 4757195"/>
            <a:gd name="connsiteX7738" fmla="*/ 1870869 w 4004840"/>
            <a:gd name="connsiteY7738" fmla="*/ 2196785 h 4757195"/>
            <a:gd name="connsiteX7739" fmla="*/ 1864319 w 4004840"/>
            <a:gd name="connsiteY7739" fmla="*/ 2187442 h 4757195"/>
            <a:gd name="connsiteX7740" fmla="*/ 2140521 w 4004840"/>
            <a:gd name="connsiteY7740" fmla="*/ 2187442 h 4757195"/>
            <a:gd name="connsiteX7741" fmla="*/ 2133972 w 4004840"/>
            <a:gd name="connsiteY7741" fmla="*/ 2196785 h 4757195"/>
            <a:gd name="connsiteX7742" fmla="*/ 2119937 w 4004840"/>
            <a:gd name="connsiteY7742" fmla="*/ 2229485 h 4757195"/>
            <a:gd name="connsiteX7743" fmla="*/ 2140521 w 4004840"/>
            <a:gd name="connsiteY7743" fmla="*/ 2200522 h 4757195"/>
            <a:gd name="connsiteX7744" fmla="*/ 2146135 w 4004840"/>
            <a:gd name="connsiteY7744" fmla="*/ 2191179 h 4757195"/>
            <a:gd name="connsiteX7745" fmla="*/ 2141457 w 4004840"/>
            <a:gd name="connsiteY7745" fmla="*/ 2228551 h 4757195"/>
            <a:gd name="connsiteX7746" fmla="*/ 2106838 w 4004840"/>
            <a:gd name="connsiteY7746" fmla="*/ 2251908 h 4757195"/>
            <a:gd name="connsiteX7747" fmla="*/ 2109645 w 4004840"/>
            <a:gd name="connsiteY7747" fmla="*/ 2209865 h 4757195"/>
            <a:gd name="connsiteX7748" fmla="*/ 2140521 w 4004840"/>
            <a:gd name="connsiteY7748" fmla="*/ 2187442 h 4757195"/>
            <a:gd name="connsiteX7749" fmla="*/ 2247184 w 4004840"/>
            <a:gd name="connsiteY7749" fmla="*/ 2187442 h 4757195"/>
            <a:gd name="connsiteX7750" fmla="*/ 2277125 w 4004840"/>
            <a:gd name="connsiteY7750" fmla="*/ 2209865 h 4757195"/>
            <a:gd name="connsiteX7751" fmla="*/ 2280867 w 4004840"/>
            <a:gd name="connsiteY7751" fmla="*/ 2252842 h 4757195"/>
            <a:gd name="connsiteX7752" fmla="*/ 2245313 w 4004840"/>
            <a:gd name="connsiteY7752" fmla="*/ 2228551 h 4757195"/>
            <a:gd name="connsiteX7753" fmla="*/ 2241570 w 4004840"/>
            <a:gd name="connsiteY7753" fmla="*/ 2191179 h 4757195"/>
            <a:gd name="connsiteX7754" fmla="*/ 2246249 w 4004840"/>
            <a:gd name="connsiteY7754" fmla="*/ 2200522 h 4757195"/>
            <a:gd name="connsiteX7755" fmla="*/ 2267768 w 4004840"/>
            <a:gd name="connsiteY7755" fmla="*/ 2229485 h 4757195"/>
            <a:gd name="connsiteX7756" fmla="*/ 2253734 w 4004840"/>
            <a:gd name="connsiteY7756" fmla="*/ 2196785 h 4757195"/>
            <a:gd name="connsiteX7757" fmla="*/ 2247184 w 4004840"/>
            <a:gd name="connsiteY7757" fmla="*/ 2187442 h 4757195"/>
            <a:gd name="connsiteX7758" fmla="*/ 2523386 w 4004840"/>
            <a:gd name="connsiteY7758" fmla="*/ 2187442 h 4757195"/>
            <a:gd name="connsiteX7759" fmla="*/ 2516837 w 4004840"/>
            <a:gd name="connsiteY7759" fmla="*/ 2196785 h 4757195"/>
            <a:gd name="connsiteX7760" fmla="*/ 2502802 w 4004840"/>
            <a:gd name="connsiteY7760" fmla="*/ 2229485 h 4757195"/>
            <a:gd name="connsiteX7761" fmla="*/ 2523386 w 4004840"/>
            <a:gd name="connsiteY7761" fmla="*/ 2200522 h 4757195"/>
            <a:gd name="connsiteX7762" fmla="*/ 2529000 w 4004840"/>
            <a:gd name="connsiteY7762" fmla="*/ 2191179 h 4757195"/>
            <a:gd name="connsiteX7763" fmla="*/ 2524322 w 4004840"/>
            <a:gd name="connsiteY7763" fmla="*/ 2228551 h 4757195"/>
            <a:gd name="connsiteX7764" fmla="*/ 2489703 w 4004840"/>
            <a:gd name="connsiteY7764" fmla="*/ 2251908 h 4757195"/>
            <a:gd name="connsiteX7765" fmla="*/ 2492510 w 4004840"/>
            <a:gd name="connsiteY7765" fmla="*/ 2209865 h 4757195"/>
            <a:gd name="connsiteX7766" fmla="*/ 2523386 w 4004840"/>
            <a:gd name="connsiteY7766" fmla="*/ 2187442 h 4757195"/>
            <a:gd name="connsiteX7767" fmla="*/ 2630049 w 4004840"/>
            <a:gd name="connsiteY7767" fmla="*/ 2187442 h 4757195"/>
            <a:gd name="connsiteX7768" fmla="*/ 2659990 w 4004840"/>
            <a:gd name="connsiteY7768" fmla="*/ 2209865 h 4757195"/>
            <a:gd name="connsiteX7769" fmla="*/ 2663732 w 4004840"/>
            <a:gd name="connsiteY7769" fmla="*/ 2252842 h 4757195"/>
            <a:gd name="connsiteX7770" fmla="*/ 2628178 w 4004840"/>
            <a:gd name="connsiteY7770" fmla="*/ 2228551 h 4757195"/>
            <a:gd name="connsiteX7771" fmla="*/ 2624435 w 4004840"/>
            <a:gd name="connsiteY7771" fmla="*/ 2191179 h 4757195"/>
            <a:gd name="connsiteX7772" fmla="*/ 2629113 w 4004840"/>
            <a:gd name="connsiteY7772" fmla="*/ 2200522 h 4757195"/>
            <a:gd name="connsiteX7773" fmla="*/ 2650633 w 4004840"/>
            <a:gd name="connsiteY7773" fmla="*/ 2229485 h 4757195"/>
            <a:gd name="connsiteX7774" fmla="*/ 2636599 w 4004840"/>
            <a:gd name="connsiteY7774" fmla="*/ 2196785 h 4757195"/>
            <a:gd name="connsiteX7775" fmla="*/ 2630049 w 4004840"/>
            <a:gd name="connsiteY7775" fmla="*/ 2187442 h 4757195"/>
            <a:gd name="connsiteX7776" fmla="*/ 2906251 w 4004840"/>
            <a:gd name="connsiteY7776" fmla="*/ 2187442 h 4757195"/>
            <a:gd name="connsiteX7777" fmla="*/ 2899701 w 4004840"/>
            <a:gd name="connsiteY7777" fmla="*/ 2196785 h 4757195"/>
            <a:gd name="connsiteX7778" fmla="*/ 2885667 w 4004840"/>
            <a:gd name="connsiteY7778" fmla="*/ 2229485 h 4757195"/>
            <a:gd name="connsiteX7779" fmla="*/ 2906251 w 4004840"/>
            <a:gd name="connsiteY7779" fmla="*/ 2200522 h 4757195"/>
            <a:gd name="connsiteX7780" fmla="*/ 2911865 w 4004840"/>
            <a:gd name="connsiteY7780" fmla="*/ 2191179 h 4757195"/>
            <a:gd name="connsiteX7781" fmla="*/ 2907187 w 4004840"/>
            <a:gd name="connsiteY7781" fmla="*/ 2228551 h 4757195"/>
            <a:gd name="connsiteX7782" fmla="*/ 2872567 w 4004840"/>
            <a:gd name="connsiteY7782" fmla="*/ 2251908 h 4757195"/>
            <a:gd name="connsiteX7783" fmla="*/ 2875375 w 4004840"/>
            <a:gd name="connsiteY7783" fmla="*/ 2209865 h 4757195"/>
            <a:gd name="connsiteX7784" fmla="*/ 2906251 w 4004840"/>
            <a:gd name="connsiteY7784" fmla="*/ 2187442 h 4757195"/>
            <a:gd name="connsiteX7785" fmla="*/ 3012914 w 4004840"/>
            <a:gd name="connsiteY7785" fmla="*/ 2187442 h 4757195"/>
            <a:gd name="connsiteX7786" fmla="*/ 3042855 w 4004840"/>
            <a:gd name="connsiteY7786" fmla="*/ 2209865 h 4757195"/>
            <a:gd name="connsiteX7787" fmla="*/ 3046597 w 4004840"/>
            <a:gd name="connsiteY7787" fmla="*/ 2252842 h 4757195"/>
            <a:gd name="connsiteX7788" fmla="*/ 3011043 w 4004840"/>
            <a:gd name="connsiteY7788" fmla="*/ 2228551 h 4757195"/>
            <a:gd name="connsiteX7789" fmla="*/ 3007300 w 4004840"/>
            <a:gd name="connsiteY7789" fmla="*/ 2191179 h 4757195"/>
            <a:gd name="connsiteX7790" fmla="*/ 3011979 w 4004840"/>
            <a:gd name="connsiteY7790" fmla="*/ 2200522 h 4757195"/>
            <a:gd name="connsiteX7791" fmla="*/ 3033498 w 4004840"/>
            <a:gd name="connsiteY7791" fmla="*/ 2229485 h 4757195"/>
            <a:gd name="connsiteX7792" fmla="*/ 3019464 w 4004840"/>
            <a:gd name="connsiteY7792" fmla="*/ 2196785 h 4757195"/>
            <a:gd name="connsiteX7793" fmla="*/ 3012914 w 4004840"/>
            <a:gd name="connsiteY7793" fmla="*/ 2187442 h 4757195"/>
            <a:gd name="connsiteX7794" fmla="*/ 3289115 w 4004840"/>
            <a:gd name="connsiteY7794" fmla="*/ 2187442 h 4757195"/>
            <a:gd name="connsiteX7795" fmla="*/ 3282566 w 4004840"/>
            <a:gd name="connsiteY7795" fmla="*/ 2196785 h 4757195"/>
            <a:gd name="connsiteX7796" fmla="*/ 3268531 w 4004840"/>
            <a:gd name="connsiteY7796" fmla="*/ 2229485 h 4757195"/>
            <a:gd name="connsiteX7797" fmla="*/ 3289115 w 4004840"/>
            <a:gd name="connsiteY7797" fmla="*/ 2200522 h 4757195"/>
            <a:gd name="connsiteX7798" fmla="*/ 3294730 w 4004840"/>
            <a:gd name="connsiteY7798" fmla="*/ 2191179 h 4757195"/>
            <a:gd name="connsiteX7799" fmla="*/ 3290052 w 4004840"/>
            <a:gd name="connsiteY7799" fmla="*/ 2228551 h 4757195"/>
            <a:gd name="connsiteX7800" fmla="*/ 3255432 w 4004840"/>
            <a:gd name="connsiteY7800" fmla="*/ 2251908 h 4757195"/>
            <a:gd name="connsiteX7801" fmla="*/ 3258240 w 4004840"/>
            <a:gd name="connsiteY7801" fmla="*/ 2209865 h 4757195"/>
            <a:gd name="connsiteX7802" fmla="*/ 3289115 w 4004840"/>
            <a:gd name="connsiteY7802" fmla="*/ 2187442 h 4757195"/>
            <a:gd name="connsiteX7803" fmla="*/ 3395779 w 4004840"/>
            <a:gd name="connsiteY7803" fmla="*/ 2187442 h 4757195"/>
            <a:gd name="connsiteX7804" fmla="*/ 3425719 w 4004840"/>
            <a:gd name="connsiteY7804" fmla="*/ 2209865 h 4757195"/>
            <a:gd name="connsiteX7805" fmla="*/ 3429462 w 4004840"/>
            <a:gd name="connsiteY7805" fmla="*/ 2252842 h 4757195"/>
            <a:gd name="connsiteX7806" fmla="*/ 3393908 w 4004840"/>
            <a:gd name="connsiteY7806" fmla="*/ 2228551 h 4757195"/>
            <a:gd name="connsiteX7807" fmla="*/ 3390165 w 4004840"/>
            <a:gd name="connsiteY7807" fmla="*/ 2191179 h 4757195"/>
            <a:gd name="connsiteX7808" fmla="*/ 3394844 w 4004840"/>
            <a:gd name="connsiteY7808" fmla="*/ 2200522 h 4757195"/>
            <a:gd name="connsiteX7809" fmla="*/ 3416363 w 4004840"/>
            <a:gd name="connsiteY7809" fmla="*/ 2229485 h 4757195"/>
            <a:gd name="connsiteX7810" fmla="*/ 3402329 w 4004840"/>
            <a:gd name="connsiteY7810" fmla="*/ 2196785 h 4757195"/>
            <a:gd name="connsiteX7811" fmla="*/ 3395779 w 4004840"/>
            <a:gd name="connsiteY7811" fmla="*/ 2187442 h 4757195"/>
            <a:gd name="connsiteX7812" fmla="*/ 3671980 w 4004840"/>
            <a:gd name="connsiteY7812" fmla="*/ 2187442 h 4757195"/>
            <a:gd name="connsiteX7813" fmla="*/ 3665431 w 4004840"/>
            <a:gd name="connsiteY7813" fmla="*/ 2196785 h 4757195"/>
            <a:gd name="connsiteX7814" fmla="*/ 3651396 w 4004840"/>
            <a:gd name="connsiteY7814" fmla="*/ 2229485 h 4757195"/>
            <a:gd name="connsiteX7815" fmla="*/ 3671980 w 4004840"/>
            <a:gd name="connsiteY7815" fmla="*/ 2200522 h 4757195"/>
            <a:gd name="connsiteX7816" fmla="*/ 3677593 w 4004840"/>
            <a:gd name="connsiteY7816" fmla="*/ 2191179 h 4757195"/>
            <a:gd name="connsiteX7817" fmla="*/ 3672913 w 4004840"/>
            <a:gd name="connsiteY7817" fmla="*/ 2228551 h 4757195"/>
            <a:gd name="connsiteX7818" fmla="*/ 3638297 w 4004840"/>
            <a:gd name="connsiteY7818" fmla="*/ 2251908 h 4757195"/>
            <a:gd name="connsiteX7819" fmla="*/ 3641101 w 4004840"/>
            <a:gd name="connsiteY7819" fmla="*/ 2209865 h 4757195"/>
            <a:gd name="connsiteX7820" fmla="*/ 3671980 w 4004840"/>
            <a:gd name="connsiteY7820" fmla="*/ 2187442 h 4757195"/>
            <a:gd name="connsiteX7821" fmla="*/ 3778644 w 4004840"/>
            <a:gd name="connsiteY7821" fmla="*/ 2187442 h 4757195"/>
            <a:gd name="connsiteX7822" fmla="*/ 3808581 w 4004840"/>
            <a:gd name="connsiteY7822" fmla="*/ 2209865 h 4757195"/>
            <a:gd name="connsiteX7823" fmla="*/ 3812327 w 4004840"/>
            <a:gd name="connsiteY7823" fmla="*/ 2252842 h 4757195"/>
            <a:gd name="connsiteX7824" fmla="*/ 3776772 w 4004840"/>
            <a:gd name="connsiteY7824" fmla="*/ 2228551 h 4757195"/>
            <a:gd name="connsiteX7825" fmla="*/ 3773027 w 4004840"/>
            <a:gd name="connsiteY7825" fmla="*/ 2191179 h 4757195"/>
            <a:gd name="connsiteX7826" fmla="*/ 3777705 w 4004840"/>
            <a:gd name="connsiteY7826" fmla="*/ 2200522 h 4757195"/>
            <a:gd name="connsiteX7827" fmla="*/ 3799228 w 4004840"/>
            <a:gd name="connsiteY7827" fmla="*/ 2229485 h 4757195"/>
            <a:gd name="connsiteX7828" fmla="*/ 3785193 w 4004840"/>
            <a:gd name="connsiteY7828" fmla="*/ 2196785 h 4757195"/>
            <a:gd name="connsiteX7829" fmla="*/ 3778644 w 4004840"/>
            <a:gd name="connsiteY7829" fmla="*/ 2187442 h 4757195"/>
            <a:gd name="connsiteX7830" fmla="*/ 369350 w 4004840"/>
            <a:gd name="connsiteY7830" fmla="*/ 2151939 h 4757195"/>
            <a:gd name="connsiteX7831" fmla="*/ 365608 w 4004840"/>
            <a:gd name="connsiteY7831" fmla="*/ 2153807 h 4757195"/>
            <a:gd name="connsiteX7832" fmla="*/ 374964 w 4004840"/>
            <a:gd name="connsiteY7832" fmla="*/ 2156610 h 4757195"/>
            <a:gd name="connsiteX7833" fmla="*/ 369350 w 4004840"/>
            <a:gd name="connsiteY7833" fmla="*/ 2151939 h 4757195"/>
            <a:gd name="connsiteX7834" fmla="*/ 752215 w 4004840"/>
            <a:gd name="connsiteY7834" fmla="*/ 2151939 h 4757195"/>
            <a:gd name="connsiteX7835" fmla="*/ 748473 w 4004840"/>
            <a:gd name="connsiteY7835" fmla="*/ 2153807 h 4757195"/>
            <a:gd name="connsiteX7836" fmla="*/ 757829 w 4004840"/>
            <a:gd name="connsiteY7836" fmla="*/ 2156610 h 4757195"/>
            <a:gd name="connsiteX7837" fmla="*/ 752215 w 4004840"/>
            <a:gd name="connsiteY7837" fmla="*/ 2151939 h 4757195"/>
            <a:gd name="connsiteX7838" fmla="*/ 1135080 w 4004840"/>
            <a:gd name="connsiteY7838" fmla="*/ 2151939 h 4757195"/>
            <a:gd name="connsiteX7839" fmla="*/ 1131338 w 4004840"/>
            <a:gd name="connsiteY7839" fmla="*/ 2153807 h 4757195"/>
            <a:gd name="connsiteX7840" fmla="*/ 1140694 w 4004840"/>
            <a:gd name="connsiteY7840" fmla="*/ 2156610 h 4757195"/>
            <a:gd name="connsiteX7841" fmla="*/ 1135080 w 4004840"/>
            <a:gd name="connsiteY7841" fmla="*/ 2151939 h 4757195"/>
            <a:gd name="connsiteX7842" fmla="*/ 1517945 w 4004840"/>
            <a:gd name="connsiteY7842" fmla="*/ 2151939 h 4757195"/>
            <a:gd name="connsiteX7843" fmla="*/ 1514203 w 4004840"/>
            <a:gd name="connsiteY7843" fmla="*/ 2153807 h 4757195"/>
            <a:gd name="connsiteX7844" fmla="*/ 1523559 w 4004840"/>
            <a:gd name="connsiteY7844" fmla="*/ 2156610 h 4757195"/>
            <a:gd name="connsiteX7845" fmla="*/ 1517945 w 4004840"/>
            <a:gd name="connsiteY7845" fmla="*/ 2151939 h 4757195"/>
            <a:gd name="connsiteX7846" fmla="*/ 1900809 w 4004840"/>
            <a:gd name="connsiteY7846" fmla="*/ 2151939 h 4757195"/>
            <a:gd name="connsiteX7847" fmla="*/ 1897067 w 4004840"/>
            <a:gd name="connsiteY7847" fmla="*/ 2153807 h 4757195"/>
            <a:gd name="connsiteX7848" fmla="*/ 1906423 w 4004840"/>
            <a:gd name="connsiteY7848" fmla="*/ 2156610 h 4757195"/>
            <a:gd name="connsiteX7849" fmla="*/ 1900809 w 4004840"/>
            <a:gd name="connsiteY7849" fmla="*/ 2151939 h 4757195"/>
            <a:gd name="connsiteX7850" fmla="*/ 2283674 w 4004840"/>
            <a:gd name="connsiteY7850" fmla="*/ 2151939 h 4757195"/>
            <a:gd name="connsiteX7851" fmla="*/ 2279932 w 4004840"/>
            <a:gd name="connsiteY7851" fmla="*/ 2153807 h 4757195"/>
            <a:gd name="connsiteX7852" fmla="*/ 2289288 w 4004840"/>
            <a:gd name="connsiteY7852" fmla="*/ 2156610 h 4757195"/>
            <a:gd name="connsiteX7853" fmla="*/ 2283674 w 4004840"/>
            <a:gd name="connsiteY7853" fmla="*/ 2151939 h 4757195"/>
            <a:gd name="connsiteX7854" fmla="*/ 2666539 w 4004840"/>
            <a:gd name="connsiteY7854" fmla="*/ 2151939 h 4757195"/>
            <a:gd name="connsiteX7855" fmla="*/ 2662796 w 4004840"/>
            <a:gd name="connsiteY7855" fmla="*/ 2153807 h 4757195"/>
            <a:gd name="connsiteX7856" fmla="*/ 2672153 w 4004840"/>
            <a:gd name="connsiteY7856" fmla="*/ 2156610 h 4757195"/>
            <a:gd name="connsiteX7857" fmla="*/ 2666539 w 4004840"/>
            <a:gd name="connsiteY7857" fmla="*/ 2151939 h 4757195"/>
            <a:gd name="connsiteX7858" fmla="*/ 3049404 w 4004840"/>
            <a:gd name="connsiteY7858" fmla="*/ 2151939 h 4757195"/>
            <a:gd name="connsiteX7859" fmla="*/ 3045662 w 4004840"/>
            <a:gd name="connsiteY7859" fmla="*/ 2153807 h 4757195"/>
            <a:gd name="connsiteX7860" fmla="*/ 3055018 w 4004840"/>
            <a:gd name="connsiteY7860" fmla="*/ 2156610 h 4757195"/>
            <a:gd name="connsiteX7861" fmla="*/ 3049404 w 4004840"/>
            <a:gd name="connsiteY7861" fmla="*/ 2151939 h 4757195"/>
            <a:gd name="connsiteX7862" fmla="*/ 3432269 w 4004840"/>
            <a:gd name="connsiteY7862" fmla="*/ 2151939 h 4757195"/>
            <a:gd name="connsiteX7863" fmla="*/ 3428527 w 4004840"/>
            <a:gd name="connsiteY7863" fmla="*/ 2153807 h 4757195"/>
            <a:gd name="connsiteX7864" fmla="*/ 3437883 w 4004840"/>
            <a:gd name="connsiteY7864" fmla="*/ 2156610 h 4757195"/>
            <a:gd name="connsiteX7865" fmla="*/ 3432269 w 4004840"/>
            <a:gd name="connsiteY7865" fmla="*/ 2151939 h 4757195"/>
            <a:gd name="connsiteX7866" fmla="*/ 3815131 w 4004840"/>
            <a:gd name="connsiteY7866" fmla="*/ 2151939 h 4757195"/>
            <a:gd name="connsiteX7867" fmla="*/ 3811389 w 4004840"/>
            <a:gd name="connsiteY7867" fmla="*/ 2153807 h 4757195"/>
            <a:gd name="connsiteX7868" fmla="*/ 3820748 w 4004840"/>
            <a:gd name="connsiteY7868" fmla="*/ 2156610 h 4757195"/>
            <a:gd name="connsiteX7869" fmla="*/ 3815131 w 4004840"/>
            <a:gd name="connsiteY7869" fmla="*/ 2151939 h 4757195"/>
            <a:gd name="connsiteX7870" fmla="*/ 212606 w 4004840"/>
            <a:gd name="connsiteY7870" fmla="*/ 2136968 h 4757195"/>
            <a:gd name="connsiteX7871" fmla="*/ 212839 w 4004840"/>
            <a:gd name="connsiteY7871" fmla="*/ 2137120 h 4757195"/>
            <a:gd name="connsiteX7872" fmla="*/ 213098 w 4004840"/>
            <a:gd name="connsiteY7872" fmla="*/ 2136990 h 4757195"/>
            <a:gd name="connsiteX7873" fmla="*/ 595471 w 4004840"/>
            <a:gd name="connsiteY7873" fmla="*/ 2136968 h 4757195"/>
            <a:gd name="connsiteX7874" fmla="*/ 595704 w 4004840"/>
            <a:gd name="connsiteY7874" fmla="*/ 2137120 h 4757195"/>
            <a:gd name="connsiteX7875" fmla="*/ 595963 w 4004840"/>
            <a:gd name="connsiteY7875" fmla="*/ 2136990 h 4757195"/>
            <a:gd name="connsiteX7876" fmla="*/ 978336 w 4004840"/>
            <a:gd name="connsiteY7876" fmla="*/ 2136968 h 4757195"/>
            <a:gd name="connsiteX7877" fmla="*/ 978569 w 4004840"/>
            <a:gd name="connsiteY7877" fmla="*/ 2137120 h 4757195"/>
            <a:gd name="connsiteX7878" fmla="*/ 978828 w 4004840"/>
            <a:gd name="connsiteY7878" fmla="*/ 2136990 h 4757195"/>
            <a:gd name="connsiteX7879" fmla="*/ 1361201 w 4004840"/>
            <a:gd name="connsiteY7879" fmla="*/ 2136968 h 4757195"/>
            <a:gd name="connsiteX7880" fmla="*/ 1361434 w 4004840"/>
            <a:gd name="connsiteY7880" fmla="*/ 2137120 h 4757195"/>
            <a:gd name="connsiteX7881" fmla="*/ 1361693 w 4004840"/>
            <a:gd name="connsiteY7881" fmla="*/ 2136990 h 4757195"/>
            <a:gd name="connsiteX7882" fmla="*/ 1744065 w 4004840"/>
            <a:gd name="connsiteY7882" fmla="*/ 2136968 h 4757195"/>
            <a:gd name="connsiteX7883" fmla="*/ 1744298 w 4004840"/>
            <a:gd name="connsiteY7883" fmla="*/ 2137120 h 4757195"/>
            <a:gd name="connsiteX7884" fmla="*/ 1744557 w 4004840"/>
            <a:gd name="connsiteY7884" fmla="*/ 2136990 h 4757195"/>
            <a:gd name="connsiteX7885" fmla="*/ 2126930 w 4004840"/>
            <a:gd name="connsiteY7885" fmla="*/ 2136968 h 4757195"/>
            <a:gd name="connsiteX7886" fmla="*/ 2127163 w 4004840"/>
            <a:gd name="connsiteY7886" fmla="*/ 2137120 h 4757195"/>
            <a:gd name="connsiteX7887" fmla="*/ 2127422 w 4004840"/>
            <a:gd name="connsiteY7887" fmla="*/ 2136990 h 4757195"/>
            <a:gd name="connsiteX7888" fmla="*/ 2509795 w 4004840"/>
            <a:gd name="connsiteY7888" fmla="*/ 2136968 h 4757195"/>
            <a:gd name="connsiteX7889" fmla="*/ 2510028 w 4004840"/>
            <a:gd name="connsiteY7889" fmla="*/ 2137120 h 4757195"/>
            <a:gd name="connsiteX7890" fmla="*/ 2510287 w 4004840"/>
            <a:gd name="connsiteY7890" fmla="*/ 2136990 h 4757195"/>
            <a:gd name="connsiteX7891" fmla="*/ 2892660 w 4004840"/>
            <a:gd name="connsiteY7891" fmla="*/ 2136968 h 4757195"/>
            <a:gd name="connsiteX7892" fmla="*/ 2892892 w 4004840"/>
            <a:gd name="connsiteY7892" fmla="*/ 2137120 h 4757195"/>
            <a:gd name="connsiteX7893" fmla="*/ 2893151 w 4004840"/>
            <a:gd name="connsiteY7893" fmla="*/ 2136990 h 4757195"/>
            <a:gd name="connsiteX7894" fmla="*/ 3275525 w 4004840"/>
            <a:gd name="connsiteY7894" fmla="*/ 2136968 h 4757195"/>
            <a:gd name="connsiteX7895" fmla="*/ 3275758 w 4004840"/>
            <a:gd name="connsiteY7895" fmla="*/ 2137120 h 4757195"/>
            <a:gd name="connsiteX7896" fmla="*/ 3276017 w 4004840"/>
            <a:gd name="connsiteY7896" fmla="*/ 2136990 h 4757195"/>
            <a:gd name="connsiteX7897" fmla="*/ 3658390 w 4004840"/>
            <a:gd name="connsiteY7897" fmla="*/ 2136968 h 4757195"/>
            <a:gd name="connsiteX7898" fmla="*/ 3658622 w 4004840"/>
            <a:gd name="connsiteY7898" fmla="*/ 2137120 h 4757195"/>
            <a:gd name="connsiteX7899" fmla="*/ 3658881 w 4004840"/>
            <a:gd name="connsiteY7899" fmla="*/ 2136990 h 4757195"/>
            <a:gd name="connsiteX7900" fmla="*/ 207133 w 4004840"/>
            <a:gd name="connsiteY7900" fmla="*/ 2087940 h 4757195"/>
            <a:gd name="connsiteX7901" fmla="*/ 219648 w 4004840"/>
            <a:gd name="connsiteY7901" fmla="*/ 2090276 h 4757195"/>
            <a:gd name="connsiteX7902" fmla="*/ 229004 w 4004840"/>
            <a:gd name="connsiteY7902" fmla="*/ 2109896 h 4757195"/>
            <a:gd name="connsiteX7903" fmla="*/ 207484 w 4004840"/>
            <a:gd name="connsiteY7903" fmla="*/ 2114567 h 4757195"/>
            <a:gd name="connsiteX7904" fmla="*/ 198128 w 4004840"/>
            <a:gd name="connsiteY7904" fmla="*/ 2094013 h 4757195"/>
            <a:gd name="connsiteX7905" fmla="*/ 207133 w 4004840"/>
            <a:gd name="connsiteY7905" fmla="*/ 2087940 h 4757195"/>
            <a:gd name="connsiteX7906" fmla="*/ 589998 w 4004840"/>
            <a:gd name="connsiteY7906" fmla="*/ 2087940 h 4757195"/>
            <a:gd name="connsiteX7907" fmla="*/ 602513 w 4004840"/>
            <a:gd name="connsiteY7907" fmla="*/ 2090276 h 4757195"/>
            <a:gd name="connsiteX7908" fmla="*/ 611869 w 4004840"/>
            <a:gd name="connsiteY7908" fmla="*/ 2109896 h 4757195"/>
            <a:gd name="connsiteX7909" fmla="*/ 590349 w 4004840"/>
            <a:gd name="connsiteY7909" fmla="*/ 2114567 h 4757195"/>
            <a:gd name="connsiteX7910" fmla="*/ 580993 w 4004840"/>
            <a:gd name="connsiteY7910" fmla="*/ 2094013 h 4757195"/>
            <a:gd name="connsiteX7911" fmla="*/ 589998 w 4004840"/>
            <a:gd name="connsiteY7911" fmla="*/ 2087940 h 4757195"/>
            <a:gd name="connsiteX7912" fmla="*/ 972863 w 4004840"/>
            <a:gd name="connsiteY7912" fmla="*/ 2087940 h 4757195"/>
            <a:gd name="connsiteX7913" fmla="*/ 985378 w 4004840"/>
            <a:gd name="connsiteY7913" fmla="*/ 2090276 h 4757195"/>
            <a:gd name="connsiteX7914" fmla="*/ 994734 w 4004840"/>
            <a:gd name="connsiteY7914" fmla="*/ 2109896 h 4757195"/>
            <a:gd name="connsiteX7915" fmla="*/ 973214 w 4004840"/>
            <a:gd name="connsiteY7915" fmla="*/ 2114567 h 4757195"/>
            <a:gd name="connsiteX7916" fmla="*/ 963858 w 4004840"/>
            <a:gd name="connsiteY7916" fmla="*/ 2094013 h 4757195"/>
            <a:gd name="connsiteX7917" fmla="*/ 972863 w 4004840"/>
            <a:gd name="connsiteY7917" fmla="*/ 2087940 h 4757195"/>
            <a:gd name="connsiteX7918" fmla="*/ 1355728 w 4004840"/>
            <a:gd name="connsiteY7918" fmla="*/ 2087940 h 4757195"/>
            <a:gd name="connsiteX7919" fmla="*/ 1368243 w 4004840"/>
            <a:gd name="connsiteY7919" fmla="*/ 2090276 h 4757195"/>
            <a:gd name="connsiteX7920" fmla="*/ 1377599 w 4004840"/>
            <a:gd name="connsiteY7920" fmla="*/ 2109896 h 4757195"/>
            <a:gd name="connsiteX7921" fmla="*/ 1356079 w 4004840"/>
            <a:gd name="connsiteY7921" fmla="*/ 2114567 h 4757195"/>
            <a:gd name="connsiteX7922" fmla="*/ 1346723 w 4004840"/>
            <a:gd name="connsiteY7922" fmla="*/ 2094013 h 4757195"/>
            <a:gd name="connsiteX7923" fmla="*/ 1355728 w 4004840"/>
            <a:gd name="connsiteY7923" fmla="*/ 2087940 h 4757195"/>
            <a:gd name="connsiteX7924" fmla="*/ 1738592 w 4004840"/>
            <a:gd name="connsiteY7924" fmla="*/ 2087940 h 4757195"/>
            <a:gd name="connsiteX7925" fmla="*/ 1751107 w 4004840"/>
            <a:gd name="connsiteY7925" fmla="*/ 2090276 h 4757195"/>
            <a:gd name="connsiteX7926" fmla="*/ 1760463 w 4004840"/>
            <a:gd name="connsiteY7926" fmla="*/ 2109896 h 4757195"/>
            <a:gd name="connsiteX7927" fmla="*/ 1738943 w 4004840"/>
            <a:gd name="connsiteY7927" fmla="*/ 2114567 h 4757195"/>
            <a:gd name="connsiteX7928" fmla="*/ 1729587 w 4004840"/>
            <a:gd name="connsiteY7928" fmla="*/ 2094013 h 4757195"/>
            <a:gd name="connsiteX7929" fmla="*/ 1738592 w 4004840"/>
            <a:gd name="connsiteY7929" fmla="*/ 2087940 h 4757195"/>
            <a:gd name="connsiteX7930" fmla="*/ 2121457 w 4004840"/>
            <a:gd name="connsiteY7930" fmla="*/ 2087940 h 4757195"/>
            <a:gd name="connsiteX7931" fmla="*/ 2133972 w 4004840"/>
            <a:gd name="connsiteY7931" fmla="*/ 2090276 h 4757195"/>
            <a:gd name="connsiteX7932" fmla="*/ 2143328 w 4004840"/>
            <a:gd name="connsiteY7932" fmla="*/ 2109896 h 4757195"/>
            <a:gd name="connsiteX7933" fmla="*/ 2121808 w 4004840"/>
            <a:gd name="connsiteY7933" fmla="*/ 2114567 h 4757195"/>
            <a:gd name="connsiteX7934" fmla="*/ 2112452 w 4004840"/>
            <a:gd name="connsiteY7934" fmla="*/ 2094013 h 4757195"/>
            <a:gd name="connsiteX7935" fmla="*/ 2121457 w 4004840"/>
            <a:gd name="connsiteY7935" fmla="*/ 2087940 h 4757195"/>
            <a:gd name="connsiteX7936" fmla="*/ 2504322 w 4004840"/>
            <a:gd name="connsiteY7936" fmla="*/ 2087940 h 4757195"/>
            <a:gd name="connsiteX7937" fmla="*/ 2516837 w 4004840"/>
            <a:gd name="connsiteY7937" fmla="*/ 2090276 h 4757195"/>
            <a:gd name="connsiteX7938" fmla="*/ 2526193 w 4004840"/>
            <a:gd name="connsiteY7938" fmla="*/ 2109896 h 4757195"/>
            <a:gd name="connsiteX7939" fmla="*/ 2504673 w 4004840"/>
            <a:gd name="connsiteY7939" fmla="*/ 2114567 h 4757195"/>
            <a:gd name="connsiteX7940" fmla="*/ 2495317 w 4004840"/>
            <a:gd name="connsiteY7940" fmla="*/ 2094013 h 4757195"/>
            <a:gd name="connsiteX7941" fmla="*/ 2504322 w 4004840"/>
            <a:gd name="connsiteY7941" fmla="*/ 2087940 h 4757195"/>
            <a:gd name="connsiteX7942" fmla="*/ 2887187 w 4004840"/>
            <a:gd name="connsiteY7942" fmla="*/ 2087940 h 4757195"/>
            <a:gd name="connsiteX7943" fmla="*/ 2899701 w 4004840"/>
            <a:gd name="connsiteY7943" fmla="*/ 2090276 h 4757195"/>
            <a:gd name="connsiteX7944" fmla="*/ 2909058 w 4004840"/>
            <a:gd name="connsiteY7944" fmla="*/ 2109896 h 4757195"/>
            <a:gd name="connsiteX7945" fmla="*/ 2887538 w 4004840"/>
            <a:gd name="connsiteY7945" fmla="*/ 2114567 h 4757195"/>
            <a:gd name="connsiteX7946" fmla="*/ 2878182 w 4004840"/>
            <a:gd name="connsiteY7946" fmla="*/ 2094013 h 4757195"/>
            <a:gd name="connsiteX7947" fmla="*/ 2887187 w 4004840"/>
            <a:gd name="connsiteY7947" fmla="*/ 2087940 h 4757195"/>
            <a:gd name="connsiteX7948" fmla="*/ 3270052 w 4004840"/>
            <a:gd name="connsiteY7948" fmla="*/ 2087940 h 4757195"/>
            <a:gd name="connsiteX7949" fmla="*/ 3282566 w 4004840"/>
            <a:gd name="connsiteY7949" fmla="*/ 2090276 h 4757195"/>
            <a:gd name="connsiteX7950" fmla="*/ 3291923 w 4004840"/>
            <a:gd name="connsiteY7950" fmla="*/ 2109896 h 4757195"/>
            <a:gd name="connsiteX7951" fmla="*/ 3270403 w 4004840"/>
            <a:gd name="connsiteY7951" fmla="*/ 2114567 h 4757195"/>
            <a:gd name="connsiteX7952" fmla="*/ 3261047 w 4004840"/>
            <a:gd name="connsiteY7952" fmla="*/ 2094013 h 4757195"/>
            <a:gd name="connsiteX7953" fmla="*/ 3270052 w 4004840"/>
            <a:gd name="connsiteY7953" fmla="*/ 2087940 h 4757195"/>
            <a:gd name="connsiteX7954" fmla="*/ 3652915 w 4004840"/>
            <a:gd name="connsiteY7954" fmla="*/ 2087940 h 4757195"/>
            <a:gd name="connsiteX7955" fmla="*/ 3665431 w 4004840"/>
            <a:gd name="connsiteY7955" fmla="*/ 2090276 h 4757195"/>
            <a:gd name="connsiteX7956" fmla="*/ 3674784 w 4004840"/>
            <a:gd name="connsiteY7956" fmla="*/ 2109896 h 4757195"/>
            <a:gd name="connsiteX7957" fmla="*/ 3653268 w 4004840"/>
            <a:gd name="connsiteY7957" fmla="*/ 2114567 h 4757195"/>
            <a:gd name="connsiteX7958" fmla="*/ 3643909 w 4004840"/>
            <a:gd name="connsiteY7958" fmla="*/ 2094013 h 4757195"/>
            <a:gd name="connsiteX7959" fmla="*/ 3652915 w 4004840"/>
            <a:gd name="connsiteY7959" fmla="*/ 2087940 h 4757195"/>
            <a:gd name="connsiteX7960" fmla="*/ 143861 w 4004840"/>
            <a:gd name="connsiteY7960" fmla="*/ 2083736 h 4757195"/>
            <a:gd name="connsiteX7961" fmla="*/ 178479 w 4004840"/>
            <a:gd name="connsiteY7961" fmla="*/ 2098684 h 4757195"/>
            <a:gd name="connsiteX7962" fmla="*/ 167252 w 4004840"/>
            <a:gd name="connsiteY7962" fmla="*/ 2097750 h 4757195"/>
            <a:gd name="connsiteX7963" fmla="*/ 131697 w 4004840"/>
            <a:gd name="connsiteY7963" fmla="*/ 2101487 h 4757195"/>
            <a:gd name="connsiteX7964" fmla="*/ 167252 w 4004840"/>
            <a:gd name="connsiteY7964" fmla="*/ 2105224 h 4757195"/>
            <a:gd name="connsiteX7965" fmla="*/ 178479 w 4004840"/>
            <a:gd name="connsiteY7965" fmla="*/ 2105224 h 4757195"/>
            <a:gd name="connsiteX7966" fmla="*/ 143861 w 4004840"/>
            <a:gd name="connsiteY7966" fmla="*/ 2120173 h 4757195"/>
            <a:gd name="connsiteX7967" fmla="*/ 105499 w 4004840"/>
            <a:gd name="connsiteY7967" fmla="*/ 2101487 h 4757195"/>
            <a:gd name="connsiteX7968" fmla="*/ 143861 w 4004840"/>
            <a:gd name="connsiteY7968" fmla="*/ 2083736 h 4757195"/>
            <a:gd name="connsiteX7969" fmla="*/ 415197 w 4004840"/>
            <a:gd name="connsiteY7969" fmla="*/ 2083736 h 4757195"/>
            <a:gd name="connsiteX7970" fmla="*/ 453558 w 4004840"/>
            <a:gd name="connsiteY7970" fmla="*/ 2101487 h 4757195"/>
            <a:gd name="connsiteX7971" fmla="*/ 415197 w 4004840"/>
            <a:gd name="connsiteY7971" fmla="*/ 2120173 h 4757195"/>
            <a:gd name="connsiteX7972" fmla="*/ 380578 w 4004840"/>
            <a:gd name="connsiteY7972" fmla="*/ 2105224 h 4757195"/>
            <a:gd name="connsiteX7973" fmla="*/ 391806 w 4004840"/>
            <a:gd name="connsiteY7973" fmla="*/ 2105224 h 4757195"/>
            <a:gd name="connsiteX7974" fmla="*/ 426425 w 4004840"/>
            <a:gd name="connsiteY7974" fmla="*/ 2101487 h 4757195"/>
            <a:gd name="connsiteX7975" fmla="*/ 391806 w 4004840"/>
            <a:gd name="connsiteY7975" fmla="*/ 2097750 h 4757195"/>
            <a:gd name="connsiteX7976" fmla="*/ 380578 w 4004840"/>
            <a:gd name="connsiteY7976" fmla="*/ 2098684 h 4757195"/>
            <a:gd name="connsiteX7977" fmla="*/ 415197 w 4004840"/>
            <a:gd name="connsiteY7977" fmla="*/ 2083736 h 4757195"/>
            <a:gd name="connsiteX7978" fmla="*/ 526725 w 4004840"/>
            <a:gd name="connsiteY7978" fmla="*/ 2083736 h 4757195"/>
            <a:gd name="connsiteX7979" fmla="*/ 561344 w 4004840"/>
            <a:gd name="connsiteY7979" fmla="*/ 2098684 h 4757195"/>
            <a:gd name="connsiteX7980" fmla="*/ 550117 w 4004840"/>
            <a:gd name="connsiteY7980" fmla="*/ 2097750 h 4757195"/>
            <a:gd name="connsiteX7981" fmla="*/ 514562 w 4004840"/>
            <a:gd name="connsiteY7981" fmla="*/ 2101487 h 4757195"/>
            <a:gd name="connsiteX7982" fmla="*/ 550117 w 4004840"/>
            <a:gd name="connsiteY7982" fmla="*/ 2105224 h 4757195"/>
            <a:gd name="connsiteX7983" fmla="*/ 561344 w 4004840"/>
            <a:gd name="connsiteY7983" fmla="*/ 2105224 h 4757195"/>
            <a:gd name="connsiteX7984" fmla="*/ 526725 w 4004840"/>
            <a:gd name="connsiteY7984" fmla="*/ 2120173 h 4757195"/>
            <a:gd name="connsiteX7985" fmla="*/ 488364 w 4004840"/>
            <a:gd name="connsiteY7985" fmla="*/ 2101487 h 4757195"/>
            <a:gd name="connsiteX7986" fmla="*/ 526725 w 4004840"/>
            <a:gd name="connsiteY7986" fmla="*/ 2083736 h 4757195"/>
            <a:gd name="connsiteX7987" fmla="*/ 798062 w 4004840"/>
            <a:gd name="connsiteY7987" fmla="*/ 2083736 h 4757195"/>
            <a:gd name="connsiteX7988" fmla="*/ 836423 w 4004840"/>
            <a:gd name="connsiteY7988" fmla="*/ 2101487 h 4757195"/>
            <a:gd name="connsiteX7989" fmla="*/ 798062 w 4004840"/>
            <a:gd name="connsiteY7989" fmla="*/ 2120173 h 4757195"/>
            <a:gd name="connsiteX7990" fmla="*/ 763443 w 4004840"/>
            <a:gd name="connsiteY7990" fmla="*/ 2105224 h 4757195"/>
            <a:gd name="connsiteX7991" fmla="*/ 774671 w 4004840"/>
            <a:gd name="connsiteY7991" fmla="*/ 2105224 h 4757195"/>
            <a:gd name="connsiteX7992" fmla="*/ 809290 w 4004840"/>
            <a:gd name="connsiteY7992" fmla="*/ 2101487 h 4757195"/>
            <a:gd name="connsiteX7993" fmla="*/ 774671 w 4004840"/>
            <a:gd name="connsiteY7993" fmla="*/ 2097750 h 4757195"/>
            <a:gd name="connsiteX7994" fmla="*/ 763443 w 4004840"/>
            <a:gd name="connsiteY7994" fmla="*/ 2098684 h 4757195"/>
            <a:gd name="connsiteX7995" fmla="*/ 798062 w 4004840"/>
            <a:gd name="connsiteY7995" fmla="*/ 2083736 h 4757195"/>
            <a:gd name="connsiteX7996" fmla="*/ 909590 w 4004840"/>
            <a:gd name="connsiteY7996" fmla="*/ 2083736 h 4757195"/>
            <a:gd name="connsiteX7997" fmla="*/ 944209 w 4004840"/>
            <a:gd name="connsiteY7997" fmla="*/ 2098684 h 4757195"/>
            <a:gd name="connsiteX7998" fmla="*/ 932982 w 4004840"/>
            <a:gd name="connsiteY7998" fmla="*/ 2097750 h 4757195"/>
            <a:gd name="connsiteX7999" fmla="*/ 897427 w 4004840"/>
            <a:gd name="connsiteY7999" fmla="*/ 2101487 h 4757195"/>
            <a:gd name="connsiteX8000" fmla="*/ 932982 w 4004840"/>
            <a:gd name="connsiteY8000" fmla="*/ 2105224 h 4757195"/>
            <a:gd name="connsiteX8001" fmla="*/ 944209 w 4004840"/>
            <a:gd name="connsiteY8001" fmla="*/ 2105224 h 4757195"/>
            <a:gd name="connsiteX8002" fmla="*/ 909590 w 4004840"/>
            <a:gd name="connsiteY8002" fmla="*/ 2120173 h 4757195"/>
            <a:gd name="connsiteX8003" fmla="*/ 871229 w 4004840"/>
            <a:gd name="connsiteY8003" fmla="*/ 2101487 h 4757195"/>
            <a:gd name="connsiteX8004" fmla="*/ 909590 w 4004840"/>
            <a:gd name="connsiteY8004" fmla="*/ 2083736 h 4757195"/>
            <a:gd name="connsiteX8005" fmla="*/ 1180927 w 4004840"/>
            <a:gd name="connsiteY8005" fmla="*/ 2083736 h 4757195"/>
            <a:gd name="connsiteX8006" fmla="*/ 1219288 w 4004840"/>
            <a:gd name="connsiteY8006" fmla="*/ 2101487 h 4757195"/>
            <a:gd name="connsiteX8007" fmla="*/ 1180927 w 4004840"/>
            <a:gd name="connsiteY8007" fmla="*/ 2120173 h 4757195"/>
            <a:gd name="connsiteX8008" fmla="*/ 1146308 w 4004840"/>
            <a:gd name="connsiteY8008" fmla="*/ 2105224 h 4757195"/>
            <a:gd name="connsiteX8009" fmla="*/ 1157536 w 4004840"/>
            <a:gd name="connsiteY8009" fmla="*/ 2105224 h 4757195"/>
            <a:gd name="connsiteX8010" fmla="*/ 1192155 w 4004840"/>
            <a:gd name="connsiteY8010" fmla="*/ 2101487 h 4757195"/>
            <a:gd name="connsiteX8011" fmla="*/ 1157536 w 4004840"/>
            <a:gd name="connsiteY8011" fmla="*/ 2097750 h 4757195"/>
            <a:gd name="connsiteX8012" fmla="*/ 1146308 w 4004840"/>
            <a:gd name="connsiteY8012" fmla="*/ 2098684 h 4757195"/>
            <a:gd name="connsiteX8013" fmla="*/ 1180927 w 4004840"/>
            <a:gd name="connsiteY8013" fmla="*/ 2083736 h 4757195"/>
            <a:gd name="connsiteX8014" fmla="*/ 1292455 w 4004840"/>
            <a:gd name="connsiteY8014" fmla="*/ 2083736 h 4757195"/>
            <a:gd name="connsiteX8015" fmla="*/ 1327074 w 4004840"/>
            <a:gd name="connsiteY8015" fmla="*/ 2098684 h 4757195"/>
            <a:gd name="connsiteX8016" fmla="*/ 1315847 w 4004840"/>
            <a:gd name="connsiteY8016" fmla="*/ 2097750 h 4757195"/>
            <a:gd name="connsiteX8017" fmla="*/ 1280292 w 4004840"/>
            <a:gd name="connsiteY8017" fmla="*/ 2101487 h 4757195"/>
            <a:gd name="connsiteX8018" fmla="*/ 1315847 w 4004840"/>
            <a:gd name="connsiteY8018" fmla="*/ 2105224 h 4757195"/>
            <a:gd name="connsiteX8019" fmla="*/ 1327074 w 4004840"/>
            <a:gd name="connsiteY8019" fmla="*/ 2105224 h 4757195"/>
            <a:gd name="connsiteX8020" fmla="*/ 1292455 w 4004840"/>
            <a:gd name="connsiteY8020" fmla="*/ 2120173 h 4757195"/>
            <a:gd name="connsiteX8021" fmla="*/ 1254094 w 4004840"/>
            <a:gd name="connsiteY8021" fmla="*/ 2101487 h 4757195"/>
            <a:gd name="connsiteX8022" fmla="*/ 1292455 w 4004840"/>
            <a:gd name="connsiteY8022" fmla="*/ 2083736 h 4757195"/>
            <a:gd name="connsiteX8023" fmla="*/ 1563792 w 4004840"/>
            <a:gd name="connsiteY8023" fmla="*/ 2083736 h 4757195"/>
            <a:gd name="connsiteX8024" fmla="*/ 1602153 w 4004840"/>
            <a:gd name="connsiteY8024" fmla="*/ 2101487 h 4757195"/>
            <a:gd name="connsiteX8025" fmla="*/ 1563792 w 4004840"/>
            <a:gd name="connsiteY8025" fmla="*/ 2120173 h 4757195"/>
            <a:gd name="connsiteX8026" fmla="*/ 1529173 w 4004840"/>
            <a:gd name="connsiteY8026" fmla="*/ 2105224 h 4757195"/>
            <a:gd name="connsiteX8027" fmla="*/ 1540401 w 4004840"/>
            <a:gd name="connsiteY8027" fmla="*/ 2105224 h 4757195"/>
            <a:gd name="connsiteX8028" fmla="*/ 1575020 w 4004840"/>
            <a:gd name="connsiteY8028" fmla="*/ 2101487 h 4757195"/>
            <a:gd name="connsiteX8029" fmla="*/ 1540401 w 4004840"/>
            <a:gd name="connsiteY8029" fmla="*/ 2097750 h 4757195"/>
            <a:gd name="connsiteX8030" fmla="*/ 1529173 w 4004840"/>
            <a:gd name="connsiteY8030" fmla="*/ 2098684 h 4757195"/>
            <a:gd name="connsiteX8031" fmla="*/ 1563792 w 4004840"/>
            <a:gd name="connsiteY8031" fmla="*/ 2083736 h 4757195"/>
            <a:gd name="connsiteX8032" fmla="*/ 1675319 w 4004840"/>
            <a:gd name="connsiteY8032" fmla="*/ 2083736 h 4757195"/>
            <a:gd name="connsiteX8033" fmla="*/ 1709938 w 4004840"/>
            <a:gd name="connsiteY8033" fmla="*/ 2098684 h 4757195"/>
            <a:gd name="connsiteX8034" fmla="*/ 1698711 w 4004840"/>
            <a:gd name="connsiteY8034" fmla="*/ 2097750 h 4757195"/>
            <a:gd name="connsiteX8035" fmla="*/ 1663156 w 4004840"/>
            <a:gd name="connsiteY8035" fmla="*/ 2101487 h 4757195"/>
            <a:gd name="connsiteX8036" fmla="*/ 1698711 w 4004840"/>
            <a:gd name="connsiteY8036" fmla="*/ 2105224 h 4757195"/>
            <a:gd name="connsiteX8037" fmla="*/ 1709938 w 4004840"/>
            <a:gd name="connsiteY8037" fmla="*/ 2105224 h 4757195"/>
            <a:gd name="connsiteX8038" fmla="*/ 1675319 w 4004840"/>
            <a:gd name="connsiteY8038" fmla="*/ 2120173 h 4757195"/>
            <a:gd name="connsiteX8039" fmla="*/ 1636958 w 4004840"/>
            <a:gd name="connsiteY8039" fmla="*/ 2101487 h 4757195"/>
            <a:gd name="connsiteX8040" fmla="*/ 1675319 w 4004840"/>
            <a:gd name="connsiteY8040" fmla="*/ 2083736 h 4757195"/>
            <a:gd name="connsiteX8041" fmla="*/ 1946656 w 4004840"/>
            <a:gd name="connsiteY8041" fmla="*/ 2083736 h 4757195"/>
            <a:gd name="connsiteX8042" fmla="*/ 1985017 w 4004840"/>
            <a:gd name="connsiteY8042" fmla="*/ 2101487 h 4757195"/>
            <a:gd name="connsiteX8043" fmla="*/ 1946656 w 4004840"/>
            <a:gd name="connsiteY8043" fmla="*/ 2120173 h 4757195"/>
            <a:gd name="connsiteX8044" fmla="*/ 1912037 w 4004840"/>
            <a:gd name="connsiteY8044" fmla="*/ 2105224 h 4757195"/>
            <a:gd name="connsiteX8045" fmla="*/ 1923265 w 4004840"/>
            <a:gd name="connsiteY8045" fmla="*/ 2105224 h 4757195"/>
            <a:gd name="connsiteX8046" fmla="*/ 1957884 w 4004840"/>
            <a:gd name="connsiteY8046" fmla="*/ 2101487 h 4757195"/>
            <a:gd name="connsiteX8047" fmla="*/ 1923265 w 4004840"/>
            <a:gd name="connsiteY8047" fmla="*/ 2097750 h 4757195"/>
            <a:gd name="connsiteX8048" fmla="*/ 1912037 w 4004840"/>
            <a:gd name="connsiteY8048" fmla="*/ 2098684 h 4757195"/>
            <a:gd name="connsiteX8049" fmla="*/ 1946656 w 4004840"/>
            <a:gd name="connsiteY8049" fmla="*/ 2083736 h 4757195"/>
            <a:gd name="connsiteX8050" fmla="*/ 2058184 w 4004840"/>
            <a:gd name="connsiteY8050" fmla="*/ 2083736 h 4757195"/>
            <a:gd name="connsiteX8051" fmla="*/ 2092803 w 4004840"/>
            <a:gd name="connsiteY8051" fmla="*/ 2098684 h 4757195"/>
            <a:gd name="connsiteX8052" fmla="*/ 2081576 w 4004840"/>
            <a:gd name="connsiteY8052" fmla="*/ 2097750 h 4757195"/>
            <a:gd name="connsiteX8053" fmla="*/ 2046021 w 4004840"/>
            <a:gd name="connsiteY8053" fmla="*/ 2101487 h 4757195"/>
            <a:gd name="connsiteX8054" fmla="*/ 2081576 w 4004840"/>
            <a:gd name="connsiteY8054" fmla="*/ 2105224 h 4757195"/>
            <a:gd name="connsiteX8055" fmla="*/ 2092803 w 4004840"/>
            <a:gd name="connsiteY8055" fmla="*/ 2105224 h 4757195"/>
            <a:gd name="connsiteX8056" fmla="*/ 2058184 w 4004840"/>
            <a:gd name="connsiteY8056" fmla="*/ 2120173 h 4757195"/>
            <a:gd name="connsiteX8057" fmla="*/ 2019823 w 4004840"/>
            <a:gd name="connsiteY8057" fmla="*/ 2101487 h 4757195"/>
            <a:gd name="connsiteX8058" fmla="*/ 2058184 w 4004840"/>
            <a:gd name="connsiteY8058" fmla="*/ 2083736 h 4757195"/>
            <a:gd name="connsiteX8059" fmla="*/ 2329521 w 4004840"/>
            <a:gd name="connsiteY8059" fmla="*/ 2083736 h 4757195"/>
            <a:gd name="connsiteX8060" fmla="*/ 2367882 w 4004840"/>
            <a:gd name="connsiteY8060" fmla="*/ 2101487 h 4757195"/>
            <a:gd name="connsiteX8061" fmla="*/ 2329521 w 4004840"/>
            <a:gd name="connsiteY8061" fmla="*/ 2120173 h 4757195"/>
            <a:gd name="connsiteX8062" fmla="*/ 2294902 w 4004840"/>
            <a:gd name="connsiteY8062" fmla="*/ 2105224 h 4757195"/>
            <a:gd name="connsiteX8063" fmla="*/ 2306130 w 4004840"/>
            <a:gd name="connsiteY8063" fmla="*/ 2105224 h 4757195"/>
            <a:gd name="connsiteX8064" fmla="*/ 2340749 w 4004840"/>
            <a:gd name="connsiteY8064" fmla="*/ 2101487 h 4757195"/>
            <a:gd name="connsiteX8065" fmla="*/ 2306130 w 4004840"/>
            <a:gd name="connsiteY8065" fmla="*/ 2097750 h 4757195"/>
            <a:gd name="connsiteX8066" fmla="*/ 2294902 w 4004840"/>
            <a:gd name="connsiteY8066" fmla="*/ 2098684 h 4757195"/>
            <a:gd name="connsiteX8067" fmla="*/ 2329521 w 4004840"/>
            <a:gd name="connsiteY8067" fmla="*/ 2083736 h 4757195"/>
            <a:gd name="connsiteX8068" fmla="*/ 2441049 w 4004840"/>
            <a:gd name="connsiteY8068" fmla="*/ 2083736 h 4757195"/>
            <a:gd name="connsiteX8069" fmla="*/ 2475668 w 4004840"/>
            <a:gd name="connsiteY8069" fmla="*/ 2098684 h 4757195"/>
            <a:gd name="connsiteX8070" fmla="*/ 2464441 w 4004840"/>
            <a:gd name="connsiteY8070" fmla="*/ 2097750 h 4757195"/>
            <a:gd name="connsiteX8071" fmla="*/ 2428886 w 4004840"/>
            <a:gd name="connsiteY8071" fmla="*/ 2101487 h 4757195"/>
            <a:gd name="connsiteX8072" fmla="*/ 2464441 w 4004840"/>
            <a:gd name="connsiteY8072" fmla="*/ 2105224 h 4757195"/>
            <a:gd name="connsiteX8073" fmla="*/ 2475668 w 4004840"/>
            <a:gd name="connsiteY8073" fmla="*/ 2105224 h 4757195"/>
            <a:gd name="connsiteX8074" fmla="*/ 2441049 w 4004840"/>
            <a:gd name="connsiteY8074" fmla="*/ 2120173 h 4757195"/>
            <a:gd name="connsiteX8075" fmla="*/ 2402688 w 4004840"/>
            <a:gd name="connsiteY8075" fmla="*/ 2101487 h 4757195"/>
            <a:gd name="connsiteX8076" fmla="*/ 2441049 w 4004840"/>
            <a:gd name="connsiteY8076" fmla="*/ 2083736 h 4757195"/>
            <a:gd name="connsiteX8077" fmla="*/ 2712385 w 4004840"/>
            <a:gd name="connsiteY8077" fmla="*/ 2083736 h 4757195"/>
            <a:gd name="connsiteX8078" fmla="*/ 2750747 w 4004840"/>
            <a:gd name="connsiteY8078" fmla="*/ 2101487 h 4757195"/>
            <a:gd name="connsiteX8079" fmla="*/ 2712385 w 4004840"/>
            <a:gd name="connsiteY8079" fmla="*/ 2120173 h 4757195"/>
            <a:gd name="connsiteX8080" fmla="*/ 2677767 w 4004840"/>
            <a:gd name="connsiteY8080" fmla="*/ 2105224 h 4757195"/>
            <a:gd name="connsiteX8081" fmla="*/ 2688995 w 4004840"/>
            <a:gd name="connsiteY8081" fmla="*/ 2105224 h 4757195"/>
            <a:gd name="connsiteX8082" fmla="*/ 2723613 w 4004840"/>
            <a:gd name="connsiteY8082" fmla="*/ 2101487 h 4757195"/>
            <a:gd name="connsiteX8083" fmla="*/ 2688995 w 4004840"/>
            <a:gd name="connsiteY8083" fmla="*/ 2097750 h 4757195"/>
            <a:gd name="connsiteX8084" fmla="*/ 2677767 w 4004840"/>
            <a:gd name="connsiteY8084" fmla="*/ 2098684 h 4757195"/>
            <a:gd name="connsiteX8085" fmla="*/ 2712385 w 4004840"/>
            <a:gd name="connsiteY8085" fmla="*/ 2083736 h 4757195"/>
            <a:gd name="connsiteX8086" fmla="*/ 2823914 w 4004840"/>
            <a:gd name="connsiteY8086" fmla="*/ 2083736 h 4757195"/>
            <a:gd name="connsiteX8087" fmla="*/ 2858533 w 4004840"/>
            <a:gd name="connsiteY8087" fmla="*/ 2098684 h 4757195"/>
            <a:gd name="connsiteX8088" fmla="*/ 2847305 w 4004840"/>
            <a:gd name="connsiteY8088" fmla="*/ 2097750 h 4757195"/>
            <a:gd name="connsiteX8089" fmla="*/ 2811751 w 4004840"/>
            <a:gd name="connsiteY8089" fmla="*/ 2101487 h 4757195"/>
            <a:gd name="connsiteX8090" fmla="*/ 2847305 w 4004840"/>
            <a:gd name="connsiteY8090" fmla="*/ 2105224 h 4757195"/>
            <a:gd name="connsiteX8091" fmla="*/ 2858533 w 4004840"/>
            <a:gd name="connsiteY8091" fmla="*/ 2105224 h 4757195"/>
            <a:gd name="connsiteX8092" fmla="*/ 2823914 w 4004840"/>
            <a:gd name="connsiteY8092" fmla="*/ 2120173 h 4757195"/>
            <a:gd name="connsiteX8093" fmla="*/ 2785553 w 4004840"/>
            <a:gd name="connsiteY8093" fmla="*/ 2101487 h 4757195"/>
            <a:gd name="connsiteX8094" fmla="*/ 2823914 w 4004840"/>
            <a:gd name="connsiteY8094" fmla="*/ 2083736 h 4757195"/>
            <a:gd name="connsiteX8095" fmla="*/ 3095251 w 4004840"/>
            <a:gd name="connsiteY8095" fmla="*/ 2083736 h 4757195"/>
            <a:gd name="connsiteX8096" fmla="*/ 3133612 w 4004840"/>
            <a:gd name="connsiteY8096" fmla="*/ 2101487 h 4757195"/>
            <a:gd name="connsiteX8097" fmla="*/ 3095251 w 4004840"/>
            <a:gd name="connsiteY8097" fmla="*/ 2120173 h 4757195"/>
            <a:gd name="connsiteX8098" fmla="*/ 3060632 w 4004840"/>
            <a:gd name="connsiteY8098" fmla="*/ 2105224 h 4757195"/>
            <a:gd name="connsiteX8099" fmla="*/ 3071859 w 4004840"/>
            <a:gd name="connsiteY8099" fmla="*/ 2105224 h 4757195"/>
            <a:gd name="connsiteX8100" fmla="*/ 3106478 w 4004840"/>
            <a:gd name="connsiteY8100" fmla="*/ 2101487 h 4757195"/>
            <a:gd name="connsiteX8101" fmla="*/ 3071859 w 4004840"/>
            <a:gd name="connsiteY8101" fmla="*/ 2097750 h 4757195"/>
            <a:gd name="connsiteX8102" fmla="*/ 3060632 w 4004840"/>
            <a:gd name="connsiteY8102" fmla="*/ 2098684 h 4757195"/>
            <a:gd name="connsiteX8103" fmla="*/ 3095251 w 4004840"/>
            <a:gd name="connsiteY8103" fmla="*/ 2083736 h 4757195"/>
            <a:gd name="connsiteX8104" fmla="*/ 3206779 w 4004840"/>
            <a:gd name="connsiteY8104" fmla="*/ 2083736 h 4757195"/>
            <a:gd name="connsiteX8105" fmla="*/ 3241398 w 4004840"/>
            <a:gd name="connsiteY8105" fmla="*/ 2098684 h 4757195"/>
            <a:gd name="connsiteX8106" fmla="*/ 3230170 w 4004840"/>
            <a:gd name="connsiteY8106" fmla="*/ 2097750 h 4757195"/>
            <a:gd name="connsiteX8107" fmla="*/ 3194616 w 4004840"/>
            <a:gd name="connsiteY8107" fmla="*/ 2101487 h 4757195"/>
            <a:gd name="connsiteX8108" fmla="*/ 3230170 w 4004840"/>
            <a:gd name="connsiteY8108" fmla="*/ 2105224 h 4757195"/>
            <a:gd name="connsiteX8109" fmla="*/ 3241398 w 4004840"/>
            <a:gd name="connsiteY8109" fmla="*/ 2105224 h 4757195"/>
            <a:gd name="connsiteX8110" fmla="*/ 3206779 w 4004840"/>
            <a:gd name="connsiteY8110" fmla="*/ 2120173 h 4757195"/>
            <a:gd name="connsiteX8111" fmla="*/ 3168418 w 4004840"/>
            <a:gd name="connsiteY8111" fmla="*/ 2101487 h 4757195"/>
            <a:gd name="connsiteX8112" fmla="*/ 3206779 w 4004840"/>
            <a:gd name="connsiteY8112" fmla="*/ 2083736 h 4757195"/>
            <a:gd name="connsiteX8113" fmla="*/ 3478116 w 4004840"/>
            <a:gd name="connsiteY8113" fmla="*/ 2083736 h 4757195"/>
            <a:gd name="connsiteX8114" fmla="*/ 3516477 w 4004840"/>
            <a:gd name="connsiteY8114" fmla="*/ 2101487 h 4757195"/>
            <a:gd name="connsiteX8115" fmla="*/ 3478116 w 4004840"/>
            <a:gd name="connsiteY8115" fmla="*/ 2120173 h 4757195"/>
            <a:gd name="connsiteX8116" fmla="*/ 3443496 w 4004840"/>
            <a:gd name="connsiteY8116" fmla="*/ 2105224 h 4757195"/>
            <a:gd name="connsiteX8117" fmla="*/ 3454724 w 4004840"/>
            <a:gd name="connsiteY8117" fmla="*/ 2105224 h 4757195"/>
            <a:gd name="connsiteX8118" fmla="*/ 3489343 w 4004840"/>
            <a:gd name="connsiteY8118" fmla="*/ 2101487 h 4757195"/>
            <a:gd name="connsiteX8119" fmla="*/ 3454724 w 4004840"/>
            <a:gd name="connsiteY8119" fmla="*/ 2097750 h 4757195"/>
            <a:gd name="connsiteX8120" fmla="*/ 3443496 w 4004840"/>
            <a:gd name="connsiteY8120" fmla="*/ 2098684 h 4757195"/>
            <a:gd name="connsiteX8121" fmla="*/ 3478116 w 4004840"/>
            <a:gd name="connsiteY8121" fmla="*/ 2083736 h 4757195"/>
            <a:gd name="connsiteX8122" fmla="*/ 3589644 w 4004840"/>
            <a:gd name="connsiteY8122" fmla="*/ 2083736 h 4757195"/>
            <a:gd name="connsiteX8123" fmla="*/ 3624263 w 4004840"/>
            <a:gd name="connsiteY8123" fmla="*/ 2098684 h 4757195"/>
            <a:gd name="connsiteX8124" fmla="*/ 3613035 w 4004840"/>
            <a:gd name="connsiteY8124" fmla="*/ 2097750 h 4757195"/>
            <a:gd name="connsiteX8125" fmla="*/ 3577481 w 4004840"/>
            <a:gd name="connsiteY8125" fmla="*/ 2101487 h 4757195"/>
            <a:gd name="connsiteX8126" fmla="*/ 3613035 w 4004840"/>
            <a:gd name="connsiteY8126" fmla="*/ 2105224 h 4757195"/>
            <a:gd name="connsiteX8127" fmla="*/ 3624263 w 4004840"/>
            <a:gd name="connsiteY8127" fmla="*/ 2105224 h 4757195"/>
            <a:gd name="connsiteX8128" fmla="*/ 3589644 w 4004840"/>
            <a:gd name="connsiteY8128" fmla="*/ 2120173 h 4757195"/>
            <a:gd name="connsiteX8129" fmla="*/ 3551283 w 4004840"/>
            <a:gd name="connsiteY8129" fmla="*/ 2101487 h 4757195"/>
            <a:gd name="connsiteX8130" fmla="*/ 3589644 w 4004840"/>
            <a:gd name="connsiteY8130" fmla="*/ 2083736 h 4757195"/>
            <a:gd name="connsiteX8131" fmla="*/ 3860981 w 4004840"/>
            <a:gd name="connsiteY8131" fmla="*/ 2083736 h 4757195"/>
            <a:gd name="connsiteX8132" fmla="*/ 3899339 w 4004840"/>
            <a:gd name="connsiteY8132" fmla="*/ 2101487 h 4757195"/>
            <a:gd name="connsiteX8133" fmla="*/ 3860981 w 4004840"/>
            <a:gd name="connsiteY8133" fmla="*/ 2120173 h 4757195"/>
            <a:gd name="connsiteX8134" fmla="*/ 3826361 w 4004840"/>
            <a:gd name="connsiteY8134" fmla="*/ 2105224 h 4757195"/>
            <a:gd name="connsiteX8135" fmla="*/ 3837589 w 4004840"/>
            <a:gd name="connsiteY8135" fmla="*/ 2105224 h 4757195"/>
            <a:gd name="connsiteX8136" fmla="*/ 3872206 w 4004840"/>
            <a:gd name="connsiteY8136" fmla="*/ 2101487 h 4757195"/>
            <a:gd name="connsiteX8137" fmla="*/ 3837589 w 4004840"/>
            <a:gd name="connsiteY8137" fmla="*/ 2097750 h 4757195"/>
            <a:gd name="connsiteX8138" fmla="*/ 3826361 w 4004840"/>
            <a:gd name="connsiteY8138" fmla="*/ 2098684 h 4757195"/>
            <a:gd name="connsiteX8139" fmla="*/ 3860981 w 4004840"/>
            <a:gd name="connsiteY8139" fmla="*/ 2083736 h 4757195"/>
            <a:gd name="connsiteX8140" fmla="*/ 364204 w 4004840"/>
            <a:gd name="connsiteY8140" fmla="*/ 2081634 h 4757195"/>
            <a:gd name="connsiteX8141" fmla="*/ 377771 w 4004840"/>
            <a:gd name="connsiteY8141" fmla="*/ 2091210 h 4757195"/>
            <a:gd name="connsiteX8142" fmla="*/ 364672 w 4004840"/>
            <a:gd name="connsiteY8142" fmla="*/ 2122042 h 4757195"/>
            <a:gd name="connsiteX8143" fmla="*/ 330989 w 4004840"/>
            <a:gd name="connsiteY8143" fmla="*/ 2115502 h 4757195"/>
            <a:gd name="connsiteX8144" fmla="*/ 345024 w 4004840"/>
            <a:gd name="connsiteY8144" fmla="*/ 2084670 h 4757195"/>
            <a:gd name="connsiteX8145" fmla="*/ 364204 w 4004840"/>
            <a:gd name="connsiteY8145" fmla="*/ 2081634 h 4757195"/>
            <a:gd name="connsiteX8146" fmla="*/ 747069 w 4004840"/>
            <a:gd name="connsiteY8146" fmla="*/ 2081634 h 4757195"/>
            <a:gd name="connsiteX8147" fmla="*/ 760636 w 4004840"/>
            <a:gd name="connsiteY8147" fmla="*/ 2091210 h 4757195"/>
            <a:gd name="connsiteX8148" fmla="*/ 747537 w 4004840"/>
            <a:gd name="connsiteY8148" fmla="*/ 2122042 h 4757195"/>
            <a:gd name="connsiteX8149" fmla="*/ 713854 w 4004840"/>
            <a:gd name="connsiteY8149" fmla="*/ 2115502 h 4757195"/>
            <a:gd name="connsiteX8150" fmla="*/ 727889 w 4004840"/>
            <a:gd name="connsiteY8150" fmla="*/ 2084670 h 4757195"/>
            <a:gd name="connsiteX8151" fmla="*/ 747069 w 4004840"/>
            <a:gd name="connsiteY8151" fmla="*/ 2081634 h 4757195"/>
            <a:gd name="connsiteX8152" fmla="*/ 1129934 w 4004840"/>
            <a:gd name="connsiteY8152" fmla="*/ 2081634 h 4757195"/>
            <a:gd name="connsiteX8153" fmla="*/ 1143501 w 4004840"/>
            <a:gd name="connsiteY8153" fmla="*/ 2091210 h 4757195"/>
            <a:gd name="connsiteX8154" fmla="*/ 1130402 w 4004840"/>
            <a:gd name="connsiteY8154" fmla="*/ 2122042 h 4757195"/>
            <a:gd name="connsiteX8155" fmla="*/ 1096719 w 4004840"/>
            <a:gd name="connsiteY8155" fmla="*/ 2115502 h 4757195"/>
            <a:gd name="connsiteX8156" fmla="*/ 1110754 w 4004840"/>
            <a:gd name="connsiteY8156" fmla="*/ 2084670 h 4757195"/>
            <a:gd name="connsiteX8157" fmla="*/ 1129934 w 4004840"/>
            <a:gd name="connsiteY8157" fmla="*/ 2081634 h 4757195"/>
            <a:gd name="connsiteX8158" fmla="*/ 1512799 w 4004840"/>
            <a:gd name="connsiteY8158" fmla="*/ 2081634 h 4757195"/>
            <a:gd name="connsiteX8159" fmla="*/ 1526366 w 4004840"/>
            <a:gd name="connsiteY8159" fmla="*/ 2091210 h 4757195"/>
            <a:gd name="connsiteX8160" fmla="*/ 1513267 w 4004840"/>
            <a:gd name="connsiteY8160" fmla="*/ 2122042 h 4757195"/>
            <a:gd name="connsiteX8161" fmla="*/ 1479584 w 4004840"/>
            <a:gd name="connsiteY8161" fmla="*/ 2115502 h 4757195"/>
            <a:gd name="connsiteX8162" fmla="*/ 1493619 w 4004840"/>
            <a:gd name="connsiteY8162" fmla="*/ 2084670 h 4757195"/>
            <a:gd name="connsiteX8163" fmla="*/ 1512799 w 4004840"/>
            <a:gd name="connsiteY8163" fmla="*/ 2081634 h 4757195"/>
            <a:gd name="connsiteX8164" fmla="*/ 1895663 w 4004840"/>
            <a:gd name="connsiteY8164" fmla="*/ 2081634 h 4757195"/>
            <a:gd name="connsiteX8165" fmla="*/ 1909230 w 4004840"/>
            <a:gd name="connsiteY8165" fmla="*/ 2091210 h 4757195"/>
            <a:gd name="connsiteX8166" fmla="*/ 1896131 w 4004840"/>
            <a:gd name="connsiteY8166" fmla="*/ 2122042 h 4757195"/>
            <a:gd name="connsiteX8167" fmla="*/ 1862448 w 4004840"/>
            <a:gd name="connsiteY8167" fmla="*/ 2115502 h 4757195"/>
            <a:gd name="connsiteX8168" fmla="*/ 1876483 w 4004840"/>
            <a:gd name="connsiteY8168" fmla="*/ 2084670 h 4757195"/>
            <a:gd name="connsiteX8169" fmla="*/ 1895663 w 4004840"/>
            <a:gd name="connsiteY8169" fmla="*/ 2081634 h 4757195"/>
            <a:gd name="connsiteX8170" fmla="*/ 2278528 w 4004840"/>
            <a:gd name="connsiteY8170" fmla="*/ 2081634 h 4757195"/>
            <a:gd name="connsiteX8171" fmla="*/ 2292095 w 4004840"/>
            <a:gd name="connsiteY8171" fmla="*/ 2091210 h 4757195"/>
            <a:gd name="connsiteX8172" fmla="*/ 2278996 w 4004840"/>
            <a:gd name="connsiteY8172" fmla="*/ 2122042 h 4757195"/>
            <a:gd name="connsiteX8173" fmla="*/ 2245313 w 4004840"/>
            <a:gd name="connsiteY8173" fmla="*/ 2115502 h 4757195"/>
            <a:gd name="connsiteX8174" fmla="*/ 2259348 w 4004840"/>
            <a:gd name="connsiteY8174" fmla="*/ 2084670 h 4757195"/>
            <a:gd name="connsiteX8175" fmla="*/ 2278528 w 4004840"/>
            <a:gd name="connsiteY8175" fmla="*/ 2081634 h 4757195"/>
            <a:gd name="connsiteX8176" fmla="*/ 2661393 w 4004840"/>
            <a:gd name="connsiteY8176" fmla="*/ 2081634 h 4757195"/>
            <a:gd name="connsiteX8177" fmla="*/ 2674960 w 4004840"/>
            <a:gd name="connsiteY8177" fmla="*/ 2091210 h 4757195"/>
            <a:gd name="connsiteX8178" fmla="*/ 2661861 w 4004840"/>
            <a:gd name="connsiteY8178" fmla="*/ 2122042 h 4757195"/>
            <a:gd name="connsiteX8179" fmla="*/ 2628178 w 4004840"/>
            <a:gd name="connsiteY8179" fmla="*/ 2115502 h 4757195"/>
            <a:gd name="connsiteX8180" fmla="*/ 2642212 w 4004840"/>
            <a:gd name="connsiteY8180" fmla="*/ 2084670 h 4757195"/>
            <a:gd name="connsiteX8181" fmla="*/ 2661393 w 4004840"/>
            <a:gd name="connsiteY8181" fmla="*/ 2081634 h 4757195"/>
            <a:gd name="connsiteX8182" fmla="*/ 3044258 w 4004840"/>
            <a:gd name="connsiteY8182" fmla="*/ 2081634 h 4757195"/>
            <a:gd name="connsiteX8183" fmla="*/ 3057825 w 4004840"/>
            <a:gd name="connsiteY8183" fmla="*/ 2091210 h 4757195"/>
            <a:gd name="connsiteX8184" fmla="*/ 3044726 w 4004840"/>
            <a:gd name="connsiteY8184" fmla="*/ 2122042 h 4757195"/>
            <a:gd name="connsiteX8185" fmla="*/ 3011043 w 4004840"/>
            <a:gd name="connsiteY8185" fmla="*/ 2115502 h 4757195"/>
            <a:gd name="connsiteX8186" fmla="*/ 3025077 w 4004840"/>
            <a:gd name="connsiteY8186" fmla="*/ 2084670 h 4757195"/>
            <a:gd name="connsiteX8187" fmla="*/ 3044258 w 4004840"/>
            <a:gd name="connsiteY8187" fmla="*/ 2081634 h 4757195"/>
            <a:gd name="connsiteX8188" fmla="*/ 3427123 w 4004840"/>
            <a:gd name="connsiteY8188" fmla="*/ 2081634 h 4757195"/>
            <a:gd name="connsiteX8189" fmla="*/ 3440690 w 4004840"/>
            <a:gd name="connsiteY8189" fmla="*/ 2091210 h 4757195"/>
            <a:gd name="connsiteX8190" fmla="*/ 3427591 w 4004840"/>
            <a:gd name="connsiteY8190" fmla="*/ 2122042 h 4757195"/>
            <a:gd name="connsiteX8191" fmla="*/ 3393908 w 4004840"/>
            <a:gd name="connsiteY8191" fmla="*/ 2115502 h 4757195"/>
            <a:gd name="connsiteX8192" fmla="*/ 3407943 w 4004840"/>
            <a:gd name="connsiteY8192" fmla="*/ 2084670 h 4757195"/>
            <a:gd name="connsiteX8193" fmla="*/ 3427123 w 4004840"/>
            <a:gd name="connsiteY8193" fmla="*/ 2081634 h 4757195"/>
            <a:gd name="connsiteX8194" fmla="*/ 3809987 w 4004840"/>
            <a:gd name="connsiteY8194" fmla="*/ 2081634 h 4757195"/>
            <a:gd name="connsiteX8195" fmla="*/ 3823551 w 4004840"/>
            <a:gd name="connsiteY8195" fmla="*/ 2091210 h 4757195"/>
            <a:gd name="connsiteX8196" fmla="*/ 3810455 w 4004840"/>
            <a:gd name="connsiteY8196" fmla="*/ 2122042 h 4757195"/>
            <a:gd name="connsiteX8197" fmla="*/ 3776772 w 4004840"/>
            <a:gd name="connsiteY8197" fmla="*/ 2115502 h 4757195"/>
            <a:gd name="connsiteX8198" fmla="*/ 3790807 w 4004840"/>
            <a:gd name="connsiteY8198" fmla="*/ 2084670 h 4757195"/>
            <a:gd name="connsiteX8199" fmla="*/ 3809987 w 4004840"/>
            <a:gd name="connsiteY8199" fmla="*/ 2081634 h 4757195"/>
            <a:gd name="connsiteX8200" fmla="*/ 279529 w 4004840"/>
            <a:gd name="connsiteY8200" fmla="*/ 2051036 h 4757195"/>
            <a:gd name="connsiteX8201" fmla="*/ 297306 w 4004840"/>
            <a:gd name="connsiteY8201" fmla="*/ 2073459 h 4757195"/>
            <a:gd name="connsiteX8202" fmla="*/ 279529 w 4004840"/>
            <a:gd name="connsiteY8202" fmla="*/ 2096816 h 4757195"/>
            <a:gd name="connsiteX8203" fmla="*/ 261752 w 4004840"/>
            <a:gd name="connsiteY8203" fmla="*/ 2073459 h 4757195"/>
            <a:gd name="connsiteX8204" fmla="*/ 279529 w 4004840"/>
            <a:gd name="connsiteY8204" fmla="*/ 2051036 h 4757195"/>
            <a:gd name="connsiteX8205" fmla="*/ 662394 w 4004840"/>
            <a:gd name="connsiteY8205" fmla="*/ 2051036 h 4757195"/>
            <a:gd name="connsiteX8206" fmla="*/ 680171 w 4004840"/>
            <a:gd name="connsiteY8206" fmla="*/ 2073459 h 4757195"/>
            <a:gd name="connsiteX8207" fmla="*/ 662394 w 4004840"/>
            <a:gd name="connsiteY8207" fmla="*/ 2096816 h 4757195"/>
            <a:gd name="connsiteX8208" fmla="*/ 644616 w 4004840"/>
            <a:gd name="connsiteY8208" fmla="*/ 2073459 h 4757195"/>
            <a:gd name="connsiteX8209" fmla="*/ 662394 w 4004840"/>
            <a:gd name="connsiteY8209" fmla="*/ 2051036 h 4757195"/>
            <a:gd name="connsiteX8210" fmla="*/ 1045259 w 4004840"/>
            <a:gd name="connsiteY8210" fmla="*/ 2051036 h 4757195"/>
            <a:gd name="connsiteX8211" fmla="*/ 1063036 w 4004840"/>
            <a:gd name="connsiteY8211" fmla="*/ 2073459 h 4757195"/>
            <a:gd name="connsiteX8212" fmla="*/ 1045259 w 4004840"/>
            <a:gd name="connsiteY8212" fmla="*/ 2096816 h 4757195"/>
            <a:gd name="connsiteX8213" fmla="*/ 1027481 w 4004840"/>
            <a:gd name="connsiteY8213" fmla="*/ 2073459 h 4757195"/>
            <a:gd name="connsiteX8214" fmla="*/ 1045259 w 4004840"/>
            <a:gd name="connsiteY8214" fmla="*/ 2051036 h 4757195"/>
            <a:gd name="connsiteX8215" fmla="*/ 1428124 w 4004840"/>
            <a:gd name="connsiteY8215" fmla="*/ 2051036 h 4757195"/>
            <a:gd name="connsiteX8216" fmla="*/ 1445901 w 4004840"/>
            <a:gd name="connsiteY8216" fmla="*/ 2073459 h 4757195"/>
            <a:gd name="connsiteX8217" fmla="*/ 1428124 w 4004840"/>
            <a:gd name="connsiteY8217" fmla="*/ 2096816 h 4757195"/>
            <a:gd name="connsiteX8218" fmla="*/ 1410346 w 4004840"/>
            <a:gd name="connsiteY8218" fmla="*/ 2073459 h 4757195"/>
            <a:gd name="connsiteX8219" fmla="*/ 1428124 w 4004840"/>
            <a:gd name="connsiteY8219" fmla="*/ 2051036 h 4757195"/>
            <a:gd name="connsiteX8220" fmla="*/ 1810988 w 4004840"/>
            <a:gd name="connsiteY8220" fmla="*/ 2051036 h 4757195"/>
            <a:gd name="connsiteX8221" fmla="*/ 1828765 w 4004840"/>
            <a:gd name="connsiteY8221" fmla="*/ 2073459 h 4757195"/>
            <a:gd name="connsiteX8222" fmla="*/ 1810988 w 4004840"/>
            <a:gd name="connsiteY8222" fmla="*/ 2096816 h 4757195"/>
            <a:gd name="connsiteX8223" fmla="*/ 1793210 w 4004840"/>
            <a:gd name="connsiteY8223" fmla="*/ 2073459 h 4757195"/>
            <a:gd name="connsiteX8224" fmla="*/ 1810988 w 4004840"/>
            <a:gd name="connsiteY8224" fmla="*/ 2051036 h 4757195"/>
            <a:gd name="connsiteX8225" fmla="*/ 2193853 w 4004840"/>
            <a:gd name="connsiteY8225" fmla="*/ 2051036 h 4757195"/>
            <a:gd name="connsiteX8226" fmla="*/ 2211630 w 4004840"/>
            <a:gd name="connsiteY8226" fmla="*/ 2073459 h 4757195"/>
            <a:gd name="connsiteX8227" fmla="*/ 2193853 w 4004840"/>
            <a:gd name="connsiteY8227" fmla="*/ 2096816 h 4757195"/>
            <a:gd name="connsiteX8228" fmla="*/ 2176075 w 4004840"/>
            <a:gd name="connsiteY8228" fmla="*/ 2073459 h 4757195"/>
            <a:gd name="connsiteX8229" fmla="*/ 2193853 w 4004840"/>
            <a:gd name="connsiteY8229" fmla="*/ 2051036 h 4757195"/>
            <a:gd name="connsiteX8230" fmla="*/ 2576718 w 4004840"/>
            <a:gd name="connsiteY8230" fmla="*/ 2051036 h 4757195"/>
            <a:gd name="connsiteX8231" fmla="*/ 2594495 w 4004840"/>
            <a:gd name="connsiteY8231" fmla="*/ 2073459 h 4757195"/>
            <a:gd name="connsiteX8232" fmla="*/ 2576718 w 4004840"/>
            <a:gd name="connsiteY8232" fmla="*/ 2096816 h 4757195"/>
            <a:gd name="connsiteX8233" fmla="*/ 2558940 w 4004840"/>
            <a:gd name="connsiteY8233" fmla="*/ 2073459 h 4757195"/>
            <a:gd name="connsiteX8234" fmla="*/ 2576718 w 4004840"/>
            <a:gd name="connsiteY8234" fmla="*/ 2051036 h 4757195"/>
            <a:gd name="connsiteX8235" fmla="*/ 2959582 w 4004840"/>
            <a:gd name="connsiteY8235" fmla="*/ 2051036 h 4757195"/>
            <a:gd name="connsiteX8236" fmla="*/ 2977360 w 4004840"/>
            <a:gd name="connsiteY8236" fmla="*/ 2073459 h 4757195"/>
            <a:gd name="connsiteX8237" fmla="*/ 2959582 w 4004840"/>
            <a:gd name="connsiteY8237" fmla="*/ 2096816 h 4757195"/>
            <a:gd name="connsiteX8238" fmla="*/ 2941805 w 4004840"/>
            <a:gd name="connsiteY8238" fmla="*/ 2073459 h 4757195"/>
            <a:gd name="connsiteX8239" fmla="*/ 2959582 w 4004840"/>
            <a:gd name="connsiteY8239" fmla="*/ 2051036 h 4757195"/>
            <a:gd name="connsiteX8240" fmla="*/ 3342447 w 4004840"/>
            <a:gd name="connsiteY8240" fmla="*/ 2051036 h 4757195"/>
            <a:gd name="connsiteX8241" fmla="*/ 3360224 w 4004840"/>
            <a:gd name="connsiteY8241" fmla="*/ 2073459 h 4757195"/>
            <a:gd name="connsiteX8242" fmla="*/ 3342447 w 4004840"/>
            <a:gd name="connsiteY8242" fmla="*/ 2096816 h 4757195"/>
            <a:gd name="connsiteX8243" fmla="*/ 3324670 w 4004840"/>
            <a:gd name="connsiteY8243" fmla="*/ 2073459 h 4757195"/>
            <a:gd name="connsiteX8244" fmla="*/ 3342447 w 4004840"/>
            <a:gd name="connsiteY8244" fmla="*/ 2051036 h 4757195"/>
            <a:gd name="connsiteX8245" fmla="*/ 3725309 w 4004840"/>
            <a:gd name="connsiteY8245" fmla="*/ 2051036 h 4757195"/>
            <a:gd name="connsiteX8246" fmla="*/ 3743089 w 4004840"/>
            <a:gd name="connsiteY8246" fmla="*/ 2073459 h 4757195"/>
            <a:gd name="connsiteX8247" fmla="*/ 3725309 w 4004840"/>
            <a:gd name="connsiteY8247" fmla="*/ 2096816 h 4757195"/>
            <a:gd name="connsiteX8248" fmla="*/ 3707535 w 4004840"/>
            <a:gd name="connsiteY8248" fmla="*/ 2073459 h 4757195"/>
            <a:gd name="connsiteX8249" fmla="*/ 3725309 w 4004840"/>
            <a:gd name="connsiteY8249" fmla="*/ 2051036 h 4757195"/>
            <a:gd name="connsiteX8250" fmla="*/ 177778 w 4004840"/>
            <a:gd name="connsiteY8250" fmla="*/ 2035153 h 4757195"/>
            <a:gd name="connsiteX8251" fmla="*/ 198128 w 4004840"/>
            <a:gd name="connsiteY8251" fmla="*/ 2038890 h 4757195"/>
            <a:gd name="connsiteX8252" fmla="*/ 214969 w 4004840"/>
            <a:gd name="connsiteY8252" fmla="*/ 2062247 h 4757195"/>
            <a:gd name="connsiteX8253" fmla="*/ 208420 w 4004840"/>
            <a:gd name="connsiteY8253" fmla="*/ 2057576 h 4757195"/>
            <a:gd name="connsiteX8254" fmla="*/ 184093 w 4004840"/>
            <a:gd name="connsiteY8254" fmla="*/ 2047299 h 4757195"/>
            <a:gd name="connsiteX8255" fmla="*/ 205613 w 4004840"/>
            <a:gd name="connsiteY8255" fmla="*/ 2062247 h 4757195"/>
            <a:gd name="connsiteX8256" fmla="*/ 213098 w 4004840"/>
            <a:gd name="connsiteY8256" fmla="*/ 2065984 h 4757195"/>
            <a:gd name="connsiteX8257" fmla="*/ 185029 w 4004840"/>
            <a:gd name="connsiteY8257" fmla="*/ 2063181 h 4757195"/>
            <a:gd name="connsiteX8258" fmla="*/ 167252 w 4004840"/>
            <a:gd name="connsiteY8258" fmla="*/ 2037021 h 4757195"/>
            <a:gd name="connsiteX8259" fmla="*/ 177778 w 4004840"/>
            <a:gd name="connsiteY8259" fmla="*/ 2035153 h 4757195"/>
            <a:gd name="connsiteX8260" fmla="*/ 381163 w 4004840"/>
            <a:gd name="connsiteY8260" fmla="*/ 2035153 h 4757195"/>
            <a:gd name="connsiteX8261" fmla="*/ 391806 w 4004840"/>
            <a:gd name="connsiteY8261" fmla="*/ 2037021 h 4757195"/>
            <a:gd name="connsiteX8262" fmla="*/ 374029 w 4004840"/>
            <a:gd name="connsiteY8262" fmla="*/ 2063181 h 4757195"/>
            <a:gd name="connsiteX8263" fmla="*/ 345959 w 4004840"/>
            <a:gd name="connsiteY8263" fmla="*/ 2065984 h 4757195"/>
            <a:gd name="connsiteX8264" fmla="*/ 353444 w 4004840"/>
            <a:gd name="connsiteY8264" fmla="*/ 2062247 h 4757195"/>
            <a:gd name="connsiteX8265" fmla="*/ 374964 w 4004840"/>
            <a:gd name="connsiteY8265" fmla="*/ 2047299 h 4757195"/>
            <a:gd name="connsiteX8266" fmla="*/ 350638 w 4004840"/>
            <a:gd name="connsiteY8266" fmla="*/ 2057576 h 4757195"/>
            <a:gd name="connsiteX8267" fmla="*/ 343152 w 4004840"/>
            <a:gd name="connsiteY8267" fmla="*/ 2062247 h 4757195"/>
            <a:gd name="connsiteX8268" fmla="*/ 359994 w 4004840"/>
            <a:gd name="connsiteY8268" fmla="*/ 2038890 h 4757195"/>
            <a:gd name="connsiteX8269" fmla="*/ 381163 w 4004840"/>
            <a:gd name="connsiteY8269" fmla="*/ 2035153 h 4757195"/>
            <a:gd name="connsiteX8270" fmla="*/ 560642 w 4004840"/>
            <a:gd name="connsiteY8270" fmla="*/ 2035153 h 4757195"/>
            <a:gd name="connsiteX8271" fmla="*/ 580993 w 4004840"/>
            <a:gd name="connsiteY8271" fmla="*/ 2038890 h 4757195"/>
            <a:gd name="connsiteX8272" fmla="*/ 597834 w 4004840"/>
            <a:gd name="connsiteY8272" fmla="*/ 2062247 h 4757195"/>
            <a:gd name="connsiteX8273" fmla="*/ 591285 w 4004840"/>
            <a:gd name="connsiteY8273" fmla="*/ 2057576 h 4757195"/>
            <a:gd name="connsiteX8274" fmla="*/ 566958 w 4004840"/>
            <a:gd name="connsiteY8274" fmla="*/ 2047299 h 4757195"/>
            <a:gd name="connsiteX8275" fmla="*/ 588478 w 4004840"/>
            <a:gd name="connsiteY8275" fmla="*/ 2062247 h 4757195"/>
            <a:gd name="connsiteX8276" fmla="*/ 595963 w 4004840"/>
            <a:gd name="connsiteY8276" fmla="*/ 2065984 h 4757195"/>
            <a:gd name="connsiteX8277" fmla="*/ 567894 w 4004840"/>
            <a:gd name="connsiteY8277" fmla="*/ 2063181 h 4757195"/>
            <a:gd name="connsiteX8278" fmla="*/ 550117 w 4004840"/>
            <a:gd name="connsiteY8278" fmla="*/ 2037021 h 4757195"/>
            <a:gd name="connsiteX8279" fmla="*/ 560642 w 4004840"/>
            <a:gd name="connsiteY8279" fmla="*/ 2035153 h 4757195"/>
            <a:gd name="connsiteX8280" fmla="*/ 764028 w 4004840"/>
            <a:gd name="connsiteY8280" fmla="*/ 2035153 h 4757195"/>
            <a:gd name="connsiteX8281" fmla="*/ 774671 w 4004840"/>
            <a:gd name="connsiteY8281" fmla="*/ 2037021 h 4757195"/>
            <a:gd name="connsiteX8282" fmla="*/ 756894 w 4004840"/>
            <a:gd name="connsiteY8282" fmla="*/ 2063181 h 4757195"/>
            <a:gd name="connsiteX8283" fmla="*/ 728824 w 4004840"/>
            <a:gd name="connsiteY8283" fmla="*/ 2065984 h 4757195"/>
            <a:gd name="connsiteX8284" fmla="*/ 736309 w 4004840"/>
            <a:gd name="connsiteY8284" fmla="*/ 2062247 h 4757195"/>
            <a:gd name="connsiteX8285" fmla="*/ 757829 w 4004840"/>
            <a:gd name="connsiteY8285" fmla="*/ 2047299 h 4757195"/>
            <a:gd name="connsiteX8286" fmla="*/ 733502 w 4004840"/>
            <a:gd name="connsiteY8286" fmla="*/ 2057576 h 4757195"/>
            <a:gd name="connsiteX8287" fmla="*/ 726017 w 4004840"/>
            <a:gd name="connsiteY8287" fmla="*/ 2062247 h 4757195"/>
            <a:gd name="connsiteX8288" fmla="*/ 742859 w 4004840"/>
            <a:gd name="connsiteY8288" fmla="*/ 2038890 h 4757195"/>
            <a:gd name="connsiteX8289" fmla="*/ 764028 w 4004840"/>
            <a:gd name="connsiteY8289" fmla="*/ 2035153 h 4757195"/>
            <a:gd name="connsiteX8290" fmla="*/ 943508 w 4004840"/>
            <a:gd name="connsiteY8290" fmla="*/ 2035153 h 4757195"/>
            <a:gd name="connsiteX8291" fmla="*/ 963858 w 4004840"/>
            <a:gd name="connsiteY8291" fmla="*/ 2038890 h 4757195"/>
            <a:gd name="connsiteX8292" fmla="*/ 980699 w 4004840"/>
            <a:gd name="connsiteY8292" fmla="*/ 2062247 h 4757195"/>
            <a:gd name="connsiteX8293" fmla="*/ 974150 w 4004840"/>
            <a:gd name="connsiteY8293" fmla="*/ 2057576 h 4757195"/>
            <a:gd name="connsiteX8294" fmla="*/ 949823 w 4004840"/>
            <a:gd name="connsiteY8294" fmla="*/ 2047299 h 4757195"/>
            <a:gd name="connsiteX8295" fmla="*/ 971343 w 4004840"/>
            <a:gd name="connsiteY8295" fmla="*/ 2062247 h 4757195"/>
            <a:gd name="connsiteX8296" fmla="*/ 978828 w 4004840"/>
            <a:gd name="connsiteY8296" fmla="*/ 2065984 h 4757195"/>
            <a:gd name="connsiteX8297" fmla="*/ 950759 w 4004840"/>
            <a:gd name="connsiteY8297" fmla="*/ 2063181 h 4757195"/>
            <a:gd name="connsiteX8298" fmla="*/ 932982 w 4004840"/>
            <a:gd name="connsiteY8298" fmla="*/ 2037021 h 4757195"/>
            <a:gd name="connsiteX8299" fmla="*/ 943508 w 4004840"/>
            <a:gd name="connsiteY8299" fmla="*/ 2035153 h 4757195"/>
            <a:gd name="connsiteX8300" fmla="*/ 1146893 w 4004840"/>
            <a:gd name="connsiteY8300" fmla="*/ 2035153 h 4757195"/>
            <a:gd name="connsiteX8301" fmla="*/ 1157536 w 4004840"/>
            <a:gd name="connsiteY8301" fmla="*/ 2037021 h 4757195"/>
            <a:gd name="connsiteX8302" fmla="*/ 1139759 w 4004840"/>
            <a:gd name="connsiteY8302" fmla="*/ 2063181 h 4757195"/>
            <a:gd name="connsiteX8303" fmla="*/ 1111689 w 4004840"/>
            <a:gd name="connsiteY8303" fmla="*/ 2065984 h 4757195"/>
            <a:gd name="connsiteX8304" fmla="*/ 1119174 w 4004840"/>
            <a:gd name="connsiteY8304" fmla="*/ 2062247 h 4757195"/>
            <a:gd name="connsiteX8305" fmla="*/ 1140694 w 4004840"/>
            <a:gd name="connsiteY8305" fmla="*/ 2047299 h 4757195"/>
            <a:gd name="connsiteX8306" fmla="*/ 1116367 w 4004840"/>
            <a:gd name="connsiteY8306" fmla="*/ 2057576 h 4757195"/>
            <a:gd name="connsiteX8307" fmla="*/ 1108882 w 4004840"/>
            <a:gd name="connsiteY8307" fmla="*/ 2062247 h 4757195"/>
            <a:gd name="connsiteX8308" fmla="*/ 1125724 w 4004840"/>
            <a:gd name="connsiteY8308" fmla="*/ 2038890 h 4757195"/>
            <a:gd name="connsiteX8309" fmla="*/ 1146893 w 4004840"/>
            <a:gd name="connsiteY8309" fmla="*/ 2035153 h 4757195"/>
            <a:gd name="connsiteX8310" fmla="*/ 1326372 w 4004840"/>
            <a:gd name="connsiteY8310" fmla="*/ 2035153 h 4757195"/>
            <a:gd name="connsiteX8311" fmla="*/ 1346723 w 4004840"/>
            <a:gd name="connsiteY8311" fmla="*/ 2038890 h 4757195"/>
            <a:gd name="connsiteX8312" fmla="*/ 1363564 w 4004840"/>
            <a:gd name="connsiteY8312" fmla="*/ 2062247 h 4757195"/>
            <a:gd name="connsiteX8313" fmla="*/ 1357015 w 4004840"/>
            <a:gd name="connsiteY8313" fmla="*/ 2057576 h 4757195"/>
            <a:gd name="connsiteX8314" fmla="*/ 1332688 w 4004840"/>
            <a:gd name="connsiteY8314" fmla="*/ 2047299 h 4757195"/>
            <a:gd name="connsiteX8315" fmla="*/ 1354208 w 4004840"/>
            <a:gd name="connsiteY8315" fmla="*/ 2062247 h 4757195"/>
            <a:gd name="connsiteX8316" fmla="*/ 1361693 w 4004840"/>
            <a:gd name="connsiteY8316" fmla="*/ 2065984 h 4757195"/>
            <a:gd name="connsiteX8317" fmla="*/ 1333624 w 4004840"/>
            <a:gd name="connsiteY8317" fmla="*/ 2063181 h 4757195"/>
            <a:gd name="connsiteX8318" fmla="*/ 1315847 w 4004840"/>
            <a:gd name="connsiteY8318" fmla="*/ 2037021 h 4757195"/>
            <a:gd name="connsiteX8319" fmla="*/ 1326372 w 4004840"/>
            <a:gd name="connsiteY8319" fmla="*/ 2035153 h 4757195"/>
            <a:gd name="connsiteX8320" fmla="*/ 1529758 w 4004840"/>
            <a:gd name="connsiteY8320" fmla="*/ 2035153 h 4757195"/>
            <a:gd name="connsiteX8321" fmla="*/ 1540401 w 4004840"/>
            <a:gd name="connsiteY8321" fmla="*/ 2037021 h 4757195"/>
            <a:gd name="connsiteX8322" fmla="*/ 1522624 w 4004840"/>
            <a:gd name="connsiteY8322" fmla="*/ 2063181 h 4757195"/>
            <a:gd name="connsiteX8323" fmla="*/ 1494554 w 4004840"/>
            <a:gd name="connsiteY8323" fmla="*/ 2065984 h 4757195"/>
            <a:gd name="connsiteX8324" fmla="*/ 1502039 w 4004840"/>
            <a:gd name="connsiteY8324" fmla="*/ 2062247 h 4757195"/>
            <a:gd name="connsiteX8325" fmla="*/ 1523559 w 4004840"/>
            <a:gd name="connsiteY8325" fmla="*/ 2047299 h 4757195"/>
            <a:gd name="connsiteX8326" fmla="*/ 1499232 w 4004840"/>
            <a:gd name="connsiteY8326" fmla="*/ 2057576 h 4757195"/>
            <a:gd name="connsiteX8327" fmla="*/ 1491747 w 4004840"/>
            <a:gd name="connsiteY8327" fmla="*/ 2062247 h 4757195"/>
            <a:gd name="connsiteX8328" fmla="*/ 1508589 w 4004840"/>
            <a:gd name="connsiteY8328" fmla="*/ 2038890 h 4757195"/>
            <a:gd name="connsiteX8329" fmla="*/ 1529758 w 4004840"/>
            <a:gd name="connsiteY8329" fmla="*/ 2035153 h 4757195"/>
            <a:gd name="connsiteX8330" fmla="*/ 1709236 w 4004840"/>
            <a:gd name="connsiteY8330" fmla="*/ 2035153 h 4757195"/>
            <a:gd name="connsiteX8331" fmla="*/ 1729587 w 4004840"/>
            <a:gd name="connsiteY8331" fmla="*/ 2038890 h 4757195"/>
            <a:gd name="connsiteX8332" fmla="*/ 1746428 w 4004840"/>
            <a:gd name="connsiteY8332" fmla="*/ 2062247 h 4757195"/>
            <a:gd name="connsiteX8333" fmla="*/ 1739879 w 4004840"/>
            <a:gd name="connsiteY8333" fmla="*/ 2057576 h 4757195"/>
            <a:gd name="connsiteX8334" fmla="*/ 1715552 w 4004840"/>
            <a:gd name="connsiteY8334" fmla="*/ 2047299 h 4757195"/>
            <a:gd name="connsiteX8335" fmla="*/ 1737072 w 4004840"/>
            <a:gd name="connsiteY8335" fmla="*/ 2062247 h 4757195"/>
            <a:gd name="connsiteX8336" fmla="*/ 1744557 w 4004840"/>
            <a:gd name="connsiteY8336" fmla="*/ 2065984 h 4757195"/>
            <a:gd name="connsiteX8337" fmla="*/ 1716488 w 4004840"/>
            <a:gd name="connsiteY8337" fmla="*/ 2063181 h 4757195"/>
            <a:gd name="connsiteX8338" fmla="*/ 1698711 w 4004840"/>
            <a:gd name="connsiteY8338" fmla="*/ 2037021 h 4757195"/>
            <a:gd name="connsiteX8339" fmla="*/ 1709236 w 4004840"/>
            <a:gd name="connsiteY8339" fmla="*/ 2035153 h 4757195"/>
            <a:gd name="connsiteX8340" fmla="*/ 1912622 w 4004840"/>
            <a:gd name="connsiteY8340" fmla="*/ 2035153 h 4757195"/>
            <a:gd name="connsiteX8341" fmla="*/ 1923265 w 4004840"/>
            <a:gd name="connsiteY8341" fmla="*/ 2037021 h 4757195"/>
            <a:gd name="connsiteX8342" fmla="*/ 1905488 w 4004840"/>
            <a:gd name="connsiteY8342" fmla="*/ 2063181 h 4757195"/>
            <a:gd name="connsiteX8343" fmla="*/ 1877418 w 4004840"/>
            <a:gd name="connsiteY8343" fmla="*/ 2065984 h 4757195"/>
            <a:gd name="connsiteX8344" fmla="*/ 1884903 w 4004840"/>
            <a:gd name="connsiteY8344" fmla="*/ 2062247 h 4757195"/>
            <a:gd name="connsiteX8345" fmla="*/ 1906423 w 4004840"/>
            <a:gd name="connsiteY8345" fmla="*/ 2047299 h 4757195"/>
            <a:gd name="connsiteX8346" fmla="*/ 1882096 w 4004840"/>
            <a:gd name="connsiteY8346" fmla="*/ 2057576 h 4757195"/>
            <a:gd name="connsiteX8347" fmla="*/ 1874611 w 4004840"/>
            <a:gd name="connsiteY8347" fmla="*/ 2062247 h 4757195"/>
            <a:gd name="connsiteX8348" fmla="*/ 1891453 w 4004840"/>
            <a:gd name="connsiteY8348" fmla="*/ 2038890 h 4757195"/>
            <a:gd name="connsiteX8349" fmla="*/ 1912622 w 4004840"/>
            <a:gd name="connsiteY8349" fmla="*/ 2035153 h 4757195"/>
            <a:gd name="connsiteX8350" fmla="*/ 2092101 w 4004840"/>
            <a:gd name="connsiteY8350" fmla="*/ 2035153 h 4757195"/>
            <a:gd name="connsiteX8351" fmla="*/ 2112452 w 4004840"/>
            <a:gd name="connsiteY8351" fmla="*/ 2038890 h 4757195"/>
            <a:gd name="connsiteX8352" fmla="*/ 2129293 w 4004840"/>
            <a:gd name="connsiteY8352" fmla="*/ 2062247 h 4757195"/>
            <a:gd name="connsiteX8353" fmla="*/ 2122744 w 4004840"/>
            <a:gd name="connsiteY8353" fmla="*/ 2057576 h 4757195"/>
            <a:gd name="connsiteX8354" fmla="*/ 2098417 w 4004840"/>
            <a:gd name="connsiteY8354" fmla="*/ 2047299 h 4757195"/>
            <a:gd name="connsiteX8355" fmla="*/ 2119937 w 4004840"/>
            <a:gd name="connsiteY8355" fmla="*/ 2062247 h 4757195"/>
            <a:gd name="connsiteX8356" fmla="*/ 2127422 w 4004840"/>
            <a:gd name="connsiteY8356" fmla="*/ 2065984 h 4757195"/>
            <a:gd name="connsiteX8357" fmla="*/ 2099353 w 4004840"/>
            <a:gd name="connsiteY8357" fmla="*/ 2063181 h 4757195"/>
            <a:gd name="connsiteX8358" fmla="*/ 2081576 w 4004840"/>
            <a:gd name="connsiteY8358" fmla="*/ 2037021 h 4757195"/>
            <a:gd name="connsiteX8359" fmla="*/ 2092101 w 4004840"/>
            <a:gd name="connsiteY8359" fmla="*/ 2035153 h 4757195"/>
            <a:gd name="connsiteX8360" fmla="*/ 2295487 w 4004840"/>
            <a:gd name="connsiteY8360" fmla="*/ 2035153 h 4757195"/>
            <a:gd name="connsiteX8361" fmla="*/ 2306130 w 4004840"/>
            <a:gd name="connsiteY8361" fmla="*/ 2037021 h 4757195"/>
            <a:gd name="connsiteX8362" fmla="*/ 2288353 w 4004840"/>
            <a:gd name="connsiteY8362" fmla="*/ 2063181 h 4757195"/>
            <a:gd name="connsiteX8363" fmla="*/ 2260283 w 4004840"/>
            <a:gd name="connsiteY8363" fmla="*/ 2065984 h 4757195"/>
            <a:gd name="connsiteX8364" fmla="*/ 2267768 w 4004840"/>
            <a:gd name="connsiteY8364" fmla="*/ 2062247 h 4757195"/>
            <a:gd name="connsiteX8365" fmla="*/ 2289288 w 4004840"/>
            <a:gd name="connsiteY8365" fmla="*/ 2047299 h 4757195"/>
            <a:gd name="connsiteX8366" fmla="*/ 2264961 w 4004840"/>
            <a:gd name="connsiteY8366" fmla="*/ 2057576 h 4757195"/>
            <a:gd name="connsiteX8367" fmla="*/ 2257476 w 4004840"/>
            <a:gd name="connsiteY8367" fmla="*/ 2062247 h 4757195"/>
            <a:gd name="connsiteX8368" fmla="*/ 2274318 w 4004840"/>
            <a:gd name="connsiteY8368" fmla="*/ 2038890 h 4757195"/>
            <a:gd name="connsiteX8369" fmla="*/ 2295487 w 4004840"/>
            <a:gd name="connsiteY8369" fmla="*/ 2035153 h 4757195"/>
            <a:gd name="connsiteX8370" fmla="*/ 2474966 w 4004840"/>
            <a:gd name="connsiteY8370" fmla="*/ 2035153 h 4757195"/>
            <a:gd name="connsiteX8371" fmla="*/ 2495317 w 4004840"/>
            <a:gd name="connsiteY8371" fmla="*/ 2038890 h 4757195"/>
            <a:gd name="connsiteX8372" fmla="*/ 2512158 w 4004840"/>
            <a:gd name="connsiteY8372" fmla="*/ 2062247 h 4757195"/>
            <a:gd name="connsiteX8373" fmla="*/ 2505609 w 4004840"/>
            <a:gd name="connsiteY8373" fmla="*/ 2057576 h 4757195"/>
            <a:gd name="connsiteX8374" fmla="*/ 2481282 w 4004840"/>
            <a:gd name="connsiteY8374" fmla="*/ 2047299 h 4757195"/>
            <a:gd name="connsiteX8375" fmla="*/ 2502802 w 4004840"/>
            <a:gd name="connsiteY8375" fmla="*/ 2062247 h 4757195"/>
            <a:gd name="connsiteX8376" fmla="*/ 2510287 w 4004840"/>
            <a:gd name="connsiteY8376" fmla="*/ 2065984 h 4757195"/>
            <a:gd name="connsiteX8377" fmla="*/ 2482218 w 4004840"/>
            <a:gd name="connsiteY8377" fmla="*/ 2063181 h 4757195"/>
            <a:gd name="connsiteX8378" fmla="*/ 2464441 w 4004840"/>
            <a:gd name="connsiteY8378" fmla="*/ 2037021 h 4757195"/>
            <a:gd name="connsiteX8379" fmla="*/ 2474966 w 4004840"/>
            <a:gd name="connsiteY8379" fmla="*/ 2035153 h 4757195"/>
            <a:gd name="connsiteX8380" fmla="*/ 2678352 w 4004840"/>
            <a:gd name="connsiteY8380" fmla="*/ 2035153 h 4757195"/>
            <a:gd name="connsiteX8381" fmla="*/ 2688995 w 4004840"/>
            <a:gd name="connsiteY8381" fmla="*/ 2037021 h 4757195"/>
            <a:gd name="connsiteX8382" fmla="*/ 2671217 w 4004840"/>
            <a:gd name="connsiteY8382" fmla="*/ 2063181 h 4757195"/>
            <a:gd name="connsiteX8383" fmla="*/ 2643148 w 4004840"/>
            <a:gd name="connsiteY8383" fmla="*/ 2065984 h 4757195"/>
            <a:gd name="connsiteX8384" fmla="*/ 2650633 w 4004840"/>
            <a:gd name="connsiteY8384" fmla="*/ 2062247 h 4757195"/>
            <a:gd name="connsiteX8385" fmla="*/ 2672153 w 4004840"/>
            <a:gd name="connsiteY8385" fmla="*/ 2047299 h 4757195"/>
            <a:gd name="connsiteX8386" fmla="*/ 2647826 w 4004840"/>
            <a:gd name="connsiteY8386" fmla="*/ 2057576 h 4757195"/>
            <a:gd name="connsiteX8387" fmla="*/ 2640341 w 4004840"/>
            <a:gd name="connsiteY8387" fmla="*/ 2062247 h 4757195"/>
            <a:gd name="connsiteX8388" fmla="*/ 2657183 w 4004840"/>
            <a:gd name="connsiteY8388" fmla="*/ 2038890 h 4757195"/>
            <a:gd name="connsiteX8389" fmla="*/ 2678352 w 4004840"/>
            <a:gd name="connsiteY8389" fmla="*/ 2035153 h 4757195"/>
            <a:gd name="connsiteX8390" fmla="*/ 2857831 w 4004840"/>
            <a:gd name="connsiteY8390" fmla="*/ 2035153 h 4757195"/>
            <a:gd name="connsiteX8391" fmla="*/ 2878182 w 4004840"/>
            <a:gd name="connsiteY8391" fmla="*/ 2038890 h 4757195"/>
            <a:gd name="connsiteX8392" fmla="*/ 2895023 w 4004840"/>
            <a:gd name="connsiteY8392" fmla="*/ 2062247 h 4757195"/>
            <a:gd name="connsiteX8393" fmla="*/ 2888473 w 4004840"/>
            <a:gd name="connsiteY8393" fmla="*/ 2057576 h 4757195"/>
            <a:gd name="connsiteX8394" fmla="*/ 2864146 w 4004840"/>
            <a:gd name="connsiteY8394" fmla="*/ 2047299 h 4757195"/>
            <a:gd name="connsiteX8395" fmla="*/ 2885667 w 4004840"/>
            <a:gd name="connsiteY8395" fmla="*/ 2062247 h 4757195"/>
            <a:gd name="connsiteX8396" fmla="*/ 2893151 w 4004840"/>
            <a:gd name="connsiteY8396" fmla="*/ 2065984 h 4757195"/>
            <a:gd name="connsiteX8397" fmla="*/ 2865083 w 4004840"/>
            <a:gd name="connsiteY8397" fmla="*/ 2063181 h 4757195"/>
            <a:gd name="connsiteX8398" fmla="*/ 2847305 w 4004840"/>
            <a:gd name="connsiteY8398" fmla="*/ 2037021 h 4757195"/>
            <a:gd name="connsiteX8399" fmla="*/ 2857831 w 4004840"/>
            <a:gd name="connsiteY8399" fmla="*/ 2035153 h 4757195"/>
            <a:gd name="connsiteX8400" fmla="*/ 3061216 w 4004840"/>
            <a:gd name="connsiteY8400" fmla="*/ 2035153 h 4757195"/>
            <a:gd name="connsiteX8401" fmla="*/ 3071859 w 4004840"/>
            <a:gd name="connsiteY8401" fmla="*/ 2037021 h 4757195"/>
            <a:gd name="connsiteX8402" fmla="*/ 3054082 w 4004840"/>
            <a:gd name="connsiteY8402" fmla="*/ 2063181 h 4757195"/>
            <a:gd name="connsiteX8403" fmla="*/ 3026013 w 4004840"/>
            <a:gd name="connsiteY8403" fmla="*/ 2065984 h 4757195"/>
            <a:gd name="connsiteX8404" fmla="*/ 3033498 w 4004840"/>
            <a:gd name="connsiteY8404" fmla="*/ 2062247 h 4757195"/>
            <a:gd name="connsiteX8405" fmla="*/ 3055018 w 4004840"/>
            <a:gd name="connsiteY8405" fmla="*/ 2047299 h 4757195"/>
            <a:gd name="connsiteX8406" fmla="*/ 3030691 w 4004840"/>
            <a:gd name="connsiteY8406" fmla="*/ 2057576 h 4757195"/>
            <a:gd name="connsiteX8407" fmla="*/ 3023206 w 4004840"/>
            <a:gd name="connsiteY8407" fmla="*/ 2062247 h 4757195"/>
            <a:gd name="connsiteX8408" fmla="*/ 3040048 w 4004840"/>
            <a:gd name="connsiteY8408" fmla="*/ 2038890 h 4757195"/>
            <a:gd name="connsiteX8409" fmla="*/ 3061216 w 4004840"/>
            <a:gd name="connsiteY8409" fmla="*/ 2035153 h 4757195"/>
            <a:gd name="connsiteX8410" fmla="*/ 3240696 w 4004840"/>
            <a:gd name="connsiteY8410" fmla="*/ 2035153 h 4757195"/>
            <a:gd name="connsiteX8411" fmla="*/ 3261047 w 4004840"/>
            <a:gd name="connsiteY8411" fmla="*/ 2038890 h 4757195"/>
            <a:gd name="connsiteX8412" fmla="*/ 3277888 w 4004840"/>
            <a:gd name="connsiteY8412" fmla="*/ 2062247 h 4757195"/>
            <a:gd name="connsiteX8413" fmla="*/ 3271339 w 4004840"/>
            <a:gd name="connsiteY8413" fmla="*/ 2057576 h 4757195"/>
            <a:gd name="connsiteX8414" fmla="*/ 3247012 w 4004840"/>
            <a:gd name="connsiteY8414" fmla="*/ 2047299 h 4757195"/>
            <a:gd name="connsiteX8415" fmla="*/ 3268531 w 4004840"/>
            <a:gd name="connsiteY8415" fmla="*/ 2062247 h 4757195"/>
            <a:gd name="connsiteX8416" fmla="*/ 3276017 w 4004840"/>
            <a:gd name="connsiteY8416" fmla="*/ 2065984 h 4757195"/>
            <a:gd name="connsiteX8417" fmla="*/ 3247947 w 4004840"/>
            <a:gd name="connsiteY8417" fmla="*/ 2063181 h 4757195"/>
            <a:gd name="connsiteX8418" fmla="*/ 3230170 w 4004840"/>
            <a:gd name="connsiteY8418" fmla="*/ 2037021 h 4757195"/>
            <a:gd name="connsiteX8419" fmla="*/ 3240696 w 4004840"/>
            <a:gd name="connsiteY8419" fmla="*/ 2035153 h 4757195"/>
            <a:gd name="connsiteX8420" fmla="*/ 3444082 w 4004840"/>
            <a:gd name="connsiteY8420" fmla="*/ 2035153 h 4757195"/>
            <a:gd name="connsiteX8421" fmla="*/ 3454724 w 4004840"/>
            <a:gd name="connsiteY8421" fmla="*/ 2037021 h 4757195"/>
            <a:gd name="connsiteX8422" fmla="*/ 3436947 w 4004840"/>
            <a:gd name="connsiteY8422" fmla="*/ 2063181 h 4757195"/>
            <a:gd name="connsiteX8423" fmla="*/ 3408878 w 4004840"/>
            <a:gd name="connsiteY8423" fmla="*/ 2065984 h 4757195"/>
            <a:gd name="connsiteX8424" fmla="*/ 3416363 w 4004840"/>
            <a:gd name="connsiteY8424" fmla="*/ 2062247 h 4757195"/>
            <a:gd name="connsiteX8425" fmla="*/ 3437883 w 4004840"/>
            <a:gd name="connsiteY8425" fmla="*/ 2047299 h 4757195"/>
            <a:gd name="connsiteX8426" fmla="*/ 3413556 w 4004840"/>
            <a:gd name="connsiteY8426" fmla="*/ 2057576 h 4757195"/>
            <a:gd name="connsiteX8427" fmla="*/ 3406071 w 4004840"/>
            <a:gd name="connsiteY8427" fmla="*/ 2062247 h 4757195"/>
            <a:gd name="connsiteX8428" fmla="*/ 3422913 w 4004840"/>
            <a:gd name="connsiteY8428" fmla="*/ 2038890 h 4757195"/>
            <a:gd name="connsiteX8429" fmla="*/ 3444082 w 4004840"/>
            <a:gd name="connsiteY8429" fmla="*/ 2035153 h 4757195"/>
            <a:gd name="connsiteX8430" fmla="*/ 3623558 w 4004840"/>
            <a:gd name="connsiteY8430" fmla="*/ 2035153 h 4757195"/>
            <a:gd name="connsiteX8431" fmla="*/ 3643909 w 4004840"/>
            <a:gd name="connsiteY8431" fmla="*/ 2038890 h 4757195"/>
            <a:gd name="connsiteX8432" fmla="*/ 3660751 w 4004840"/>
            <a:gd name="connsiteY8432" fmla="*/ 2062247 h 4757195"/>
            <a:gd name="connsiteX8433" fmla="*/ 3654201 w 4004840"/>
            <a:gd name="connsiteY8433" fmla="*/ 2057576 h 4757195"/>
            <a:gd name="connsiteX8434" fmla="*/ 3629876 w 4004840"/>
            <a:gd name="connsiteY8434" fmla="*/ 2047299 h 4757195"/>
            <a:gd name="connsiteX8435" fmla="*/ 3651396 w 4004840"/>
            <a:gd name="connsiteY8435" fmla="*/ 2062247 h 4757195"/>
            <a:gd name="connsiteX8436" fmla="*/ 3658881 w 4004840"/>
            <a:gd name="connsiteY8436" fmla="*/ 2065984 h 4757195"/>
            <a:gd name="connsiteX8437" fmla="*/ 3630809 w 4004840"/>
            <a:gd name="connsiteY8437" fmla="*/ 2063181 h 4757195"/>
            <a:gd name="connsiteX8438" fmla="*/ 3613035 w 4004840"/>
            <a:gd name="connsiteY8438" fmla="*/ 2037021 h 4757195"/>
            <a:gd name="connsiteX8439" fmla="*/ 3623558 w 4004840"/>
            <a:gd name="connsiteY8439" fmla="*/ 2035153 h 4757195"/>
            <a:gd name="connsiteX8440" fmla="*/ 3826946 w 4004840"/>
            <a:gd name="connsiteY8440" fmla="*/ 2035153 h 4757195"/>
            <a:gd name="connsiteX8441" fmla="*/ 3837589 w 4004840"/>
            <a:gd name="connsiteY8441" fmla="*/ 2037021 h 4757195"/>
            <a:gd name="connsiteX8442" fmla="*/ 3819810 w 4004840"/>
            <a:gd name="connsiteY8442" fmla="*/ 2063181 h 4757195"/>
            <a:gd name="connsiteX8443" fmla="*/ 3791743 w 4004840"/>
            <a:gd name="connsiteY8443" fmla="*/ 2065984 h 4757195"/>
            <a:gd name="connsiteX8444" fmla="*/ 3799228 w 4004840"/>
            <a:gd name="connsiteY8444" fmla="*/ 2062247 h 4757195"/>
            <a:gd name="connsiteX8445" fmla="*/ 3820748 w 4004840"/>
            <a:gd name="connsiteY8445" fmla="*/ 2047299 h 4757195"/>
            <a:gd name="connsiteX8446" fmla="*/ 3796418 w 4004840"/>
            <a:gd name="connsiteY8446" fmla="*/ 2057576 h 4757195"/>
            <a:gd name="connsiteX8447" fmla="*/ 3788935 w 4004840"/>
            <a:gd name="connsiteY8447" fmla="*/ 2062247 h 4757195"/>
            <a:gd name="connsiteX8448" fmla="*/ 3805777 w 4004840"/>
            <a:gd name="connsiteY8448" fmla="*/ 2038890 h 4757195"/>
            <a:gd name="connsiteX8449" fmla="*/ 3826946 w 4004840"/>
            <a:gd name="connsiteY8449" fmla="*/ 2035153 h 4757195"/>
            <a:gd name="connsiteX8450" fmla="*/ 240232 w 4004840"/>
            <a:gd name="connsiteY8450" fmla="*/ 2034219 h 4757195"/>
            <a:gd name="connsiteX8451" fmla="*/ 252395 w 4004840"/>
            <a:gd name="connsiteY8451" fmla="*/ 2042627 h 4757195"/>
            <a:gd name="connsiteX8452" fmla="*/ 253331 w 4004840"/>
            <a:gd name="connsiteY8452" fmla="*/ 2054773 h 4757195"/>
            <a:gd name="connsiteX8453" fmla="*/ 251459 w 4004840"/>
            <a:gd name="connsiteY8453" fmla="*/ 2051036 h 4757195"/>
            <a:gd name="connsiteX8454" fmla="*/ 244910 w 4004840"/>
            <a:gd name="connsiteY8454" fmla="*/ 2041693 h 4757195"/>
            <a:gd name="connsiteX8455" fmla="*/ 249588 w 4004840"/>
            <a:gd name="connsiteY8455" fmla="*/ 2052904 h 4757195"/>
            <a:gd name="connsiteX8456" fmla="*/ 251459 w 4004840"/>
            <a:gd name="connsiteY8456" fmla="*/ 2055707 h 4757195"/>
            <a:gd name="connsiteX8457" fmla="*/ 241167 w 4004840"/>
            <a:gd name="connsiteY8457" fmla="*/ 2048233 h 4757195"/>
            <a:gd name="connsiteX8458" fmla="*/ 240232 w 4004840"/>
            <a:gd name="connsiteY8458" fmla="*/ 2034219 h 4757195"/>
            <a:gd name="connsiteX8459" fmla="*/ 318826 w 4004840"/>
            <a:gd name="connsiteY8459" fmla="*/ 2034219 h 4757195"/>
            <a:gd name="connsiteX8460" fmla="*/ 316954 w 4004840"/>
            <a:gd name="connsiteY8460" fmla="*/ 2048233 h 4757195"/>
            <a:gd name="connsiteX8461" fmla="*/ 306662 w 4004840"/>
            <a:gd name="connsiteY8461" fmla="*/ 2055707 h 4757195"/>
            <a:gd name="connsiteX8462" fmla="*/ 309469 w 4004840"/>
            <a:gd name="connsiteY8462" fmla="*/ 2052904 h 4757195"/>
            <a:gd name="connsiteX8463" fmla="*/ 314148 w 4004840"/>
            <a:gd name="connsiteY8463" fmla="*/ 2041693 h 4757195"/>
            <a:gd name="connsiteX8464" fmla="*/ 306662 w 4004840"/>
            <a:gd name="connsiteY8464" fmla="*/ 2051036 h 4757195"/>
            <a:gd name="connsiteX8465" fmla="*/ 304791 w 4004840"/>
            <a:gd name="connsiteY8465" fmla="*/ 2054773 h 4757195"/>
            <a:gd name="connsiteX8466" fmla="*/ 306662 w 4004840"/>
            <a:gd name="connsiteY8466" fmla="*/ 2042627 h 4757195"/>
            <a:gd name="connsiteX8467" fmla="*/ 318826 w 4004840"/>
            <a:gd name="connsiteY8467" fmla="*/ 2034219 h 4757195"/>
            <a:gd name="connsiteX8468" fmla="*/ 353444 w 4004840"/>
            <a:gd name="connsiteY8468" fmla="*/ 2034219 h 4757195"/>
            <a:gd name="connsiteX8469" fmla="*/ 314148 w 4004840"/>
            <a:gd name="connsiteY8469" fmla="*/ 2143530 h 4757195"/>
            <a:gd name="connsiteX8470" fmla="*/ 444202 w 4004840"/>
            <a:gd name="connsiteY8470" fmla="*/ 2138859 h 4757195"/>
            <a:gd name="connsiteX8471" fmla="*/ 381514 w 4004840"/>
            <a:gd name="connsiteY8471" fmla="*/ 2147267 h 4757195"/>
            <a:gd name="connsiteX8472" fmla="*/ 391806 w 4004840"/>
            <a:gd name="connsiteY8472" fmla="*/ 2166888 h 4757195"/>
            <a:gd name="connsiteX8473" fmla="*/ 359994 w 4004840"/>
            <a:gd name="connsiteY8473" fmla="*/ 2164085 h 4757195"/>
            <a:gd name="connsiteX8474" fmla="*/ 353444 w 4004840"/>
            <a:gd name="connsiteY8474" fmla="*/ 2159413 h 4757195"/>
            <a:gd name="connsiteX8475" fmla="*/ 306662 w 4004840"/>
            <a:gd name="connsiteY8475" fmla="*/ 2199588 h 4757195"/>
            <a:gd name="connsiteX8476" fmla="*/ 327247 w 4004840"/>
            <a:gd name="connsiteY8476" fmla="*/ 2339731 h 4757195"/>
            <a:gd name="connsiteX8477" fmla="*/ 230875 w 4004840"/>
            <a:gd name="connsiteY8477" fmla="*/ 2339731 h 4757195"/>
            <a:gd name="connsiteX8478" fmla="*/ 260816 w 4004840"/>
            <a:gd name="connsiteY8478" fmla="*/ 2199588 h 4757195"/>
            <a:gd name="connsiteX8479" fmla="*/ 237893 w 4004840"/>
            <a:gd name="connsiteY8479" fmla="*/ 2153457 h 4757195"/>
            <a:gd name="connsiteX8480" fmla="*/ 212839 w 4004840"/>
            <a:gd name="connsiteY8480" fmla="*/ 2137120 h 4757195"/>
            <a:gd name="connsiteX8481" fmla="*/ 205613 w 4004840"/>
            <a:gd name="connsiteY8481" fmla="*/ 2140727 h 4757195"/>
            <a:gd name="connsiteX8482" fmla="*/ 184093 w 4004840"/>
            <a:gd name="connsiteY8482" fmla="*/ 2156610 h 4757195"/>
            <a:gd name="connsiteX8483" fmla="*/ 208420 w 4004840"/>
            <a:gd name="connsiteY8483" fmla="*/ 2146333 h 4757195"/>
            <a:gd name="connsiteX8484" fmla="*/ 214969 w 4004840"/>
            <a:gd name="connsiteY8484" fmla="*/ 2141662 h 4757195"/>
            <a:gd name="connsiteX8485" fmla="*/ 198128 w 4004840"/>
            <a:gd name="connsiteY8485" fmla="*/ 2164085 h 4757195"/>
            <a:gd name="connsiteX8486" fmla="*/ 167252 w 4004840"/>
            <a:gd name="connsiteY8486" fmla="*/ 2166888 h 4757195"/>
            <a:gd name="connsiteX8487" fmla="*/ 185029 w 4004840"/>
            <a:gd name="connsiteY8487" fmla="*/ 2140727 h 4757195"/>
            <a:gd name="connsiteX8488" fmla="*/ 200116 w 4004840"/>
            <a:gd name="connsiteY8488" fmla="*/ 2136406 h 4757195"/>
            <a:gd name="connsiteX8489" fmla="*/ 212606 w 4004840"/>
            <a:gd name="connsiteY8489" fmla="*/ 2136968 h 4757195"/>
            <a:gd name="connsiteX8490" fmla="*/ 206081 w 4004840"/>
            <a:gd name="connsiteY8490" fmla="*/ 2132713 h 4757195"/>
            <a:gd name="connsiteX8491" fmla="*/ 156024 w 4004840"/>
            <a:gd name="connsiteY8491" fmla="*/ 2124845 h 4757195"/>
            <a:gd name="connsiteX8492" fmla="*/ 240232 w 4004840"/>
            <a:gd name="connsiteY8492" fmla="*/ 2127647 h 4757195"/>
            <a:gd name="connsiteX8493" fmla="*/ 214034 w 4004840"/>
            <a:gd name="connsiteY8493" fmla="*/ 2057576 h 4757195"/>
            <a:gd name="connsiteX8494" fmla="*/ 272979 w 4004840"/>
            <a:gd name="connsiteY8494" fmla="*/ 2156610 h 4757195"/>
            <a:gd name="connsiteX8495" fmla="*/ 353444 w 4004840"/>
            <a:gd name="connsiteY8495" fmla="*/ 2034219 h 4757195"/>
            <a:gd name="connsiteX8496" fmla="*/ 623097 w 4004840"/>
            <a:gd name="connsiteY8496" fmla="*/ 2034219 h 4757195"/>
            <a:gd name="connsiteX8497" fmla="*/ 635260 w 4004840"/>
            <a:gd name="connsiteY8497" fmla="*/ 2042627 h 4757195"/>
            <a:gd name="connsiteX8498" fmla="*/ 636196 w 4004840"/>
            <a:gd name="connsiteY8498" fmla="*/ 2054773 h 4757195"/>
            <a:gd name="connsiteX8499" fmla="*/ 634324 w 4004840"/>
            <a:gd name="connsiteY8499" fmla="*/ 2051036 h 4757195"/>
            <a:gd name="connsiteX8500" fmla="*/ 627775 w 4004840"/>
            <a:gd name="connsiteY8500" fmla="*/ 2041693 h 4757195"/>
            <a:gd name="connsiteX8501" fmla="*/ 632453 w 4004840"/>
            <a:gd name="connsiteY8501" fmla="*/ 2052904 h 4757195"/>
            <a:gd name="connsiteX8502" fmla="*/ 634324 w 4004840"/>
            <a:gd name="connsiteY8502" fmla="*/ 2055707 h 4757195"/>
            <a:gd name="connsiteX8503" fmla="*/ 624032 w 4004840"/>
            <a:gd name="connsiteY8503" fmla="*/ 2048233 h 4757195"/>
            <a:gd name="connsiteX8504" fmla="*/ 623097 w 4004840"/>
            <a:gd name="connsiteY8504" fmla="*/ 2034219 h 4757195"/>
            <a:gd name="connsiteX8505" fmla="*/ 701691 w 4004840"/>
            <a:gd name="connsiteY8505" fmla="*/ 2034219 h 4757195"/>
            <a:gd name="connsiteX8506" fmla="*/ 699819 w 4004840"/>
            <a:gd name="connsiteY8506" fmla="*/ 2048233 h 4757195"/>
            <a:gd name="connsiteX8507" fmla="*/ 689527 w 4004840"/>
            <a:gd name="connsiteY8507" fmla="*/ 2055707 h 4757195"/>
            <a:gd name="connsiteX8508" fmla="*/ 692334 w 4004840"/>
            <a:gd name="connsiteY8508" fmla="*/ 2052904 h 4757195"/>
            <a:gd name="connsiteX8509" fmla="*/ 697012 w 4004840"/>
            <a:gd name="connsiteY8509" fmla="*/ 2041693 h 4757195"/>
            <a:gd name="connsiteX8510" fmla="*/ 689527 w 4004840"/>
            <a:gd name="connsiteY8510" fmla="*/ 2051036 h 4757195"/>
            <a:gd name="connsiteX8511" fmla="*/ 687656 w 4004840"/>
            <a:gd name="connsiteY8511" fmla="*/ 2054773 h 4757195"/>
            <a:gd name="connsiteX8512" fmla="*/ 689527 w 4004840"/>
            <a:gd name="connsiteY8512" fmla="*/ 2042627 h 4757195"/>
            <a:gd name="connsiteX8513" fmla="*/ 701691 w 4004840"/>
            <a:gd name="connsiteY8513" fmla="*/ 2034219 h 4757195"/>
            <a:gd name="connsiteX8514" fmla="*/ 736309 w 4004840"/>
            <a:gd name="connsiteY8514" fmla="*/ 2034219 h 4757195"/>
            <a:gd name="connsiteX8515" fmla="*/ 697012 w 4004840"/>
            <a:gd name="connsiteY8515" fmla="*/ 2143530 h 4757195"/>
            <a:gd name="connsiteX8516" fmla="*/ 827067 w 4004840"/>
            <a:gd name="connsiteY8516" fmla="*/ 2138859 h 4757195"/>
            <a:gd name="connsiteX8517" fmla="*/ 764379 w 4004840"/>
            <a:gd name="connsiteY8517" fmla="*/ 2147267 h 4757195"/>
            <a:gd name="connsiteX8518" fmla="*/ 774671 w 4004840"/>
            <a:gd name="connsiteY8518" fmla="*/ 2166888 h 4757195"/>
            <a:gd name="connsiteX8519" fmla="*/ 742859 w 4004840"/>
            <a:gd name="connsiteY8519" fmla="*/ 2164085 h 4757195"/>
            <a:gd name="connsiteX8520" fmla="*/ 736309 w 4004840"/>
            <a:gd name="connsiteY8520" fmla="*/ 2159413 h 4757195"/>
            <a:gd name="connsiteX8521" fmla="*/ 689527 w 4004840"/>
            <a:gd name="connsiteY8521" fmla="*/ 2199588 h 4757195"/>
            <a:gd name="connsiteX8522" fmla="*/ 710111 w 4004840"/>
            <a:gd name="connsiteY8522" fmla="*/ 2339731 h 4757195"/>
            <a:gd name="connsiteX8523" fmla="*/ 613740 w 4004840"/>
            <a:gd name="connsiteY8523" fmla="*/ 2339731 h 4757195"/>
            <a:gd name="connsiteX8524" fmla="*/ 643681 w 4004840"/>
            <a:gd name="connsiteY8524" fmla="*/ 2199588 h 4757195"/>
            <a:gd name="connsiteX8525" fmla="*/ 620758 w 4004840"/>
            <a:gd name="connsiteY8525" fmla="*/ 2153457 h 4757195"/>
            <a:gd name="connsiteX8526" fmla="*/ 595704 w 4004840"/>
            <a:gd name="connsiteY8526" fmla="*/ 2137120 h 4757195"/>
            <a:gd name="connsiteX8527" fmla="*/ 588478 w 4004840"/>
            <a:gd name="connsiteY8527" fmla="*/ 2140727 h 4757195"/>
            <a:gd name="connsiteX8528" fmla="*/ 566958 w 4004840"/>
            <a:gd name="connsiteY8528" fmla="*/ 2156610 h 4757195"/>
            <a:gd name="connsiteX8529" fmla="*/ 591285 w 4004840"/>
            <a:gd name="connsiteY8529" fmla="*/ 2146333 h 4757195"/>
            <a:gd name="connsiteX8530" fmla="*/ 597834 w 4004840"/>
            <a:gd name="connsiteY8530" fmla="*/ 2141662 h 4757195"/>
            <a:gd name="connsiteX8531" fmla="*/ 580993 w 4004840"/>
            <a:gd name="connsiteY8531" fmla="*/ 2164085 h 4757195"/>
            <a:gd name="connsiteX8532" fmla="*/ 550117 w 4004840"/>
            <a:gd name="connsiteY8532" fmla="*/ 2166888 h 4757195"/>
            <a:gd name="connsiteX8533" fmla="*/ 567894 w 4004840"/>
            <a:gd name="connsiteY8533" fmla="*/ 2140727 h 4757195"/>
            <a:gd name="connsiteX8534" fmla="*/ 582981 w 4004840"/>
            <a:gd name="connsiteY8534" fmla="*/ 2136406 h 4757195"/>
            <a:gd name="connsiteX8535" fmla="*/ 595471 w 4004840"/>
            <a:gd name="connsiteY8535" fmla="*/ 2136968 h 4757195"/>
            <a:gd name="connsiteX8536" fmla="*/ 588946 w 4004840"/>
            <a:gd name="connsiteY8536" fmla="*/ 2132713 h 4757195"/>
            <a:gd name="connsiteX8537" fmla="*/ 538889 w 4004840"/>
            <a:gd name="connsiteY8537" fmla="*/ 2124845 h 4757195"/>
            <a:gd name="connsiteX8538" fmla="*/ 623097 w 4004840"/>
            <a:gd name="connsiteY8538" fmla="*/ 2127647 h 4757195"/>
            <a:gd name="connsiteX8539" fmla="*/ 596899 w 4004840"/>
            <a:gd name="connsiteY8539" fmla="*/ 2057576 h 4757195"/>
            <a:gd name="connsiteX8540" fmla="*/ 655844 w 4004840"/>
            <a:gd name="connsiteY8540" fmla="*/ 2156610 h 4757195"/>
            <a:gd name="connsiteX8541" fmla="*/ 736309 w 4004840"/>
            <a:gd name="connsiteY8541" fmla="*/ 2034219 h 4757195"/>
            <a:gd name="connsiteX8542" fmla="*/ 1005962 w 4004840"/>
            <a:gd name="connsiteY8542" fmla="*/ 2034219 h 4757195"/>
            <a:gd name="connsiteX8543" fmla="*/ 1018125 w 4004840"/>
            <a:gd name="connsiteY8543" fmla="*/ 2042627 h 4757195"/>
            <a:gd name="connsiteX8544" fmla="*/ 1019061 w 4004840"/>
            <a:gd name="connsiteY8544" fmla="*/ 2054773 h 4757195"/>
            <a:gd name="connsiteX8545" fmla="*/ 1017189 w 4004840"/>
            <a:gd name="connsiteY8545" fmla="*/ 2051036 h 4757195"/>
            <a:gd name="connsiteX8546" fmla="*/ 1010640 w 4004840"/>
            <a:gd name="connsiteY8546" fmla="*/ 2041693 h 4757195"/>
            <a:gd name="connsiteX8547" fmla="*/ 1015318 w 4004840"/>
            <a:gd name="connsiteY8547" fmla="*/ 2052904 h 4757195"/>
            <a:gd name="connsiteX8548" fmla="*/ 1017189 w 4004840"/>
            <a:gd name="connsiteY8548" fmla="*/ 2055707 h 4757195"/>
            <a:gd name="connsiteX8549" fmla="*/ 1006897 w 4004840"/>
            <a:gd name="connsiteY8549" fmla="*/ 2048233 h 4757195"/>
            <a:gd name="connsiteX8550" fmla="*/ 1005962 w 4004840"/>
            <a:gd name="connsiteY8550" fmla="*/ 2034219 h 4757195"/>
            <a:gd name="connsiteX8551" fmla="*/ 1084556 w 4004840"/>
            <a:gd name="connsiteY8551" fmla="*/ 2034219 h 4757195"/>
            <a:gd name="connsiteX8552" fmla="*/ 1082684 w 4004840"/>
            <a:gd name="connsiteY8552" fmla="*/ 2048233 h 4757195"/>
            <a:gd name="connsiteX8553" fmla="*/ 1072392 w 4004840"/>
            <a:gd name="connsiteY8553" fmla="*/ 2055707 h 4757195"/>
            <a:gd name="connsiteX8554" fmla="*/ 1075199 w 4004840"/>
            <a:gd name="connsiteY8554" fmla="*/ 2052904 h 4757195"/>
            <a:gd name="connsiteX8555" fmla="*/ 1079877 w 4004840"/>
            <a:gd name="connsiteY8555" fmla="*/ 2041693 h 4757195"/>
            <a:gd name="connsiteX8556" fmla="*/ 1072392 w 4004840"/>
            <a:gd name="connsiteY8556" fmla="*/ 2051036 h 4757195"/>
            <a:gd name="connsiteX8557" fmla="*/ 1070521 w 4004840"/>
            <a:gd name="connsiteY8557" fmla="*/ 2054773 h 4757195"/>
            <a:gd name="connsiteX8558" fmla="*/ 1072392 w 4004840"/>
            <a:gd name="connsiteY8558" fmla="*/ 2042627 h 4757195"/>
            <a:gd name="connsiteX8559" fmla="*/ 1084556 w 4004840"/>
            <a:gd name="connsiteY8559" fmla="*/ 2034219 h 4757195"/>
            <a:gd name="connsiteX8560" fmla="*/ 1119174 w 4004840"/>
            <a:gd name="connsiteY8560" fmla="*/ 2034219 h 4757195"/>
            <a:gd name="connsiteX8561" fmla="*/ 1079877 w 4004840"/>
            <a:gd name="connsiteY8561" fmla="*/ 2143530 h 4757195"/>
            <a:gd name="connsiteX8562" fmla="*/ 1209932 w 4004840"/>
            <a:gd name="connsiteY8562" fmla="*/ 2138859 h 4757195"/>
            <a:gd name="connsiteX8563" fmla="*/ 1147244 w 4004840"/>
            <a:gd name="connsiteY8563" fmla="*/ 2147267 h 4757195"/>
            <a:gd name="connsiteX8564" fmla="*/ 1157536 w 4004840"/>
            <a:gd name="connsiteY8564" fmla="*/ 2166888 h 4757195"/>
            <a:gd name="connsiteX8565" fmla="*/ 1125724 w 4004840"/>
            <a:gd name="connsiteY8565" fmla="*/ 2164085 h 4757195"/>
            <a:gd name="connsiteX8566" fmla="*/ 1119174 w 4004840"/>
            <a:gd name="connsiteY8566" fmla="*/ 2159413 h 4757195"/>
            <a:gd name="connsiteX8567" fmla="*/ 1072392 w 4004840"/>
            <a:gd name="connsiteY8567" fmla="*/ 2199588 h 4757195"/>
            <a:gd name="connsiteX8568" fmla="*/ 1092976 w 4004840"/>
            <a:gd name="connsiteY8568" fmla="*/ 2339731 h 4757195"/>
            <a:gd name="connsiteX8569" fmla="*/ 996605 w 4004840"/>
            <a:gd name="connsiteY8569" fmla="*/ 2339731 h 4757195"/>
            <a:gd name="connsiteX8570" fmla="*/ 1026546 w 4004840"/>
            <a:gd name="connsiteY8570" fmla="*/ 2199588 h 4757195"/>
            <a:gd name="connsiteX8571" fmla="*/ 1003623 w 4004840"/>
            <a:gd name="connsiteY8571" fmla="*/ 2153457 h 4757195"/>
            <a:gd name="connsiteX8572" fmla="*/ 978569 w 4004840"/>
            <a:gd name="connsiteY8572" fmla="*/ 2137120 h 4757195"/>
            <a:gd name="connsiteX8573" fmla="*/ 971343 w 4004840"/>
            <a:gd name="connsiteY8573" fmla="*/ 2140727 h 4757195"/>
            <a:gd name="connsiteX8574" fmla="*/ 949823 w 4004840"/>
            <a:gd name="connsiteY8574" fmla="*/ 2156610 h 4757195"/>
            <a:gd name="connsiteX8575" fmla="*/ 974150 w 4004840"/>
            <a:gd name="connsiteY8575" fmla="*/ 2146333 h 4757195"/>
            <a:gd name="connsiteX8576" fmla="*/ 980699 w 4004840"/>
            <a:gd name="connsiteY8576" fmla="*/ 2141662 h 4757195"/>
            <a:gd name="connsiteX8577" fmla="*/ 963858 w 4004840"/>
            <a:gd name="connsiteY8577" fmla="*/ 2164085 h 4757195"/>
            <a:gd name="connsiteX8578" fmla="*/ 932982 w 4004840"/>
            <a:gd name="connsiteY8578" fmla="*/ 2166888 h 4757195"/>
            <a:gd name="connsiteX8579" fmla="*/ 950759 w 4004840"/>
            <a:gd name="connsiteY8579" fmla="*/ 2140727 h 4757195"/>
            <a:gd name="connsiteX8580" fmla="*/ 965846 w 4004840"/>
            <a:gd name="connsiteY8580" fmla="*/ 2136406 h 4757195"/>
            <a:gd name="connsiteX8581" fmla="*/ 978336 w 4004840"/>
            <a:gd name="connsiteY8581" fmla="*/ 2136968 h 4757195"/>
            <a:gd name="connsiteX8582" fmla="*/ 971811 w 4004840"/>
            <a:gd name="connsiteY8582" fmla="*/ 2132713 h 4757195"/>
            <a:gd name="connsiteX8583" fmla="*/ 921754 w 4004840"/>
            <a:gd name="connsiteY8583" fmla="*/ 2124845 h 4757195"/>
            <a:gd name="connsiteX8584" fmla="*/ 1005962 w 4004840"/>
            <a:gd name="connsiteY8584" fmla="*/ 2127647 h 4757195"/>
            <a:gd name="connsiteX8585" fmla="*/ 979764 w 4004840"/>
            <a:gd name="connsiteY8585" fmla="*/ 2057576 h 4757195"/>
            <a:gd name="connsiteX8586" fmla="*/ 1038709 w 4004840"/>
            <a:gd name="connsiteY8586" fmla="*/ 2156610 h 4757195"/>
            <a:gd name="connsiteX8587" fmla="*/ 1119174 w 4004840"/>
            <a:gd name="connsiteY8587" fmla="*/ 2034219 h 4757195"/>
            <a:gd name="connsiteX8588" fmla="*/ 1388827 w 4004840"/>
            <a:gd name="connsiteY8588" fmla="*/ 2034219 h 4757195"/>
            <a:gd name="connsiteX8589" fmla="*/ 1400990 w 4004840"/>
            <a:gd name="connsiteY8589" fmla="*/ 2042627 h 4757195"/>
            <a:gd name="connsiteX8590" fmla="*/ 1401926 w 4004840"/>
            <a:gd name="connsiteY8590" fmla="*/ 2054773 h 4757195"/>
            <a:gd name="connsiteX8591" fmla="*/ 1400054 w 4004840"/>
            <a:gd name="connsiteY8591" fmla="*/ 2051036 h 4757195"/>
            <a:gd name="connsiteX8592" fmla="*/ 1393505 w 4004840"/>
            <a:gd name="connsiteY8592" fmla="*/ 2041693 h 4757195"/>
            <a:gd name="connsiteX8593" fmla="*/ 1398183 w 4004840"/>
            <a:gd name="connsiteY8593" fmla="*/ 2052904 h 4757195"/>
            <a:gd name="connsiteX8594" fmla="*/ 1400054 w 4004840"/>
            <a:gd name="connsiteY8594" fmla="*/ 2055707 h 4757195"/>
            <a:gd name="connsiteX8595" fmla="*/ 1389762 w 4004840"/>
            <a:gd name="connsiteY8595" fmla="*/ 2048233 h 4757195"/>
            <a:gd name="connsiteX8596" fmla="*/ 1388827 w 4004840"/>
            <a:gd name="connsiteY8596" fmla="*/ 2034219 h 4757195"/>
            <a:gd name="connsiteX8597" fmla="*/ 1467421 w 4004840"/>
            <a:gd name="connsiteY8597" fmla="*/ 2034219 h 4757195"/>
            <a:gd name="connsiteX8598" fmla="*/ 1465549 w 4004840"/>
            <a:gd name="connsiteY8598" fmla="*/ 2048233 h 4757195"/>
            <a:gd name="connsiteX8599" fmla="*/ 1455257 w 4004840"/>
            <a:gd name="connsiteY8599" fmla="*/ 2055707 h 4757195"/>
            <a:gd name="connsiteX8600" fmla="*/ 1458064 w 4004840"/>
            <a:gd name="connsiteY8600" fmla="*/ 2052904 h 4757195"/>
            <a:gd name="connsiteX8601" fmla="*/ 1462742 w 4004840"/>
            <a:gd name="connsiteY8601" fmla="*/ 2041693 h 4757195"/>
            <a:gd name="connsiteX8602" fmla="*/ 1455257 w 4004840"/>
            <a:gd name="connsiteY8602" fmla="*/ 2051036 h 4757195"/>
            <a:gd name="connsiteX8603" fmla="*/ 1453386 w 4004840"/>
            <a:gd name="connsiteY8603" fmla="*/ 2054773 h 4757195"/>
            <a:gd name="connsiteX8604" fmla="*/ 1455257 w 4004840"/>
            <a:gd name="connsiteY8604" fmla="*/ 2042627 h 4757195"/>
            <a:gd name="connsiteX8605" fmla="*/ 1467421 w 4004840"/>
            <a:gd name="connsiteY8605" fmla="*/ 2034219 h 4757195"/>
            <a:gd name="connsiteX8606" fmla="*/ 1502039 w 4004840"/>
            <a:gd name="connsiteY8606" fmla="*/ 2034219 h 4757195"/>
            <a:gd name="connsiteX8607" fmla="*/ 1462742 w 4004840"/>
            <a:gd name="connsiteY8607" fmla="*/ 2143530 h 4757195"/>
            <a:gd name="connsiteX8608" fmla="*/ 1592797 w 4004840"/>
            <a:gd name="connsiteY8608" fmla="*/ 2138859 h 4757195"/>
            <a:gd name="connsiteX8609" fmla="*/ 1530109 w 4004840"/>
            <a:gd name="connsiteY8609" fmla="*/ 2147267 h 4757195"/>
            <a:gd name="connsiteX8610" fmla="*/ 1540401 w 4004840"/>
            <a:gd name="connsiteY8610" fmla="*/ 2166888 h 4757195"/>
            <a:gd name="connsiteX8611" fmla="*/ 1508589 w 4004840"/>
            <a:gd name="connsiteY8611" fmla="*/ 2164085 h 4757195"/>
            <a:gd name="connsiteX8612" fmla="*/ 1502039 w 4004840"/>
            <a:gd name="connsiteY8612" fmla="*/ 2159413 h 4757195"/>
            <a:gd name="connsiteX8613" fmla="*/ 1455257 w 4004840"/>
            <a:gd name="connsiteY8613" fmla="*/ 2199588 h 4757195"/>
            <a:gd name="connsiteX8614" fmla="*/ 1475841 w 4004840"/>
            <a:gd name="connsiteY8614" fmla="*/ 2339731 h 4757195"/>
            <a:gd name="connsiteX8615" fmla="*/ 1379470 w 4004840"/>
            <a:gd name="connsiteY8615" fmla="*/ 2339731 h 4757195"/>
            <a:gd name="connsiteX8616" fmla="*/ 1409411 w 4004840"/>
            <a:gd name="connsiteY8616" fmla="*/ 2199588 h 4757195"/>
            <a:gd name="connsiteX8617" fmla="*/ 1386488 w 4004840"/>
            <a:gd name="connsiteY8617" fmla="*/ 2153457 h 4757195"/>
            <a:gd name="connsiteX8618" fmla="*/ 1361434 w 4004840"/>
            <a:gd name="connsiteY8618" fmla="*/ 2137120 h 4757195"/>
            <a:gd name="connsiteX8619" fmla="*/ 1354208 w 4004840"/>
            <a:gd name="connsiteY8619" fmla="*/ 2140727 h 4757195"/>
            <a:gd name="connsiteX8620" fmla="*/ 1332688 w 4004840"/>
            <a:gd name="connsiteY8620" fmla="*/ 2156610 h 4757195"/>
            <a:gd name="connsiteX8621" fmla="*/ 1357015 w 4004840"/>
            <a:gd name="connsiteY8621" fmla="*/ 2146333 h 4757195"/>
            <a:gd name="connsiteX8622" fmla="*/ 1363564 w 4004840"/>
            <a:gd name="connsiteY8622" fmla="*/ 2141662 h 4757195"/>
            <a:gd name="connsiteX8623" fmla="*/ 1346723 w 4004840"/>
            <a:gd name="connsiteY8623" fmla="*/ 2164085 h 4757195"/>
            <a:gd name="connsiteX8624" fmla="*/ 1315847 w 4004840"/>
            <a:gd name="connsiteY8624" fmla="*/ 2166888 h 4757195"/>
            <a:gd name="connsiteX8625" fmla="*/ 1333624 w 4004840"/>
            <a:gd name="connsiteY8625" fmla="*/ 2140727 h 4757195"/>
            <a:gd name="connsiteX8626" fmla="*/ 1348711 w 4004840"/>
            <a:gd name="connsiteY8626" fmla="*/ 2136406 h 4757195"/>
            <a:gd name="connsiteX8627" fmla="*/ 1361201 w 4004840"/>
            <a:gd name="connsiteY8627" fmla="*/ 2136968 h 4757195"/>
            <a:gd name="connsiteX8628" fmla="*/ 1354676 w 4004840"/>
            <a:gd name="connsiteY8628" fmla="*/ 2132713 h 4757195"/>
            <a:gd name="connsiteX8629" fmla="*/ 1304619 w 4004840"/>
            <a:gd name="connsiteY8629" fmla="*/ 2124845 h 4757195"/>
            <a:gd name="connsiteX8630" fmla="*/ 1388827 w 4004840"/>
            <a:gd name="connsiteY8630" fmla="*/ 2127647 h 4757195"/>
            <a:gd name="connsiteX8631" fmla="*/ 1362629 w 4004840"/>
            <a:gd name="connsiteY8631" fmla="*/ 2057576 h 4757195"/>
            <a:gd name="connsiteX8632" fmla="*/ 1421574 w 4004840"/>
            <a:gd name="connsiteY8632" fmla="*/ 2156610 h 4757195"/>
            <a:gd name="connsiteX8633" fmla="*/ 1502039 w 4004840"/>
            <a:gd name="connsiteY8633" fmla="*/ 2034219 h 4757195"/>
            <a:gd name="connsiteX8634" fmla="*/ 1771691 w 4004840"/>
            <a:gd name="connsiteY8634" fmla="*/ 2034219 h 4757195"/>
            <a:gd name="connsiteX8635" fmla="*/ 1783854 w 4004840"/>
            <a:gd name="connsiteY8635" fmla="*/ 2042627 h 4757195"/>
            <a:gd name="connsiteX8636" fmla="*/ 1784790 w 4004840"/>
            <a:gd name="connsiteY8636" fmla="*/ 2054773 h 4757195"/>
            <a:gd name="connsiteX8637" fmla="*/ 1782918 w 4004840"/>
            <a:gd name="connsiteY8637" fmla="*/ 2051036 h 4757195"/>
            <a:gd name="connsiteX8638" fmla="*/ 1776369 w 4004840"/>
            <a:gd name="connsiteY8638" fmla="*/ 2041693 h 4757195"/>
            <a:gd name="connsiteX8639" fmla="*/ 1781047 w 4004840"/>
            <a:gd name="connsiteY8639" fmla="*/ 2052904 h 4757195"/>
            <a:gd name="connsiteX8640" fmla="*/ 1782918 w 4004840"/>
            <a:gd name="connsiteY8640" fmla="*/ 2055707 h 4757195"/>
            <a:gd name="connsiteX8641" fmla="*/ 1772626 w 4004840"/>
            <a:gd name="connsiteY8641" fmla="*/ 2048233 h 4757195"/>
            <a:gd name="connsiteX8642" fmla="*/ 1771691 w 4004840"/>
            <a:gd name="connsiteY8642" fmla="*/ 2034219 h 4757195"/>
            <a:gd name="connsiteX8643" fmla="*/ 1850285 w 4004840"/>
            <a:gd name="connsiteY8643" fmla="*/ 2034219 h 4757195"/>
            <a:gd name="connsiteX8644" fmla="*/ 1848413 w 4004840"/>
            <a:gd name="connsiteY8644" fmla="*/ 2048233 h 4757195"/>
            <a:gd name="connsiteX8645" fmla="*/ 1838121 w 4004840"/>
            <a:gd name="connsiteY8645" fmla="*/ 2055707 h 4757195"/>
            <a:gd name="connsiteX8646" fmla="*/ 1840928 w 4004840"/>
            <a:gd name="connsiteY8646" fmla="*/ 2052904 h 4757195"/>
            <a:gd name="connsiteX8647" fmla="*/ 1845606 w 4004840"/>
            <a:gd name="connsiteY8647" fmla="*/ 2041693 h 4757195"/>
            <a:gd name="connsiteX8648" fmla="*/ 1838121 w 4004840"/>
            <a:gd name="connsiteY8648" fmla="*/ 2051036 h 4757195"/>
            <a:gd name="connsiteX8649" fmla="*/ 1836250 w 4004840"/>
            <a:gd name="connsiteY8649" fmla="*/ 2054773 h 4757195"/>
            <a:gd name="connsiteX8650" fmla="*/ 1838121 w 4004840"/>
            <a:gd name="connsiteY8650" fmla="*/ 2042627 h 4757195"/>
            <a:gd name="connsiteX8651" fmla="*/ 1850285 w 4004840"/>
            <a:gd name="connsiteY8651" fmla="*/ 2034219 h 4757195"/>
            <a:gd name="connsiteX8652" fmla="*/ 1884903 w 4004840"/>
            <a:gd name="connsiteY8652" fmla="*/ 2034219 h 4757195"/>
            <a:gd name="connsiteX8653" fmla="*/ 1845606 w 4004840"/>
            <a:gd name="connsiteY8653" fmla="*/ 2143530 h 4757195"/>
            <a:gd name="connsiteX8654" fmla="*/ 1975661 w 4004840"/>
            <a:gd name="connsiteY8654" fmla="*/ 2138859 h 4757195"/>
            <a:gd name="connsiteX8655" fmla="*/ 1912973 w 4004840"/>
            <a:gd name="connsiteY8655" fmla="*/ 2147267 h 4757195"/>
            <a:gd name="connsiteX8656" fmla="*/ 1923265 w 4004840"/>
            <a:gd name="connsiteY8656" fmla="*/ 2166888 h 4757195"/>
            <a:gd name="connsiteX8657" fmla="*/ 1891453 w 4004840"/>
            <a:gd name="connsiteY8657" fmla="*/ 2164085 h 4757195"/>
            <a:gd name="connsiteX8658" fmla="*/ 1884903 w 4004840"/>
            <a:gd name="connsiteY8658" fmla="*/ 2159413 h 4757195"/>
            <a:gd name="connsiteX8659" fmla="*/ 1838121 w 4004840"/>
            <a:gd name="connsiteY8659" fmla="*/ 2199588 h 4757195"/>
            <a:gd name="connsiteX8660" fmla="*/ 1858705 w 4004840"/>
            <a:gd name="connsiteY8660" fmla="*/ 2339731 h 4757195"/>
            <a:gd name="connsiteX8661" fmla="*/ 1762334 w 4004840"/>
            <a:gd name="connsiteY8661" fmla="*/ 2339731 h 4757195"/>
            <a:gd name="connsiteX8662" fmla="*/ 1792275 w 4004840"/>
            <a:gd name="connsiteY8662" fmla="*/ 2199588 h 4757195"/>
            <a:gd name="connsiteX8663" fmla="*/ 1769352 w 4004840"/>
            <a:gd name="connsiteY8663" fmla="*/ 2153457 h 4757195"/>
            <a:gd name="connsiteX8664" fmla="*/ 1744298 w 4004840"/>
            <a:gd name="connsiteY8664" fmla="*/ 2137120 h 4757195"/>
            <a:gd name="connsiteX8665" fmla="*/ 1737072 w 4004840"/>
            <a:gd name="connsiteY8665" fmla="*/ 2140727 h 4757195"/>
            <a:gd name="connsiteX8666" fmla="*/ 1715552 w 4004840"/>
            <a:gd name="connsiteY8666" fmla="*/ 2156610 h 4757195"/>
            <a:gd name="connsiteX8667" fmla="*/ 1739879 w 4004840"/>
            <a:gd name="connsiteY8667" fmla="*/ 2146333 h 4757195"/>
            <a:gd name="connsiteX8668" fmla="*/ 1746428 w 4004840"/>
            <a:gd name="connsiteY8668" fmla="*/ 2141662 h 4757195"/>
            <a:gd name="connsiteX8669" fmla="*/ 1729587 w 4004840"/>
            <a:gd name="connsiteY8669" fmla="*/ 2164085 h 4757195"/>
            <a:gd name="connsiteX8670" fmla="*/ 1698711 w 4004840"/>
            <a:gd name="connsiteY8670" fmla="*/ 2166888 h 4757195"/>
            <a:gd name="connsiteX8671" fmla="*/ 1716488 w 4004840"/>
            <a:gd name="connsiteY8671" fmla="*/ 2140727 h 4757195"/>
            <a:gd name="connsiteX8672" fmla="*/ 1731575 w 4004840"/>
            <a:gd name="connsiteY8672" fmla="*/ 2136406 h 4757195"/>
            <a:gd name="connsiteX8673" fmla="*/ 1744065 w 4004840"/>
            <a:gd name="connsiteY8673" fmla="*/ 2136968 h 4757195"/>
            <a:gd name="connsiteX8674" fmla="*/ 1737540 w 4004840"/>
            <a:gd name="connsiteY8674" fmla="*/ 2132713 h 4757195"/>
            <a:gd name="connsiteX8675" fmla="*/ 1687483 w 4004840"/>
            <a:gd name="connsiteY8675" fmla="*/ 2124845 h 4757195"/>
            <a:gd name="connsiteX8676" fmla="*/ 1771691 w 4004840"/>
            <a:gd name="connsiteY8676" fmla="*/ 2127647 h 4757195"/>
            <a:gd name="connsiteX8677" fmla="*/ 1745493 w 4004840"/>
            <a:gd name="connsiteY8677" fmla="*/ 2057576 h 4757195"/>
            <a:gd name="connsiteX8678" fmla="*/ 1804438 w 4004840"/>
            <a:gd name="connsiteY8678" fmla="*/ 2156610 h 4757195"/>
            <a:gd name="connsiteX8679" fmla="*/ 1884903 w 4004840"/>
            <a:gd name="connsiteY8679" fmla="*/ 2034219 h 4757195"/>
            <a:gd name="connsiteX8680" fmla="*/ 2154556 w 4004840"/>
            <a:gd name="connsiteY8680" fmla="*/ 2034219 h 4757195"/>
            <a:gd name="connsiteX8681" fmla="*/ 2166719 w 4004840"/>
            <a:gd name="connsiteY8681" fmla="*/ 2042627 h 4757195"/>
            <a:gd name="connsiteX8682" fmla="*/ 2167655 w 4004840"/>
            <a:gd name="connsiteY8682" fmla="*/ 2054773 h 4757195"/>
            <a:gd name="connsiteX8683" fmla="*/ 2165783 w 4004840"/>
            <a:gd name="connsiteY8683" fmla="*/ 2051036 h 4757195"/>
            <a:gd name="connsiteX8684" fmla="*/ 2159234 w 4004840"/>
            <a:gd name="connsiteY8684" fmla="*/ 2041693 h 4757195"/>
            <a:gd name="connsiteX8685" fmla="*/ 2163912 w 4004840"/>
            <a:gd name="connsiteY8685" fmla="*/ 2052904 h 4757195"/>
            <a:gd name="connsiteX8686" fmla="*/ 2165783 w 4004840"/>
            <a:gd name="connsiteY8686" fmla="*/ 2055707 h 4757195"/>
            <a:gd name="connsiteX8687" fmla="*/ 2155491 w 4004840"/>
            <a:gd name="connsiteY8687" fmla="*/ 2048233 h 4757195"/>
            <a:gd name="connsiteX8688" fmla="*/ 2154556 w 4004840"/>
            <a:gd name="connsiteY8688" fmla="*/ 2034219 h 4757195"/>
            <a:gd name="connsiteX8689" fmla="*/ 2233150 w 4004840"/>
            <a:gd name="connsiteY8689" fmla="*/ 2034219 h 4757195"/>
            <a:gd name="connsiteX8690" fmla="*/ 2231278 w 4004840"/>
            <a:gd name="connsiteY8690" fmla="*/ 2048233 h 4757195"/>
            <a:gd name="connsiteX8691" fmla="*/ 2220986 w 4004840"/>
            <a:gd name="connsiteY8691" fmla="*/ 2055707 h 4757195"/>
            <a:gd name="connsiteX8692" fmla="*/ 2223793 w 4004840"/>
            <a:gd name="connsiteY8692" fmla="*/ 2052904 h 4757195"/>
            <a:gd name="connsiteX8693" fmla="*/ 2228471 w 4004840"/>
            <a:gd name="connsiteY8693" fmla="*/ 2041693 h 4757195"/>
            <a:gd name="connsiteX8694" fmla="*/ 2220986 w 4004840"/>
            <a:gd name="connsiteY8694" fmla="*/ 2051036 h 4757195"/>
            <a:gd name="connsiteX8695" fmla="*/ 2219115 w 4004840"/>
            <a:gd name="connsiteY8695" fmla="*/ 2054773 h 4757195"/>
            <a:gd name="connsiteX8696" fmla="*/ 2220986 w 4004840"/>
            <a:gd name="connsiteY8696" fmla="*/ 2042627 h 4757195"/>
            <a:gd name="connsiteX8697" fmla="*/ 2233150 w 4004840"/>
            <a:gd name="connsiteY8697" fmla="*/ 2034219 h 4757195"/>
            <a:gd name="connsiteX8698" fmla="*/ 2267768 w 4004840"/>
            <a:gd name="connsiteY8698" fmla="*/ 2034219 h 4757195"/>
            <a:gd name="connsiteX8699" fmla="*/ 2228471 w 4004840"/>
            <a:gd name="connsiteY8699" fmla="*/ 2143530 h 4757195"/>
            <a:gd name="connsiteX8700" fmla="*/ 2358526 w 4004840"/>
            <a:gd name="connsiteY8700" fmla="*/ 2138859 h 4757195"/>
            <a:gd name="connsiteX8701" fmla="*/ 2295838 w 4004840"/>
            <a:gd name="connsiteY8701" fmla="*/ 2147267 h 4757195"/>
            <a:gd name="connsiteX8702" fmla="*/ 2306130 w 4004840"/>
            <a:gd name="connsiteY8702" fmla="*/ 2166888 h 4757195"/>
            <a:gd name="connsiteX8703" fmla="*/ 2274318 w 4004840"/>
            <a:gd name="connsiteY8703" fmla="*/ 2164085 h 4757195"/>
            <a:gd name="connsiteX8704" fmla="*/ 2267768 w 4004840"/>
            <a:gd name="connsiteY8704" fmla="*/ 2159413 h 4757195"/>
            <a:gd name="connsiteX8705" fmla="*/ 2220986 w 4004840"/>
            <a:gd name="connsiteY8705" fmla="*/ 2199588 h 4757195"/>
            <a:gd name="connsiteX8706" fmla="*/ 2241570 w 4004840"/>
            <a:gd name="connsiteY8706" fmla="*/ 2339731 h 4757195"/>
            <a:gd name="connsiteX8707" fmla="*/ 2145199 w 4004840"/>
            <a:gd name="connsiteY8707" fmla="*/ 2339731 h 4757195"/>
            <a:gd name="connsiteX8708" fmla="*/ 2175140 w 4004840"/>
            <a:gd name="connsiteY8708" fmla="*/ 2199588 h 4757195"/>
            <a:gd name="connsiteX8709" fmla="*/ 2152217 w 4004840"/>
            <a:gd name="connsiteY8709" fmla="*/ 2153457 h 4757195"/>
            <a:gd name="connsiteX8710" fmla="*/ 2127163 w 4004840"/>
            <a:gd name="connsiteY8710" fmla="*/ 2137120 h 4757195"/>
            <a:gd name="connsiteX8711" fmla="*/ 2119937 w 4004840"/>
            <a:gd name="connsiteY8711" fmla="*/ 2140727 h 4757195"/>
            <a:gd name="connsiteX8712" fmla="*/ 2098417 w 4004840"/>
            <a:gd name="connsiteY8712" fmla="*/ 2156610 h 4757195"/>
            <a:gd name="connsiteX8713" fmla="*/ 2122744 w 4004840"/>
            <a:gd name="connsiteY8713" fmla="*/ 2146333 h 4757195"/>
            <a:gd name="connsiteX8714" fmla="*/ 2129293 w 4004840"/>
            <a:gd name="connsiteY8714" fmla="*/ 2141662 h 4757195"/>
            <a:gd name="connsiteX8715" fmla="*/ 2112452 w 4004840"/>
            <a:gd name="connsiteY8715" fmla="*/ 2164085 h 4757195"/>
            <a:gd name="connsiteX8716" fmla="*/ 2081576 w 4004840"/>
            <a:gd name="connsiteY8716" fmla="*/ 2166888 h 4757195"/>
            <a:gd name="connsiteX8717" fmla="*/ 2099353 w 4004840"/>
            <a:gd name="connsiteY8717" fmla="*/ 2140727 h 4757195"/>
            <a:gd name="connsiteX8718" fmla="*/ 2114440 w 4004840"/>
            <a:gd name="connsiteY8718" fmla="*/ 2136406 h 4757195"/>
            <a:gd name="connsiteX8719" fmla="*/ 2126930 w 4004840"/>
            <a:gd name="connsiteY8719" fmla="*/ 2136968 h 4757195"/>
            <a:gd name="connsiteX8720" fmla="*/ 2120405 w 4004840"/>
            <a:gd name="connsiteY8720" fmla="*/ 2132713 h 4757195"/>
            <a:gd name="connsiteX8721" fmla="*/ 2070348 w 4004840"/>
            <a:gd name="connsiteY8721" fmla="*/ 2124845 h 4757195"/>
            <a:gd name="connsiteX8722" fmla="*/ 2154556 w 4004840"/>
            <a:gd name="connsiteY8722" fmla="*/ 2127647 h 4757195"/>
            <a:gd name="connsiteX8723" fmla="*/ 2128358 w 4004840"/>
            <a:gd name="connsiteY8723" fmla="*/ 2057576 h 4757195"/>
            <a:gd name="connsiteX8724" fmla="*/ 2187303 w 4004840"/>
            <a:gd name="connsiteY8724" fmla="*/ 2156610 h 4757195"/>
            <a:gd name="connsiteX8725" fmla="*/ 2267768 w 4004840"/>
            <a:gd name="connsiteY8725" fmla="*/ 2034219 h 4757195"/>
            <a:gd name="connsiteX8726" fmla="*/ 2537421 w 4004840"/>
            <a:gd name="connsiteY8726" fmla="*/ 2034219 h 4757195"/>
            <a:gd name="connsiteX8727" fmla="*/ 2549584 w 4004840"/>
            <a:gd name="connsiteY8727" fmla="*/ 2042627 h 4757195"/>
            <a:gd name="connsiteX8728" fmla="*/ 2550520 w 4004840"/>
            <a:gd name="connsiteY8728" fmla="*/ 2054773 h 4757195"/>
            <a:gd name="connsiteX8729" fmla="*/ 2548648 w 4004840"/>
            <a:gd name="connsiteY8729" fmla="*/ 2051036 h 4757195"/>
            <a:gd name="connsiteX8730" fmla="*/ 2542099 w 4004840"/>
            <a:gd name="connsiteY8730" fmla="*/ 2041693 h 4757195"/>
            <a:gd name="connsiteX8731" fmla="*/ 2546777 w 4004840"/>
            <a:gd name="connsiteY8731" fmla="*/ 2052904 h 4757195"/>
            <a:gd name="connsiteX8732" fmla="*/ 2548648 w 4004840"/>
            <a:gd name="connsiteY8732" fmla="*/ 2055707 h 4757195"/>
            <a:gd name="connsiteX8733" fmla="*/ 2538356 w 4004840"/>
            <a:gd name="connsiteY8733" fmla="*/ 2048233 h 4757195"/>
            <a:gd name="connsiteX8734" fmla="*/ 2537421 w 4004840"/>
            <a:gd name="connsiteY8734" fmla="*/ 2034219 h 4757195"/>
            <a:gd name="connsiteX8735" fmla="*/ 2616014 w 4004840"/>
            <a:gd name="connsiteY8735" fmla="*/ 2034219 h 4757195"/>
            <a:gd name="connsiteX8736" fmla="*/ 2614143 w 4004840"/>
            <a:gd name="connsiteY8736" fmla="*/ 2048233 h 4757195"/>
            <a:gd name="connsiteX8737" fmla="*/ 2603851 w 4004840"/>
            <a:gd name="connsiteY8737" fmla="*/ 2055707 h 4757195"/>
            <a:gd name="connsiteX8738" fmla="*/ 2606658 w 4004840"/>
            <a:gd name="connsiteY8738" fmla="*/ 2052904 h 4757195"/>
            <a:gd name="connsiteX8739" fmla="*/ 2611336 w 4004840"/>
            <a:gd name="connsiteY8739" fmla="*/ 2041693 h 4757195"/>
            <a:gd name="connsiteX8740" fmla="*/ 2603851 w 4004840"/>
            <a:gd name="connsiteY8740" fmla="*/ 2051036 h 4757195"/>
            <a:gd name="connsiteX8741" fmla="*/ 2601980 w 4004840"/>
            <a:gd name="connsiteY8741" fmla="*/ 2054773 h 4757195"/>
            <a:gd name="connsiteX8742" fmla="*/ 2603851 w 4004840"/>
            <a:gd name="connsiteY8742" fmla="*/ 2042627 h 4757195"/>
            <a:gd name="connsiteX8743" fmla="*/ 2616014 w 4004840"/>
            <a:gd name="connsiteY8743" fmla="*/ 2034219 h 4757195"/>
            <a:gd name="connsiteX8744" fmla="*/ 2650633 w 4004840"/>
            <a:gd name="connsiteY8744" fmla="*/ 2034219 h 4757195"/>
            <a:gd name="connsiteX8745" fmla="*/ 2611336 w 4004840"/>
            <a:gd name="connsiteY8745" fmla="*/ 2143530 h 4757195"/>
            <a:gd name="connsiteX8746" fmla="*/ 2741390 w 4004840"/>
            <a:gd name="connsiteY8746" fmla="*/ 2138859 h 4757195"/>
            <a:gd name="connsiteX8747" fmla="*/ 2678702 w 4004840"/>
            <a:gd name="connsiteY8747" fmla="*/ 2147267 h 4757195"/>
            <a:gd name="connsiteX8748" fmla="*/ 2688995 w 4004840"/>
            <a:gd name="connsiteY8748" fmla="*/ 2166888 h 4757195"/>
            <a:gd name="connsiteX8749" fmla="*/ 2657183 w 4004840"/>
            <a:gd name="connsiteY8749" fmla="*/ 2164085 h 4757195"/>
            <a:gd name="connsiteX8750" fmla="*/ 2650633 w 4004840"/>
            <a:gd name="connsiteY8750" fmla="*/ 2159413 h 4757195"/>
            <a:gd name="connsiteX8751" fmla="*/ 2603851 w 4004840"/>
            <a:gd name="connsiteY8751" fmla="*/ 2199588 h 4757195"/>
            <a:gd name="connsiteX8752" fmla="*/ 2624435 w 4004840"/>
            <a:gd name="connsiteY8752" fmla="*/ 2339731 h 4757195"/>
            <a:gd name="connsiteX8753" fmla="*/ 2528064 w 4004840"/>
            <a:gd name="connsiteY8753" fmla="*/ 2339731 h 4757195"/>
            <a:gd name="connsiteX8754" fmla="*/ 2558005 w 4004840"/>
            <a:gd name="connsiteY8754" fmla="*/ 2199588 h 4757195"/>
            <a:gd name="connsiteX8755" fmla="*/ 2535082 w 4004840"/>
            <a:gd name="connsiteY8755" fmla="*/ 2153457 h 4757195"/>
            <a:gd name="connsiteX8756" fmla="*/ 2510028 w 4004840"/>
            <a:gd name="connsiteY8756" fmla="*/ 2137120 h 4757195"/>
            <a:gd name="connsiteX8757" fmla="*/ 2502802 w 4004840"/>
            <a:gd name="connsiteY8757" fmla="*/ 2140727 h 4757195"/>
            <a:gd name="connsiteX8758" fmla="*/ 2481282 w 4004840"/>
            <a:gd name="connsiteY8758" fmla="*/ 2156610 h 4757195"/>
            <a:gd name="connsiteX8759" fmla="*/ 2505609 w 4004840"/>
            <a:gd name="connsiteY8759" fmla="*/ 2146333 h 4757195"/>
            <a:gd name="connsiteX8760" fmla="*/ 2512158 w 4004840"/>
            <a:gd name="connsiteY8760" fmla="*/ 2141662 h 4757195"/>
            <a:gd name="connsiteX8761" fmla="*/ 2495317 w 4004840"/>
            <a:gd name="connsiteY8761" fmla="*/ 2164085 h 4757195"/>
            <a:gd name="connsiteX8762" fmla="*/ 2464441 w 4004840"/>
            <a:gd name="connsiteY8762" fmla="*/ 2166888 h 4757195"/>
            <a:gd name="connsiteX8763" fmla="*/ 2482218 w 4004840"/>
            <a:gd name="connsiteY8763" fmla="*/ 2140727 h 4757195"/>
            <a:gd name="connsiteX8764" fmla="*/ 2497305 w 4004840"/>
            <a:gd name="connsiteY8764" fmla="*/ 2136406 h 4757195"/>
            <a:gd name="connsiteX8765" fmla="*/ 2509795 w 4004840"/>
            <a:gd name="connsiteY8765" fmla="*/ 2136968 h 4757195"/>
            <a:gd name="connsiteX8766" fmla="*/ 2503270 w 4004840"/>
            <a:gd name="connsiteY8766" fmla="*/ 2132713 h 4757195"/>
            <a:gd name="connsiteX8767" fmla="*/ 2453213 w 4004840"/>
            <a:gd name="connsiteY8767" fmla="*/ 2124845 h 4757195"/>
            <a:gd name="connsiteX8768" fmla="*/ 2537421 w 4004840"/>
            <a:gd name="connsiteY8768" fmla="*/ 2127647 h 4757195"/>
            <a:gd name="connsiteX8769" fmla="*/ 2511223 w 4004840"/>
            <a:gd name="connsiteY8769" fmla="*/ 2057576 h 4757195"/>
            <a:gd name="connsiteX8770" fmla="*/ 2570168 w 4004840"/>
            <a:gd name="connsiteY8770" fmla="*/ 2156610 h 4757195"/>
            <a:gd name="connsiteX8771" fmla="*/ 2650633 w 4004840"/>
            <a:gd name="connsiteY8771" fmla="*/ 2034219 h 4757195"/>
            <a:gd name="connsiteX8772" fmla="*/ 2920286 w 4004840"/>
            <a:gd name="connsiteY8772" fmla="*/ 2034219 h 4757195"/>
            <a:gd name="connsiteX8773" fmla="*/ 2932449 w 4004840"/>
            <a:gd name="connsiteY8773" fmla="*/ 2042627 h 4757195"/>
            <a:gd name="connsiteX8774" fmla="*/ 2933384 w 4004840"/>
            <a:gd name="connsiteY8774" fmla="*/ 2054773 h 4757195"/>
            <a:gd name="connsiteX8775" fmla="*/ 2931513 w 4004840"/>
            <a:gd name="connsiteY8775" fmla="*/ 2051036 h 4757195"/>
            <a:gd name="connsiteX8776" fmla="*/ 2924964 w 4004840"/>
            <a:gd name="connsiteY8776" fmla="*/ 2041693 h 4757195"/>
            <a:gd name="connsiteX8777" fmla="*/ 2929642 w 4004840"/>
            <a:gd name="connsiteY8777" fmla="*/ 2052904 h 4757195"/>
            <a:gd name="connsiteX8778" fmla="*/ 2931513 w 4004840"/>
            <a:gd name="connsiteY8778" fmla="*/ 2055707 h 4757195"/>
            <a:gd name="connsiteX8779" fmla="*/ 2921221 w 4004840"/>
            <a:gd name="connsiteY8779" fmla="*/ 2048233 h 4757195"/>
            <a:gd name="connsiteX8780" fmla="*/ 2920286 w 4004840"/>
            <a:gd name="connsiteY8780" fmla="*/ 2034219 h 4757195"/>
            <a:gd name="connsiteX8781" fmla="*/ 2998880 w 4004840"/>
            <a:gd name="connsiteY8781" fmla="*/ 2034219 h 4757195"/>
            <a:gd name="connsiteX8782" fmla="*/ 2997008 w 4004840"/>
            <a:gd name="connsiteY8782" fmla="*/ 2048233 h 4757195"/>
            <a:gd name="connsiteX8783" fmla="*/ 2986716 w 4004840"/>
            <a:gd name="connsiteY8783" fmla="*/ 2055707 h 4757195"/>
            <a:gd name="connsiteX8784" fmla="*/ 2989523 w 4004840"/>
            <a:gd name="connsiteY8784" fmla="*/ 2052904 h 4757195"/>
            <a:gd name="connsiteX8785" fmla="*/ 2994201 w 4004840"/>
            <a:gd name="connsiteY8785" fmla="*/ 2041693 h 4757195"/>
            <a:gd name="connsiteX8786" fmla="*/ 2986716 w 4004840"/>
            <a:gd name="connsiteY8786" fmla="*/ 2051036 h 4757195"/>
            <a:gd name="connsiteX8787" fmla="*/ 2984845 w 4004840"/>
            <a:gd name="connsiteY8787" fmla="*/ 2054773 h 4757195"/>
            <a:gd name="connsiteX8788" fmla="*/ 2986716 w 4004840"/>
            <a:gd name="connsiteY8788" fmla="*/ 2042627 h 4757195"/>
            <a:gd name="connsiteX8789" fmla="*/ 2998880 w 4004840"/>
            <a:gd name="connsiteY8789" fmla="*/ 2034219 h 4757195"/>
            <a:gd name="connsiteX8790" fmla="*/ 3033498 w 4004840"/>
            <a:gd name="connsiteY8790" fmla="*/ 2034219 h 4757195"/>
            <a:gd name="connsiteX8791" fmla="*/ 2994201 w 4004840"/>
            <a:gd name="connsiteY8791" fmla="*/ 2143530 h 4757195"/>
            <a:gd name="connsiteX8792" fmla="*/ 3124256 w 4004840"/>
            <a:gd name="connsiteY8792" fmla="*/ 2138859 h 4757195"/>
            <a:gd name="connsiteX8793" fmla="*/ 3061568 w 4004840"/>
            <a:gd name="connsiteY8793" fmla="*/ 2147267 h 4757195"/>
            <a:gd name="connsiteX8794" fmla="*/ 3071859 w 4004840"/>
            <a:gd name="connsiteY8794" fmla="*/ 2166888 h 4757195"/>
            <a:gd name="connsiteX8795" fmla="*/ 3040048 w 4004840"/>
            <a:gd name="connsiteY8795" fmla="*/ 2164085 h 4757195"/>
            <a:gd name="connsiteX8796" fmla="*/ 3033498 w 4004840"/>
            <a:gd name="connsiteY8796" fmla="*/ 2159413 h 4757195"/>
            <a:gd name="connsiteX8797" fmla="*/ 2986716 w 4004840"/>
            <a:gd name="connsiteY8797" fmla="*/ 2199588 h 4757195"/>
            <a:gd name="connsiteX8798" fmla="*/ 3007300 w 4004840"/>
            <a:gd name="connsiteY8798" fmla="*/ 2339731 h 4757195"/>
            <a:gd name="connsiteX8799" fmla="*/ 2910929 w 4004840"/>
            <a:gd name="connsiteY8799" fmla="*/ 2339731 h 4757195"/>
            <a:gd name="connsiteX8800" fmla="*/ 2940870 w 4004840"/>
            <a:gd name="connsiteY8800" fmla="*/ 2199588 h 4757195"/>
            <a:gd name="connsiteX8801" fmla="*/ 2917946 w 4004840"/>
            <a:gd name="connsiteY8801" fmla="*/ 2153457 h 4757195"/>
            <a:gd name="connsiteX8802" fmla="*/ 2892892 w 4004840"/>
            <a:gd name="connsiteY8802" fmla="*/ 2137120 h 4757195"/>
            <a:gd name="connsiteX8803" fmla="*/ 2885667 w 4004840"/>
            <a:gd name="connsiteY8803" fmla="*/ 2140727 h 4757195"/>
            <a:gd name="connsiteX8804" fmla="*/ 2864146 w 4004840"/>
            <a:gd name="connsiteY8804" fmla="*/ 2156610 h 4757195"/>
            <a:gd name="connsiteX8805" fmla="*/ 2888473 w 4004840"/>
            <a:gd name="connsiteY8805" fmla="*/ 2146333 h 4757195"/>
            <a:gd name="connsiteX8806" fmla="*/ 2895023 w 4004840"/>
            <a:gd name="connsiteY8806" fmla="*/ 2141662 h 4757195"/>
            <a:gd name="connsiteX8807" fmla="*/ 2878182 w 4004840"/>
            <a:gd name="connsiteY8807" fmla="*/ 2164085 h 4757195"/>
            <a:gd name="connsiteX8808" fmla="*/ 2847305 w 4004840"/>
            <a:gd name="connsiteY8808" fmla="*/ 2166888 h 4757195"/>
            <a:gd name="connsiteX8809" fmla="*/ 2865083 w 4004840"/>
            <a:gd name="connsiteY8809" fmla="*/ 2140727 h 4757195"/>
            <a:gd name="connsiteX8810" fmla="*/ 2880170 w 4004840"/>
            <a:gd name="connsiteY8810" fmla="*/ 2136406 h 4757195"/>
            <a:gd name="connsiteX8811" fmla="*/ 2892660 w 4004840"/>
            <a:gd name="connsiteY8811" fmla="*/ 2136968 h 4757195"/>
            <a:gd name="connsiteX8812" fmla="*/ 2886135 w 4004840"/>
            <a:gd name="connsiteY8812" fmla="*/ 2132713 h 4757195"/>
            <a:gd name="connsiteX8813" fmla="*/ 2836078 w 4004840"/>
            <a:gd name="connsiteY8813" fmla="*/ 2124845 h 4757195"/>
            <a:gd name="connsiteX8814" fmla="*/ 2920286 w 4004840"/>
            <a:gd name="connsiteY8814" fmla="*/ 2127647 h 4757195"/>
            <a:gd name="connsiteX8815" fmla="*/ 2894088 w 4004840"/>
            <a:gd name="connsiteY8815" fmla="*/ 2057576 h 4757195"/>
            <a:gd name="connsiteX8816" fmla="*/ 2953033 w 4004840"/>
            <a:gd name="connsiteY8816" fmla="*/ 2156610 h 4757195"/>
            <a:gd name="connsiteX8817" fmla="*/ 3033498 w 4004840"/>
            <a:gd name="connsiteY8817" fmla="*/ 2034219 h 4757195"/>
            <a:gd name="connsiteX8818" fmla="*/ 3303151 w 4004840"/>
            <a:gd name="connsiteY8818" fmla="*/ 2034219 h 4757195"/>
            <a:gd name="connsiteX8819" fmla="*/ 3315314 w 4004840"/>
            <a:gd name="connsiteY8819" fmla="*/ 2042627 h 4757195"/>
            <a:gd name="connsiteX8820" fmla="*/ 3316250 w 4004840"/>
            <a:gd name="connsiteY8820" fmla="*/ 2054773 h 4757195"/>
            <a:gd name="connsiteX8821" fmla="*/ 3314378 w 4004840"/>
            <a:gd name="connsiteY8821" fmla="*/ 2051036 h 4757195"/>
            <a:gd name="connsiteX8822" fmla="*/ 3307829 w 4004840"/>
            <a:gd name="connsiteY8822" fmla="*/ 2041693 h 4757195"/>
            <a:gd name="connsiteX8823" fmla="*/ 3312507 w 4004840"/>
            <a:gd name="connsiteY8823" fmla="*/ 2052904 h 4757195"/>
            <a:gd name="connsiteX8824" fmla="*/ 3314378 w 4004840"/>
            <a:gd name="connsiteY8824" fmla="*/ 2055707 h 4757195"/>
            <a:gd name="connsiteX8825" fmla="*/ 3304086 w 4004840"/>
            <a:gd name="connsiteY8825" fmla="*/ 2048233 h 4757195"/>
            <a:gd name="connsiteX8826" fmla="*/ 3303151 w 4004840"/>
            <a:gd name="connsiteY8826" fmla="*/ 2034219 h 4757195"/>
            <a:gd name="connsiteX8827" fmla="*/ 3381745 w 4004840"/>
            <a:gd name="connsiteY8827" fmla="*/ 2034219 h 4757195"/>
            <a:gd name="connsiteX8828" fmla="*/ 3379873 w 4004840"/>
            <a:gd name="connsiteY8828" fmla="*/ 2048233 h 4757195"/>
            <a:gd name="connsiteX8829" fmla="*/ 3369581 w 4004840"/>
            <a:gd name="connsiteY8829" fmla="*/ 2055707 h 4757195"/>
            <a:gd name="connsiteX8830" fmla="*/ 3372388 w 4004840"/>
            <a:gd name="connsiteY8830" fmla="*/ 2052904 h 4757195"/>
            <a:gd name="connsiteX8831" fmla="*/ 3377066 w 4004840"/>
            <a:gd name="connsiteY8831" fmla="*/ 2041693 h 4757195"/>
            <a:gd name="connsiteX8832" fmla="*/ 3369581 w 4004840"/>
            <a:gd name="connsiteY8832" fmla="*/ 2051036 h 4757195"/>
            <a:gd name="connsiteX8833" fmla="*/ 3367710 w 4004840"/>
            <a:gd name="connsiteY8833" fmla="*/ 2054773 h 4757195"/>
            <a:gd name="connsiteX8834" fmla="*/ 3369581 w 4004840"/>
            <a:gd name="connsiteY8834" fmla="*/ 2042627 h 4757195"/>
            <a:gd name="connsiteX8835" fmla="*/ 3381745 w 4004840"/>
            <a:gd name="connsiteY8835" fmla="*/ 2034219 h 4757195"/>
            <a:gd name="connsiteX8836" fmla="*/ 3416363 w 4004840"/>
            <a:gd name="connsiteY8836" fmla="*/ 2034219 h 4757195"/>
            <a:gd name="connsiteX8837" fmla="*/ 3377066 w 4004840"/>
            <a:gd name="connsiteY8837" fmla="*/ 2143530 h 4757195"/>
            <a:gd name="connsiteX8838" fmla="*/ 3507121 w 4004840"/>
            <a:gd name="connsiteY8838" fmla="*/ 2138859 h 4757195"/>
            <a:gd name="connsiteX8839" fmla="*/ 3444433 w 4004840"/>
            <a:gd name="connsiteY8839" fmla="*/ 2147267 h 4757195"/>
            <a:gd name="connsiteX8840" fmla="*/ 3454724 w 4004840"/>
            <a:gd name="connsiteY8840" fmla="*/ 2166888 h 4757195"/>
            <a:gd name="connsiteX8841" fmla="*/ 3422913 w 4004840"/>
            <a:gd name="connsiteY8841" fmla="*/ 2164085 h 4757195"/>
            <a:gd name="connsiteX8842" fmla="*/ 3416363 w 4004840"/>
            <a:gd name="connsiteY8842" fmla="*/ 2159413 h 4757195"/>
            <a:gd name="connsiteX8843" fmla="*/ 3369581 w 4004840"/>
            <a:gd name="connsiteY8843" fmla="*/ 2199588 h 4757195"/>
            <a:gd name="connsiteX8844" fmla="*/ 3390165 w 4004840"/>
            <a:gd name="connsiteY8844" fmla="*/ 2339731 h 4757195"/>
            <a:gd name="connsiteX8845" fmla="*/ 3293794 w 4004840"/>
            <a:gd name="connsiteY8845" fmla="*/ 2339731 h 4757195"/>
            <a:gd name="connsiteX8846" fmla="*/ 3323735 w 4004840"/>
            <a:gd name="connsiteY8846" fmla="*/ 2199588 h 4757195"/>
            <a:gd name="connsiteX8847" fmla="*/ 3300811 w 4004840"/>
            <a:gd name="connsiteY8847" fmla="*/ 2153457 h 4757195"/>
            <a:gd name="connsiteX8848" fmla="*/ 3275758 w 4004840"/>
            <a:gd name="connsiteY8848" fmla="*/ 2137120 h 4757195"/>
            <a:gd name="connsiteX8849" fmla="*/ 3268531 w 4004840"/>
            <a:gd name="connsiteY8849" fmla="*/ 2140727 h 4757195"/>
            <a:gd name="connsiteX8850" fmla="*/ 3247012 w 4004840"/>
            <a:gd name="connsiteY8850" fmla="*/ 2156610 h 4757195"/>
            <a:gd name="connsiteX8851" fmla="*/ 3271339 w 4004840"/>
            <a:gd name="connsiteY8851" fmla="*/ 2146333 h 4757195"/>
            <a:gd name="connsiteX8852" fmla="*/ 3277888 w 4004840"/>
            <a:gd name="connsiteY8852" fmla="*/ 2141662 h 4757195"/>
            <a:gd name="connsiteX8853" fmla="*/ 3261047 w 4004840"/>
            <a:gd name="connsiteY8853" fmla="*/ 2164085 h 4757195"/>
            <a:gd name="connsiteX8854" fmla="*/ 3230170 w 4004840"/>
            <a:gd name="connsiteY8854" fmla="*/ 2166888 h 4757195"/>
            <a:gd name="connsiteX8855" fmla="*/ 3247947 w 4004840"/>
            <a:gd name="connsiteY8855" fmla="*/ 2140727 h 4757195"/>
            <a:gd name="connsiteX8856" fmla="*/ 3263035 w 4004840"/>
            <a:gd name="connsiteY8856" fmla="*/ 2136406 h 4757195"/>
            <a:gd name="connsiteX8857" fmla="*/ 3275525 w 4004840"/>
            <a:gd name="connsiteY8857" fmla="*/ 2136968 h 4757195"/>
            <a:gd name="connsiteX8858" fmla="*/ 3269000 w 4004840"/>
            <a:gd name="connsiteY8858" fmla="*/ 2132713 h 4757195"/>
            <a:gd name="connsiteX8859" fmla="*/ 3218943 w 4004840"/>
            <a:gd name="connsiteY8859" fmla="*/ 2124845 h 4757195"/>
            <a:gd name="connsiteX8860" fmla="*/ 3303151 w 4004840"/>
            <a:gd name="connsiteY8860" fmla="*/ 2127647 h 4757195"/>
            <a:gd name="connsiteX8861" fmla="*/ 3276952 w 4004840"/>
            <a:gd name="connsiteY8861" fmla="*/ 2057576 h 4757195"/>
            <a:gd name="connsiteX8862" fmla="*/ 3335898 w 4004840"/>
            <a:gd name="connsiteY8862" fmla="*/ 2156610 h 4757195"/>
            <a:gd name="connsiteX8863" fmla="*/ 3416363 w 4004840"/>
            <a:gd name="connsiteY8863" fmla="*/ 2034219 h 4757195"/>
            <a:gd name="connsiteX8864" fmla="*/ 3686014 w 4004840"/>
            <a:gd name="connsiteY8864" fmla="*/ 2034219 h 4757195"/>
            <a:gd name="connsiteX8865" fmla="*/ 3698176 w 4004840"/>
            <a:gd name="connsiteY8865" fmla="*/ 2042627 h 4757195"/>
            <a:gd name="connsiteX8866" fmla="*/ 3699114 w 4004840"/>
            <a:gd name="connsiteY8866" fmla="*/ 2054773 h 4757195"/>
            <a:gd name="connsiteX8867" fmla="*/ 3697242 w 4004840"/>
            <a:gd name="connsiteY8867" fmla="*/ 2051036 h 4757195"/>
            <a:gd name="connsiteX8868" fmla="*/ 3690694 w 4004840"/>
            <a:gd name="connsiteY8868" fmla="*/ 2041693 h 4757195"/>
            <a:gd name="connsiteX8869" fmla="*/ 3695372 w 4004840"/>
            <a:gd name="connsiteY8869" fmla="*/ 2052904 h 4757195"/>
            <a:gd name="connsiteX8870" fmla="*/ 3697242 w 4004840"/>
            <a:gd name="connsiteY8870" fmla="*/ 2055707 h 4757195"/>
            <a:gd name="connsiteX8871" fmla="*/ 3686951 w 4004840"/>
            <a:gd name="connsiteY8871" fmla="*/ 2048233 h 4757195"/>
            <a:gd name="connsiteX8872" fmla="*/ 3686014 w 4004840"/>
            <a:gd name="connsiteY8872" fmla="*/ 2034219 h 4757195"/>
            <a:gd name="connsiteX8873" fmla="*/ 3764606 w 4004840"/>
            <a:gd name="connsiteY8873" fmla="*/ 2034219 h 4757195"/>
            <a:gd name="connsiteX8874" fmla="*/ 3762735 w 4004840"/>
            <a:gd name="connsiteY8874" fmla="*/ 2048233 h 4757195"/>
            <a:gd name="connsiteX8875" fmla="*/ 3752442 w 4004840"/>
            <a:gd name="connsiteY8875" fmla="*/ 2055707 h 4757195"/>
            <a:gd name="connsiteX8876" fmla="*/ 3755252 w 4004840"/>
            <a:gd name="connsiteY8876" fmla="*/ 2052904 h 4757195"/>
            <a:gd name="connsiteX8877" fmla="*/ 3759930 w 4004840"/>
            <a:gd name="connsiteY8877" fmla="*/ 2041693 h 4757195"/>
            <a:gd name="connsiteX8878" fmla="*/ 3752442 w 4004840"/>
            <a:gd name="connsiteY8878" fmla="*/ 2051036 h 4757195"/>
            <a:gd name="connsiteX8879" fmla="*/ 3750572 w 4004840"/>
            <a:gd name="connsiteY8879" fmla="*/ 2054773 h 4757195"/>
            <a:gd name="connsiteX8880" fmla="*/ 3752442 w 4004840"/>
            <a:gd name="connsiteY8880" fmla="*/ 2042627 h 4757195"/>
            <a:gd name="connsiteX8881" fmla="*/ 3764606 w 4004840"/>
            <a:gd name="connsiteY8881" fmla="*/ 2034219 h 4757195"/>
            <a:gd name="connsiteX8882" fmla="*/ 3799228 w 4004840"/>
            <a:gd name="connsiteY8882" fmla="*/ 2034219 h 4757195"/>
            <a:gd name="connsiteX8883" fmla="*/ 3759930 w 4004840"/>
            <a:gd name="connsiteY8883" fmla="*/ 2143530 h 4757195"/>
            <a:gd name="connsiteX8884" fmla="*/ 3889986 w 4004840"/>
            <a:gd name="connsiteY8884" fmla="*/ 2138859 h 4757195"/>
            <a:gd name="connsiteX8885" fmla="*/ 3827294 w 4004840"/>
            <a:gd name="connsiteY8885" fmla="*/ 2147267 h 4757195"/>
            <a:gd name="connsiteX8886" fmla="*/ 3837589 w 4004840"/>
            <a:gd name="connsiteY8886" fmla="*/ 2166888 h 4757195"/>
            <a:gd name="connsiteX8887" fmla="*/ 3805777 w 4004840"/>
            <a:gd name="connsiteY8887" fmla="*/ 2164085 h 4757195"/>
            <a:gd name="connsiteX8888" fmla="*/ 3799228 w 4004840"/>
            <a:gd name="connsiteY8888" fmla="*/ 2159413 h 4757195"/>
            <a:gd name="connsiteX8889" fmla="*/ 3752442 w 4004840"/>
            <a:gd name="connsiteY8889" fmla="*/ 2199588 h 4757195"/>
            <a:gd name="connsiteX8890" fmla="*/ 3773027 w 4004840"/>
            <a:gd name="connsiteY8890" fmla="*/ 2339731 h 4757195"/>
            <a:gd name="connsiteX8891" fmla="*/ 3676655 w 4004840"/>
            <a:gd name="connsiteY8891" fmla="*/ 2339731 h 4757195"/>
            <a:gd name="connsiteX8892" fmla="*/ 3706597 w 4004840"/>
            <a:gd name="connsiteY8892" fmla="*/ 2199588 h 4757195"/>
            <a:gd name="connsiteX8893" fmla="*/ 3683675 w 4004840"/>
            <a:gd name="connsiteY8893" fmla="*/ 2153457 h 4757195"/>
            <a:gd name="connsiteX8894" fmla="*/ 3658622 w 4004840"/>
            <a:gd name="connsiteY8894" fmla="*/ 2137120 h 4757195"/>
            <a:gd name="connsiteX8895" fmla="*/ 3651396 w 4004840"/>
            <a:gd name="connsiteY8895" fmla="*/ 2140727 h 4757195"/>
            <a:gd name="connsiteX8896" fmla="*/ 3629876 w 4004840"/>
            <a:gd name="connsiteY8896" fmla="*/ 2156610 h 4757195"/>
            <a:gd name="connsiteX8897" fmla="*/ 3654201 w 4004840"/>
            <a:gd name="connsiteY8897" fmla="*/ 2146333 h 4757195"/>
            <a:gd name="connsiteX8898" fmla="*/ 3660751 w 4004840"/>
            <a:gd name="connsiteY8898" fmla="*/ 2141662 h 4757195"/>
            <a:gd name="connsiteX8899" fmla="*/ 3643909 w 4004840"/>
            <a:gd name="connsiteY8899" fmla="*/ 2164085 h 4757195"/>
            <a:gd name="connsiteX8900" fmla="*/ 3613035 w 4004840"/>
            <a:gd name="connsiteY8900" fmla="*/ 2166888 h 4757195"/>
            <a:gd name="connsiteX8901" fmla="*/ 3630809 w 4004840"/>
            <a:gd name="connsiteY8901" fmla="*/ 2140727 h 4757195"/>
            <a:gd name="connsiteX8902" fmla="*/ 3645896 w 4004840"/>
            <a:gd name="connsiteY8902" fmla="*/ 2136406 h 4757195"/>
            <a:gd name="connsiteX8903" fmla="*/ 3658390 w 4004840"/>
            <a:gd name="connsiteY8903" fmla="*/ 2136968 h 4757195"/>
            <a:gd name="connsiteX8904" fmla="*/ 3651861 w 4004840"/>
            <a:gd name="connsiteY8904" fmla="*/ 2132713 h 4757195"/>
            <a:gd name="connsiteX8905" fmla="*/ 3601807 w 4004840"/>
            <a:gd name="connsiteY8905" fmla="*/ 2124845 h 4757195"/>
            <a:gd name="connsiteX8906" fmla="*/ 3686014 w 4004840"/>
            <a:gd name="connsiteY8906" fmla="*/ 2127647 h 4757195"/>
            <a:gd name="connsiteX8907" fmla="*/ 3659814 w 4004840"/>
            <a:gd name="connsiteY8907" fmla="*/ 2057576 h 4757195"/>
            <a:gd name="connsiteX8908" fmla="*/ 3718759 w 4004840"/>
            <a:gd name="connsiteY8908" fmla="*/ 2156610 h 4757195"/>
            <a:gd name="connsiteX8909" fmla="*/ 3799228 w 4004840"/>
            <a:gd name="connsiteY8909" fmla="*/ 2034219 h 4757195"/>
            <a:gd name="connsiteX8910" fmla="*/ 279529 w 4004840"/>
            <a:gd name="connsiteY8910" fmla="*/ 1971621 h 4757195"/>
            <a:gd name="connsiteX8911" fmla="*/ 292628 w 4004840"/>
            <a:gd name="connsiteY8911" fmla="*/ 2000584 h 4757195"/>
            <a:gd name="connsiteX8912" fmla="*/ 282336 w 4004840"/>
            <a:gd name="connsiteY8912" fmla="*/ 2026744 h 4757195"/>
            <a:gd name="connsiteX8913" fmla="*/ 282336 w 4004840"/>
            <a:gd name="connsiteY8913" fmla="*/ 2018336 h 4757195"/>
            <a:gd name="connsiteX8914" fmla="*/ 279529 w 4004840"/>
            <a:gd name="connsiteY8914" fmla="*/ 1992176 h 4757195"/>
            <a:gd name="connsiteX8915" fmla="*/ 276722 w 4004840"/>
            <a:gd name="connsiteY8915" fmla="*/ 2018336 h 4757195"/>
            <a:gd name="connsiteX8916" fmla="*/ 276722 w 4004840"/>
            <a:gd name="connsiteY8916" fmla="*/ 2026744 h 4757195"/>
            <a:gd name="connsiteX8917" fmla="*/ 265494 w 4004840"/>
            <a:gd name="connsiteY8917" fmla="*/ 2000584 h 4757195"/>
            <a:gd name="connsiteX8918" fmla="*/ 279529 w 4004840"/>
            <a:gd name="connsiteY8918" fmla="*/ 1971621 h 4757195"/>
            <a:gd name="connsiteX8919" fmla="*/ 662394 w 4004840"/>
            <a:gd name="connsiteY8919" fmla="*/ 1971621 h 4757195"/>
            <a:gd name="connsiteX8920" fmla="*/ 675493 w 4004840"/>
            <a:gd name="connsiteY8920" fmla="*/ 2000584 h 4757195"/>
            <a:gd name="connsiteX8921" fmla="*/ 665201 w 4004840"/>
            <a:gd name="connsiteY8921" fmla="*/ 2026744 h 4757195"/>
            <a:gd name="connsiteX8922" fmla="*/ 665201 w 4004840"/>
            <a:gd name="connsiteY8922" fmla="*/ 2018336 h 4757195"/>
            <a:gd name="connsiteX8923" fmla="*/ 662394 w 4004840"/>
            <a:gd name="connsiteY8923" fmla="*/ 1992176 h 4757195"/>
            <a:gd name="connsiteX8924" fmla="*/ 659587 w 4004840"/>
            <a:gd name="connsiteY8924" fmla="*/ 2018336 h 4757195"/>
            <a:gd name="connsiteX8925" fmla="*/ 659587 w 4004840"/>
            <a:gd name="connsiteY8925" fmla="*/ 2026744 h 4757195"/>
            <a:gd name="connsiteX8926" fmla="*/ 648359 w 4004840"/>
            <a:gd name="connsiteY8926" fmla="*/ 2000584 h 4757195"/>
            <a:gd name="connsiteX8927" fmla="*/ 662394 w 4004840"/>
            <a:gd name="connsiteY8927" fmla="*/ 1971621 h 4757195"/>
            <a:gd name="connsiteX8928" fmla="*/ 1045259 w 4004840"/>
            <a:gd name="connsiteY8928" fmla="*/ 1971621 h 4757195"/>
            <a:gd name="connsiteX8929" fmla="*/ 1058358 w 4004840"/>
            <a:gd name="connsiteY8929" fmla="*/ 2000584 h 4757195"/>
            <a:gd name="connsiteX8930" fmla="*/ 1048066 w 4004840"/>
            <a:gd name="connsiteY8930" fmla="*/ 2026744 h 4757195"/>
            <a:gd name="connsiteX8931" fmla="*/ 1048066 w 4004840"/>
            <a:gd name="connsiteY8931" fmla="*/ 2018336 h 4757195"/>
            <a:gd name="connsiteX8932" fmla="*/ 1045259 w 4004840"/>
            <a:gd name="connsiteY8932" fmla="*/ 1992176 h 4757195"/>
            <a:gd name="connsiteX8933" fmla="*/ 1042452 w 4004840"/>
            <a:gd name="connsiteY8933" fmla="*/ 2018336 h 4757195"/>
            <a:gd name="connsiteX8934" fmla="*/ 1042452 w 4004840"/>
            <a:gd name="connsiteY8934" fmla="*/ 2026744 h 4757195"/>
            <a:gd name="connsiteX8935" fmla="*/ 1031224 w 4004840"/>
            <a:gd name="connsiteY8935" fmla="*/ 2000584 h 4757195"/>
            <a:gd name="connsiteX8936" fmla="*/ 1045259 w 4004840"/>
            <a:gd name="connsiteY8936" fmla="*/ 1971621 h 4757195"/>
            <a:gd name="connsiteX8937" fmla="*/ 1428124 w 4004840"/>
            <a:gd name="connsiteY8937" fmla="*/ 1971621 h 4757195"/>
            <a:gd name="connsiteX8938" fmla="*/ 1441223 w 4004840"/>
            <a:gd name="connsiteY8938" fmla="*/ 2000584 h 4757195"/>
            <a:gd name="connsiteX8939" fmla="*/ 1430931 w 4004840"/>
            <a:gd name="connsiteY8939" fmla="*/ 2026744 h 4757195"/>
            <a:gd name="connsiteX8940" fmla="*/ 1430931 w 4004840"/>
            <a:gd name="connsiteY8940" fmla="*/ 2018336 h 4757195"/>
            <a:gd name="connsiteX8941" fmla="*/ 1428124 w 4004840"/>
            <a:gd name="connsiteY8941" fmla="*/ 1992176 h 4757195"/>
            <a:gd name="connsiteX8942" fmla="*/ 1425317 w 4004840"/>
            <a:gd name="connsiteY8942" fmla="*/ 2018336 h 4757195"/>
            <a:gd name="connsiteX8943" fmla="*/ 1425317 w 4004840"/>
            <a:gd name="connsiteY8943" fmla="*/ 2026744 h 4757195"/>
            <a:gd name="connsiteX8944" fmla="*/ 1414089 w 4004840"/>
            <a:gd name="connsiteY8944" fmla="*/ 2000584 h 4757195"/>
            <a:gd name="connsiteX8945" fmla="*/ 1428124 w 4004840"/>
            <a:gd name="connsiteY8945" fmla="*/ 1971621 h 4757195"/>
            <a:gd name="connsiteX8946" fmla="*/ 1810988 w 4004840"/>
            <a:gd name="connsiteY8946" fmla="*/ 1971621 h 4757195"/>
            <a:gd name="connsiteX8947" fmla="*/ 1824087 w 4004840"/>
            <a:gd name="connsiteY8947" fmla="*/ 2000584 h 4757195"/>
            <a:gd name="connsiteX8948" fmla="*/ 1813795 w 4004840"/>
            <a:gd name="connsiteY8948" fmla="*/ 2026744 h 4757195"/>
            <a:gd name="connsiteX8949" fmla="*/ 1813795 w 4004840"/>
            <a:gd name="connsiteY8949" fmla="*/ 2018336 h 4757195"/>
            <a:gd name="connsiteX8950" fmla="*/ 1810988 w 4004840"/>
            <a:gd name="connsiteY8950" fmla="*/ 1992176 h 4757195"/>
            <a:gd name="connsiteX8951" fmla="*/ 1808181 w 4004840"/>
            <a:gd name="connsiteY8951" fmla="*/ 2018336 h 4757195"/>
            <a:gd name="connsiteX8952" fmla="*/ 1808181 w 4004840"/>
            <a:gd name="connsiteY8952" fmla="*/ 2026744 h 4757195"/>
            <a:gd name="connsiteX8953" fmla="*/ 1796953 w 4004840"/>
            <a:gd name="connsiteY8953" fmla="*/ 2000584 h 4757195"/>
            <a:gd name="connsiteX8954" fmla="*/ 1810988 w 4004840"/>
            <a:gd name="connsiteY8954" fmla="*/ 1971621 h 4757195"/>
            <a:gd name="connsiteX8955" fmla="*/ 2193853 w 4004840"/>
            <a:gd name="connsiteY8955" fmla="*/ 1971621 h 4757195"/>
            <a:gd name="connsiteX8956" fmla="*/ 2206952 w 4004840"/>
            <a:gd name="connsiteY8956" fmla="*/ 2000584 h 4757195"/>
            <a:gd name="connsiteX8957" fmla="*/ 2196660 w 4004840"/>
            <a:gd name="connsiteY8957" fmla="*/ 2026744 h 4757195"/>
            <a:gd name="connsiteX8958" fmla="*/ 2196660 w 4004840"/>
            <a:gd name="connsiteY8958" fmla="*/ 2018336 h 4757195"/>
            <a:gd name="connsiteX8959" fmla="*/ 2193853 w 4004840"/>
            <a:gd name="connsiteY8959" fmla="*/ 1992176 h 4757195"/>
            <a:gd name="connsiteX8960" fmla="*/ 2191046 w 4004840"/>
            <a:gd name="connsiteY8960" fmla="*/ 2018336 h 4757195"/>
            <a:gd name="connsiteX8961" fmla="*/ 2191046 w 4004840"/>
            <a:gd name="connsiteY8961" fmla="*/ 2026744 h 4757195"/>
            <a:gd name="connsiteX8962" fmla="*/ 2179818 w 4004840"/>
            <a:gd name="connsiteY8962" fmla="*/ 2000584 h 4757195"/>
            <a:gd name="connsiteX8963" fmla="*/ 2193853 w 4004840"/>
            <a:gd name="connsiteY8963" fmla="*/ 1971621 h 4757195"/>
            <a:gd name="connsiteX8964" fmla="*/ 2576718 w 4004840"/>
            <a:gd name="connsiteY8964" fmla="*/ 1971621 h 4757195"/>
            <a:gd name="connsiteX8965" fmla="*/ 2589817 w 4004840"/>
            <a:gd name="connsiteY8965" fmla="*/ 2000584 h 4757195"/>
            <a:gd name="connsiteX8966" fmla="*/ 2579524 w 4004840"/>
            <a:gd name="connsiteY8966" fmla="*/ 2026744 h 4757195"/>
            <a:gd name="connsiteX8967" fmla="*/ 2579524 w 4004840"/>
            <a:gd name="connsiteY8967" fmla="*/ 2018336 h 4757195"/>
            <a:gd name="connsiteX8968" fmla="*/ 2576718 w 4004840"/>
            <a:gd name="connsiteY8968" fmla="*/ 1992176 h 4757195"/>
            <a:gd name="connsiteX8969" fmla="*/ 2573911 w 4004840"/>
            <a:gd name="connsiteY8969" fmla="*/ 2018336 h 4757195"/>
            <a:gd name="connsiteX8970" fmla="*/ 2573911 w 4004840"/>
            <a:gd name="connsiteY8970" fmla="*/ 2026744 h 4757195"/>
            <a:gd name="connsiteX8971" fmla="*/ 2562683 w 4004840"/>
            <a:gd name="connsiteY8971" fmla="*/ 2000584 h 4757195"/>
            <a:gd name="connsiteX8972" fmla="*/ 2576718 w 4004840"/>
            <a:gd name="connsiteY8972" fmla="*/ 1971621 h 4757195"/>
            <a:gd name="connsiteX8973" fmla="*/ 2959582 w 4004840"/>
            <a:gd name="connsiteY8973" fmla="*/ 1971621 h 4757195"/>
            <a:gd name="connsiteX8974" fmla="*/ 2972682 w 4004840"/>
            <a:gd name="connsiteY8974" fmla="*/ 2000584 h 4757195"/>
            <a:gd name="connsiteX8975" fmla="*/ 2962389 w 4004840"/>
            <a:gd name="connsiteY8975" fmla="*/ 2026744 h 4757195"/>
            <a:gd name="connsiteX8976" fmla="*/ 2962389 w 4004840"/>
            <a:gd name="connsiteY8976" fmla="*/ 2018336 h 4757195"/>
            <a:gd name="connsiteX8977" fmla="*/ 2959582 w 4004840"/>
            <a:gd name="connsiteY8977" fmla="*/ 1992176 h 4757195"/>
            <a:gd name="connsiteX8978" fmla="*/ 2956776 w 4004840"/>
            <a:gd name="connsiteY8978" fmla="*/ 2018336 h 4757195"/>
            <a:gd name="connsiteX8979" fmla="*/ 2956776 w 4004840"/>
            <a:gd name="connsiteY8979" fmla="*/ 2026744 h 4757195"/>
            <a:gd name="connsiteX8980" fmla="*/ 2945548 w 4004840"/>
            <a:gd name="connsiteY8980" fmla="*/ 2000584 h 4757195"/>
            <a:gd name="connsiteX8981" fmla="*/ 2959582 w 4004840"/>
            <a:gd name="connsiteY8981" fmla="*/ 1971621 h 4757195"/>
            <a:gd name="connsiteX8982" fmla="*/ 3342447 w 4004840"/>
            <a:gd name="connsiteY8982" fmla="*/ 1971621 h 4757195"/>
            <a:gd name="connsiteX8983" fmla="*/ 3355546 w 4004840"/>
            <a:gd name="connsiteY8983" fmla="*/ 2000584 h 4757195"/>
            <a:gd name="connsiteX8984" fmla="*/ 3345254 w 4004840"/>
            <a:gd name="connsiteY8984" fmla="*/ 2026744 h 4757195"/>
            <a:gd name="connsiteX8985" fmla="*/ 3345254 w 4004840"/>
            <a:gd name="connsiteY8985" fmla="*/ 2018336 h 4757195"/>
            <a:gd name="connsiteX8986" fmla="*/ 3342447 w 4004840"/>
            <a:gd name="connsiteY8986" fmla="*/ 1992176 h 4757195"/>
            <a:gd name="connsiteX8987" fmla="*/ 3339641 w 4004840"/>
            <a:gd name="connsiteY8987" fmla="*/ 2018336 h 4757195"/>
            <a:gd name="connsiteX8988" fmla="*/ 3339641 w 4004840"/>
            <a:gd name="connsiteY8988" fmla="*/ 2026744 h 4757195"/>
            <a:gd name="connsiteX8989" fmla="*/ 3328413 w 4004840"/>
            <a:gd name="connsiteY8989" fmla="*/ 2000584 h 4757195"/>
            <a:gd name="connsiteX8990" fmla="*/ 3342447 w 4004840"/>
            <a:gd name="connsiteY8990" fmla="*/ 1971621 h 4757195"/>
            <a:gd name="connsiteX8991" fmla="*/ 3725309 w 4004840"/>
            <a:gd name="connsiteY8991" fmla="*/ 1971621 h 4757195"/>
            <a:gd name="connsiteX8992" fmla="*/ 3738411 w 4004840"/>
            <a:gd name="connsiteY8992" fmla="*/ 2000584 h 4757195"/>
            <a:gd name="connsiteX8993" fmla="*/ 3728119 w 4004840"/>
            <a:gd name="connsiteY8993" fmla="*/ 2026744 h 4757195"/>
            <a:gd name="connsiteX8994" fmla="*/ 3728119 w 4004840"/>
            <a:gd name="connsiteY8994" fmla="*/ 2018336 h 4757195"/>
            <a:gd name="connsiteX8995" fmla="*/ 3725309 w 4004840"/>
            <a:gd name="connsiteY8995" fmla="*/ 1992176 h 4757195"/>
            <a:gd name="connsiteX8996" fmla="*/ 3722505 w 4004840"/>
            <a:gd name="connsiteY8996" fmla="*/ 2018336 h 4757195"/>
            <a:gd name="connsiteX8997" fmla="*/ 3722505 w 4004840"/>
            <a:gd name="connsiteY8997" fmla="*/ 2026744 h 4757195"/>
            <a:gd name="connsiteX8998" fmla="*/ 3711278 w 4004840"/>
            <a:gd name="connsiteY8998" fmla="*/ 2000584 h 4757195"/>
            <a:gd name="connsiteX8999" fmla="*/ 3725309 w 4004840"/>
            <a:gd name="connsiteY8999" fmla="*/ 1971621 h 4757195"/>
            <a:gd name="connsiteX9000" fmla="*/ 192514 w 4004840"/>
            <a:gd name="connsiteY9000" fmla="*/ 1951067 h 4757195"/>
            <a:gd name="connsiteX9001" fmla="*/ 227133 w 4004840"/>
            <a:gd name="connsiteY9001" fmla="*/ 1975358 h 4757195"/>
            <a:gd name="connsiteX9002" fmla="*/ 231811 w 4004840"/>
            <a:gd name="connsiteY9002" fmla="*/ 2012730 h 4757195"/>
            <a:gd name="connsiteX9003" fmla="*/ 226197 w 4004840"/>
            <a:gd name="connsiteY9003" fmla="*/ 2002453 h 4757195"/>
            <a:gd name="connsiteX9004" fmla="*/ 205613 w 4004840"/>
            <a:gd name="connsiteY9004" fmla="*/ 1974424 h 4757195"/>
            <a:gd name="connsiteX9005" fmla="*/ 219648 w 4004840"/>
            <a:gd name="connsiteY9005" fmla="*/ 2006190 h 4757195"/>
            <a:gd name="connsiteX9006" fmla="*/ 226197 w 4004840"/>
            <a:gd name="connsiteY9006" fmla="*/ 2016467 h 4757195"/>
            <a:gd name="connsiteX9007" fmla="*/ 195321 w 4004840"/>
            <a:gd name="connsiteY9007" fmla="*/ 1993110 h 4757195"/>
            <a:gd name="connsiteX9008" fmla="*/ 192514 w 4004840"/>
            <a:gd name="connsiteY9008" fmla="*/ 1951067 h 4757195"/>
            <a:gd name="connsiteX9009" fmla="*/ 366543 w 4004840"/>
            <a:gd name="connsiteY9009" fmla="*/ 1951067 h 4757195"/>
            <a:gd name="connsiteX9010" fmla="*/ 362801 w 4004840"/>
            <a:gd name="connsiteY9010" fmla="*/ 1993110 h 4757195"/>
            <a:gd name="connsiteX9011" fmla="*/ 332860 w 4004840"/>
            <a:gd name="connsiteY9011" fmla="*/ 2016467 h 4757195"/>
            <a:gd name="connsiteX9012" fmla="*/ 339410 w 4004840"/>
            <a:gd name="connsiteY9012" fmla="*/ 2006190 h 4757195"/>
            <a:gd name="connsiteX9013" fmla="*/ 353444 w 4004840"/>
            <a:gd name="connsiteY9013" fmla="*/ 1974424 h 4757195"/>
            <a:gd name="connsiteX9014" fmla="*/ 331925 w 4004840"/>
            <a:gd name="connsiteY9014" fmla="*/ 2002453 h 4757195"/>
            <a:gd name="connsiteX9015" fmla="*/ 327247 w 4004840"/>
            <a:gd name="connsiteY9015" fmla="*/ 2012730 h 4757195"/>
            <a:gd name="connsiteX9016" fmla="*/ 330989 w 4004840"/>
            <a:gd name="connsiteY9016" fmla="*/ 1975358 h 4757195"/>
            <a:gd name="connsiteX9017" fmla="*/ 366543 w 4004840"/>
            <a:gd name="connsiteY9017" fmla="*/ 1951067 h 4757195"/>
            <a:gd name="connsiteX9018" fmla="*/ 575379 w 4004840"/>
            <a:gd name="connsiteY9018" fmla="*/ 1951067 h 4757195"/>
            <a:gd name="connsiteX9019" fmla="*/ 609998 w 4004840"/>
            <a:gd name="connsiteY9019" fmla="*/ 1975358 h 4757195"/>
            <a:gd name="connsiteX9020" fmla="*/ 614676 w 4004840"/>
            <a:gd name="connsiteY9020" fmla="*/ 2012730 h 4757195"/>
            <a:gd name="connsiteX9021" fmla="*/ 609062 w 4004840"/>
            <a:gd name="connsiteY9021" fmla="*/ 2002453 h 4757195"/>
            <a:gd name="connsiteX9022" fmla="*/ 588478 w 4004840"/>
            <a:gd name="connsiteY9022" fmla="*/ 1974424 h 4757195"/>
            <a:gd name="connsiteX9023" fmla="*/ 602513 w 4004840"/>
            <a:gd name="connsiteY9023" fmla="*/ 2006190 h 4757195"/>
            <a:gd name="connsiteX9024" fmla="*/ 609062 w 4004840"/>
            <a:gd name="connsiteY9024" fmla="*/ 2016467 h 4757195"/>
            <a:gd name="connsiteX9025" fmla="*/ 578186 w 4004840"/>
            <a:gd name="connsiteY9025" fmla="*/ 1993110 h 4757195"/>
            <a:gd name="connsiteX9026" fmla="*/ 575379 w 4004840"/>
            <a:gd name="connsiteY9026" fmla="*/ 1951067 h 4757195"/>
            <a:gd name="connsiteX9027" fmla="*/ 749408 w 4004840"/>
            <a:gd name="connsiteY9027" fmla="*/ 1951067 h 4757195"/>
            <a:gd name="connsiteX9028" fmla="*/ 745666 w 4004840"/>
            <a:gd name="connsiteY9028" fmla="*/ 1993110 h 4757195"/>
            <a:gd name="connsiteX9029" fmla="*/ 715725 w 4004840"/>
            <a:gd name="connsiteY9029" fmla="*/ 2016467 h 4757195"/>
            <a:gd name="connsiteX9030" fmla="*/ 722275 w 4004840"/>
            <a:gd name="connsiteY9030" fmla="*/ 2006190 h 4757195"/>
            <a:gd name="connsiteX9031" fmla="*/ 736309 w 4004840"/>
            <a:gd name="connsiteY9031" fmla="*/ 1974424 h 4757195"/>
            <a:gd name="connsiteX9032" fmla="*/ 714790 w 4004840"/>
            <a:gd name="connsiteY9032" fmla="*/ 2002453 h 4757195"/>
            <a:gd name="connsiteX9033" fmla="*/ 710111 w 4004840"/>
            <a:gd name="connsiteY9033" fmla="*/ 2012730 h 4757195"/>
            <a:gd name="connsiteX9034" fmla="*/ 713854 w 4004840"/>
            <a:gd name="connsiteY9034" fmla="*/ 1975358 h 4757195"/>
            <a:gd name="connsiteX9035" fmla="*/ 749408 w 4004840"/>
            <a:gd name="connsiteY9035" fmla="*/ 1951067 h 4757195"/>
            <a:gd name="connsiteX9036" fmla="*/ 958244 w 4004840"/>
            <a:gd name="connsiteY9036" fmla="*/ 1951067 h 4757195"/>
            <a:gd name="connsiteX9037" fmla="*/ 992863 w 4004840"/>
            <a:gd name="connsiteY9037" fmla="*/ 1975358 h 4757195"/>
            <a:gd name="connsiteX9038" fmla="*/ 997541 w 4004840"/>
            <a:gd name="connsiteY9038" fmla="*/ 2012730 h 4757195"/>
            <a:gd name="connsiteX9039" fmla="*/ 991927 w 4004840"/>
            <a:gd name="connsiteY9039" fmla="*/ 2002453 h 4757195"/>
            <a:gd name="connsiteX9040" fmla="*/ 971343 w 4004840"/>
            <a:gd name="connsiteY9040" fmla="*/ 1974424 h 4757195"/>
            <a:gd name="connsiteX9041" fmla="*/ 985378 w 4004840"/>
            <a:gd name="connsiteY9041" fmla="*/ 2006190 h 4757195"/>
            <a:gd name="connsiteX9042" fmla="*/ 991927 w 4004840"/>
            <a:gd name="connsiteY9042" fmla="*/ 2016467 h 4757195"/>
            <a:gd name="connsiteX9043" fmla="*/ 961051 w 4004840"/>
            <a:gd name="connsiteY9043" fmla="*/ 1993110 h 4757195"/>
            <a:gd name="connsiteX9044" fmla="*/ 958244 w 4004840"/>
            <a:gd name="connsiteY9044" fmla="*/ 1951067 h 4757195"/>
            <a:gd name="connsiteX9045" fmla="*/ 1132273 w 4004840"/>
            <a:gd name="connsiteY9045" fmla="*/ 1951067 h 4757195"/>
            <a:gd name="connsiteX9046" fmla="*/ 1128531 w 4004840"/>
            <a:gd name="connsiteY9046" fmla="*/ 1993110 h 4757195"/>
            <a:gd name="connsiteX9047" fmla="*/ 1098590 w 4004840"/>
            <a:gd name="connsiteY9047" fmla="*/ 2016467 h 4757195"/>
            <a:gd name="connsiteX9048" fmla="*/ 1105140 w 4004840"/>
            <a:gd name="connsiteY9048" fmla="*/ 2006190 h 4757195"/>
            <a:gd name="connsiteX9049" fmla="*/ 1119174 w 4004840"/>
            <a:gd name="connsiteY9049" fmla="*/ 1974424 h 4757195"/>
            <a:gd name="connsiteX9050" fmla="*/ 1097655 w 4004840"/>
            <a:gd name="connsiteY9050" fmla="*/ 2002453 h 4757195"/>
            <a:gd name="connsiteX9051" fmla="*/ 1092976 w 4004840"/>
            <a:gd name="connsiteY9051" fmla="*/ 2012730 h 4757195"/>
            <a:gd name="connsiteX9052" fmla="*/ 1096719 w 4004840"/>
            <a:gd name="connsiteY9052" fmla="*/ 1975358 h 4757195"/>
            <a:gd name="connsiteX9053" fmla="*/ 1132273 w 4004840"/>
            <a:gd name="connsiteY9053" fmla="*/ 1951067 h 4757195"/>
            <a:gd name="connsiteX9054" fmla="*/ 1341109 w 4004840"/>
            <a:gd name="connsiteY9054" fmla="*/ 1951067 h 4757195"/>
            <a:gd name="connsiteX9055" fmla="*/ 1375728 w 4004840"/>
            <a:gd name="connsiteY9055" fmla="*/ 1975358 h 4757195"/>
            <a:gd name="connsiteX9056" fmla="*/ 1380406 w 4004840"/>
            <a:gd name="connsiteY9056" fmla="*/ 2012730 h 4757195"/>
            <a:gd name="connsiteX9057" fmla="*/ 1374792 w 4004840"/>
            <a:gd name="connsiteY9057" fmla="*/ 2002453 h 4757195"/>
            <a:gd name="connsiteX9058" fmla="*/ 1354208 w 4004840"/>
            <a:gd name="connsiteY9058" fmla="*/ 1974424 h 4757195"/>
            <a:gd name="connsiteX9059" fmla="*/ 1368243 w 4004840"/>
            <a:gd name="connsiteY9059" fmla="*/ 2006190 h 4757195"/>
            <a:gd name="connsiteX9060" fmla="*/ 1374792 w 4004840"/>
            <a:gd name="connsiteY9060" fmla="*/ 2016467 h 4757195"/>
            <a:gd name="connsiteX9061" fmla="*/ 1343916 w 4004840"/>
            <a:gd name="connsiteY9061" fmla="*/ 1993110 h 4757195"/>
            <a:gd name="connsiteX9062" fmla="*/ 1341109 w 4004840"/>
            <a:gd name="connsiteY9062" fmla="*/ 1951067 h 4757195"/>
            <a:gd name="connsiteX9063" fmla="*/ 1515138 w 4004840"/>
            <a:gd name="connsiteY9063" fmla="*/ 1951067 h 4757195"/>
            <a:gd name="connsiteX9064" fmla="*/ 1511396 w 4004840"/>
            <a:gd name="connsiteY9064" fmla="*/ 1993110 h 4757195"/>
            <a:gd name="connsiteX9065" fmla="*/ 1481455 w 4004840"/>
            <a:gd name="connsiteY9065" fmla="*/ 2016467 h 4757195"/>
            <a:gd name="connsiteX9066" fmla="*/ 1488005 w 4004840"/>
            <a:gd name="connsiteY9066" fmla="*/ 2006190 h 4757195"/>
            <a:gd name="connsiteX9067" fmla="*/ 1502039 w 4004840"/>
            <a:gd name="connsiteY9067" fmla="*/ 1974424 h 4757195"/>
            <a:gd name="connsiteX9068" fmla="*/ 1480520 w 4004840"/>
            <a:gd name="connsiteY9068" fmla="*/ 2002453 h 4757195"/>
            <a:gd name="connsiteX9069" fmla="*/ 1475841 w 4004840"/>
            <a:gd name="connsiteY9069" fmla="*/ 2012730 h 4757195"/>
            <a:gd name="connsiteX9070" fmla="*/ 1479584 w 4004840"/>
            <a:gd name="connsiteY9070" fmla="*/ 1975358 h 4757195"/>
            <a:gd name="connsiteX9071" fmla="*/ 1515138 w 4004840"/>
            <a:gd name="connsiteY9071" fmla="*/ 1951067 h 4757195"/>
            <a:gd name="connsiteX9072" fmla="*/ 1723973 w 4004840"/>
            <a:gd name="connsiteY9072" fmla="*/ 1951067 h 4757195"/>
            <a:gd name="connsiteX9073" fmla="*/ 1758592 w 4004840"/>
            <a:gd name="connsiteY9073" fmla="*/ 1975358 h 4757195"/>
            <a:gd name="connsiteX9074" fmla="*/ 1763270 w 4004840"/>
            <a:gd name="connsiteY9074" fmla="*/ 2012730 h 4757195"/>
            <a:gd name="connsiteX9075" fmla="*/ 1757656 w 4004840"/>
            <a:gd name="connsiteY9075" fmla="*/ 2002453 h 4757195"/>
            <a:gd name="connsiteX9076" fmla="*/ 1737072 w 4004840"/>
            <a:gd name="connsiteY9076" fmla="*/ 1974424 h 4757195"/>
            <a:gd name="connsiteX9077" fmla="*/ 1751107 w 4004840"/>
            <a:gd name="connsiteY9077" fmla="*/ 2006190 h 4757195"/>
            <a:gd name="connsiteX9078" fmla="*/ 1757656 w 4004840"/>
            <a:gd name="connsiteY9078" fmla="*/ 2016467 h 4757195"/>
            <a:gd name="connsiteX9079" fmla="*/ 1726780 w 4004840"/>
            <a:gd name="connsiteY9079" fmla="*/ 1993110 h 4757195"/>
            <a:gd name="connsiteX9080" fmla="*/ 1723973 w 4004840"/>
            <a:gd name="connsiteY9080" fmla="*/ 1951067 h 4757195"/>
            <a:gd name="connsiteX9081" fmla="*/ 1898002 w 4004840"/>
            <a:gd name="connsiteY9081" fmla="*/ 1951067 h 4757195"/>
            <a:gd name="connsiteX9082" fmla="*/ 1894260 w 4004840"/>
            <a:gd name="connsiteY9082" fmla="*/ 1993110 h 4757195"/>
            <a:gd name="connsiteX9083" fmla="*/ 1864319 w 4004840"/>
            <a:gd name="connsiteY9083" fmla="*/ 2016467 h 4757195"/>
            <a:gd name="connsiteX9084" fmla="*/ 1870869 w 4004840"/>
            <a:gd name="connsiteY9084" fmla="*/ 2006190 h 4757195"/>
            <a:gd name="connsiteX9085" fmla="*/ 1884903 w 4004840"/>
            <a:gd name="connsiteY9085" fmla="*/ 1974424 h 4757195"/>
            <a:gd name="connsiteX9086" fmla="*/ 1863384 w 4004840"/>
            <a:gd name="connsiteY9086" fmla="*/ 2002453 h 4757195"/>
            <a:gd name="connsiteX9087" fmla="*/ 1858705 w 4004840"/>
            <a:gd name="connsiteY9087" fmla="*/ 2012730 h 4757195"/>
            <a:gd name="connsiteX9088" fmla="*/ 1862448 w 4004840"/>
            <a:gd name="connsiteY9088" fmla="*/ 1975358 h 4757195"/>
            <a:gd name="connsiteX9089" fmla="*/ 1898002 w 4004840"/>
            <a:gd name="connsiteY9089" fmla="*/ 1951067 h 4757195"/>
            <a:gd name="connsiteX9090" fmla="*/ 2106838 w 4004840"/>
            <a:gd name="connsiteY9090" fmla="*/ 1951067 h 4757195"/>
            <a:gd name="connsiteX9091" fmla="*/ 2141457 w 4004840"/>
            <a:gd name="connsiteY9091" fmla="*/ 1975358 h 4757195"/>
            <a:gd name="connsiteX9092" fmla="*/ 2146135 w 4004840"/>
            <a:gd name="connsiteY9092" fmla="*/ 2012730 h 4757195"/>
            <a:gd name="connsiteX9093" fmla="*/ 2140521 w 4004840"/>
            <a:gd name="connsiteY9093" fmla="*/ 2002453 h 4757195"/>
            <a:gd name="connsiteX9094" fmla="*/ 2119937 w 4004840"/>
            <a:gd name="connsiteY9094" fmla="*/ 1974424 h 4757195"/>
            <a:gd name="connsiteX9095" fmla="*/ 2133972 w 4004840"/>
            <a:gd name="connsiteY9095" fmla="*/ 2006190 h 4757195"/>
            <a:gd name="connsiteX9096" fmla="*/ 2140521 w 4004840"/>
            <a:gd name="connsiteY9096" fmla="*/ 2016467 h 4757195"/>
            <a:gd name="connsiteX9097" fmla="*/ 2109645 w 4004840"/>
            <a:gd name="connsiteY9097" fmla="*/ 1993110 h 4757195"/>
            <a:gd name="connsiteX9098" fmla="*/ 2106838 w 4004840"/>
            <a:gd name="connsiteY9098" fmla="*/ 1951067 h 4757195"/>
            <a:gd name="connsiteX9099" fmla="*/ 2280867 w 4004840"/>
            <a:gd name="connsiteY9099" fmla="*/ 1951067 h 4757195"/>
            <a:gd name="connsiteX9100" fmla="*/ 2277125 w 4004840"/>
            <a:gd name="connsiteY9100" fmla="*/ 1993110 h 4757195"/>
            <a:gd name="connsiteX9101" fmla="*/ 2247184 w 4004840"/>
            <a:gd name="connsiteY9101" fmla="*/ 2016467 h 4757195"/>
            <a:gd name="connsiteX9102" fmla="*/ 2253734 w 4004840"/>
            <a:gd name="connsiteY9102" fmla="*/ 2006190 h 4757195"/>
            <a:gd name="connsiteX9103" fmla="*/ 2267768 w 4004840"/>
            <a:gd name="connsiteY9103" fmla="*/ 1974424 h 4757195"/>
            <a:gd name="connsiteX9104" fmla="*/ 2246249 w 4004840"/>
            <a:gd name="connsiteY9104" fmla="*/ 2002453 h 4757195"/>
            <a:gd name="connsiteX9105" fmla="*/ 2241570 w 4004840"/>
            <a:gd name="connsiteY9105" fmla="*/ 2012730 h 4757195"/>
            <a:gd name="connsiteX9106" fmla="*/ 2245313 w 4004840"/>
            <a:gd name="connsiteY9106" fmla="*/ 1975358 h 4757195"/>
            <a:gd name="connsiteX9107" fmla="*/ 2280867 w 4004840"/>
            <a:gd name="connsiteY9107" fmla="*/ 1951067 h 4757195"/>
            <a:gd name="connsiteX9108" fmla="*/ 2489703 w 4004840"/>
            <a:gd name="connsiteY9108" fmla="*/ 1951067 h 4757195"/>
            <a:gd name="connsiteX9109" fmla="*/ 2524322 w 4004840"/>
            <a:gd name="connsiteY9109" fmla="*/ 1975358 h 4757195"/>
            <a:gd name="connsiteX9110" fmla="*/ 2529000 w 4004840"/>
            <a:gd name="connsiteY9110" fmla="*/ 2012730 h 4757195"/>
            <a:gd name="connsiteX9111" fmla="*/ 2523386 w 4004840"/>
            <a:gd name="connsiteY9111" fmla="*/ 2002453 h 4757195"/>
            <a:gd name="connsiteX9112" fmla="*/ 2502802 w 4004840"/>
            <a:gd name="connsiteY9112" fmla="*/ 1974424 h 4757195"/>
            <a:gd name="connsiteX9113" fmla="*/ 2516837 w 4004840"/>
            <a:gd name="connsiteY9113" fmla="*/ 2006190 h 4757195"/>
            <a:gd name="connsiteX9114" fmla="*/ 2523386 w 4004840"/>
            <a:gd name="connsiteY9114" fmla="*/ 2016467 h 4757195"/>
            <a:gd name="connsiteX9115" fmla="*/ 2492510 w 4004840"/>
            <a:gd name="connsiteY9115" fmla="*/ 1993110 h 4757195"/>
            <a:gd name="connsiteX9116" fmla="*/ 2489703 w 4004840"/>
            <a:gd name="connsiteY9116" fmla="*/ 1951067 h 4757195"/>
            <a:gd name="connsiteX9117" fmla="*/ 2663732 w 4004840"/>
            <a:gd name="connsiteY9117" fmla="*/ 1951067 h 4757195"/>
            <a:gd name="connsiteX9118" fmla="*/ 2659990 w 4004840"/>
            <a:gd name="connsiteY9118" fmla="*/ 1993110 h 4757195"/>
            <a:gd name="connsiteX9119" fmla="*/ 2630049 w 4004840"/>
            <a:gd name="connsiteY9119" fmla="*/ 2016467 h 4757195"/>
            <a:gd name="connsiteX9120" fmla="*/ 2636599 w 4004840"/>
            <a:gd name="connsiteY9120" fmla="*/ 2006190 h 4757195"/>
            <a:gd name="connsiteX9121" fmla="*/ 2650633 w 4004840"/>
            <a:gd name="connsiteY9121" fmla="*/ 1974424 h 4757195"/>
            <a:gd name="connsiteX9122" fmla="*/ 2629113 w 4004840"/>
            <a:gd name="connsiteY9122" fmla="*/ 2002453 h 4757195"/>
            <a:gd name="connsiteX9123" fmla="*/ 2624435 w 4004840"/>
            <a:gd name="connsiteY9123" fmla="*/ 2012730 h 4757195"/>
            <a:gd name="connsiteX9124" fmla="*/ 2628178 w 4004840"/>
            <a:gd name="connsiteY9124" fmla="*/ 1975358 h 4757195"/>
            <a:gd name="connsiteX9125" fmla="*/ 2663732 w 4004840"/>
            <a:gd name="connsiteY9125" fmla="*/ 1951067 h 4757195"/>
            <a:gd name="connsiteX9126" fmla="*/ 2872567 w 4004840"/>
            <a:gd name="connsiteY9126" fmla="*/ 1951067 h 4757195"/>
            <a:gd name="connsiteX9127" fmla="*/ 2907187 w 4004840"/>
            <a:gd name="connsiteY9127" fmla="*/ 1975358 h 4757195"/>
            <a:gd name="connsiteX9128" fmla="*/ 2911865 w 4004840"/>
            <a:gd name="connsiteY9128" fmla="*/ 2012730 h 4757195"/>
            <a:gd name="connsiteX9129" fmla="*/ 2906251 w 4004840"/>
            <a:gd name="connsiteY9129" fmla="*/ 2002453 h 4757195"/>
            <a:gd name="connsiteX9130" fmla="*/ 2885667 w 4004840"/>
            <a:gd name="connsiteY9130" fmla="*/ 1974424 h 4757195"/>
            <a:gd name="connsiteX9131" fmla="*/ 2899701 w 4004840"/>
            <a:gd name="connsiteY9131" fmla="*/ 2006190 h 4757195"/>
            <a:gd name="connsiteX9132" fmla="*/ 2906251 w 4004840"/>
            <a:gd name="connsiteY9132" fmla="*/ 2016467 h 4757195"/>
            <a:gd name="connsiteX9133" fmla="*/ 2875375 w 4004840"/>
            <a:gd name="connsiteY9133" fmla="*/ 1993110 h 4757195"/>
            <a:gd name="connsiteX9134" fmla="*/ 2872567 w 4004840"/>
            <a:gd name="connsiteY9134" fmla="*/ 1951067 h 4757195"/>
            <a:gd name="connsiteX9135" fmla="*/ 3046597 w 4004840"/>
            <a:gd name="connsiteY9135" fmla="*/ 1951067 h 4757195"/>
            <a:gd name="connsiteX9136" fmla="*/ 3042855 w 4004840"/>
            <a:gd name="connsiteY9136" fmla="*/ 1993110 h 4757195"/>
            <a:gd name="connsiteX9137" fmla="*/ 3012914 w 4004840"/>
            <a:gd name="connsiteY9137" fmla="*/ 2016467 h 4757195"/>
            <a:gd name="connsiteX9138" fmla="*/ 3019464 w 4004840"/>
            <a:gd name="connsiteY9138" fmla="*/ 2006190 h 4757195"/>
            <a:gd name="connsiteX9139" fmla="*/ 3033498 w 4004840"/>
            <a:gd name="connsiteY9139" fmla="*/ 1974424 h 4757195"/>
            <a:gd name="connsiteX9140" fmla="*/ 3011979 w 4004840"/>
            <a:gd name="connsiteY9140" fmla="*/ 2002453 h 4757195"/>
            <a:gd name="connsiteX9141" fmla="*/ 3007300 w 4004840"/>
            <a:gd name="connsiteY9141" fmla="*/ 2012730 h 4757195"/>
            <a:gd name="connsiteX9142" fmla="*/ 3011043 w 4004840"/>
            <a:gd name="connsiteY9142" fmla="*/ 1975358 h 4757195"/>
            <a:gd name="connsiteX9143" fmla="*/ 3046597 w 4004840"/>
            <a:gd name="connsiteY9143" fmla="*/ 1951067 h 4757195"/>
            <a:gd name="connsiteX9144" fmla="*/ 3255432 w 4004840"/>
            <a:gd name="connsiteY9144" fmla="*/ 1951067 h 4757195"/>
            <a:gd name="connsiteX9145" fmla="*/ 3290052 w 4004840"/>
            <a:gd name="connsiteY9145" fmla="*/ 1975358 h 4757195"/>
            <a:gd name="connsiteX9146" fmla="*/ 3294730 w 4004840"/>
            <a:gd name="connsiteY9146" fmla="*/ 2012730 h 4757195"/>
            <a:gd name="connsiteX9147" fmla="*/ 3289115 w 4004840"/>
            <a:gd name="connsiteY9147" fmla="*/ 2002453 h 4757195"/>
            <a:gd name="connsiteX9148" fmla="*/ 3268531 w 4004840"/>
            <a:gd name="connsiteY9148" fmla="*/ 1974424 h 4757195"/>
            <a:gd name="connsiteX9149" fmla="*/ 3282566 w 4004840"/>
            <a:gd name="connsiteY9149" fmla="*/ 2006190 h 4757195"/>
            <a:gd name="connsiteX9150" fmla="*/ 3289115 w 4004840"/>
            <a:gd name="connsiteY9150" fmla="*/ 2016467 h 4757195"/>
            <a:gd name="connsiteX9151" fmla="*/ 3258240 w 4004840"/>
            <a:gd name="connsiteY9151" fmla="*/ 1993110 h 4757195"/>
            <a:gd name="connsiteX9152" fmla="*/ 3255432 w 4004840"/>
            <a:gd name="connsiteY9152" fmla="*/ 1951067 h 4757195"/>
            <a:gd name="connsiteX9153" fmla="*/ 3429462 w 4004840"/>
            <a:gd name="connsiteY9153" fmla="*/ 1951067 h 4757195"/>
            <a:gd name="connsiteX9154" fmla="*/ 3425719 w 4004840"/>
            <a:gd name="connsiteY9154" fmla="*/ 1993110 h 4757195"/>
            <a:gd name="connsiteX9155" fmla="*/ 3395779 w 4004840"/>
            <a:gd name="connsiteY9155" fmla="*/ 2016467 h 4757195"/>
            <a:gd name="connsiteX9156" fmla="*/ 3402329 w 4004840"/>
            <a:gd name="connsiteY9156" fmla="*/ 2006190 h 4757195"/>
            <a:gd name="connsiteX9157" fmla="*/ 3416363 w 4004840"/>
            <a:gd name="connsiteY9157" fmla="*/ 1974424 h 4757195"/>
            <a:gd name="connsiteX9158" fmla="*/ 3394844 w 4004840"/>
            <a:gd name="connsiteY9158" fmla="*/ 2002453 h 4757195"/>
            <a:gd name="connsiteX9159" fmla="*/ 3390165 w 4004840"/>
            <a:gd name="connsiteY9159" fmla="*/ 2012730 h 4757195"/>
            <a:gd name="connsiteX9160" fmla="*/ 3393908 w 4004840"/>
            <a:gd name="connsiteY9160" fmla="*/ 1975358 h 4757195"/>
            <a:gd name="connsiteX9161" fmla="*/ 3429462 w 4004840"/>
            <a:gd name="connsiteY9161" fmla="*/ 1951067 h 4757195"/>
            <a:gd name="connsiteX9162" fmla="*/ 3638297 w 4004840"/>
            <a:gd name="connsiteY9162" fmla="*/ 1951067 h 4757195"/>
            <a:gd name="connsiteX9163" fmla="*/ 3672913 w 4004840"/>
            <a:gd name="connsiteY9163" fmla="*/ 1975358 h 4757195"/>
            <a:gd name="connsiteX9164" fmla="*/ 3677593 w 4004840"/>
            <a:gd name="connsiteY9164" fmla="*/ 2012730 h 4757195"/>
            <a:gd name="connsiteX9165" fmla="*/ 3671980 w 4004840"/>
            <a:gd name="connsiteY9165" fmla="*/ 2002453 h 4757195"/>
            <a:gd name="connsiteX9166" fmla="*/ 3651396 w 4004840"/>
            <a:gd name="connsiteY9166" fmla="*/ 1974424 h 4757195"/>
            <a:gd name="connsiteX9167" fmla="*/ 3665431 w 4004840"/>
            <a:gd name="connsiteY9167" fmla="*/ 2006190 h 4757195"/>
            <a:gd name="connsiteX9168" fmla="*/ 3671980 w 4004840"/>
            <a:gd name="connsiteY9168" fmla="*/ 2016467 h 4757195"/>
            <a:gd name="connsiteX9169" fmla="*/ 3641101 w 4004840"/>
            <a:gd name="connsiteY9169" fmla="*/ 1993110 h 4757195"/>
            <a:gd name="connsiteX9170" fmla="*/ 3638297 w 4004840"/>
            <a:gd name="connsiteY9170" fmla="*/ 1951067 h 4757195"/>
            <a:gd name="connsiteX9171" fmla="*/ 3812327 w 4004840"/>
            <a:gd name="connsiteY9171" fmla="*/ 1951067 h 4757195"/>
            <a:gd name="connsiteX9172" fmla="*/ 3808581 w 4004840"/>
            <a:gd name="connsiteY9172" fmla="*/ 1993110 h 4757195"/>
            <a:gd name="connsiteX9173" fmla="*/ 3778644 w 4004840"/>
            <a:gd name="connsiteY9173" fmla="*/ 2016467 h 4757195"/>
            <a:gd name="connsiteX9174" fmla="*/ 3785193 w 4004840"/>
            <a:gd name="connsiteY9174" fmla="*/ 2006190 h 4757195"/>
            <a:gd name="connsiteX9175" fmla="*/ 3799228 w 4004840"/>
            <a:gd name="connsiteY9175" fmla="*/ 1974424 h 4757195"/>
            <a:gd name="connsiteX9176" fmla="*/ 3777705 w 4004840"/>
            <a:gd name="connsiteY9176" fmla="*/ 2002453 h 4757195"/>
            <a:gd name="connsiteX9177" fmla="*/ 3773027 w 4004840"/>
            <a:gd name="connsiteY9177" fmla="*/ 2012730 h 4757195"/>
            <a:gd name="connsiteX9178" fmla="*/ 3776772 w 4004840"/>
            <a:gd name="connsiteY9178" fmla="*/ 1975358 h 4757195"/>
            <a:gd name="connsiteX9179" fmla="*/ 3812327 w 4004840"/>
            <a:gd name="connsiteY9179" fmla="*/ 1951067 h 4757195"/>
            <a:gd name="connsiteX9180" fmla="*/ 226197 w 4004840"/>
            <a:gd name="connsiteY9180" fmla="*/ 1721046 h 4757195"/>
            <a:gd name="connsiteX9181" fmla="*/ 219648 w 4004840"/>
            <a:gd name="connsiteY9181" fmla="*/ 1730389 h 4757195"/>
            <a:gd name="connsiteX9182" fmla="*/ 205613 w 4004840"/>
            <a:gd name="connsiteY9182" fmla="*/ 1763089 h 4757195"/>
            <a:gd name="connsiteX9183" fmla="*/ 226197 w 4004840"/>
            <a:gd name="connsiteY9183" fmla="*/ 1734126 h 4757195"/>
            <a:gd name="connsiteX9184" fmla="*/ 231811 w 4004840"/>
            <a:gd name="connsiteY9184" fmla="*/ 1724783 h 4757195"/>
            <a:gd name="connsiteX9185" fmla="*/ 227133 w 4004840"/>
            <a:gd name="connsiteY9185" fmla="*/ 1762155 h 4757195"/>
            <a:gd name="connsiteX9186" fmla="*/ 192514 w 4004840"/>
            <a:gd name="connsiteY9186" fmla="*/ 1785512 h 4757195"/>
            <a:gd name="connsiteX9187" fmla="*/ 195321 w 4004840"/>
            <a:gd name="connsiteY9187" fmla="*/ 1743469 h 4757195"/>
            <a:gd name="connsiteX9188" fmla="*/ 226197 w 4004840"/>
            <a:gd name="connsiteY9188" fmla="*/ 1721046 h 4757195"/>
            <a:gd name="connsiteX9189" fmla="*/ 332860 w 4004840"/>
            <a:gd name="connsiteY9189" fmla="*/ 1721046 h 4757195"/>
            <a:gd name="connsiteX9190" fmla="*/ 362801 w 4004840"/>
            <a:gd name="connsiteY9190" fmla="*/ 1743469 h 4757195"/>
            <a:gd name="connsiteX9191" fmla="*/ 366543 w 4004840"/>
            <a:gd name="connsiteY9191" fmla="*/ 1786446 h 4757195"/>
            <a:gd name="connsiteX9192" fmla="*/ 330989 w 4004840"/>
            <a:gd name="connsiteY9192" fmla="*/ 1762155 h 4757195"/>
            <a:gd name="connsiteX9193" fmla="*/ 327247 w 4004840"/>
            <a:gd name="connsiteY9193" fmla="*/ 1724783 h 4757195"/>
            <a:gd name="connsiteX9194" fmla="*/ 331925 w 4004840"/>
            <a:gd name="connsiteY9194" fmla="*/ 1734126 h 4757195"/>
            <a:gd name="connsiteX9195" fmla="*/ 353444 w 4004840"/>
            <a:gd name="connsiteY9195" fmla="*/ 1763089 h 4757195"/>
            <a:gd name="connsiteX9196" fmla="*/ 339410 w 4004840"/>
            <a:gd name="connsiteY9196" fmla="*/ 1730389 h 4757195"/>
            <a:gd name="connsiteX9197" fmla="*/ 332860 w 4004840"/>
            <a:gd name="connsiteY9197" fmla="*/ 1721046 h 4757195"/>
            <a:gd name="connsiteX9198" fmla="*/ 609062 w 4004840"/>
            <a:gd name="connsiteY9198" fmla="*/ 1721046 h 4757195"/>
            <a:gd name="connsiteX9199" fmla="*/ 602513 w 4004840"/>
            <a:gd name="connsiteY9199" fmla="*/ 1730389 h 4757195"/>
            <a:gd name="connsiteX9200" fmla="*/ 588478 w 4004840"/>
            <a:gd name="connsiteY9200" fmla="*/ 1763089 h 4757195"/>
            <a:gd name="connsiteX9201" fmla="*/ 609062 w 4004840"/>
            <a:gd name="connsiteY9201" fmla="*/ 1734126 h 4757195"/>
            <a:gd name="connsiteX9202" fmla="*/ 614676 w 4004840"/>
            <a:gd name="connsiteY9202" fmla="*/ 1724783 h 4757195"/>
            <a:gd name="connsiteX9203" fmla="*/ 609998 w 4004840"/>
            <a:gd name="connsiteY9203" fmla="*/ 1762155 h 4757195"/>
            <a:gd name="connsiteX9204" fmla="*/ 575379 w 4004840"/>
            <a:gd name="connsiteY9204" fmla="*/ 1785512 h 4757195"/>
            <a:gd name="connsiteX9205" fmla="*/ 578186 w 4004840"/>
            <a:gd name="connsiteY9205" fmla="*/ 1743469 h 4757195"/>
            <a:gd name="connsiteX9206" fmla="*/ 609062 w 4004840"/>
            <a:gd name="connsiteY9206" fmla="*/ 1721046 h 4757195"/>
            <a:gd name="connsiteX9207" fmla="*/ 715725 w 4004840"/>
            <a:gd name="connsiteY9207" fmla="*/ 1721046 h 4757195"/>
            <a:gd name="connsiteX9208" fmla="*/ 745666 w 4004840"/>
            <a:gd name="connsiteY9208" fmla="*/ 1743469 h 4757195"/>
            <a:gd name="connsiteX9209" fmla="*/ 749408 w 4004840"/>
            <a:gd name="connsiteY9209" fmla="*/ 1786446 h 4757195"/>
            <a:gd name="connsiteX9210" fmla="*/ 713854 w 4004840"/>
            <a:gd name="connsiteY9210" fmla="*/ 1762155 h 4757195"/>
            <a:gd name="connsiteX9211" fmla="*/ 710111 w 4004840"/>
            <a:gd name="connsiteY9211" fmla="*/ 1724783 h 4757195"/>
            <a:gd name="connsiteX9212" fmla="*/ 714790 w 4004840"/>
            <a:gd name="connsiteY9212" fmla="*/ 1734126 h 4757195"/>
            <a:gd name="connsiteX9213" fmla="*/ 736309 w 4004840"/>
            <a:gd name="connsiteY9213" fmla="*/ 1763089 h 4757195"/>
            <a:gd name="connsiteX9214" fmla="*/ 722275 w 4004840"/>
            <a:gd name="connsiteY9214" fmla="*/ 1730389 h 4757195"/>
            <a:gd name="connsiteX9215" fmla="*/ 715725 w 4004840"/>
            <a:gd name="connsiteY9215" fmla="*/ 1721046 h 4757195"/>
            <a:gd name="connsiteX9216" fmla="*/ 991927 w 4004840"/>
            <a:gd name="connsiteY9216" fmla="*/ 1721046 h 4757195"/>
            <a:gd name="connsiteX9217" fmla="*/ 985378 w 4004840"/>
            <a:gd name="connsiteY9217" fmla="*/ 1730389 h 4757195"/>
            <a:gd name="connsiteX9218" fmla="*/ 971343 w 4004840"/>
            <a:gd name="connsiteY9218" fmla="*/ 1763089 h 4757195"/>
            <a:gd name="connsiteX9219" fmla="*/ 991927 w 4004840"/>
            <a:gd name="connsiteY9219" fmla="*/ 1734126 h 4757195"/>
            <a:gd name="connsiteX9220" fmla="*/ 997541 w 4004840"/>
            <a:gd name="connsiteY9220" fmla="*/ 1724783 h 4757195"/>
            <a:gd name="connsiteX9221" fmla="*/ 992863 w 4004840"/>
            <a:gd name="connsiteY9221" fmla="*/ 1762155 h 4757195"/>
            <a:gd name="connsiteX9222" fmla="*/ 958244 w 4004840"/>
            <a:gd name="connsiteY9222" fmla="*/ 1785512 h 4757195"/>
            <a:gd name="connsiteX9223" fmla="*/ 961051 w 4004840"/>
            <a:gd name="connsiteY9223" fmla="*/ 1743469 h 4757195"/>
            <a:gd name="connsiteX9224" fmla="*/ 991927 w 4004840"/>
            <a:gd name="connsiteY9224" fmla="*/ 1721046 h 4757195"/>
            <a:gd name="connsiteX9225" fmla="*/ 1098590 w 4004840"/>
            <a:gd name="connsiteY9225" fmla="*/ 1721046 h 4757195"/>
            <a:gd name="connsiteX9226" fmla="*/ 1128531 w 4004840"/>
            <a:gd name="connsiteY9226" fmla="*/ 1743469 h 4757195"/>
            <a:gd name="connsiteX9227" fmla="*/ 1132273 w 4004840"/>
            <a:gd name="connsiteY9227" fmla="*/ 1786446 h 4757195"/>
            <a:gd name="connsiteX9228" fmla="*/ 1096719 w 4004840"/>
            <a:gd name="connsiteY9228" fmla="*/ 1762155 h 4757195"/>
            <a:gd name="connsiteX9229" fmla="*/ 1092976 w 4004840"/>
            <a:gd name="connsiteY9229" fmla="*/ 1724783 h 4757195"/>
            <a:gd name="connsiteX9230" fmla="*/ 1097655 w 4004840"/>
            <a:gd name="connsiteY9230" fmla="*/ 1734126 h 4757195"/>
            <a:gd name="connsiteX9231" fmla="*/ 1119174 w 4004840"/>
            <a:gd name="connsiteY9231" fmla="*/ 1763089 h 4757195"/>
            <a:gd name="connsiteX9232" fmla="*/ 1105140 w 4004840"/>
            <a:gd name="connsiteY9232" fmla="*/ 1730389 h 4757195"/>
            <a:gd name="connsiteX9233" fmla="*/ 1098590 w 4004840"/>
            <a:gd name="connsiteY9233" fmla="*/ 1721046 h 4757195"/>
            <a:gd name="connsiteX9234" fmla="*/ 1374792 w 4004840"/>
            <a:gd name="connsiteY9234" fmla="*/ 1721046 h 4757195"/>
            <a:gd name="connsiteX9235" fmla="*/ 1368243 w 4004840"/>
            <a:gd name="connsiteY9235" fmla="*/ 1730389 h 4757195"/>
            <a:gd name="connsiteX9236" fmla="*/ 1354208 w 4004840"/>
            <a:gd name="connsiteY9236" fmla="*/ 1763089 h 4757195"/>
            <a:gd name="connsiteX9237" fmla="*/ 1374792 w 4004840"/>
            <a:gd name="connsiteY9237" fmla="*/ 1734126 h 4757195"/>
            <a:gd name="connsiteX9238" fmla="*/ 1380406 w 4004840"/>
            <a:gd name="connsiteY9238" fmla="*/ 1724783 h 4757195"/>
            <a:gd name="connsiteX9239" fmla="*/ 1375728 w 4004840"/>
            <a:gd name="connsiteY9239" fmla="*/ 1762155 h 4757195"/>
            <a:gd name="connsiteX9240" fmla="*/ 1341109 w 4004840"/>
            <a:gd name="connsiteY9240" fmla="*/ 1785512 h 4757195"/>
            <a:gd name="connsiteX9241" fmla="*/ 1343916 w 4004840"/>
            <a:gd name="connsiteY9241" fmla="*/ 1743469 h 4757195"/>
            <a:gd name="connsiteX9242" fmla="*/ 1374792 w 4004840"/>
            <a:gd name="connsiteY9242" fmla="*/ 1721046 h 4757195"/>
            <a:gd name="connsiteX9243" fmla="*/ 1481455 w 4004840"/>
            <a:gd name="connsiteY9243" fmla="*/ 1721046 h 4757195"/>
            <a:gd name="connsiteX9244" fmla="*/ 1511396 w 4004840"/>
            <a:gd name="connsiteY9244" fmla="*/ 1743469 h 4757195"/>
            <a:gd name="connsiteX9245" fmla="*/ 1515138 w 4004840"/>
            <a:gd name="connsiteY9245" fmla="*/ 1786446 h 4757195"/>
            <a:gd name="connsiteX9246" fmla="*/ 1479584 w 4004840"/>
            <a:gd name="connsiteY9246" fmla="*/ 1762155 h 4757195"/>
            <a:gd name="connsiteX9247" fmla="*/ 1475841 w 4004840"/>
            <a:gd name="connsiteY9247" fmla="*/ 1724783 h 4757195"/>
            <a:gd name="connsiteX9248" fmla="*/ 1480520 w 4004840"/>
            <a:gd name="connsiteY9248" fmla="*/ 1734126 h 4757195"/>
            <a:gd name="connsiteX9249" fmla="*/ 1502039 w 4004840"/>
            <a:gd name="connsiteY9249" fmla="*/ 1763089 h 4757195"/>
            <a:gd name="connsiteX9250" fmla="*/ 1488005 w 4004840"/>
            <a:gd name="connsiteY9250" fmla="*/ 1730389 h 4757195"/>
            <a:gd name="connsiteX9251" fmla="*/ 1481455 w 4004840"/>
            <a:gd name="connsiteY9251" fmla="*/ 1721046 h 4757195"/>
            <a:gd name="connsiteX9252" fmla="*/ 1757656 w 4004840"/>
            <a:gd name="connsiteY9252" fmla="*/ 1721046 h 4757195"/>
            <a:gd name="connsiteX9253" fmla="*/ 1751107 w 4004840"/>
            <a:gd name="connsiteY9253" fmla="*/ 1730389 h 4757195"/>
            <a:gd name="connsiteX9254" fmla="*/ 1737072 w 4004840"/>
            <a:gd name="connsiteY9254" fmla="*/ 1763089 h 4757195"/>
            <a:gd name="connsiteX9255" fmla="*/ 1757656 w 4004840"/>
            <a:gd name="connsiteY9255" fmla="*/ 1734126 h 4757195"/>
            <a:gd name="connsiteX9256" fmla="*/ 1763270 w 4004840"/>
            <a:gd name="connsiteY9256" fmla="*/ 1724783 h 4757195"/>
            <a:gd name="connsiteX9257" fmla="*/ 1758592 w 4004840"/>
            <a:gd name="connsiteY9257" fmla="*/ 1762155 h 4757195"/>
            <a:gd name="connsiteX9258" fmla="*/ 1723973 w 4004840"/>
            <a:gd name="connsiteY9258" fmla="*/ 1785512 h 4757195"/>
            <a:gd name="connsiteX9259" fmla="*/ 1726780 w 4004840"/>
            <a:gd name="connsiteY9259" fmla="*/ 1743469 h 4757195"/>
            <a:gd name="connsiteX9260" fmla="*/ 1757656 w 4004840"/>
            <a:gd name="connsiteY9260" fmla="*/ 1721046 h 4757195"/>
            <a:gd name="connsiteX9261" fmla="*/ 1864319 w 4004840"/>
            <a:gd name="connsiteY9261" fmla="*/ 1721046 h 4757195"/>
            <a:gd name="connsiteX9262" fmla="*/ 1894260 w 4004840"/>
            <a:gd name="connsiteY9262" fmla="*/ 1743469 h 4757195"/>
            <a:gd name="connsiteX9263" fmla="*/ 1898002 w 4004840"/>
            <a:gd name="connsiteY9263" fmla="*/ 1786446 h 4757195"/>
            <a:gd name="connsiteX9264" fmla="*/ 1862448 w 4004840"/>
            <a:gd name="connsiteY9264" fmla="*/ 1762155 h 4757195"/>
            <a:gd name="connsiteX9265" fmla="*/ 1858705 w 4004840"/>
            <a:gd name="connsiteY9265" fmla="*/ 1724783 h 4757195"/>
            <a:gd name="connsiteX9266" fmla="*/ 1863384 w 4004840"/>
            <a:gd name="connsiteY9266" fmla="*/ 1734126 h 4757195"/>
            <a:gd name="connsiteX9267" fmla="*/ 1884903 w 4004840"/>
            <a:gd name="connsiteY9267" fmla="*/ 1763089 h 4757195"/>
            <a:gd name="connsiteX9268" fmla="*/ 1870869 w 4004840"/>
            <a:gd name="connsiteY9268" fmla="*/ 1730389 h 4757195"/>
            <a:gd name="connsiteX9269" fmla="*/ 1864319 w 4004840"/>
            <a:gd name="connsiteY9269" fmla="*/ 1721046 h 4757195"/>
            <a:gd name="connsiteX9270" fmla="*/ 2140521 w 4004840"/>
            <a:gd name="connsiteY9270" fmla="*/ 1721046 h 4757195"/>
            <a:gd name="connsiteX9271" fmla="*/ 2133972 w 4004840"/>
            <a:gd name="connsiteY9271" fmla="*/ 1730389 h 4757195"/>
            <a:gd name="connsiteX9272" fmla="*/ 2119937 w 4004840"/>
            <a:gd name="connsiteY9272" fmla="*/ 1763089 h 4757195"/>
            <a:gd name="connsiteX9273" fmla="*/ 2140521 w 4004840"/>
            <a:gd name="connsiteY9273" fmla="*/ 1734126 h 4757195"/>
            <a:gd name="connsiteX9274" fmla="*/ 2146135 w 4004840"/>
            <a:gd name="connsiteY9274" fmla="*/ 1724783 h 4757195"/>
            <a:gd name="connsiteX9275" fmla="*/ 2141457 w 4004840"/>
            <a:gd name="connsiteY9275" fmla="*/ 1762155 h 4757195"/>
            <a:gd name="connsiteX9276" fmla="*/ 2106838 w 4004840"/>
            <a:gd name="connsiteY9276" fmla="*/ 1785512 h 4757195"/>
            <a:gd name="connsiteX9277" fmla="*/ 2109645 w 4004840"/>
            <a:gd name="connsiteY9277" fmla="*/ 1743469 h 4757195"/>
            <a:gd name="connsiteX9278" fmla="*/ 2140521 w 4004840"/>
            <a:gd name="connsiteY9278" fmla="*/ 1721046 h 4757195"/>
            <a:gd name="connsiteX9279" fmla="*/ 2247184 w 4004840"/>
            <a:gd name="connsiteY9279" fmla="*/ 1721046 h 4757195"/>
            <a:gd name="connsiteX9280" fmla="*/ 2277125 w 4004840"/>
            <a:gd name="connsiteY9280" fmla="*/ 1743469 h 4757195"/>
            <a:gd name="connsiteX9281" fmla="*/ 2280867 w 4004840"/>
            <a:gd name="connsiteY9281" fmla="*/ 1786446 h 4757195"/>
            <a:gd name="connsiteX9282" fmla="*/ 2245313 w 4004840"/>
            <a:gd name="connsiteY9282" fmla="*/ 1762155 h 4757195"/>
            <a:gd name="connsiteX9283" fmla="*/ 2241570 w 4004840"/>
            <a:gd name="connsiteY9283" fmla="*/ 1724783 h 4757195"/>
            <a:gd name="connsiteX9284" fmla="*/ 2246249 w 4004840"/>
            <a:gd name="connsiteY9284" fmla="*/ 1734126 h 4757195"/>
            <a:gd name="connsiteX9285" fmla="*/ 2267768 w 4004840"/>
            <a:gd name="connsiteY9285" fmla="*/ 1763089 h 4757195"/>
            <a:gd name="connsiteX9286" fmla="*/ 2253734 w 4004840"/>
            <a:gd name="connsiteY9286" fmla="*/ 1730389 h 4757195"/>
            <a:gd name="connsiteX9287" fmla="*/ 2247184 w 4004840"/>
            <a:gd name="connsiteY9287" fmla="*/ 1721046 h 4757195"/>
            <a:gd name="connsiteX9288" fmla="*/ 2523386 w 4004840"/>
            <a:gd name="connsiteY9288" fmla="*/ 1721046 h 4757195"/>
            <a:gd name="connsiteX9289" fmla="*/ 2516837 w 4004840"/>
            <a:gd name="connsiteY9289" fmla="*/ 1730389 h 4757195"/>
            <a:gd name="connsiteX9290" fmla="*/ 2502802 w 4004840"/>
            <a:gd name="connsiteY9290" fmla="*/ 1763089 h 4757195"/>
            <a:gd name="connsiteX9291" fmla="*/ 2523386 w 4004840"/>
            <a:gd name="connsiteY9291" fmla="*/ 1734126 h 4757195"/>
            <a:gd name="connsiteX9292" fmla="*/ 2529000 w 4004840"/>
            <a:gd name="connsiteY9292" fmla="*/ 1724783 h 4757195"/>
            <a:gd name="connsiteX9293" fmla="*/ 2524322 w 4004840"/>
            <a:gd name="connsiteY9293" fmla="*/ 1762155 h 4757195"/>
            <a:gd name="connsiteX9294" fmla="*/ 2489703 w 4004840"/>
            <a:gd name="connsiteY9294" fmla="*/ 1785512 h 4757195"/>
            <a:gd name="connsiteX9295" fmla="*/ 2492510 w 4004840"/>
            <a:gd name="connsiteY9295" fmla="*/ 1743469 h 4757195"/>
            <a:gd name="connsiteX9296" fmla="*/ 2523386 w 4004840"/>
            <a:gd name="connsiteY9296" fmla="*/ 1721046 h 4757195"/>
            <a:gd name="connsiteX9297" fmla="*/ 2630049 w 4004840"/>
            <a:gd name="connsiteY9297" fmla="*/ 1721046 h 4757195"/>
            <a:gd name="connsiteX9298" fmla="*/ 2659990 w 4004840"/>
            <a:gd name="connsiteY9298" fmla="*/ 1743469 h 4757195"/>
            <a:gd name="connsiteX9299" fmla="*/ 2663732 w 4004840"/>
            <a:gd name="connsiteY9299" fmla="*/ 1786446 h 4757195"/>
            <a:gd name="connsiteX9300" fmla="*/ 2628178 w 4004840"/>
            <a:gd name="connsiteY9300" fmla="*/ 1762155 h 4757195"/>
            <a:gd name="connsiteX9301" fmla="*/ 2624435 w 4004840"/>
            <a:gd name="connsiteY9301" fmla="*/ 1724783 h 4757195"/>
            <a:gd name="connsiteX9302" fmla="*/ 2629113 w 4004840"/>
            <a:gd name="connsiteY9302" fmla="*/ 1734126 h 4757195"/>
            <a:gd name="connsiteX9303" fmla="*/ 2650633 w 4004840"/>
            <a:gd name="connsiteY9303" fmla="*/ 1763089 h 4757195"/>
            <a:gd name="connsiteX9304" fmla="*/ 2636599 w 4004840"/>
            <a:gd name="connsiteY9304" fmla="*/ 1730389 h 4757195"/>
            <a:gd name="connsiteX9305" fmla="*/ 2630049 w 4004840"/>
            <a:gd name="connsiteY9305" fmla="*/ 1721046 h 4757195"/>
            <a:gd name="connsiteX9306" fmla="*/ 2906251 w 4004840"/>
            <a:gd name="connsiteY9306" fmla="*/ 1721046 h 4757195"/>
            <a:gd name="connsiteX9307" fmla="*/ 2899701 w 4004840"/>
            <a:gd name="connsiteY9307" fmla="*/ 1730389 h 4757195"/>
            <a:gd name="connsiteX9308" fmla="*/ 2885667 w 4004840"/>
            <a:gd name="connsiteY9308" fmla="*/ 1763089 h 4757195"/>
            <a:gd name="connsiteX9309" fmla="*/ 2906251 w 4004840"/>
            <a:gd name="connsiteY9309" fmla="*/ 1734126 h 4757195"/>
            <a:gd name="connsiteX9310" fmla="*/ 2911865 w 4004840"/>
            <a:gd name="connsiteY9310" fmla="*/ 1724783 h 4757195"/>
            <a:gd name="connsiteX9311" fmla="*/ 2907187 w 4004840"/>
            <a:gd name="connsiteY9311" fmla="*/ 1762155 h 4757195"/>
            <a:gd name="connsiteX9312" fmla="*/ 2872567 w 4004840"/>
            <a:gd name="connsiteY9312" fmla="*/ 1785512 h 4757195"/>
            <a:gd name="connsiteX9313" fmla="*/ 2875375 w 4004840"/>
            <a:gd name="connsiteY9313" fmla="*/ 1743469 h 4757195"/>
            <a:gd name="connsiteX9314" fmla="*/ 2906251 w 4004840"/>
            <a:gd name="connsiteY9314" fmla="*/ 1721046 h 4757195"/>
            <a:gd name="connsiteX9315" fmla="*/ 3012914 w 4004840"/>
            <a:gd name="connsiteY9315" fmla="*/ 1721046 h 4757195"/>
            <a:gd name="connsiteX9316" fmla="*/ 3042855 w 4004840"/>
            <a:gd name="connsiteY9316" fmla="*/ 1743469 h 4757195"/>
            <a:gd name="connsiteX9317" fmla="*/ 3046597 w 4004840"/>
            <a:gd name="connsiteY9317" fmla="*/ 1786446 h 4757195"/>
            <a:gd name="connsiteX9318" fmla="*/ 3011043 w 4004840"/>
            <a:gd name="connsiteY9318" fmla="*/ 1762155 h 4757195"/>
            <a:gd name="connsiteX9319" fmla="*/ 3007300 w 4004840"/>
            <a:gd name="connsiteY9319" fmla="*/ 1724783 h 4757195"/>
            <a:gd name="connsiteX9320" fmla="*/ 3011979 w 4004840"/>
            <a:gd name="connsiteY9320" fmla="*/ 1734126 h 4757195"/>
            <a:gd name="connsiteX9321" fmla="*/ 3033498 w 4004840"/>
            <a:gd name="connsiteY9321" fmla="*/ 1763089 h 4757195"/>
            <a:gd name="connsiteX9322" fmla="*/ 3019464 w 4004840"/>
            <a:gd name="connsiteY9322" fmla="*/ 1730389 h 4757195"/>
            <a:gd name="connsiteX9323" fmla="*/ 3012914 w 4004840"/>
            <a:gd name="connsiteY9323" fmla="*/ 1721046 h 4757195"/>
            <a:gd name="connsiteX9324" fmla="*/ 3289115 w 4004840"/>
            <a:gd name="connsiteY9324" fmla="*/ 1721046 h 4757195"/>
            <a:gd name="connsiteX9325" fmla="*/ 3282566 w 4004840"/>
            <a:gd name="connsiteY9325" fmla="*/ 1730389 h 4757195"/>
            <a:gd name="connsiteX9326" fmla="*/ 3268531 w 4004840"/>
            <a:gd name="connsiteY9326" fmla="*/ 1763089 h 4757195"/>
            <a:gd name="connsiteX9327" fmla="*/ 3289115 w 4004840"/>
            <a:gd name="connsiteY9327" fmla="*/ 1734126 h 4757195"/>
            <a:gd name="connsiteX9328" fmla="*/ 3294730 w 4004840"/>
            <a:gd name="connsiteY9328" fmla="*/ 1724783 h 4757195"/>
            <a:gd name="connsiteX9329" fmla="*/ 3290052 w 4004840"/>
            <a:gd name="connsiteY9329" fmla="*/ 1762155 h 4757195"/>
            <a:gd name="connsiteX9330" fmla="*/ 3255432 w 4004840"/>
            <a:gd name="connsiteY9330" fmla="*/ 1785512 h 4757195"/>
            <a:gd name="connsiteX9331" fmla="*/ 3258240 w 4004840"/>
            <a:gd name="connsiteY9331" fmla="*/ 1743469 h 4757195"/>
            <a:gd name="connsiteX9332" fmla="*/ 3289115 w 4004840"/>
            <a:gd name="connsiteY9332" fmla="*/ 1721046 h 4757195"/>
            <a:gd name="connsiteX9333" fmla="*/ 3395779 w 4004840"/>
            <a:gd name="connsiteY9333" fmla="*/ 1721046 h 4757195"/>
            <a:gd name="connsiteX9334" fmla="*/ 3425719 w 4004840"/>
            <a:gd name="connsiteY9334" fmla="*/ 1743469 h 4757195"/>
            <a:gd name="connsiteX9335" fmla="*/ 3429462 w 4004840"/>
            <a:gd name="connsiteY9335" fmla="*/ 1786446 h 4757195"/>
            <a:gd name="connsiteX9336" fmla="*/ 3393908 w 4004840"/>
            <a:gd name="connsiteY9336" fmla="*/ 1762155 h 4757195"/>
            <a:gd name="connsiteX9337" fmla="*/ 3390165 w 4004840"/>
            <a:gd name="connsiteY9337" fmla="*/ 1724783 h 4757195"/>
            <a:gd name="connsiteX9338" fmla="*/ 3394844 w 4004840"/>
            <a:gd name="connsiteY9338" fmla="*/ 1734126 h 4757195"/>
            <a:gd name="connsiteX9339" fmla="*/ 3416363 w 4004840"/>
            <a:gd name="connsiteY9339" fmla="*/ 1763089 h 4757195"/>
            <a:gd name="connsiteX9340" fmla="*/ 3402329 w 4004840"/>
            <a:gd name="connsiteY9340" fmla="*/ 1730389 h 4757195"/>
            <a:gd name="connsiteX9341" fmla="*/ 3395779 w 4004840"/>
            <a:gd name="connsiteY9341" fmla="*/ 1721046 h 4757195"/>
            <a:gd name="connsiteX9342" fmla="*/ 3671980 w 4004840"/>
            <a:gd name="connsiteY9342" fmla="*/ 1721046 h 4757195"/>
            <a:gd name="connsiteX9343" fmla="*/ 3665431 w 4004840"/>
            <a:gd name="connsiteY9343" fmla="*/ 1730389 h 4757195"/>
            <a:gd name="connsiteX9344" fmla="*/ 3651396 w 4004840"/>
            <a:gd name="connsiteY9344" fmla="*/ 1763089 h 4757195"/>
            <a:gd name="connsiteX9345" fmla="*/ 3671980 w 4004840"/>
            <a:gd name="connsiteY9345" fmla="*/ 1734126 h 4757195"/>
            <a:gd name="connsiteX9346" fmla="*/ 3677593 w 4004840"/>
            <a:gd name="connsiteY9346" fmla="*/ 1724783 h 4757195"/>
            <a:gd name="connsiteX9347" fmla="*/ 3672913 w 4004840"/>
            <a:gd name="connsiteY9347" fmla="*/ 1762155 h 4757195"/>
            <a:gd name="connsiteX9348" fmla="*/ 3638297 w 4004840"/>
            <a:gd name="connsiteY9348" fmla="*/ 1785512 h 4757195"/>
            <a:gd name="connsiteX9349" fmla="*/ 3641100 w 4004840"/>
            <a:gd name="connsiteY9349" fmla="*/ 1743469 h 4757195"/>
            <a:gd name="connsiteX9350" fmla="*/ 3671980 w 4004840"/>
            <a:gd name="connsiteY9350" fmla="*/ 1721046 h 4757195"/>
            <a:gd name="connsiteX9351" fmla="*/ 3778644 w 4004840"/>
            <a:gd name="connsiteY9351" fmla="*/ 1721046 h 4757195"/>
            <a:gd name="connsiteX9352" fmla="*/ 3808580 w 4004840"/>
            <a:gd name="connsiteY9352" fmla="*/ 1743469 h 4757195"/>
            <a:gd name="connsiteX9353" fmla="*/ 3812327 w 4004840"/>
            <a:gd name="connsiteY9353" fmla="*/ 1786446 h 4757195"/>
            <a:gd name="connsiteX9354" fmla="*/ 3776772 w 4004840"/>
            <a:gd name="connsiteY9354" fmla="*/ 1762155 h 4757195"/>
            <a:gd name="connsiteX9355" fmla="*/ 3773026 w 4004840"/>
            <a:gd name="connsiteY9355" fmla="*/ 1724783 h 4757195"/>
            <a:gd name="connsiteX9356" fmla="*/ 3777704 w 4004840"/>
            <a:gd name="connsiteY9356" fmla="*/ 1734126 h 4757195"/>
            <a:gd name="connsiteX9357" fmla="*/ 3799228 w 4004840"/>
            <a:gd name="connsiteY9357" fmla="*/ 1763089 h 4757195"/>
            <a:gd name="connsiteX9358" fmla="*/ 3785193 w 4004840"/>
            <a:gd name="connsiteY9358" fmla="*/ 1730389 h 4757195"/>
            <a:gd name="connsiteX9359" fmla="*/ 3778644 w 4004840"/>
            <a:gd name="connsiteY9359" fmla="*/ 1721046 h 4757195"/>
            <a:gd name="connsiteX9360" fmla="*/ 369350 w 4004840"/>
            <a:gd name="connsiteY9360" fmla="*/ 1685543 h 4757195"/>
            <a:gd name="connsiteX9361" fmla="*/ 365608 w 4004840"/>
            <a:gd name="connsiteY9361" fmla="*/ 1687411 h 4757195"/>
            <a:gd name="connsiteX9362" fmla="*/ 374964 w 4004840"/>
            <a:gd name="connsiteY9362" fmla="*/ 1690214 h 4757195"/>
            <a:gd name="connsiteX9363" fmla="*/ 369350 w 4004840"/>
            <a:gd name="connsiteY9363" fmla="*/ 1685543 h 4757195"/>
            <a:gd name="connsiteX9364" fmla="*/ 752215 w 4004840"/>
            <a:gd name="connsiteY9364" fmla="*/ 1685543 h 4757195"/>
            <a:gd name="connsiteX9365" fmla="*/ 748473 w 4004840"/>
            <a:gd name="connsiteY9365" fmla="*/ 1687411 h 4757195"/>
            <a:gd name="connsiteX9366" fmla="*/ 757829 w 4004840"/>
            <a:gd name="connsiteY9366" fmla="*/ 1690214 h 4757195"/>
            <a:gd name="connsiteX9367" fmla="*/ 752215 w 4004840"/>
            <a:gd name="connsiteY9367" fmla="*/ 1685543 h 4757195"/>
            <a:gd name="connsiteX9368" fmla="*/ 1135080 w 4004840"/>
            <a:gd name="connsiteY9368" fmla="*/ 1685543 h 4757195"/>
            <a:gd name="connsiteX9369" fmla="*/ 1131338 w 4004840"/>
            <a:gd name="connsiteY9369" fmla="*/ 1687411 h 4757195"/>
            <a:gd name="connsiteX9370" fmla="*/ 1140694 w 4004840"/>
            <a:gd name="connsiteY9370" fmla="*/ 1690214 h 4757195"/>
            <a:gd name="connsiteX9371" fmla="*/ 1135080 w 4004840"/>
            <a:gd name="connsiteY9371" fmla="*/ 1685543 h 4757195"/>
            <a:gd name="connsiteX9372" fmla="*/ 1517945 w 4004840"/>
            <a:gd name="connsiteY9372" fmla="*/ 1685543 h 4757195"/>
            <a:gd name="connsiteX9373" fmla="*/ 1514203 w 4004840"/>
            <a:gd name="connsiteY9373" fmla="*/ 1687411 h 4757195"/>
            <a:gd name="connsiteX9374" fmla="*/ 1523559 w 4004840"/>
            <a:gd name="connsiteY9374" fmla="*/ 1690214 h 4757195"/>
            <a:gd name="connsiteX9375" fmla="*/ 1517945 w 4004840"/>
            <a:gd name="connsiteY9375" fmla="*/ 1685543 h 4757195"/>
            <a:gd name="connsiteX9376" fmla="*/ 1900809 w 4004840"/>
            <a:gd name="connsiteY9376" fmla="*/ 1685543 h 4757195"/>
            <a:gd name="connsiteX9377" fmla="*/ 1897067 w 4004840"/>
            <a:gd name="connsiteY9377" fmla="*/ 1687411 h 4757195"/>
            <a:gd name="connsiteX9378" fmla="*/ 1906423 w 4004840"/>
            <a:gd name="connsiteY9378" fmla="*/ 1690214 h 4757195"/>
            <a:gd name="connsiteX9379" fmla="*/ 1900809 w 4004840"/>
            <a:gd name="connsiteY9379" fmla="*/ 1685543 h 4757195"/>
            <a:gd name="connsiteX9380" fmla="*/ 2283674 w 4004840"/>
            <a:gd name="connsiteY9380" fmla="*/ 1685543 h 4757195"/>
            <a:gd name="connsiteX9381" fmla="*/ 2279932 w 4004840"/>
            <a:gd name="connsiteY9381" fmla="*/ 1687411 h 4757195"/>
            <a:gd name="connsiteX9382" fmla="*/ 2289288 w 4004840"/>
            <a:gd name="connsiteY9382" fmla="*/ 1690214 h 4757195"/>
            <a:gd name="connsiteX9383" fmla="*/ 2283674 w 4004840"/>
            <a:gd name="connsiteY9383" fmla="*/ 1685543 h 4757195"/>
            <a:gd name="connsiteX9384" fmla="*/ 2666539 w 4004840"/>
            <a:gd name="connsiteY9384" fmla="*/ 1685543 h 4757195"/>
            <a:gd name="connsiteX9385" fmla="*/ 2662796 w 4004840"/>
            <a:gd name="connsiteY9385" fmla="*/ 1687411 h 4757195"/>
            <a:gd name="connsiteX9386" fmla="*/ 2672153 w 4004840"/>
            <a:gd name="connsiteY9386" fmla="*/ 1690214 h 4757195"/>
            <a:gd name="connsiteX9387" fmla="*/ 2666539 w 4004840"/>
            <a:gd name="connsiteY9387" fmla="*/ 1685543 h 4757195"/>
            <a:gd name="connsiteX9388" fmla="*/ 3049404 w 4004840"/>
            <a:gd name="connsiteY9388" fmla="*/ 1685543 h 4757195"/>
            <a:gd name="connsiteX9389" fmla="*/ 3045662 w 4004840"/>
            <a:gd name="connsiteY9389" fmla="*/ 1687411 h 4757195"/>
            <a:gd name="connsiteX9390" fmla="*/ 3055018 w 4004840"/>
            <a:gd name="connsiteY9390" fmla="*/ 1690214 h 4757195"/>
            <a:gd name="connsiteX9391" fmla="*/ 3049404 w 4004840"/>
            <a:gd name="connsiteY9391" fmla="*/ 1685543 h 4757195"/>
            <a:gd name="connsiteX9392" fmla="*/ 3432269 w 4004840"/>
            <a:gd name="connsiteY9392" fmla="*/ 1685543 h 4757195"/>
            <a:gd name="connsiteX9393" fmla="*/ 3428527 w 4004840"/>
            <a:gd name="connsiteY9393" fmla="*/ 1687411 h 4757195"/>
            <a:gd name="connsiteX9394" fmla="*/ 3437883 w 4004840"/>
            <a:gd name="connsiteY9394" fmla="*/ 1690214 h 4757195"/>
            <a:gd name="connsiteX9395" fmla="*/ 3432269 w 4004840"/>
            <a:gd name="connsiteY9395" fmla="*/ 1685543 h 4757195"/>
            <a:gd name="connsiteX9396" fmla="*/ 3815130 w 4004840"/>
            <a:gd name="connsiteY9396" fmla="*/ 1685543 h 4757195"/>
            <a:gd name="connsiteX9397" fmla="*/ 3811389 w 4004840"/>
            <a:gd name="connsiteY9397" fmla="*/ 1687411 h 4757195"/>
            <a:gd name="connsiteX9398" fmla="*/ 3820748 w 4004840"/>
            <a:gd name="connsiteY9398" fmla="*/ 1690214 h 4757195"/>
            <a:gd name="connsiteX9399" fmla="*/ 3815130 w 4004840"/>
            <a:gd name="connsiteY9399" fmla="*/ 1685543 h 4757195"/>
            <a:gd name="connsiteX9400" fmla="*/ 212606 w 4004840"/>
            <a:gd name="connsiteY9400" fmla="*/ 1670572 h 4757195"/>
            <a:gd name="connsiteX9401" fmla="*/ 212839 w 4004840"/>
            <a:gd name="connsiteY9401" fmla="*/ 1670724 h 4757195"/>
            <a:gd name="connsiteX9402" fmla="*/ 213098 w 4004840"/>
            <a:gd name="connsiteY9402" fmla="*/ 1670594 h 4757195"/>
            <a:gd name="connsiteX9403" fmla="*/ 595471 w 4004840"/>
            <a:gd name="connsiteY9403" fmla="*/ 1670572 h 4757195"/>
            <a:gd name="connsiteX9404" fmla="*/ 595704 w 4004840"/>
            <a:gd name="connsiteY9404" fmla="*/ 1670724 h 4757195"/>
            <a:gd name="connsiteX9405" fmla="*/ 595963 w 4004840"/>
            <a:gd name="connsiteY9405" fmla="*/ 1670594 h 4757195"/>
            <a:gd name="connsiteX9406" fmla="*/ 978336 w 4004840"/>
            <a:gd name="connsiteY9406" fmla="*/ 1670572 h 4757195"/>
            <a:gd name="connsiteX9407" fmla="*/ 978569 w 4004840"/>
            <a:gd name="connsiteY9407" fmla="*/ 1670724 h 4757195"/>
            <a:gd name="connsiteX9408" fmla="*/ 978828 w 4004840"/>
            <a:gd name="connsiteY9408" fmla="*/ 1670594 h 4757195"/>
            <a:gd name="connsiteX9409" fmla="*/ 1361201 w 4004840"/>
            <a:gd name="connsiteY9409" fmla="*/ 1670572 h 4757195"/>
            <a:gd name="connsiteX9410" fmla="*/ 1361434 w 4004840"/>
            <a:gd name="connsiteY9410" fmla="*/ 1670724 h 4757195"/>
            <a:gd name="connsiteX9411" fmla="*/ 1361693 w 4004840"/>
            <a:gd name="connsiteY9411" fmla="*/ 1670594 h 4757195"/>
            <a:gd name="connsiteX9412" fmla="*/ 1744065 w 4004840"/>
            <a:gd name="connsiteY9412" fmla="*/ 1670572 h 4757195"/>
            <a:gd name="connsiteX9413" fmla="*/ 1744298 w 4004840"/>
            <a:gd name="connsiteY9413" fmla="*/ 1670724 h 4757195"/>
            <a:gd name="connsiteX9414" fmla="*/ 1744557 w 4004840"/>
            <a:gd name="connsiteY9414" fmla="*/ 1670594 h 4757195"/>
            <a:gd name="connsiteX9415" fmla="*/ 2126930 w 4004840"/>
            <a:gd name="connsiteY9415" fmla="*/ 1670572 h 4757195"/>
            <a:gd name="connsiteX9416" fmla="*/ 2127163 w 4004840"/>
            <a:gd name="connsiteY9416" fmla="*/ 1670724 h 4757195"/>
            <a:gd name="connsiteX9417" fmla="*/ 2127422 w 4004840"/>
            <a:gd name="connsiteY9417" fmla="*/ 1670594 h 4757195"/>
            <a:gd name="connsiteX9418" fmla="*/ 2509795 w 4004840"/>
            <a:gd name="connsiteY9418" fmla="*/ 1670572 h 4757195"/>
            <a:gd name="connsiteX9419" fmla="*/ 2510028 w 4004840"/>
            <a:gd name="connsiteY9419" fmla="*/ 1670724 h 4757195"/>
            <a:gd name="connsiteX9420" fmla="*/ 2510287 w 4004840"/>
            <a:gd name="connsiteY9420" fmla="*/ 1670594 h 4757195"/>
            <a:gd name="connsiteX9421" fmla="*/ 2892660 w 4004840"/>
            <a:gd name="connsiteY9421" fmla="*/ 1670572 h 4757195"/>
            <a:gd name="connsiteX9422" fmla="*/ 2892892 w 4004840"/>
            <a:gd name="connsiteY9422" fmla="*/ 1670724 h 4757195"/>
            <a:gd name="connsiteX9423" fmla="*/ 2893151 w 4004840"/>
            <a:gd name="connsiteY9423" fmla="*/ 1670594 h 4757195"/>
            <a:gd name="connsiteX9424" fmla="*/ 3275525 w 4004840"/>
            <a:gd name="connsiteY9424" fmla="*/ 1670572 h 4757195"/>
            <a:gd name="connsiteX9425" fmla="*/ 3275758 w 4004840"/>
            <a:gd name="connsiteY9425" fmla="*/ 1670724 h 4757195"/>
            <a:gd name="connsiteX9426" fmla="*/ 3276017 w 4004840"/>
            <a:gd name="connsiteY9426" fmla="*/ 1670594 h 4757195"/>
            <a:gd name="connsiteX9427" fmla="*/ 3658390 w 4004840"/>
            <a:gd name="connsiteY9427" fmla="*/ 1670572 h 4757195"/>
            <a:gd name="connsiteX9428" fmla="*/ 3658622 w 4004840"/>
            <a:gd name="connsiteY9428" fmla="*/ 1670724 h 4757195"/>
            <a:gd name="connsiteX9429" fmla="*/ 3658881 w 4004840"/>
            <a:gd name="connsiteY9429" fmla="*/ 1670594 h 4757195"/>
            <a:gd name="connsiteX9430" fmla="*/ 207133 w 4004840"/>
            <a:gd name="connsiteY9430" fmla="*/ 1621544 h 4757195"/>
            <a:gd name="connsiteX9431" fmla="*/ 219648 w 4004840"/>
            <a:gd name="connsiteY9431" fmla="*/ 1623880 h 4757195"/>
            <a:gd name="connsiteX9432" fmla="*/ 229004 w 4004840"/>
            <a:gd name="connsiteY9432" fmla="*/ 1643500 h 4757195"/>
            <a:gd name="connsiteX9433" fmla="*/ 207484 w 4004840"/>
            <a:gd name="connsiteY9433" fmla="*/ 1648171 h 4757195"/>
            <a:gd name="connsiteX9434" fmla="*/ 198128 w 4004840"/>
            <a:gd name="connsiteY9434" fmla="*/ 1627617 h 4757195"/>
            <a:gd name="connsiteX9435" fmla="*/ 207133 w 4004840"/>
            <a:gd name="connsiteY9435" fmla="*/ 1621544 h 4757195"/>
            <a:gd name="connsiteX9436" fmla="*/ 589998 w 4004840"/>
            <a:gd name="connsiteY9436" fmla="*/ 1621544 h 4757195"/>
            <a:gd name="connsiteX9437" fmla="*/ 602513 w 4004840"/>
            <a:gd name="connsiteY9437" fmla="*/ 1623880 h 4757195"/>
            <a:gd name="connsiteX9438" fmla="*/ 611869 w 4004840"/>
            <a:gd name="connsiteY9438" fmla="*/ 1643500 h 4757195"/>
            <a:gd name="connsiteX9439" fmla="*/ 590349 w 4004840"/>
            <a:gd name="connsiteY9439" fmla="*/ 1648171 h 4757195"/>
            <a:gd name="connsiteX9440" fmla="*/ 580993 w 4004840"/>
            <a:gd name="connsiteY9440" fmla="*/ 1627617 h 4757195"/>
            <a:gd name="connsiteX9441" fmla="*/ 589998 w 4004840"/>
            <a:gd name="connsiteY9441" fmla="*/ 1621544 h 4757195"/>
            <a:gd name="connsiteX9442" fmla="*/ 972863 w 4004840"/>
            <a:gd name="connsiteY9442" fmla="*/ 1621544 h 4757195"/>
            <a:gd name="connsiteX9443" fmla="*/ 985378 w 4004840"/>
            <a:gd name="connsiteY9443" fmla="*/ 1623880 h 4757195"/>
            <a:gd name="connsiteX9444" fmla="*/ 994734 w 4004840"/>
            <a:gd name="connsiteY9444" fmla="*/ 1643500 h 4757195"/>
            <a:gd name="connsiteX9445" fmla="*/ 973214 w 4004840"/>
            <a:gd name="connsiteY9445" fmla="*/ 1648171 h 4757195"/>
            <a:gd name="connsiteX9446" fmla="*/ 963858 w 4004840"/>
            <a:gd name="connsiteY9446" fmla="*/ 1627617 h 4757195"/>
            <a:gd name="connsiteX9447" fmla="*/ 972863 w 4004840"/>
            <a:gd name="connsiteY9447" fmla="*/ 1621544 h 4757195"/>
            <a:gd name="connsiteX9448" fmla="*/ 1355728 w 4004840"/>
            <a:gd name="connsiteY9448" fmla="*/ 1621544 h 4757195"/>
            <a:gd name="connsiteX9449" fmla="*/ 1368243 w 4004840"/>
            <a:gd name="connsiteY9449" fmla="*/ 1623880 h 4757195"/>
            <a:gd name="connsiteX9450" fmla="*/ 1377599 w 4004840"/>
            <a:gd name="connsiteY9450" fmla="*/ 1643500 h 4757195"/>
            <a:gd name="connsiteX9451" fmla="*/ 1356079 w 4004840"/>
            <a:gd name="connsiteY9451" fmla="*/ 1648171 h 4757195"/>
            <a:gd name="connsiteX9452" fmla="*/ 1346723 w 4004840"/>
            <a:gd name="connsiteY9452" fmla="*/ 1627617 h 4757195"/>
            <a:gd name="connsiteX9453" fmla="*/ 1355728 w 4004840"/>
            <a:gd name="connsiteY9453" fmla="*/ 1621544 h 4757195"/>
            <a:gd name="connsiteX9454" fmla="*/ 1738592 w 4004840"/>
            <a:gd name="connsiteY9454" fmla="*/ 1621544 h 4757195"/>
            <a:gd name="connsiteX9455" fmla="*/ 1751107 w 4004840"/>
            <a:gd name="connsiteY9455" fmla="*/ 1623880 h 4757195"/>
            <a:gd name="connsiteX9456" fmla="*/ 1760463 w 4004840"/>
            <a:gd name="connsiteY9456" fmla="*/ 1643500 h 4757195"/>
            <a:gd name="connsiteX9457" fmla="*/ 1738943 w 4004840"/>
            <a:gd name="connsiteY9457" fmla="*/ 1648171 h 4757195"/>
            <a:gd name="connsiteX9458" fmla="*/ 1729587 w 4004840"/>
            <a:gd name="connsiteY9458" fmla="*/ 1627617 h 4757195"/>
            <a:gd name="connsiteX9459" fmla="*/ 1738592 w 4004840"/>
            <a:gd name="connsiteY9459" fmla="*/ 1621544 h 4757195"/>
            <a:gd name="connsiteX9460" fmla="*/ 2121457 w 4004840"/>
            <a:gd name="connsiteY9460" fmla="*/ 1621544 h 4757195"/>
            <a:gd name="connsiteX9461" fmla="*/ 2133972 w 4004840"/>
            <a:gd name="connsiteY9461" fmla="*/ 1623880 h 4757195"/>
            <a:gd name="connsiteX9462" fmla="*/ 2143328 w 4004840"/>
            <a:gd name="connsiteY9462" fmla="*/ 1643500 h 4757195"/>
            <a:gd name="connsiteX9463" fmla="*/ 2121808 w 4004840"/>
            <a:gd name="connsiteY9463" fmla="*/ 1648171 h 4757195"/>
            <a:gd name="connsiteX9464" fmla="*/ 2112452 w 4004840"/>
            <a:gd name="connsiteY9464" fmla="*/ 1627617 h 4757195"/>
            <a:gd name="connsiteX9465" fmla="*/ 2121457 w 4004840"/>
            <a:gd name="connsiteY9465" fmla="*/ 1621544 h 4757195"/>
            <a:gd name="connsiteX9466" fmla="*/ 2504322 w 4004840"/>
            <a:gd name="connsiteY9466" fmla="*/ 1621544 h 4757195"/>
            <a:gd name="connsiteX9467" fmla="*/ 2516837 w 4004840"/>
            <a:gd name="connsiteY9467" fmla="*/ 1623880 h 4757195"/>
            <a:gd name="connsiteX9468" fmla="*/ 2526193 w 4004840"/>
            <a:gd name="connsiteY9468" fmla="*/ 1643500 h 4757195"/>
            <a:gd name="connsiteX9469" fmla="*/ 2504673 w 4004840"/>
            <a:gd name="connsiteY9469" fmla="*/ 1648171 h 4757195"/>
            <a:gd name="connsiteX9470" fmla="*/ 2495317 w 4004840"/>
            <a:gd name="connsiteY9470" fmla="*/ 1627617 h 4757195"/>
            <a:gd name="connsiteX9471" fmla="*/ 2504322 w 4004840"/>
            <a:gd name="connsiteY9471" fmla="*/ 1621544 h 4757195"/>
            <a:gd name="connsiteX9472" fmla="*/ 2887187 w 4004840"/>
            <a:gd name="connsiteY9472" fmla="*/ 1621544 h 4757195"/>
            <a:gd name="connsiteX9473" fmla="*/ 2899701 w 4004840"/>
            <a:gd name="connsiteY9473" fmla="*/ 1623880 h 4757195"/>
            <a:gd name="connsiteX9474" fmla="*/ 2909058 w 4004840"/>
            <a:gd name="connsiteY9474" fmla="*/ 1643500 h 4757195"/>
            <a:gd name="connsiteX9475" fmla="*/ 2887538 w 4004840"/>
            <a:gd name="connsiteY9475" fmla="*/ 1648171 h 4757195"/>
            <a:gd name="connsiteX9476" fmla="*/ 2878182 w 4004840"/>
            <a:gd name="connsiteY9476" fmla="*/ 1627617 h 4757195"/>
            <a:gd name="connsiteX9477" fmla="*/ 2887187 w 4004840"/>
            <a:gd name="connsiteY9477" fmla="*/ 1621544 h 4757195"/>
            <a:gd name="connsiteX9478" fmla="*/ 3270052 w 4004840"/>
            <a:gd name="connsiteY9478" fmla="*/ 1621544 h 4757195"/>
            <a:gd name="connsiteX9479" fmla="*/ 3282566 w 4004840"/>
            <a:gd name="connsiteY9479" fmla="*/ 1623880 h 4757195"/>
            <a:gd name="connsiteX9480" fmla="*/ 3291923 w 4004840"/>
            <a:gd name="connsiteY9480" fmla="*/ 1643500 h 4757195"/>
            <a:gd name="connsiteX9481" fmla="*/ 3270403 w 4004840"/>
            <a:gd name="connsiteY9481" fmla="*/ 1648171 h 4757195"/>
            <a:gd name="connsiteX9482" fmla="*/ 3261047 w 4004840"/>
            <a:gd name="connsiteY9482" fmla="*/ 1627617 h 4757195"/>
            <a:gd name="connsiteX9483" fmla="*/ 3270052 w 4004840"/>
            <a:gd name="connsiteY9483" fmla="*/ 1621544 h 4757195"/>
            <a:gd name="connsiteX9484" fmla="*/ 3652915 w 4004840"/>
            <a:gd name="connsiteY9484" fmla="*/ 1621544 h 4757195"/>
            <a:gd name="connsiteX9485" fmla="*/ 3665431 w 4004840"/>
            <a:gd name="connsiteY9485" fmla="*/ 1623880 h 4757195"/>
            <a:gd name="connsiteX9486" fmla="*/ 3674784 w 4004840"/>
            <a:gd name="connsiteY9486" fmla="*/ 1643500 h 4757195"/>
            <a:gd name="connsiteX9487" fmla="*/ 3653268 w 4004840"/>
            <a:gd name="connsiteY9487" fmla="*/ 1648171 h 4757195"/>
            <a:gd name="connsiteX9488" fmla="*/ 3643909 w 4004840"/>
            <a:gd name="connsiteY9488" fmla="*/ 1627617 h 4757195"/>
            <a:gd name="connsiteX9489" fmla="*/ 3652915 w 4004840"/>
            <a:gd name="connsiteY9489" fmla="*/ 1621544 h 4757195"/>
            <a:gd name="connsiteX9490" fmla="*/ 143861 w 4004840"/>
            <a:gd name="connsiteY9490" fmla="*/ 1617340 h 4757195"/>
            <a:gd name="connsiteX9491" fmla="*/ 178479 w 4004840"/>
            <a:gd name="connsiteY9491" fmla="*/ 1632288 h 4757195"/>
            <a:gd name="connsiteX9492" fmla="*/ 167252 w 4004840"/>
            <a:gd name="connsiteY9492" fmla="*/ 1631354 h 4757195"/>
            <a:gd name="connsiteX9493" fmla="*/ 131697 w 4004840"/>
            <a:gd name="connsiteY9493" fmla="*/ 1635091 h 4757195"/>
            <a:gd name="connsiteX9494" fmla="*/ 167252 w 4004840"/>
            <a:gd name="connsiteY9494" fmla="*/ 1638828 h 4757195"/>
            <a:gd name="connsiteX9495" fmla="*/ 178479 w 4004840"/>
            <a:gd name="connsiteY9495" fmla="*/ 1638828 h 4757195"/>
            <a:gd name="connsiteX9496" fmla="*/ 143861 w 4004840"/>
            <a:gd name="connsiteY9496" fmla="*/ 1653777 h 4757195"/>
            <a:gd name="connsiteX9497" fmla="*/ 105499 w 4004840"/>
            <a:gd name="connsiteY9497" fmla="*/ 1635091 h 4757195"/>
            <a:gd name="connsiteX9498" fmla="*/ 143861 w 4004840"/>
            <a:gd name="connsiteY9498" fmla="*/ 1617340 h 4757195"/>
            <a:gd name="connsiteX9499" fmla="*/ 415197 w 4004840"/>
            <a:gd name="connsiteY9499" fmla="*/ 1617340 h 4757195"/>
            <a:gd name="connsiteX9500" fmla="*/ 453558 w 4004840"/>
            <a:gd name="connsiteY9500" fmla="*/ 1635091 h 4757195"/>
            <a:gd name="connsiteX9501" fmla="*/ 415197 w 4004840"/>
            <a:gd name="connsiteY9501" fmla="*/ 1653777 h 4757195"/>
            <a:gd name="connsiteX9502" fmla="*/ 380578 w 4004840"/>
            <a:gd name="connsiteY9502" fmla="*/ 1638828 h 4757195"/>
            <a:gd name="connsiteX9503" fmla="*/ 391806 w 4004840"/>
            <a:gd name="connsiteY9503" fmla="*/ 1638828 h 4757195"/>
            <a:gd name="connsiteX9504" fmla="*/ 426425 w 4004840"/>
            <a:gd name="connsiteY9504" fmla="*/ 1635091 h 4757195"/>
            <a:gd name="connsiteX9505" fmla="*/ 391806 w 4004840"/>
            <a:gd name="connsiteY9505" fmla="*/ 1631354 h 4757195"/>
            <a:gd name="connsiteX9506" fmla="*/ 380578 w 4004840"/>
            <a:gd name="connsiteY9506" fmla="*/ 1632288 h 4757195"/>
            <a:gd name="connsiteX9507" fmla="*/ 415197 w 4004840"/>
            <a:gd name="connsiteY9507" fmla="*/ 1617340 h 4757195"/>
            <a:gd name="connsiteX9508" fmla="*/ 526725 w 4004840"/>
            <a:gd name="connsiteY9508" fmla="*/ 1617340 h 4757195"/>
            <a:gd name="connsiteX9509" fmla="*/ 561344 w 4004840"/>
            <a:gd name="connsiteY9509" fmla="*/ 1632288 h 4757195"/>
            <a:gd name="connsiteX9510" fmla="*/ 550117 w 4004840"/>
            <a:gd name="connsiteY9510" fmla="*/ 1631354 h 4757195"/>
            <a:gd name="connsiteX9511" fmla="*/ 514562 w 4004840"/>
            <a:gd name="connsiteY9511" fmla="*/ 1635091 h 4757195"/>
            <a:gd name="connsiteX9512" fmla="*/ 550117 w 4004840"/>
            <a:gd name="connsiteY9512" fmla="*/ 1638828 h 4757195"/>
            <a:gd name="connsiteX9513" fmla="*/ 561344 w 4004840"/>
            <a:gd name="connsiteY9513" fmla="*/ 1638828 h 4757195"/>
            <a:gd name="connsiteX9514" fmla="*/ 526725 w 4004840"/>
            <a:gd name="connsiteY9514" fmla="*/ 1653777 h 4757195"/>
            <a:gd name="connsiteX9515" fmla="*/ 488364 w 4004840"/>
            <a:gd name="connsiteY9515" fmla="*/ 1635091 h 4757195"/>
            <a:gd name="connsiteX9516" fmla="*/ 526725 w 4004840"/>
            <a:gd name="connsiteY9516" fmla="*/ 1617340 h 4757195"/>
            <a:gd name="connsiteX9517" fmla="*/ 798062 w 4004840"/>
            <a:gd name="connsiteY9517" fmla="*/ 1617340 h 4757195"/>
            <a:gd name="connsiteX9518" fmla="*/ 836423 w 4004840"/>
            <a:gd name="connsiteY9518" fmla="*/ 1635091 h 4757195"/>
            <a:gd name="connsiteX9519" fmla="*/ 798062 w 4004840"/>
            <a:gd name="connsiteY9519" fmla="*/ 1653777 h 4757195"/>
            <a:gd name="connsiteX9520" fmla="*/ 763443 w 4004840"/>
            <a:gd name="connsiteY9520" fmla="*/ 1638828 h 4757195"/>
            <a:gd name="connsiteX9521" fmla="*/ 774671 w 4004840"/>
            <a:gd name="connsiteY9521" fmla="*/ 1638828 h 4757195"/>
            <a:gd name="connsiteX9522" fmla="*/ 809290 w 4004840"/>
            <a:gd name="connsiteY9522" fmla="*/ 1635091 h 4757195"/>
            <a:gd name="connsiteX9523" fmla="*/ 774671 w 4004840"/>
            <a:gd name="connsiteY9523" fmla="*/ 1631354 h 4757195"/>
            <a:gd name="connsiteX9524" fmla="*/ 763443 w 4004840"/>
            <a:gd name="connsiteY9524" fmla="*/ 1632288 h 4757195"/>
            <a:gd name="connsiteX9525" fmla="*/ 798062 w 4004840"/>
            <a:gd name="connsiteY9525" fmla="*/ 1617340 h 4757195"/>
            <a:gd name="connsiteX9526" fmla="*/ 909590 w 4004840"/>
            <a:gd name="connsiteY9526" fmla="*/ 1617340 h 4757195"/>
            <a:gd name="connsiteX9527" fmla="*/ 944209 w 4004840"/>
            <a:gd name="connsiteY9527" fmla="*/ 1632288 h 4757195"/>
            <a:gd name="connsiteX9528" fmla="*/ 932982 w 4004840"/>
            <a:gd name="connsiteY9528" fmla="*/ 1631354 h 4757195"/>
            <a:gd name="connsiteX9529" fmla="*/ 897427 w 4004840"/>
            <a:gd name="connsiteY9529" fmla="*/ 1635091 h 4757195"/>
            <a:gd name="connsiteX9530" fmla="*/ 932982 w 4004840"/>
            <a:gd name="connsiteY9530" fmla="*/ 1638828 h 4757195"/>
            <a:gd name="connsiteX9531" fmla="*/ 944209 w 4004840"/>
            <a:gd name="connsiteY9531" fmla="*/ 1638828 h 4757195"/>
            <a:gd name="connsiteX9532" fmla="*/ 909590 w 4004840"/>
            <a:gd name="connsiteY9532" fmla="*/ 1653777 h 4757195"/>
            <a:gd name="connsiteX9533" fmla="*/ 871229 w 4004840"/>
            <a:gd name="connsiteY9533" fmla="*/ 1635091 h 4757195"/>
            <a:gd name="connsiteX9534" fmla="*/ 909590 w 4004840"/>
            <a:gd name="connsiteY9534" fmla="*/ 1617340 h 4757195"/>
            <a:gd name="connsiteX9535" fmla="*/ 1180927 w 4004840"/>
            <a:gd name="connsiteY9535" fmla="*/ 1617340 h 4757195"/>
            <a:gd name="connsiteX9536" fmla="*/ 1219288 w 4004840"/>
            <a:gd name="connsiteY9536" fmla="*/ 1635091 h 4757195"/>
            <a:gd name="connsiteX9537" fmla="*/ 1180927 w 4004840"/>
            <a:gd name="connsiteY9537" fmla="*/ 1653777 h 4757195"/>
            <a:gd name="connsiteX9538" fmla="*/ 1146308 w 4004840"/>
            <a:gd name="connsiteY9538" fmla="*/ 1638828 h 4757195"/>
            <a:gd name="connsiteX9539" fmla="*/ 1157536 w 4004840"/>
            <a:gd name="connsiteY9539" fmla="*/ 1638828 h 4757195"/>
            <a:gd name="connsiteX9540" fmla="*/ 1192155 w 4004840"/>
            <a:gd name="connsiteY9540" fmla="*/ 1635091 h 4757195"/>
            <a:gd name="connsiteX9541" fmla="*/ 1157536 w 4004840"/>
            <a:gd name="connsiteY9541" fmla="*/ 1631354 h 4757195"/>
            <a:gd name="connsiteX9542" fmla="*/ 1146308 w 4004840"/>
            <a:gd name="connsiteY9542" fmla="*/ 1632288 h 4757195"/>
            <a:gd name="connsiteX9543" fmla="*/ 1180927 w 4004840"/>
            <a:gd name="connsiteY9543" fmla="*/ 1617340 h 4757195"/>
            <a:gd name="connsiteX9544" fmla="*/ 1292455 w 4004840"/>
            <a:gd name="connsiteY9544" fmla="*/ 1617340 h 4757195"/>
            <a:gd name="connsiteX9545" fmla="*/ 1327074 w 4004840"/>
            <a:gd name="connsiteY9545" fmla="*/ 1632288 h 4757195"/>
            <a:gd name="connsiteX9546" fmla="*/ 1315847 w 4004840"/>
            <a:gd name="connsiteY9546" fmla="*/ 1631354 h 4757195"/>
            <a:gd name="connsiteX9547" fmla="*/ 1280292 w 4004840"/>
            <a:gd name="connsiteY9547" fmla="*/ 1635091 h 4757195"/>
            <a:gd name="connsiteX9548" fmla="*/ 1315847 w 4004840"/>
            <a:gd name="connsiteY9548" fmla="*/ 1638828 h 4757195"/>
            <a:gd name="connsiteX9549" fmla="*/ 1327074 w 4004840"/>
            <a:gd name="connsiteY9549" fmla="*/ 1638828 h 4757195"/>
            <a:gd name="connsiteX9550" fmla="*/ 1292455 w 4004840"/>
            <a:gd name="connsiteY9550" fmla="*/ 1653777 h 4757195"/>
            <a:gd name="connsiteX9551" fmla="*/ 1254094 w 4004840"/>
            <a:gd name="connsiteY9551" fmla="*/ 1635091 h 4757195"/>
            <a:gd name="connsiteX9552" fmla="*/ 1292455 w 4004840"/>
            <a:gd name="connsiteY9552" fmla="*/ 1617340 h 4757195"/>
            <a:gd name="connsiteX9553" fmla="*/ 1563792 w 4004840"/>
            <a:gd name="connsiteY9553" fmla="*/ 1617340 h 4757195"/>
            <a:gd name="connsiteX9554" fmla="*/ 1602153 w 4004840"/>
            <a:gd name="connsiteY9554" fmla="*/ 1635091 h 4757195"/>
            <a:gd name="connsiteX9555" fmla="*/ 1563792 w 4004840"/>
            <a:gd name="connsiteY9555" fmla="*/ 1653777 h 4757195"/>
            <a:gd name="connsiteX9556" fmla="*/ 1529173 w 4004840"/>
            <a:gd name="connsiteY9556" fmla="*/ 1638828 h 4757195"/>
            <a:gd name="connsiteX9557" fmla="*/ 1540401 w 4004840"/>
            <a:gd name="connsiteY9557" fmla="*/ 1638828 h 4757195"/>
            <a:gd name="connsiteX9558" fmla="*/ 1575020 w 4004840"/>
            <a:gd name="connsiteY9558" fmla="*/ 1635091 h 4757195"/>
            <a:gd name="connsiteX9559" fmla="*/ 1540401 w 4004840"/>
            <a:gd name="connsiteY9559" fmla="*/ 1631354 h 4757195"/>
            <a:gd name="connsiteX9560" fmla="*/ 1529173 w 4004840"/>
            <a:gd name="connsiteY9560" fmla="*/ 1632288 h 4757195"/>
            <a:gd name="connsiteX9561" fmla="*/ 1563792 w 4004840"/>
            <a:gd name="connsiteY9561" fmla="*/ 1617340 h 4757195"/>
            <a:gd name="connsiteX9562" fmla="*/ 1675319 w 4004840"/>
            <a:gd name="connsiteY9562" fmla="*/ 1617340 h 4757195"/>
            <a:gd name="connsiteX9563" fmla="*/ 1709938 w 4004840"/>
            <a:gd name="connsiteY9563" fmla="*/ 1632288 h 4757195"/>
            <a:gd name="connsiteX9564" fmla="*/ 1698711 w 4004840"/>
            <a:gd name="connsiteY9564" fmla="*/ 1631354 h 4757195"/>
            <a:gd name="connsiteX9565" fmla="*/ 1663156 w 4004840"/>
            <a:gd name="connsiteY9565" fmla="*/ 1635091 h 4757195"/>
            <a:gd name="connsiteX9566" fmla="*/ 1698711 w 4004840"/>
            <a:gd name="connsiteY9566" fmla="*/ 1638828 h 4757195"/>
            <a:gd name="connsiteX9567" fmla="*/ 1709938 w 4004840"/>
            <a:gd name="connsiteY9567" fmla="*/ 1638828 h 4757195"/>
            <a:gd name="connsiteX9568" fmla="*/ 1675319 w 4004840"/>
            <a:gd name="connsiteY9568" fmla="*/ 1653777 h 4757195"/>
            <a:gd name="connsiteX9569" fmla="*/ 1636958 w 4004840"/>
            <a:gd name="connsiteY9569" fmla="*/ 1635091 h 4757195"/>
            <a:gd name="connsiteX9570" fmla="*/ 1675319 w 4004840"/>
            <a:gd name="connsiteY9570" fmla="*/ 1617340 h 4757195"/>
            <a:gd name="connsiteX9571" fmla="*/ 1946656 w 4004840"/>
            <a:gd name="connsiteY9571" fmla="*/ 1617340 h 4757195"/>
            <a:gd name="connsiteX9572" fmla="*/ 1985017 w 4004840"/>
            <a:gd name="connsiteY9572" fmla="*/ 1635091 h 4757195"/>
            <a:gd name="connsiteX9573" fmla="*/ 1946656 w 4004840"/>
            <a:gd name="connsiteY9573" fmla="*/ 1653777 h 4757195"/>
            <a:gd name="connsiteX9574" fmla="*/ 1912037 w 4004840"/>
            <a:gd name="connsiteY9574" fmla="*/ 1638828 h 4757195"/>
            <a:gd name="connsiteX9575" fmla="*/ 1923265 w 4004840"/>
            <a:gd name="connsiteY9575" fmla="*/ 1638828 h 4757195"/>
            <a:gd name="connsiteX9576" fmla="*/ 1957884 w 4004840"/>
            <a:gd name="connsiteY9576" fmla="*/ 1635091 h 4757195"/>
            <a:gd name="connsiteX9577" fmla="*/ 1923265 w 4004840"/>
            <a:gd name="connsiteY9577" fmla="*/ 1631354 h 4757195"/>
            <a:gd name="connsiteX9578" fmla="*/ 1912037 w 4004840"/>
            <a:gd name="connsiteY9578" fmla="*/ 1632288 h 4757195"/>
            <a:gd name="connsiteX9579" fmla="*/ 1946656 w 4004840"/>
            <a:gd name="connsiteY9579" fmla="*/ 1617340 h 4757195"/>
            <a:gd name="connsiteX9580" fmla="*/ 2058184 w 4004840"/>
            <a:gd name="connsiteY9580" fmla="*/ 1617340 h 4757195"/>
            <a:gd name="connsiteX9581" fmla="*/ 2092803 w 4004840"/>
            <a:gd name="connsiteY9581" fmla="*/ 1632288 h 4757195"/>
            <a:gd name="connsiteX9582" fmla="*/ 2081576 w 4004840"/>
            <a:gd name="connsiteY9582" fmla="*/ 1631354 h 4757195"/>
            <a:gd name="connsiteX9583" fmla="*/ 2046021 w 4004840"/>
            <a:gd name="connsiteY9583" fmla="*/ 1635091 h 4757195"/>
            <a:gd name="connsiteX9584" fmla="*/ 2081576 w 4004840"/>
            <a:gd name="connsiteY9584" fmla="*/ 1638828 h 4757195"/>
            <a:gd name="connsiteX9585" fmla="*/ 2092803 w 4004840"/>
            <a:gd name="connsiteY9585" fmla="*/ 1638828 h 4757195"/>
            <a:gd name="connsiteX9586" fmla="*/ 2058184 w 4004840"/>
            <a:gd name="connsiteY9586" fmla="*/ 1653777 h 4757195"/>
            <a:gd name="connsiteX9587" fmla="*/ 2019823 w 4004840"/>
            <a:gd name="connsiteY9587" fmla="*/ 1635091 h 4757195"/>
            <a:gd name="connsiteX9588" fmla="*/ 2058184 w 4004840"/>
            <a:gd name="connsiteY9588" fmla="*/ 1617340 h 4757195"/>
            <a:gd name="connsiteX9589" fmla="*/ 2329521 w 4004840"/>
            <a:gd name="connsiteY9589" fmla="*/ 1617340 h 4757195"/>
            <a:gd name="connsiteX9590" fmla="*/ 2367882 w 4004840"/>
            <a:gd name="connsiteY9590" fmla="*/ 1635091 h 4757195"/>
            <a:gd name="connsiteX9591" fmla="*/ 2329521 w 4004840"/>
            <a:gd name="connsiteY9591" fmla="*/ 1653777 h 4757195"/>
            <a:gd name="connsiteX9592" fmla="*/ 2294902 w 4004840"/>
            <a:gd name="connsiteY9592" fmla="*/ 1638828 h 4757195"/>
            <a:gd name="connsiteX9593" fmla="*/ 2306130 w 4004840"/>
            <a:gd name="connsiteY9593" fmla="*/ 1638828 h 4757195"/>
            <a:gd name="connsiteX9594" fmla="*/ 2340749 w 4004840"/>
            <a:gd name="connsiteY9594" fmla="*/ 1635091 h 4757195"/>
            <a:gd name="connsiteX9595" fmla="*/ 2306130 w 4004840"/>
            <a:gd name="connsiteY9595" fmla="*/ 1631354 h 4757195"/>
            <a:gd name="connsiteX9596" fmla="*/ 2294902 w 4004840"/>
            <a:gd name="connsiteY9596" fmla="*/ 1632288 h 4757195"/>
            <a:gd name="connsiteX9597" fmla="*/ 2329521 w 4004840"/>
            <a:gd name="connsiteY9597" fmla="*/ 1617340 h 4757195"/>
            <a:gd name="connsiteX9598" fmla="*/ 2441049 w 4004840"/>
            <a:gd name="connsiteY9598" fmla="*/ 1617340 h 4757195"/>
            <a:gd name="connsiteX9599" fmla="*/ 2475668 w 4004840"/>
            <a:gd name="connsiteY9599" fmla="*/ 1632288 h 4757195"/>
            <a:gd name="connsiteX9600" fmla="*/ 2464441 w 4004840"/>
            <a:gd name="connsiteY9600" fmla="*/ 1631354 h 4757195"/>
            <a:gd name="connsiteX9601" fmla="*/ 2428886 w 4004840"/>
            <a:gd name="connsiteY9601" fmla="*/ 1635091 h 4757195"/>
            <a:gd name="connsiteX9602" fmla="*/ 2464441 w 4004840"/>
            <a:gd name="connsiteY9602" fmla="*/ 1638828 h 4757195"/>
            <a:gd name="connsiteX9603" fmla="*/ 2475668 w 4004840"/>
            <a:gd name="connsiteY9603" fmla="*/ 1638828 h 4757195"/>
            <a:gd name="connsiteX9604" fmla="*/ 2441049 w 4004840"/>
            <a:gd name="connsiteY9604" fmla="*/ 1653777 h 4757195"/>
            <a:gd name="connsiteX9605" fmla="*/ 2402688 w 4004840"/>
            <a:gd name="connsiteY9605" fmla="*/ 1635091 h 4757195"/>
            <a:gd name="connsiteX9606" fmla="*/ 2441049 w 4004840"/>
            <a:gd name="connsiteY9606" fmla="*/ 1617340 h 4757195"/>
            <a:gd name="connsiteX9607" fmla="*/ 2712385 w 4004840"/>
            <a:gd name="connsiteY9607" fmla="*/ 1617340 h 4757195"/>
            <a:gd name="connsiteX9608" fmla="*/ 2750747 w 4004840"/>
            <a:gd name="connsiteY9608" fmla="*/ 1635091 h 4757195"/>
            <a:gd name="connsiteX9609" fmla="*/ 2712385 w 4004840"/>
            <a:gd name="connsiteY9609" fmla="*/ 1653777 h 4757195"/>
            <a:gd name="connsiteX9610" fmla="*/ 2677767 w 4004840"/>
            <a:gd name="connsiteY9610" fmla="*/ 1638828 h 4757195"/>
            <a:gd name="connsiteX9611" fmla="*/ 2688995 w 4004840"/>
            <a:gd name="connsiteY9611" fmla="*/ 1638828 h 4757195"/>
            <a:gd name="connsiteX9612" fmla="*/ 2723613 w 4004840"/>
            <a:gd name="connsiteY9612" fmla="*/ 1635091 h 4757195"/>
            <a:gd name="connsiteX9613" fmla="*/ 2688995 w 4004840"/>
            <a:gd name="connsiteY9613" fmla="*/ 1631354 h 4757195"/>
            <a:gd name="connsiteX9614" fmla="*/ 2677767 w 4004840"/>
            <a:gd name="connsiteY9614" fmla="*/ 1632288 h 4757195"/>
            <a:gd name="connsiteX9615" fmla="*/ 2712385 w 4004840"/>
            <a:gd name="connsiteY9615" fmla="*/ 1617340 h 4757195"/>
            <a:gd name="connsiteX9616" fmla="*/ 2823914 w 4004840"/>
            <a:gd name="connsiteY9616" fmla="*/ 1617340 h 4757195"/>
            <a:gd name="connsiteX9617" fmla="*/ 2858533 w 4004840"/>
            <a:gd name="connsiteY9617" fmla="*/ 1632288 h 4757195"/>
            <a:gd name="connsiteX9618" fmla="*/ 2847305 w 4004840"/>
            <a:gd name="connsiteY9618" fmla="*/ 1631354 h 4757195"/>
            <a:gd name="connsiteX9619" fmla="*/ 2811751 w 4004840"/>
            <a:gd name="connsiteY9619" fmla="*/ 1635091 h 4757195"/>
            <a:gd name="connsiteX9620" fmla="*/ 2847305 w 4004840"/>
            <a:gd name="connsiteY9620" fmla="*/ 1638828 h 4757195"/>
            <a:gd name="connsiteX9621" fmla="*/ 2858533 w 4004840"/>
            <a:gd name="connsiteY9621" fmla="*/ 1638828 h 4757195"/>
            <a:gd name="connsiteX9622" fmla="*/ 2823914 w 4004840"/>
            <a:gd name="connsiteY9622" fmla="*/ 1653777 h 4757195"/>
            <a:gd name="connsiteX9623" fmla="*/ 2785553 w 4004840"/>
            <a:gd name="connsiteY9623" fmla="*/ 1635091 h 4757195"/>
            <a:gd name="connsiteX9624" fmla="*/ 2823914 w 4004840"/>
            <a:gd name="connsiteY9624" fmla="*/ 1617340 h 4757195"/>
            <a:gd name="connsiteX9625" fmla="*/ 3095251 w 4004840"/>
            <a:gd name="connsiteY9625" fmla="*/ 1617340 h 4757195"/>
            <a:gd name="connsiteX9626" fmla="*/ 3133612 w 4004840"/>
            <a:gd name="connsiteY9626" fmla="*/ 1635091 h 4757195"/>
            <a:gd name="connsiteX9627" fmla="*/ 3095251 w 4004840"/>
            <a:gd name="connsiteY9627" fmla="*/ 1653777 h 4757195"/>
            <a:gd name="connsiteX9628" fmla="*/ 3060632 w 4004840"/>
            <a:gd name="connsiteY9628" fmla="*/ 1638828 h 4757195"/>
            <a:gd name="connsiteX9629" fmla="*/ 3071859 w 4004840"/>
            <a:gd name="connsiteY9629" fmla="*/ 1638828 h 4757195"/>
            <a:gd name="connsiteX9630" fmla="*/ 3106478 w 4004840"/>
            <a:gd name="connsiteY9630" fmla="*/ 1635091 h 4757195"/>
            <a:gd name="connsiteX9631" fmla="*/ 3071859 w 4004840"/>
            <a:gd name="connsiteY9631" fmla="*/ 1631354 h 4757195"/>
            <a:gd name="connsiteX9632" fmla="*/ 3060632 w 4004840"/>
            <a:gd name="connsiteY9632" fmla="*/ 1632288 h 4757195"/>
            <a:gd name="connsiteX9633" fmla="*/ 3095251 w 4004840"/>
            <a:gd name="connsiteY9633" fmla="*/ 1617340 h 4757195"/>
            <a:gd name="connsiteX9634" fmla="*/ 3206779 w 4004840"/>
            <a:gd name="connsiteY9634" fmla="*/ 1617340 h 4757195"/>
            <a:gd name="connsiteX9635" fmla="*/ 3241398 w 4004840"/>
            <a:gd name="connsiteY9635" fmla="*/ 1632288 h 4757195"/>
            <a:gd name="connsiteX9636" fmla="*/ 3230170 w 4004840"/>
            <a:gd name="connsiteY9636" fmla="*/ 1631354 h 4757195"/>
            <a:gd name="connsiteX9637" fmla="*/ 3194616 w 4004840"/>
            <a:gd name="connsiteY9637" fmla="*/ 1635091 h 4757195"/>
            <a:gd name="connsiteX9638" fmla="*/ 3230170 w 4004840"/>
            <a:gd name="connsiteY9638" fmla="*/ 1638828 h 4757195"/>
            <a:gd name="connsiteX9639" fmla="*/ 3241398 w 4004840"/>
            <a:gd name="connsiteY9639" fmla="*/ 1638828 h 4757195"/>
            <a:gd name="connsiteX9640" fmla="*/ 3206779 w 4004840"/>
            <a:gd name="connsiteY9640" fmla="*/ 1653777 h 4757195"/>
            <a:gd name="connsiteX9641" fmla="*/ 3168418 w 4004840"/>
            <a:gd name="connsiteY9641" fmla="*/ 1635091 h 4757195"/>
            <a:gd name="connsiteX9642" fmla="*/ 3206779 w 4004840"/>
            <a:gd name="connsiteY9642" fmla="*/ 1617340 h 4757195"/>
            <a:gd name="connsiteX9643" fmla="*/ 3478116 w 4004840"/>
            <a:gd name="connsiteY9643" fmla="*/ 1617340 h 4757195"/>
            <a:gd name="connsiteX9644" fmla="*/ 3516477 w 4004840"/>
            <a:gd name="connsiteY9644" fmla="*/ 1635091 h 4757195"/>
            <a:gd name="connsiteX9645" fmla="*/ 3478116 w 4004840"/>
            <a:gd name="connsiteY9645" fmla="*/ 1653777 h 4757195"/>
            <a:gd name="connsiteX9646" fmla="*/ 3443496 w 4004840"/>
            <a:gd name="connsiteY9646" fmla="*/ 1638828 h 4757195"/>
            <a:gd name="connsiteX9647" fmla="*/ 3454724 w 4004840"/>
            <a:gd name="connsiteY9647" fmla="*/ 1638828 h 4757195"/>
            <a:gd name="connsiteX9648" fmla="*/ 3489343 w 4004840"/>
            <a:gd name="connsiteY9648" fmla="*/ 1635091 h 4757195"/>
            <a:gd name="connsiteX9649" fmla="*/ 3454724 w 4004840"/>
            <a:gd name="connsiteY9649" fmla="*/ 1631354 h 4757195"/>
            <a:gd name="connsiteX9650" fmla="*/ 3443496 w 4004840"/>
            <a:gd name="connsiteY9650" fmla="*/ 1632288 h 4757195"/>
            <a:gd name="connsiteX9651" fmla="*/ 3478116 w 4004840"/>
            <a:gd name="connsiteY9651" fmla="*/ 1617340 h 4757195"/>
            <a:gd name="connsiteX9652" fmla="*/ 3589644 w 4004840"/>
            <a:gd name="connsiteY9652" fmla="*/ 1617340 h 4757195"/>
            <a:gd name="connsiteX9653" fmla="*/ 3624263 w 4004840"/>
            <a:gd name="connsiteY9653" fmla="*/ 1632288 h 4757195"/>
            <a:gd name="connsiteX9654" fmla="*/ 3613035 w 4004840"/>
            <a:gd name="connsiteY9654" fmla="*/ 1631354 h 4757195"/>
            <a:gd name="connsiteX9655" fmla="*/ 3577481 w 4004840"/>
            <a:gd name="connsiteY9655" fmla="*/ 1635091 h 4757195"/>
            <a:gd name="connsiteX9656" fmla="*/ 3613035 w 4004840"/>
            <a:gd name="connsiteY9656" fmla="*/ 1638828 h 4757195"/>
            <a:gd name="connsiteX9657" fmla="*/ 3624263 w 4004840"/>
            <a:gd name="connsiteY9657" fmla="*/ 1638828 h 4757195"/>
            <a:gd name="connsiteX9658" fmla="*/ 3589644 w 4004840"/>
            <a:gd name="connsiteY9658" fmla="*/ 1653777 h 4757195"/>
            <a:gd name="connsiteX9659" fmla="*/ 3551283 w 4004840"/>
            <a:gd name="connsiteY9659" fmla="*/ 1635091 h 4757195"/>
            <a:gd name="connsiteX9660" fmla="*/ 3589644 w 4004840"/>
            <a:gd name="connsiteY9660" fmla="*/ 1617340 h 4757195"/>
            <a:gd name="connsiteX9661" fmla="*/ 3860981 w 4004840"/>
            <a:gd name="connsiteY9661" fmla="*/ 1617340 h 4757195"/>
            <a:gd name="connsiteX9662" fmla="*/ 3899339 w 4004840"/>
            <a:gd name="connsiteY9662" fmla="*/ 1635091 h 4757195"/>
            <a:gd name="connsiteX9663" fmla="*/ 3860981 w 4004840"/>
            <a:gd name="connsiteY9663" fmla="*/ 1653777 h 4757195"/>
            <a:gd name="connsiteX9664" fmla="*/ 3826361 w 4004840"/>
            <a:gd name="connsiteY9664" fmla="*/ 1638828 h 4757195"/>
            <a:gd name="connsiteX9665" fmla="*/ 3837589 w 4004840"/>
            <a:gd name="connsiteY9665" fmla="*/ 1638828 h 4757195"/>
            <a:gd name="connsiteX9666" fmla="*/ 3872206 w 4004840"/>
            <a:gd name="connsiteY9666" fmla="*/ 1635091 h 4757195"/>
            <a:gd name="connsiteX9667" fmla="*/ 3837589 w 4004840"/>
            <a:gd name="connsiteY9667" fmla="*/ 1631354 h 4757195"/>
            <a:gd name="connsiteX9668" fmla="*/ 3826361 w 4004840"/>
            <a:gd name="connsiteY9668" fmla="*/ 1632288 h 4757195"/>
            <a:gd name="connsiteX9669" fmla="*/ 3860981 w 4004840"/>
            <a:gd name="connsiteY9669" fmla="*/ 1617340 h 4757195"/>
            <a:gd name="connsiteX9670" fmla="*/ 364204 w 4004840"/>
            <a:gd name="connsiteY9670" fmla="*/ 1615238 h 4757195"/>
            <a:gd name="connsiteX9671" fmla="*/ 377771 w 4004840"/>
            <a:gd name="connsiteY9671" fmla="*/ 1624814 h 4757195"/>
            <a:gd name="connsiteX9672" fmla="*/ 364672 w 4004840"/>
            <a:gd name="connsiteY9672" fmla="*/ 1655646 h 4757195"/>
            <a:gd name="connsiteX9673" fmla="*/ 330989 w 4004840"/>
            <a:gd name="connsiteY9673" fmla="*/ 1649106 h 4757195"/>
            <a:gd name="connsiteX9674" fmla="*/ 345024 w 4004840"/>
            <a:gd name="connsiteY9674" fmla="*/ 1618274 h 4757195"/>
            <a:gd name="connsiteX9675" fmla="*/ 364204 w 4004840"/>
            <a:gd name="connsiteY9675" fmla="*/ 1615238 h 4757195"/>
            <a:gd name="connsiteX9676" fmla="*/ 747069 w 4004840"/>
            <a:gd name="connsiteY9676" fmla="*/ 1615238 h 4757195"/>
            <a:gd name="connsiteX9677" fmla="*/ 760636 w 4004840"/>
            <a:gd name="connsiteY9677" fmla="*/ 1624814 h 4757195"/>
            <a:gd name="connsiteX9678" fmla="*/ 747537 w 4004840"/>
            <a:gd name="connsiteY9678" fmla="*/ 1655646 h 4757195"/>
            <a:gd name="connsiteX9679" fmla="*/ 713854 w 4004840"/>
            <a:gd name="connsiteY9679" fmla="*/ 1649106 h 4757195"/>
            <a:gd name="connsiteX9680" fmla="*/ 727889 w 4004840"/>
            <a:gd name="connsiteY9680" fmla="*/ 1618274 h 4757195"/>
            <a:gd name="connsiteX9681" fmla="*/ 747069 w 4004840"/>
            <a:gd name="connsiteY9681" fmla="*/ 1615238 h 4757195"/>
            <a:gd name="connsiteX9682" fmla="*/ 1129934 w 4004840"/>
            <a:gd name="connsiteY9682" fmla="*/ 1615238 h 4757195"/>
            <a:gd name="connsiteX9683" fmla="*/ 1143501 w 4004840"/>
            <a:gd name="connsiteY9683" fmla="*/ 1624814 h 4757195"/>
            <a:gd name="connsiteX9684" fmla="*/ 1130402 w 4004840"/>
            <a:gd name="connsiteY9684" fmla="*/ 1655646 h 4757195"/>
            <a:gd name="connsiteX9685" fmla="*/ 1096719 w 4004840"/>
            <a:gd name="connsiteY9685" fmla="*/ 1649106 h 4757195"/>
            <a:gd name="connsiteX9686" fmla="*/ 1110754 w 4004840"/>
            <a:gd name="connsiteY9686" fmla="*/ 1618274 h 4757195"/>
            <a:gd name="connsiteX9687" fmla="*/ 1129934 w 4004840"/>
            <a:gd name="connsiteY9687" fmla="*/ 1615238 h 4757195"/>
            <a:gd name="connsiteX9688" fmla="*/ 1512799 w 4004840"/>
            <a:gd name="connsiteY9688" fmla="*/ 1615238 h 4757195"/>
            <a:gd name="connsiteX9689" fmla="*/ 1526366 w 4004840"/>
            <a:gd name="connsiteY9689" fmla="*/ 1624814 h 4757195"/>
            <a:gd name="connsiteX9690" fmla="*/ 1513267 w 4004840"/>
            <a:gd name="connsiteY9690" fmla="*/ 1655646 h 4757195"/>
            <a:gd name="connsiteX9691" fmla="*/ 1479584 w 4004840"/>
            <a:gd name="connsiteY9691" fmla="*/ 1649106 h 4757195"/>
            <a:gd name="connsiteX9692" fmla="*/ 1493619 w 4004840"/>
            <a:gd name="connsiteY9692" fmla="*/ 1618274 h 4757195"/>
            <a:gd name="connsiteX9693" fmla="*/ 1512799 w 4004840"/>
            <a:gd name="connsiteY9693" fmla="*/ 1615238 h 4757195"/>
            <a:gd name="connsiteX9694" fmla="*/ 1895663 w 4004840"/>
            <a:gd name="connsiteY9694" fmla="*/ 1615238 h 4757195"/>
            <a:gd name="connsiteX9695" fmla="*/ 1909230 w 4004840"/>
            <a:gd name="connsiteY9695" fmla="*/ 1624814 h 4757195"/>
            <a:gd name="connsiteX9696" fmla="*/ 1896131 w 4004840"/>
            <a:gd name="connsiteY9696" fmla="*/ 1655646 h 4757195"/>
            <a:gd name="connsiteX9697" fmla="*/ 1862448 w 4004840"/>
            <a:gd name="connsiteY9697" fmla="*/ 1649106 h 4757195"/>
            <a:gd name="connsiteX9698" fmla="*/ 1876483 w 4004840"/>
            <a:gd name="connsiteY9698" fmla="*/ 1618274 h 4757195"/>
            <a:gd name="connsiteX9699" fmla="*/ 1895663 w 4004840"/>
            <a:gd name="connsiteY9699" fmla="*/ 1615238 h 4757195"/>
            <a:gd name="connsiteX9700" fmla="*/ 2278528 w 4004840"/>
            <a:gd name="connsiteY9700" fmla="*/ 1615238 h 4757195"/>
            <a:gd name="connsiteX9701" fmla="*/ 2292095 w 4004840"/>
            <a:gd name="connsiteY9701" fmla="*/ 1624814 h 4757195"/>
            <a:gd name="connsiteX9702" fmla="*/ 2278996 w 4004840"/>
            <a:gd name="connsiteY9702" fmla="*/ 1655646 h 4757195"/>
            <a:gd name="connsiteX9703" fmla="*/ 2245313 w 4004840"/>
            <a:gd name="connsiteY9703" fmla="*/ 1649106 h 4757195"/>
            <a:gd name="connsiteX9704" fmla="*/ 2259348 w 4004840"/>
            <a:gd name="connsiteY9704" fmla="*/ 1618274 h 4757195"/>
            <a:gd name="connsiteX9705" fmla="*/ 2278528 w 4004840"/>
            <a:gd name="connsiteY9705" fmla="*/ 1615238 h 4757195"/>
            <a:gd name="connsiteX9706" fmla="*/ 2661393 w 4004840"/>
            <a:gd name="connsiteY9706" fmla="*/ 1615238 h 4757195"/>
            <a:gd name="connsiteX9707" fmla="*/ 2674960 w 4004840"/>
            <a:gd name="connsiteY9707" fmla="*/ 1624814 h 4757195"/>
            <a:gd name="connsiteX9708" fmla="*/ 2661861 w 4004840"/>
            <a:gd name="connsiteY9708" fmla="*/ 1655646 h 4757195"/>
            <a:gd name="connsiteX9709" fmla="*/ 2628178 w 4004840"/>
            <a:gd name="connsiteY9709" fmla="*/ 1649106 h 4757195"/>
            <a:gd name="connsiteX9710" fmla="*/ 2642212 w 4004840"/>
            <a:gd name="connsiteY9710" fmla="*/ 1618274 h 4757195"/>
            <a:gd name="connsiteX9711" fmla="*/ 2661393 w 4004840"/>
            <a:gd name="connsiteY9711" fmla="*/ 1615238 h 4757195"/>
            <a:gd name="connsiteX9712" fmla="*/ 3044258 w 4004840"/>
            <a:gd name="connsiteY9712" fmla="*/ 1615238 h 4757195"/>
            <a:gd name="connsiteX9713" fmla="*/ 3057825 w 4004840"/>
            <a:gd name="connsiteY9713" fmla="*/ 1624814 h 4757195"/>
            <a:gd name="connsiteX9714" fmla="*/ 3044726 w 4004840"/>
            <a:gd name="connsiteY9714" fmla="*/ 1655646 h 4757195"/>
            <a:gd name="connsiteX9715" fmla="*/ 3011043 w 4004840"/>
            <a:gd name="connsiteY9715" fmla="*/ 1649106 h 4757195"/>
            <a:gd name="connsiteX9716" fmla="*/ 3025077 w 4004840"/>
            <a:gd name="connsiteY9716" fmla="*/ 1618274 h 4757195"/>
            <a:gd name="connsiteX9717" fmla="*/ 3044258 w 4004840"/>
            <a:gd name="connsiteY9717" fmla="*/ 1615238 h 4757195"/>
            <a:gd name="connsiteX9718" fmla="*/ 3427123 w 4004840"/>
            <a:gd name="connsiteY9718" fmla="*/ 1615238 h 4757195"/>
            <a:gd name="connsiteX9719" fmla="*/ 3440690 w 4004840"/>
            <a:gd name="connsiteY9719" fmla="*/ 1624814 h 4757195"/>
            <a:gd name="connsiteX9720" fmla="*/ 3427591 w 4004840"/>
            <a:gd name="connsiteY9720" fmla="*/ 1655646 h 4757195"/>
            <a:gd name="connsiteX9721" fmla="*/ 3393908 w 4004840"/>
            <a:gd name="connsiteY9721" fmla="*/ 1649106 h 4757195"/>
            <a:gd name="connsiteX9722" fmla="*/ 3407943 w 4004840"/>
            <a:gd name="connsiteY9722" fmla="*/ 1618274 h 4757195"/>
            <a:gd name="connsiteX9723" fmla="*/ 3427123 w 4004840"/>
            <a:gd name="connsiteY9723" fmla="*/ 1615238 h 4757195"/>
            <a:gd name="connsiteX9724" fmla="*/ 3809987 w 4004840"/>
            <a:gd name="connsiteY9724" fmla="*/ 1615238 h 4757195"/>
            <a:gd name="connsiteX9725" fmla="*/ 3823551 w 4004840"/>
            <a:gd name="connsiteY9725" fmla="*/ 1624814 h 4757195"/>
            <a:gd name="connsiteX9726" fmla="*/ 3810455 w 4004840"/>
            <a:gd name="connsiteY9726" fmla="*/ 1655646 h 4757195"/>
            <a:gd name="connsiteX9727" fmla="*/ 3776772 w 4004840"/>
            <a:gd name="connsiteY9727" fmla="*/ 1649106 h 4757195"/>
            <a:gd name="connsiteX9728" fmla="*/ 3790807 w 4004840"/>
            <a:gd name="connsiteY9728" fmla="*/ 1618274 h 4757195"/>
            <a:gd name="connsiteX9729" fmla="*/ 3809987 w 4004840"/>
            <a:gd name="connsiteY9729" fmla="*/ 1615238 h 4757195"/>
            <a:gd name="connsiteX9730" fmla="*/ 279529 w 4004840"/>
            <a:gd name="connsiteY9730" fmla="*/ 1584640 h 4757195"/>
            <a:gd name="connsiteX9731" fmla="*/ 297306 w 4004840"/>
            <a:gd name="connsiteY9731" fmla="*/ 1607063 h 4757195"/>
            <a:gd name="connsiteX9732" fmla="*/ 279529 w 4004840"/>
            <a:gd name="connsiteY9732" fmla="*/ 1630420 h 4757195"/>
            <a:gd name="connsiteX9733" fmla="*/ 261752 w 4004840"/>
            <a:gd name="connsiteY9733" fmla="*/ 1607063 h 4757195"/>
            <a:gd name="connsiteX9734" fmla="*/ 279529 w 4004840"/>
            <a:gd name="connsiteY9734" fmla="*/ 1584640 h 4757195"/>
            <a:gd name="connsiteX9735" fmla="*/ 662394 w 4004840"/>
            <a:gd name="connsiteY9735" fmla="*/ 1584640 h 4757195"/>
            <a:gd name="connsiteX9736" fmla="*/ 680171 w 4004840"/>
            <a:gd name="connsiteY9736" fmla="*/ 1607063 h 4757195"/>
            <a:gd name="connsiteX9737" fmla="*/ 662394 w 4004840"/>
            <a:gd name="connsiteY9737" fmla="*/ 1630420 h 4757195"/>
            <a:gd name="connsiteX9738" fmla="*/ 644616 w 4004840"/>
            <a:gd name="connsiteY9738" fmla="*/ 1607063 h 4757195"/>
            <a:gd name="connsiteX9739" fmla="*/ 662394 w 4004840"/>
            <a:gd name="connsiteY9739" fmla="*/ 1584640 h 4757195"/>
            <a:gd name="connsiteX9740" fmla="*/ 1045259 w 4004840"/>
            <a:gd name="connsiteY9740" fmla="*/ 1584640 h 4757195"/>
            <a:gd name="connsiteX9741" fmla="*/ 1063036 w 4004840"/>
            <a:gd name="connsiteY9741" fmla="*/ 1607063 h 4757195"/>
            <a:gd name="connsiteX9742" fmla="*/ 1045259 w 4004840"/>
            <a:gd name="connsiteY9742" fmla="*/ 1630420 h 4757195"/>
            <a:gd name="connsiteX9743" fmla="*/ 1027481 w 4004840"/>
            <a:gd name="connsiteY9743" fmla="*/ 1607063 h 4757195"/>
            <a:gd name="connsiteX9744" fmla="*/ 1045259 w 4004840"/>
            <a:gd name="connsiteY9744" fmla="*/ 1584640 h 4757195"/>
            <a:gd name="connsiteX9745" fmla="*/ 1428124 w 4004840"/>
            <a:gd name="connsiteY9745" fmla="*/ 1584640 h 4757195"/>
            <a:gd name="connsiteX9746" fmla="*/ 1445901 w 4004840"/>
            <a:gd name="connsiteY9746" fmla="*/ 1607063 h 4757195"/>
            <a:gd name="connsiteX9747" fmla="*/ 1428124 w 4004840"/>
            <a:gd name="connsiteY9747" fmla="*/ 1630420 h 4757195"/>
            <a:gd name="connsiteX9748" fmla="*/ 1410346 w 4004840"/>
            <a:gd name="connsiteY9748" fmla="*/ 1607063 h 4757195"/>
            <a:gd name="connsiteX9749" fmla="*/ 1428124 w 4004840"/>
            <a:gd name="connsiteY9749" fmla="*/ 1584640 h 4757195"/>
            <a:gd name="connsiteX9750" fmla="*/ 1810988 w 4004840"/>
            <a:gd name="connsiteY9750" fmla="*/ 1584640 h 4757195"/>
            <a:gd name="connsiteX9751" fmla="*/ 1828765 w 4004840"/>
            <a:gd name="connsiteY9751" fmla="*/ 1607063 h 4757195"/>
            <a:gd name="connsiteX9752" fmla="*/ 1810988 w 4004840"/>
            <a:gd name="connsiteY9752" fmla="*/ 1630420 h 4757195"/>
            <a:gd name="connsiteX9753" fmla="*/ 1793210 w 4004840"/>
            <a:gd name="connsiteY9753" fmla="*/ 1607063 h 4757195"/>
            <a:gd name="connsiteX9754" fmla="*/ 1810988 w 4004840"/>
            <a:gd name="connsiteY9754" fmla="*/ 1584640 h 4757195"/>
            <a:gd name="connsiteX9755" fmla="*/ 2193853 w 4004840"/>
            <a:gd name="connsiteY9755" fmla="*/ 1584640 h 4757195"/>
            <a:gd name="connsiteX9756" fmla="*/ 2211630 w 4004840"/>
            <a:gd name="connsiteY9756" fmla="*/ 1607063 h 4757195"/>
            <a:gd name="connsiteX9757" fmla="*/ 2193853 w 4004840"/>
            <a:gd name="connsiteY9757" fmla="*/ 1630420 h 4757195"/>
            <a:gd name="connsiteX9758" fmla="*/ 2176075 w 4004840"/>
            <a:gd name="connsiteY9758" fmla="*/ 1607063 h 4757195"/>
            <a:gd name="connsiteX9759" fmla="*/ 2193853 w 4004840"/>
            <a:gd name="connsiteY9759" fmla="*/ 1584640 h 4757195"/>
            <a:gd name="connsiteX9760" fmla="*/ 2576718 w 4004840"/>
            <a:gd name="connsiteY9760" fmla="*/ 1584640 h 4757195"/>
            <a:gd name="connsiteX9761" fmla="*/ 2594495 w 4004840"/>
            <a:gd name="connsiteY9761" fmla="*/ 1607063 h 4757195"/>
            <a:gd name="connsiteX9762" fmla="*/ 2576718 w 4004840"/>
            <a:gd name="connsiteY9762" fmla="*/ 1630420 h 4757195"/>
            <a:gd name="connsiteX9763" fmla="*/ 2558940 w 4004840"/>
            <a:gd name="connsiteY9763" fmla="*/ 1607063 h 4757195"/>
            <a:gd name="connsiteX9764" fmla="*/ 2576718 w 4004840"/>
            <a:gd name="connsiteY9764" fmla="*/ 1584640 h 4757195"/>
            <a:gd name="connsiteX9765" fmla="*/ 2959582 w 4004840"/>
            <a:gd name="connsiteY9765" fmla="*/ 1584640 h 4757195"/>
            <a:gd name="connsiteX9766" fmla="*/ 2977360 w 4004840"/>
            <a:gd name="connsiteY9766" fmla="*/ 1607063 h 4757195"/>
            <a:gd name="connsiteX9767" fmla="*/ 2959582 w 4004840"/>
            <a:gd name="connsiteY9767" fmla="*/ 1630420 h 4757195"/>
            <a:gd name="connsiteX9768" fmla="*/ 2941805 w 4004840"/>
            <a:gd name="connsiteY9768" fmla="*/ 1607063 h 4757195"/>
            <a:gd name="connsiteX9769" fmla="*/ 2959582 w 4004840"/>
            <a:gd name="connsiteY9769" fmla="*/ 1584640 h 4757195"/>
            <a:gd name="connsiteX9770" fmla="*/ 3342447 w 4004840"/>
            <a:gd name="connsiteY9770" fmla="*/ 1584640 h 4757195"/>
            <a:gd name="connsiteX9771" fmla="*/ 3360224 w 4004840"/>
            <a:gd name="connsiteY9771" fmla="*/ 1607063 h 4757195"/>
            <a:gd name="connsiteX9772" fmla="*/ 3342447 w 4004840"/>
            <a:gd name="connsiteY9772" fmla="*/ 1630420 h 4757195"/>
            <a:gd name="connsiteX9773" fmla="*/ 3324670 w 4004840"/>
            <a:gd name="connsiteY9773" fmla="*/ 1607063 h 4757195"/>
            <a:gd name="connsiteX9774" fmla="*/ 3342447 w 4004840"/>
            <a:gd name="connsiteY9774" fmla="*/ 1584640 h 4757195"/>
            <a:gd name="connsiteX9775" fmla="*/ 3725309 w 4004840"/>
            <a:gd name="connsiteY9775" fmla="*/ 1584640 h 4757195"/>
            <a:gd name="connsiteX9776" fmla="*/ 3743089 w 4004840"/>
            <a:gd name="connsiteY9776" fmla="*/ 1607063 h 4757195"/>
            <a:gd name="connsiteX9777" fmla="*/ 3725309 w 4004840"/>
            <a:gd name="connsiteY9777" fmla="*/ 1630420 h 4757195"/>
            <a:gd name="connsiteX9778" fmla="*/ 3707535 w 4004840"/>
            <a:gd name="connsiteY9778" fmla="*/ 1607063 h 4757195"/>
            <a:gd name="connsiteX9779" fmla="*/ 3725309 w 4004840"/>
            <a:gd name="connsiteY9779" fmla="*/ 1584640 h 4757195"/>
            <a:gd name="connsiteX9780" fmla="*/ 177778 w 4004840"/>
            <a:gd name="connsiteY9780" fmla="*/ 1568757 h 4757195"/>
            <a:gd name="connsiteX9781" fmla="*/ 198128 w 4004840"/>
            <a:gd name="connsiteY9781" fmla="*/ 1572494 h 4757195"/>
            <a:gd name="connsiteX9782" fmla="*/ 214969 w 4004840"/>
            <a:gd name="connsiteY9782" fmla="*/ 1595851 h 4757195"/>
            <a:gd name="connsiteX9783" fmla="*/ 208420 w 4004840"/>
            <a:gd name="connsiteY9783" fmla="*/ 1591180 h 4757195"/>
            <a:gd name="connsiteX9784" fmla="*/ 184093 w 4004840"/>
            <a:gd name="connsiteY9784" fmla="*/ 1580903 h 4757195"/>
            <a:gd name="connsiteX9785" fmla="*/ 205613 w 4004840"/>
            <a:gd name="connsiteY9785" fmla="*/ 1595851 h 4757195"/>
            <a:gd name="connsiteX9786" fmla="*/ 213098 w 4004840"/>
            <a:gd name="connsiteY9786" fmla="*/ 1599588 h 4757195"/>
            <a:gd name="connsiteX9787" fmla="*/ 185029 w 4004840"/>
            <a:gd name="connsiteY9787" fmla="*/ 1596785 h 4757195"/>
            <a:gd name="connsiteX9788" fmla="*/ 167252 w 4004840"/>
            <a:gd name="connsiteY9788" fmla="*/ 1570625 h 4757195"/>
            <a:gd name="connsiteX9789" fmla="*/ 177778 w 4004840"/>
            <a:gd name="connsiteY9789" fmla="*/ 1568757 h 4757195"/>
            <a:gd name="connsiteX9790" fmla="*/ 381163 w 4004840"/>
            <a:gd name="connsiteY9790" fmla="*/ 1568757 h 4757195"/>
            <a:gd name="connsiteX9791" fmla="*/ 391806 w 4004840"/>
            <a:gd name="connsiteY9791" fmla="*/ 1570625 h 4757195"/>
            <a:gd name="connsiteX9792" fmla="*/ 374029 w 4004840"/>
            <a:gd name="connsiteY9792" fmla="*/ 1596785 h 4757195"/>
            <a:gd name="connsiteX9793" fmla="*/ 345959 w 4004840"/>
            <a:gd name="connsiteY9793" fmla="*/ 1599588 h 4757195"/>
            <a:gd name="connsiteX9794" fmla="*/ 353444 w 4004840"/>
            <a:gd name="connsiteY9794" fmla="*/ 1595851 h 4757195"/>
            <a:gd name="connsiteX9795" fmla="*/ 374964 w 4004840"/>
            <a:gd name="connsiteY9795" fmla="*/ 1580903 h 4757195"/>
            <a:gd name="connsiteX9796" fmla="*/ 350638 w 4004840"/>
            <a:gd name="connsiteY9796" fmla="*/ 1591180 h 4757195"/>
            <a:gd name="connsiteX9797" fmla="*/ 343152 w 4004840"/>
            <a:gd name="connsiteY9797" fmla="*/ 1595851 h 4757195"/>
            <a:gd name="connsiteX9798" fmla="*/ 359994 w 4004840"/>
            <a:gd name="connsiteY9798" fmla="*/ 1572494 h 4757195"/>
            <a:gd name="connsiteX9799" fmla="*/ 381163 w 4004840"/>
            <a:gd name="connsiteY9799" fmla="*/ 1568757 h 4757195"/>
            <a:gd name="connsiteX9800" fmla="*/ 560642 w 4004840"/>
            <a:gd name="connsiteY9800" fmla="*/ 1568757 h 4757195"/>
            <a:gd name="connsiteX9801" fmla="*/ 580993 w 4004840"/>
            <a:gd name="connsiteY9801" fmla="*/ 1572494 h 4757195"/>
            <a:gd name="connsiteX9802" fmla="*/ 597834 w 4004840"/>
            <a:gd name="connsiteY9802" fmla="*/ 1595851 h 4757195"/>
            <a:gd name="connsiteX9803" fmla="*/ 591285 w 4004840"/>
            <a:gd name="connsiteY9803" fmla="*/ 1591180 h 4757195"/>
            <a:gd name="connsiteX9804" fmla="*/ 566958 w 4004840"/>
            <a:gd name="connsiteY9804" fmla="*/ 1580903 h 4757195"/>
            <a:gd name="connsiteX9805" fmla="*/ 588478 w 4004840"/>
            <a:gd name="connsiteY9805" fmla="*/ 1595851 h 4757195"/>
            <a:gd name="connsiteX9806" fmla="*/ 595963 w 4004840"/>
            <a:gd name="connsiteY9806" fmla="*/ 1599588 h 4757195"/>
            <a:gd name="connsiteX9807" fmla="*/ 567894 w 4004840"/>
            <a:gd name="connsiteY9807" fmla="*/ 1596785 h 4757195"/>
            <a:gd name="connsiteX9808" fmla="*/ 550117 w 4004840"/>
            <a:gd name="connsiteY9808" fmla="*/ 1570625 h 4757195"/>
            <a:gd name="connsiteX9809" fmla="*/ 560642 w 4004840"/>
            <a:gd name="connsiteY9809" fmla="*/ 1568757 h 4757195"/>
            <a:gd name="connsiteX9810" fmla="*/ 764028 w 4004840"/>
            <a:gd name="connsiteY9810" fmla="*/ 1568757 h 4757195"/>
            <a:gd name="connsiteX9811" fmla="*/ 774671 w 4004840"/>
            <a:gd name="connsiteY9811" fmla="*/ 1570625 h 4757195"/>
            <a:gd name="connsiteX9812" fmla="*/ 756894 w 4004840"/>
            <a:gd name="connsiteY9812" fmla="*/ 1596785 h 4757195"/>
            <a:gd name="connsiteX9813" fmla="*/ 728824 w 4004840"/>
            <a:gd name="connsiteY9813" fmla="*/ 1599588 h 4757195"/>
            <a:gd name="connsiteX9814" fmla="*/ 736309 w 4004840"/>
            <a:gd name="connsiteY9814" fmla="*/ 1595851 h 4757195"/>
            <a:gd name="connsiteX9815" fmla="*/ 757829 w 4004840"/>
            <a:gd name="connsiteY9815" fmla="*/ 1580903 h 4757195"/>
            <a:gd name="connsiteX9816" fmla="*/ 733502 w 4004840"/>
            <a:gd name="connsiteY9816" fmla="*/ 1591180 h 4757195"/>
            <a:gd name="connsiteX9817" fmla="*/ 726017 w 4004840"/>
            <a:gd name="connsiteY9817" fmla="*/ 1595851 h 4757195"/>
            <a:gd name="connsiteX9818" fmla="*/ 742859 w 4004840"/>
            <a:gd name="connsiteY9818" fmla="*/ 1572494 h 4757195"/>
            <a:gd name="connsiteX9819" fmla="*/ 764028 w 4004840"/>
            <a:gd name="connsiteY9819" fmla="*/ 1568757 h 4757195"/>
            <a:gd name="connsiteX9820" fmla="*/ 943508 w 4004840"/>
            <a:gd name="connsiteY9820" fmla="*/ 1568757 h 4757195"/>
            <a:gd name="connsiteX9821" fmla="*/ 963858 w 4004840"/>
            <a:gd name="connsiteY9821" fmla="*/ 1572494 h 4757195"/>
            <a:gd name="connsiteX9822" fmla="*/ 980699 w 4004840"/>
            <a:gd name="connsiteY9822" fmla="*/ 1595851 h 4757195"/>
            <a:gd name="connsiteX9823" fmla="*/ 974150 w 4004840"/>
            <a:gd name="connsiteY9823" fmla="*/ 1591180 h 4757195"/>
            <a:gd name="connsiteX9824" fmla="*/ 949823 w 4004840"/>
            <a:gd name="connsiteY9824" fmla="*/ 1580903 h 4757195"/>
            <a:gd name="connsiteX9825" fmla="*/ 971343 w 4004840"/>
            <a:gd name="connsiteY9825" fmla="*/ 1595851 h 4757195"/>
            <a:gd name="connsiteX9826" fmla="*/ 978828 w 4004840"/>
            <a:gd name="connsiteY9826" fmla="*/ 1599588 h 4757195"/>
            <a:gd name="connsiteX9827" fmla="*/ 950759 w 4004840"/>
            <a:gd name="connsiteY9827" fmla="*/ 1596785 h 4757195"/>
            <a:gd name="connsiteX9828" fmla="*/ 932982 w 4004840"/>
            <a:gd name="connsiteY9828" fmla="*/ 1570625 h 4757195"/>
            <a:gd name="connsiteX9829" fmla="*/ 943508 w 4004840"/>
            <a:gd name="connsiteY9829" fmla="*/ 1568757 h 4757195"/>
            <a:gd name="connsiteX9830" fmla="*/ 1146893 w 4004840"/>
            <a:gd name="connsiteY9830" fmla="*/ 1568757 h 4757195"/>
            <a:gd name="connsiteX9831" fmla="*/ 1157536 w 4004840"/>
            <a:gd name="connsiteY9831" fmla="*/ 1570625 h 4757195"/>
            <a:gd name="connsiteX9832" fmla="*/ 1139759 w 4004840"/>
            <a:gd name="connsiteY9832" fmla="*/ 1596785 h 4757195"/>
            <a:gd name="connsiteX9833" fmla="*/ 1111689 w 4004840"/>
            <a:gd name="connsiteY9833" fmla="*/ 1599588 h 4757195"/>
            <a:gd name="connsiteX9834" fmla="*/ 1119174 w 4004840"/>
            <a:gd name="connsiteY9834" fmla="*/ 1595851 h 4757195"/>
            <a:gd name="connsiteX9835" fmla="*/ 1140694 w 4004840"/>
            <a:gd name="connsiteY9835" fmla="*/ 1580903 h 4757195"/>
            <a:gd name="connsiteX9836" fmla="*/ 1116367 w 4004840"/>
            <a:gd name="connsiteY9836" fmla="*/ 1591180 h 4757195"/>
            <a:gd name="connsiteX9837" fmla="*/ 1108882 w 4004840"/>
            <a:gd name="connsiteY9837" fmla="*/ 1595851 h 4757195"/>
            <a:gd name="connsiteX9838" fmla="*/ 1125724 w 4004840"/>
            <a:gd name="connsiteY9838" fmla="*/ 1572494 h 4757195"/>
            <a:gd name="connsiteX9839" fmla="*/ 1146893 w 4004840"/>
            <a:gd name="connsiteY9839" fmla="*/ 1568757 h 4757195"/>
            <a:gd name="connsiteX9840" fmla="*/ 1326372 w 4004840"/>
            <a:gd name="connsiteY9840" fmla="*/ 1568757 h 4757195"/>
            <a:gd name="connsiteX9841" fmla="*/ 1346723 w 4004840"/>
            <a:gd name="connsiteY9841" fmla="*/ 1572494 h 4757195"/>
            <a:gd name="connsiteX9842" fmla="*/ 1363564 w 4004840"/>
            <a:gd name="connsiteY9842" fmla="*/ 1595851 h 4757195"/>
            <a:gd name="connsiteX9843" fmla="*/ 1357015 w 4004840"/>
            <a:gd name="connsiteY9843" fmla="*/ 1591180 h 4757195"/>
            <a:gd name="connsiteX9844" fmla="*/ 1332688 w 4004840"/>
            <a:gd name="connsiteY9844" fmla="*/ 1580903 h 4757195"/>
            <a:gd name="connsiteX9845" fmla="*/ 1354208 w 4004840"/>
            <a:gd name="connsiteY9845" fmla="*/ 1595851 h 4757195"/>
            <a:gd name="connsiteX9846" fmla="*/ 1361693 w 4004840"/>
            <a:gd name="connsiteY9846" fmla="*/ 1599588 h 4757195"/>
            <a:gd name="connsiteX9847" fmla="*/ 1333624 w 4004840"/>
            <a:gd name="connsiteY9847" fmla="*/ 1596785 h 4757195"/>
            <a:gd name="connsiteX9848" fmla="*/ 1315847 w 4004840"/>
            <a:gd name="connsiteY9848" fmla="*/ 1570625 h 4757195"/>
            <a:gd name="connsiteX9849" fmla="*/ 1326372 w 4004840"/>
            <a:gd name="connsiteY9849" fmla="*/ 1568757 h 4757195"/>
            <a:gd name="connsiteX9850" fmla="*/ 1529758 w 4004840"/>
            <a:gd name="connsiteY9850" fmla="*/ 1568757 h 4757195"/>
            <a:gd name="connsiteX9851" fmla="*/ 1540401 w 4004840"/>
            <a:gd name="connsiteY9851" fmla="*/ 1570625 h 4757195"/>
            <a:gd name="connsiteX9852" fmla="*/ 1522624 w 4004840"/>
            <a:gd name="connsiteY9852" fmla="*/ 1596785 h 4757195"/>
            <a:gd name="connsiteX9853" fmla="*/ 1494554 w 4004840"/>
            <a:gd name="connsiteY9853" fmla="*/ 1599588 h 4757195"/>
            <a:gd name="connsiteX9854" fmla="*/ 1502039 w 4004840"/>
            <a:gd name="connsiteY9854" fmla="*/ 1595851 h 4757195"/>
            <a:gd name="connsiteX9855" fmla="*/ 1523559 w 4004840"/>
            <a:gd name="connsiteY9855" fmla="*/ 1580903 h 4757195"/>
            <a:gd name="connsiteX9856" fmla="*/ 1499232 w 4004840"/>
            <a:gd name="connsiteY9856" fmla="*/ 1591180 h 4757195"/>
            <a:gd name="connsiteX9857" fmla="*/ 1491747 w 4004840"/>
            <a:gd name="connsiteY9857" fmla="*/ 1595851 h 4757195"/>
            <a:gd name="connsiteX9858" fmla="*/ 1508589 w 4004840"/>
            <a:gd name="connsiteY9858" fmla="*/ 1572494 h 4757195"/>
            <a:gd name="connsiteX9859" fmla="*/ 1529758 w 4004840"/>
            <a:gd name="connsiteY9859" fmla="*/ 1568757 h 4757195"/>
            <a:gd name="connsiteX9860" fmla="*/ 1709236 w 4004840"/>
            <a:gd name="connsiteY9860" fmla="*/ 1568757 h 4757195"/>
            <a:gd name="connsiteX9861" fmla="*/ 1729587 w 4004840"/>
            <a:gd name="connsiteY9861" fmla="*/ 1572494 h 4757195"/>
            <a:gd name="connsiteX9862" fmla="*/ 1746428 w 4004840"/>
            <a:gd name="connsiteY9862" fmla="*/ 1595851 h 4757195"/>
            <a:gd name="connsiteX9863" fmla="*/ 1739879 w 4004840"/>
            <a:gd name="connsiteY9863" fmla="*/ 1591180 h 4757195"/>
            <a:gd name="connsiteX9864" fmla="*/ 1715552 w 4004840"/>
            <a:gd name="connsiteY9864" fmla="*/ 1580903 h 4757195"/>
            <a:gd name="connsiteX9865" fmla="*/ 1737072 w 4004840"/>
            <a:gd name="connsiteY9865" fmla="*/ 1595851 h 4757195"/>
            <a:gd name="connsiteX9866" fmla="*/ 1744557 w 4004840"/>
            <a:gd name="connsiteY9866" fmla="*/ 1599588 h 4757195"/>
            <a:gd name="connsiteX9867" fmla="*/ 1716488 w 4004840"/>
            <a:gd name="connsiteY9867" fmla="*/ 1596785 h 4757195"/>
            <a:gd name="connsiteX9868" fmla="*/ 1698711 w 4004840"/>
            <a:gd name="connsiteY9868" fmla="*/ 1570625 h 4757195"/>
            <a:gd name="connsiteX9869" fmla="*/ 1709236 w 4004840"/>
            <a:gd name="connsiteY9869" fmla="*/ 1568757 h 4757195"/>
            <a:gd name="connsiteX9870" fmla="*/ 1912622 w 4004840"/>
            <a:gd name="connsiteY9870" fmla="*/ 1568757 h 4757195"/>
            <a:gd name="connsiteX9871" fmla="*/ 1923265 w 4004840"/>
            <a:gd name="connsiteY9871" fmla="*/ 1570625 h 4757195"/>
            <a:gd name="connsiteX9872" fmla="*/ 1905488 w 4004840"/>
            <a:gd name="connsiteY9872" fmla="*/ 1596785 h 4757195"/>
            <a:gd name="connsiteX9873" fmla="*/ 1877418 w 4004840"/>
            <a:gd name="connsiteY9873" fmla="*/ 1599588 h 4757195"/>
            <a:gd name="connsiteX9874" fmla="*/ 1884903 w 4004840"/>
            <a:gd name="connsiteY9874" fmla="*/ 1595851 h 4757195"/>
            <a:gd name="connsiteX9875" fmla="*/ 1906423 w 4004840"/>
            <a:gd name="connsiteY9875" fmla="*/ 1580903 h 4757195"/>
            <a:gd name="connsiteX9876" fmla="*/ 1882096 w 4004840"/>
            <a:gd name="connsiteY9876" fmla="*/ 1591180 h 4757195"/>
            <a:gd name="connsiteX9877" fmla="*/ 1874611 w 4004840"/>
            <a:gd name="connsiteY9877" fmla="*/ 1595851 h 4757195"/>
            <a:gd name="connsiteX9878" fmla="*/ 1891453 w 4004840"/>
            <a:gd name="connsiteY9878" fmla="*/ 1572494 h 4757195"/>
            <a:gd name="connsiteX9879" fmla="*/ 1912622 w 4004840"/>
            <a:gd name="connsiteY9879" fmla="*/ 1568757 h 4757195"/>
            <a:gd name="connsiteX9880" fmla="*/ 2092101 w 4004840"/>
            <a:gd name="connsiteY9880" fmla="*/ 1568757 h 4757195"/>
            <a:gd name="connsiteX9881" fmla="*/ 2112452 w 4004840"/>
            <a:gd name="connsiteY9881" fmla="*/ 1572494 h 4757195"/>
            <a:gd name="connsiteX9882" fmla="*/ 2129293 w 4004840"/>
            <a:gd name="connsiteY9882" fmla="*/ 1595851 h 4757195"/>
            <a:gd name="connsiteX9883" fmla="*/ 2122744 w 4004840"/>
            <a:gd name="connsiteY9883" fmla="*/ 1591180 h 4757195"/>
            <a:gd name="connsiteX9884" fmla="*/ 2098417 w 4004840"/>
            <a:gd name="connsiteY9884" fmla="*/ 1580903 h 4757195"/>
            <a:gd name="connsiteX9885" fmla="*/ 2119937 w 4004840"/>
            <a:gd name="connsiteY9885" fmla="*/ 1595851 h 4757195"/>
            <a:gd name="connsiteX9886" fmla="*/ 2127422 w 4004840"/>
            <a:gd name="connsiteY9886" fmla="*/ 1599588 h 4757195"/>
            <a:gd name="connsiteX9887" fmla="*/ 2099353 w 4004840"/>
            <a:gd name="connsiteY9887" fmla="*/ 1596785 h 4757195"/>
            <a:gd name="connsiteX9888" fmla="*/ 2081576 w 4004840"/>
            <a:gd name="connsiteY9888" fmla="*/ 1570625 h 4757195"/>
            <a:gd name="connsiteX9889" fmla="*/ 2092101 w 4004840"/>
            <a:gd name="connsiteY9889" fmla="*/ 1568757 h 4757195"/>
            <a:gd name="connsiteX9890" fmla="*/ 2295487 w 4004840"/>
            <a:gd name="connsiteY9890" fmla="*/ 1568757 h 4757195"/>
            <a:gd name="connsiteX9891" fmla="*/ 2306130 w 4004840"/>
            <a:gd name="connsiteY9891" fmla="*/ 1570625 h 4757195"/>
            <a:gd name="connsiteX9892" fmla="*/ 2288353 w 4004840"/>
            <a:gd name="connsiteY9892" fmla="*/ 1596785 h 4757195"/>
            <a:gd name="connsiteX9893" fmla="*/ 2260283 w 4004840"/>
            <a:gd name="connsiteY9893" fmla="*/ 1599588 h 4757195"/>
            <a:gd name="connsiteX9894" fmla="*/ 2267768 w 4004840"/>
            <a:gd name="connsiteY9894" fmla="*/ 1595851 h 4757195"/>
            <a:gd name="connsiteX9895" fmla="*/ 2289288 w 4004840"/>
            <a:gd name="connsiteY9895" fmla="*/ 1580903 h 4757195"/>
            <a:gd name="connsiteX9896" fmla="*/ 2264961 w 4004840"/>
            <a:gd name="connsiteY9896" fmla="*/ 1591180 h 4757195"/>
            <a:gd name="connsiteX9897" fmla="*/ 2257476 w 4004840"/>
            <a:gd name="connsiteY9897" fmla="*/ 1595851 h 4757195"/>
            <a:gd name="connsiteX9898" fmla="*/ 2274318 w 4004840"/>
            <a:gd name="connsiteY9898" fmla="*/ 1572494 h 4757195"/>
            <a:gd name="connsiteX9899" fmla="*/ 2295487 w 4004840"/>
            <a:gd name="connsiteY9899" fmla="*/ 1568757 h 4757195"/>
            <a:gd name="connsiteX9900" fmla="*/ 2474966 w 4004840"/>
            <a:gd name="connsiteY9900" fmla="*/ 1568757 h 4757195"/>
            <a:gd name="connsiteX9901" fmla="*/ 2495317 w 4004840"/>
            <a:gd name="connsiteY9901" fmla="*/ 1572494 h 4757195"/>
            <a:gd name="connsiteX9902" fmla="*/ 2512158 w 4004840"/>
            <a:gd name="connsiteY9902" fmla="*/ 1595851 h 4757195"/>
            <a:gd name="connsiteX9903" fmla="*/ 2505609 w 4004840"/>
            <a:gd name="connsiteY9903" fmla="*/ 1591180 h 4757195"/>
            <a:gd name="connsiteX9904" fmla="*/ 2481282 w 4004840"/>
            <a:gd name="connsiteY9904" fmla="*/ 1580903 h 4757195"/>
            <a:gd name="connsiteX9905" fmla="*/ 2502802 w 4004840"/>
            <a:gd name="connsiteY9905" fmla="*/ 1595851 h 4757195"/>
            <a:gd name="connsiteX9906" fmla="*/ 2510287 w 4004840"/>
            <a:gd name="connsiteY9906" fmla="*/ 1599588 h 4757195"/>
            <a:gd name="connsiteX9907" fmla="*/ 2482218 w 4004840"/>
            <a:gd name="connsiteY9907" fmla="*/ 1596785 h 4757195"/>
            <a:gd name="connsiteX9908" fmla="*/ 2464441 w 4004840"/>
            <a:gd name="connsiteY9908" fmla="*/ 1570625 h 4757195"/>
            <a:gd name="connsiteX9909" fmla="*/ 2474966 w 4004840"/>
            <a:gd name="connsiteY9909" fmla="*/ 1568757 h 4757195"/>
            <a:gd name="connsiteX9910" fmla="*/ 2678352 w 4004840"/>
            <a:gd name="connsiteY9910" fmla="*/ 1568757 h 4757195"/>
            <a:gd name="connsiteX9911" fmla="*/ 2688995 w 4004840"/>
            <a:gd name="connsiteY9911" fmla="*/ 1570625 h 4757195"/>
            <a:gd name="connsiteX9912" fmla="*/ 2671217 w 4004840"/>
            <a:gd name="connsiteY9912" fmla="*/ 1596785 h 4757195"/>
            <a:gd name="connsiteX9913" fmla="*/ 2643148 w 4004840"/>
            <a:gd name="connsiteY9913" fmla="*/ 1599588 h 4757195"/>
            <a:gd name="connsiteX9914" fmla="*/ 2650633 w 4004840"/>
            <a:gd name="connsiteY9914" fmla="*/ 1595851 h 4757195"/>
            <a:gd name="connsiteX9915" fmla="*/ 2672153 w 4004840"/>
            <a:gd name="connsiteY9915" fmla="*/ 1580903 h 4757195"/>
            <a:gd name="connsiteX9916" fmla="*/ 2647826 w 4004840"/>
            <a:gd name="connsiteY9916" fmla="*/ 1591180 h 4757195"/>
            <a:gd name="connsiteX9917" fmla="*/ 2640341 w 4004840"/>
            <a:gd name="connsiteY9917" fmla="*/ 1595851 h 4757195"/>
            <a:gd name="connsiteX9918" fmla="*/ 2657183 w 4004840"/>
            <a:gd name="connsiteY9918" fmla="*/ 1572494 h 4757195"/>
            <a:gd name="connsiteX9919" fmla="*/ 2678352 w 4004840"/>
            <a:gd name="connsiteY9919" fmla="*/ 1568757 h 4757195"/>
            <a:gd name="connsiteX9920" fmla="*/ 2857831 w 4004840"/>
            <a:gd name="connsiteY9920" fmla="*/ 1568757 h 4757195"/>
            <a:gd name="connsiteX9921" fmla="*/ 2878182 w 4004840"/>
            <a:gd name="connsiteY9921" fmla="*/ 1572494 h 4757195"/>
            <a:gd name="connsiteX9922" fmla="*/ 2895023 w 4004840"/>
            <a:gd name="connsiteY9922" fmla="*/ 1595851 h 4757195"/>
            <a:gd name="connsiteX9923" fmla="*/ 2888473 w 4004840"/>
            <a:gd name="connsiteY9923" fmla="*/ 1591180 h 4757195"/>
            <a:gd name="connsiteX9924" fmla="*/ 2864146 w 4004840"/>
            <a:gd name="connsiteY9924" fmla="*/ 1580903 h 4757195"/>
            <a:gd name="connsiteX9925" fmla="*/ 2885667 w 4004840"/>
            <a:gd name="connsiteY9925" fmla="*/ 1595851 h 4757195"/>
            <a:gd name="connsiteX9926" fmla="*/ 2893151 w 4004840"/>
            <a:gd name="connsiteY9926" fmla="*/ 1599588 h 4757195"/>
            <a:gd name="connsiteX9927" fmla="*/ 2865083 w 4004840"/>
            <a:gd name="connsiteY9927" fmla="*/ 1596785 h 4757195"/>
            <a:gd name="connsiteX9928" fmla="*/ 2847305 w 4004840"/>
            <a:gd name="connsiteY9928" fmla="*/ 1570625 h 4757195"/>
            <a:gd name="connsiteX9929" fmla="*/ 2857831 w 4004840"/>
            <a:gd name="connsiteY9929" fmla="*/ 1568757 h 4757195"/>
            <a:gd name="connsiteX9930" fmla="*/ 3061216 w 4004840"/>
            <a:gd name="connsiteY9930" fmla="*/ 1568757 h 4757195"/>
            <a:gd name="connsiteX9931" fmla="*/ 3071859 w 4004840"/>
            <a:gd name="connsiteY9931" fmla="*/ 1570625 h 4757195"/>
            <a:gd name="connsiteX9932" fmla="*/ 3054082 w 4004840"/>
            <a:gd name="connsiteY9932" fmla="*/ 1596785 h 4757195"/>
            <a:gd name="connsiteX9933" fmla="*/ 3026013 w 4004840"/>
            <a:gd name="connsiteY9933" fmla="*/ 1599588 h 4757195"/>
            <a:gd name="connsiteX9934" fmla="*/ 3033498 w 4004840"/>
            <a:gd name="connsiteY9934" fmla="*/ 1595851 h 4757195"/>
            <a:gd name="connsiteX9935" fmla="*/ 3055018 w 4004840"/>
            <a:gd name="connsiteY9935" fmla="*/ 1580903 h 4757195"/>
            <a:gd name="connsiteX9936" fmla="*/ 3030691 w 4004840"/>
            <a:gd name="connsiteY9936" fmla="*/ 1591180 h 4757195"/>
            <a:gd name="connsiteX9937" fmla="*/ 3023206 w 4004840"/>
            <a:gd name="connsiteY9937" fmla="*/ 1595851 h 4757195"/>
            <a:gd name="connsiteX9938" fmla="*/ 3040048 w 4004840"/>
            <a:gd name="connsiteY9938" fmla="*/ 1572494 h 4757195"/>
            <a:gd name="connsiteX9939" fmla="*/ 3061216 w 4004840"/>
            <a:gd name="connsiteY9939" fmla="*/ 1568757 h 4757195"/>
            <a:gd name="connsiteX9940" fmla="*/ 3240696 w 4004840"/>
            <a:gd name="connsiteY9940" fmla="*/ 1568757 h 4757195"/>
            <a:gd name="connsiteX9941" fmla="*/ 3261047 w 4004840"/>
            <a:gd name="connsiteY9941" fmla="*/ 1572494 h 4757195"/>
            <a:gd name="connsiteX9942" fmla="*/ 3277888 w 4004840"/>
            <a:gd name="connsiteY9942" fmla="*/ 1595851 h 4757195"/>
            <a:gd name="connsiteX9943" fmla="*/ 3271339 w 4004840"/>
            <a:gd name="connsiteY9943" fmla="*/ 1591180 h 4757195"/>
            <a:gd name="connsiteX9944" fmla="*/ 3247012 w 4004840"/>
            <a:gd name="connsiteY9944" fmla="*/ 1580903 h 4757195"/>
            <a:gd name="connsiteX9945" fmla="*/ 3268531 w 4004840"/>
            <a:gd name="connsiteY9945" fmla="*/ 1595851 h 4757195"/>
            <a:gd name="connsiteX9946" fmla="*/ 3276017 w 4004840"/>
            <a:gd name="connsiteY9946" fmla="*/ 1599588 h 4757195"/>
            <a:gd name="connsiteX9947" fmla="*/ 3247947 w 4004840"/>
            <a:gd name="connsiteY9947" fmla="*/ 1596785 h 4757195"/>
            <a:gd name="connsiteX9948" fmla="*/ 3230170 w 4004840"/>
            <a:gd name="connsiteY9948" fmla="*/ 1570625 h 4757195"/>
            <a:gd name="connsiteX9949" fmla="*/ 3240696 w 4004840"/>
            <a:gd name="connsiteY9949" fmla="*/ 1568757 h 4757195"/>
            <a:gd name="connsiteX9950" fmla="*/ 3444082 w 4004840"/>
            <a:gd name="connsiteY9950" fmla="*/ 1568757 h 4757195"/>
            <a:gd name="connsiteX9951" fmla="*/ 3454724 w 4004840"/>
            <a:gd name="connsiteY9951" fmla="*/ 1570625 h 4757195"/>
            <a:gd name="connsiteX9952" fmla="*/ 3436947 w 4004840"/>
            <a:gd name="connsiteY9952" fmla="*/ 1596785 h 4757195"/>
            <a:gd name="connsiteX9953" fmla="*/ 3408878 w 4004840"/>
            <a:gd name="connsiteY9953" fmla="*/ 1599588 h 4757195"/>
            <a:gd name="connsiteX9954" fmla="*/ 3416363 w 4004840"/>
            <a:gd name="connsiteY9954" fmla="*/ 1595851 h 4757195"/>
            <a:gd name="connsiteX9955" fmla="*/ 3437883 w 4004840"/>
            <a:gd name="connsiteY9955" fmla="*/ 1580903 h 4757195"/>
            <a:gd name="connsiteX9956" fmla="*/ 3413556 w 4004840"/>
            <a:gd name="connsiteY9956" fmla="*/ 1591180 h 4757195"/>
            <a:gd name="connsiteX9957" fmla="*/ 3406071 w 4004840"/>
            <a:gd name="connsiteY9957" fmla="*/ 1595851 h 4757195"/>
            <a:gd name="connsiteX9958" fmla="*/ 3422913 w 4004840"/>
            <a:gd name="connsiteY9958" fmla="*/ 1572494 h 4757195"/>
            <a:gd name="connsiteX9959" fmla="*/ 3444082 w 4004840"/>
            <a:gd name="connsiteY9959" fmla="*/ 1568757 h 4757195"/>
            <a:gd name="connsiteX9960" fmla="*/ 3623557 w 4004840"/>
            <a:gd name="connsiteY9960" fmla="*/ 1568757 h 4757195"/>
            <a:gd name="connsiteX9961" fmla="*/ 3643909 w 4004840"/>
            <a:gd name="connsiteY9961" fmla="*/ 1572494 h 4757195"/>
            <a:gd name="connsiteX9962" fmla="*/ 3660751 w 4004840"/>
            <a:gd name="connsiteY9962" fmla="*/ 1595851 h 4757195"/>
            <a:gd name="connsiteX9963" fmla="*/ 3654201 w 4004840"/>
            <a:gd name="connsiteY9963" fmla="*/ 1591180 h 4757195"/>
            <a:gd name="connsiteX9964" fmla="*/ 3629876 w 4004840"/>
            <a:gd name="connsiteY9964" fmla="*/ 1580903 h 4757195"/>
            <a:gd name="connsiteX9965" fmla="*/ 3651396 w 4004840"/>
            <a:gd name="connsiteY9965" fmla="*/ 1595851 h 4757195"/>
            <a:gd name="connsiteX9966" fmla="*/ 3658881 w 4004840"/>
            <a:gd name="connsiteY9966" fmla="*/ 1599588 h 4757195"/>
            <a:gd name="connsiteX9967" fmla="*/ 3630808 w 4004840"/>
            <a:gd name="connsiteY9967" fmla="*/ 1596785 h 4757195"/>
            <a:gd name="connsiteX9968" fmla="*/ 3613035 w 4004840"/>
            <a:gd name="connsiteY9968" fmla="*/ 1570625 h 4757195"/>
            <a:gd name="connsiteX9969" fmla="*/ 3623557 w 4004840"/>
            <a:gd name="connsiteY9969" fmla="*/ 1568757 h 4757195"/>
            <a:gd name="connsiteX9970" fmla="*/ 3826946 w 4004840"/>
            <a:gd name="connsiteY9970" fmla="*/ 1568757 h 4757195"/>
            <a:gd name="connsiteX9971" fmla="*/ 3837589 w 4004840"/>
            <a:gd name="connsiteY9971" fmla="*/ 1570625 h 4757195"/>
            <a:gd name="connsiteX9972" fmla="*/ 3819810 w 4004840"/>
            <a:gd name="connsiteY9972" fmla="*/ 1596785 h 4757195"/>
            <a:gd name="connsiteX9973" fmla="*/ 3791743 w 4004840"/>
            <a:gd name="connsiteY9973" fmla="*/ 1599588 h 4757195"/>
            <a:gd name="connsiteX9974" fmla="*/ 3799228 w 4004840"/>
            <a:gd name="connsiteY9974" fmla="*/ 1595851 h 4757195"/>
            <a:gd name="connsiteX9975" fmla="*/ 3820748 w 4004840"/>
            <a:gd name="connsiteY9975" fmla="*/ 1580903 h 4757195"/>
            <a:gd name="connsiteX9976" fmla="*/ 3796418 w 4004840"/>
            <a:gd name="connsiteY9976" fmla="*/ 1591180 h 4757195"/>
            <a:gd name="connsiteX9977" fmla="*/ 3788935 w 4004840"/>
            <a:gd name="connsiteY9977" fmla="*/ 1595851 h 4757195"/>
            <a:gd name="connsiteX9978" fmla="*/ 3805777 w 4004840"/>
            <a:gd name="connsiteY9978" fmla="*/ 1572494 h 4757195"/>
            <a:gd name="connsiteX9979" fmla="*/ 3826946 w 4004840"/>
            <a:gd name="connsiteY9979" fmla="*/ 1568757 h 4757195"/>
            <a:gd name="connsiteX9980" fmla="*/ 240232 w 4004840"/>
            <a:gd name="connsiteY9980" fmla="*/ 1567823 h 4757195"/>
            <a:gd name="connsiteX9981" fmla="*/ 252395 w 4004840"/>
            <a:gd name="connsiteY9981" fmla="*/ 1576231 h 4757195"/>
            <a:gd name="connsiteX9982" fmla="*/ 253331 w 4004840"/>
            <a:gd name="connsiteY9982" fmla="*/ 1588377 h 4757195"/>
            <a:gd name="connsiteX9983" fmla="*/ 251459 w 4004840"/>
            <a:gd name="connsiteY9983" fmla="*/ 1584640 h 4757195"/>
            <a:gd name="connsiteX9984" fmla="*/ 244910 w 4004840"/>
            <a:gd name="connsiteY9984" fmla="*/ 1575297 h 4757195"/>
            <a:gd name="connsiteX9985" fmla="*/ 249588 w 4004840"/>
            <a:gd name="connsiteY9985" fmla="*/ 1586508 h 4757195"/>
            <a:gd name="connsiteX9986" fmla="*/ 251459 w 4004840"/>
            <a:gd name="connsiteY9986" fmla="*/ 1589311 h 4757195"/>
            <a:gd name="connsiteX9987" fmla="*/ 241167 w 4004840"/>
            <a:gd name="connsiteY9987" fmla="*/ 1581837 h 4757195"/>
            <a:gd name="connsiteX9988" fmla="*/ 240232 w 4004840"/>
            <a:gd name="connsiteY9988" fmla="*/ 1567823 h 4757195"/>
            <a:gd name="connsiteX9989" fmla="*/ 318826 w 4004840"/>
            <a:gd name="connsiteY9989" fmla="*/ 1567823 h 4757195"/>
            <a:gd name="connsiteX9990" fmla="*/ 316954 w 4004840"/>
            <a:gd name="connsiteY9990" fmla="*/ 1581837 h 4757195"/>
            <a:gd name="connsiteX9991" fmla="*/ 306662 w 4004840"/>
            <a:gd name="connsiteY9991" fmla="*/ 1589311 h 4757195"/>
            <a:gd name="connsiteX9992" fmla="*/ 309469 w 4004840"/>
            <a:gd name="connsiteY9992" fmla="*/ 1586508 h 4757195"/>
            <a:gd name="connsiteX9993" fmla="*/ 314148 w 4004840"/>
            <a:gd name="connsiteY9993" fmla="*/ 1575297 h 4757195"/>
            <a:gd name="connsiteX9994" fmla="*/ 306662 w 4004840"/>
            <a:gd name="connsiteY9994" fmla="*/ 1584640 h 4757195"/>
            <a:gd name="connsiteX9995" fmla="*/ 304791 w 4004840"/>
            <a:gd name="connsiteY9995" fmla="*/ 1588377 h 4757195"/>
            <a:gd name="connsiteX9996" fmla="*/ 306662 w 4004840"/>
            <a:gd name="connsiteY9996" fmla="*/ 1576231 h 4757195"/>
            <a:gd name="connsiteX9997" fmla="*/ 318826 w 4004840"/>
            <a:gd name="connsiteY9997" fmla="*/ 1567823 h 4757195"/>
            <a:gd name="connsiteX9998" fmla="*/ 353444 w 4004840"/>
            <a:gd name="connsiteY9998" fmla="*/ 1567823 h 4757195"/>
            <a:gd name="connsiteX9999" fmla="*/ 314148 w 4004840"/>
            <a:gd name="connsiteY9999" fmla="*/ 1677134 h 4757195"/>
            <a:gd name="connsiteX10000" fmla="*/ 444202 w 4004840"/>
            <a:gd name="connsiteY10000" fmla="*/ 1672463 h 4757195"/>
            <a:gd name="connsiteX10001" fmla="*/ 381514 w 4004840"/>
            <a:gd name="connsiteY10001" fmla="*/ 1680871 h 4757195"/>
            <a:gd name="connsiteX10002" fmla="*/ 391806 w 4004840"/>
            <a:gd name="connsiteY10002" fmla="*/ 1700492 h 4757195"/>
            <a:gd name="connsiteX10003" fmla="*/ 359994 w 4004840"/>
            <a:gd name="connsiteY10003" fmla="*/ 1697689 h 4757195"/>
            <a:gd name="connsiteX10004" fmla="*/ 353444 w 4004840"/>
            <a:gd name="connsiteY10004" fmla="*/ 1693017 h 4757195"/>
            <a:gd name="connsiteX10005" fmla="*/ 306662 w 4004840"/>
            <a:gd name="connsiteY10005" fmla="*/ 1733192 h 4757195"/>
            <a:gd name="connsiteX10006" fmla="*/ 327247 w 4004840"/>
            <a:gd name="connsiteY10006" fmla="*/ 1873335 h 4757195"/>
            <a:gd name="connsiteX10007" fmla="*/ 230875 w 4004840"/>
            <a:gd name="connsiteY10007" fmla="*/ 1873335 h 4757195"/>
            <a:gd name="connsiteX10008" fmla="*/ 260816 w 4004840"/>
            <a:gd name="connsiteY10008" fmla="*/ 1733192 h 4757195"/>
            <a:gd name="connsiteX10009" fmla="*/ 237893 w 4004840"/>
            <a:gd name="connsiteY10009" fmla="*/ 1687061 h 4757195"/>
            <a:gd name="connsiteX10010" fmla="*/ 212839 w 4004840"/>
            <a:gd name="connsiteY10010" fmla="*/ 1670724 h 4757195"/>
            <a:gd name="connsiteX10011" fmla="*/ 205613 w 4004840"/>
            <a:gd name="connsiteY10011" fmla="*/ 1674331 h 4757195"/>
            <a:gd name="connsiteX10012" fmla="*/ 184093 w 4004840"/>
            <a:gd name="connsiteY10012" fmla="*/ 1690214 h 4757195"/>
            <a:gd name="connsiteX10013" fmla="*/ 208420 w 4004840"/>
            <a:gd name="connsiteY10013" fmla="*/ 1679937 h 4757195"/>
            <a:gd name="connsiteX10014" fmla="*/ 214969 w 4004840"/>
            <a:gd name="connsiteY10014" fmla="*/ 1675266 h 4757195"/>
            <a:gd name="connsiteX10015" fmla="*/ 198128 w 4004840"/>
            <a:gd name="connsiteY10015" fmla="*/ 1697689 h 4757195"/>
            <a:gd name="connsiteX10016" fmla="*/ 167252 w 4004840"/>
            <a:gd name="connsiteY10016" fmla="*/ 1700492 h 4757195"/>
            <a:gd name="connsiteX10017" fmla="*/ 185029 w 4004840"/>
            <a:gd name="connsiteY10017" fmla="*/ 1674331 h 4757195"/>
            <a:gd name="connsiteX10018" fmla="*/ 200116 w 4004840"/>
            <a:gd name="connsiteY10018" fmla="*/ 1670010 h 4757195"/>
            <a:gd name="connsiteX10019" fmla="*/ 212606 w 4004840"/>
            <a:gd name="connsiteY10019" fmla="*/ 1670572 h 4757195"/>
            <a:gd name="connsiteX10020" fmla="*/ 206081 w 4004840"/>
            <a:gd name="connsiteY10020" fmla="*/ 1666317 h 4757195"/>
            <a:gd name="connsiteX10021" fmla="*/ 156024 w 4004840"/>
            <a:gd name="connsiteY10021" fmla="*/ 1658449 h 4757195"/>
            <a:gd name="connsiteX10022" fmla="*/ 240232 w 4004840"/>
            <a:gd name="connsiteY10022" fmla="*/ 1661251 h 4757195"/>
            <a:gd name="connsiteX10023" fmla="*/ 214034 w 4004840"/>
            <a:gd name="connsiteY10023" fmla="*/ 1591180 h 4757195"/>
            <a:gd name="connsiteX10024" fmla="*/ 272979 w 4004840"/>
            <a:gd name="connsiteY10024" fmla="*/ 1690214 h 4757195"/>
            <a:gd name="connsiteX10025" fmla="*/ 353444 w 4004840"/>
            <a:gd name="connsiteY10025" fmla="*/ 1567823 h 4757195"/>
            <a:gd name="connsiteX10026" fmla="*/ 623097 w 4004840"/>
            <a:gd name="connsiteY10026" fmla="*/ 1567823 h 4757195"/>
            <a:gd name="connsiteX10027" fmla="*/ 635260 w 4004840"/>
            <a:gd name="connsiteY10027" fmla="*/ 1576231 h 4757195"/>
            <a:gd name="connsiteX10028" fmla="*/ 636196 w 4004840"/>
            <a:gd name="connsiteY10028" fmla="*/ 1588377 h 4757195"/>
            <a:gd name="connsiteX10029" fmla="*/ 634324 w 4004840"/>
            <a:gd name="connsiteY10029" fmla="*/ 1584640 h 4757195"/>
            <a:gd name="connsiteX10030" fmla="*/ 627775 w 4004840"/>
            <a:gd name="connsiteY10030" fmla="*/ 1575297 h 4757195"/>
            <a:gd name="connsiteX10031" fmla="*/ 632453 w 4004840"/>
            <a:gd name="connsiteY10031" fmla="*/ 1586508 h 4757195"/>
            <a:gd name="connsiteX10032" fmla="*/ 634324 w 4004840"/>
            <a:gd name="connsiteY10032" fmla="*/ 1589311 h 4757195"/>
            <a:gd name="connsiteX10033" fmla="*/ 624032 w 4004840"/>
            <a:gd name="connsiteY10033" fmla="*/ 1581837 h 4757195"/>
            <a:gd name="connsiteX10034" fmla="*/ 623097 w 4004840"/>
            <a:gd name="connsiteY10034" fmla="*/ 1567823 h 4757195"/>
            <a:gd name="connsiteX10035" fmla="*/ 701691 w 4004840"/>
            <a:gd name="connsiteY10035" fmla="*/ 1567823 h 4757195"/>
            <a:gd name="connsiteX10036" fmla="*/ 699819 w 4004840"/>
            <a:gd name="connsiteY10036" fmla="*/ 1581837 h 4757195"/>
            <a:gd name="connsiteX10037" fmla="*/ 689527 w 4004840"/>
            <a:gd name="connsiteY10037" fmla="*/ 1589311 h 4757195"/>
            <a:gd name="connsiteX10038" fmla="*/ 692334 w 4004840"/>
            <a:gd name="connsiteY10038" fmla="*/ 1586508 h 4757195"/>
            <a:gd name="connsiteX10039" fmla="*/ 697012 w 4004840"/>
            <a:gd name="connsiteY10039" fmla="*/ 1575297 h 4757195"/>
            <a:gd name="connsiteX10040" fmla="*/ 689527 w 4004840"/>
            <a:gd name="connsiteY10040" fmla="*/ 1584640 h 4757195"/>
            <a:gd name="connsiteX10041" fmla="*/ 687656 w 4004840"/>
            <a:gd name="connsiteY10041" fmla="*/ 1588377 h 4757195"/>
            <a:gd name="connsiteX10042" fmla="*/ 689527 w 4004840"/>
            <a:gd name="connsiteY10042" fmla="*/ 1576231 h 4757195"/>
            <a:gd name="connsiteX10043" fmla="*/ 701691 w 4004840"/>
            <a:gd name="connsiteY10043" fmla="*/ 1567823 h 4757195"/>
            <a:gd name="connsiteX10044" fmla="*/ 736309 w 4004840"/>
            <a:gd name="connsiteY10044" fmla="*/ 1567823 h 4757195"/>
            <a:gd name="connsiteX10045" fmla="*/ 697012 w 4004840"/>
            <a:gd name="connsiteY10045" fmla="*/ 1677134 h 4757195"/>
            <a:gd name="connsiteX10046" fmla="*/ 827067 w 4004840"/>
            <a:gd name="connsiteY10046" fmla="*/ 1672463 h 4757195"/>
            <a:gd name="connsiteX10047" fmla="*/ 764379 w 4004840"/>
            <a:gd name="connsiteY10047" fmla="*/ 1680871 h 4757195"/>
            <a:gd name="connsiteX10048" fmla="*/ 774671 w 4004840"/>
            <a:gd name="connsiteY10048" fmla="*/ 1700492 h 4757195"/>
            <a:gd name="connsiteX10049" fmla="*/ 742859 w 4004840"/>
            <a:gd name="connsiteY10049" fmla="*/ 1697689 h 4757195"/>
            <a:gd name="connsiteX10050" fmla="*/ 736309 w 4004840"/>
            <a:gd name="connsiteY10050" fmla="*/ 1693017 h 4757195"/>
            <a:gd name="connsiteX10051" fmla="*/ 689527 w 4004840"/>
            <a:gd name="connsiteY10051" fmla="*/ 1733192 h 4757195"/>
            <a:gd name="connsiteX10052" fmla="*/ 710111 w 4004840"/>
            <a:gd name="connsiteY10052" fmla="*/ 1873335 h 4757195"/>
            <a:gd name="connsiteX10053" fmla="*/ 613740 w 4004840"/>
            <a:gd name="connsiteY10053" fmla="*/ 1873335 h 4757195"/>
            <a:gd name="connsiteX10054" fmla="*/ 643681 w 4004840"/>
            <a:gd name="connsiteY10054" fmla="*/ 1733192 h 4757195"/>
            <a:gd name="connsiteX10055" fmla="*/ 620758 w 4004840"/>
            <a:gd name="connsiteY10055" fmla="*/ 1687061 h 4757195"/>
            <a:gd name="connsiteX10056" fmla="*/ 595704 w 4004840"/>
            <a:gd name="connsiteY10056" fmla="*/ 1670724 h 4757195"/>
            <a:gd name="connsiteX10057" fmla="*/ 588478 w 4004840"/>
            <a:gd name="connsiteY10057" fmla="*/ 1674331 h 4757195"/>
            <a:gd name="connsiteX10058" fmla="*/ 566958 w 4004840"/>
            <a:gd name="connsiteY10058" fmla="*/ 1690214 h 4757195"/>
            <a:gd name="connsiteX10059" fmla="*/ 591285 w 4004840"/>
            <a:gd name="connsiteY10059" fmla="*/ 1679937 h 4757195"/>
            <a:gd name="connsiteX10060" fmla="*/ 597834 w 4004840"/>
            <a:gd name="connsiteY10060" fmla="*/ 1675266 h 4757195"/>
            <a:gd name="connsiteX10061" fmla="*/ 580993 w 4004840"/>
            <a:gd name="connsiteY10061" fmla="*/ 1697689 h 4757195"/>
            <a:gd name="connsiteX10062" fmla="*/ 550117 w 4004840"/>
            <a:gd name="connsiteY10062" fmla="*/ 1700492 h 4757195"/>
            <a:gd name="connsiteX10063" fmla="*/ 567894 w 4004840"/>
            <a:gd name="connsiteY10063" fmla="*/ 1674331 h 4757195"/>
            <a:gd name="connsiteX10064" fmla="*/ 582981 w 4004840"/>
            <a:gd name="connsiteY10064" fmla="*/ 1670010 h 4757195"/>
            <a:gd name="connsiteX10065" fmla="*/ 595471 w 4004840"/>
            <a:gd name="connsiteY10065" fmla="*/ 1670572 h 4757195"/>
            <a:gd name="connsiteX10066" fmla="*/ 588946 w 4004840"/>
            <a:gd name="connsiteY10066" fmla="*/ 1666317 h 4757195"/>
            <a:gd name="connsiteX10067" fmla="*/ 538889 w 4004840"/>
            <a:gd name="connsiteY10067" fmla="*/ 1658449 h 4757195"/>
            <a:gd name="connsiteX10068" fmla="*/ 623097 w 4004840"/>
            <a:gd name="connsiteY10068" fmla="*/ 1661251 h 4757195"/>
            <a:gd name="connsiteX10069" fmla="*/ 596899 w 4004840"/>
            <a:gd name="connsiteY10069" fmla="*/ 1591180 h 4757195"/>
            <a:gd name="connsiteX10070" fmla="*/ 655844 w 4004840"/>
            <a:gd name="connsiteY10070" fmla="*/ 1690214 h 4757195"/>
            <a:gd name="connsiteX10071" fmla="*/ 736309 w 4004840"/>
            <a:gd name="connsiteY10071" fmla="*/ 1567823 h 4757195"/>
            <a:gd name="connsiteX10072" fmla="*/ 1005962 w 4004840"/>
            <a:gd name="connsiteY10072" fmla="*/ 1567823 h 4757195"/>
            <a:gd name="connsiteX10073" fmla="*/ 1018125 w 4004840"/>
            <a:gd name="connsiteY10073" fmla="*/ 1576231 h 4757195"/>
            <a:gd name="connsiteX10074" fmla="*/ 1019061 w 4004840"/>
            <a:gd name="connsiteY10074" fmla="*/ 1588377 h 4757195"/>
            <a:gd name="connsiteX10075" fmla="*/ 1017189 w 4004840"/>
            <a:gd name="connsiteY10075" fmla="*/ 1584640 h 4757195"/>
            <a:gd name="connsiteX10076" fmla="*/ 1010640 w 4004840"/>
            <a:gd name="connsiteY10076" fmla="*/ 1575297 h 4757195"/>
            <a:gd name="connsiteX10077" fmla="*/ 1015318 w 4004840"/>
            <a:gd name="connsiteY10077" fmla="*/ 1586508 h 4757195"/>
            <a:gd name="connsiteX10078" fmla="*/ 1017189 w 4004840"/>
            <a:gd name="connsiteY10078" fmla="*/ 1589311 h 4757195"/>
            <a:gd name="connsiteX10079" fmla="*/ 1006897 w 4004840"/>
            <a:gd name="connsiteY10079" fmla="*/ 1581837 h 4757195"/>
            <a:gd name="connsiteX10080" fmla="*/ 1005962 w 4004840"/>
            <a:gd name="connsiteY10080" fmla="*/ 1567823 h 4757195"/>
            <a:gd name="connsiteX10081" fmla="*/ 1084556 w 4004840"/>
            <a:gd name="connsiteY10081" fmla="*/ 1567823 h 4757195"/>
            <a:gd name="connsiteX10082" fmla="*/ 1082684 w 4004840"/>
            <a:gd name="connsiteY10082" fmla="*/ 1581837 h 4757195"/>
            <a:gd name="connsiteX10083" fmla="*/ 1072392 w 4004840"/>
            <a:gd name="connsiteY10083" fmla="*/ 1589311 h 4757195"/>
            <a:gd name="connsiteX10084" fmla="*/ 1075199 w 4004840"/>
            <a:gd name="connsiteY10084" fmla="*/ 1586508 h 4757195"/>
            <a:gd name="connsiteX10085" fmla="*/ 1079877 w 4004840"/>
            <a:gd name="connsiteY10085" fmla="*/ 1575297 h 4757195"/>
            <a:gd name="connsiteX10086" fmla="*/ 1072392 w 4004840"/>
            <a:gd name="connsiteY10086" fmla="*/ 1584640 h 4757195"/>
            <a:gd name="connsiteX10087" fmla="*/ 1070521 w 4004840"/>
            <a:gd name="connsiteY10087" fmla="*/ 1588377 h 4757195"/>
            <a:gd name="connsiteX10088" fmla="*/ 1072392 w 4004840"/>
            <a:gd name="connsiteY10088" fmla="*/ 1576231 h 4757195"/>
            <a:gd name="connsiteX10089" fmla="*/ 1084556 w 4004840"/>
            <a:gd name="connsiteY10089" fmla="*/ 1567823 h 4757195"/>
            <a:gd name="connsiteX10090" fmla="*/ 1119174 w 4004840"/>
            <a:gd name="connsiteY10090" fmla="*/ 1567823 h 4757195"/>
            <a:gd name="connsiteX10091" fmla="*/ 1079877 w 4004840"/>
            <a:gd name="connsiteY10091" fmla="*/ 1677134 h 4757195"/>
            <a:gd name="connsiteX10092" fmla="*/ 1209932 w 4004840"/>
            <a:gd name="connsiteY10092" fmla="*/ 1672463 h 4757195"/>
            <a:gd name="connsiteX10093" fmla="*/ 1147244 w 4004840"/>
            <a:gd name="connsiteY10093" fmla="*/ 1680871 h 4757195"/>
            <a:gd name="connsiteX10094" fmla="*/ 1157536 w 4004840"/>
            <a:gd name="connsiteY10094" fmla="*/ 1700492 h 4757195"/>
            <a:gd name="connsiteX10095" fmla="*/ 1125724 w 4004840"/>
            <a:gd name="connsiteY10095" fmla="*/ 1697689 h 4757195"/>
            <a:gd name="connsiteX10096" fmla="*/ 1119174 w 4004840"/>
            <a:gd name="connsiteY10096" fmla="*/ 1693017 h 4757195"/>
            <a:gd name="connsiteX10097" fmla="*/ 1072392 w 4004840"/>
            <a:gd name="connsiteY10097" fmla="*/ 1733192 h 4757195"/>
            <a:gd name="connsiteX10098" fmla="*/ 1092976 w 4004840"/>
            <a:gd name="connsiteY10098" fmla="*/ 1873335 h 4757195"/>
            <a:gd name="connsiteX10099" fmla="*/ 996605 w 4004840"/>
            <a:gd name="connsiteY10099" fmla="*/ 1873335 h 4757195"/>
            <a:gd name="connsiteX10100" fmla="*/ 1026546 w 4004840"/>
            <a:gd name="connsiteY10100" fmla="*/ 1733192 h 4757195"/>
            <a:gd name="connsiteX10101" fmla="*/ 1003623 w 4004840"/>
            <a:gd name="connsiteY10101" fmla="*/ 1687061 h 4757195"/>
            <a:gd name="connsiteX10102" fmla="*/ 978569 w 4004840"/>
            <a:gd name="connsiteY10102" fmla="*/ 1670724 h 4757195"/>
            <a:gd name="connsiteX10103" fmla="*/ 971343 w 4004840"/>
            <a:gd name="connsiteY10103" fmla="*/ 1674331 h 4757195"/>
            <a:gd name="connsiteX10104" fmla="*/ 949823 w 4004840"/>
            <a:gd name="connsiteY10104" fmla="*/ 1690214 h 4757195"/>
            <a:gd name="connsiteX10105" fmla="*/ 974150 w 4004840"/>
            <a:gd name="connsiteY10105" fmla="*/ 1679937 h 4757195"/>
            <a:gd name="connsiteX10106" fmla="*/ 980699 w 4004840"/>
            <a:gd name="connsiteY10106" fmla="*/ 1675266 h 4757195"/>
            <a:gd name="connsiteX10107" fmla="*/ 963858 w 4004840"/>
            <a:gd name="connsiteY10107" fmla="*/ 1697689 h 4757195"/>
            <a:gd name="connsiteX10108" fmla="*/ 932982 w 4004840"/>
            <a:gd name="connsiteY10108" fmla="*/ 1700492 h 4757195"/>
            <a:gd name="connsiteX10109" fmla="*/ 950759 w 4004840"/>
            <a:gd name="connsiteY10109" fmla="*/ 1674331 h 4757195"/>
            <a:gd name="connsiteX10110" fmla="*/ 965846 w 4004840"/>
            <a:gd name="connsiteY10110" fmla="*/ 1670010 h 4757195"/>
            <a:gd name="connsiteX10111" fmla="*/ 978336 w 4004840"/>
            <a:gd name="connsiteY10111" fmla="*/ 1670572 h 4757195"/>
            <a:gd name="connsiteX10112" fmla="*/ 971811 w 4004840"/>
            <a:gd name="connsiteY10112" fmla="*/ 1666317 h 4757195"/>
            <a:gd name="connsiteX10113" fmla="*/ 921754 w 4004840"/>
            <a:gd name="connsiteY10113" fmla="*/ 1658449 h 4757195"/>
            <a:gd name="connsiteX10114" fmla="*/ 1005962 w 4004840"/>
            <a:gd name="connsiteY10114" fmla="*/ 1661251 h 4757195"/>
            <a:gd name="connsiteX10115" fmla="*/ 979764 w 4004840"/>
            <a:gd name="connsiteY10115" fmla="*/ 1591180 h 4757195"/>
            <a:gd name="connsiteX10116" fmla="*/ 1038709 w 4004840"/>
            <a:gd name="connsiteY10116" fmla="*/ 1690214 h 4757195"/>
            <a:gd name="connsiteX10117" fmla="*/ 1119174 w 4004840"/>
            <a:gd name="connsiteY10117" fmla="*/ 1567823 h 4757195"/>
            <a:gd name="connsiteX10118" fmla="*/ 1388827 w 4004840"/>
            <a:gd name="connsiteY10118" fmla="*/ 1567823 h 4757195"/>
            <a:gd name="connsiteX10119" fmla="*/ 1400990 w 4004840"/>
            <a:gd name="connsiteY10119" fmla="*/ 1576231 h 4757195"/>
            <a:gd name="connsiteX10120" fmla="*/ 1401926 w 4004840"/>
            <a:gd name="connsiteY10120" fmla="*/ 1588377 h 4757195"/>
            <a:gd name="connsiteX10121" fmla="*/ 1400054 w 4004840"/>
            <a:gd name="connsiteY10121" fmla="*/ 1584640 h 4757195"/>
            <a:gd name="connsiteX10122" fmla="*/ 1393505 w 4004840"/>
            <a:gd name="connsiteY10122" fmla="*/ 1575297 h 4757195"/>
            <a:gd name="connsiteX10123" fmla="*/ 1398183 w 4004840"/>
            <a:gd name="connsiteY10123" fmla="*/ 1586508 h 4757195"/>
            <a:gd name="connsiteX10124" fmla="*/ 1400054 w 4004840"/>
            <a:gd name="connsiteY10124" fmla="*/ 1589311 h 4757195"/>
            <a:gd name="connsiteX10125" fmla="*/ 1389762 w 4004840"/>
            <a:gd name="connsiteY10125" fmla="*/ 1581837 h 4757195"/>
            <a:gd name="connsiteX10126" fmla="*/ 1388827 w 4004840"/>
            <a:gd name="connsiteY10126" fmla="*/ 1567823 h 4757195"/>
            <a:gd name="connsiteX10127" fmla="*/ 1467421 w 4004840"/>
            <a:gd name="connsiteY10127" fmla="*/ 1567823 h 4757195"/>
            <a:gd name="connsiteX10128" fmla="*/ 1465549 w 4004840"/>
            <a:gd name="connsiteY10128" fmla="*/ 1581837 h 4757195"/>
            <a:gd name="connsiteX10129" fmla="*/ 1455257 w 4004840"/>
            <a:gd name="connsiteY10129" fmla="*/ 1589311 h 4757195"/>
            <a:gd name="connsiteX10130" fmla="*/ 1458064 w 4004840"/>
            <a:gd name="connsiteY10130" fmla="*/ 1586508 h 4757195"/>
            <a:gd name="connsiteX10131" fmla="*/ 1462742 w 4004840"/>
            <a:gd name="connsiteY10131" fmla="*/ 1575297 h 4757195"/>
            <a:gd name="connsiteX10132" fmla="*/ 1455257 w 4004840"/>
            <a:gd name="connsiteY10132" fmla="*/ 1584640 h 4757195"/>
            <a:gd name="connsiteX10133" fmla="*/ 1453386 w 4004840"/>
            <a:gd name="connsiteY10133" fmla="*/ 1588377 h 4757195"/>
            <a:gd name="connsiteX10134" fmla="*/ 1455257 w 4004840"/>
            <a:gd name="connsiteY10134" fmla="*/ 1576231 h 4757195"/>
            <a:gd name="connsiteX10135" fmla="*/ 1467421 w 4004840"/>
            <a:gd name="connsiteY10135" fmla="*/ 1567823 h 4757195"/>
            <a:gd name="connsiteX10136" fmla="*/ 1502039 w 4004840"/>
            <a:gd name="connsiteY10136" fmla="*/ 1567823 h 4757195"/>
            <a:gd name="connsiteX10137" fmla="*/ 1462742 w 4004840"/>
            <a:gd name="connsiteY10137" fmla="*/ 1677134 h 4757195"/>
            <a:gd name="connsiteX10138" fmla="*/ 1592797 w 4004840"/>
            <a:gd name="connsiteY10138" fmla="*/ 1672463 h 4757195"/>
            <a:gd name="connsiteX10139" fmla="*/ 1530109 w 4004840"/>
            <a:gd name="connsiteY10139" fmla="*/ 1680871 h 4757195"/>
            <a:gd name="connsiteX10140" fmla="*/ 1540401 w 4004840"/>
            <a:gd name="connsiteY10140" fmla="*/ 1700492 h 4757195"/>
            <a:gd name="connsiteX10141" fmla="*/ 1508589 w 4004840"/>
            <a:gd name="connsiteY10141" fmla="*/ 1697689 h 4757195"/>
            <a:gd name="connsiteX10142" fmla="*/ 1502039 w 4004840"/>
            <a:gd name="connsiteY10142" fmla="*/ 1693017 h 4757195"/>
            <a:gd name="connsiteX10143" fmla="*/ 1455257 w 4004840"/>
            <a:gd name="connsiteY10143" fmla="*/ 1733192 h 4757195"/>
            <a:gd name="connsiteX10144" fmla="*/ 1475841 w 4004840"/>
            <a:gd name="connsiteY10144" fmla="*/ 1873335 h 4757195"/>
            <a:gd name="connsiteX10145" fmla="*/ 1379470 w 4004840"/>
            <a:gd name="connsiteY10145" fmla="*/ 1873335 h 4757195"/>
            <a:gd name="connsiteX10146" fmla="*/ 1409411 w 4004840"/>
            <a:gd name="connsiteY10146" fmla="*/ 1733192 h 4757195"/>
            <a:gd name="connsiteX10147" fmla="*/ 1386488 w 4004840"/>
            <a:gd name="connsiteY10147" fmla="*/ 1687061 h 4757195"/>
            <a:gd name="connsiteX10148" fmla="*/ 1361434 w 4004840"/>
            <a:gd name="connsiteY10148" fmla="*/ 1670724 h 4757195"/>
            <a:gd name="connsiteX10149" fmla="*/ 1354208 w 4004840"/>
            <a:gd name="connsiteY10149" fmla="*/ 1674331 h 4757195"/>
            <a:gd name="connsiteX10150" fmla="*/ 1332688 w 4004840"/>
            <a:gd name="connsiteY10150" fmla="*/ 1690214 h 4757195"/>
            <a:gd name="connsiteX10151" fmla="*/ 1357015 w 4004840"/>
            <a:gd name="connsiteY10151" fmla="*/ 1679937 h 4757195"/>
            <a:gd name="connsiteX10152" fmla="*/ 1363564 w 4004840"/>
            <a:gd name="connsiteY10152" fmla="*/ 1675266 h 4757195"/>
            <a:gd name="connsiteX10153" fmla="*/ 1346723 w 4004840"/>
            <a:gd name="connsiteY10153" fmla="*/ 1697689 h 4757195"/>
            <a:gd name="connsiteX10154" fmla="*/ 1315847 w 4004840"/>
            <a:gd name="connsiteY10154" fmla="*/ 1700492 h 4757195"/>
            <a:gd name="connsiteX10155" fmla="*/ 1333624 w 4004840"/>
            <a:gd name="connsiteY10155" fmla="*/ 1674331 h 4757195"/>
            <a:gd name="connsiteX10156" fmla="*/ 1348711 w 4004840"/>
            <a:gd name="connsiteY10156" fmla="*/ 1670010 h 4757195"/>
            <a:gd name="connsiteX10157" fmla="*/ 1361201 w 4004840"/>
            <a:gd name="connsiteY10157" fmla="*/ 1670572 h 4757195"/>
            <a:gd name="connsiteX10158" fmla="*/ 1354676 w 4004840"/>
            <a:gd name="connsiteY10158" fmla="*/ 1666317 h 4757195"/>
            <a:gd name="connsiteX10159" fmla="*/ 1304619 w 4004840"/>
            <a:gd name="connsiteY10159" fmla="*/ 1658449 h 4757195"/>
            <a:gd name="connsiteX10160" fmla="*/ 1388827 w 4004840"/>
            <a:gd name="connsiteY10160" fmla="*/ 1661251 h 4757195"/>
            <a:gd name="connsiteX10161" fmla="*/ 1362629 w 4004840"/>
            <a:gd name="connsiteY10161" fmla="*/ 1591180 h 4757195"/>
            <a:gd name="connsiteX10162" fmla="*/ 1421574 w 4004840"/>
            <a:gd name="connsiteY10162" fmla="*/ 1690214 h 4757195"/>
            <a:gd name="connsiteX10163" fmla="*/ 1502039 w 4004840"/>
            <a:gd name="connsiteY10163" fmla="*/ 1567823 h 4757195"/>
            <a:gd name="connsiteX10164" fmla="*/ 1771691 w 4004840"/>
            <a:gd name="connsiteY10164" fmla="*/ 1567823 h 4757195"/>
            <a:gd name="connsiteX10165" fmla="*/ 1783854 w 4004840"/>
            <a:gd name="connsiteY10165" fmla="*/ 1576231 h 4757195"/>
            <a:gd name="connsiteX10166" fmla="*/ 1784790 w 4004840"/>
            <a:gd name="connsiteY10166" fmla="*/ 1588377 h 4757195"/>
            <a:gd name="connsiteX10167" fmla="*/ 1782918 w 4004840"/>
            <a:gd name="connsiteY10167" fmla="*/ 1584640 h 4757195"/>
            <a:gd name="connsiteX10168" fmla="*/ 1776369 w 4004840"/>
            <a:gd name="connsiteY10168" fmla="*/ 1575297 h 4757195"/>
            <a:gd name="connsiteX10169" fmla="*/ 1781047 w 4004840"/>
            <a:gd name="connsiteY10169" fmla="*/ 1586508 h 4757195"/>
            <a:gd name="connsiteX10170" fmla="*/ 1782918 w 4004840"/>
            <a:gd name="connsiteY10170" fmla="*/ 1589311 h 4757195"/>
            <a:gd name="connsiteX10171" fmla="*/ 1772626 w 4004840"/>
            <a:gd name="connsiteY10171" fmla="*/ 1581837 h 4757195"/>
            <a:gd name="connsiteX10172" fmla="*/ 1771691 w 4004840"/>
            <a:gd name="connsiteY10172" fmla="*/ 1567823 h 4757195"/>
            <a:gd name="connsiteX10173" fmla="*/ 1850285 w 4004840"/>
            <a:gd name="connsiteY10173" fmla="*/ 1567823 h 4757195"/>
            <a:gd name="connsiteX10174" fmla="*/ 1848413 w 4004840"/>
            <a:gd name="connsiteY10174" fmla="*/ 1581837 h 4757195"/>
            <a:gd name="connsiteX10175" fmla="*/ 1838121 w 4004840"/>
            <a:gd name="connsiteY10175" fmla="*/ 1589311 h 4757195"/>
            <a:gd name="connsiteX10176" fmla="*/ 1840928 w 4004840"/>
            <a:gd name="connsiteY10176" fmla="*/ 1586508 h 4757195"/>
            <a:gd name="connsiteX10177" fmla="*/ 1845606 w 4004840"/>
            <a:gd name="connsiteY10177" fmla="*/ 1575297 h 4757195"/>
            <a:gd name="connsiteX10178" fmla="*/ 1838121 w 4004840"/>
            <a:gd name="connsiteY10178" fmla="*/ 1584640 h 4757195"/>
            <a:gd name="connsiteX10179" fmla="*/ 1836250 w 4004840"/>
            <a:gd name="connsiteY10179" fmla="*/ 1588377 h 4757195"/>
            <a:gd name="connsiteX10180" fmla="*/ 1838121 w 4004840"/>
            <a:gd name="connsiteY10180" fmla="*/ 1576231 h 4757195"/>
            <a:gd name="connsiteX10181" fmla="*/ 1850285 w 4004840"/>
            <a:gd name="connsiteY10181" fmla="*/ 1567823 h 4757195"/>
            <a:gd name="connsiteX10182" fmla="*/ 1884903 w 4004840"/>
            <a:gd name="connsiteY10182" fmla="*/ 1567823 h 4757195"/>
            <a:gd name="connsiteX10183" fmla="*/ 1845606 w 4004840"/>
            <a:gd name="connsiteY10183" fmla="*/ 1677134 h 4757195"/>
            <a:gd name="connsiteX10184" fmla="*/ 1975661 w 4004840"/>
            <a:gd name="connsiteY10184" fmla="*/ 1672463 h 4757195"/>
            <a:gd name="connsiteX10185" fmla="*/ 1912973 w 4004840"/>
            <a:gd name="connsiteY10185" fmla="*/ 1680871 h 4757195"/>
            <a:gd name="connsiteX10186" fmla="*/ 1923265 w 4004840"/>
            <a:gd name="connsiteY10186" fmla="*/ 1700492 h 4757195"/>
            <a:gd name="connsiteX10187" fmla="*/ 1891453 w 4004840"/>
            <a:gd name="connsiteY10187" fmla="*/ 1697689 h 4757195"/>
            <a:gd name="connsiteX10188" fmla="*/ 1884903 w 4004840"/>
            <a:gd name="connsiteY10188" fmla="*/ 1693017 h 4757195"/>
            <a:gd name="connsiteX10189" fmla="*/ 1838121 w 4004840"/>
            <a:gd name="connsiteY10189" fmla="*/ 1733192 h 4757195"/>
            <a:gd name="connsiteX10190" fmla="*/ 1858705 w 4004840"/>
            <a:gd name="connsiteY10190" fmla="*/ 1873335 h 4757195"/>
            <a:gd name="connsiteX10191" fmla="*/ 1762334 w 4004840"/>
            <a:gd name="connsiteY10191" fmla="*/ 1873335 h 4757195"/>
            <a:gd name="connsiteX10192" fmla="*/ 1792275 w 4004840"/>
            <a:gd name="connsiteY10192" fmla="*/ 1733192 h 4757195"/>
            <a:gd name="connsiteX10193" fmla="*/ 1769352 w 4004840"/>
            <a:gd name="connsiteY10193" fmla="*/ 1687061 h 4757195"/>
            <a:gd name="connsiteX10194" fmla="*/ 1744298 w 4004840"/>
            <a:gd name="connsiteY10194" fmla="*/ 1670724 h 4757195"/>
            <a:gd name="connsiteX10195" fmla="*/ 1737072 w 4004840"/>
            <a:gd name="connsiteY10195" fmla="*/ 1674331 h 4757195"/>
            <a:gd name="connsiteX10196" fmla="*/ 1715552 w 4004840"/>
            <a:gd name="connsiteY10196" fmla="*/ 1690214 h 4757195"/>
            <a:gd name="connsiteX10197" fmla="*/ 1739879 w 4004840"/>
            <a:gd name="connsiteY10197" fmla="*/ 1679937 h 4757195"/>
            <a:gd name="connsiteX10198" fmla="*/ 1746428 w 4004840"/>
            <a:gd name="connsiteY10198" fmla="*/ 1675266 h 4757195"/>
            <a:gd name="connsiteX10199" fmla="*/ 1729587 w 4004840"/>
            <a:gd name="connsiteY10199" fmla="*/ 1697689 h 4757195"/>
            <a:gd name="connsiteX10200" fmla="*/ 1698711 w 4004840"/>
            <a:gd name="connsiteY10200" fmla="*/ 1700492 h 4757195"/>
            <a:gd name="connsiteX10201" fmla="*/ 1716488 w 4004840"/>
            <a:gd name="connsiteY10201" fmla="*/ 1674331 h 4757195"/>
            <a:gd name="connsiteX10202" fmla="*/ 1731575 w 4004840"/>
            <a:gd name="connsiteY10202" fmla="*/ 1670010 h 4757195"/>
            <a:gd name="connsiteX10203" fmla="*/ 1744065 w 4004840"/>
            <a:gd name="connsiteY10203" fmla="*/ 1670572 h 4757195"/>
            <a:gd name="connsiteX10204" fmla="*/ 1737540 w 4004840"/>
            <a:gd name="connsiteY10204" fmla="*/ 1666317 h 4757195"/>
            <a:gd name="connsiteX10205" fmla="*/ 1687483 w 4004840"/>
            <a:gd name="connsiteY10205" fmla="*/ 1658449 h 4757195"/>
            <a:gd name="connsiteX10206" fmla="*/ 1771691 w 4004840"/>
            <a:gd name="connsiteY10206" fmla="*/ 1661251 h 4757195"/>
            <a:gd name="connsiteX10207" fmla="*/ 1745493 w 4004840"/>
            <a:gd name="connsiteY10207" fmla="*/ 1591180 h 4757195"/>
            <a:gd name="connsiteX10208" fmla="*/ 1804438 w 4004840"/>
            <a:gd name="connsiteY10208" fmla="*/ 1690214 h 4757195"/>
            <a:gd name="connsiteX10209" fmla="*/ 1884903 w 4004840"/>
            <a:gd name="connsiteY10209" fmla="*/ 1567823 h 4757195"/>
            <a:gd name="connsiteX10210" fmla="*/ 2154556 w 4004840"/>
            <a:gd name="connsiteY10210" fmla="*/ 1567823 h 4757195"/>
            <a:gd name="connsiteX10211" fmla="*/ 2166719 w 4004840"/>
            <a:gd name="connsiteY10211" fmla="*/ 1576231 h 4757195"/>
            <a:gd name="connsiteX10212" fmla="*/ 2167655 w 4004840"/>
            <a:gd name="connsiteY10212" fmla="*/ 1588377 h 4757195"/>
            <a:gd name="connsiteX10213" fmla="*/ 2165783 w 4004840"/>
            <a:gd name="connsiteY10213" fmla="*/ 1584640 h 4757195"/>
            <a:gd name="connsiteX10214" fmla="*/ 2159234 w 4004840"/>
            <a:gd name="connsiteY10214" fmla="*/ 1575297 h 4757195"/>
            <a:gd name="connsiteX10215" fmla="*/ 2163912 w 4004840"/>
            <a:gd name="connsiteY10215" fmla="*/ 1586508 h 4757195"/>
            <a:gd name="connsiteX10216" fmla="*/ 2165783 w 4004840"/>
            <a:gd name="connsiteY10216" fmla="*/ 1589311 h 4757195"/>
            <a:gd name="connsiteX10217" fmla="*/ 2155491 w 4004840"/>
            <a:gd name="connsiteY10217" fmla="*/ 1581837 h 4757195"/>
            <a:gd name="connsiteX10218" fmla="*/ 2154556 w 4004840"/>
            <a:gd name="connsiteY10218" fmla="*/ 1567823 h 4757195"/>
            <a:gd name="connsiteX10219" fmla="*/ 2233150 w 4004840"/>
            <a:gd name="connsiteY10219" fmla="*/ 1567823 h 4757195"/>
            <a:gd name="connsiteX10220" fmla="*/ 2231278 w 4004840"/>
            <a:gd name="connsiteY10220" fmla="*/ 1581837 h 4757195"/>
            <a:gd name="connsiteX10221" fmla="*/ 2220986 w 4004840"/>
            <a:gd name="connsiteY10221" fmla="*/ 1589311 h 4757195"/>
            <a:gd name="connsiteX10222" fmla="*/ 2223793 w 4004840"/>
            <a:gd name="connsiteY10222" fmla="*/ 1586508 h 4757195"/>
            <a:gd name="connsiteX10223" fmla="*/ 2228471 w 4004840"/>
            <a:gd name="connsiteY10223" fmla="*/ 1575297 h 4757195"/>
            <a:gd name="connsiteX10224" fmla="*/ 2220986 w 4004840"/>
            <a:gd name="connsiteY10224" fmla="*/ 1584640 h 4757195"/>
            <a:gd name="connsiteX10225" fmla="*/ 2219115 w 4004840"/>
            <a:gd name="connsiteY10225" fmla="*/ 1588377 h 4757195"/>
            <a:gd name="connsiteX10226" fmla="*/ 2220986 w 4004840"/>
            <a:gd name="connsiteY10226" fmla="*/ 1576231 h 4757195"/>
            <a:gd name="connsiteX10227" fmla="*/ 2233150 w 4004840"/>
            <a:gd name="connsiteY10227" fmla="*/ 1567823 h 4757195"/>
            <a:gd name="connsiteX10228" fmla="*/ 2267768 w 4004840"/>
            <a:gd name="connsiteY10228" fmla="*/ 1567823 h 4757195"/>
            <a:gd name="connsiteX10229" fmla="*/ 2228471 w 4004840"/>
            <a:gd name="connsiteY10229" fmla="*/ 1677134 h 4757195"/>
            <a:gd name="connsiteX10230" fmla="*/ 2358526 w 4004840"/>
            <a:gd name="connsiteY10230" fmla="*/ 1672463 h 4757195"/>
            <a:gd name="connsiteX10231" fmla="*/ 2295838 w 4004840"/>
            <a:gd name="connsiteY10231" fmla="*/ 1680871 h 4757195"/>
            <a:gd name="connsiteX10232" fmla="*/ 2306130 w 4004840"/>
            <a:gd name="connsiteY10232" fmla="*/ 1700492 h 4757195"/>
            <a:gd name="connsiteX10233" fmla="*/ 2274318 w 4004840"/>
            <a:gd name="connsiteY10233" fmla="*/ 1697689 h 4757195"/>
            <a:gd name="connsiteX10234" fmla="*/ 2267768 w 4004840"/>
            <a:gd name="connsiteY10234" fmla="*/ 1693017 h 4757195"/>
            <a:gd name="connsiteX10235" fmla="*/ 2220986 w 4004840"/>
            <a:gd name="connsiteY10235" fmla="*/ 1733192 h 4757195"/>
            <a:gd name="connsiteX10236" fmla="*/ 2241570 w 4004840"/>
            <a:gd name="connsiteY10236" fmla="*/ 1873335 h 4757195"/>
            <a:gd name="connsiteX10237" fmla="*/ 2145199 w 4004840"/>
            <a:gd name="connsiteY10237" fmla="*/ 1873335 h 4757195"/>
            <a:gd name="connsiteX10238" fmla="*/ 2175140 w 4004840"/>
            <a:gd name="connsiteY10238" fmla="*/ 1733192 h 4757195"/>
            <a:gd name="connsiteX10239" fmla="*/ 2152217 w 4004840"/>
            <a:gd name="connsiteY10239" fmla="*/ 1687061 h 4757195"/>
            <a:gd name="connsiteX10240" fmla="*/ 2127163 w 4004840"/>
            <a:gd name="connsiteY10240" fmla="*/ 1670724 h 4757195"/>
            <a:gd name="connsiteX10241" fmla="*/ 2119937 w 4004840"/>
            <a:gd name="connsiteY10241" fmla="*/ 1674331 h 4757195"/>
            <a:gd name="connsiteX10242" fmla="*/ 2098417 w 4004840"/>
            <a:gd name="connsiteY10242" fmla="*/ 1690214 h 4757195"/>
            <a:gd name="connsiteX10243" fmla="*/ 2122744 w 4004840"/>
            <a:gd name="connsiteY10243" fmla="*/ 1679937 h 4757195"/>
            <a:gd name="connsiteX10244" fmla="*/ 2129293 w 4004840"/>
            <a:gd name="connsiteY10244" fmla="*/ 1675266 h 4757195"/>
            <a:gd name="connsiteX10245" fmla="*/ 2112452 w 4004840"/>
            <a:gd name="connsiteY10245" fmla="*/ 1697689 h 4757195"/>
            <a:gd name="connsiteX10246" fmla="*/ 2081576 w 4004840"/>
            <a:gd name="connsiteY10246" fmla="*/ 1700492 h 4757195"/>
            <a:gd name="connsiteX10247" fmla="*/ 2099353 w 4004840"/>
            <a:gd name="connsiteY10247" fmla="*/ 1674331 h 4757195"/>
            <a:gd name="connsiteX10248" fmla="*/ 2114440 w 4004840"/>
            <a:gd name="connsiteY10248" fmla="*/ 1670010 h 4757195"/>
            <a:gd name="connsiteX10249" fmla="*/ 2126930 w 4004840"/>
            <a:gd name="connsiteY10249" fmla="*/ 1670572 h 4757195"/>
            <a:gd name="connsiteX10250" fmla="*/ 2120405 w 4004840"/>
            <a:gd name="connsiteY10250" fmla="*/ 1666317 h 4757195"/>
            <a:gd name="connsiteX10251" fmla="*/ 2070348 w 4004840"/>
            <a:gd name="connsiteY10251" fmla="*/ 1658449 h 4757195"/>
            <a:gd name="connsiteX10252" fmla="*/ 2154556 w 4004840"/>
            <a:gd name="connsiteY10252" fmla="*/ 1661251 h 4757195"/>
            <a:gd name="connsiteX10253" fmla="*/ 2128358 w 4004840"/>
            <a:gd name="connsiteY10253" fmla="*/ 1591180 h 4757195"/>
            <a:gd name="connsiteX10254" fmla="*/ 2187303 w 4004840"/>
            <a:gd name="connsiteY10254" fmla="*/ 1690214 h 4757195"/>
            <a:gd name="connsiteX10255" fmla="*/ 2267768 w 4004840"/>
            <a:gd name="connsiteY10255" fmla="*/ 1567823 h 4757195"/>
            <a:gd name="connsiteX10256" fmla="*/ 2537421 w 4004840"/>
            <a:gd name="connsiteY10256" fmla="*/ 1567823 h 4757195"/>
            <a:gd name="connsiteX10257" fmla="*/ 2549584 w 4004840"/>
            <a:gd name="connsiteY10257" fmla="*/ 1576231 h 4757195"/>
            <a:gd name="connsiteX10258" fmla="*/ 2550520 w 4004840"/>
            <a:gd name="connsiteY10258" fmla="*/ 1588377 h 4757195"/>
            <a:gd name="connsiteX10259" fmla="*/ 2548648 w 4004840"/>
            <a:gd name="connsiteY10259" fmla="*/ 1584640 h 4757195"/>
            <a:gd name="connsiteX10260" fmla="*/ 2542099 w 4004840"/>
            <a:gd name="connsiteY10260" fmla="*/ 1575297 h 4757195"/>
            <a:gd name="connsiteX10261" fmla="*/ 2546777 w 4004840"/>
            <a:gd name="connsiteY10261" fmla="*/ 1586508 h 4757195"/>
            <a:gd name="connsiteX10262" fmla="*/ 2548648 w 4004840"/>
            <a:gd name="connsiteY10262" fmla="*/ 1589311 h 4757195"/>
            <a:gd name="connsiteX10263" fmla="*/ 2538356 w 4004840"/>
            <a:gd name="connsiteY10263" fmla="*/ 1581837 h 4757195"/>
            <a:gd name="connsiteX10264" fmla="*/ 2537421 w 4004840"/>
            <a:gd name="connsiteY10264" fmla="*/ 1567823 h 4757195"/>
            <a:gd name="connsiteX10265" fmla="*/ 2616014 w 4004840"/>
            <a:gd name="connsiteY10265" fmla="*/ 1567823 h 4757195"/>
            <a:gd name="connsiteX10266" fmla="*/ 2614143 w 4004840"/>
            <a:gd name="connsiteY10266" fmla="*/ 1581837 h 4757195"/>
            <a:gd name="connsiteX10267" fmla="*/ 2603851 w 4004840"/>
            <a:gd name="connsiteY10267" fmla="*/ 1589311 h 4757195"/>
            <a:gd name="connsiteX10268" fmla="*/ 2606658 w 4004840"/>
            <a:gd name="connsiteY10268" fmla="*/ 1586508 h 4757195"/>
            <a:gd name="connsiteX10269" fmla="*/ 2611336 w 4004840"/>
            <a:gd name="connsiteY10269" fmla="*/ 1575297 h 4757195"/>
            <a:gd name="connsiteX10270" fmla="*/ 2603851 w 4004840"/>
            <a:gd name="connsiteY10270" fmla="*/ 1584640 h 4757195"/>
            <a:gd name="connsiteX10271" fmla="*/ 2601980 w 4004840"/>
            <a:gd name="connsiteY10271" fmla="*/ 1588377 h 4757195"/>
            <a:gd name="connsiteX10272" fmla="*/ 2603851 w 4004840"/>
            <a:gd name="connsiteY10272" fmla="*/ 1576231 h 4757195"/>
            <a:gd name="connsiteX10273" fmla="*/ 2616014 w 4004840"/>
            <a:gd name="connsiteY10273" fmla="*/ 1567823 h 4757195"/>
            <a:gd name="connsiteX10274" fmla="*/ 2650633 w 4004840"/>
            <a:gd name="connsiteY10274" fmla="*/ 1567823 h 4757195"/>
            <a:gd name="connsiteX10275" fmla="*/ 2611336 w 4004840"/>
            <a:gd name="connsiteY10275" fmla="*/ 1677134 h 4757195"/>
            <a:gd name="connsiteX10276" fmla="*/ 2741390 w 4004840"/>
            <a:gd name="connsiteY10276" fmla="*/ 1672463 h 4757195"/>
            <a:gd name="connsiteX10277" fmla="*/ 2678702 w 4004840"/>
            <a:gd name="connsiteY10277" fmla="*/ 1680871 h 4757195"/>
            <a:gd name="connsiteX10278" fmla="*/ 2688995 w 4004840"/>
            <a:gd name="connsiteY10278" fmla="*/ 1700492 h 4757195"/>
            <a:gd name="connsiteX10279" fmla="*/ 2657183 w 4004840"/>
            <a:gd name="connsiteY10279" fmla="*/ 1697689 h 4757195"/>
            <a:gd name="connsiteX10280" fmla="*/ 2650633 w 4004840"/>
            <a:gd name="connsiteY10280" fmla="*/ 1693017 h 4757195"/>
            <a:gd name="connsiteX10281" fmla="*/ 2603851 w 4004840"/>
            <a:gd name="connsiteY10281" fmla="*/ 1733192 h 4757195"/>
            <a:gd name="connsiteX10282" fmla="*/ 2624435 w 4004840"/>
            <a:gd name="connsiteY10282" fmla="*/ 1873335 h 4757195"/>
            <a:gd name="connsiteX10283" fmla="*/ 2528064 w 4004840"/>
            <a:gd name="connsiteY10283" fmla="*/ 1873335 h 4757195"/>
            <a:gd name="connsiteX10284" fmla="*/ 2558005 w 4004840"/>
            <a:gd name="connsiteY10284" fmla="*/ 1733192 h 4757195"/>
            <a:gd name="connsiteX10285" fmla="*/ 2535082 w 4004840"/>
            <a:gd name="connsiteY10285" fmla="*/ 1687061 h 4757195"/>
            <a:gd name="connsiteX10286" fmla="*/ 2510028 w 4004840"/>
            <a:gd name="connsiteY10286" fmla="*/ 1670724 h 4757195"/>
            <a:gd name="connsiteX10287" fmla="*/ 2502802 w 4004840"/>
            <a:gd name="connsiteY10287" fmla="*/ 1674331 h 4757195"/>
            <a:gd name="connsiteX10288" fmla="*/ 2481282 w 4004840"/>
            <a:gd name="connsiteY10288" fmla="*/ 1690214 h 4757195"/>
            <a:gd name="connsiteX10289" fmla="*/ 2505609 w 4004840"/>
            <a:gd name="connsiteY10289" fmla="*/ 1679937 h 4757195"/>
            <a:gd name="connsiteX10290" fmla="*/ 2512158 w 4004840"/>
            <a:gd name="connsiteY10290" fmla="*/ 1675266 h 4757195"/>
            <a:gd name="connsiteX10291" fmla="*/ 2495317 w 4004840"/>
            <a:gd name="connsiteY10291" fmla="*/ 1697689 h 4757195"/>
            <a:gd name="connsiteX10292" fmla="*/ 2464441 w 4004840"/>
            <a:gd name="connsiteY10292" fmla="*/ 1700492 h 4757195"/>
            <a:gd name="connsiteX10293" fmla="*/ 2482218 w 4004840"/>
            <a:gd name="connsiteY10293" fmla="*/ 1674331 h 4757195"/>
            <a:gd name="connsiteX10294" fmla="*/ 2497305 w 4004840"/>
            <a:gd name="connsiteY10294" fmla="*/ 1670010 h 4757195"/>
            <a:gd name="connsiteX10295" fmla="*/ 2509795 w 4004840"/>
            <a:gd name="connsiteY10295" fmla="*/ 1670572 h 4757195"/>
            <a:gd name="connsiteX10296" fmla="*/ 2503270 w 4004840"/>
            <a:gd name="connsiteY10296" fmla="*/ 1666317 h 4757195"/>
            <a:gd name="connsiteX10297" fmla="*/ 2453213 w 4004840"/>
            <a:gd name="connsiteY10297" fmla="*/ 1658449 h 4757195"/>
            <a:gd name="connsiteX10298" fmla="*/ 2537421 w 4004840"/>
            <a:gd name="connsiteY10298" fmla="*/ 1661251 h 4757195"/>
            <a:gd name="connsiteX10299" fmla="*/ 2511223 w 4004840"/>
            <a:gd name="connsiteY10299" fmla="*/ 1591180 h 4757195"/>
            <a:gd name="connsiteX10300" fmla="*/ 2570168 w 4004840"/>
            <a:gd name="connsiteY10300" fmla="*/ 1690214 h 4757195"/>
            <a:gd name="connsiteX10301" fmla="*/ 2650633 w 4004840"/>
            <a:gd name="connsiteY10301" fmla="*/ 1567823 h 4757195"/>
            <a:gd name="connsiteX10302" fmla="*/ 2920286 w 4004840"/>
            <a:gd name="connsiteY10302" fmla="*/ 1567823 h 4757195"/>
            <a:gd name="connsiteX10303" fmla="*/ 2932449 w 4004840"/>
            <a:gd name="connsiteY10303" fmla="*/ 1576231 h 4757195"/>
            <a:gd name="connsiteX10304" fmla="*/ 2933384 w 4004840"/>
            <a:gd name="connsiteY10304" fmla="*/ 1588377 h 4757195"/>
            <a:gd name="connsiteX10305" fmla="*/ 2931513 w 4004840"/>
            <a:gd name="connsiteY10305" fmla="*/ 1584640 h 4757195"/>
            <a:gd name="connsiteX10306" fmla="*/ 2924964 w 4004840"/>
            <a:gd name="connsiteY10306" fmla="*/ 1575297 h 4757195"/>
            <a:gd name="connsiteX10307" fmla="*/ 2929642 w 4004840"/>
            <a:gd name="connsiteY10307" fmla="*/ 1586508 h 4757195"/>
            <a:gd name="connsiteX10308" fmla="*/ 2931513 w 4004840"/>
            <a:gd name="connsiteY10308" fmla="*/ 1589311 h 4757195"/>
            <a:gd name="connsiteX10309" fmla="*/ 2921221 w 4004840"/>
            <a:gd name="connsiteY10309" fmla="*/ 1581837 h 4757195"/>
            <a:gd name="connsiteX10310" fmla="*/ 2920286 w 4004840"/>
            <a:gd name="connsiteY10310" fmla="*/ 1567823 h 4757195"/>
            <a:gd name="connsiteX10311" fmla="*/ 2998880 w 4004840"/>
            <a:gd name="connsiteY10311" fmla="*/ 1567823 h 4757195"/>
            <a:gd name="connsiteX10312" fmla="*/ 2997008 w 4004840"/>
            <a:gd name="connsiteY10312" fmla="*/ 1581837 h 4757195"/>
            <a:gd name="connsiteX10313" fmla="*/ 2986716 w 4004840"/>
            <a:gd name="connsiteY10313" fmla="*/ 1589311 h 4757195"/>
            <a:gd name="connsiteX10314" fmla="*/ 2989523 w 4004840"/>
            <a:gd name="connsiteY10314" fmla="*/ 1586508 h 4757195"/>
            <a:gd name="connsiteX10315" fmla="*/ 2994201 w 4004840"/>
            <a:gd name="connsiteY10315" fmla="*/ 1575297 h 4757195"/>
            <a:gd name="connsiteX10316" fmla="*/ 2986716 w 4004840"/>
            <a:gd name="connsiteY10316" fmla="*/ 1584640 h 4757195"/>
            <a:gd name="connsiteX10317" fmla="*/ 2984845 w 4004840"/>
            <a:gd name="connsiteY10317" fmla="*/ 1588377 h 4757195"/>
            <a:gd name="connsiteX10318" fmla="*/ 2986716 w 4004840"/>
            <a:gd name="connsiteY10318" fmla="*/ 1576231 h 4757195"/>
            <a:gd name="connsiteX10319" fmla="*/ 2998880 w 4004840"/>
            <a:gd name="connsiteY10319" fmla="*/ 1567823 h 4757195"/>
            <a:gd name="connsiteX10320" fmla="*/ 3033498 w 4004840"/>
            <a:gd name="connsiteY10320" fmla="*/ 1567823 h 4757195"/>
            <a:gd name="connsiteX10321" fmla="*/ 2994201 w 4004840"/>
            <a:gd name="connsiteY10321" fmla="*/ 1677134 h 4757195"/>
            <a:gd name="connsiteX10322" fmla="*/ 3124256 w 4004840"/>
            <a:gd name="connsiteY10322" fmla="*/ 1672463 h 4757195"/>
            <a:gd name="connsiteX10323" fmla="*/ 3061568 w 4004840"/>
            <a:gd name="connsiteY10323" fmla="*/ 1680871 h 4757195"/>
            <a:gd name="connsiteX10324" fmla="*/ 3071859 w 4004840"/>
            <a:gd name="connsiteY10324" fmla="*/ 1700492 h 4757195"/>
            <a:gd name="connsiteX10325" fmla="*/ 3040048 w 4004840"/>
            <a:gd name="connsiteY10325" fmla="*/ 1697689 h 4757195"/>
            <a:gd name="connsiteX10326" fmla="*/ 3033498 w 4004840"/>
            <a:gd name="connsiteY10326" fmla="*/ 1693017 h 4757195"/>
            <a:gd name="connsiteX10327" fmla="*/ 2986716 w 4004840"/>
            <a:gd name="connsiteY10327" fmla="*/ 1733192 h 4757195"/>
            <a:gd name="connsiteX10328" fmla="*/ 3007300 w 4004840"/>
            <a:gd name="connsiteY10328" fmla="*/ 1873335 h 4757195"/>
            <a:gd name="connsiteX10329" fmla="*/ 2910929 w 4004840"/>
            <a:gd name="connsiteY10329" fmla="*/ 1873335 h 4757195"/>
            <a:gd name="connsiteX10330" fmla="*/ 2940870 w 4004840"/>
            <a:gd name="connsiteY10330" fmla="*/ 1733192 h 4757195"/>
            <a:gd name="connsiteX10331" fmla="*/ 2917946 w 4004840"/>
            <a:gd name="connsiteY10331" fmla="*/ 1687061 h 4757195"/>
            <a:gd name="connsiteX10332" fmla="*/ 2892892 w 4004840"/>
            <a:gd name="connsiteY10332" fmla="*/ 1670724 h 4757195"/>
            <a:gd name="connsiteX10333" fmla="*/ 2885667 w 4004840"/>
            <a:gd name="connsiteY10333" fmla="*/ 1674331 h 4757195"/>
            <a:gd name="connsiteX10334" fmla="*/ 2864146 w 4004840"/>
            <a:gd name="connsiteY10334" fmla="*/ 1690214 h 4757195"/>
            <a:gd name="connsiteX10335" fmla="*/ 2888473 w 4004840"/>
            <a:gd name="connsiteY10335" fmla="*/ 1679937 h 4757195"/>
            <a:gd name="connsiteX10336" fmla="*/ 2895023 w 4004840"/>
            <a:gd name="connsiteY10336" fmla="*/ 1675266 h 4757195"/>
            <a:gd name="connsiteX10337" fmla="*/ 2878182 w 4004840"/>
            <a:gd name="connsiteY10337" fmla="*/ 1697689 h 4757195"/>
            <a:gd name="connsiteX10338" fmla="*/ 2847305 w 4004840"/>
            <a:gd name="connsiteY10338" fmla="*/ 1700492 h 4757195"/>
            <a:gd name="connsiteX10339" fmla="*/ 2865083 w 4004840"/>
            <a:gd name="connsiteY10339" fmla="*/ 1674331 h 4757195"/>
            <a:gd name="connsiteX10340" fmla="*/ 2880170 w 4004840"/>
            <a:gd name="connsiteY10340" fmla="*/ 1670010 h 4757195"/>
            <a:gd name="connsiteX10341" fmla="*/ 2892660 w 4004840"/>
            <a:gd name="connsiteY10341" fmla="*/ 1670572 h 4757195"/>
            <a:gd name="connsiteX10342" fmla="*/ 2886135 w 4004840"/>
            <a:gd name="connsiteY10342" fmla="*/ 1666317 h 4757195"/>
            <a:gd name="connsiteX10343" fmla="*/ 2836078 w 4004840"/>
            <a:gd name="connsiteY10343" fmla="*/ 1658449 h 4757195"/>
            <a:gd name="connsiteX10344" fmla="*/ 2920286 w 4004840"/>
            <a:gd name="connsiteY10344" fmla="*/ 1661251 h 4757195"/>
            <a:gd name="connsiteX10345" fmla="*/ 2894088 w 4004840"/>
            <a:gd name="connsiteY10345" fmla="*/ 1591180 h 4757195"/>
            <a:gd name="connsiteX10346" fmla="*/ 2953033 w 4004840"/>
            <a:gd name="connsiteY10346" fmla="*/ 1690214 h 4757195"/>
            <a:gd name="connsiteX10347" fmla="*/ 3033498 w 4004840"/>
            <a:gd name="connsiteY10347" fmla="*/ 1567823 h 4757195"/>
            <a:gd name="connsiteX10348" fmla="*/ 3303151 w 4004840"/>
            <a:gd name="connsiteY10348" fmla="*/ 1567823 h 4757195"/>
            <a:gd name="connsiteX10349" fmla="*/ 3315314 w 4004840"/>
            <a:gd name="connsiteY10349" fmla="*/ 1576231 h 4757195"/>
            <a:gd name="connsiteX10350" fmla="*/ 3316250 w 4004840"/>
            <a:gd name="connsiteY10350" fmla="*/ 1588377 h 4757195"/>
            <a:gd name="connsiteX10351" fmla="*/ 3314378 w 4004840"/>
            <a:gd name="connsiteY10351" fmla="*/ 1584640 h 4757195"/>
            <a:gd name="connsiteX10352" fmla="*/ 3307829 w 4004840"/>
            <a:gd name="connsiteY10352" fmla="*/ 1575297 h 4757195"/>
            <a:gd name="connsiteX10353" fmla="*/ 3312507 w 4004840"/>
            <a:gd name="connsiteY10353" fmla="*/ 1586508 h 4757195"/>
            <a:gd name="connsiteX10354" fmla="*/ 3314378 w 4004840"/>
            <a:gd name="connsiteY10354" fmla="*/ 1589311 h 4757195"/>
            <a:gd name="connsiteX10355" fmla="*/ 3304086 w 4004840"/>
            <a:gd name="connsiteY10355" fmla="*/ 1581837 h 4757195"/>
            <a:gd name="connsiteX10356" fmla="*/ 3303151 w 4004840"/>
            <a:gd name="connsiteY10356" fmla="*/ 1567823 h 4757195"/>
            <a:gd name="connsiteX10357" fmla="*/ 3381745 w 4004840"/>
            <a:gd name="connsiteY10357" fmla="*/ 1567823 h 4757195"/>
            <a:gd name="connsiteX10358" fmla="*/ 3379873 w 4004840"/>
            <a:gd name="connsiteY10358" fmla="*/ 1581837 h 4757195"/>
            <a:gd name="connsiteX10359" fmla="*/ 3369581 w 4004840"/>
            <a:gd name="connsiteY10359" fmla="*/ 1589311 h 4757195"/>
            <a:gd name="connsiteX10360" fmla="*/ 3372388 w 4004840"/>
            <a:gd name="connsiteY10360" fmla="*/ 1586508 h 4757195"/>
            <a:gd name="connsiteX10361" fmla="*/ 3377066 w 4004840"/>
            <a:gd name="connsiteY10361" fmla="*/ 1575297 h 4757195"/>
            <a:gd name="connsiteX10362" fmla="*/ 3369581 w 4004840"/>
            <a:gd name="connsiteY10362" fmla="*/ 1584640 h 4757195"/>
            <a:gd name="connsiteX10363" fmla="*/ 3367710 w 4004840"/>
            <a:gd name="connsiteY10363" fmla="*/ 1588377 h 4757195"/>
            <a:gd name="connsiteX10364" fmla="*/ 3369581 w 4004840"/>
            <a:gd name="connsiteY10364" fmla="*/ 1576231 h 4757195"/>
            <a:gd name="connsiteX10365" fmla="*/ 3381745 w 4004840"/>
            <a:gd name="connsiteY10365" fmla="*/ 1567823 h 4757195"/>
            <a:gd name="connsiteX10366" fmla="*/ 3416363 w 4004840"/>
            <a:gd name="connsiteY10366" fmla="*/ 1567823 h 4757195"/>
            <a:gd name="connsiteX10367" fmla="*/ 3377066 w 4004840"/>
            <a:gd name="connsiteY10367" fmla="*/ 1677134 h 4757195"/>
            <a:gd name="connsiteX10368" fmla="*/ 3507121 w 4004840"/>
            <a:gd name="connsiteY10368" fmla="*/ 1672463 h 4757195"/>
            <a:gd name="connsiteX10369" fmla="*/ 3444433 w 4004840"/>
            <a:gd name="connsiteY10369" fmla="*/ 1680871 h 4757195"/>
            <a:gd name="connsiteX10370" fmla="*/ 3454724 w 4004840"/>
            <a:gd name="connsiteY10370" fmla="*/ 1700492 h 4757195"/>
            <a:gd name="connsiteX10371" fmla="*/ 3422913 w 4004840"/>
            <a:gd name="connsiteY10371" fmla="*/ 1697689 h 4757195"/>
            <a:gd name="connsiteX10372" fmla="*/ 3416363 w 4004840"/>
            <a:gd name="connsiteY10372" fmla="*/ 1693017 h 4757195"/>
            <a:gd name="connsiteX10373" fmla="*/ 3369581 w 4004840"/>
            <a:gd name="connsiteY10373" fmla="*/ 1733192 h 4757195"/>
            <a:gd name="connsiteX10374" fmla="*/ 3390165 w 4004840"/>
            <a:gd name="connsiteY10374" fmla="*/ 1873335 h 4757195"/>
            <a:gd name="connsiteX10375" fmla="*/ 3293794 w 4004840"/>
            <a:gd name="connsiteY10375" fmla="*/ 1873335 h 4757195"/>
            <a:gd name="connsiteX10376" fmla="*/ 3323735 w 4004840"/>
            <a:gd name="connsiteY10376" fmla="*/ 1733192 h 4757195"/>
            <a:gd name="connsiteX10377" fmla="*/ 3300811 w 4004840"/>
            <a:gd name="connsiteY10377" fmla="*/ 1687061 h 4757195"/>
            <a:gd name="connsiteX10378" fmla="*/ 3275758 w 4004840"/>
            <a:gd name="connsiteY10378" fmla="*/ 1670724 h 4757195"/>
            <a:gd name="connsiteX10379" fmla="*/ 3268531 w 4004840"/>
            <a:gd name="connsiteY10379" fmla="*/ 1674331 h 4757195"/>
            <a:gd name="connsiteX10380" fmla="*/ 3247012 w 4004840"/>
            <a:gd name="connsiteY10380" fmla="*/ 1690214 h 4757195"/>
            <a:gd name="connsiteX10381" fmla="*/ 3271339 w 4004840"/>
            <a:gd name="connsiteY10381" fmla="*/ 1679937 h 4757195"/>
            <a:gd name="connsiteX10382" fmla="*/ 3277888 w 4004840"/>
            <a:gd name="connsiteY10382" fmla="*/ 1675266 h 4757195"/>
            <a:gd name="connsiteX10383" fmla="*/ 3261047 w 4004840"/>
            <a:gd name="connsiteY10383" fmla="*/ 1697689 h 4757195"/>
            <a:gd name="connsiteX10384" fmla="*/ 3230170 w 4004840"/>
            <a:gd name="connsiteY10384" fmla="*/ 1700492 h 4757195"/>
            <a:gd name="connsiteX10385" fmla="*/ 3247947 w 4004840"/>
            <a:gd name="connsiteY10385" fmla="*/ 1674331 h 4757195"/>
            <a:gd name="connsiteX10386" fmla="*/ 3263035 w 4004840"/>
            <a:gd name="connsiteY10386" fmla="*/ 1670010 h 4757195"/>
            <a:gd name="connsiteX10387" fmla="*/ 3275525 w 4004840"/>
            <a:gd name="connsiteY10387" fmla="*/ 1670572 h 4757195"/>
            <a:gd name="connsiteX10388" fmla="*/ 3269000 w 4004840"/>
            <a:gd name="connsiteY10388" fmla="*/ 1666317 h 4757195"/>
            <a:gd name="connsiteX10389" fmla="*/ 3218943 w 4004840"/>
            <a:gd name="connsiteY10389" fmla="*/ 1658449 h 4757195"/>
            <a:gd name="connsiteX10390" fmla="*/ 3303151 w 4004840"/>
            <a:gd name="connsiteY10390" fmla="*/ 1661251 h 4757195"/>
            <a:gd name="connsiteX10391" fmla="*/ 3276952 w 4004840"/>
            <a:gd name="connsiteY10391" fmla="*/ 1591180 h 4757195"/>
            <a:gd name="connsiteX10392" fmla="*/ 3335898 w 4004840"/>
            <a:gd name="connsiteY10392" fmla="*/ 1690214 h 4757195"/>
            <a:gd name="connsiteX10393" fmla="*/ 3416363 w 4004840"/>
            <a:gd name="connsiteY10393" fmla="*/ 1567823 h 4757195"/>
            <a:gd name="connsiteX10394" fmla="*/ 3686014 w 4004840"/>
            <a:gd name="connsiteY10394" fmla="*/ 1567823 h 4757195"/>
            <a:gd name="connsiteX10395" fmla="*/ 3698176 w 4004840"/>
            <a:gd name="connsiteY10395" fmla="*/ 1576231 h 4757195"/>
            <a:gd name="connsiteX10396" fmla="*/ 3699114 w 4004840"/>
            <a:gd name="connsiteY10396" fmla="*/ 1588377 h 4757195"/>
            <a:gd name="connsiteX10397" fmla="*/ 3697242 w 4004840"/>
            <a:gd name="connsiteY10397" fmla="*/ 1584640 h 4757195"/>
            <a:gd name="connsiteX10398" fmla="*/ 3690694 w 4004840"/>
            <a:gd name="connsiteY10398" fmla="*/ 1575297 h 4757195"/>
            <a:gd name="connsiteX10399" fmla="*/ 3695372 w 4004840"/>
            <a:gd name="connsiteY10399" fmla="*/ 1586508 h 4757195"/>
            <a:gd name="connsiteX10400" fmla="*/ 3697242 w 4004840"/>
            <a:gd name="connsiteY10400" fmla="*/ 1589311 h 4757195"/>
            <a:gd name="connsiteX10401" fmla="*/ 3686951 w 4004840"/>
            <a:gd name="connsiteY10401" fmla="*/ 1581837 h 4757195"/>
            <a:gd name="connsiteX10402" fmla="*/ 3686014 w 4004840"/>
            <a:gd name="connsiteY10402" fmla="*/ 1567823 h 4757195"/>
            <a:gd name="connsiteX10403" fmla="*/ 3764605 w 4004840"/>
            <a:gd name="connsiteY10403" fmla="*/ 1567823 h 4757195"/>
            <a:gd name="connsiteX10404" fmla="*/ 3762734 w 4004840"/>
            <a:gd name="connsiteY10404" fmla="*/ 1581837 h 4757195"/>
            <a:gd name="connsiteX10405" fmla="*/ 3752442 w 4004840"/>
            <a:gd name="connsiteY10405" fmla="*/ 1589311 h 4757195"/>
            <a:gd name="connsiteX10406" fmla="*/ 3755252 w 4004840"/>
            <a:gd name="connsiteY10406" fmla="*/ 1586508 h 4757195"/>
            <a:gd name="connsiteX10407" fmla="*/ 3759930 w 4004840"/>
            <a:gd name="connsiteY10407" fmla="*/ 1575297 h 4757195"/>
            <a:gd name="connsiteX10408" fmla="*/ 3752442 w 4004840"/>
            <a:gd name="connsiteY10408" fmla="*/ 1584640 h 4757195"/>
            <a:gd name="connsiteX10409" fmla="*/ 3750572 w 4004840"/>
            <a:gd name="connsiteY10409" fmla="*/ 1588377 h 4757195"/>
            <a:gd name="connsiteX10410" fmla="*/ 3752442 w 4004840"/>
            <a:gd name="connsiteY10410" fmla="*/ 1576231 h 4757195"/>
            <a:gd name="connsiteX10411" fmla="*/ 3764605 w 4004840"/>
            <a:gd name="connsiteY10411" fmla="*/ 1567823 h 4757195"/>
            <a:gd name="connsiteX10412" fmla="*/ 3799228 w 4004840"/>
            <a:gd name="connsiteY10412" fmla="*/ 1567823 h 4757195"/>
            <a:gd name="connsiteX10413" fmla="*/ 3759930 w 4004840"/>
            <a:gd name="connsiteY10413" fmla="*/ 1677134 h 4757195"/>
            <a:gd name="connsiteX10414" fmla="*/ 3889986 w 4004840"/>
            <a:gd name="connsiteY10414" fmla="*/ 1672463 h 4757195"/>
            <a:gd name="connsiteX10415" fmla="*/ 3827293 w 4004840"/>
            <a:gd name="connsiteY10415" fmla="*/ 1680871 h 4757195"/>
            <a:gd name="connsiteX10416" fmla="*/ 3837589 w 4004840"/>
            <a:gd name="connsiteY10416" fmla="*/ 1700492 h 4757195"/>
            <a:gd name="connsiteX10417" fmla="*/ 3805777 w 4004840"/>
            <a:gd name="connsiteY10417" fmla="*/ 1697689 h 4757195"/>
            <a:gd name="connsiteX10418" fmla="*/ 3799228 w 4004840"/>
            <a:gd name="connsiteY10418" fmla="*/ 1693017 h 4757195"/>
            <a:gd name="connsiteX10419" fmla="*/ 3752442 w 4004840"/>
            <a:gd name="connsiteY10419" fmla="*/ 1733192 h 4757195"/>
            <a:gd name="connsiteX10420" fmla="*/ 3773026 w 4004840"/>
            <a:gd name="connsiteY10420" fmla="*/ 1873335 h 4757195"/>
            <a:gd name="connsiteX10421" fmla="*/ 3676655 w 4004840"/>
            <a:gd name="connsiteY10421" fmla="*/ 1873335 h 4757195"/>
            <a:gd name="connsiteX10422" fmla="*/ 3706597 w 4004840"/>
            <a:gd name="connsiteY10422" fmla="*/ 1733192 h 4757195"/>
            <a:gd name="connsiteX10423" fmla="*/ 3683675 w 4004840"/>
            <a:gd name="connsiteY10423" fmla="*/ 1687061 h 4757195"/>
            <a:gd name="connsiteX10424" fmla="*/ 3658622 w 4004840"/>
            <a:gd name="connsiteY10424" fmla="*/ 1670724 h 4757195"/>
            <a:gd name="connsiteX10425" fmla="*/ 3651396 w 4004840"/>
            <a:gd name="connsiteY10425" fmla="*/ 1674331 h 4757195"/>
            <a:gd name="connsiteX10426" fmla="*/ 3629876 w 4004840"/>
            <a:gd name="connsiteY10426" fmla="*/ 1690214 h 4757195"/>
            <a:gd name="connsiteX10427" fmla="*/ 3654201 w 4004840"/>
            <a:gd name="connsiteY10427" fmla="*/ 1679937 h 4757195"/>
            <a:gd name="connsiteX10428" fmla="*/ 3660751 w 4004840"/>
            <a:gd name="connsiteY10428" fmla="*/ 1675266 h 4757195"/>
            <a:gd name="connsiteX10429" fmla="*/ 3643909 w 4004840"/>
            <a:gd name="connsiteY10429" fmla="*/ 1697689 h 4757195"/>
            <a:gd name="connsiteX10430" fmla="*/ 3613035 w 4004840"/>
            <a:gd name="connsiteY10430" fmla="*/ 1700492 h 4757195"/>
            <a:gd name="connsiteX10431" fmla="*/ 3630808 w 4004840"/>
            <a:gd name="connsiteY10431" fmla="*/ 1674331 h 4757195"/>
            <a:gd name="connsiteX10432" fmla="*/ 3645896 w 4004840"/>
            <a:gd name="connsiteY10432" fmla="*/ 1670010 h 4757195"/>
            <a:gd name="connsiteX10433" fmla="*/ 3658390 w 4004840"/>
            <a:gd name="connsiteY10433" fmla="*/ 1670572 h 4757195"/>
            <a:gd name="connsiteX10434" fmla="*/ 3651861 w 4004840"/>
            <a:gd name="connsiteY10434" fmla="*/ 1666317 h 4757195"/>
            <a:gd name="connsiteX10435" fmla="*/ 3601807 w 4004840"/>
            <a:gd name="connsiteY10435" fmla="*/ 1658449 h 4757195"/>
            <a:gd name="connsiteX10436" fmla="*/ 3686014 w 4004840"/>
            <a:gd name="connsiteY10436" fmla="*/ 1661251 h 4757195"/>
            <a:gd name="connsiteX10437" fmla="*/ 3659813 w 4004840"/>
            <a:gd name="connsiteY10437" fmla="*/ 1591180 h 4757195"/>
            <a:gd name="connsiteX10438" fmla="*/ 3718759 w 4004840"/>
            <a:gd name="connsiteY10438" fmla="*/ 1690214 h 4757195"/>
            <a:gd name="connsiteX10439" fmla="*/ 3799228 w 4004840"/>
            <a:gd name="connsiteY10439" fmla="*/ 1567823 h 4757195"/>
            <a:gd name="connsiteX10440" fmla="*/ 279529 w 4004840"/>
            <a:gd name="connsiteY10440" fmla="*/ 1505225 h 4757195"/>
            <a:gd name="connsiteX10441" fmla="*/ 292628 w 4004840"/>
            <a:gd name="connsiteY10441" fmla="*/ 1534188 h 4757195"/>
            <a:gd name="connsiteX10442" fmla="*/ 282336 w 4004840"/>
            <a:gd name="connsiteY10442" fmla="*/ 1560348 h 4757195"/>
            <a:gd name="connsiteX10443" fmla="*/ 282336 w 4004840"/>
            <a:gd name="connsiteY10443" fmla="*/ 1551940 h 4757195"/>
            <a:gd name="connsiteX10444" fmla="*/ 279529 w 4004840"/>
            <a:gd name="connsiteY10444" fmla="*/ 1525780 h 4757195"/>
            <a:gd name="connsiteX10445" fmla="*/ 276722 w 4004840"/>
            <a:gd name="connsiteY10445" fmla="*/ 1551940 h 4757195"/>
            <a:gd name="connsiteX10446" fmla="*/ 276722 w 4004840"/>
            <a:gd name="connsiteY10446" fmla="*/ 1560348 h 4757195"/>
            <a:gd name="connsiteX10447" fmla="*/ 265494 w 4004840"/>
            <a:gd name="connsiteY10447" fmla="*/ 1534188 h 4757195"/>
            <a:gd name="connsiteX10448" fmla="*/ 279529 w 4004840"/>
            <a:gd name="connsiteY10448" fmla="*/ 1505225 h 4757195"/>
            <a:gd name="connsiteX10449" fmla="*/ 662394 w 4004840"/>
            <a:gd name="connsiteY10449" fmla="*/ 1505225 h 4757195"/>
            <a:gd name="connsiteX10450" fmla="*/ 675493 w 4004840"/>
            <a:gd name="connsiteY10450" fmla="*/ 1534188 h 4757195"/>
            <a:gd name="connsiteX10451" fmla="*/ 665201 w 4004840"/>
            <a:gd name="connsiteY10451" fmla="*/ 1560348 h 4757195"/>
            <a:gd name="connsiteX10452" fmla="*/ 665201 w 4004840"/>
            <a:gd name="connsiteY10452" fmla="*/ 1551940 h 4757195"/>
            <a:gd name="connsiteX10453" fmla="*/ 662394 w 4004840"/>
            <a:gd name="connsiteY10453" fmla="*/ 1525780 h 4757195"/>
            <a:gd name="connsiteX10454" fmla="*/ 659587 w 4004840"/>
            <a:gd name="connsiteY10454" fmla="*/ 1551940 h 4757195"/>
            <a:gd name="connsiteX10455" fmla="*/ 659587 w 4004840"/>
            <a:gd name="connsiteY10455" fmla="*/ 1560348 h 4757195"/>
            <a:gd name="connsiteX10456" fmla="*/ 648359 w 4004840"/>
            <a:gd name="connsiteY10456" fmla="*/ 1534188 h 4757195"/>
            <a:gd name="connsiteX10457" fmla="*/ 662394 w 4004840"/>
            <a:gd name="connsiteY10457" fmla="*/ 1505225 h 4757195"/>
            <a:gd name="connsiteX10458" fmla="*/ 1045259 w 4004840"/>
            <a:gd name="connsiteY10458" fmla="*/ 1505225 h 4757195"/>
            <a:gd name="connsiteX10459" fmla="*/ 1058358 w 4004840"/>
            <a:gd name="connsiteY10459" fmla="*/ 1534188 h 4757195"/>
            <a:gd name="connsiteX10460" fmla="*/ 1048066 w 4004840"/>
            <a:gd name="connsiteY10460" fmla="*/ 1560348 h 4757195"/>
            <a:gd name="connsiteX10461" fmla="*/ 1048066 w 4004840"/>
            <a:gd name="connsiteY10461" fmla="*/ 1551940 h 4757195"/>
            <a:gd name="connsiteX10462" fmla="*/ 1045259 w 4004840"/>
            <a:gd name="connsiteY10462" fmla="*/ 1525780 h 4757195"/>
            <a:gd name="connsiteX10463" fmla="*/ 1042452 w 4004840"/>
            <a:gd name="connsiteY10463" fmla="*/ 1551940 h 4757195"/>
            <a:gd name="connsiteX10464" fmla="*/ 1042452 w 4004840"/>
            <a:gd name="connsiteY10464" fmla="*/ 1560348 h 4757195"/>
            <a:gd name="connsiteX10465" fmla="*/ 1031224 w 4004840"/>
            <a:gd name="connsiteY10465" fmla="*/ 1534188 h 4757195"/>
            <a:gd name="connsiteX10466" fmla="*/ 1045259 w 4004840"/>
            <a:gd name="connsiteY10466" fmla="*/ 1505225 h 4757195"/>
            <a:gd name="connsiteX10467" fmla="*/ 1428124 w 4004840"/>
            <a:gd name="connsiteY10467" fmla="*/ 1505225 h 4757195"/>
            <a:gd name="connsiteX10468" fmla="*/ 1441223 w 4004840"/>
            <a:gd name="connsiteY10468" fmla="*/ 1534188 h 4757195"/>
            <a:gd name="connsiteX10469" fmla="*/ 1430931 w 4004840"/>
            <a:gd name="connsiteY10469" fmla="*/ 1560348 h 4757195"/>
            <a:gd name="connsiteX10470" fmla="*/ 1430931 w 4004840"/>
            <a:gd name="connsiteY10470" fmla="*/ 1551940 h 4757195"/>
            <a:gd name="connsiteX10471" fmla="*/ 1428124 w 4004840"/>
            <a:gd name="connsiteY10471" fmla="*/ 1525780 h 4757195"/>
            <a:gd name="connsiteX10472" fmla="*/ 1425317 w 4004840"/>
            <a:gd name="connsiteY10472" fmla="*/ 1551940 h 4757195"/>
            <a:gd name="connsiteX10473" fmla="*/ 1425317 w 4004840"/>
            <a:gd name="connsiteY10473" fmla="*/ 1560348 h 4757195"/>
            <a:gd name="connsiteX10474" fmla="*/ 1414089 w 4004840"/>
            <a:gd name="connsiteY10474" fmla="*/ 1534188 h 4757195"/>
            <a:gd name="connsiteX10475" fmla="*/ 1428124 w 4004840"/>
            <a:gd name="connsiteY10475" fmla="*/ 1505225 h 4757195"/>
            <a:gd name="connsiteX10476" fmla="*/ 1810988 w 4004840"/>
            <a:gd name="connsiteY10476" fmla="*/ 1505225 h 4757195"/>
            <a:gd name="connsiteX10477" fmla="*/ 1824087 w 4004840"/>
            <a:gd name="connsiteY10477" fmla="*/ 1534188 h 4757195"/>
            <a:gd name="connsiteX10478" fmla="*/ 1813795 w 4004840"/>
            <a:gd name="connsiteY10478" fmla="*/ 1560348 h 4757195"/>
            <a:gd name="connsiteX10479" fmla="*/ 1813795 w 4004840"/>
            <a:gd name="connsiteY10479" fmla="*/ 1551940 h 4757195"/>
            <a:gd name="connsiteX10480" fmla="*/ 1810988 w 4004840"/>
            <a:gd name="connsiteY10480" fmla="*/ 1525780 h 4757195"/>
            <a:gd name="connsiteX10481" fmla="*/ 1808181 w 4004840"/>
            <a:gd name="connsiteY10481" fmla="*/ 1551940 h 4757195"/>
            <a:gd name="connsiteX10482" fmla="*/ 1808181 w 4004840"/>
            <a:gd name="connsiteY10482" fmla="*/ 1560348 h 4757195"/>
            <a:gd name="connsiteX10483" fmla="*/ 1796953 w 4004840"/>
            <a:gd name="connsiteY10483" fmla="*/ 1534188 h 4757195"/>
            <a:gd name="connsiteX10484" fmla="*/ 1810988 w 4004840"/>
            <a:gd name="connsiteY10484" fmla="*/ 1505225 h 4757195"/>
            <a:gd name="connsiteX10485" fmla="*/ 2193853 w 4004840"/>
            <a:gd name="connsiteY10485" fmla="*/ 1505225 h 4757195"/>
            <a:gd name="connsiteX10486" fmla="*/ 2206952 w 4004840"/>
            <a:gd name="connsiteY10486" fmla="*/ 1534188 h 4757195"/>
            <a:gd name="connsiteX10487" fmla="*/ 2196660 w 4004840"/>
            <a:gd name="connsiteY10487" fmla="*/ 1560348 h 4757195"/>
            <a:gd name="connsiteX10488" fmla="*/ 2196660 w 4004840"/>
            <a:gd name="connsiteY10488" fmla="*/ 1551940 h 4757195"/>
            <a:gd name="connsiteX10489" fmla="*/ 2193853 w 4004840"/>
            <a:gd name="connsiteY10489" fmla="*/ 1525780 h 4757195"/>
            <a:gd name="connsiteX10490" fmla="*/ 2191046 w 4004840"/>
            <a:gd name="connsiteY10490" fmla="*/ 1551940 h 4757195"/>
            <a:gd name="connsiteX10491" fmla="*/ 2191046 w 4004840"/>
            <a:gd name="connsiteY10491" fmla="*/ 1560348 h 4757195"/>
            <a:gd name="connsiteX10492" fmla="*/ 2179818 w 4004840"/>
            <a:gd name="connsiteY10492" fmla="*/ 1534188 h 4757195"/>
            <a:gd name="connsiteX10493" fmla="*/ 2193853 w 4004840"/>
            <a:gd name="connsiteY10493" fmla="*/ 1505225 h 4757195"/>
            <a:gd name="connsiteX10494" fmla="*/ 2576718 w 4004840"/>
            <a:gd name="connsiteY10494" fmla="*/ 1505225 h 4757195"/>
            <a:gd name="connsiteX10495" fmla="*/ 2589817 w 4004840"/>
            <a:gd name="connsiteY10495" fmla="*/ 1534188 h 4757195"/>
            <a:gd name="connsiteX10496" fmla="*/ 2579524 w 4004840"/>
            <a:gd name="connsiteY10496" fmla="*/ 1560348 h 4757195"/>
            <a:gd name="connsiteX10497" fmla="*/ 2579524 w 4004840"/>
            <a:gd name="connsiteY10497" fmla="*/ 1551940 h 4757195"/>
            <a:gd name="connsiteX10498" fmla="*/ 2576718 w 4004840"/>
            <a:gd name="connsiteY10498" fmla="*/ 1525780 h 4757195"/>
            <a:gd name="connsiteX10499" fmla="*/ 2573911 w 4004840"/>
            <a:gd name="connsiteY10499" fmla="*/ 1551940 h 4757195"/>
            <a:gd name="connsiteX10500" fmla="*/ 2573911 w 4004840"/>
            <a:gd name="connsiteY10500" fmla="*/ 1560348 h 4757195"/>
            <a:gd name="connsiteX10501" fmla="*/ 2562683 w 4004840"/>
            <a:gd name="connsiteY10501" fmla="*/ 1534188 h 4757195"/>
            <a:gd name="connsiteX10502" fmla="*/ 2576718 w 4004840"/>
            <a:gd name="connsiteY10502" fmla="*/ 1505225 h 4757195"/>
            <a:gd name="connsiteX10503" fmla="*/ 2959582 w 4004840"/>
            <a:gd name="connsiteY10503" fmla="*/ 1505225 h 4757195"/>
            <a:gd name="connsiteX10504" fmla="*/ 2972682 w 4004840"/>
            <a:gd name="connsiteY10504" fmla="*/ 1534188 h 4757195"/>
            <a:gd name="connsiteX10505" fmla="*/ 2962389 w 4004840"/>
            <a:gd name="connsiteY10505" fmla="*/ 1560348 h 4757195"/>
            <a:gd name="connsiteX10506" fmla="*/ 2962389 w 4004840"/>
            <a:gd name="connsiteY10506" fmla="*/ 1551940 h 4757195"/>
            <a:gd name="connsiteX10507" fmla="*/ 2959582 w 4004840"/>
            <a:gd name="connsiteY10507" fmla="*/ 1525780 h 4757195"/>
            <a:gd name="connsiteX10508" fmla="*/ 2956776 w 4004840"/>
            <a:gd name="connsiteY10508" fmla="*/ 1551940 h 4757195"/>
            <a:gd name="connsiteX10509" fmla="*/ 2956776 w 4004840"/>
            <a:gd name="connsiteY10509" fmla="*/ 1560348 h 4757195"/>
            <a:gd name="connsiteX10510" fmla="*/ 2945548 w 4004840"/>
            <a:gd name="connsiteY10510" fmla="*/ 1534188 h 4757195"/>
            <a:gd name="connsiteX10511" fmla="*/ 2959582 w 4004840"/>
            <a:gd name="connsiteY10511" fmla="*/ 1505225 h 4757195"/>
            <a:gd name="connsiteX10512" fmla="*/ 3342447 w 4004840"/>
            <a:gd name="connsiteY10512" fmla="*/ 1505225 h 4757195"/>
            <a:gd name="connsiteX10513" fmla="*/ 3355546 w 4004840"/>
            <a:gd name="connsiteY10513" fmla="*/ 1534188 h 4757195"/>
            <a:gd name="connsiteX10514" fmla="*/ 3345254 w 4004840"/>
            <a:gd name="connsiteY10514" fmla="*/ 1560348 h 4757195"/>
            <a:gd name="connsiteX10515" fmla="*/ 3345254 w 4004840"/>
            <a:gd name="connsiteY10515" fmla="*/ 1551940 h 4757195"/>
            <a:gd name="connsiteX10516" fmla="*/ 3342447 w 4004840"/>
            <a:gd name="connsiteY10516" fmla="*/ 1525780 h 4757195"/>
            <a:gd name="connsiteX10517" fmla="*/ 3339641 w 4004840"/>
            <a:gd name="connsiteY10517" fmla="*/ 1551940 h 4757195"/>
            <a:gd name="connsiteX10518" fmla="*/ 3339641 w 4004840"/>
            <a:gd name="connsiteY10518" fmla="*/ 1560348 h 4757195"/>
            <a:gd name="connsiteX10519" fmla="*/ 3328413 w 4004840"/>
            <a:gd name="connsiteY10519" fmla="*/ 1534188 h 4757195"/>
            <a:gd name="connsiteX10520" fmla="*/ 3342447 w 4004840"/>
            <a:gd name="connsiteY10520" fmla="*/ 1505225 h 4757195"/>
            <a:gd name="connsiteX10521" fmla="*/ 3725309 w 4004840"/>
            <a:gd name="connsiteY10521" fmla="*/ 1505225 h 4757195"/>
            <a:gd name="connsiteX10522" fmla="*/ 3738411 w 4004840"/>
            <a:gd name="connsiteY10522" fmla="*/ 1534188 h 4757195"/>
            <a:gd name="connsiteX10523" fmla="*/ 3728119 w 4004840"/>
            <a:gd name="connsiteY10523" fmla="*/ 1560348 h 4757195"/>
            <a:gd name="connsiteX10524" fmla="*/ 3728119 w 4004840"/>
            <a:gd name="connsiteY10524" fmla="*/ 1551940 h 4757195"/>
            <a:gd name="connsiteX10525" fmla="*/ 3725309 w 4004840"/>
            <a:gd name="connsiteY10525" fmla="*/ 1525780 h 4757195"/>
            <a:gd name="connsiteX10526" fmla="*/ 3722505 w 4004840"/>
            <a:gd name="connsiteY10526" fmla="*/ 1551940 h 4757195"/>
            <a:gd name="connsiteX10527" fmla="*/ 3722505 w 4004840"/>
            <a:gd name="connsiteY10527" fmla="*/ 1560348 h 4757195"/>
            <a:gd name="connsiteX10528" fmla="*/ 3711278 w 4004840"/>
            <a:gd name="connsiteY10528" fmla="*/ 1534188 h 4757195"/>
            <a:gd name="connsiteX10529" fmla="*/ 3725309 w 4004840"/>
            <a:gd name="connsiteY10529" fmla="*/ 1505225 h 4757195"/>
            <a:gd name="connsiteX10530" fmla="*/ 192514 w 4004840"/>
            <a:gd name="connsiteY10530" fmla="*/ 1484671 h 4757195"/>
            <a:gd name="connsiteX10531" fmla="*/ 227133 w 4004840"/>
            <a:gd name="connsiteY10531" fmla="*/ 1508962 h 4757195"/>
            <a:gd name="connsiteX10532" fmla="*/ 231811 w 4004840"/>
            <a:gd name="connsiteY10532" fmla="*/ 1546334 h 4757195"/>
            <a:gd name="connsiteX10533" fmla="*/ 226197 w 4004840"/>
            <a:gd name="connsiteY10533" fmla="*/ 1536057 h 4757195"/>
            <a:gd name="connsiteX10534" fmla="*/ 205613 w 4004840"/>
            <a:gd name="connsiteY10534" fmla="*/ 1508028 h 4757195"/>
            <a:gd name="connsiteX10535" fmla="*/ 219648 w 4004840"/>
            <a:gd name="connsiteY10535" fmla="*/ 1539794 h 4757195"/>
            <a:gd name="connsiteX10536" fmla="*/ 226197 w 4004840"/>
            <a:gd name="connsiteY10536" fmla="*/ 1550071 h 4757195"/>
            <a:gd name="connsiteX10537" fmla="*/ 195321 w 4004840"/>
            <a:gd name="connsiteY10537" fmla="*/ 1526714 h 4757195"/>
            <a:gd name="connsiteX10538" fmla="*/ 192514 w 4004840"/>
            <a:gd name="connsiteY10538" fmla="*/ 1484671 h 4757195"/>
            <a:gd name="connsiteX10539" fmla="*/ 366543 w 4004840"/>
            <a:gd name="connsiteY10539" fmla="*/ 1484671 h 4757195"/>
            <a:gd name="connsiteX10540" fmla="*/ 362801 w 4004840"/>
            <a:gd name="connsiteY10540" fmla="*/ 1526714 h 4757195"/>
            <a:gd name="connsiteX10541" fmla="*/ 332860 w 4004840"/>
            <a:gd name="connsiteY10541" fmla="*/ 1550071 h 4757195"/>
            <a:gd name="connsiteX10542" fmla="*/ 339410 w 4004840"/>
            <a:gd name="connsiteY10542" fmla="*/ 1539794 h 4757195"/>
            <a:gd name="connsiteX10543" fmla="*/ 353444 w 4004840"/>
            <a:gd name="connsiteY10543" fmla="*/ 1508028 h 4757195"/>
            <a:gd name="connsiteX10544" fmla="*/ 331925 w 4004840"/>
            <a:gd name="connsiteY10544" fmla="*/ 1536057 h 4757195"/>
            <a:gd name="connsiteX10545" fmla="*/ 327247 w 4004840"/>
            <a:gd name="connsiteY10545" fmla="*/ 1546334 h 4757195"/>
            <a:gd name="connsiteX10546" fmla="*/ 330989 w 4004840"/>
            <a:gd name="connsiteY10546" fmla="*/ 1508962 h 4757195"/>
            <a:gd name="connsiteX10547" fmla="*/ 366543 w 4004840"/>
            <a:gd name="connsiteY10547" fmla="*/ 1484671 h 4757195"/>
            <a:gd name="connsiteX10548" fmla="*/ 575379 w 4004840"/>
            <a:gd name="connsiteY10548" fmla="*/ 1484671 h 4757195"/>
            <a:gd name="connsiteX10549" fmla="*/ 609998 w 4004840"/>
            <a:gd name="connsiteY10549" fmla="*/ 1508962 h 4757195"/>
            <a:gd name="connsiteX10550" fmla="*/ 614676 w 4004840"/>
            <a:gd name="connsiteY10550" fmla="*/ 1546334 h 4757195"/>
            <a:gd name="connsiteX10551" fmla="*/ 609062 w 4004840"/>
            <a:gd name="connsiteY10551" fmla="*/ 1536057 h 4757195"/>
            <a:gd name="connsiteX10552" fmla="*/ 588478 w 4004840"/>
            <a:gd name="connsiteY10552" fmla="*/ 1508028 h 4757195"/>
            <a:gd name="connsiteX10553" fmla="*/ 602513 w 4004840"/>
            <a:gd name="connsiteY10553" fmla="*/ 1539794 h 4757195"/>
            <a:gd name="connsiteX10554" fmla="*/ 609062 w 4004840"/>
            <a:gd name="connsiteY10554" fmla="*/ 1550071 h 4757195"/>
            <a:gd name="connsiteX10555" fmla="*/ 578186 w 4004840"/>
            <a:gd name="connsiteY10555" fmla="*/ 1526714 h 4757195"/>
            <a:gd name="connsiteX10556" fmla="*/ 575379 w 4004840"/>
            <a:gd name="connsiteY10556" fmla="*/ 1484671 h 4757195"/>
            <a:gd name="connsiteX10557" fmla="*/ 749408 w 4004840"/>
            <a:gd name="connsiteY10557" fmla="*/ 1484671 h 4757195"/>
            <a:gd name="connsiteX10558" fmla="*/ 745666 w 4004840"/>
            <a:gd name="connsiteY10558" fmla="*/ 1526714 h 4757195"/>
            <a:gd name="connsiteX10559" fmla="*/ 715725 w 4004840"/>
            <a:gd name="connsiteY10559" fmla="*/ 1550071 h 4757195"/>
            <a:gd name="connsiteX10560" fmla="*/ 722275 w 4004840"/>
            <a:gd name="connsiteY10560" fmla="*/ 1539794 h 4757195"/>
            <a:gd name="connsiteX10561" fmla="*/ 736309 w 4004840"/>
            <a:gd name="connsiteY10561" fmla="*/ 1508028 h 4757195"/>
            <a:gd name="connsiteX10562" fmla="*/ 714790 w 4004840"/>
            <a:gd name="connsiteY10562" fmla="*/ 1536057 h 4757195"/>
            <a:gd name="connsiteX10563" fmla="*/ 710111 w 4004840"/>
            <a:gd name="connsiteY10563" fmla="*/ 1546334 h 4757195"/>
            <a:gd name="connsiteX10564" fmla="*/ 713854 w 4004840"/>
            <a:gd name="connsiteY10564" fmla="*/ 1508962 h 4757195"/>
            <a:gd name="connsiteX10565" fmla="*/ 749408 w 4004840"/>
            <a:gd name="connsiteY10565" fmla="*/ 1484671 h 4757195"/>
            <a:gd name="connsiteX10566" fmla="*/ 958244 w 4004840"/>
            <a:gd name="connsiteY10566" fmla="*/ 1484671 h 4757195"/>
            <a:gd name="connsiteX10567" fmla="*/ 992863 w 4004840"/>
            <a:gd name="connsiteY10567" fmla="*/ 1508962 h 4757195"/>
            <a:gd name="connsiteX10568" fmla="*/ 997541 w 4004840"/>
            <a:gd name="connsiteY10568" fmla="*/ 1546334 h 4757195"/>
            <a:gd name="connsiteX10569" fmla="*/ 991927 w 4004840"/>
            <a:gd name="connsiteY10569" fmla="*/ 1536057 h 4757195"/>
            <a:gd name="connsiteX10570" fmla="*/ 971343 w 4004840"/>
            <a:gd name="connsiteY10570" fmla="*/ 1508028 h 4757195"/>
            <a:gd name="connsiteX10571" fmla="*/ 985378 w 4004840"/>
            <a:gd name="connsiteY10571" fmla="*/ 1539794 h 4757195"/>
            <a:gd name="connsiteX10572" fmla="*/ 991927 w 4004840"/>
            <a:gd name="connsiteY10572" fmla="*/ 1550071 h 4757195"/>
            <a:gd name="connsiteX10573" fmla="*/ 961051 w 4004840"/>
            <a:gd name="connsiteY10573" fmla="*/ 1526714 h 4757195"/>
            <a:gd name="connsiteX10574" fmla="*/ 958244 w 4004840"/>
            <a:gd name="connsiteY10574" fmla="*/ 1484671 h 4757195"/>
            <a:gd name="connsiteX10575" fmla="*/ 1132273 w 4004840"/>
            <a:gd name="connsiteY10575" fmla="*/ 1484671 h 4757195"/>
            <a:gd name="connsiteX10576" fmla="*/ 1128531 w 4004840"/>
            <a:gd name="connsiteY10576" fmla="*/ 1526714 h 4757195"/>
            <a:gd name="connsiteX10577" fmla="*/ 1098590 w 4004840"/>
            <a:gd name="connsiteY10577" fmla="*/ 1550071 h 4757195"/>
            <a:gd name="connsiteX10578" fmla="*/ 1105140 w 4004840"/>
            <a:gd name="connsiteY10578" fmla="*/ 1539794 h 4757195"/>
            <a:gd name="connsiteX10579" fmla="*/ 1119174 w 4004840"/>
            <a:gd name="connsiteY10579" fmla="*/ 1508028 h 4757195"/>
            <a:gd name="connsiteX10580" fmla="*/ 1097655 w 4004840"/>
            <a:gd name="connsiteY10580" fmla="*/ 1536057 h 4757195"/>
            <a:gd name="connsiteX10581" fmla="*/ 1092976 w 4004840"/>
            <a:gd name="connsiteY10581" fmla="*/ 1546334 h 4757195"/>
            <a:gd name="connsiteX10582" fmla="*/ 1096719 w 4004840"/>
            <a:gd name="connsiteY10582" fmla="*/ 1508962 h 4757195"/>
            <a:gd name="connsiteX10583" fmla="*/ 1132273 w 4004840"/>
            <a:gd name="connsiteY10583" fmla="*/ 1484671 h 4757195"/>
            <a:gd name="connsiteX10584" fmla="*/ 1341109 w 4004840"/>
            <a:gd name="connsiteY10584" fmla="*/ 1484671 h 4757195"/>
            <a:gd name="connsiteX10585" fmla="*/ 1375728 w 4004840"/>
            <a:gd name="connsiteY10585" fmla="*/ 1508962 h 4757195"/>
            <a:gd name="connsiteX10586" fmla="*/ 1380406 w 4004840"/>
            <a:gd name="connsiteY10586" fmla="*/ 1546334 h 4757195"/>
            <a:gd name="connsiteX10587" fmla="*/ 1374792 w 4004840"/>
            <a:gd name="connsiteY10587" fmla="*/ 1536057 h 4757195"/>
            <a:gd name="connsiteX10588" fmla="*/ 1354208 w 4004840"/>
            <a:gd name="connsiteY10588" fmla="*/ 1508028 h 4757195"/>
            <a:gd name="connsiteX10589" fmla="*/ 1368243 w 4004840"/>
            <a:gd name="connsiteY10589" fmla="*/ 1539794 h 4757195"/>
            <a:gd name="connsiteX10590" fmla="*/ 1374792 w 4004840"/>
            <a:gd name="connsiteY10590" fmla="*/ 1550071 h 4757195"/>
            <a:gd name="connsiteX10591" fmla="*/ 1343916 w 4004840"/>
            <a:gd name="connsiteY10591" fmla="*/ 1526714 h 4757195"/>
            <a:gd name="connsiteX10592" fmla="*/ 1341109 w 4004840"/>
            <a:gd name="connsiteY10592" fmla="*/ 1484671 h 4757195"/>
            <a:gd name="connsiteX10593" fmla="*/ 1515138 w 4004840"/>
            <a:gd name="connsiteY10593" fmla="*/ 1484671 h 4757195"/>
            <a:gd name="connsiteX10594" fmla="*/ 1511396 w 4004840"/>
            <a:gd name="connsiteY10594" fmla="*/ 1526714 h 4757195"/>
            <a:gd name="connsiteX10595" fmla="*/ 1481455 w 4004840"/>
            <a:gd name="connsiteY10595" fmla="*/ 1550071 h 4757195"/>
            <a:gd name="connsiteX10596" fmla="*/ 1488005 w 4004840"/>
            <a:gd name="connsiteY10596" fmla="*/ 1539794 h 4757195"/>
            <a:gd name="connsiteX10597" fmla="*/ 1502039 w 4004840"/>
            <a:gd name="connsiteY10597" fmla="*/ 1508028 h 4757195"/>
            <a:gd name="connsiteX10598" fmla="*/ 1480520 w 4004840"/>
            <a:gd name="connsiteY10598" fmla="*/ 1536057 h 4757195"/>
            <a:gd name="connsiteX10599" fmla="*/ 1475841 w 4004840"/>
            <a:gd name="connsiteY10599" fmla="*/ 1546334 h 4757195"/>
            <a:gd name="connsiteX10600" fmla="*/ 1479584 w 4004840"/>
            <a:gd name="connsiteY10600" fmla="*/ 1508962 h 4757195"/>
            <a:gd name="connsiteX10601" fmla="*/ 1515138 w 4004840"/>
            <a:gd name="connsiteY10601" fmla="*/ 1484671 h 4757195"/>
            <a:gd name="connsiteX10602" fmla="*/ 1723973 w 4004840"/>
            <a:gd name="connsiteY10602" fmla="*/ 1484671 h 4757195"/>
            <a:gd name="connsiteX10603" fmla="*/ 1758592 w 4004840"/>
            <a:gd name="connsiteY10603" fmla="*/ 1508962 h 4757195"/>
            <a:gd name="connsiteX10604" fmla="*/ 1763270 w 4004840"/>
            <a:gd name="connsiteY10604" fmla="*/ 1546334 h 4757195"/>
            <a:gd name="connsiteX10605" fmla="*/ 1757656 w 4004840"/>
            <a:gd name="connsiteY10605" fmla="*/ 1536057 h 4757195"/>
            <a:gd name="connsiteX10606" fmla="*/ 1737072 w 4004840"/>
            <a:gd name="connsiteY10606" fmla="*/ 1508028 h 4757195"/>
            <a:gd name="connsiteX10607" fmla="*/ 1751107 w 4004840"/>
            <a:gd name="connsiteY10607" fmla="*/ 1539794 h 4757195"/>
            <a:gd name="connsiteX10608" fmla="*/ 1757656 w 4004840"/>
            <a:gd name="connsiteY10608" fmla="*/ 1550071 h 4757195"/>
            <a:gd name="connsiteX10609" fmla="*/ 1726780 w 4004840"/>
            <a:gd name="connsiteY10609" fmla="*/ 1526714 h 4757195"/>
            <a:gd name="connsiteX10610" fmla="*/ 1723973 w 4004840"/>
            <a:gd name="connsiteY10610" fmla="*/ 1484671 h 4757195"/>
            <a:gd name="connsiteX10611" fmla="*/ 1898002 w 4004840"/>
            <a:gd name="connsiteY10611" fmla="*/ 1484671 h 4757195"/>
            <a:gd name="connsiteX10612" fmla="*/ 1894260 w 4004840"/>
            <a:gd name="connsiteY10612" fmla="*/ 1526714 h 4757195"/>
            <a:gd name="connsiteX10613" fmla="*/ 1864319 w 4004840"/>
            <a:gd name="connsiteY10613" fmla="*/ 1550071 h 4757195"/>
            <a:gd name="connsiteX10614" fmla="*/ 1870869 w 4004840"/>
            <a:gd name="connsiteY10614" fmla="*/ 1539794 h 4757195"/>
            <a:gd name="connsiteX10615" fmla="*/ 1884903 w 4004840"/>
            <a:gd name="connsiteY10615" fmla="*/ 1508028 h 4757195"/>
            <a:gd name="connsiteX10616" fmla="*/ 1863384 w 4004840"/>
            <a:gd name="connsiteY10616" fmla="*/ 1536057 h 4757195"/>
            <a:gd name="connsiteX10617" fmla="*/ 1858705 w 4004840"/>
            <a:gd name="connsiteY10617" fmla="*/ 1546334 h 4757195"/>
            <a:gd name="connsiteX10618" fmla="*/ 1862448 w 4004840"/>
            <a:gd name="connsiteY10618" fmla="*/ 1508962 h 4757195"/>
            <a:gd name="connsiteX10619" fmla="*/ 1898002 w 4004840"/>
            <a:gd name="connsiteY10619" fmla="*/ 1484671 h 4757195"/>
            <a:gd name="connsiteX10620" fmla="*/ 2106838 w 4004840"/>
            <a:gd name="connsiteY10620" fmla="*/ 1484671 h 4757195"/>
            <a:gd name="connsiteX10621" fmla="*/ 2141457 w 4004840"/>
            <a:gd name="connsiteY10621" fmla="*/ 1508962 h 4757195"/>
            <a:gd name="connsiteX10622" fmla="*/ 2146135 w 4004840"/>
            <a:gd name="connsiteY10622" fmla="*/ 1546334 h 4757195"/>
            <a:gd name="connsiteX10623" fmla="*/ 2140521 w 4004840"/>
            <a:gd name="connsiteY10623" fmla="*/ 1536057 h 4757195"/>
            <a:gd name="connsiteX10624" fmla="*/ 2119937 w 4004840"/>
            <a:gd name="connsiteY10624" fmla="*/ 1508028 h 4757195"/>
            <a:gd name="connsiteX10625" fmla="*/ 2133972 w 4004840"/>
            <a:gd name="connsiteY10625" fmla="*/ 1539794 h 4757195"/>
            <a:gd name="connsiteX10626" fmla="*/ 2140521 w 4004840"/>
            <a:gd name="connsiteY10626" fmla="*/ 1550071 h 4757195"/>
            <a:gd name="connsiteX10627" fmla="*/ 2109645 w 4004840"/>
            <a:gd name="connsiteY10627" fmla="*/ 1526714 h 4757195"/>
            <a:gd name="connsiteX10628" fmla="*/ 2106838 w 4004840"/>
            <a:gd name="connsiteY10628" fmla="*/ 1484671 h 4757195"/>
            <a:gd name="connsiteX10629" fmla="*/ 2280867 w 4004840"/>
            <a:gd name="connsiteY10629" fmla="*/ 1484671 h 4757195"/>
            <a:gd name="connsiteX10630" fmla="*/ 2277125 w 4004840"/>
            <a:gd name="connsiteY10630" fmla="*/ 1526714 h 4757195"/>
            <a:gd name="connsiteX10631" fmla="*/ 2247184 w 4004840"/>
            <a:gd name="connsiteY10631" fmla="*/ 1550071 h 4757195"/>
            <a:gd name="connsiteX10632" fmla="*/ 2253734 w 4004840"/>
            <a:gd name="connsiteY10632" fmla="*/ 1539794 h 4757195"/>
            <a:gd name="connsiteX10633" fmla="*/ 2267768 w 4004840"/>
            <a:gd name="connsiteY10633" fmla="*/ 1508028 h 4757195"/>
            <a:gd name="connsiteX10634" fmla="*/ 2246249 w 4004840"/>
            <a:gd name="connsiteY10634" fmla="*/ 1536057 h 4757195"/>
            <a:gd name="connsiteX10635" fmla="*/ 2241570 w 4004840"/>
            <a:gd name="connsiteY10635" fmla="*/ 1546334 h 4757195"/>
            <a:gd name="connsiteX10636" fmla="*/ 2245313 w 4004840"/>
            <a:gd name="connsiteY10636" fmla="*/ 1508962 h 4757195"/>
            <a:gd name="connsiteX10637" fmla="*/ 2280867 w 4004840"/>
            <a:gd name="connsiteY10637" fmla="*/ 1484671 h 4757195"/>
            <a:gd name="connsiteX10638" fmla="*/ 2489703 w 4004840"/>
            <a:gd name="connsiteY10638" fmla="*/ 1484671 h 4757195"/>
            <a:gd name="connsiteX10639" fmla="*/ 2524322 w 4004840"/>
            <a:gd name="connsiteY10639" fmla="*/ 1508962 h 4757195"/>
            <a:gd name="connsiteX10640" fmla="*/ 2529000 w 4004840"/>
            <a:gd name="connsiteY10640" fmla="*/ 1546334 h 4757195"/>
            <a:gd name="connsiteX10641" fmla="*/ 2523386 w 4004840"/>
            <a:gd name="connsiteY10641" fmla="*/ 1536057 h 4757195"/>
            <a:gd name="connsiteX10642" fmla="*/ 2502802 w 4004840"/>
            <a:gd name="connsiteY10642" fmla="*/ 1508028 h 4757195"/>
            <a:gd name="connsiteX10643" fmla="*/ 2516837 w 4004840"/>
            <a:gd name="connsiteY10643" fmla="*/ 1539794 h 4757195"/>
            <a:gd name="connsiteX10644" fmla="*/ 2523386 w 4004840"/>
            <a:gd name="connsiteY10644" fmla="*/ 1550071 h 4757195"/>
            <a:gd name="connsiteX10645" fmla="*/ 2492510 w 4004840"/>
            <a:gd name="connsiteY10645" fmla="*/ 1526714 h 4757195"/>
            <a:gd name="connsiteX10646" fmla="*/ 2489703 w 4004840"/>
            <a:gd name="connsiteY10646" fmla="*/ 1484671 h 4757195"/>
            <a:gd name="connsiteX10647" fmla="*/ 2663732 w 4004840"/>
            <a:gd name="connsiteY10647" fmla="*/ 1484671 h 4757195"/>
            <a:gd name="connsiteX10648" fmla="*/ 2659990 w 4004840"/>
            <a:gd name="connsiteY10648" fmla="*/ 1526714 h 4757195"/>
            <a:gd name="connsiteX10649" fmla="*/ 2630049 w 4004840"/>
            <a:gd name="connsiteY10649" fmla="*/ 1550071 h 4757195"/>
            <a:gd name="connsiteX10650" fmla="*/ 2636599 w 4004840"/>
            <a:gd name="connsiteY10650" fmla="*/ 1539794 h 4757195"/>
            <a:gd name="connsiteX10651" fmla="*/ 2650633 w 4004840"/>
            <a:gd name="connsiteY10651" fmla="*/ 1508028 h 4757195"/>
            <a:gd name="connsiteX10652" fmla="*/ 2629113 w 4004840"/>
            <a:gd name="connsiteY10652" fmla="*/ 1536057 h 4757195"/>
            <a:gd name="connsiteX10653" fmla="*/ 2624435 w 4004840"/>
            <a:gd name="connsiteY10653" fmla="*/ 1546334 h 4757195"/>
            <a:gd name="connsiteX10654" fmla="*/ 2628178 w 4004840"/>
            <a:gd name="connsiteY10654" fmla="*/ 1508962 h 4757195"/>
            <a:gd name="connsiteX10655" fmla="*/ 2663732 w 4004840"/>
            <a:gd name="connsiteY10655" fmla="*/ 1484671 h 4757195"/>
            <a:gd name="connsiteX10656" fmla="*/ 2872567 w 4004840"/>
            <a:gd name="connsiteY10656" fmla="*/ 1484671 h 4757195"/>
            <a:gd name="connsiteX10657" fmla="*/ 2907187 w 4004840"/>
            <a:gd name="connsiteY10657" fmla="*/ 1508962 h 4757195"/>
            <a:gd name="connsiteX10658" fmla="*/ 2911865 w 4004840"/>
            <a:gd name="connsiteY10658" fmla="*/ 1546334 h 4757195"/>
            <a:gd name="connsiteX10659" fmla="*/ 2906251 w 4004840"/>
            <a:gd name="connsiteY10659" fmla="*/ 1536057 h 4757195"/>
            <a:gd name="connsiteX10660" fmla="*/ 2885667 w 4004840"/>
            <a:gd name="connsiteY10660" fmla="*/ 1508028 h 4757195"/>
            <a:gd name="connsiteX10661" fmla="*/ 2899701 w 4004840"/>
            <a:gd name="connsiteY10661" fmla="*/ 1539794 h 4757195"/>
            <a:gd name="connsiteX10662" fmla="*/ 2906251 w 4004840"/>
            <a:gd name="connsiteY10662" fmla="*/ 1550071 h 4757195"/>
            <a:gd name="connsiteX10663" fmla="*/ 2875375 w 4004840"/>
            <a:gd name="connsiteY10663" fmla="*/ 1526714 h 4757195"/>
            <a:gd name="connsiteX10664" fmla="*/ 2872567 w 4004840"/>
            <a:gd name="connsiteY10664" fmla="*/ 1484671 h 4757195"/>
            <a:gd name="connsiteX10665" fmla="*/ 3046597 w 4004840"/>
            <a:gd name="connsiteY10665" fmla="*/ 1484671 h 4757195"/>
            <a:gd name="connsiteX10666" fmla="*/ 3042855 w 4004840"/>
            <a:gd name="connsiteY10666" fmla="*/ 1526714 h 4757195"/>
            <a:gd name="connsiteX10667" fmla="*/ 3012914 w 4004840"/>
            <a:gd name="connsiteY10667" fmla="*/ 1550071 h 4757195"/>
            <a:gd name="connsiteX10668" fmla="*/ 3019464 w 4004840"/>
            <a:gd name="connsiteY10668" fmla="*/ 1539794 h 4757195"/>
            <a:gd name="connsiteX10669" fmla="*/ 3033498 w 4004840"/>
            <a:gd name="connsiteY10669" fmla="*/ 1508028 h 4757195"/>
            <a:gd name="connsiteX10670" fmla="*/ 3011979 w 4004840"/>
            <a:gd name="connsiteY10670" fmla="*/ 1536057 h 4757195"/>
            <a:gd name="connsiteX10671" fmla="*/ 3007300 w 4004840"/>
            <a:gd name="connsiteY10671" fmla="*/ 1546334 h 4757195"/>
            <a:gd name="connsiteX10672" fmla="*/ 3011043 w 4004840"/>
            <a:gd name="connsiteY10672" fmla="*/ 1508962 h 4757195"/>
            <a:gd name="connsiteX10673" fmla="*/ 3046597 w 4004840"/>
            <a:gd name="connsiteY10673" fmla="*/ 1484671 h 4757195"/>
            <a:gd name="connsiteX10674" fmla="*/ 3255432 w 4004840"/>
            <a:gd name="connsiteY10674" fmla="*/ 1484671 h 4757195"/>
            <a:gd name="connsiteX10675" fmla="*/ 3290052 w 4004840"/>
            <a:gd name="connsiteY10675" fmla="*/ 1508962 h 4757195"/>
            <a:gd name="connsiteX10676" fmla="*/ 3294730 w 4004840"/>
            <a:gd name="connsiteY10676" fmla="*/ 1546334 h 4757195"/>
            <a:gd name="connsiteX10677" fmla="*/ 3289115 w 4004840"/>
            <a:gd name="connsiteY10677" fmla="*/ 1536057 h 4757195"/>
            <a:gd name="connsiteX10678" fmla="*/ 3268531 w 4004840"/>
            <a:gd name="connsiteY10678" fmla="*/ 1508028 h 4757195"/>
            <a:gd name="connsiteX10679" fmla="*/ 3282566 w 4004840"/>
            <a:gd name="connsiteY10679" fmla="*/ 1539794 h 4757195"/>
            <a:gd name="connsiteX10680" fmla="*/ 3289115 w 4004840"/>
            <a:gd name="connsiteY10680" fmla="*/ 1550071 h 4757195"/>
            <a:gd name="connsiteX10681" fmla="*/ 3258240 w 4004840"/>
            <a:gd name="connsiteY10681" fmla="*/ 1526714 h 4757195"/>
            <a:gd name="connsiteX10682" fmla="*/ 3255432 w 4004840"/>
            <a:gd name="connsiteY10682" fmla="*/ 1484671 h 4757195"/>
            <a:gd name="connsiteX10683" fmla="*/ 3429462 w 4004840"/>
            <a:gd name="connsiteY10683" fmla="*/ 1484671 h 4757195"/>
            <a:gd name="connsiteX10684" fmla="*/ 3425719 w 4004840"/>
            <a:gd name="connsiteY10684" fmla="*/ 1526714 h 4757195"/>
            <a:gd name="connsiteX10685" fmla="*/ 3395779 w 4004840"/>
            <a:gd name="connsiteY10685" fmla="*/ 1550071 h 4757195"/>
            <a:gd name="connsiteX10686" fmla="*/ 3402329 w 4004840"/>
            <a:gd name="connsiteY10686" fmla="*/ 1539794 h 4757195"/>
            <a:gd name="connsiteX10687" fmla="*/ 3416363 w 4004840"/>
            <a:gd name="connsiteY10687" fmla="*/ 1508028 h 4757195"/>
            <a:gd name="connsiteX10688" fmla="*/ 3394844 w 4004840"/>
            <a:gd name="connsiteY10688" fmla="*/ 1536057 h 4757195"/>
            <a:gd name="connsiteX10689" fmla="*/ 3390165 w 4004840"/>
            <a:gd name="connsiteY10689" fmla="*/ 1546334 h 4757195"/>
            <a:gd name="connsiteX10690" fmla="*/ 3393908 w 4004840"/>
            <a:gd name="connsiteY10690" fmla="*/ 1508962 h 4757195"/>
            <a:gd name="connsiteX10691" fmla="*/ 3429462 w 4004840"/>
            <a:gd name="connsiteY10691" fmla="*/ 1484671 h 4757195"/>
            <a:gd name="connsiteX10692" fmla="*/ 3638297 w 4004840"/>
            <a:gd name="connsiteY10692" fmla="*/ 1484671 h 4757195"/>
            <a:gd name="connsiteX10693" fmla="*/ 3672913 w 4004840"/>
            <a:gd name="connsiteY10693" fmla="*/ 1508962 h 4757195"/>
            <a:gd name="connsiteX10694" fmla="*/ 3677593 w 4004840"/>
            <a:gd name="connsiteY10694" fmla="*/ 1546334 h 4757195"/>
            <a:gd name="connsiteX10695" fmla="*/ 3671980 w 4004840"/>
            <a:gd name="connsiteY10695" fmla="*/ 1536057 h 4757195"/>
            <a:gd name="connsiteX10696" fmla="*/ 3651396 w 4004840"/>
            <a:gd name="connsiteY10696" fmla="*/ 1508028 h 4757195"/>
            <a:gd name="connsiteX10697" fmla="*/ 3665431 w 4004840"/>
            <a:gd name="connsiteY10697" fmla="*/ 1539794 h 4757195"/>
            <a:gd name="connsiteX10698" fmla="*/ 3671980 w 4004840"/>
            <a:gd name="connsiteY10698" fmla="*/ 1550071 h 4757195"/>
            <a:gd name="connsiteX10699" fmla="*/ 3641100 w 4004840"/>
            <a:gd name="connsiteY10699" fmla="*/ 1526714 h 4757195"/>
            <a:gd name="connsiteX10700" fmla="*/ 3638297 w 4004840"/>
            <a:gd name="connsiteY10700" fmla="*/ 1484671 h 4757195"/>
            <a:gd name="connsiteX10701" fmla="*/ 3812327 w 4004840"/>
            <a:gd name="connsiteY10701" fmla="*/ 1484671 h 4757195"/>
            <a:gd name="connsiteX10702" fmla="*/ 3808580 w 4004840"/>
            <a:gd name="connsiteY10702" fmla="*/ 1526714 h 4757195"/>
            <a:gd name="connsiteX10703" fmla="*/ 3778644 w 4004840"/>
            <a:gd name="connsiteY10703" fmla="*/ 1550071 h 4757195"/>
            <a:gd name="connsiteX10704" fmla="*/ 3785193 w 4004840"/>
            <a:gd name="connsiteY10704" fmla="*/ 1539794 h 4757195"/>
            <a:gd name="connsiteX10705" fmla="*/ 3799228 w 4004840"/>
            <a:gd name="connsiteY10705" fmla="*/ 1508028 h 4757195"/>
            <a:gd name="connsiteX10706" fmla="*/ 3777704 w 4004840"/>
            <a:gd name="connsiteY10706" fmla="*/ 1536057 h 4757195"/>
            <a:gd name="connsiteX10707" fmla="*/ 3773026 w 4004840"/>
            <a:gd name="connsiteY10707" fmla="*/ 1546334 h 4757195"/>
            <a:gd name="connsiteX10708" fmla="*/ 3776772 w 4004840"/>
            <a:gd name="connsiteY10708" fmla="*/ 1508962 h 4757195"/>
            <a:gd name="connsiteX10709" fmla="*/ 3812327 w 4004840"/>
            <a:gd name="connsiteY10709" fmla="*/ 1484671 h 4757195"/>
            <a:gd name="connsiteX10710" fmla="*/ 226197 w 4004840"/>
            <a:gd name="connsiteY10710" fmla="*/ 1254649 h 4757195"/>
            <a:gd name="connsiteX10711" fmla="*/ 219648 w 4004840"/>
            <a:gd name="connsiteY10711" fmla="*/ 1263992 h 4757195"/>
            <a:gd name="connsiteX10712" fmla="*/ 205613 w 4004840"/>
            <a:gd name="connsiteY10712" fmla="*/ 1296692 h 4757195"/>
            <a:gd name="connsiteX10713" fmla="*/ 226197 w 4004840"/>
            <a:gd name="connsiteY10713" fmla="*/ 1267729 h 4757195"/>
            <a:gd name="connsiteX10714" fmla="*/ 231811 w 4004840"/>
            <a:gd name="connsiteY10714" fmla="*/ 1258386 h 4757195"/>
            <a:gd name="connsiteX10715" fmla="*/ 227133 w 4004840"/>
            <a:gd name="connsiteY10715" fmla="*/ 1295758 h 4757195"/>
            <a:gd name="connsiteX10716" fmla="*/ 192514 w 4004840"/>
            <a:gd name="connsiteY10716" fmla="*/ 1319115 h 4757195"/>
            <a:gd name="connsiteX10717" fmla="*/ 195321 w 4004840"/>
            <a:gd name="connsiteY10717" fmla="*/ 1277072 h 4757195"/>
            <a:gd name="connsiteX10718" fmla="*/ 226197 w 4004840"/>
            <a:gd name="connsiteY10718" fmla="*/ 1254649 h 4757195"/>
            <a:gd name="connsiteX10719" fmla="*/ 332860 w 4004840"/>
            <a:gd name="connsiteY10719" fmla="*/ 1254649 h 4757195"/>
            <a:gd name="connsiteX10720" fmla="*/ 362801 w 4004840"/>
            <a:gd name="connsiteY10720" fmla="*/ 1277072 h 4757195"/>
            <a:gd name="connsiteX10721" fmla="*/ 366543 w 4004840"/>
            <a:gd name="connsiteY10721" fmla="*/ 1320049 h 4757195"/>
            <a:gd name="connsiteX10722" fmla="*/ 330989 w 4004840"/>
            <a:gd name="connsiteY10722" fmla="*/ 1295758 h 4757195"/>
            <a:gd name="connsiteX10723" fmla="*/ 327247 w 4004840"/>
            <a:gd name="connsiteY10723" fmla="*/ 1258386 h 4757195"/>
            <a:gd name="connsiteX10724" fmla="*/ 331925 w 4004840"/>
            <a:gd name="connsiteY10724" fmla="*/ 1267729 h 4757195"/>
            <a:gd name="connsiteX10725" fmla="*/ 353444 w 4004840"/>
            <a:gd name="connsiteY10725" fmla="*/ 1296692 h 4757195"/>
            <a:gd name="connsiteX10726" fmla="*/ 339410 w 4004840"/>
            <a:gd name="connsiteY10726" fmla="*/ 1263992 h 4757195"/>
            <a:gd name="connsiteX10727" fmla="*/ 332860 w 4004840"/>
            <a:gd name="connsiteY10727" fmla="*/ 1254649 h 4757195"/>
            <a:gd name="connsiteX10728" fmla="*/ 609062 w 4004840"/>
            <a:gd name="connsiteY10728" fmla="*/ 1254649 h 4757195"/>
            <a:gd name="connsiteX10729" fmla="*/ 602513 w 4004840"/>
            <a:gd name="connsiteY10729" fmla="*/ 1263992 h 4757195"/>
            <a:gd name="connsiteX10730" fmla="*/ 588478 w 4004840"/>
            <a:gd name="connsiteY10730" fmla="*/ 1296692 h 4757195"/>
            <a:gd name="connsiteX10731" fmla="*/ 609062 w 4004840"/>
            <a:gd name="connsiteY10731" fmla="*/ 1267729 h 4757195"/>
            <a:gd name="connsiteX10732" fmla="*/ 614676 w 4004840"/>
            <a:gd name="connsiteY10732" fmla="*/ 1258386 h 4757195"/>
            <a:gd name="connsiteX10733" fmla="*/ 609998 w 4004840"/>
            <a:gd name="connsiteY10733" fmla="*/ 1295758 h 4757195"/>
            <a:gd name="connsiteX10734" fmla="*/ 575379 w 4004840"/>
            <a:gd name="connsiteY10734" fmla="*/ 1319115 h 4757195"/>
            <a:gd name="connsiteX10735" fmla="*/ 578186 w 4004840"/>
            <a:gd name="connsiteY10735" fmla="*/ 1277072 h 4757195"/>
            <a:gd name="connsiteX10736" fmla="*/ 609062 w 4004840"/>
            <a:gd name="connsiteY10736" fmla="*/ 1254649 h 4757195"/>
            <a:gd name="connsiteX10737" fmla="*/ 715725 w 4004840"/>
            <a:gd name="connsiteY10737" fmla="*/ 1254649 h 4757195"/>
            <a:gd name="connsiteX10738" fmla="*/ 745666 w 4004840"/>
            <a:gd name="connsiteY10738" fmla="*/ 1277072 h 4757195"/>
            <a:gd name="connsiteX10739" fmla="*/ 749408 w 4004840"/>
            <a:gd name="connsiteY10739" fmla="*/ 1320049 h 4757195"/>
            <a:gd name="connsiteX10740" fmla="*/ 713854 w 4004840"/>
            <a:gd name="connsiteY10740" fmla="*/ 1295758 h 4757195"/>
            <a:gd name="connsiteX10741" fmla="*/ 710111 w 4004840"/>
            <a:gd name="connsiteY10741" fmla="*/ 1258386 h 4757195"/>
            <a:gd name="connsiteX10742" fmla="*/ 714790 w 4004840"/>
            <a:gd name="connsiteY10742" fmla="*/ 1267729 h 4757195"/>
            <a:gd name="connsiteX10743" fmla="*/ 736309 w 4004840"/>
            <a:gd name="connsiteY10743" fmla="*/ 1296692 h 4757195"/>
            <a:gd name="connsiteX10744" fmla="*/ 722275 w 4004840"/>
            <a:gd name="connsiteY10744" fmla="*/ 1263992 h 4757195"/>
            <a:gd name="connsiteX10745" fmla="*/ 715725 w 4004840"/>
            <a:gd name="connsiteY10745" fmla="*/ 1254649 h 4757195"/>
            <a:gd name="connsiteX10746" fmla="*/ 991927 w 4004840"/>
            <a:gd name="connsiteY10746" fmla="*/ 1254649 h 4757195"/>
            <a:gd name="connsiteX10747" fmla="*/ 985378 w 4004840"/>
            <a:gd name="connsiteY10747" fmla="*/ 1263992 h 4757195"/>
            <a:gd name="connsiteX10748" fmla="*/ 971343 w 4004840"/>
            <a:gd name="connsiteY10748" fmla="*/ 1296692 h 4757195"/>
            <a:gd name="connsiteX10749" fmla="*/ 991927 w 4004840"/>
            <a:gd name="connsiteY10749" fmla="*/ 1267729 h 4757195"/>
            <a:gd name="connsiteX10750" fmla="*/ 997541 w 4004840"/>
            <a:gd name="connsiteY10750" fmla="*/ 1258386 h 4757195"/>
            <a:gd name="connsiteX10751" fmla="*/ 992863 w 4004840"/>
            <a:gd name="connsiteY10751" fmla="*/ 1295758 h 4757195"/>
            <a:gd name="connsiteX10752" fmla="*/ 958244 w 4004840"/>
            <a:gd name="connsiteY10752" fmla="*/ 1319115 h 4757195"/>
            <a:gd name="connsiteX10753" fmla="*/ 961051 w 4004840"/>
            <a:gd name="connsiteY10753" fmla="*/ 1277072 h 4757195"/>
            <a:gd name="connsiteX10754" fmla="*/ 991927 w 4004840"/>
            <a:gd name="connsiteY10754" fmla="*/ 1254649 h 4757195"/>
            <a:gd name="connsiteX10755" fmla="*/ 1098590 w 4004840"/>
            <a:gd name="connsiteY10755" fmla="*/ 1254649 h 4757195"/>
            <a:gd name="connsiteX10756" fmla="*/ 1128531 w 4004840"/>
            <a:gd name="connsiteY10756" fmla="*/ 1277072 h 4757195"/>
            <a:gd name="connsiteX10757" fmla="*/ 1132273 w 4004840"/>
            <a:gd name="connsiteY10757" fmla="*/ 1320049 h 4757195"/>
            <a:gd name="connsiteX10758" fmla="*/ 1096719 w 4004840"/>
            <a:gd name="connsiteY10758" fmla="*/ 1295758 h 4757195"/>
            <a:gd name="connsiteX10759" fmla="*/ 1092976 w 4004840"/>
            <a:gd name="connsiteY10759" fmla="*/ 1258386 h 4757195"/>
            <a:gd name="connsiteX10760" fmla="*/ 1097655 w 4004840"/>
            <a:gd name="connsiteY10760" fmla="*/ 1267729 h 4757195"/>
            <a:gd name="connsiteX10761" fmla="*/ 1119174 w 4004840"/>
            <a:gd name="connsiteY10761" fmla="*/ 1296692 h 4757195"/>
            <a:gd name="connsiteX10762" fmla="*/ 1105140 w 4004840"/>
            <a:gd name="connsiteY10762" fmla="*/ 1263992 h 4757195"/>
            <a:gd name="connsiteX10763" fmla="*/ 1098590 w 4004840"/>
            <a:gd name="connsiteY10763" fmla="*/ 1254649 h 4757195"/>
            <a:gd name="connsiteX10764" fmla="*/ 1374792 w 4004840"/>
            <a:gd name="connsiteY10764" fmla="*/ 1254649 h 4757195"/>
            <a:gd name="connsiteX10765" fmla="*/ 1368243 w 4004840"/>
            <a:gd name="connsiteY10765" fmla="*/ 1263992 h 4757195"/>
            <a:gd name="connsiteX10766" fmla="*/ 1354208 w 4004840"/>
            <a:gd name="connsiteY10766" fmla="*/ 1296692 h 4757195"/>
            <a:gd name="connsiteX10767" fmla="*/ 1374792 w 4004840"/>
            <a:gd name="connsiteY10767" fmla="*/ 1267729 h 4757195"/>
            <a:gd name="connsiteX10768" fmla="*/ 1380406 w 4004840"/>
            <a:gd name="connsiteY10768" fmla="*/ 1258386 h 4757195"/>
            <a:gd name="connsiteX10769" fmla="*/ 1375728 w 4004840"/>
            <a:gd name="connsiteY10769" fmla="*/ 1295758 h 4757195"/>
            <a:gd name="connsiteX10770" fmla="*/ 1341109 w 4004840"/>
            <a:gd name="connsiteY10770" fmla="*/ 1319115 h 4757195"/>
            <a:gd name="connsiteX10771" fmla="*/ 1343916 w 4004840"/>
            <a:gd name="connsiteY10771" fmla="*/ 1277072 h 4757195"/>
            <a:gd name="connsiteX10772" fmla="*/ 1374792 w 4004840"/>
            <a:gd name="connsiteY10772" fmla="*/ 1254649 h 4757195"/>
            <a:gd name="connsiteX10773" fmla="*/ 1481455 w 4004840"/>
            <a:gd name="connsiteY10773" fmla="*/ 1254649 h 4757195"/>
            <a:gd name="connsiteX10774" fmla="*/ 1511396 w 4004840"/>
            <a:gd name="connsiteY10774" fmla="*/ 1277072 h 4757195"/>
            <a:gd name="connsiteX10775" fmla="*/ 1515138 w 4004840"/>
            <a:gd name="connsiteY10775" fmla="*/ 1320049 h 4757195"/>
            <a:gd name="connsiteX10776" fmla="*/ 1479584 w 4004840"/>
            <a:gd name="connsiteY10776" fmla="*/ 1295758 h 4757195"/>
            <a:gd name="connsiteX10777" fmla="*/ 1475841 w 4004840"/>
            <a:gd name="connsiteY10777" fmla="*/ 1258386 h 4757195"/>
            <a:gd name="connsiteX10778" fmla="*/ 1480520 w 4004840"/>
            <a:gd name="connsiteY10778" fmla="*/ 1267729 h 4757195"/>
            <a:gd name="connsiteX10779" fmla="*/ 1502039 w 4004840"/>
            <a:gd name="connsiteY10779" fmla="*/ 1296692 h 4757195"/>
            <a:gd name="connsiteX10780" fmla="*/ 1488005 w 4004840"/>
            <a:gd name="connsiteY10780" fmla="*/ 1263992 h 4757195"/>
            <a:gd name="connsiteX10781" fmla="*/ 1481455 w 4004840"/>
            <a:gd name="connsiteY10781" fmla="*/ 1254649 h 4757195"/>
            <a:gd name="connsiteX10782" fmla="*/ 1757656 w 4004840"/>
            <a:gd name="connsiteY10782" fmla="*/ 1254649 h 4757195"/>
            <a:gd name="connsiteX10783" fmla="*/ 1751107 w 4004840"/>
            <a:gd name="connsiteY10783" fmla="*/ 1263992 h 4757195"/>
            <a:gd name="connsiteX10784" fmla="*/ 1737072 w 4004840"/>
            <a:gd name="connsiteY10784" fmla="*/ 1296692 h 4757195"/>
            <a:gd name="connsiteX10785" fmla="*/ 1757656 w 4004840"/>
            <a:gd name="connsiteY10785" fmla="*/ 1267729 h 4757195"/>
            <a:gd name="connsiteX10786" fmla="*/ 1763270 w 4004840"/>
            <a:gd name="connsiteY10786" fmla="*/ 1258386 h 4757195"/>
            <a:gd name="connsiteX10787" fmla="*/ 1758592 w 4004840"/>
            <a:gd name="connsiteY10787" fmla="*/ 1295758 h 4757195"/>
            <a:gd name="connsiteX10788" fmla="*/ 1723973 w 4004840"/>
            <a:gd name="connsiteY10788" fmla="*/ 1319115 h 4757195"/>
            <a:gd name="connsiteX10789" fmla="*/ 1726780 w 4004840"/>
            <a:gd name="connsiteY10789" fmla="*/ 1277072 h 4757195"/>
            <a:gd name="connsiteX10790" fmla="*/ 1757656 w 4004840"/>
            <a:gd name="connsiteY10790" fmla="*/ 1254649 h 4757195"/>
            <a:gd name="connsiteX10791" fmla="*/ 1864319 w 4004840"/>
            <a:gd name="connsiteY10791" fmla="*/ 1254649 h 4757195"/>
            <a:gd name="connsiteX10792" fmla="*/ 1894260 w 4004840"/>
            <a:gd name="connsiteY10792" fmla="*/ 1277072 h 4757195"/>
            <a:gd name="connsiteX10793" fmla="*/ 1898002 w 4004840"/>
            <a:gd name="connsiteY10793" fmla="*/ 1320049 h 4757195"/>
            <a:gd name="connsiteX10794" fmla="*/ 1862448 w 4004840"/>
            <a:gd name="connsiteY10794" fmla="*/ 1295758 h 4757195"/>
            <a:gd name="connsiteX10795" fmla="*/ 1858705 w 4004840"/>
            <a:gd name="connsiteY10795" fmla="*/ 1258386 h 4757195"/>
            <a:gd name="connsiteX10796" fmla="*/ 1863384 w 4004840"/>
            <a:gd name="connsiteY10796" fmla="*/ 1267729 h 4757195"/>
            <a:gd name="connsiteX10797" fmla="*/ 1884903 w 4004840"/>
            <a:gd name="connsiteY10797" fmla="*/ 1296692 h 4757195"/>
            <a:gd name="connsiteX10798" fmla="*/ 1870869 w 4004840"/>
            <a:gd name="connsiteY10798" fmla="*/ 1263992 h 4757195"/>
            <a:gd name="connsiteX10799" fmla="*/ 1864319 w 4004840"/>
            <a:gd name="connsiteY10799" fmla="*/ 1254649 h 4757195"/>
            <a:gd name="connsiteX10800" fmla="*/ 2140521 w 4004840"/>
            <a:gd name="connsiteY10800" fmla="*/ 1254649 h 4757195"/>
            <a:gd name="connsiteX10801" fmla="*/ 2133972 w 4004840"/>
            <a:gd name="connsiteY10801" fmla="*/ 1263992 h 4757195"/>
            <a:gd name="connsiteX10802" fmla="*/ 2119937 w 4004840"/>
            <a:gd name="connsiteY10802" fmla="*/ 1296692 h 4757195"/>
            <a:gd name="connsiteX10803" fmla="*/ 2140521 w 4004840"/>
            <a:gd name="connsiteY10803" fmla="*/ 1267729 h 4757195"/>
            <a:gd name="connsiteX10804" fmla="*/ 2146135 w 4004840"/>
            <a:gd name="connsiteY10804" fmla="*/ 1258386 h 4757195"/>
            <a:gd name="connsiteX10805" fmla="*/ 2141457 w 4004840"/>
            <a:gd name="connsiteY10805" fmla="*/ 1295758 h 4757195"/>
            <a:gd name="connsiteX10806" fmla="*/ 2106838 w 4004840"/>
            <a:gd name="connsiteY10806" fmla="*/ 1319115 h 4757195"/>
            <a:gd name="connsiteX10807" fmla="*/ 2109645 w 4004840"/>
            <a:gd name="connsiteY10807" fmla="*/ 1277072 h 4757195"/>
            <a:gd name="connsiteX10808" fmla="*/ 2140521 w 4004840"/>
            <a:gd name="connsiteY10808" fmla="*/ 1254649 h 4757195"/>
            <a:gd name="connsiteX10809" fmla="*/ 2247184 w 4004840"/>
            <a:gd name="connsiteY10809" fmla="*/ 1254649 h 4757195"/>
            <a:gd name="connsiteX10810" fmla="*/ 2277125 w 4004840"/>
            <a:gd name="connsiteY10810" fmla="*/ 1277072 h 4757195"/>
            <a:gd name="connsiteX10811" fmla="*/ 2280867 w 4004840"/>
            <a:gd name="connsiteY10811" fmla="*/ 1320049 h 4757195"/>
            <a:gd name="connsiteX10812" fmla="*/ 2245313 w 4004840"/>
            <a:gd name="connsiteY10812" fmla="*/ 1295758 h 4757195"/>
            <a:gd name="connsiteX10813" fmla="*/ 2241570 w 4004840"/>
            <a:gd name="connsiteY10813" fmla="*/ 1258386 h 4757195"/>
            <a:gd name="connsiteX10814" fmla="*/ 2246249 w 4004840"/>
            <a:gd name="connsiteY10814" fmla="*/ 1267729 h 4757195"/>
            <a:gd name="connsiteX10815" fmla="*/ 2267768 w 4004840"/>
            <a:gd name="connsiteY10815" fmla="*/ 1296692 h 4757195"/>
            <a:gd name="connsiteX10816" fmla="*/ 2253734 w 4004840"/>
            <a:gd name="connsiteY10816" fmla="*/ 1263992 h 4757195"/>
            <a:gd name="connsiteX10817" fmla="*/ 2247184 w 4004840"/>
            <a:gd name="connsiteY10817" fmla="*/ 1254649 h 4757195"/>
            <a:gd name="connsiteX10818" fmla="*/ 2523386 w 4004840"/>
            <a:gd name="connsiteY10818" fmla="*/ 1254649 h 4757195"/>
            <a:gd name="connsiteX10819" fmla="*/ 2516837 w 4004840"/>
            <a:gd name="connsiteY10819" fmla="*/ 1263992 h 4757195"/>
            <a:gd name="connsiteX10820" fmla="*/ 2502802 w 4004840"/>
            <a:gd name="connsiteY10820" fmla="*/ 1296692 h 4757195"/>
            <a:gd name="connsiteX10821" fmla="*/ 2523386 w 4004840"/>
            <a:gd name="connsiteY10821" fmla="*/ 1267729 h 4757195"/>
            <a:gd name="connsiteX10822" fmla="*/ 2529000 w 4004840"/>
            <a:gd name="connsiteY10822" fmla="*/ 1258386 h 4757195"/>
            <a:gd name="connsiteX10823" fmla="*/ 2524322 w 4004840"/>
            <a:gd name="connsiteY10823" fmla="*/ 1295758 h 4757195"/>
            <a:gd name="connsiteX10824" fmla="*/ 2489703 w 4004840"/>
            <a:gd name="connsiteY10824" fmla="*/ 1319115 h 4757195"/>
            <a:gd name="connsiteX10825" fmla="*/ 2492510 w 4004840"/>
            <a:gd name="connsiteY10825" fmla="*/ 1277072 h 4757195"/>
            <a:gd name="connsiteX10826" fmla="*/ 2523386 w 4004840"/>
            <a:gd name="connsiteY10826" fmla="*/ 1254649 h 4757195"/>
            <a:gd name="connsiteX10827" fmla="*/ 2630049 w 4004840"/>
            <a:gd name="connsiteY10827" fmla="*/ 1254649 h 4757195"/>
            <a:gd name="connsiteX10828" fmla="*/ 2659990 w 4004840"/>
            <a:gd name="connsiteY10828" fmla="*/ 1277072 h 4757195"/>
            <a:gd name="connsiteX10829" fmla="*/ 2663732 w 4004840"/>
            <a:gd name="connsiteY10829" fmla="*/ 1320049 h 4757195"/>
            <a:gd name="connsiteX10830" fmla="*/ 2628178 w 4004840"/>
            <a:gd name="connsiteY10830" fmla="*/ 1295758 h 4757195"/>
            <a:gd name="connsiteX10831" fmla="*/ 2624435 w 4004840"/>
            <a:gd name="connsiteY10831" fmla="*/ 1258386 h 4757195"/>
            <a:gd name="connsiteX10832" fmla="*/ 2629113 w 4004840"/>
            <a:gd name="connsiteY10832" fmla="*/ 1267729 h 4757195"/>
            <a:gd name="connsiteX10833" fmla="*/ 2650633 w 4004840"/>
            <a:gd name="connsiteY10833" fmla="*/ 1296692 h 4757195"/>
            <a:gd name="connsiteX10834" fmla="*/ 2636599 w 4004840"/>
            <a:gd name="connsiteY10834" fmla="*/ 1263992 h 4757195"/>
            <a:gd name="connsiteX10835" fmla="*/ 2630049 w 4004840"/>
            <a:gd name="connsiteY10835" fmla="*/ 1254649 h 4757195"/>
            <a:gd name="connsiteX10836" fmla="*/ 2906251 w 4004840"/>
            <a:gd name="connsiteY10836" fmla="*/ 1254649 h 4757195"/>
            <a:gd name="connsiteX10837" fmla="*/ 2899701 w 4004840"/>
            <a:gd name="connsiteY10837" fmla="*/ 1263992 h 4757195"/>
            <a:gd name="connsiteX10838" fmla="*/ 2885667 w 4004840"/>
            <a:gd name="connsiteY10838" fmla="*/ 1296692 h 4757195"/>
            <a:gd name="connsiteX10839" fmla="*/ 2906251 w 4004840"/>
            <a:gd name="connsiteY10839" fmla="*/ 1267729 h 4757195"/>
            <a:gd name="connsiteX10840" fmla="*/ 2911865 w 4004840"/>
            <a:gd name="connsiteY10840" fmla="*/ 1258386 h 4757195"/>
            <a:gd name="connsiteX10841" fmla="*/ 2907187 w 4004840"/>
            <a:gd name="connsiteY10841" fmla="*/ 1295758 h 4757195"/>
            <a:gd name="connsiteX10842" fmla="*/ 2872567 w 4004840"/>
            <a:gd name="connsiteY10842" fmla="*/ 1319115 h 4757195"/>
            <a:gd name="connsiteX10843" fmla="*/ 2875375 w 4004840"/>
            <a:gd name="connsiteY10843" fmla="*/ 1277072 h 4757195"/>
            <a:gd name="connsiteX10844" fmla="*/ 2906251 w 4004840"/>
            <a:gd name="connsiteY10844" fmla="*/ 1254649 h 4757195"/>
            <a:gd name="connsiteX10845" fmla="*/ 3012914 w 4004840"/>
            <a:gd name="connsiteY10845" fmla="*/ 1254649 h 4757195"/>
            <a:gd name="connsiteX10846" fmla="*/ 3042855 w 4004840"/>
            <a:gd name="connsiteY10846" fmla="*/ 1277072 h 4757195"/>
            <a:gd name="connsiteX10847" fmla="*/ 3046597 w 4004840"/>
            <a:gd name="connsiteY10847" fmla="*/ 1320049 h 4757195"/>
            <a:gd name="connsiteX10848" fmla="*/ 3011043 w 4004840"/>
            <a:gd name="connsiteY10848" fmla="*/ 1295758 h 4757195"/>
            <a:gd name="connsiteX10849" fmla="*/ 3007300 w 4004840"/>
            <a:gd name="connsiteY10849" fmla="*/ 1258386 h 4757195"/>
            <a:gd name="connsiteX10850" fmla="*/ 3011979 w 4004840"/>
            <a:gd name="connsiteY10850" fmla="*/ 1267729 h 4757195"/>
            <a:gd name="connsiteX10851" fmla="*/ 3033498 w 4004840"/>
            <a:gd name="connsiteY10851" fmla="*/ 1296692 h 4757195"/>
            <a:gd name="connsiteX10852" fmla="*/ 3019464 w 4004840"/>
            <a:gd name="connsiteY10852" fmla="*/ 1263992 h 4757195"/>
            <a:gd name="connsiteX10853" fmla="*/ 3012914 w 4004840"/>
            <a:gd name="connsiteY10853" fmla="*/ 1254649 h 4757195"/>
            <a:gd name="connsiteX10854" fmla="*/ 3289115 w 4004840"/>
            <a:gd name="connsiteY10854" fmla="*/ 1254649 h 4757195"/>
            <a:gd name="connsiteX10855" fmla="*/ 3282566 w 4004840"/>
            <a:gd name="connsiteY10855" fmla="*/ 1263992 h 4757195"/>
            <a:gd name="connsiteX10856" fmla="*/ 3268531 w 4004840"/>
            <a:gd name="connsiteY10856" fmla="*/ 1296692 h 4757195"/>
            <a:gd name="connsiteX10857" fmla="*/ 3289115 w 4004840"/>
            <a:gd name="connsiteY10857" fmla="*/ 1267729 h 4757195"/>
            <a:gd name="connsiteX10858" fmla="*/ 3294730 w 4004840"/>
            <a:gd name="connsiteY10858" fmla="*/ 1258386 h 4757195"/>
            <a:gd name="connsiteX10859" fmla="*/ 3290052 w 4004840"/>
            <a:gd name="connsiteY10859" fmla="*/ 1295758 h 4757195"/>
            <a:gd name="connsiteX10860" fmla="*/ 3255432 w 4004840"/>
            <a:gd name="connsiteY10860" fmla="*/ 1319115 h 4757195"/>
            <a:gd name="connsiteX10861" fmla="*/ 3258240 w 4004840"/>
            <a:gd name="connsiteY10861" fmla="*/ 1277072 h 4757195"/>
            <a:gd name="connsiteX10862" fmla="*/ 3289115 w 4004840"/>
            <a:gd name="connsiteY10862" fmla="*/ 1254649 h 4757195"/>
            <a:gd name="connsiteX10863" fmla="*/ 3395779 w 4004840"/>
            <a:gd name="connsiteY10863" fmla="*/ 1254649 h 4757195"/>
            <a:gd name="connsiteX10864" fmla="*/ 3425719 w 4004840"/>
            <a:gd name="connsiteY10864" fmla="*/ 1277072 h 4757195"/>
            <a:gd name="connsiteX10865" fmla="*/ 3429462 w 4004840"/>
            <a:gd name="connsiteY10865" fmla="*/ 1320049 h 4757195"/>
            <a:gd name="connsiteX10866" fmla="*/ 3393908 w 4004840"/>
            <a:gd name="connsiteY10866" fmla="*/ 1295758 h 4757195"/>
            <a:gd name="connsiteX10867" fmla="*/ 3390165 w 4004840"/>
            <a:gd name="connsiteY10867" fmla="*/ 1258386 h 4757195"/>
            <a:gd name="connsiteX10868" fmla="*/ 3394844 w 4004840"/>
            <a:gd name="connsiteY10868" fmla="*/ 1267729 h 4757195"/>
            <a:gd name="connsiteX10869" fmla="*/ 3416363 w 4004840"/>
            <a:gd name="connsiteY10869" fmla="*/ 1296692 h 4757195"/>
            <a:gd name="connsiteX10870" fmla="*/ 3402329 w 4004840"/>
            <a:gd name="connsiteY10870" fmla="*/ 1263992 h 4757195"/>
            <a:gd name="connsiteX10871" fmla="*/ 3395779 w 4004840"/>
            <a:gd name="connsiteY10871" fmla="*/ 1254649 h 4757195"/>
            <a:gd name="connsiteX10872" fmla="*/ 3671980 w 4004840"/>
            <a:gd name="connsiteY10872" fmla="*/ 1254649 h 4757195"/>
            <a:gd name="connsiteX10873" fmla="*/ 3665431 w 4004840"/>
            <a:gd name="connsiteY10873" fmla="*/ 1263992 h 4757195"/>
            <a:gd name="connsiteX10874" fmla="*/ 3651396 w 4004840"/>
            <a:gd name="connsiteY10874" fmla="*/ 1296692 h 4757195"/>
            <a:gd name="connsiteX10875" fmla="*/ 3671980 w 4004840"/>
            <a:gd name="connsiteY10875" fmla="*/ 1267729 h 4757195"/>
            <a:gd name="connsiteX10876" fmla="*/ 3677593 w 4004840"/>
            <a:gd name="connsiteY10876" fmla="*/ 1258386 h 4757195"/>
            <a:gd name="connsiteX10877" fmla="*/ 3672913 w 4004840"/>
            <a:gd name="connsiteY10877" fmla="*/ 1295758 h 4757195"/>
            <a:gd name="connsiteX10878" fmla="*/ 3638297 w 4004840"/>
            <a:gd name="connsiteY10878" fmla="*/ 1319115 h 4757195"/>
            <a:gd name="connsiteX10879" fmla="*/ 3641100 w 4004840"/>
            <a:gd name="connsiteY10879" fmla="*/ 1277072 h 4757195"/>
            <a:gd name="connsiteX10880" fmla="*/ 3671980 w 4004840"/>
            <a:gd name="connsiteY10880" fmla="*/ 1254649 h 4757195"/>
            <a:gd name="connsiteX10881" fmla="*/ 3778644 w 4004840"/>
            <a:gd name="connsiteY10881" fmla="*/ 1254649 h 4757195"/>
            <a:gd name="connsiteX10882" fmla="*/ 3808580 w 4004840"/>
            <a:gd name="connsiteY10882" fmla="*/ 1277072 h 4757195"/>
            <a:gd name="connsiteX10883" fmla="*/ 3812327 w 4004840"/>
            <a:gd name="connsiteY10883" fmla="*/ 1320049 h 4757195"/>
            <a:gd name="connsiteX10884" fmla="*/ 3776772 w 4004840"/>
            <a:gd name="connsiteY10884" fmla="*/ 1295758 h 4757195"/>
            <a:gd name="connsiteX10885" fmla="*/ 3773025 w 4004840"/>
            <a:gd name="connsiteY10885" fmla="*/ 1258386 h 4757195"/>
            <a:gd name="connsiteX10886" fmla="*/ 3777704 w 4004840"/>
            <a:gd name="connsiteY10886" fmla="*/ 1267729 h 4757195"/>
            <a:gd name="connsiteX10887" fmla="*/ 3799228 w 4004840"/>
            <a:gd name="connsiteY10887" fmla="*/ 1296692 h 4757195"/>
            <a:gd name="connsiteX10888" fmla="*/ 3785193 w 4004840"/>
            <a:gd name="connsiteY10888" fmla="*/ 1263992 h 4757195"/>
            <a:gd name="connsiteX10889" fmla="*/ 3778644 w 4004840"/>
            <a:gd name="connsiteY10889" fmla="*/ 1254649 h 4757195"/>
            <a:gd name="connsiteX10890" fmla="*/ 369350 w 4004840"/>
            <a:gd name="connsiteY10890" fmla="*/ 1219146 h 4757195"/>
            <a:gd name="connsiteX10891" fmla="*/ 365608 w 4004840"/>
            <a:gd name="connsiteY10891" fmla="*/ 1221014 h 4757195"/>
            <a:gd name="connsiteX10892" fmla="*/ 374964 w 4004840"/>
            <a:gd name="connsiteY10892" fmla="*/ 1223817 h 4757195"/>
            <a:gd name="connsiteX10893" fmla="*/ 369350 w 4004840"/>
            <a:gd name="connsiteY10893" fmla="*/ 1219146 h 4757195"/>
            <a:gd name="connsiteX10894" fmla="*/ 752215 w 4004840"/>
            <a:gd name="connsiteY10894" fmla="*/ 1219146 h 4757195"/>
            <a:gd name="connsiteX10895" fmla="*/ 748473 w 4004840"/>
            <a:gd name="connsiteY10895" fmla="*/ 1221014 h 4757195"/>
            <a:gd name="connsiteX10896" fmla="*/ 757829 w 4004840"/>
            <a:gd name="connsiteY10896" fmla="*/ 1223817 h 4757195"/>
            <a:gd name="connsiteX10897" fmla="*/ 752215 w 4004840"/>
            <a:gd name="connsiteY10897" fmla="*/ 1219146 h 4757195"/>
            <a:gd name="connsiteX10898" fmla="*/ 1135080 w 4004840"/>
            <a:gd name="connsiteY10898" fmla="*/ 1219146 h 4757195"/>
            <a:gd name="connsiteX10899" fmla="*/ 1131338 w 4004840"/>
            <a:gd name="connsiteY10899" fmla="*/ 1221014 h 4757195"/>
            <a:gd name="connsiteX10900" fmla="*/ 1140694 w 4004840"/>
            <a:gd name="connsiteY10900" fmla="*/ 1223817 h 4757195"/>
            <a:gd name="connsiteX10901" fmla="*/ 1135080 w 4004840"/>
            <a:gd name="connsiteY10901" fmla="*/ 1219146 h 4757195"/>
            <a:gd name="connsiteX10902" fmla="*/ 1517945 w 4004840"/>
            <a:gd name="connsiteY10902" fmla="*/ 1219146 h 4757195"/>
            <a:gd name="connsiteX10903" fmla="*/ 1514203 w 4004840"/>
            <a:gd name="connsiteY10903" fmla="*/ 1221014 h 4757195"/>
            <a:gd name="connsiteX10904" fmla="*/ 1523559 w 4004840"/>
            <a:gd name="connsiteY10904" fmla="*/ 1223817 h 4757195"/>
            <a:gd name="connsiteX10905" fmla="*/ 1517945 w 4004840"/>
            <a:gd name="connsiteY10905" fmla="*/ 1219146 h 4757195"/>
            <a:gd name="connsiteX10906" fmla="*/ 1900809 w 4004840"/>
            <a:gd name="connsiteY10906" fmla="*/ 1219146 h 4757195"/>
            <a:gd name="connsiteX10907" fmla="*/ 1897067 w 4004840"/>
            <a:gd name="connsiteY10907" fmla="*/ 1221014 h 4757195"/>
            <a:gd name="connsiteX10908" fmla="*/ 1906423 w 4004840"/>
            <a:gd name="connsiteY10908" fmla="*/ 1223817 h 4757195"/>
            <a:gd name="connsiteX10909" fmla="*/ 1900809 w 4004840"/>
            <a:gd name="connsiteY10909" fmla="*/ 1219146 h 4757195"/>
            <a:gd name="connsiteX10910" fmla="*/ 2283674 w 4004840"/>
            <a:gd name="connsiteY10910" fmla="*/ 1219146 h 4757195"/>
            <a:gd name="connsiteX10911" fmla="*/ 2279932 w 4004840"/>
            <a:gd name="connsiteY10911" fmla="*/ 1221014 h 4757195"/>
            <a:gd name="connsiteX10912" fmla="*/ 2289288 w 4004840"/>
            <a:gd name="connsiteY10912" fmla="*/ 1223817 h 4757195"/>
            <a:gd name="connsiteX10913" fmla="*/ 2283674 w 4004840"/>
            <a:gd name="connsiteY10913" fmla="*/ 1219146 h 4757195"/>
            <a:gd name="connsiteX10914" fmla="*/ 2666539 w 4004840"/>
            <a:gd name="connsiteY10914" fmla="*/ 1219146 h 4757195"/>
            <a:gd name="connsiteX10915" fmla="*/ 2662796 w 4004840"/>
            <a:gd name="connsiteY10915" fmla="*/ 1221014 h 4757195"/>
            <a:gd name="connsiteX10916" fmla="*/ 2672153 w 4004840"/>
            <a:gd name="connsiteY10916" fmla="*/ 1223817 h 4757195"/>
            <a:gd name="connsiteX10917" fmla="*/ 2666539 w 4004840"/>
            <a:gd name="connsiteY10917" fmla="*/ 1219146 h 4757195"/>
            <a:gd name="connsiteX10918" fmla="*/ 3049404 w 4004840"/>
            <a:gd name="connsiteY10918" fmla="*/ 1219146 h 4757195"/>
            <a:gd name="connsiteX10919" fmla="*/ 3045662 w 4004840"/>
            <a:gd name="connsiteY10919" fmla="*/ 1221014 h 4757195"/>
            <a:gd name="connsiteX10920" fmla="*/ 3055018 w 4004840"/>
            <a:gd name="connsiteY10920" fmla="*/ 1223817 h 4757195"/>
            <a:gd name="connsiteX10921" fmla="*/ 3049404 w 4004840"/>
            <a:gd name="connsiteY10921" fmla="*/ 1219146 h 4757195"/>
            <a:gd name="connsiteX10922" fmla="*/ 3432269 w 4004840"/>
            <a:gd name="connsiteY10922" fmla="*/ 1219146 h 4757195"/>
            <a:gd name="connsiteX10923" fmla="*/ 3428527 w 4004840"/>
            <a:gd name="connsiteY10923" fmla="*/ 1221014 h 4757195"/>
            <a:gd name="connsiteX10924" fmla="*/ 3437883 w 4004840"/>
            <a:gd name="connsiteY10924" fmla="*/ 1223817 h 4757195"/>
            <a:gd name="connsiteX10925" fmla="*/ 3432269 w 4004840"/>
            <a:gd name="connsiteY10925" fmla="*/ 1219146 h 4757195"/>
            <a:gd name="connsiteX10926" fmla="*/ 3815130 w 4004840"/>
            <a:gd name="connsiteY10926" fmla="*/ 1219146 h 4757195"/>
            <a:gd name="connsiteX10927" fmla="*/ 3811389 w 4004840"/>
            <a:gd name="connsiteY10927" fmla="*/ 1221014 h 4757195"/>
            <a:gd name="connsiteX10928" fmla="*/ 3820748 w 4004840"/>
            <a:gd name="connsiteY10928" fmla="*/ 1223817 h 4757195"/>
            <a:gd name="connsiteX10929" fmla="*/ 3815130 w 4004840"/>
            <a:gd name="connsiteY10929" fmla="*/ 1219146 h 4757195"/>
            <a:gd name="connsiteX10930" fmla="*/ 212606 w 4004840"/>
            <a:gd name="connsiteY10930" fmla="*/ 1204175 h 4757195"/>
            <a:gd name="connsiteX10931" fmla="*/ 212839 w 4004840"/>
            <a:gd name="connsiteY10931" fmla="*/ 1204327 h 4757195"/>
            <a:gd name="connsiteX10932" fmla="*/ 213098 w 4004840"/>
            <a:gd name="connsiteY10932" fmla="*/ 1204197 h 4757195"/>
            <a:gd name="connsiteX10933" fmla="*/ 595471 w 4004840"/>
            <a:gd name="connsiteY10933" fmla="*/ 1204175 h 4757195"/>
            <a:gd name="connsiteX10934" fmla="*/ 595704 w 4004840"/>
            <a:gd name="connsiteY10934" fmla="*/ 1204327 h 4757195"/>
            <a:gd name="connsiteX10935" fmla="*/ 595963 w 4004840"/>
            <a:gd name="connsiteY10935" fmla="*/ 1204197 h 4757195"/>
            <a:gd name="connsiteX10936" fmla="*/ 978336 w 4004840"/>
            <a:gd name="connsiteY10936" fmla="*/ 1204175 h 4757195"/>
            <a:gd name="connsiteX10937" fmla="*/ 978569 w 4004840"/>
            <a:gd name="connsiteY10937" fmla="*/ 1204327 h 4757195"/>
            <a:gd name="connsiteX10938" fmla="*/ 978828 w 4004840"/>
            <a:gd name="connsiteY10938" fmla="*/ 1204197 h 4757195"/>
            <a:gd name="connsiteX10939" fmla="*/ 1361201 w 4004840"/>
            <a:gd name="connsiteY10939" fmla="*/ 1204175 h 4757195"/>
            <a:gd name="connsiteX10940" fmla="*/ 1361434 w 4004840"/>
            <a:gd name="connsiteY10940" fmla="*/ 1204327 h 4757195"/>
            <a:gd name="connsiteX10941" fmla="*/ 1361693 w 4004840"/>
            <a:gd name="connsiteY10941" fmla="*/ 1204197 h 4757195"/>
            <a:gd name="connsiteX10942" fmla="*/ 1744065 w 4004840"/>
            <a:gd name="connsiteY10942" fmla="*/ 1204175 h 4757195"/>
            <a:gd name="connsiteX10943" fmla="*/ 1744298 w 4004840"/>
            <a:gd name="connsiteY10943" fmla="*/ 1204327 h 4757195"/>
            <a:gd name="connsiteX10944" fmla="*/ 1744557 w 4004840"/>
            <a:gd name="connsiteY10944" fmla="*/ 1204197 h 4757195"/>
            <a:gd name="connsiteX10945" fmla="*/ 2126930 w 4004840"/>
            <a:gd name="connsiteY10945" fmla="*/ 1204175 h 4757195"/>
            <a:gd name="connsiteX10946" fmla="*/ 2127163 w 4004840"/>
            <a:gd name="connsiteY10946" fmla="*/ 1204327 h 4757195"/>
            <a:gd name="connsiteX10947" fmla="*/ 2127422 w 4004840"/>
            <a:gd name="connsiteY10947" fmla="*/ 1204197 h 4757195"/>
            <a:gd name="connsiteX10948" fmla="*/ 2509795 w 4004840"/>
            <a:gd name="connsiteY10948" fmla="*/ 1204175 h 4757195"/>
            <a:gd name="connsiteX10949" fmla="*/ 2510028 w 4004840"/>
            <a:gd name="connsiteY10949" fmla="*/ 1204327 h 4757195"/>
            <a:gd name="connsiteX10950" fmla="*/ 2510287 w 4004840"/>
            <a:gd name="connsiteY10950" fmla="*/ 1204197 h 4757195"/>
            <a:gd name="connsiteX10951" fmla="*/ 2892660 w 4004840"/>
            <a:gd name="connsiteY10951" fmla="*/ 1204175 h 4757195"/>
            <a:gd name="connsiteX10952" fmla="*/ 2892892 w 4004840"/>
            <a:gd name="connsiteY10952" fmla="*/ 1204327 h 4757195"/>
            <a:gd name="connsiteX10953" fmla="*/ 2893151 w 4004840"/>
            <a:gd name="connsiteY10953" fmla="*/ 1204197 h 4757195"/>
            <a:gd name="connsiteX10954" fmla="*/ 3275525 w 4004840"/>
            <a:gd name="connsiteY10954" fmla="*/ 1204175 h 4757195"/>
            <a:gd name="connsiteX10955" fmla="*/ 3275758 w 4004840"/>
            <a:gd name="connsiteY10955" fmla="*/ 1204327 h 4757195"/>
            <a:gd name="connsiteX10956" fmla="*/ 3276017 w 4004840"/>
            <a:gd name="connsiteY10956" fmla="*/ 1204197 h 4757195"/>
            <a:gd name="connsiteX10957" fmla="*/ 3658390 w 4004840"/>
            <a:gd name="connsiteY10957" fmla="*/ 1204175 h 4757195"/>
            <a:gd name="connsiteX10958" fmla="*/ 3658622 w 4004840"/>
            <a:gd name="connsiteY10958" fmla="*/ 1204327 h 4757195"/>
            <a:gd name="connsiteX10959" fmla="*/ 3658881 w 4004840"/>
            <a:gd name="connsiteY10959" fmla="*/ 1204197 h 4757195"/>
            <a:gd name="connsiteX10960" fmla="*/ 207133 w 4004840"/>
            <a:gd name="connsiteY10960" fmla="*/ 1155147 h 4757195"/>
            <a:gd name="connsiteX10961" fmla="*/ 219648 w 4004840"/>
            <a:gd name="connsiteY10961" fmla="*/ 1157483 h 4757195"/>
            <a:gd name="connsiteX10962" fmla="*/ 229004 w 4004840"/>
            <a:gd name="connsiteY10962" fmla="*/ 1177103 h 4757195"/>
            <a:gd name="connsiteX10963" fmla="*/ 207484 w 4004840"/>
            <a:gd name="connsiteY10963" fmla="*/ 1181774 h 4757195"/>
            <a:gd name="connsiteX10964" fmla="*/ 198128 w 4004840"/>
            <a:gd name="connsiteY10964" fmla="*/ 1161220 h 4757195"/>
            <a:gd name="connsiteX10965" fmla="*/ 207133 w 4004840"/>
            <a:gd name="connsiteY10965" fmla="*/ 1155147 h 4757195"/>
            <a:gd name="connsiteX10966" fmla="*/ 589998 w 4004840"/>
            <a:gd name="connsiteY10966" fmla="*/ 1155147 h 4757195"/>
            <a:gd name="connsiteX10967" fmla="*/ 602513 w 4004840"/>
            <a:gd name="connsiteY10967" fmla="*/ 1157483 h 4757195"/>
            <a:gd name="connsiteX10968" fmla="*/ 611869 w 4004840"/>
            <a:gd name="connsiteY10968" fmla="*/ 1177103 h 4757195"/>
            <a:gd name="connsiteX10969" fmla="*/ 590349 w 4004840"/>
            <a:gd name="connsiteY10969" fmla="*/ 1181774 h 4757195"/>
            <a:gd name="connsiteX10970" fmla="*/ 580993 w 4004840"/>
            <a:gd name="connsiteY10970" fmla="*/ 1161220 h 4757195"/>
            <a:gd name="connsiteX10971" fmla="*/ 589998 w 4004840"/>
            <a:gd name="connsiteY10971" fmla="*/ 1155147 h 4757195"/>
            <a:gd name="connsiteX10972" fmla="*/ 972863 w 4004840"/>
            <a:gd name="connsiteY10972" fmla="*/ 1155147 h 4757195"/>
            <a:gd name="connsiteX10973" fmla="*/ 985378 w 4004840"/>
            <a:gd name="connsiteY10973" fmla="*/ 1157483 h 4757195"/>
            <a:gd name="connsiteX10974" fmla="*/ 994734 w 4004840"/>
            <a:gd name="connsiteY10974" fmla="*/ 1177103 h 4757195"/>
            <a:gd name="connsiteX10975" fmla="*/ 973214 w 4004840"/>
            <a:gd name="connsiteY10975" fmla="*/ 1181774 h 4757195"/>
            <a:gd name="connsiteX10976" fmla="*/ 963858 w 4004840"/>
            <a:gd name="connsiteY10976" fmla="*/ 1161220 h 4757195"/>
            <a:gd name="connsiteX10977" fmla="*/ 972863 w 4004840"/>
            <a:gd name="connsiteY10977" fmla="*/ 1155147 h 4757195"/>
            <a:gd name="connsiteX10978" fmla="*/ 1355728 w 4004840"/>
            <a:gd name="connsiteY10978" fmla="*/ 1155147 h 4757195"/>
            <a:gd name="connsiteX10979" fmla="*/ 1368243 w 4004840"/>
            <a:gd name="connsiteY10979" fmla="*/ 1157483 h 4757195"/>
            <a:gd name="connsiteX10980" fmla="*/ 1377599 w 4004840"/>
            <a:gd name="connsiteY10980" fmla="*/ 1177103 h 4757195"/>
            <a:gd name="connsiteX10981" fmla="*/ 1356079 w 4004840"/>
            <a:gd name="connsiteY10981" fmla="*/ 1181774 h 4757195"/>
            <a:gd name="connsiteX10982" fmla="*/ 1346723 w 4004840"/>
            <a:gd name="connsiteY10982" fmla="*/ 1161220 h 4757195"/>
            <a:gd name="connsiteX10983" fmla="*/ 1355728 w 4004840"/>
            <a:gd name="connsiteY10983" fmla="*/ 1155147 h 4757195"/>
            <a:gd name="connsiteX10984" fmla="*/ 1738592 w 4004840"/>
            <a:gd name="connsiteY10984" fmla="*/ 1155147 h 4757195"/>
            <a:gd name="connsiteX10985" fmla="*/ 1751107 w 4004840"/>
            <a:gd name="connsiteY10985" fmla="*/ 1157483 h 4757195"/>
            <a:gd name="connsiteX10986" fmla="*/ 1760463 w 4004840"/>
            <a:gd name="connsiteY10986" fmla="*/ 1177103 h 4757195"/>
            <a:gd name="connsiteX10987" fmla="*/ 1738943 w 4004840"/>
            <a:gd name="connsiteY10987" fmla="*/ 1181774 h 4757195"/>
            <a:gd name="connsiteX10988" fmla="*/ 1729587 w 4004840"/>
            <a:gd name="connsiteY10988" fmla="*/ 1161220 h 4757195"/>
            <a:gd name="connsiteX10989" fmla="*/ 1738592 w 4004840"/>
            <a:gd name="connsiteY10989" fmla="*/ 1155147 h 4757195"/>
            <a:gd name="connsiteX10990" fmla="*/ 2121457 w 4004840"/>
            <a:gd name="connsiteY10990" fmla="*/ 1155147 h 4757195"/>
            <a:gd name="connsiteX10991" fmla="*/ 2133972 w 4004840"/>
            <a:gd name="connsiteY10991" fmla="*/ 1157483 h 4757195"/>
            <a:gd name="connsiteX10992" fmla="*/ 2143328 w 4004840"/>
            <a:gd name="connsiteY10992" fmla="*/ 1177103 h 4757195"/>
            <a:gd name="connsiteX10993" fmla="*/ 2121808 w 4004840"/>
            <a:gd name="connsiteY10993" fmla="*/ 1181774 h 4757195"/>
            <a:gd name="connsiteX10994" fmla="*/ 2112452 w 4004840"/>
            <a:gd name="connsiteY10994" fmla="*/ 1161220 h 4757195"/>
            <a:gd name="connsiteX10995" fmla="*/ 2121457 w 4004840"/>
            <a:gd name="connsiteY10995" fmla="*/ 1155147 h 4757195"/>
            <a:gd name="connsiteX10996" fmla="*/ 2504322 w 4004840"/>
            <a:gd name="connsiteY10996" fmla="*/ 1155147 h 4757195"/>
            <a:gd name="connsiteX10997" fmla="*/ 2516837 w 4004840"/>
            <a:gd name="connsiteY10997" fmla="*/ 1157483 h 4757195"/>
            <a:gd name="connsiteX10998" fmla="*/ 2526193 w 4004840"/>
            <a:gd name="connsiteY10998" fmla="*/ 1177103 h 4757195"/>
            <a:gd name="connsiteX10999" fmla="*/ 2504673 w 4004840"/>
            <a:gd name="connsiteY10999" fmla="*/ 1181774 h 4757195"/>
            <a:gd name="connsiteX11000" fmla="*/ 2495317 w 4004840"/>
            <a:gd name="connsiteY11000" fmla="*/ 1161220 h 4757195"/>
            <a:gd name="connsiteX11001" fmla="*/ 2504322 w 4004840"/>
            <a:gd name="connsiteY11001" fmla="*/ 1155147 h 4757195"/>
            <a:gd name="connsiteX11002" fmla="*/ 2887187 w 4004840"/>
            <a:gd name="connsiteY11002" fmla="*/ 1155147 h 4757195"/>
            <a:gd name="connsiteX11003" fmla="*/ 2899701 w 4004840"/>
            <a:gd name="connsiteY11003" fmla="*/ 1157483 h 4757195"/>
            <a:gd name="connsiteX11004" fmla="*/ 2909058 w 4004840"/>
            <a:gd name="connsiteY11004" fmla="*/ 1177103 h 4757195"/>
            <a:gd name="connsiteX11005" fmla="*/ 2887538 w 4004840"/>
            <a:gd name="connsiteY11005" fmla="*/ 1181774 h 4757195"/>
            <a:gd name="connsiteX11006" fmla="*/ 2878182 w 4004840"/>
            <a:gd name="connsiteY11006" fmla="*/ 1161220 h 4757195"/>
            <a:gd name="connsiteX11007" fmla="*/ 2887187 w 4004840"/>
            <a:gd name="connsiteY11007" fmla="*/ 1155147 h 4757195"/>
            <a:gd name="connsiteX11008" fmla="*/ 3270052 w 4004840"/>
            <a:gd name="connsiteY11008" fmla="*/ 1155147 h 4757195"/>
            <a:gd name="connsiteX11009" fmla="*/ 3282566 w 4004840"/>
            <a:gd name="connsiteY11009" fmla="*/ 1157483 h 4757195"/>
            <a:gd name="connsiteX11010" fmla="*/ 3291923 w 4004840"/>
            <a:gd name="connsiteY11010" fmla="*/ 1177103 h 4757195"/>
            <a:gd name="connsiteX11011" fmla="*/ 3270403 w 4004840"/>
            <a:gd name="connsiteY11011" fmla="*/ 1181774 h 4757195"/>
            <a:gd name="connsiteX11012" fmla="*/ 3261047 w 4004840"/>
            <a:gd name="connsiteY11012" fmla="*/ 1161220 h 4757195"/>
            <a:gd name="connsiteX11013" fmla="*/ 3270052 w 4004840"/>
            <a:gd name="connsiteY11013" fmla="*/ 1155147 h 4757195"/>
            <a:gd name="connsiteX11014" fmla="*/ 3652915 w 4004840"/>
            <a:gd name="connsiteY11014" fmla="*/ 1155147 h 4757195"/>
            <a:gd name="connsiteX11015" fmla="*/ 3665431 w 4004840"/>
            <a:gd name="connsiteY11015" fmla="*/ 1157483 h 4757195"/>
            <a:gd name="connsiteX11016" fmla="*/ 3674783 w 4004840"/>
            <a:gd name="connsiteY11016" fmla="*/ 1177103 h 4757195"/>
            <a:gd name="connsiteX11017" fmla="*/ 3653268 w 4004840"/>
            <a:gd name="connsiteY11017" fmla="*/ 1181774 h 4757195"/>
            <a:gd name="connsiteX11018" fmla="*/ 3643909 w 4004840"/>
            <a:gd name="connsiteY11018" fmla="*/ 1161220 h 4757195"/>
            <a:gd name="connsiteX11019" fmla="*/ 3652915 w 4004840"/>
            <a:gd name="connsiteY11019" fmla="*/ 1155147 h 4757195"/>
            <a:gd name="connsiteX11020" fmla="*/ 143861 w 4004840"/>
            <a:gd name="connsiteY11020" fmla="*/ 1150943 h 4757195"/>
            <a:gd name="connsiteX11021" fmla="*/ 178479 w 4004840"/>
            <a:gd name="connsiteY11021" fmla="*/ 1165891 h 4757195"/>
            <a:gd name="connsiteX11022" fmla="*/ 167252 w 4004840"/>
            <a:gd name="connsiteY11022" fmla="*/ 1164957 h 4757195"/>
            <a:gd name="connsiteX11023" fmla="*/ 131697 w 4004840"/>
            <a:gd name="connsiteY11023" fmla="*/ 1168694 h 4757195"/>
            <a:gd name="connsiteX11024" fmla="*/ 167252 w 4004840"/>
            <a:gd name="connsiteY11024" fmla="*/ 1172431 h 4757195"/>
            <a:gd name="connsiteX11025" fmla="*/ 178479 w 4004840"/>
            <a:gd name="connsiteY11025" fmla="*/ 1172431 h 4757195"/>
            <a:gd name="connsiteX11026" fmla="*/ 143861 w 4004840"/>
            <a:gd name="connsiteY11026" fmla="*/ 1187380 h 4757195"/>
            <a:gd name="connsiteX11027" fmla="*/ 105499 w 4004840"/>
            <a:gd name="connsiteY11027" fmla="*/ 1168694 h 4757195"/>
            <a:gd name="connsiteX11028" fmla="*/ 143861 w 4004840"/>
            <a:gd name="connsiteY11028" fmla="*/ 1150943 h 4757195"/>
            <a:gd name="connsiteX11029" fmla="*/ 415197 w 4004840"/>
            <a:gd name="connsiteY11029" fmla="*/ 1150943 h 4757195"/>
            <a:gd name="connsiteX11030" fmla="*/ 453558 w 4004840"/>
            <a:gd name="connsiteY11030" fmla="*/ 1168694 h 4757195"/>
            <a:gd name="connsiteX11031" fmla="*/ 415197 w 4004840"/>
            <a:gd name="connsiteY11031" fmla="*/ 1187380 h 4757195"/>
            <a:gd name="connsiteX11032" fmla="*/ 380578 w 4004840"/>
            <a:gd name="connsiteY11032" fmla="*/ 1172431 h 4757195"/>
            <a:gd name="connsiteX11033" fmla="*/ 391806 w 4004840"/>
            <a:gd name="connsiteY11033" fmla="*/ 1172431 h 4757195"/>
            <a:gd name="connsiteX11034" fmla="*/ 426425 w 4004840"/>
            <a:gd name="connsiteY11034" fmla="*/ 1168694 h 4757195"/>
            <a:gd name="connsiteX11035" fmla="*/ 391806 w 4004840"/>
            <a:gd name="connsiteY11035" fmla="*/ 1164957 h 4757195"/>
            <a:gd name="connsiteX11036" fmla="*/ 380578 w 4004840"/>
            <a:gd name="connsiteY11036" fmla="*/ 1165891 h 4757195"/>
            <a:gd name="connsiteX11037" fmla="*/ 415197 w 4004840"/>
            <a:gd name="connsiteY11037" fmla="*/ 1150943 h 4757195"/>
            <a:gd name="connsiteX11038" fmla="*/ 526725 w 4004840"/>
            <a:gd name="connsiteY11038" fmla="*/ 1150943 h 4757195"/>
            <a:gd name="connsiteX11039" fmla="*/ 561344 w 4004840"/>
            <a:gd name="connsiteY11039" fmla="*/ 1165891 h 4757195"/>
            <a:gd name="connsiteX11040" fmla="*/ 550117 w 4004840"/>
            <a:gd name="connsiteY11040" fmla="*/ 1164957 h 4757195"/>
            <a:gd name="connsiteX11041" fmla="*/ 514562 w 4004840"/>
            <a:gd name="connsiteY11041" fmla="*/ 1168694 h 4757195"/>
            <a:gd name="connsiteX11042" fmla="*/ 550117 w 4004840"/>
            <a:gd name="connsiteY11042" fmla="*/ 1172431 h 4757195"/>
            <a:gd name="connsiteX11043" fmla="*/ 561344 w 4004840"/>
            <a:gd name="connsiteY11043" fmla="*/ 1172431 h 4757195"/>
            <a:gd name="connsiteX11044" fmla="*/ 526725 w 4004840"/>
            <a:gd name="connsiteY11044" fmla="*/ 1187380 h 4757195"/>
            <a:gd name="connsiteX11045" fmla="*/ 488364 w 4004840"/>
            <a:gd name="connsiteY11045" fmla="*/ 1168694 h 4757195"/>
            <a:gd name="connsiteX11046" fmla="*/ 526725 w 4004840"/>
            <a:gd name="connsiteY11046" fmla="*/ 1150943 h 4757195"/>
            <a:gd name="connsiteX11047" fmla="*/ 798062 w 4004840"/>
            <a:gd name="connsiteY11047" fmla="*/ 1150943 h 4757195"/>
            <a:gd name="connsiteX11048" fmla="*/ 836423 w 4004840"/>
            <a:gd name="connsiteY11048" fmla="*/ 1168694 h 4757195"/>
            <a:gd name="connsiteX11049" fmla="*/ 798062 w 4004840"/>
            <a:gd name="connsiteY11049" fmla="*/ 1187380 h 4757195"/>
            <a:gd name="connsiteX11050" fmla="*/ 763443 w 4004840"/>
            <a:gd name="connsiteY11050" fmla="*/ 1172431 h 4757195"/>
            <a:gd name="connsiteX11051" fmla="*/ 774671 w 4004840"/>
            <a:gd name="connsiteY11051" fmla="*/ 1172431 h 4757195"/>
            <a:gd name="connsiteX11052" fmla="*/ 809290 w 4004840"/>
            <a:gd name="connsiteY11052" fmla="*/ 1168694 h 4757195"/>
            <a:gd name="connsiteX11053" fmla="*/ 774671 w 4004840"/>
            <a:gd name="connsiteY11053" fmla="*/ 1164957 h 4757195"/>
            <a:gd name="connsiteX11054" fmla="*/ 763443 w 4004840"/>
            <a:gd name="connsiteY11054" fmla="*/ 1165891 h 4757195"/>
            <a:gd name="connsiteX11055" fmla="*/ 798062 w 4004840"/>
            <a:gd name="connsiteY11055" fmla="*/ 1150943 h 4757195"/>
            <a:gd name="connsiteX11056" fmla="*/ 909590 w 4004840"/>
            <a:gd name="connsiteY11056" fmla="*/ 1150943 h 4757195"/>
            <a:gd name="connsiteX11057" fmla="*/ 944209 w 4004840"/>
            <a:gd name="connsiteY11057" fmla="*/ 1165891 h 4757195"/>
            <a:gd name="connsiteX11058" fmla="*/ 932982 w 4004840"/>
            <a:gd name="connsiteY11058" fmla="*/ 1164957 h 4757195"/>
            <a:gd name="connsiteX11059" fmla="*/ 897427 w 4004840"/>
            <a:gd name="connsiteY11059" fmla="*/ 1168694 h 4757195"/>
            <a:gd name="connsiteX11060" fmla="*/ 932982 w 4004840"/>
            <a:gd name="connsiteY11060" fmla="*/ 1172431 h 4757195"/>
            <a:gd name="connsiteX11061" fmla="*/ 944209 w 4004840"/>
            <a:gd name="connsiteY11061" fmla="*/ 1172431 h 4757195"/>
            <a:gd name="connsiteX11062" fmla="*/ 909590 w 4004840"/>
            <a:gd name="connsiteY11062" fmla="*/ 1187380 h 4757195"/>
            <a:gd name="connsiteX11063" fmla="*/ 871229 w 4004840"/>
            <a:gd name="connsiteY11063" fmla="*/ 1168694 h 4757195"/>
            <a:gd name="connsiteX11064" fmla="*/ 909590 w 4004840"/>
            <a:gd name="connsiteY11064" fmla="*/ 1150943 h 4757195"/>
            <a:gd name="connsiteX11065" fmla="*/ 1180927 w 4004840"/>
            <a:gd name="connsiteY11065" fmla="*/ 1150943 h 4757195"/>
            <a:gd name="connsiteX11066" fmla="*/ 1219288 w 4004840"/>
            <a:gd name="connsiteY11066" fmla="*/ 1168694 h 4757195"/>
            <a:gd name="connsiteX11067" fmla="*/ 1180927 w 4004840"/>
            <a:gd name="connsiteY11067" fmla="*/ 1187380 h 4757195"/>
            <a:gd name="connsiteX11068" fmla="*/ 1146308 w 4004840"/>
            <a:gd name="connsiteY11068" fmla="*/ 1172431 h 4757195"/>
            <a:gd name="connsiteX11069" fmla="*/ 1157536 w 4004840"/>
            <a:gd name="connsiteY11069" fmla="*/ 1172431 h 4757195"/>
            <a:gd name="connsiteX11070" fmla="*/ 1192155 w 4004840"/>
            <a:gd name="connsiteY11070" fmla="*/ 1168694 h 4757195"/>
            <a:gd name="connsiteX11071" fmla="*/ 1157536 w 4004840"/>
            <a:gd name="connsiteY11071" fmla="*/ 1164957 h 4757195"/>
            <a:gd name="connsiteX11072" fmla="*/ 1146308 w 4004840"/>
            <a:gd name="connsiteY11072" fmla="*/ 1165891 h 4757195"/>
            <a:gd name="connsiteX11073" fmla="*/ 1180927 w 4004840"/>
            <a:gd name="connsiteY11073" fmla="*/ 1150943 h 4757195"/>
            <a:gd name="connsiteX11074" fmla="*/ 1292455 w 4004840"/>
            <a:gd name="connsiteY11074" fmla="*/ 1150943 h 4757195"/>
            <a:gd name="connsiteX11075" fmla="*/ 1327074 w 4004840"/>
            <a:gd name="connsiteY11075" fmla="*/ 1165891 h 4757195"/>
            <a:gd name="connsiteX11076" fmla="*/ 1315847 w 4004840"/>
            <a:gd name="connsiteY11076" fmla="*/ 1164957 h 4757195"/>
            <a:gd name="connsiteX11077" fmla="*/ 1280292 w 4004840"/>
            <a:gd name="connsiteY11077" fmla="*/ 1168694 h 4757195"/>
            <a:gd name="connsiteX11078" fmla="*/ 1315847 w 4004840"/>
            <a:gd name="connsiteY11078" fmla="*/ 1172431 h 4757195"/>
            <a:gd name="connsiteX11079" fmla="*/ 1327074 w 4004840"/>
            <a:gd name="connsiteY11079" fmla="*/ 1172431 h 4757195"/>
            <a:gd name="connsiteX11080" fmla="*/ 1292455 w 4004840"/>
            <a:gd name="connsiteY11080" fmla="*/ 1187380 h 4757195"/>
            <a:gd name="connsiteX11081" fmla="*/ 1254094 w 4004840"/>
            <a:gd name="connsiteY11081" fmla="*/ 1168694 h 4757195"/>
            <a:gd name="connsiteX11082" fmla="*/ 1292455 w 4004840"/>
            <a:gd name="connsiteY11082" fmla="*/ 1150943 h 4757195"/>
            <a:gd name="connsiteX11083" fmla="*/ 1563792 w 4004840"/>
            <a:gd name="connsiteY11083" fmla="*/ 1150943 h 4757195"/>
            <a:gd name="connsiteX11084" fmla="*/ 1602153 w 4004840"/>
            <a:gd name="connsiteY11084" fmla="*/ 1168694 h 4757195"/>
            <a:gd name="connsiteX11085" fmla="*/ 1563792 w 4004840"/>
            <a:gd name="connsiteY11085" fmla="*/ 1187380 h 4757195"/>
            <a:gd name="connsiteX11086" fmla="*/ 1529173 w 4004840"/>
            <a:gd name="connsiteY11086" fmla="*/ 1172431 h 4757195"/>
            <a:gd name="connsiteX11087" fmla="*/ 1540401 w 4004840"/>
            <a:gd name="connsiteY11087" fmla="*/ 1172431 h 4757195"/>
            <a:gd name="connsiteX11088" fmla="*/ 1575020 w 4004840"/>
            <a:gd name="connsiteY11088" fmla="*/ 1168694 h 4757195"/>
            <a:gd name="connsiteX11089" fmla="*/ 1540401 w 4004840"/>
            <a:gd name="connsiteY11089" fmla="*/ 1164957 h 4757195"/>
            <a:gd name="connsiteX11090" fmla="*/ 1529173 w 4004840"/>
            <a:gd name="connsiteY11090" fmla="*/ 1165891 h 4757195"/>
            <a:gd name="connsiteX11091" fmla="*/ 1563792 w 4004840"/>
            <a:gd name="connsiteY11091" fmla="*/ 1150943 h 4757195"/>
            <a:gd name="connsiteX11092" fmla="*/ 1675319 w 4004840"/>
            <a:gd name="connsiteY11092" fmla="*/ 1150943 h 4757195"/>
            <a:gd name="connsiteX11093" fmla="*/ 1709938 w 4004840"/>
            <a:gd name="connsiteY11093" fmla="*/ 1165891 h 4757195"/>
            <a:gd name="connsiteX11094" fmla="*/ 1698711 w 4004840"/>
            <a:gd name="connsiteY11094" fmla="*/ 1164957 h 4757195"/>
            <a:gd name="connsiteX11095" fmla="*/ 1663156 w 4004840"/>
            <a:gd name="connsiteY11095" fmla="*/ 1168694 h 4757195"/>
            <a:gd name="connsiteX11096" fmla="*/ 1698711 w 4004840"/>
            <a:gd name="connsiteY11096" fmla="*/ 1172431 h 4757195"/>
            <a:gd name="connsiteX11097" fmla="*/ 1709938 w 4004840"/>
            <a:gd name="connsiteY11097" fmla="*/ 1172431 h 4757195"/>
            <a:gd name="connsiteX11098" fmla="*/ 1675319 w 4004840"/>
            <a:gd name="connsiteY11098" fmla="*/ 1187380 h 4757195"/>
            <a:gd name="connsiteX11099" fmla="*/ 1636958 w 4004840"/>
            <a:gd name="connsiteY11099" fmla="*/ 1168694 h 4757195"/>
            <a:gd name="connsiteX11100" fmla="*/ 1675319 w 4004840"/>
            <a:gd name="connsiteY11100" fmla="*/ 1150943 h 4757195"/>
            <a:gd name="connsiteX11101" fmla="*/ 1946656 w 4004840"/>
            <a:gd name="connsiteY11101" fmla="*/ 1150943 h 4757195"/>
            <a:gd name="connsiteX11102" fmla="*/ 1985017 w 4004840"/>
            <a:gd name="connsiteY11102" fmla="*/ 1168694 h 4757195"/>
            <a:gd name="connsiteX11103" fmla="*/ 1946656 w 4004840"/>
            <a:gd name="connsiteY11103" fmla="*/ 1187380 h 4757195"/>
            <a:gd name="connsiteX11104" fmla="*/ 1912037 w 4004840"/>
            <a:gd name="connsiteY11104" fmla="*/ 1172431 h 4757195"/>
            <a:gd name="connsiteX11105" fmla="*/ 1923265 w 4004840"/>
            <a:gd name="connsiteY11105" fmla="*/ 1172431 h 4757195"/>
            <a:gd name="connsiteX11106" fmla="*/ 1957884 w 4004840"/>
            <a:gd name="connsiteY11106" fmla="*/ 1168694 h 4757195"/>
            <a:gd name="connsiteX11107" fmla="*/ 1923265 w 4004840"/>
            <a:gd name="connsiteY11107" fmla="*/ 1164957 h 4757195"/>
            <a:gd name="connsiteX11108" fmla="*/ 1912037 w 4004840"/>
            <a:gd name="connsiteY11108" fmla="*/ 1165891 h 4757195"/>
            <a:gd name="connsiteX11109" fmla="*/ 1946656 w 4004840"/>
            <a:gd name="connsiteY11109" fmla="*/ 1150943 h 4757195"/>
            <a:gd name="connsiteX11110" fmla="*/ 2058184 w 4004840"/>
            <a:gd name="connsiteY11110" fmla="*/ 1150943 h 4757195"/>
            <a:gd name="connsiteX11111" fmla="*/ 2092803 w 4004840"/>
            <a:gd name="connsiteY11111" fmla="*/ 1165891 h 4757195"/>
            <a:gd name="connsiteX11112" fmla="*/ 2081576 w 4004840"/>
            <a:gd name="connsiteY11112" fmla="*/ 1164957 h 4757195"/>
            <a:gd name="connsiteX11113" fmla="*/ 2046021 w 4004840"/>
            <a:gd name="connsiteY11113" fmla="*/ 1168694 h 4757195"/>
            <a:gd name="connsiteX11114" fmla="*/ 2081576 w 4004840"/>
            <a:gd name="connsiteY11114" fmla="*/ 1172431 h 4757195"/>
            <a:gd name="connsiteX11115" fmla="*/ 2092803 w 4004840"/>
            <a:gd name="connsiteY11115" fmla="*/ 1172431 h 4757195"/>
            <a:gd name="connsiteX11116" fmla="*/ 2058184 w 4004840"/>
            <a:gd name="connsiteY11116" fmla="*/ 1187380 h 4757195"/>
            <a:gd name="connsiteX11117" fmla="*/ 2019823 w 4004840"/>
            <a:gd name="connsiteY11117" fmla="*/ 1168694 h 4757195"/>
            <a:gd name="connsiteX11118" fmla="*/ 2058184 w 4004840"/>
            <a:gd name="connsiteY11118" fmla="*/ 1150943 h 4757195"/>
            <a:gd name="connsiteX11119" fmla="*/ 2329521 w 4004840"/>
            <a:gd name="connsiteY11119" fmla="*/ 1150943 h 4757195"/>
            <a:gd name="connsiteX11120" fmla="*/ 2367882 w 4004840"/>
            <a:gd name="connsiteY11120" fmla="*/ 1168694 h 4757195"/>
            <a:gd name="connsiteX11121" fmla="*/ 2329521 w 4004840"/>
            <a:gd name="connsiteY11121" fmla="*/ 1187380 h 4757195"/>
            <a:gd name="connsiteX11122" fmla="*/ 2294902 w 4004840"/>
            <a:gd name="connsiteY11122" fmla="*/ 1172431 h 4757195"/>
            <a:gd name="connsiteX11123" fmla="*/ 2306130 w 4004840"/>
            <a:gd name="connsiteY11123" fmla="*/ 1172431 h 4757195"/>
            <a:gd name="connsiteX11124" fmla="*/ 2340749 w 4004840"/>
            <a:gd name="connsiteY11124" fmla="*/ 1168694 h 4757195"/>
            <a:gd name="connsiteX11125" fmla="*/ 2306130 w 4004840"/>
            <a:gd name="connsiteY11125" fmla="*/ 1164957 h 4757195"/>
            <a:gd name="connsiteX11126" fmla="*/ 2294902 w 4004840"/>
            <a:gd name="connsiteY11126" fmla="*/ 1165891 h 4757195"/>
            <a:gd name="connsiteX11127" fmla="*/ 2329521 w 4004840"/>
            <a:gd name="connsiteY11127" fmla="*/ 1150943 h 4757195"/>
            <a:gd name="connsiteX11128" fmla="*/ 2441049 w 4004840"/>
            <a:gd name="connsiteY11128" fmla="*/ 1150943 h 4757195"/>
            <a:gd name="connsiteX11129" fmla="*/ 2475668 w 4004840"/>
            <a:gd name="connsiteY11129" fmla="*/ 1165891 h 4757195"/>
            <a:gd name="connsiteX11130" fmla="*/ 2464441 w 4004840"/>
            <a:gd name="connsiteY11130" fmla="*/ 1164957 h 4757195"/>
            <a:gd name="connsiteX11131" fmla="*/ 2428886 w 4004840"/>
            <a:gd name="connsiteY11131" fmla="*/ 1168694 h 4757195"/>
            <a:gd name="connsiteX11132" fmla="*/ 2464441 w 4004840"/>
            <a:gd name="connsiteY11132" fmla="*/ 1172431 h 4757195"/>
            <a:gd name="connsiteX11133" fmla="*/ 2475668 w 4004840"/>
            <a:gd name="connsiteY11133" fmla="*/ 1172431 h 4757195"/>
            <a:gd name="connsiteX11134" fmla="*/ 2441049 w 4004840"/>
            <a:gd name="connsiteY11134" fmla="*/ 1187380 h 4757195"/>
            <a:gd name="connsiteX11135" fmla="*/ 2402688 w 4004840"/>
            <a:gd name="connsiteY11135" fmla="*/ 1168694 h 4757195"/>
            <a:gd name="connsiteX11136" fmla="*/ 2441049 w 4004840"/>
            <a:gd name="connsiteY11136" fmla="*/ 1150943 h 4757195"/>
            <a:gd name="connsiteX11137" fmla="*/ 2712385 w 4004840"/>
            <a:gd name="connsiteY11137" fmla="*/ 1150943 h 4757195"/>
            <a:gd name="connsiteX11138" fmla="*/ 2750747 w 4004840"/>
            <a:gd name="connsiteY11138" fmla="*/ 1168694 h 4757195"/>
            <a:gd name="connsiteX11139" fmla="*/ 2712385 w 4004840"/>
            <a:gd name="connsiteY11139" fmla="*/ 1187380 h 4757195"/>
            <a:gd name="connsiteX11140" fmla="*/ 2677767 w 4004840"/>
            <a:gd name="connsiteY11140" fmla="*/ 1172431 h 4757195"/>
            <a:gd name="connsiteX11141" fmla="*/ 2688995 w 4004840"/>
            <a:gd name="connsiteY11141" fmla="*/ 1172431 h 4757195"/>
            <a:gd name="connsiteX11142" fmla="*/ 2723613 w 4004840"/>
            <a:gd name="connsiteY11142" fmla="*/ 1168694 h 4757195"/>
            <a:gd name="connsiteX11143" fmla="*/ 2688995 w 4004840"/>
            <a:gd name="connsiteY11143" fmla="*/ 1164957 h 4757195"/>
            <a:gd name="connsiteX11144" fmla="*/ 2677767 w 4004840"/>
            <a:gd name="connsiteY11144" fmla="*/ 1165891 h 4757195"/>
            <a:gd name="connsiteX11145" fmla="*/ 2712385 w 4004840"/>
            <a:gd name="connsiteY11145" fmla="*/ 1150943 h 4757195"/>
            <a:gd name="connsiteX11146" fmla="*/ 2823914 w 4004840"/>
            <a:gd name="connsiteY11146" fmla="*/ 1150943 h 4757195"/>
            <a:gd name="connsiteX11147" fmla="*/ 2858533 w 4004840"/>
            <a:gd name="connsiteY11147" fmla="*/ 1165891 h 4757195"/>
            <a:gd name="connsiteX11148" fmla="*/ 2847305 w 4004840"/>
            <a:gd name="connsiteY11148" fmla="*/ 1164957 h 4757195"/>
            <a:gd name="connsiteX11149" fmla="*/ 2811751 w 4004840"/>
            <a:gd name="connsiteY11149" fmla="*/ 1168694 h 4757195"/>
            <a:gd name="connsiteX11150" fmla="*/ 2847305 w 4004840"/>
            <a:gd name="connsiteY11150" fmla="*/ 1172431 h 4757195"/>
            <a:gd name="connsiteX11151" fmla="*/ 2858533 w 4004840"/>
            <a:gd name="connsiteY11151" fmla="*/ 1172431 h 4757195"/>
            <a:gd name="connsiteX11152" fmla="*/ 2823914 w 4004840"/>
            <a:gd name="connsiteY11152" fmla="*/ 1187380 h 4757195"/>
            <a:gd name="connsiteX11153" fmla="*/ 2785553 w 4004840"/>
            <a:gd name="connsiteY11153" fmla="*/ 1168694 h 4757195"/>
            <a:gd name="connsiteX11154" fmla="*/ 2823914 w 4004840"/>
            <a:gd name="connsiteY11154" fmla="*/ 1150943 h 4757195"/>
            <a:gd name="connsiteX11155" fmla="*/ 3095251 w 4004840"/>
            <a:gd name="connsiteY11155" fmla="*/ 1150943 h 4757195"/>
            <a:gd name="connsiteX11156" fmla="*/ 3133612 w 4004840"/>
            <a:gd name="connsiteY11156" fmla="*/ 1168694 h 4757195"/>
            <a:gd name="connsiteX11157" fmla="*/ 3095251 w 4004840"/>
            <a:gd name="connsiteY11157" fmla="*/ 1187380 h 4757195"/>
            <a:gd name="connsiteX11158" fmla="*/ 3060632 w 4004840"/>
            <a:gd name="connsiteY11158" fmla="*/ 1172431 h 4757195"/>
            <a:gd name="connsiteX11159" fmla="*/ 3071859 w 4004840"/>
            <a:gd name="connsiteY11159" fmla="*/ 1172431 h 4757195"/>
            <a:gd name="connsiteX11160" fmla="*/ 3106478 w 4004840"/>
            <a:gd name="connsiteY11160" fmla="*/ 1168694 h 4757195"/>
            <a:gd name="connsiteX11161" fmla="*/ 3071859 w 4004840"/>
            <a:gd name="connsiteY11161" fmla="*/ 1164957 h 4757195"/>
            <a:gd name="connsiteX11162" fmla="*/ 3060632 w 4004840"/>
            <a:gd name="connsiteY11162" fmla="*/ 1165891 h 4757195"/>
            <a:gd name="connsiteX11163" fmla="*/ 3095251 w 4004840"/>
            <a:gd name="connsiteY11163" fmla="*/ 1150943 h 4757195"/>
            <a:gd name="connsiteX11164" fmla="*/ 3206779 w 4004840"/>
            <a:gd name="connsiteY11164" fmla="*/ 1150943 h 4757195"/>
            <a:gd name="connsiteX11165" fmla="*/ 3241398 w 4004840"/>
            <a:gd name="connsiteY11165" fmla="*/ 1165891 h 4757195"/>
            <a:gd name="connsiteX11166" fmla="*/ 3230170 w 4004840"/>
            <a:gd name="connsiteY11166" fmla="*/ 1164957 h 4757195"/>
            <a:gd name="connsiteX11167" fmla="*/ 3194616 w 4004840"/>
            <a:gd name="connsiteY11167" fmla="*/ 1168694 h 4757195"/>
            <a:gd name="connsiteX11168" fmla="*/ 3230170 w 4004840"/>
            <a:gd name="connsiteY11168" fmla="*/ 1172431 h 4757195"/>
            <a:gd name="connsiteX11169" fmla="*/ 3241398 w 4004840"/>
            <a:gd name="connsiteY11169" fmla="*/ 1172431 h 4757195"/>
            <a:gd name="connsiteX11170" fmla="*/ 3206779 w 4004840"/>
            <a:gd name="connsiteY11170" fmla="*/ 1187380 h 4757195"/>
            <a:gd name="connsiteX11171" fmla="*/ 3168418 w 4004840"/>
            <a:gd name="connsiteY11171" fmla="*/ 1168694 h 4757195"/>
            <a:gd name="connsiteX11172" fmla="*/ 3206779 w 4004840"/>
            <a:gd name="connsiteY11172" fmla="*/ 1150943 h 4757195"/>
            <a:gd name="connsiteX11173" fmla="*/ 3478116 w 4004840"/>
            <a:gd name="connsiteY11173" fmla="*/ 1150943 h 4757195"/>
            <a:gd name="connsiteX11174" fmla="*/ 3516477 w 4004840"/>
            <a:gd name="connsiteY11174" fmla="*/ 1168694 h 4757195"/>
            <a:gd name="connsiteX11175" fmla="*/ 3478116 w 4004840"/>
            <a:gd name="connsiteY11175" fmla="*/ 1187380 h 4757195"/>
            <a:gd name="connsiteX11176" fmla="*/ 3443496 w 4004840"/>
            <a:gd name="connsiteY11176" fmla="*/ 1172431 h 4757195"/>
            <a:gd name="connsiteX11177" fmla="*/ 3454724 w 4004840"/>
            <a:gd name="connsiteY11177" fmla="*/ 1172431 h 4757195"/>
            <a:gd name="connsiteX11178" fmla="*/ 3489343 w 4004840"/>
            <a:gd name="connsiteY11178" fmla="*/ 1168694 h 4757195"/>
            <a:gd name="connsiteX11179" fmla="*/ 3454724 w 4004840"/>
            <a:gd name="connsiteY11179" fmla="*/ 1164957 h 4757195"/>
            <a:gd name="connsiteX11180" fmla="*/ 3443496 w 4004840"/>
            <a:gd name="connsiteY11180" fmla="*/ 1165891 h 4757195"/>
            <a:gd name="connsiteX11181" fmla="*/ 3478116 w 4004840"/>
            <a:gd name="connsiteY11181" fmla="*/ 1150943 h 4757195"/>
            <a:gd name="connsiteX11182" fmla="*/ 3589644 w 4004840"/>
            <a:gd name="connsiteY11182" fmla="*/ 1150943 h 4757195"/>
            <a:gd name="connsiteX11183" fmla="*/ 3624263 w 4004840"/>
            <a:gd name="connsiteY11183" fmla="*/ 1165891 h 4757195"/>
            <a:gd name="connsiteX11184" fmla="*/ 3613035 w 4004840"/>
            <a:gd name="connsiteY11184" fmla="*/ 1164957 h 4757195"/>
            <a:gd name="connsiteX11185" fmla="*/ 3577481 w 4004840"/>
            <a:gd name="connsiteY11185" fmla="*/ 1168694 h 4757195"/>
            <a:gd name="connsiteX11186" fmla="*/ 3613035 w 4004840"/>
            <a:gd name="connsiteY11186" fmla="*/ 1172431 h 4757195"/>
            <a:gd name="connsiteX11187" fmla="*/ 3624263 w 4004840"/>
            <a:gd name="connsiteY11187" fmla="*/ 1172431 h 4757195"/>
            <a:gd name="connsiteX11188" fmla="*/ 3589644 w 4004840"/>
            <a:gd name="connsiteY11188" fmla="*/ 1187380 h 4757195"/>
            <a:gd name="connsiteX11189" fmla="*/ 3551283 w 4004840"/>
            <a:gd name="connsiteY11189" fmla="*/ 1168694 h 4757195"/>
            <a:gd name="connsiteX11190" fmla="*/ 3589644 w 4004840"/>
            <a:gd name="connsiteY11190" fmla="*/ 1150943 h 4757195"/>
            <a:gd name="connsiteX11191" fmla="*/ 3860981 w 4004840"/>
            <a:gd name="connsiteY11191" fmla="*/ 1150943 h 4757195"/>
            <a:gd name="connsiteX11192" fmla="*/ 3899339 w 4004840"/>
            <a:gd name="connsiteY11192" fmla="*/ 1168694 h 4757195"/>
            <a:gd name="connsiteX11193" fmla="*/ 3860981 w 4004840"/>
            <a:gd name="connsiteY11193" fmla="*/ 1187380 h 4757195"/>
            <a:gd name="connsiteX11194" fmla="*/ 3826361 w 4004840"/>
            <a:gd name="connsiteY11194" fmla="*/ 1172431 h 4757195"/>
            <a:gd name="connsiteX11195" fmla="*/ 3837589 w 4004840"/>
            <a:gd name="connsiteY11195" fmla="*/ 1172431 h 4757195"/>
            <a:gd name="connsiteX11196" fmla="*/ 3872206 w 4004840"/>
            <a:gd name="connsiteY11196" fmla="*/ 1168694 h 4757195"/>
            <a:gd name="connsiteX11197" fmla="*/ 3837589 w 4004840"/>
            <a:gd name="connsiteY11197" fmla="*/ 1164957 h 4757195"/>
            <a:gd name="connsiteX11198" fmla="*/ 3826361 w 4004840"/>
            <a:gd name="connsiteY11198" fmla="*/ 1165891 h 4757195"/>
            <a:gd name="connsiteX11199" fmla="*/ 3860981 w 4004840"/>
            <a:gd name="connsiteY11199" fmla="*/ 1150943 h 4757195"/>
            <a:gd name="connsiteX11200" fmla="*/ 364204 w 4004840"/>
            <a:gd name="connsiteY11200" fmla="*/ 1148841 h 4757195"/>
            <a:gd name="connsiteX11201" fmla="*/ 377771 w 4004840"/>
            <a:gd name="connsiteY11201" fmla="*/ 1158417 h 4757195"/>
            <a:gd name="connsiteX11202" fmla="*/ 364672 w 4004840"/>
            <a:gd name="connsiteY11202" fmla="*/ 1189249 h 4757195"/>
            <a:gd name="connsiteX11203" fmla="*/ 330989 w 4004840"/>
            <a:gd name="connsiteY11203" fmla="*/ 1182709 h 4757195"/>
            <a:gd name="connsiteX11204" fmla="*/ 345024 w 4004840"/>
            <a:gd name="connsiteY11204" fmla="*/ 1151877 h 4757195"/>
            <a:gd name="connsiteX11205" fmla="*/ 364204 w 4004840"/>
            <a:gd name="connsiteY11205" fmla="*/ 1148841 h 4757195"/>
            <a:gd name="connsiteX11206" fmla="*/ 747069 w 4004840"/>
            <a:gd name="connsiteY11206" fmla="*/ 1148841 h 4757195"/>
            <a:gd name="connsiteX11207" fmla="*/ 760636 w 4004840"/>
            <a:gd name="connsiteY11207" fmla="*/ 1158417 h 4757195"/>
            <a:gd name="connsiteX11208" fmla="*/ 747537 w 4004840"/>
            <a:gd name="connsiteY11208" fmla="*/ 1189249 h 4757195"/>
            <a:gd name="connsiteX11209" fmla="*/ 713854 w 4004840"/>
            <a:gd name="connsiteY11209" fmla="*/ 1182709 h 4757195"/>
            <a:gd name="connsiteX11210" fmla="*/ 727889 w 4004840"/>
            <a:gd name="connsiteY11210" fmla="*/ 1151877 h 4757195"/>
            <a:gd name="connsiteX11211" fmla="*/ 747069 w 4004840"/>
            <a:gd name="connsiteY11211" fmla="*/ 1148841 h 4757195"/>
            <a:gd name="connsiteX11212" fmla="*/ 1129934 w 4004840"/>
            <a:gd name="connsiteY11212" fmla="*/ 1148841 h 4757195"/>
            <a:gd name="connsiteX11213" fmla="*/ 1143501 w 4004840"/>
            <a:gd name="connsiteY11213" fmla="*/ 1158417 h 4757195"/>
            <a:gd name="connsiteX11214" fmla="*/ 1130402 w 4004840"/>
            <a:gd name="connsiteY11214" fmla="*/ 1189249 h 4757195"/>
            <a:gd name="connsiteX11215" fmla="*/ 1096719 w 4004840"/>
            <a:gd name="connsiteY11215" fmla="*/ 1182709 h 4757195"/>
            <a:gd name="connsiteX11216" fmla="*/ 1110754 w 4004840"/>
            <a:gd name="connsiteY11216" fmla="*/ 1151877 h 4757195"/>
            <a:gd name="connsiteX11217" fmla="*/ 1129934 w 4004840"/>
            <a:gd name="connsiteY11217" fmla="*/ 1148841 h 4757195"/>
            <a:gd name="connsiteX11218" fmla="*/ 1512799 w 4004840"/>
            <a:gd name="connsiteY11218" fmla="*/ 1148841 h 4757195"/>
            <a:gd name="connsiteX11219" fmla="*/ 1526366 w 4004840"/>
            <a:gd name="connsiteY11219" fmla="*/ 1158417 h 4757195"/>
            <a:gd name="connsiteX11220" fmla="*/ 1513267 w 4004840"/>
            <a:gd name="connsiteY11220" fmla="*/ 1189249 h 4757195"/>
            <a:gd name="connsiteX11221" fmla="*/ 1479584 w 4004840"/>
            <a:gd name="connsiteY11221" fmla="*/ 1182709 h 4757195"/>
            <a:gd name="connsiteX11222" fmla="*/ 1493619 w 4004840"/>
            <a:gd name="connsiteY11222" fmla="*/ 1151877 h 4757195"/>
            <a:gd name="connsiteX11223" fmla="*/ 1512799 w 4004840"/>
            <a:gd name="connsiteY11223" fmla="*/ 1148841 h 4757195"/>
            <a:gd name="connsiteX11224" fmla="*/ 1895663 w 4004840"/>
            <a:gd name="connsiteY11224" fmla="*/ 1148841 h 4757195"/>
            <a:gd name="connsiteX11225" fmla="*/ 1909230 w 4004840"/>
            <a:gd name="connsiteY11225" fmla="*/ 1158417 h 4757195"/>
            <a:gd name="connsiteX11226" fmla="*/ 1896131 w 4004840"/>
            <a:gd name="connsiteY11226" fmla="*/ 1189249 h 4757195"/>
            <a:gd name="connsiteX11227" fmla="*/ 1862448 w 4004840"/>
            <a:gd name="connsiteY11227" fmla="*/ 1182709 h 4757195"/>
            <a:gd name="connsiteX11228" fmla="*/ 1876483 w 4004840"/>
            <a:gd name="connsiteY11228" fmla="*/ 1151877 h 4757195"/>
            <a:gd name="connsiteX11229" fmla="*/ 1895663 w 4004840"/>
            <a:gd name="connsiteY11229" fmla="*/ 1148841 h 4757195"/>
            <a:gd name="connsiteX11230" fmla="*/ 2278528 w 4004840"/>
            <a:gd name="connsiteY11230" fmla="*/ 1148841 h 4757195"/>
            <a:gd name="connsiteX11231" fmla="*/ 2292095 w 4004840"/>
            <a:gd name="connsiteY11231" fmla="*/ 1158417 h 4757195"/>
            <a:gd name="connsiteX11232" fmla="*/ 2278996 w 4004840"/>
            <a:gd name="connsiteY11232" fmla="*/ 1189249 h 4757195"/>
            <a:gd name="connsiteX11233" fmla="*/ 2245313 w 4004840"/>
            <a:gd name="connsiteY11233" fmla="*/ 1182709 h 4757195"/>
            <a:gd name="connsiteX11234" fmla="*/ 2259348 w 4004840"/>
            <a:gd name="connsiteY11234" fmla="*/ 1151877 h 4757195"/>
            <a:gd name="connsiteX11235" fmla="*/ 2278528 w 4004840"/>
            <a:gd name="connsiteY11235" fmla="*/ 1148841 h 4757195"/>
            <a:gd name="connsiteX11236" fmla="*/ 2661393 w 4004840"/>
            <a:gd name="connsiteY11236" fmla="*/ 1148841 h 4757195"/>
            <a:gd name="connsiteX11237" fmla="*/ 2674960 w 4004840"/>
            <a:gd name="connsiteY11237" fmla="*/ 1158417 h 4757195"/>
            <a:gd name="connsiteX11238" fmla="*/ 2661861 w 4004840"/>
            <a:gd name="connsiteY11238" fmla="*/ 1189249 h 4757195"/>
            <a:gd name="connsiteX11239" fmla="*/ 2628178 w 4004840"/>
            <a:gd name="connsiteY11239" fmla="*/ 1182709 h 4757195"/>
            <a:gd name="connsiteX11240" fmla="*/ 2642212 w 4004840"/>
            <a:gd name="connsiteY11240" fmla="*/ 1151877 h 4757195"/>
            <a:gd name="connsiteX11241" fmla="*/ 2661393 w 4004840"/>
            <a:gd name="connsiteY11241" fmla="*/ 1148841 h 4757195"/>
            <a:gd name="connsiteX11242" fmla="*/ 3044258 w 4004840"/>
            <a:gd name="connsiteY11242" fmla="*/ 1148841 h 4757195"/>
            <a:gd name="connsiteX11243" fmla="*/ 3057825 w 4004840"/>
            <a:gd name="connsiteY11243" fmla="*/ 1158417 h 4757195"/>
            <a:gd name="connsiteX11244" fmla="*/ 3044726 w 4004840"/>
            <a:gd name="connsiteY11244" fmla="*/ 1189249 h 4757195"/>
            <a:gd name="connsiteX11245" fmla="*/ 3011043 w 4004840"/>
            <a:gd name="connsiteY11245" fmla="*/ 1182709 h 4757195"/>
            <a:gd name="connsiteX11246" fmla="*/ 3025077 w 4004840"/>
            <a:gd name="connsiteY11246" fmla="*/ 1151877 h 4757195"/>
            <a:gd name="connsiteX11247" fmla="*/ 3044258 w 4004840"/>
            <a:gd name="connsiteY11247" fmla="*/ 1148841 h 4757195"/>
            <a:gd name="connsiteX11248" fmla="*/ 3427123 w 4004840"/>
            <a:gd name="connsiteY11248" fmla="*/ 1148841 h 4757195"/>
            <a:gd name="connsiteX11249" fmla="*/ 3440690 w 4004840"/>
            <a:gd name="connsiteY11249" fmla="*/ 1158417 h 4757195"/>
            <a:gd name="connsiteX11250" fmla="*/ 3427591 w 4004840"/>
            <a:gd name="connsiteY11250" fmla="*/ 1189249 h 4757195"/>
            <a:gd name="connsiteX11251" fmla="*/ 3393908 w 4004840"/>
            <a:gd name="connsiteY11251" fmla="*/ 1182709 h 4757195"/>
            <a:gd name="connsiteX11252" fmla="*/ 3407943 w 4004840"/>
            <a:gd name="connsiteY11252" fmla="*/ 1151877 h 4757195"/>
            <a:gd name="connsiteX11253" fmla="*/ 3427123 w 4004840"/>
            <a:gd name="connsiteY11253" fmla="*/ 1148841 h 4757195"/>
            <a:gd name="connsiteX11254" fmla="*/ 3809987 w 4004840"/>
            <a:gd name="connsiteY11254" fmla="*/ 1148841 h 4757195"/>
            <a:gd name="connsiteX11255" fmla="*/ 3823551 w 4004840"/>
            <a:gd name="connsiteY11255" fmla="*/ 1158417 h 4757195"/>
            <a:gd name="connsiteX11256" fmla="*/ 3810455 w 4004840"/>
            <a:gd name="connsiteY11256" fmla="*/ 1189249 h 4757195"/>
            <a:gd name="connsiteX11257" fmla="*/ 3776772 w 4004840"/>
            <a:gd name="connsiteY11257" fmla="*/ 1182709 h 4757195"/>
            <a:gd name="connsiteX11258" fmla="*/ 3790807 w 4004840"/>
            <a:gd name="connsiteY11258" fmla="*/ 1151877 h 4757195"/>
            <a:gd name="connsiteX11259" fmla="*/ 3809987 w 4004840"/>
            <a:gd name="connsiteY11259" fmla="*/ 1148841 h 4757195"/>
            <a:gd name="connsiteX11260" fmla="*/ 279529 w 4004840"/>
            <a:gd name="connsiteY11260" fmla="*/ 1118243 h 4757195"/>
            <a:gd name="connsiteX11261" fmla="*/ 297306 w 4004840"/>
            <a:gd name="connsiteY11261" fmla="*/ 1140666 h 4757195"/>
            <a:gd name="connsiteX11262" fmla="*/ 279529 w 4004840"/>
            <a:gd name="connsiteY11262" fmla="*/ 1164023 h 4757195"/>
            <a:gd name="connsiteX11263" fmla="*/ 261752 w 4004840"/>
            <a:gd name="connsiteY11263" fmla="*/ 1140666 h 4757195"/>
            <a:gd name="connsiteX11264" fmla="*/ 279529 w 4004840"/>
            <a:gd name="connsiteY11264" fmla="*/ 1118243 h 4757195"/>
            <a:gd name="connsiteX11265" fmla="*/ 662394 w 4004840"/>
            <a:gd name="connsiteY11265" fmla="*/ 1118243 h 4757195"/>
            <a:gd name="connsiteX11266" fmla="*/ 680171 w 4004840"/>
            <a:gd name="connsiteY11266" fmla="*/ 1140666 h 4757195"/>
            <a:gd name="connsiteX11267" fmla="*/ 662394 w 4004840"/>
            <a:gd name="connsiteY11267" fmla="*/ 1164023 h 4757195"/>
            <a:gd name="connsiteX11268" fmla="*/ 644616 w 4004840"/>
            <a:gd name="connsiteY11268" fmla="*/ 1140666 h 4757195"/>
            <a:gd name="connsiteX11269" fmla="*/ 662394 w 4004840"/>
            <a:gd name="connsiteY11269" fmla="*/ 1118243 h 4757195"/>
            <a:gd name="connsiteX11270" fmla="*/ 1045259 w 4004840"/>
            <a:gd name="connsiteY11270" fmla="*/ 1118243 h 4757195"/>
            <a:gd name="connsiteX11271" fmla="*/ 1063036 w 4004840"/>
            <a:gd name="connsiteY11271" fmla="*/ 1140666 h 4757195"/>
            <a:gd name="connsiteX11272" fmla="*/ 1045259 w 4004840"/>
            <a:gd name="connsiteY11272" fmla="*/ 1164023 h 4757195"/>
            <a:gd name="connsiteX11273" fmla="*/ 1027481 w 4004840"/>
            <a:gd name="connsiteY11273" fmla="*/ 1140666 h 4757195"/>
            <a:gd name="connsiteX11274" fmla="*/ 1045259 w 4004840"/>
            <a:gd name="connsiteY11274" fmla="*/ 1118243 h 4757195"/>
            <a:gd name="connsiteX11275" fmla="*/ 1428124 w 4004840"/>
            <a:gd name="connsiteY11275" fmla="*/ 1118243 h 4757195"/>
            <a:gd name="connsiteX11276" fmla="*/ 1445901 w 4004840"/>
            <a:gd name="connsiteY11276" fmla="*/ 1140666 h 4757195"/>
            <a:gd name="connsiteX11277" fmla="*/ 1428124 w 4004840"/>
            <a:gd name="connsiteY11277" fmla="*/ 1164023 h 4757195"/>
            <a:gd name="connsiteX11278" fmla="*/ 1410346 w 4004840"/>
            <a:gd name="connsiteY11278" fmla="*/ 1140666 h 4757195"/>
            <a:gd name="connsiteX11279" fmla="*/ 1428124 w 4004840"/>
            <a:gd name="connsiteY11279" fmla="*/ 1118243 h 4757195"/>
            <a:gd name="connsiteX11280" fmla="*/ 1810988 w 4004840"/>
            <a:gd name="connsiteY11280" fmla="*/ 1118243 h 4757195"/>
            <a:gd name="connsiteX11281" fmla="*/ 1828765 w 4004840"/>
            <a:gd name="connsiteY11281" fmla="*/ 1140666 h 4757195"/>
            <a:gd name="connsiteX11282" fmla="*/ 1810988 w 4004840"/>
            <a:gd name="connsiteY11282" fmla="*/ 1164023 h 4757195"/>
            <a:gd name="connsiteX11283" fmla="*/ 1793210 w 4004840"/>
            <a:gd name="connsiteY11283" fmla="*/ 1140666 h 4757195"/>
            <a:gd name="connsiteX11284" fmla="*/ 1810988 w 4004840"/>
            <a:gd name="connsiteY11284" fmla="*/ 1118243 h 4757195"/>
            <a:gd name="connsiteX11285" fmla="*/ 2193853 w 4004840"/>
            <a:gd name="connsiteY11285" fmla="*/ 1118243 h 4757195"/>
            <a:gd name="connsiteX11286" fmla="*/ 2211630 w 4004840"/>
            <a:gd name="connsiteY11286" fmla="*/ 1140666 h 4757195"/>
            <a:gd name="connsiteX11287" fmla="*/ 2193853 w 4004840"/>
            <a:gd name="connsiteY11287" fmla="*/ 1164023 h 4757195"/>
            <a:gd name="connsiteX11288" fmla="*/ 2176075 w 4004840"/>
            <a:gd name="connsiteY11288" fmla="*/ 1140666 h 4757195"/>
            <a:gd name="connsiteX11289" fmla="*/ 2193853 w 4004840"/>
            <a:gd name="connsiteY11289" fmla="*/ 1118243 h 4757195"/>
            <a:gd name="connsiteX11290" fmla="*/ 2576718 w 4004840"/>
            <a:gd name="connsiteY11290" fmla="*/ 1118243 h 4757195"/>
            <a:gd name="connsiteX11291" fmla="*/ 2594495 w 4004840"/>
            <a:gd name="connsiteY11291" fmla="*/ 1140666 h 4757195"/>
            <a:gd name="connsiteX11292" fmla="*/ 2576718 w 4004840"/>
            <a:gd name="connsiteY11292" fmla="*/ 1164023 h 4757195"/>
            <a:gd name="connsiteX11293" fmla="*/ 2558940 w 4004840"/>
            <a:gd name="connsiteY11293" fmla="*/ 1140666 h 4757195"/>
            <a:gd name="connsiteX11294" fmla="*/ 2576718 w 4004840"/>
            <a:gd name="connsiteY11294" fmla="*/ 1118243 h 4757195"/>
            <a:gd name="connsiteX11295" fmla="*/ 2959582 w 4004840"/>
            <a:gd name="connsiteY11295" fmla="*/ 1118243 h 4757195"/>
            <a:gd name="connsiteX11296" fmla="*/ 2977360 w 4004840"/>
            <a:gd name="connsiteY11296" fmla="*/ 1140666 h 4757195"/>
            <a:gd name="connsiteX11297" fmla="*/ 2959582 w 4004840"/>
            <a:gd name="connsiteY11297" fmla="*/ 1164023 h 4757195"/>
            <a:gd name="connsiteX11298" fmla="*/ 2941805 w 4004840"/>
            <a:gd name="connsiteY11298" fmla="*/ 1140666 h 4757195"/>
            <a:gd name="connsiteX11299" fmla="*/ 2959582 w 4004840"/>
            <a:gd name="connsiteY11299" fmla="*/ 1118243 h 4757195"/>
            <a:gd name="connsiteX11300" fmla="*/ 3342447 w 4004840"/>
            <a:gd name="connsiteY11300" fmla="*/ 1118243 h 4757195"/>
            <a:gd name="connsiteX11301" fmla="*/ 3360224 w 4004840"/>
            <a:gd name="connsiteY11301" fmla="*/ 1140666 h 4757195"/>
            <a:gd name="connsiteX11302" fmla="*/ 3342447 w 4004840"/>
            <a:gd name="connsiteY11302" fmla="*/ 1164023 h 4757195"/>
            <a:gd name="connsiteX11303" fmla="*/ 3324670 w 4004840"/>
            <a:gd name="connsiteY11303" fmla="*/ 1140666 h 4757195"/>
            <a:gd name="connsiteX11304" fmla="*/ 3342447 w 4004840"/>
            <a:gd name="connsiteY11304" fmla="*/ 1118243 h 4757195"/>
            <a:gd name="connsiteX11305" fmla="*/ 3725309 w 4004840"/>
            <a:gd name="connsiteY11305" fmla="*/ 1118243 h 4757195"/>
            <a:gd name="connsiteX11306" fmla="*/ 3743089 w 4004840"/>
            <a:gd name="connsiteY11306" fmla="*/ 1140666 h 4757195"/>
            <a:gd name="connsiteX11307" fmla="*/ 3725309 w 4004840"/>
            <a:gd name="connsiteY11307" fmla="*/ 1164023 h 4757195"/>
            <a:gd name="connsiteX11308" fmla="*/ 3707535 w 4004840"/>
            <a:gd name="connsiteY11308" fmla="*/ 1140666 h 4757195"/>
            <a:gd name="connsiteX11309" fmla="*/ 3725309 w 4004840"/>
            <a:gd name="connsiteY11309" fmla="*/ 1118243 h 4757195"/>
            <a:gd name="connsiteX11310" fmla="*/ 177778 w 4004840"/>
            <a:gd name="connsiteY11310" fmla="*/ 1102360 h 4757195"/>
            <a:gd name="connsiteX11311" fmla="*/ 198128 w 4004840"/>
            <a:gd name="connsiteY11311" fmla="*/ 1106097 h 4757195"/>
            <a:gd name="connsiteX11312" fmla="*/ 214969 w 4004840"/>
            <a:gd name="connsiteY11312" fmla="*/ 1129454 h 4757195"/>
            <a:gd name="connsiteX11313" fmla="*/ 208420 w 4004840"/>
            <a:gd name="connsiteY11313" fmla="*/ 1124783 h 4757195"/>
            <a:gd name="connsiteX11314" fmla="*/ 184093 w 4004840"/>
            <a:gd name="connsiteY11314" fmla="*/ 1114506 h 4757195"/>
            <a:gd name="connsiteX11315" fmla="*/ 205613 w 4004840"/>
            <a:gd name="connsiteY11315" fmla="*/ 1129454 h 4757195"/>
            <a:gd name="connsiteX11316" fmla="*/ 213098 w 4004840"/>
            <a:gd name="connsiteY11316" fmla="*/ 1133191 h 4757195"/>
            <a:gd name="connsiteX11317" fmla="*/ 185029 w 4004840"/>
            <a:gd name="connsiteY11317" fmla="*/ 1130388 h 4757195"/>
            <a:gd name="connsiteX11318" fmla="*/ 167252 w 4004840"/>
            <a:gd name="connsiteY11318" fmla="*/ 1104228 h 4757195"/>
            <a:gd name="connsiteX11319" fmla="*/ 177778 w 4004840"/>
            <a:gd name="connsiteY11319" fmla="*/ 1102360 h 4757195"/>
            <a:gd name="connsiteX11320" fmla="*/ 381163 w 4004840"/>
            <a:gd name="connsiteY11320" fmla="*/ 1102360 h 4757195"/>
            <a:gd name="connsiteX11321" fmla="*/ 391806 w 4004840"/>
            <a:gd name="connsiteY11321" fmla="*/ 1104228 h 4757195"/>
            <a:gd name="connsiteX11322" fmla="*/ 374029 w 4004840"/>
            <a:gd name="connsiteY11322" fmla="*/ 1130388 h 4757195"/>
            <a:gd name="connsiteX11323" fmla="*/ 345959 w 4004840"/>
            <a:gd name="connsiteY11323" fmla="*/ 1133191 h 4757195"/>
            <a:gd name="connsiteX11324" fmla="*/ 353444 w 4004840"/>
            <a:gd name="connsiteY11324" fmla="*/ 1129454 h 4757195"/>
            <a:gd name="connsiteX11325" fmla="*/ 374964 w 4004840"/>
            <a:gd name="connsiteY11325" fmla="*/ 1114506 h 4757195"/>
            <a:gd name="connsiteX11326" fmla="*/ 350638 w 4004840"/>
            <a:gd name="connsiteY11326" fmla="*/ 1124783 h 4757195"/>
            <a:gd name="connsiteX11327" fmla="*/ 343152 w 4004840"/>
            <a:gd name="connsiteY11327" fmla="*/ 1129454 h 4757195"/>
            <a:gd name="connsiteX11328" fmla="*/ 359994 w 4004840"/>
            <a:gd name="connsiteY11328" fmla="*/ 1106097 h 4757195"/>
            <a:gd name="connsiteX11329" fmla="*/ 381163 w 4004840"/>
            <a:gd name="connsiteY11329" fmla="*/ 1102360 h 4757195"/>
            <a:gd name="connsiteX11330" fmla="*/ 560642 w 4004840"/>
            <a:gd name="connsiteY11330" fmla="*/ 1102360 h 4757195"/>
            <a:gd name="connsiteX11331" fmla="*/ 580993 w 4004840"/>
            <a:gd name="connsiteY11331" fmla="*/ 1106097 h 4757195"/>
            <a:gd name="connsiteX11332" fmla="*/ 597834 w 4004840"/>
            <a:gd name="connsiteY11332" fmla="*/ 1129454 h 4757195"/>
            <a:gd name="connsiteX11333" fmla="*/ 591285 w 4004840"/>
            <a:gd name="connsiteY11333" fmla="*/ 1124783 h 4757195"/>
            <a:gd name="connsiteX11334" fmla="*/ 566958 w 4004840"/>
            <a:gd name="connsiteY11334" fmla="*/ 1114506 h 4757195"/>
            <a:gd name="connsiteX11335" fmla="*/ 588478 w 4004840"/>
            <a:gd name="connsiteY11335" fmla="*/ 1129454 h 4757195"/>
            <a:gd name="connsiteX11336" fmla="*/ 595963 w 4004840"/>
            <a:gd name="connsiteY11336" fmla="*/ 1133191 h 4757195"/>
            <a:gd name="connsiteX11337" fmla="*/ 567894 w 4004840"/>
            <a:gd name="connsiteY11337" fmla="*/ 1130388 h 4757195"/>
            <a:gd name="connsiteX11338" fmla="*/ 550117 w 4004840"/>
            <a:gd name="connsiteY11338" fmla="*/ 1104228 h 4757195"/>
            <a:gd name="connsiteX11339" fmla="*/ 560642 w 4004840"/>
            <a:gd name="connsiteY11339" fmla="*/ 1102360 h 4757195"/>
            <a:gd name="connsiteX11340" fmla="*/ 764028 w 4004840"/>
            <a:gd name="connsiteY11340" fmla="*/ 1102360 h 4757195"/>
            <a:gd name="connsiteX11341" fmla="*/ 774671 w 4004840"/>
            <a:gd name="connsiteY11341" fmla="*/ 1104228 h 4757195"/>
            <a:gd name="connsiteX11342" fmla="*/ 756894 w 4004840"/>
            <a:gd name="connsiteY11342" fmla="*/ 1130388 h 4757195"/>
            <a:gd name="connsiteX11343" fmla="*/ 728824 w 4004840"/>
            <a:gd name="connsiteY11343" fmla="*/ 1133191 h 4757195"/>
            <a:gd name="connsiteX11344" fmla="*/ 736309 w 4004840"/>
            <a:gd name="connsiteY11344" fmla="*/ 1129454 h 4757195"/>
            <a:gd name="connsiteX11345" fmla="*/ 757829 w 4004840"/>
            <a:gd name="connsiteY11345" fmla="*/ 1114506 h 4757195"/>
            <a:gd name="connsiteX11346" fmla="*/ 733502 w 4004840"/>
            <a:gd name="connsiteY11346" fmla="*/ 1124783 h 4757195"/>
            <a:gd name="connsiteX11347" fmla="*/ 726017 w 4004840"/>
            <a:gd name="connsiteY11347" fmla="*/ 1129454 h 4757195"/>
            <a:gd name="connsiteX11348" fmla="*/ 742859 w 4004840"/>
            <a:gd name="connsiteY11348" fmla="*/ 1106097 h 4757195"/>
            <a:gd name="connsiteX11349" fmla="*/ 764028 w 4004840"/>
            <a:gd name="connsiteY11349" fmla="*/ 1102360 h 4757195"/>
            <a:gd name="connsiteX11350" fmla="*/ 943508 w 4004840"/>
            <a:gd name="connsiteY11350" fmla="*/ 1102360 h 4757195"/>
            <a:gd name="connsiteX11351" fmla="*/ 963858 w 4004840"/>
            <a:gd name="connsiteY11351" fmla="*/ 1106097 h 4757195"/>
            <a:gd name="connsiteX11352" fmla="*/ 980699 w 4004840"/>
            <a:gd name="connsiteY11352" fmla="*/ 1129454 h 4757195"/>
            <a:gd name="connsiteX11353" fmla="*/ 974150 w 4004840"/>
            <a:gd name="connsiteY11353" fmla="*/ 1124783 h 4757195"/>
            <a:gd name="connsiteX11354" fmla="*/ 949823 w 4004840"/>
            <a:gd name="connsiteY11354" fmla="*/ 1114506 h 4757195"/>
            <a:gd name="connsiteX11355" fmla="*/ 971343 w 4004840"/>
            <a:gd name="connsiteY11355" fmla="*/ 1129454 h 4757195"/>
            <a:gd name="connsiteX11356" fmla="*/ 978828 w 4004840"/>
            <a:gd name="connsiteY11356" fmla="*/ 1133191 h 4757195"/>
            <a:gd name="connsiteX11357" fmla="*/ 950759 w 4004840"/>
            <a:gd name="connsiteY11357" fmla="*/ 1130388 h 4757195"/>
            <a:gd name="connsiteX11358" fmla="*/ 932982 w 4004840"/>
            <a:gd name="connsiteY11358" fmla="*/ 1104228 h 4757195"/>
            <a:gd name="connsiteX11359" fmla="*/ 943508 w 4004840"/>
            <a:gd name="connsiteY11359" fmla="*/ 1102360 h 4757195"/>
            <a:gd name="connsiteX11360" fmla="*/ 1146893 w 4004840"/>
            <a:gd name="connsiteY11360" fmla="*/ 1102360 h 4757195"/>
            <a:gd name="connsiteX11361" fmla="*/ 1157536 w 4004840"/>
            <a:gd name="connsiteY11361" fmla="*/ 1104228 h 4757195"/>
            <a:gd name="connsiteX11362" fmla="*/ 1139759 w 4004840"/>
            <a:gd name="connsiteY11362" fmla="*/ 1130388 h 4757195"/>
            <a:gd name="connsiteX11363" fmla="*/ 1111689 w 4004840"/>
            <a:gd name="connsiteY11363" fmla="*/ 1133191 h 4757195"/>
            <a:gd name="connsiteX11364" fmla="*/ 1119174 w 4004840"/>
            <a:gd name="connsiteY11364" fmla="*/ 1129454 h 4757195"/>
            <a:gd name="connsiteX11365" fmla="*/ 1140694 w 4004840"/>
            <a:gd name="connsiteY11365" fmla="*/ 1114506 h 4757195"/>
            <a:gd name="connsiteX11366" fmla="*/ 1116367 w 4004840"/>
            <a:gd name="connsiteY11366" fmla="*/ 1124783 h 4757195"/>
            <a:gd name="connsiteX11367" fmla="*/ 1108882 w 4004840"/>
            <a:gd name="connsiteY11367" fmla="*/ 1129454 h 4757195"/>
            <a:gd name="connsiteX11368" fmla="*/ 1125724 w 4004840"/>
            <a:gd name="connsiteY11368" fmla="*/ 1106097 h 4757195"/>
            <a:gd name="connsiteX11369" fmla="*/ 1146893 w 4004840"/>
            <a:gd name="connsiteY11369" fmla="*/ 1102360 h 4757195"/>
            <a:gd name="connsiteX11370" fmla="*/ 1326372 w 4004840"/>
            <a:gd name="connsiteY11370" fmla="*/ 1102360 h 4757195"/>
            <a:gd name="connsiteX11371" fmla="*/ 1346723 w 4004840"/>
            <a:gd name="connsiteY11371" fmla="*/ 1106097 h 4757195"/>
            <a:gd name="connsiteX11372" fmla="*/ 1363564 w 4004840"/>
            <a:gd name="connsiteY11372" fmla="*/ 1129454 h 4757195"/>
            <a:gd name="connsiteX11373" fmla="*/ 1357015 w 4004840"/>
            <a:gd name="connsiteY11373" fmla="*/ 1124783 h 4757195"/>
            <a:gd name="connsiteX11374" fmla="*/ 1332688 w 4004840"/>
            <a:gd name="connsiteY11374" fmla="*/ 1114506 h 4757195"/>
            <a:gd name="connsiteX11375" fmla="*/ 1354208 w 4004840"/>
            <a:gd name="connsiteY11375" fmla="*/ 1129454 h 4757195"/>
            <a:gd name="connsiteX11376" fmla="*/ 1361693 w 4004840"/>
            <a:gd name="connsiteY11376" fmla="*/ 1133191 h 4757195"/>
            <a:gd name="connsiteX11377" fmla="*/ 1333624 w 4004840"/>
            <a:gd name="connsiteY11377" fmla="*/ 1130388 h 4757195"/>
            <a:gd name="connsiteX11378" fmla="*/ 1315847 w 4004840"/>
            <a:gd name="connsiteY11378" fmla="*/ 1104228 h 4757195"/>
            <a:gd name="connsiteX11379" fmla="*/ 1326372 w 4004840"/>
            <a:gd name="connsiteY11379" fmla="*/ 1102360 h 4757195"/>
            <a:gd name="connsiteX11380" fmla="*/ 1529758 w 4004840"/>
            <a:gd name="connsiteY11380" fmla="*/ 1102360 h 4757195"/>
            <a:gd name="connsiteX11381" fmla="*/ 1540401 w 4004840"/>
            <a:gd name="connsiteY11381" fmla="*/ 1104228 h 4757195"/>
            <a:gd name="connsiteX11382" fmla="*/ 1522624 w 4004840"/>
            <a:gd name="connsiteY11382" fmla="*/ 1130388 h 4757195"/>
            <a:gd name="connsiteX11383" fmla="*/ 1494554 w 4004840"/>
            <a:gd name="connsiteY11383" fmla="*/ 1133191 h 4757195"/>
            <a:gd name="connsiteX11384" fmla="*/ 1502039 w 4004840"/>
            <a:gd name="connsiteY11384" fmla="*/ 1129454 h 4757195"/>
            <a:gd name="connsiteX11385" fmla="*/ 1523559 w 4004840"/>
            <a:gd name="connsiteY11385" fmla="*/ 1114506 h 4757195"/>
            <a:gd name="connsiteX11386" fmla="*/ 1499232 w 4004840"/>
            <a:gd name="connsiteY11386" fmla="*/ 1124783 h 4757195"/>
            <a:gd name="connsiteX11387" fmla="*/ 1491747 w 4004840"/>
            <a:gd name="connsiteY11387" fmla="*/ 1129454 h 4757195"/>
            <a:gd name="connsiteX11388" fmla="*/ 1508589 w 4004840"/>
            <a:gd name="connsiteY11388" fmla="*/ 1106097 h 4757195"/>
            <a:gd name="connsiteX11389" fmla="*/ 1529758 w 4004840"/>
            <a:gd name="connsiteY11389" fmla="*/ 1102360 h 4757195"/>
            <a:gd name="connsiteX11390" fmla="*/ 1709236 w 4004840"/>
            <a:gd name="connsiteY11390" fmla="*/ 1102360 h 4757195"/>
            <a:gd name="connsiteX11391" fmla="*/ 1729587 w 4004840"/>
            <a:gd name="connsiteY11391" fmla="*/ 1106097 h 4757195"/>
            <a:gd name="connsiteX11392" fmla="*/ 1746428 w 4004840"/>
            <a:gd name="connsiteY11392" fmla="*/ 1129454 h 4757195"/>
            <a:gd name="connsiteX11393" fmla="*/ 1739879 w 4004840"/>
            <a:gd name="connsiteY11393" fmla="*/ 1124783 h 4757195"/>
            <a:gd name="connsiteX11394" fmla="*/ 1715552 w 4004840"/>
            <a:gd name="connsiteY11394" fmla="*/ 1114506 h 4757195"/>
            <a:gd name="connsiteX11395" fmla="*/ 1737072 w 4004840"/>
            <a:gd name="connsiteY11395" fmla="*/ 1129454 h 4757195"/>
            <a:gd name="connsiteX11396" fmla="*/ 1744557 w 4004840"/>
            <a:gd name="connsiteY11396" fmla="*/ 1133191 h 4757195"/>
            <a:gd name="connsiteX11397" fmla="*/ 1716488 w 4004840"/>
            <a:gd name="connsiteY11397" fmla="*/ 1130388 h 4757195"/>
            <a:gd name="connsiteX11398" fmla="*/ 1698711 w 4004840"/>
            <a:gd name="connsiteY11398" fmla="*/ 1104228 h 4757195"/>
            <a:gd name="connsiteX11399" fmla="*/ 1709236 w 4004840"/>
            <a:gd name="connsiteY11399" fmla="*/ 1102360 h 4757195"/>
            <a:gd name="connsiteX11400" fmla="*/ 1912622 w 4004840"/>
            <a:gd name="connsiteY11400" fmla="*/ 1102360 h 4757195"/>
            <a:gd name="connsiteX11401" fmla="*/ 1923265 w 4004840"/>
            <a:gd name="connsiteY11401" fmla="*/ 1104228 h 4757195"/>
            <a:gd name="connsiteX11402" fmla="*/ 1905488 w 4004840"/>
            <a:gd name="connsiteY11402" fmla="*/ 1130388 h 4757195"/>
            <a:gd name="connsiteX11403" fmla="*/ 1877418 w 4004840"/>
            <a:gd name="connsiteY11403" fmla="*/ 1133191 h 4757195"/>
            <a:gd name="connsiteX11404" fmla="*/ 1884903 w 4004840"/>
            <a:gd name="connsiteY11404" fmla="*/ 1129454 h 4757195"/>
            <a:gd name="connsiteX11405" fmla="*/ 1906423 w 4004840"/>
            <a:gd name="connsiteY11405" fmla="*/ 1114506 h 4757195"/>
            <a:gd name="connsiteX11406" fmla="*/ 1882096 w 4004840"/>
            <a:gd name="connsiteY11406" fmla="*/ 1124783 h 4757195"/>
            <a:gd name="connsiteX11407" fmla="*/ 1874611 w 4004840"/>
            <a:gd name="connsiteY11407" fmla="*/ 1129454 h 4757195"/>
            <a:gd name="connsiteX11408" fmla="*/ 1891453 w 4004840"/>
            <a:gd name="connsiteY11408" fmla="*/ 1106097 h 4757195"/>
            <a:gd name="connsiteX11409" fmla="*/ 1912622 w 4004840"/>
            <a:gd name="connsiteY11409" fmla="*/ 1102360 h 4757195"/>
            <a:gd name="connsiteX11410" fmla="*/ 2092101 w 4004840"/>
            <a:gd name="connsiteY11410" fmla="*/ 1102360 h 4757195"/>
            <a:gd name="connsiteX11411" fmla="*/ 2112452 w 4004840"/>
            <a:gd name="connsiteY11411" fmla="*/ 1106097 h 4757195"/>
            <a:gd name="connsiteX11412" fmla="*/ 2129293 w 4004840"/>
            <a:gd name="connsiteY11412" fmla="*/ 1129454 h 4757195"/>
            <a:gd name="connsiteX11413" fmla="*/ 2122744 w 4004840"/>
            <a:gd name="connsiteY11413" fmla="*/ 1124783 h 4757195"/>
            <a:gd name="connsiteX11414" fmla="*/ 2098417 w 4004840"/>
            <a:gd name="connsiteY11414" fmla="*/ 1114506 h 4757195"/>
            <a:gd name="connsiteX11415" fmla="*/ 2119937 w 4004840"/>
            <a:gd name="connsiteY11415" fmla="*/ 1129454 h 4757195"/>
            <a:gd name="connsiteX11416" fmla="*/ 2127422 w 4004840"/>
            <a:gd name="connsiteY11416" fmla="*/ 1133191 h 4757195"/>
            <a:gd name="connsiteX11417" fmla="*/ 2099353 w 4004840"/>
            <a:gd name="connsiteY11417" fmla="*/ 1130388 h 4757195"/>
            <a:gd name="connsiteX11418" fmla="*/ 2081576 w 4004840"/>
            <a:gd name="connsiteY11418" fmla="*/ 1104228 h 4757195"/>
            <a:gd name="connsiteX11419" fmla="*/ 2092101 w 4004840"/>
            <a:gd name="connsiteY11419" fmla="*/ 1102360 h 4757195"/>
            <a:gd name="connsiteX11420" fmla="*/ 2295487 w 4004840"/>
            <a:gd name="connsiteY11420" fmla="*/ 1102360 h 4757195"/>
            <a:gd name="connsiteX11421" fmla="*/ 2306130 w 4004840"/>
            <a:gd name="connsiteY11421" fmla="*/ 1104228 h 4757195"/>
            <a:gd name="connsiteX11422" fmla="*/ 2288353 w 4004840"/>
            <a:gd name="connsiteY11422" fmla="*/ 1130388 h 4757195"/>
            <a:gd name="connsiteX11423" fmla="*/ 2260283 w 4004840"/>
            <a:gd name="connsiteY11423" fmla="*/ 1133191 h 4757195"/>
            <a:gd name="connsiteX11424" fmla="*/ 2267768 w 4004840"/>
            <a:gd name="connsiteY11424" fmla="*/ 1129454 h 4757195"/>
            <a:gd name="connsiteX11425" fmla="*/ 2289288 w 4004840"/>
            <a:gd name="connsiteY11425" fmla="*/ 1114506 h 4757195"/>
            <a:gd name="connsiteX11426" fmla="*/ 2264961 w 4004840"/>
            <a:gd name="connsiteY11426" fmla="*/ 1124783 h 4757195"/>
            <a:gd name="connsiteX11427" fmla="*/ 2257476 w 4004840"/>
            <a:gd name="connsiteY11427" fmla="*/ 1129454 h 4757195"/>
            <a:gd name="connsiteX11428" fmla="*/ 2274318 w 4004840"/>
            <a:gd name="connsiteY11428" fmla="*/ 1106097 h 4757195"/>
            <a:gd name="connsiteX11429" fmla="*/ 2295487 w 4004840"/>
            <a:gd name="connsiteY11429" fmla="*/ 1102360 h 4757195"/>
            <a:gd name="connsiteX11430" fmla="*/ 2474966 w 4004840"/>
            <a:gd name="connsiteY11430" fmla="*/ 1102360 h 4757195"/>
            <a:gd name="connsiteX11431" fmla="*/ 2495317 w 4004840"/>
            <a:gd name="connsiteY11431" fmla="*/ 1106097 h 4757195"/>
            <a:gd name="connsiteX11432" fmla="*/ 2512158 w 4004840"/>
            <a:gd name="connsiteY11432" fmla="*/ 1129454 h 4757195"/>
            <a:gd name="connsiteX11433" fmla="*/ 2505609 w 4004840"/>
            <a:gd name="connsiteY11433" fmla="*/ 1124783 h 4757195"/>
            <a:gd name="connsiteX11434" fmla="*/ 2481282 w 4004840"/>
            <a:gd name="connsiteY11434" fmla="*/ 1114506 h 4757195"/>
            <a:gd name="connsiteX11435" fmla="*/ 2502802 w 4004840"/>
            <a:gd name="connsiteY11435" fmla="*/ 1129454 h 4757195"/>
            <a:gd name="connsiteX11436" fmla="*/ 2510287 w 4004840"/>
            <a:gd name="connsiteY11436" fmla="*/ 1133191 h 4757195"/>
            <a:gd name="connsiteX11437" fmla="*/ 2482218 w 4004840"/>
            <a:gd name="connsiteY11437" fmla="*/ 1130388 h 4757195"/>
            <a:gd name="connsiteX11438" fmla="*/ 2464441 w 4004840"/>
            <a:gd name="connsiteY11438" fmla="*/ 1104228 h 4757195"/>
            <a:gd name="connsiteX11439" fmla="*/ 2474966 w 4004840"/>
            <a:gd name="connsiteY11439" fmla="*/ 1102360 h 4757195"/>
            <a:gd name="connsiteX11440" fmla="*/ 2678352 w 4004840"/>
            <a:gd name="connsiteY11440" fmla="*/ 1102360 h 4757195"/>
            <a:gd name="connsiteX11441" fmla="*/ 2688995 w 4004840"/>
            <a:gd name="connsiteY11441" fmla="*/ 1104228 h 4757195"/>
            <a:gd name="connsiteX11442" fmla="*/ 2671217 w 4004840"/>
            <a:gd name="connsiteY11442" fmla="*/ 1130388 h 4757195"/>
            <a:gd name="connsiteX11443" fmla="*/ 2643148 w 4004840"/>
            <a:gd name="connsiteY11443" fmla="*/ 1133191 h 4757195"/>
            <a:gd name="connsiteX11444" fmla="*/ 2650633 w 4004840"/>
            <a:gd name="connsiteY11444" fmla="*/ 1129454 h 4757195"/>
            <a:gd name="connsiteX11445" fmla="*/ 2672153 w 4004840"/>
            <a:gd name="connsiteY11445" fmla="*/ 1114506 h 4757195"/>
            <a:gd name="connsiteX11446" fmla="*/ 2647826 w 4004840"/>
            <a:gd name="connsiteY11446" fmla="*/ 1124783 h 4757195"/>
            <a:gd name="connsiteX11447" fmla="*/ 2640341 w 4004840"/>
            <a:gd name="connsiteY11447" fmla="*/ 1129454 h 4757195"/>
            <a:gd name="connsiteX11448" fmla="*/ 2657183 w 4004840"/>
            <a:gd name="connsiteY11448" fmla="*/ 1106097 h 4757195"/>
            <a:gd name="connsiteX11449" fmla="*/ 2678352 w 4004840"/>
            <a:gd name="connsiteY11449" fmla="*/ 1102360 h 4757195"/>
            <a:gd name="connsiteX11450" fmla="*/ 2857831 w 4004840"/>
            <a:gd name="connsiteY11450" fmla="*/ 1102360 h 4757195"/>
            <a:gd name="connsiteX11451" fmla="*/ 2878182 w 4004840"/>
            <a:gd name="connsiteY11451" fmla="*/ 1106097 h 4757195"/>
            <a:gd name="connsiteX11452" fmla="*/ 2895023 w 4004840"/>
            <a:gd name="connsiteY11452" fmla="*/ 1129454 h 4757195"/>
            <a:gd name="connsiteX11453" fmla="*/ 2888473 w 4004840"/>
            <a:gd name="connsiteY11453" fmla="*/ 1124783 h 4757195"/>
            <a:gd name="connsiteX11454" fmla="*/ 2864146 w 4004840"/>
            <a:gd name="connsiteY11454" fmla="*/ 1114506 h 4757195"/>
            <a:gd name="connsiteX11455" fmla="*/ 2885667 w 4004840"/>
            <a:gd name="connsiteY11455" fmla="*/ 1129454 h 4757195"/>
            <a:gd name="connsiteX11456" fmla="*/ 2893151 w 4004840"/>
            <a:gd name="connsiteY11456" fmla="*/ 1133191 h 4757195"/>
            <a:gd name="connsiteX11457" fmla="*/ 2865083 w 4004840"/>
            <a:gd name="connsiteY11457" fmla="*/ 1130388 h 4757195"/>
            <a:gd name="connsiteX11458" fmla="*/ 2847305 w 4004840"/>
            <a:gd name="connsiteY11458" fmla="*/ 1104228 h 4757195"/>
            <a:gd name="connsiteX11459" fmla="*/ 2857831 w 4004840"/>
            <a:gd name="connsiteY11459" fmla="*/ 1102360 h 4757195"/>
            <a:gd name="connsiteX11460" fmla="*/ 3061216 w 4004840"/>
            <a:gd name="connsiteY11460" fmla="*/ 1102360 h 4757195"/>
            <a:gd name="connsiteX11461" fmla="*/ 3071859 w 4004840"/>
            <a:gd name="connsiteY11461" fmla="*/ 1104228 h 4757195"/>
            <a:gd name="connsiteX11462" fmla="*/ 3054082 w 4004840"/>
            <a:gd name="connsiteY11462" fmla="*/ 1130388 h 4757195"/>
            <a:gd name="connsiteX11463" fmla="*/ 3026013 w 4004840"/>
            <a:gd name="connsiteY11463" fmla="*/ 1133191 h 4757195"/>
            <a:gd name="connsiteX11464" fmla="*/ 3033498 w 4004840"/>
            <a:gd name="connsiteY11464" fmla="*/ 1129454 h 4757195"/>
            <a:gd name="connsiteX11465" fmla="*/ 3055018 w 4004840"/>
            <a:gd name="connsiteY11465" fmla="*/ 1114506 h 4757195"/>
            <a:gd name="connsiteX11466" fmla="*/ 3030691 w 4004840"/>
            <a:gd name="connsiteY11466" fmla="*/ 1124783 h 4757195"/>
            <a:gd name="connsiteX11467" fmla="*/ 3023206 w 4004840"/>
            <a:gd name="connsiteY11467" fmla="*/ 1129454 h 4757195"/>
            <a:gd name="connsiteX11468" fmla="*/ 3040048 w 4004840"/>
            <a:gd name="connsiteY11468" fmla="*/ 1106097 h 4757195"/>
            <a:gd name="connsiteX11469" fmla="*/ 3061216 w 4004840"/>
            <a:gd name="connsiteY11469" fmla="*/ 1102360 h 4757195"/>
            <a:gd name="connsiteX11470" fmla="*/ 3240696 w 4004840"/>
            <a:gd name="connsiteY11470" fmla="*/ 1102360 h 4757195"/>
            <a:gd name="connsiteX11471" fmla="*/ 3261047 w 4004840"/>
            <a:gd name="connsiteY11471" fmla="*/ 1106097 h 4757195"/>
            <a:gd name="connsiteX11472" fmla="*/ 3277888 w 4004840"/>
            <a:gd name="connsiteY11472" fmla="*/ 1129454 h 4757195"/>
            <a:gd name="connsiteX11473" fmla="*/ 3271339 w 4004840"/>
            <a:gd name="connsiteY11473" fmla="*/ 1124783 h 4757195"/>
            <a:gd name="connsiteX11474" fmla="*/ 3247012 w 4004840"/>
            <a:gd name="connsiteY11474" fmla="*/ 1114506 h 4757195"/>
            <a:gd name="connsiteX11475" fmla="*/ 3268531 w 4004840"/>
            <a:gd name="connsiteY11475" fmla="*/ 1129454 h 4757195"/>
            <a:gd name="connsiteX11476" fmla="*/ 3276017 w 4004840"/>
            <a:gd name="connsiteY11476" fmla="*/ 1133191 h 4757195"/>
            <a:gd name="connsiteX11477" fmla="*/ 3247947 w 4004840"/>
            <a:gd name="connsiteY11477" fmla="*/ 1130388 h 4757195"/>
            <a:gd name="connsiteX11478" fmla="*/ 3230170 w 4004840"/>
            <a:gd name="connsiteY11478" fmla="*/ 1104228 h 4757195"/>
            <a:gd name="connsiteX11479" fmla="*/ 3240696 w 4004840"/>
            <a:gd name="connsiteY11479" fmla="*/ 1102360 h 4757195"/>
            <a:gd name="connsiteX11480" fmla="*/ 3444082 w 4004840"/>
            <a:gd name="connsiteY11480" fmla="*/ 1102360 h 4757195"/>
            <a:gd name="connsiteX11481" fmla="*/ 3454724 w 4004840"/>
            <a:gd name="connsiteY11481" fmla="*/ 1104228 h 4757195"/>
            <a:gd name="connsiteX11482" fmla="*/ 3436947 w 4004840"/>
            <a:gd name="connsiteY11482" fmla="*/ 1130388 h 4757195"/>
            <a:gd name="connsiteX11483" fmla="*/ 3408878 w 4004840"/>
            <a:gd name="connsiteY11483" fmla="*/ 1133191 h 4757195"/>
            <a:gd name="connsiteX11484" fmla="*/ 3416363 w 4004840"/>
            <a:gd name="connsiteY11484" fmla="*/ 1129454 h 4757195"/>
            <a:gd name="connsiteX11485" fmla="*/ 3437883 w 4004840"/>
            <a:gd name="connsiteY11485" fmla="*/ 1114506 h 4757195"/>
            <a:gd name="connsiteX11486" fmla="*/ 3413556 w 4004840"/>
            <a:gd name="connsiteY11486" fmla="*/ 1124783 h 4757195"/>
            <a:gd name="connsiteX11487" fmla="*/ 3406071 w 4004840"/>
            <a:gd name="connsiteY11487" fmla="*/ 1129454 h 4757195"/>
            <a:gd name="connsiteX11488" fmla="*/ 3422913 w 4004840"/>
            <a:gd name="connsiteY11488" fmla="*/ 1106097 h 4757195"/>
            <a:gd name="connsiteX11489" fmla="*/ 3444082 w 4004840"/>
            <a:gd name="connsiteY11489" fmla="*/ 1102360 h 4757195"/>
            <a:gd name="connsiteX11490" fmla="*/ 3623557 w 4004840"/>
            <a:gd name="connsiteY11490" fmla="*/ 1102360 h 4757195"/>
            <a:gd name="connsiteX11491" fmla="*/ 3643909 w 4004840"/>
            <a:gd name="connsiteY11491" fmla="*/ 1106097 h 4757195"/>
            <a:gd name="connsiteX11492" fmla="*/ 3660751 w 4004840"/>
            <a:gd name="connsiteY11492" fmla="*/ 1129454 h 4757195"/>
            <a:gd name="connsiteX11493" fmla="*/ 3654201 w 4004840"/>
            <a:gd name="connsiteY11493" fmla="*/ 1124783 h 4757195"/>
            <a:gd name="connsiteX11494" fmla="*/ 3629876 w 4004840"/>
            <a:gd name="connsiteY11494" fmla="*/ 1114506 h 4757195"/>
            <a:gd name="connsiteX11495" fmla="*/ 3651396 w 4004840"/>
            <a:gd name="connsiteY11495" fmla="*/ 1129454 h 4757195"/>
            <a:gd name="connsiteX11496" fmla="*/ 3658881 w 4004840"/>
            <a:gd name="connsiteY11496" fmla="*/ 1133191 h 4757195"/>
            <a:gd name="connsiteX11497" fmla="*/ 3630808 w 4004840"/>
            <a:gd name="connsiteY11497" fmla="*/ 1130388 h 4757195"/>
            <a:gd name="connsiteX11498" fmla="*/ 3613035 w 4004840"/>
            <a:gd name="connsiteY11498" fmla="*/ 1104228 h 4757195"/>
            <a:gd name="connsiteX11499" fmla="*/ 3623557 w 4004840"/>
            <a:gd name="connsiteY11499" fmla="*/ 1102360 h 4757195"/>
            <a:gd name="connsiteX11500" fmla="*/ 3826946 w 4004840"/>
            <a:gd name="connsiteY11500" fmla="*/ 1102360 h 4757195"/>
            <a:gd name="connsiteX11501" fmla="*/ 3837589 w 4004840"/>
            <a:gd name="connsiteY11501" fmla="*/ 1104228 h 4757195"/>
            <a:gd name="connsiteX11502" fmla="*/ 3819810 w 4004840"/>
            <a:gd name="connsiteY11502" fmla="*/ 1130388 h 4757195"/>
            <a:gd name="connsiteX11503" fmla="*/ 3791743 w 4004840"/>
            <a:gd name="connsiteY11503" fmla="*/ 1133191 h 4757195"/>
            <a:gd name="connsiteX11504" fmla="*/ 3799228 w 4004840"/>
            <a:gd name="connsiteY11504" fmla="*/ 1129454 h 4757195"/>
            <a:gd name="connsiteX11505" fmla="*/ 3820748 w 4004840"/>
            <a:gd name="connsiteY11505" fmla="*/ 1114506 h 4757195"/>
            <a:gd name="connsiteX11506" fmla="*/ 3796418 w 4004840"/>
            <a:gd name="connsiteY11506" fmla="*/ 1124783 h 4757195"/>
            <a:gd name="connsiteX11507" fmla="*/ 3788935 w 4004840"/>
            <a:gd name="connsiteY11507" fmla="*/ 1129454 h 4757195"/>
            <a:gd name="connsiteX11508" fmla="*/ 3805777 w 4004840"/>
            <a:gd name="connsiteY11508" fmla="*/ 1106097 h 4757195"/>
            <a:gd name="connsiteX11509" fmla="*/ 3826946 w 4004840"/>
            <a:gd name="connsiteY11509" fmla="*/ 1102360 h 4757195"/>
            <a:gd name="connsiteX11510" fmla="*/ 240232 w 4004840"/>
            <a:gd name="connsiteY11510" fmla="*/ 1101426 h 4757195"/>
            <a:gd name="connsiteX11511" fmla="*/ 252395 w 4004840"/>
            <a:gd name="connsiteY11511" fmla="*/ 1109834 h 4757195"/>
            <a:gd name="connsiteX11512" fmla="*/ 253331 w 4004840"/>
            <a:gd name="connsiteY11512" fmla="*/ 1121980 h 4757195"/>
            <a:gd name="connsiteX11513" fmla="*/ 251459 w 4004840"/>
            <a:gd name="connsiteY11513" fmla="*/ 1118243 h 4757195"/>
            <a:gd name="connsiteX11514" fmla="*/ 244910 w 4004840"/>
            <a:gd name="connsiteY11514" fmla="*/ 1108900 h 4757195"/>
            <a:gd name="connsiteX11515" fmla="*/ 249588 w 4004840"/>
            <a:gd name="connsiteY11515" fmla="*/ 1120111 h 4757195"/>
            <a:gd name="connsiteX11516" fmla="*/ 251459 w 4004840"/>
            <a:gd name="connsiteY11516" fmla="*/ 1122914 h 4757195"/>
            <a:gd name="connsiteX11517" fmla="*/ 241167 w 4004840"/>
            <a:gd name="connsiteY11517" fmla="*/ 1115440 h 4757195"/>
            <a:gd name="connsiteX11518" fmla="*/ 240232 w 4004840"/>
            <a:gd name="connsiteY11518" fmla="*/ 1101426 h 4757195"/>
            <a:gd name="connsiteX11519" fmla="*/ 318826 w 4004840"/>
            <a:gd name="connsiteY11519" fmla="*/ 1101426 h 4757195"/>
            <a:gd name="connsiteX11520" fmla="*/ 316954 w 4004840"/>
            <a:gd name="connsiteY11520" fmla="*/ 1115440 h 4757195"/>
            <a:gd name="connsiteX11521" fmla="*/ 306662 w 4004840"/>
            <a:gd name="connsiteY11521" fmla="*/ 1122914 h 4757195"/>
            <a:gd name="connsiteX11522" fmla="*/ 309469 w 4004840"/>
            <a:gd name="connsiteY11522" fmla="*/ 1120111 h 4757195"/>
            <a:gd name="connsiteX11523" fmla="*/ 314148 w 4004840"/>
            <a:gd name="connsiteY11523" fmla="*/ 1108900 h 4757195"/>
            <a:gd name="connsiteX11524" fmla="*/ 306662 w 4004840"/>
            <a:gd name="connsiteY11524" fmla="*/ 1118243 h 4757195"/>
            <a:gd name="connsiteX11525" fmla="*/ 304791 w 4004840"/>
            <a:gd name="connsiteY11525" fmla="*/ 1121980 h 4757195"/>
            <a:gd name="connsiteX11526" fmla="*/ 306662 w 4004840"/>
            <a:gd name="connsiteY11526" fmla="*/ 1109834 h 4757195"/>
            <a:gd name="connsiteX11527" fmla="*/ 318826 w 4004840"/>
            <a:gd name="connsiteY11527" fmla="*/ 1101426 h 4757195"/>
            <a:gd name="connsiteX11528" fmla="*/ 353444 w 4004840"/>
            <a:gd name="connsiteY11528" fmla="*/ 1101426 h 4757195"/>
            <a:gd name="connsiteX11529" fmla="*/ 314148 w 4004840"/>
            <a:gd name="connsiteY11529" fmla="*/ 1210737 h 4757195"/>
            <a:gd name="connsiteX11530" fmla="*/ 444202 w 4004840"/>
            <a:gd name="connsiteY11530" fmla="*/ 1206066 h 4757195"/>
            <a:gd name="connsiteX11531" fmla="*/ 381514 w 4004840"/>
            <a:gd name="connsiteY11531" fmla="*/ 1214474 h 4757195"/>
            <a:gd name="connsiteX11532" fmla="*/ 391806 w 4004840"/>
            <a:gd name="connsiteY11532" fmla="*/ 1234095 h 4757195"/>
            <a:gd name="connsiteX11533" fmla="*/ 359994 w 4004840"/>
            <a:gd name="connsiteY11533" fmla="*/ 1231292 h 4757195"/>
            <a:gd name="connsiteX11534" fmla="*/ 353444 w 4004840"/>
            <a:gd name="connsiteY11534" fmla="*/ 1226620 h 4757195"/>
            <a:gd name="connsiteX11535" fmla="*/ 306662 w 4004840"/>
            <a:gd name="connsiteY11535" fmla="*/ 1266795 h 4757195"/>
            <a:gd name="connsiteX11536" fmla="*/ 327247 w 4004840"/>
            <a:gd name="connsiteY11536" fmla="*/ 1406938 h 4757195"/>
            <a:gd name="connsiteX11537" fmla="*/ 230875 w 4004840"/>
            <a:gd name="connsiteY11537" fmla="*/ 1406938 h 4757195"/>
            <a:gd name="connsiteX11538" fmla="*/ 260816 w 4004840"/>
            <a:gd name="connsiteY11538" fmla="*/ 1266795 h 4757195"/>
            <a:gd name="connsiteX11539" fmla="*/ 237893 w 4004840"/>
            <a:gd name="connsiteY11539" fmla="*/ 1220664 h 4757195"/>
            <a:gd name="connsiteX11540" fmla="*/ 212839 w 4004840"/>
            <a:gd name="connsiteY11540" fmla="*/ 1204327 h 4757195"/>
            <a:gd name="connsiteX11541" fmla="*/ 205613 w 4004840"/>
            <a:gd name="connsiteY11541" fmla="*/ 1207934 h 4757195"/>
            <a:gd name="connsiteX11542" fmla="*/ 184093 w 4004840"/>
            <a:gd name="connsiteY11542" fmla="*/ 1223817 h 4757195"/>
            <a:gd name="connsiteX11543" fmla="*/ 208420 w 4004840"/>
            <a:gd name="connsiteY11543" fmla="*/ 1213540 h 4757195"/>
            <a:gd name="connsiteX11544" fmla="*/ 214969 w 4004840"/>
            <a:gd name="connsiteY11544" fmla="*/ 1208869 h 4757195"/>
            <a:gd name="connsiteX11545" fmla="*/ 198128 w 4004840"/>
            <a:gd name="connsiteY11545" fmla="*/ 1231292 h 4757195"/>
            <a:gd name="connsiteX11546" fmla="*/ 167252 w 4004840"/>
            <a:gd name="connsiteY11546" fmla="*/ 1234095 h 4757195"/>
            <a:gd name="connsiteX11547" fmla="*/ 185029 w 4004840"/>
            <a:gd name="connsiteY11547" fmla="*/ 1207934 h 4757195"/>
            <a:gd name="connsiteX11548" fmla="*/ 200116 w 4004840"/>
            <a:gd name="connsiteY11548" fmla="*/ 1203613 h 4757195"/>
            <a:gd name="connsiteX11549" fmla="*/ 212606 w 4004840"/>
            <a:gd name="connsiteY11549" fmla="*/ 1204175 h 4757195"/>
            <a:gd name="connsiteX11550" fmla="*/ 206081 w 4004840"/>
            <a:gd name="connsiteY11550" fmla="*/ 1199920 h 4757195"/>
            <a:gd name="connsiteX11551" fmla="*/ 156024 w 4004840"/>
            <a:gd name="connsiteY11551" fmla="*/ 1192052 h 4757195"/>
            <a:gd name="connsiteX11552" fmla="*/ 240232 w 4004840"/>
            <a:gd name="connsiteY11552" fmla="*/ 1194854 h 4757195"/>
            <a:gd name="connsiteX11553" fmla="*/ 214034 w 4004840"/>
            <a:gd name="connsiteY11553" fmla="*/ 1124783 h 4757195"/>
            <a:gd name="connsiteX11554" fmla="*/ 272979 w 4004840"/>
            <a:gd name="connsiteY11554" fmla="*/ 1223817 h 4757195"/>
            <a:gd name="connsiteX11555" fmla="*/ 353444 w 4004840"/>
            <a:gd name="connsiteY11555" fmla="*/ 1101426 h 4757195"/>
            <a:gd name="connsiteX11556" fmla="*/ 623097 w 4004840"/>
            <a:gd name="connsiteY11556" fmla="*/ 1101426 h 4757195"/>
            <a:gd name="connsiteX11557" fmla="*/ 635260 w 4004840"/>
            <a:gd name="connsiteY11557" fmla="*/ 1109834 h 4757195"/>
            <a:gd name="connsiteX11558" fmla="*/ 636196 w 4004840"/>
            <a:gd name="connsiteY11558" fmla="*/ 1121980 h 4757195"/>
            <a:gd name="connsiteX11559" fmla="*/ 634324 w 4004840"/>
            <a:gd name="connsiteY11559" fmla="*/ 1118243 h 4757195"/>
            <a:gd name="connsiteX11560" fmla="*/ 627775 w 4004840"/>
            <a:gd name="connsiteY11560" fmla="*/ 1108900 h 4757195"/>
            <a:gd name="connsiteX11561" fmla="*/ 632453 w 4004840"/>
            <a:gd name="connsiteY11561" fmla="*/ 1120111 h 4757195"/>
            <a:gd name="connsiteX11562" fmla="*/ 634324 w 4004840"/>
            <a:gd name="connsiteY11562" fmla="*/ 1122914 h 4757195"/>
            <a:gd name="connsiteX11563" fmla="*/ 624032 w 4004840"/>
            <a:gd name="connsiteY11563" fmla="*/ 1115440 h 4757195"/>
            <a:gd name="connsiteX11564" fmla="*/ 623097 w 4004840"/>
            <a:gd name="connsiteY11564" fmla="*/ 1101426 h 4757195"/>
            <a:gd name="connsiteX11565" fmla="*/ 701691 w 4004840"/>
            <a:gd name="connsiteY11565" fmla="*/ 1101426 h 4757195"/>
            <a:gd name="connsiteX11566" fmla="*/ 699819 w 4004840"/>
            <a:gd name="connsiteY11566" fmla="*/ 1115440 h 4757195"/>
            <a:gd name="connsiteX11567" fmla="*/ 689527 w 4004840"/>
            <a:gd name="connsiteY11567" fmla="*/ 1122914 h 4757195"/>
            <a:gd name="connsiteX11568" fmla="*/ 692334 w 4004840"/>
            <a:gd name="connsiteY11568" fmla="*/ 1120111 h 4757195"/>
            <a:gd name="connsiteX11569" fmla="*/ 697012 w 4004840"/>
            <a:gd name="connsiteY11569" fmla="*/ 1108900 h 4757195"/>
            <a:gd name="connsiteX11570" fmla="*/ 689527 w 4004840"/>
            <a:gd name="connsiteY11570" fmla="*/ 1118243 h 4757195"/>
            <a:gd name="connsiteX11571" fmla="*/ 687656 w 4004840"/>
            <a:gd name="connsiteY11571" fmla="*/ 1121980 h 4757195"/>
            <a:gd name="connsiteX11572" fmla="*/ 689527 w 4004840"/>
            <a:gd name="connsiteY11572" fmla="*/ 1109834 h 4757195"/>
            <a:gd name="connsiteX11573" fmla="*/ 701691 w 4004840"/>
            <a:gd name="connsiteY11573" fmla="*/ 1101426 h 4757195"/>
            <a:gd name="connsiteX11574" fmla="*/ 736309 w 4004840"/>
            <a:gd name="connsiteY11574" fmla="*/ 1101426 h 4757195"/>
            <a:gd name="connsiteX11575" fmla="*/ 697012 w 4004840"/>
            <a:gd name="connsiteY11575" fmla="*/ 1210737 h 4757195"/>
            <a:gd name="connsiteX11576" fmla="*/ 827067 w 4004840"/>
            <a:gd name="connsiteY11576" fmla="*/ 1206066 h 4757195"/>
            <a:gd name="connsiteX11577" fmla="*/ 764379 w 4004840"/>
            <a:gd name="connsiteY11577" fmla="*/ 1214474 h 4757195"/>
            <a:gd name="connsiteX11578" fmla="*/ 774671 w 4004840"/>
            <a:gd name="connsiteY11578" fmla="*/ 1234095 h 4757195"/>
            <a:gd name="connsiteX11579" fmla="*/ 742859 w 4004840"/>
            <a:gd name="connsiteY11579" fmla="*/ 1231292 h 4757195"/>
            <a:gd name="connsiteX11580" fmla="*/ 736309 w 4004840"/>
            <a:gd name="connsiteY11580" fmla="*/ 1226620 h 4757195"/>
            <a:gd name="connsiteX11581" fmla="*/ 689527 w 4004840"/>
            <a:gd name="connsiteY11581" fmla="*/ 1266795 h 4757195"/>
            <a:gd name="connsiteX11582" fmla="*/ 710111 w 4004840"/>
            <a:gd name="connsiteY11582" fmla="*/ 1406938 h 4757195"/>
            <a:gd name="connsiteX11583" fmla="*/ 613740 w 4004840"/>
            <a:gd name="connsiteY11583" fmla="*/ 1406938 h 4757195"/>
            <a:gd name="connsiteX11584" fmla="*/ 643681 w 4004840"/>
            <a:gd name="connsiteY11584" fmla="*/ 1266795 h 4757195"/>
            <a:gd name="connsiteX11585" fmla="*/ 620758 w 4004840"/>
            <a:gd name="connsiteY11585" fmla="*/ 1220664 h 4757195"/>
            <a:gd name="connsiteX11586" fmla="*/ 595704 w 4004840"/>
            <a:gd name="connsiteY11586" fmla="*/ 1204327 h 4757195"/>
            <a:gd name="connsiteX11587" fmla="*/ 588478 w 4004840"/>
            <a:gd name="connsiteY11587" fmla="*/ 1207934 h 4757195"/>
            <a:gd name="connsiteX11588" fmla="*/ 566958 w 4004840"/>
            <a:gd name="connsiteY11588" fmla="*/ 1223817 h 4757195"/>
            <a:gd name="connsiteX11589" fmla="*/ 591285 w 4004840"/>
            <a:gd name="connsiteY11589" fmla="*/ 1213540 h 4757195"/>
            <a:gd name="connsiteX11590" fmla="*/ 597834 w 4004840"/>
            <a:gd name="connsiteY11590" fmla="*/ 1208869 h 4757195"/>
            <a:gd name="connsiteX11591" fmla="*/ 580993 w 4004840"/>
            <a:gd name="connsiteY11591" fmla="*/ 1231292 h 4757195"/>
            <a:gd name="connsiteX11592" fmla="*/ 550117 w 4004840"/>
            <a:gd name="connsiteY11592" fmla="*/ 1234095 h 4757195"/>
            <a:gd name="connsiteX11593" fmla="*/ 567894 w 4004840"/>
            <a:gd name="connsiteY11593" fmla="*/ 1207934 h 4757195"/>
            <a:gd name="connsiteX11594" fmla="*/ 582981 w 4004840"/>
            <a:gd name="connsiteY11594" fmla="*/ 1203613 h 4757195"/>
            <a:gd name="connsiteX11595" fmla="*/ 595471 w 4004840"/>
            <a:gd name="connsiteY11595" fmla="*/ 1204175 h 4757195"/>
            <a:gd name="connsiteX11596" fmla="*/ 588946 w 4004840"/>
            <a:gd name="connsiteY11596" fmla="*/ 1199920 h 4757195"/>
            <a:gd name="connsiteX11597" fmla="*/ 538889 w 4004840"/>
            <a:gd name="connsiteY11597" fmla="*/ 1192052 h 4757195"/>
            <a:gd name="connsiteX11598" fmla="*/ 623097 w 4004840"/>
            <a:gd name="connsiteY11598" fmla="*/ 1194854 h 4757195"/>
            <a:gd name="connsiteX11599" fmla="*/ 596899 w 4004840"/>
            <a:gd name="connsiteY11599" fmla="*/ 1124783 h 4757195"/>
            <a:gd name="connsiteX11600" fmla="*/ 655844 w 4004840"/>
            <a:gd name="connsiteY11600" fmla="*/ 1223817 h 4757195"/>
            <a:gd name="connsiteX11601" fmla="*/ 736309 w 4004840"/>
            <a:gd name="connsiteY11601" fmla="*/ 1101426 h 4757195"/>
            <a:gd name="connsiteX11602" fmla="*/ 1005962 w 4004840"/>
            <a:gd name="connsiteY11602" fmla="*/ 1101426 h 4757195"/>
            <a:gd name="connsiteX11603" fmla="*/ 1018125 w 4004840"/>
            <a:gd name="connsiteY11603" fmla="*/ 1109834 h 4757195"/>
            <a:gd name="connsiteX11604" fmla="*/ 1019061 w 4004840"/>
            <a:gd name="connsiteY11604" fmla="*/ 1121980 h 4757195"/>
            <a:gd name="connsiteX11605" fmla="*/ 1017189 w 4004840"/>
            <a:gd name="connsiteY11605" fmla="*/ 1118243 h 4757195"/>
            <a:gd name="connsiteX11606" fmla="*/ 1010640 w 4004840"/>
            <a:gd name="connsiteY11606" fmla="*/ 1108900 h 4757195"/>
            <a:gd name="connsiteX11607" fmla="*/ 1015318 w 4004840"/>
            <a:gd name="connsiteY11607" fmla="*/ 1120111 h 4757195"/>
            <a:gd name="connsiteX11608" fmla="*/ 1017189 w 4004840"/>
            <a:gd name="connsiteY11608" fmla="*/ 1122914 h 4757195"/>
            <a:gd name="connsiteX11609" fmla="*/ 1006897 w 4004840"/>
            <a:gd name="connsiteY11609" fmla="*/ 1115440 h 4757195"/>
            <a:gd name="connsiteX11610" fmla="*/ 1005962 w 4004840"/>
            <a:gd name="connsiteY11610" fmla="*/ 1101426 h 4757195"/>
            <a:gd name="connsiteX11611" fmla="*/ 1084556 w 4004840"/>
            <a:gd name="connsiteY11611" fmla="*/ 1101426 h 4757195"/>
            <a:gd name="connsiteX11612" fmla="*/ 1082684 w 4004840"/>
            <a:gd name="connsiteY11612" fmla="*/ 1115440 h 4757195"/>
            <a:gd name="connsiteX11613" fmla="*/ 1072392 w 4004840"/>
            <a:gd name="connsiteY11613" fmla="*/ 1122914 h 4757195"/>
            <a:gd name="connsiteX11614" fmla="*/ 1075199 w 4004840"/>
            <a:gd name="connsiteY11614" fmla="*/ 1120111 h 4757195"/>
            <a:gd name="connsiteX11615" fmla="*/ 1079877 w 4004840"/>
            <a:gd name="connsiteY11615" fmla="*/ 1108900 h 4757195"/>
            <a:gd name="connsiteX11616" fmla="*/ 1072392 w 4004840"/>
            <a:gd name="connsiteY11616" fmla="*/ 1118243 h 4757195"/>
            <a:gd name="connsiteX11617" fmla="*/ 1070521 w 4004840"/>
            <a:gd name="connsiteY11617" fmla="*/ 1121980 h 4757195"/>
            <a:gd name="connsiteX11618" fmla="*/ 1072392 w 4004840"/>
            <a:gd name="connsiteY11618" fmla="*/ 1109834 h 4757195"/>
            <a:gd name="connsiteX11619" fmla="*/ 1084556 w 4004840"/>
            <a:gd name="connsiteY11619" fmla="*/ 1101426 h 4757195"/>
            <a:gd name="connsiteX11620" fmla="*/ 1119174 w 4004840"/>
            <a:gd name="connsiteY11620" fmla="*/ 1101426 h 4757195"/>
            <a:gd name="connsiteX11621" fmla="*/ 1079877 w 4004840"/>
            <a:gd name="connsiteY11621" fmla="*/ 1210737 h 4757195"/>
            <a:gd name="connsiteX11622" fmla="*/ 1209932 w 4004840"/>
            <a:gd name="connsiteY11622" fmla="*/ 1206066 h 4757195"/>
            <a:gd name="connsiteX11623" fmla="*/ 1147244 w 4004840"/>
            <a:gd name="connsiteY11623" fmla="*/ 1214474 h 4757195"/>
            <a:gd name="connsiteX11624" fmla="*/ 1157536 w 4004840"/>
            <a:gd name="connsiteY11624" fmla="*/ 1234095 h 4757195"/>
            <a:gd name="connsiteX11625" fmla="*/ 1125724 w 4004840"/>
            <a:gd name="connsiteY11625" fmla="*/ 1231292 h 4757195"/>
            <a:gd name="connsiteX11626" fmla="*/ 1119174 w 4004840"/>
            <a:gd name="connsiteY11626" fmla="*/ 1226620 h 4757195"/>
            <a:gd name="connsiteX11627" fmla="*/ 1072392 w 4004840"/>
            <a:gd name="connsiteY11627" fmla="*/ 1266795 h 4757195"/>
            <a:gd name="connsiteX11628" fmla="*/ 1092976 w 4004840"/>
            <a:gd name="connsiteY11628" fmla="*/ 1406938 h 4757195"/>
            <a:gd name="connsiteX11629" fmla="*/ 996605 w 4004840"/>
            <a:gd name="connsiteY11629" fmla="*/ 1406938 h 4757195"/>
            <a:gd name="connsiteX11630" fmla="*/ 1026546 w 4004840"/>
            <a:gd name="connsiteY11630" fmla="*/ 1266795 h 4757195"/>
            <a:gd name="connsiteX11631" fmla="*/ 1003623 w 4004840"/>
            <a:gd name="connsiteY11631" fmla="*/ 1220664 h 4757195"/>
            <a:gd name="connsiteX11632" fmla="*/ 978569 w 4004840"/>
            <a:gd name="connsiteY11632" fmla="*/ 1204327 h 4757195"/>
            <a:gd name="connsiteX11633" fmla="*/ 971343 w 4004840"/>
            <a:gd name="connsiteY11633" fmla="*/ 1207934 h 4757195"/>
            <a:gd name="connsiteX11634" fmla="*/ 949823 w 4004840"/>
            <a:gd name="connsiteY11634" fmla="*/ 1223817 h 4757195"/>
            <a:gd name="connsiteX11635" fmla="*/ 974150 w 4004840"/>
            <a:gd name="connsiteY11635" fmla="*/ 1213540 h 4757195"/>
            <a:gd name="connsiteX11636" fmla="*/ 980699 w 4004840"/>
            <a:gd name="connsiteY11636" fmla="*/ 1208869 h 4757195"/>
            <a:gd name="connsiteX11637" fmla="*/ 963858 w 4004840"/>
            <a:gd name="connsiteY11637" fmla="*/ 1231292 h 4757195"/>
            <a:gd name="connsiteX11638" fmla="*/ 932982 w 4004840"/>
            <a:gd name="connsiteY11638" fmla="*/ 1234095 h 4757195"/>
            <a:gd name="connsiteX11639" fmla="*/ 950759 w 4004840"/>
            <a:gd name="connsiteY11639" fmla="*/ 1207934 h 4757195"/>
            <a:gd name="connsiteX11640" fmla="*/ 965846 w 4004840"/>
            <a:gd name="connsiteY11640" fmla="*/ 1203613 h 4757195"/>
            <a:gd name="connsiteX11641" fmla="*/ 978336 w 4004840"/>
            <a:gd name="connsiteY11641" fmla="*/ 1204175 h 4757195"/>
            <a:gd name="connsiteX11642" fmla="*/ 971811 w 4004840"/>
            <a:gd name="connsiteY11642" fmla="*/ 1199920 h 4757195"/>
            <a:gd name="connsiteX11643" fmla="*/ 921754 w 4004840"/>
            <a:gd name="connsiteY11643" fmla="*/ 1192052 h 4757195"/>
            <a:gd name="connsiteX11644" fmla="*/ 1005962 w 4004840"/>
            <a:gd name="connsiteY11644" fmla="*/ 1194854 h 4757195"/>
            <a:gd name="connsiteX11645" fmla="*/ 979764 w 4004840"/>
            <a:gd name="connsiteY11645" fmla="*/ 1124783 h 4757195"/>
            <a:gd name="connsiteX11646" fmla="*/ 1038709 w 4004840"/>
            <a:gd name="connsiteY11646" fmla="*/ 1223817 h 4757195"/>
            <a:gd name="connsiteX11647" fmla="*/ 1119174 w 4004840"/>
            <a:gd name="connsiteY11647" fmla="*/ 1101426 h 4757195"/>
            <a:gd name="connsiteX11648" fmla="*/ 1388827 w 4004840"/>
            <a:gd name="connsiteY11648" fmla="*/ 1101426 h 4757195"/>
            <a:gd name="connsiteX11649" fmla="*/ 1400990 w 4004840"/>
            <a:gd name="connsiteY11649" fmla="*/ 1109834 h 4757195"/>
            <a:gd name="connsiteX11650" fmla="*/ 1401926 w 4004840"/>
            <a:gd name="connsiteY11650" fmla="*/ 1121980 h 4757195"/>
            <a:gd name="connsiteX11651" fmla="*/ 1400054 w 4004840"/>
            <a:gd name="connsiteY11651" fmla="*/ 1118243 h 4757195"/>
            <a:gd name="connsiteX11652" fmla="*/ 1393505 w 4004840"/>
            <a:gd name="connsiteY11652" fmla="*/ 1108900 h 4757195"/>
            <a:gd name="connsiteX11653" fmla="*/ 1398183 w 4004840"/>
            <a:gd name="connsiteY11653" fmla="*/ 1120111 h 4757195"/>
            <a:gd name="connsiteX11654" fmla="*/ 1400054 w 4004840"/>
            <a:gd name="connsiteY11654" fmla="*/ 1122914 h 4757195"/>
            <a:gd name="connsiteX11655" fmla="*/ 1389762 w 4004840"/>
            <a:gd name="connsiteY11655" fmla="*/ 1115440 h 4757195"/>
            <a:gd name="connsiteX11656" fmla="*/ 1388827 w 4004840"/>
            <a:gd name="connsiteY11656" fmla="*/ 1101426 h 4757195"/>
            <a:gd name="connsiteX11657" fmla="*/ 1467421 w 4004840"/>
            <a:gd name="connsiteY11657" fmla="*/ 1101426 h 4757195"/>
            <a:gd name="connsiteX11658" fmla="*/ 1465549 w 4004840"/>
            <a:gd name="connsiteY11658" fmla="*/ 1115440 h 4757195"/>
            <a:gd name="connsiteX11659" fmla="*/ 1455257 w 4004840"/>
            <a:gd name="connsiteY11659" fmla="*/ 1122914 h 4757195"/>
            <a:gd name="connsiteX11660" fmla="*/ 1458064 w 4004840"/>
            <a:gd name="connsiteY11660" fmla="*/ 1120111 h 4757195"/>
            <a:gd name="connsiteX11661" fmla="*/ 1462742 w 4004840"/>
            <a:gd name="connsiteY11661" fmla="*/ 1108900 h 4757195"/>
            <a:gd name="connsiteX11662" fmla="*/ 1455257 w 4004840"/>
            <a:gd name="connsiteY11662" fmla="*/ 1118243 h 4757195"/>
            <a:gd name="connsiteX11663" fmla="*/ 1453386 w 4004840"/>
            <a:gd name="connsiteY11663" fmla="*/ 1121980 h 4757195"/>
            <a:gd name="connsiteX11664" fmla="*/ 1455257 w 4004840"/>
            <a:gd name="connsiteY11664" fmla="*/ 1109834 h 4757195"/>
            <a:gd name="connsiteX11665" fmla="*/ 1467421 w 4004840"/>
            <a:gd name="connsiteY11665" fmla="*/ 1101426 h 4757195"/>
            <a:gd name="connsiteX11666" fmla="*/ 1502039 w 4004840"/>
            <a:gd name="connsiteY11666" fmla="*/ 1101426 h 4757195"/>
            <a:gd name="connsiteX11667" fmla="*/ 1462742 w 4004840"/>
            <a:gd name="connsiteY11667" fmla="*/ 1210737 h 4757195"/>
            <a:gd name="connsiteX11668" fmla="*/ 1592797 w 4004840"/>
            <a:gd name="connsiteY11668" fmla="*/ 1206066 h 4757195"/>
            <a:gd name="connsiteX11669" fmla="*/ 1530109 w 4004840"/>
            <a:gd name="connsiteY11669" fmla="*/ 1214474 h 4757195"/>
            <a:gd name="connsiteX11670" fmla="*/ 1540401 w 4004840"/>
            <a:gd name="connsiteY11670" fmla="*/ 1234095 h 4757195"/>
            <a:gd name="connsiteX11671" fmla="*/ 1508589 w 4004840"/>
            <a:gd name="connsiteY11671" fmla="*/ 1231292 h 4757195"/>
            <a:gd name="connsiteX11672" fmla="*/ 1502039 w 4004840"/>
            <a:gd name="connsiteY11672" fmla="*/ 1226620 h 4757195"/>
            <a:gd name="connsiteX11673" fmla="*/ 1455257 w 4004840"/>
            <a:gd name="connsiteY11673" fmla="*/ 1266795 h 4757195"/>
            <a:gd name="connsiteX11674" fmla="*/ 1475841 w 4004840"/>
            <a:gd name="connsiteY11674" fmla="*/ 1406938 h 4757195"/>
            <a:gd name="connsiteX11675" fmla="*/ 1379470 w 4004840"/>
            <a:gd name="connsiteY11675" fmla="*/ 1406938 h 4757195"/>
            <a:gd name="connsiteX11676" fmla="*/ 1409411 w 4004840"/>
            <a:gd name="connsiteY11676" fmla="*/ 1266795 h 4757195"/>
            <a:gd name="connsiteX11677" fmla="*/ 1386488 w 4004840"/>
            <a:gd name="connsiteY11677" fmla="*/ 1220664 h 4757195"/>
            <a:gd name="connsiteX11678" fmla="*/ 1361434 w 4004840"/>
            <a:gd name="connsiteY11678" fmla="*/ 1204327 h 4757195"/>
            <a:gd name="connsiteX11679" fmla="*/ 1354208 w 4004840"/>
            <a:gd name="connsiteY11679" fmla="*/ 1207934 h 4757195"/>
            <a:gd name="connsiteX11680" fmla="*/ 1332688 w 4004840"/>
            <a:gd name="connsiteY11680" fmla="*/ 1223817 h 4757195"/>
            <a:gd name="connsiteX11681" fmla="*/ 1357015 w 4004840"/>
            <a:gd name="connsiteY11681" fmla="*/ 1213540 h 4757195"/>
            <a:gd name="connsiteX11682" fmla="*/ 1363564 w 4004840"/>
            <a:gd name="connsiteY11682" fmla="*/ 1208869 h 4757195"/>
            <a:gd name="connsiteX11683" fmla="*/ 1346723 w 4004840"/>
            <a:gd name="connsiteY11683" fmla="*/ 1231292 h 4757195"/>
            <a:gd name="connsiteX11684" fmla="*/ 1315847 w 4004840"/>
            <a:gd name="connsiteY11684" fmla="*/ 1234095 h 4757195"/>
            <a:gd name="connsiteX11685" fmla="*/ 1333624 w 4004840"/>
            <a:gd name="connsiteY11685" fmla="*/ 1207934 h 4757195"/>
            <a:gd name="connsiteX11686" fmla="*/ 1348711 w 4004840"/>
            <a:gd name="connsiteY11686" fmla="*/ 1203613 h 4757195"/>
            <a:gd name="connsiteX11687" fmla="*/ 1361201 w 4004840"/>
            <a:gd name="connsiteY11687" fmla="*/ 1204175 h 4757195"/>
            <a:gd name="connsiteX11688" fmla="*/ 1354676 w 4004840"/>
            <a:gd name="connsiteY11688" fmla="*/ 1199920 h 4757195"/>
            <a:gd name="connsiteX11689" fmla="*/ 1304619 w 4004840"/>
            <a:gd name="connsiteY11689" fmla="*/ 1192052 h 4757195"/>
            <a:gd name="connsiteX11690" fmla="*/ 1388827 w 4004840"/>
            <a:gd name="connsiteY11690" fmla="*/ 1194854 h 4757195"/>
            <a:gd name="connsiteX11691" fmla="*/ 1362629 w 4004840"/>
            <a:gd name="connsiteY11691" fmla="*/ 1124783 h 4757195"/>
            <a:gd name="connsiteX11692" fmla="*/ 1421574 w 4004840"/>
            <a:gd name="connsiteY11692" fmla="*/ 1223817 h 4757195"/>
            <a:gd name="connsiteX11693" fmla="*/ 1502039 w 4004840"/>
            <a:gd name="connsiteY11693" fmla="*/ 1101426 h 4757195"/>
            <a:gd name="connsiteX11694" fmla="*/ 1771691 w 4004840"/>
            <a:gd name="connsiteY11694" fmla="*/ 1101426 h 4757195"/>
            <a:gd name="connsiteX11695" fmla="*/ 1783854 w 4004840"/>
            <a:gd name="connsiteY11695" fmla="*/ 1109834 h 4757195"/>
            <a:gd name="connsiteX11696" fmla="*/ 1784790 w 4004840"/>
            <a:gd name="connsiteY11696" fmla="*/ 1121980 h 4757195"/>
            <a:gd name="connsiteX11697" fmla="*/ 1782918 w 4004840"/>
            <a:gd name="connsiteY11697" fmla="*/ 1118243 h 4757195"/>
            <a:gd name="connsiteX11698" fmla="*/ 1776369 w 4004840"/>
            <a:gd name="connsiteY11698" fmla="*/ 1108900 h 4757195"/>
            <a:gd name="connsiteX11699" fmla="*/ 1781047 w 4004840"/>
            <a:gd name="connsiteY11699" fmla="*/ 1120111 h 4757195"/>
            <a:gd name="connsiteX11700" fmla="*/ 1782918 w 4004840"/>
            <a:gd name="connsiteY11700" fmla="*/ 1122914 h 4757195"/>
            <a:gd name="connsiteX11701" fmla="*/ 1772626 w 4004840"/>
            <a:gd name="connsiteY11701" fmla="*/ 1115440 h 4757195"/>
            <a:gd name="connsiteX11702" fmla="*/ 1771691 w 4004840"/>
            <a:gd name="connsiteY11702" fmla="*/ 1101426 h 4757195"/>
            <a:gd name="connsiteX11703" fmla="*/ 1850285 w 4004840"/>
            <a:gd name="connsiteY11703" fmla="*/ 1101426 h 4757195"/>
            <a:gd name="connsiteX11704" fmla="*/ 1848413 w 4004840"/>
            <a:gd name="connsiteY11704" fmla="*/ 1115440 h 4757195"/>
            <a:gd name="connsiteX11705" fmla="*/ 1838121 w 4004840"/>
            <a:gd name="connsiteY11705" fmla="*/ 1122914 h 4757195"/>
            <a:gd name="connsiteX11706" fmla="*/ 1840928 w 4004840"/>
            <a:gd name="connsiteY11706" fmla="*/ 1120111 h 4757195"/>
            <a:gd name="connsiteX11707" fmla="*/ 1845606 w 4004840"/>
            <a:gd name="connsiteY11707" fmla="*/ 1108900 h 4757195"/>
            <a:gd name="connsiteX11708" fmla="*/ 1838121 w 4004840"/>
            <a:gd name="connsiteY11708" fmla="*/ 1118243 h 4757195"/>
            <a:gd name="connsiteX11709" fmla="*/ 1836250 w 4004840"/>
            <a:gd name="connsiteY11709" fmla="*/ 1121980 h 4757195"/>
            <a:gd name="connsiteX11710" fmla="*/ 1838121 w 4004840"/>
            <a:gd name="connsiteY11710" fmla="*/ 1109834 h 4757195"/>
            <a:gd name="connsiteX11711" fmla="*/ 1850285 w 4004840"/>
            <a:gd name="connsiteY11711" fmla="*/ 1101426 h 4757195"/>
            <a:gd name="connsiteX11712" fmla="*/ 1884903 w 4004840"/>
            <a:gd name="connsiteY11712" fmla="*/ 1101426 h 4757195"/>
            <a:gd name="connsiteX11713" fmla="*/ 1845606 w 4004840"/>
            <a:gd name="connsiteY11713" fmla="*/ 1210737 h 4757195"/>
            <a:gd name="connsiteX11714" fmla="*/ 1975661 w 4004840"/>
            <a:gd name="connsiteY11714" fmla="*/ 1206066 h 4757195"/>
            <a:gd name="connsiteX11715" fmla="*/ 1912973 w 4004840"/>
            <a:gd name="connsiteY11715" fmla="*/ 1214474 h 4757195"/>
            <a:gd name="connsiteX11716" fmla="*/ 1923265 w 4004840"/>
            <a:gd name="connsiteY11716" fmla="*/ 1234095 h 4757195"/>
            <a:gd name="connsiteX11717" fmla="*/ 1891453 w 4004840"/>
            <a:gd name="connsiteY11717" fmla="*/ 1231292 h 4757195"/>
            <a:gd name="connsiteX11718" fmla="*/ 1884903 w 4004840"/>
            <a:gd name="connsiteY11718" fmla="*/ 1226620 h 4757195"/>
            <a:gd name="connsiteX11719" fmla="*/ 1838121 w 4004840"/>
            <a:gd name="connsiteY11719" fmla="*/ 1266795 h 4757195"/>
            <a:gd name="connsiteX11720" fmla="*/ 1858705 w 4004840"/>
            <a:gd name="connsiteY11720" fmla="*/ 1406938 h 4757195"/>
            <a:gd name="connsiteX11721" fmla="*/ 1762334 w 4004840"/>
            <a:gd name="connsiteY11721" fmla="*/ 1406938 h 4757195"/>
            <a:gd name="connsiteX11722" fmla="*/ 1792275 w 4004840"/>
            <a:gd name="connsiteY11722" fmla="*/ 1266795 h 4757195"/>
            <a:gd name="connsiteX11723" fmla="*/ 1769352 w 4004840"/>
            <a:gd name="connsiteY11723" fmla="*/ 1220664 h 4757195"/>
            <a:gd name="connsiteX11724" fmla="*/ 1744298 w 4004840"/>
            <a:gd name="connsiteY11724" fmla="*/ 1204327 h 4757195"/>
            <a:gd name="connsiteX11725" fmla="*/ 1737072 w 4004840"/>
            <a:gd name="connsiteY11725" fmla="*/ 1207934 h 4757195"/>
            <a:gd name="connsiteX11726" fmla="*/ 1715552 w 4004840"/>
            <a:gd name="connsiteY11726" fmla="*/ 1223817 h 4757195"/>
            <a:gd name="connsiteX11727" fmla="*/ 1739879 w 4004840"/>
            <a:gd name="connsiteY11727" fmla="*/ 1213540 h 4757195"/>
            <a:gd name="connsiteX11728" fmla="*/ 1746428 w 4004840"/>
            <a:gd name="connsiteY11728" fmla="*/ 1208869 h 4757195"/>
            <a:gd name="connsiteX11729" fmla="*/ 1729587 w 4004840"/>
            <a:gd name="connsiteY11729" fmla="*/ 1231292 h 4757195"/>
            <a:gd name="connsiteX11730" fmla="*/ 1698711 w 4004840"/>
            <a:gd name="connsiteY11730" fmla="*/ 1234095 h 4757195"/>
            <a:gd name="connsiteX11731" fmla="*/ 1716488 w 4004840"/>
            <a:gd name="connsiteY11731" fmla="*/ 1207934 h 4757195"/>
            <a:gd name="connsiteX11732" fmla="*/ 1731575 w 4004840"/>
            <a:gd name="connsiteY11732" fmla="*/ 1203613 h 4757195"/>
            <a:gd name="connsiteX11733" fmla="*/ 1744065 w 4004840"/>
            <a:gd name="connsiteY11733" fmla="*/ 1204175 h 4757195"/>
            <a:gd name="connsiteX11734" fmla="*/ 1737540 w 4004840"/>
            <a:gd name="connsiteY11734" fmla="*/ 1199920 h 4757195"/>
            <a:gd name="connsiteX11735" fmla="*/ 1687483 w 4004840"/>
            <a:gd name="connsiteY11735" fmla="*/ 1192052 h 4757195"/>
            <a:gd name="connsiteX11736" fmla="*/ 1771691 w 4004840"/>
            <a:gd name="connsiteY11736" fmla="*/ 1194854 h 4757195"/>
            <a:gd name="connsiteX11737" fmla="*/ 1745493 w 4004840"/>
            <a:gd name="connsiteY11737" fmla="*/ 1124783 h 4757195"/>
            <a:gd name="connsiteX11738" fmla="*/ 1804438 w 4004840"/>
            <a:gd name="connsiteY11738" fmla="*/ 1223817 h 4757195"/>
            <a:gd name="connsiteX11739" fmla="*/ 1884903 w 4004840"/>
            <a:gd name="connsiteY11739" fmla="*/ 1101426 h 4757195"/>
            <a:gd name="connsiteX11740" fmla="*/ 2154556 w 4004840"/>
            <a:gd name="connsiteY11740" fmla="*/ 1101426 h 4757195"/>
            <a:gd name="connsiteX11741" fmla="*/ 2166719 w 4004840"/>
            <a:gd name="connsiteY11741" fmla="*/ 1109834 h 4757195"/>
            <a:gd name="connsiteX11742" fmla="*/ 2167655 w 4004840"/>
            <a:gd name="connsiteY11742" fmla="*/ 1121980 h 4757195"/>
            <a:gd name="connsiteX11743" fmla="*/ 2165783 w 4004840"/>
            <a:gd name="connsiteY11743" fmla="*/ 1118243 h 4757195"/>
            <a:gd name="connsiteX11744" fmla="*/ 2159234 w 4004840"/>
            <a:gd name="connsiteY11744" fmla="*/ 1108900 h 4757195"/>
            <a:gd name="connsiteX11745" fmla="*/ 2163912 w 4004840"/>
            <a:gd name="connsiteY11745" fmla="*/ 1120111 h 4757195"/>
            <a:gd name="connsiteX11746" fmla="*/ 2165783 w 4004840"/>
            <a:gd name="connsiteY11746" fmla="*/ 1122914 h 4757195"/>
            <a:gd name="connsiteX11747" fmla="*/ 2155491 w 4004840"/>
            <a:gd name="connsiteY11747" fmla="*/ 1115440 h 4757195"/>
            <a:gd name="connsiteX11748" fmla="*/ 2154556 w 4004840"/>
            <a:gd name="connsiteY11748" fmla="*/ 1101426 h 4757195"/>
            <a:gd name="connsiteX11749" fmla="*/ 2233150 w 4004840"/>
            <a:gd name="connsiteY11749" fmla="*/ 1101426 h 4757195"/>
            <a:gd name="connsiteX11750" fmla="*/ 2231278 w 4004840"/>
            <a:gd name="connsiteY11750" fmla="*/ 1115440 h 4757195"/>
            <a:gd name="connsiteX11751" fmla="*/ 2220986 w 4004840"/>
            <a:gd name="connsiteY11751" fmla="*/ 1122914 h 4757195"/>
            <a:gd name="connsiteX11752" fmla="*/ 2223793 w 4004840"/>
            <a:gd name="connsiteY11752" fmla="*/ 1120111 h 4757195"/>
            <a:gd name="connsiteX11753" fmla="*/ 2228471 w 4004840"/>
            <a:gd name="connsiteY11753" fmla="*/ 1108900 h 4757195"/>
            <a:gd name="connsiteX11754" fmla="*/ 2220986 w 4004840"/>
            <a:gd name="connsiteY11754" fmla="*/ 1118243 h 4757195"/>
            <a:gd name="connsiteX11755" fmla="*/ 2219115 w 4004840"/>
            <a:gd name="connsiteY11755" fmla="*/ 1121980 h 4757195"/>
            <a:gd name="connsiteX11756" fmla="*/ 2220986 w 4004840"/>
            <a:gd name="connsiteY11756" fmla="*/ 1109834 h 4757195"/>
            <a:gd name="connsiteX11757" fmla="*/ 2233150 w 4004840"/>
            <a:gd name="connsiteY11757" fmla="*/ 1101426 h 4757195"/>
            <a:gd name="connsiteX11758" fmla="*/ 2267768 w 4004840"/>
            <a:gd name="connsiteY11758" fmla="*/ 1101426 h 4757195"/>
            <a:gd name="connsiteX11759" fmla="*/ 2228471 w 4004840"/>
            <a:gd name="connsiteY11759" fmla="*/ 1210737 h 4757195"/>
            <a:gd name="connsiteX11760" fmla="*/ 2358526 w 4004840"/>
            <a:gd name="connsiteY11760" fmla="*/ 1206066 h 4757195"/>
            <a:gd name="connsiteX11761" fmla="*/ 2295838 w 4004840"/>
            <a:gd name="connsiteY11761" fmla="*/ 1214474 h 4757195"/>
            <a:gd name="connsiteX11762" fmla="*/ 2306130 w 4004840"/>
            <a:gd name="connsiteY11762" fmla="*/ 1234095 h 4757195"/>
            <a:gd name="connsiteX11763" fmla="*/ 2274318 w 4004840"/>
            <a:gd name="connsiteY11763" fmla="*/ 1231292 h 4757195"/>
            <a:gd name="connsiteX11764" fmla="*/ 2267768 w 4004840"/>
            <a:gd name="connsiteY11764" fmla="*/ 1226620 h 4757195"/>
            <a:gd name="connsiteX11765" fmla="*/ 2220986 w 4004840"/>
            <a:gd name="connsiteY11765" fmla="*/ 1266795 h 4757195"/>
            <a:gd name="connsiteX11766" fmla="*/ 2241570 w 4004840"/>
            <a:gd name="connsiteY11766" fmla="*/ 1406938 h 4757195"/>
            <a:gd name="connsiteX11767" fmla="*/ 2145199 w 4004840"/>
            <a:gd name="connsiteY11767" fmla="*/ 1406938 h 4757195"/>
            <a:gd name="connsiteX11768" fmla="*/ 2175140 w 4004840"/>
            <a:gd name="connsiteY11768" fmla="*/ 1266795 h 4757195"/>
            <a:gd name="connsiteX11769" fmla="*/ 2152217 w 4004840"/>
            <a:gd name="connsiteY11769" fmla="*/ 1220664 h 4757195"/>
            <a:gd name="connsiteX11770" fmla="*/ 2127163 w 4004840"/>
            <a:gd name="connsiteY11770" fmla="*/ 1204327 h 4757195"/>
            <a:gd name="connsiteX11771" fmla="*/ 2119937 w 4004840"/>
            <a:gd name="connsiteY11771" fmla="*/ 1207934 h 4757195"/>
            <a:gd name="connsiteX11772" fmla="*/ 2098417 w 4004840"/>
            <a:gd name="connsiteY11772" fmla="*/ 1223817 h 4757195"/>
            <a:gd name="connsiteX11773" fmla="*/ 2122744 w 4004840"/>
            <a:gd name="connsiteY11773" fmla="*/ 1213540 h 4757195"/>
            <a:gd name="connsiteX11774" fmla="*/ 2129293 w 4004840"/>
            <a:gd name="connsiteY11774" fmla="*/ 1208869 h 4757195"/>
            <a:gd name="connsiteX11775" fmla="*/ 2112452 w 4004840"/>
            <a:gd name="connsiteY11775" fmla="*/ 1231292 h 4757195"/>
            <a:gd name="connsiteX11776" fmla="*/ 2081576 w 4004840"/>
            <a:gd name="connsiteY11776" fmla="*/ 1234095 h 4757195"/>
            <a:gd name="connsiteX11777" fmla="*/ 2099353 w 4004840"/>
            <a:gd name="connsiteY11777" fmla="*/ 1207934 h 4757195"/>
            <a:gd name="connsiteX11778" fmla="*/ 2114440 w 4004840"/>
            <a:gd name="connsiteY11778" fmla="*/ 1203613 h 4757195"/>
            <a:gd name="connsiteX11779" fmla="*/ 2126930 w 4004840"/>
            <a:gd name="connsiteY11779" fmla="*/ 1204175 h 4757195"/>
            <a:gd name="connsiteX11780" fmla="*/ 2120405 w 4004840"/>
            <a:gd name="connsiteY11780" fmla="*/ 1199920 h 4757195"/>
            <a:gd name="connsiteX11781" fmla="*/ 2070348 w 4004840"/>
            <a:gd name="connsiteY11781" fmla="*/ 1192052 h 4757195"/>
            <a:gd name="connsiteX11782" fmla="*/ 2154556 w 4004840"/>
            <a:gd name="connsiteY11782" fmla="*/ 1194854 h 4757195"/>
            <a:gd name="connsiteX11783" fmla="*/ 2128358 w 4004840"/>
            <a:gd name="connsiteY11783" fmla="*/ 1124783 h 4757195"/>
            <a:gd name="connsiteX11784" fmla="*/ 2187303 w 4004840"/>
            <a:gd name="connsiteY11784" fmla="*/ 1223817 h 4757195"/>
            <a:gd name="connsiteX11785" fmla="*/ 2267768 w 4004840"/>
            <a:gd name="connsiteY11785" fmla="*/ 1101426 h 4757195"/>
            <a:gd name="connsiteX11786" fmla="*/ 2537421 w 4004840"/>
            <a:gd name="connsiteY11786" fmla="*/ 1101426 h 4757195"/>
            <a:gd name="connsiteX11787" fmla="*/ 2549584 w 4004840"/>
            <a:gd name="connsiteY11787" fmla="*/ 1109834 h 4757195"/>
            <a:gd name="connsiteX11788" fmla="*/ 2550520 w 4004840"/>
            <a:gd name="connsiteY11788" fmla="*/ 1121980 h 4757195"/>
            <a:gd name="connsiteX11789" fmla="*/ 2548648 w 4004840"/>
            <a:gd name="connsiteY11789" fmla="*/ 1118243 h 4757195"/>
            <a:gd name="connsiteX11790" fmla="*/ 2542099 w 4004840"/>
            <a:gd name="connsiteY11790" fmla="*/ 1108900 h 4757195"/>
            <a:gd name="connsiteX11791" fmla="*/ 2546777 w 4004840"/>
            <a:gd name="connsiteY11791" fmla="*/ 1120111 h 4757195"/>
            <a:gd name="connsiteX11792" fmla="*/ 2548648 w 4004840"/>
            <a:gd name="connsiteY11792" fmla="*/ 1122914 h 4757195"/>
            <a:gd name="connsiteX11793" fmla="*/ 2538356 w 4004840"/>
            <a:gd name="connsiteY11793" fmla="*/ 1115440 h 4757195"/>
            <a:gd name="connsiteX11794" fmla="*/ 2537421 w 4004840"/>
            <a:gd name="connsiteY11794" fmla="*/ 1101426 h 4757195"/>
            <a:gd name="connsiteX11795" fmla="*/ 2616014 w 4004840"/>
            <a:gd name="connsiteY11795" fmla="*/ 1101426 h 4757195"/>
            <a:gd name="connsiteX11796" fmla="*/ 2614143 w 4004840"/>
            <a:gd name="connsiteY11796" fmla="*/ 1115440 h 4757195"/>
            <a:gd name="connsiteX11797" fmla="*/ 2603851 w 4004840"/>
            <a:gd name="connsiteY11797" fmla="*/ 1122914 h 4757195"/>
            <a:gd name="connsiteX11798" fmla="*/ 2606658 w 4004840"/>
            <a:gd name="connsiteY11798" fmla="*/ 1120111 h 4757195"/>
            <a:gd name="connsiteX11799" fmla="*/ 2611336 w 4004840"/>
            <a:gd name="connsiteY11799" fmla="*/ 1108900 h 4757195"/>
            <a:gd name="connsiteX11800" fmla="*/ 2603851 w 4004840"/>
            <a:gd name="connsiteY11800" fmla="*/ 1118243 h 4757195"/>
            <a:gd name="connsiteX11801" fmla="*/ 2601980 w 4004840"/>
            <a:gd name="connsiteY11801" fmla="*/ 1121980 h 4757195"/>
            <a:gd name="connsiteX11802" fmla="*/ 2603851 w 4004840"/>
            <a:gd name="connsiteY11802" fmla="*/ 1109834 h 4757195"/>
            <a:gd name="connsiteX11803" fmla="*/ 2616014 w 4004840"/>
            <a:gd name="connsiteY11803" fmla="*/ 1101426 h 4757195"/>
            <a:gd name="connsiteX11804" fmla="*/ 2650633 w 4004840"/>
            <a:gd name="connsiteY11804" fmla="*/ 1101426 h 4757195"/>
            <a:gd name="connsiteX11805" fmla="*/ 2611336 w 4004840"/>
            <a:gd name="connsiteY11805" fmla="*/ 1210737 h 4757195"/>
            <a:gd name="connsiteX11806" fmla="*/ 2741390 w 4004840"/>
            <a:gd name="connsiteY11806" fmla="*/ 1206066 h 4757195"/>
            <a:gd name="connsiteX11807" fmla="*/ 2678702 w 4004840"/>
            <a:gd name="connsiteY11807" fmla="*/ 1214474 h 4757195"/>
            <a:gd name="connsiteX11808" fmla="*/ 2688995 w 4004840"/>
            <a:gd name="connsiteY11808" fmla="*/ 1234095 h 4757195"/>
            <a:gd name="connsiteX11809" fmla="*/ 2657183 w 4004840"/>
            <a:gd name="connsiteY11809" fmla="*/ 1231292 h 4757195"/>
            <a:gd name="connsiteX11810" fmla="*/ 2650633 w 4004840"/>
            <a:gd name="connsiteY11810" fmla="*/ 1226620 h 4757195"/>
            <a:gd name="connsiteX11811" fmla="*/ 2603851 w 4004840"/>
            <a:gd name="connsiteY11811" fmla="*/ 1266795 h 4757195"/>
            <a:gd name="connsiteX11812" fmla="*/ 2624435 w 4004840"/>
            <a:gd name="connsiteY11812" fmla="*/ 1406938 h 4757195"/>
            <a:gd name="connsiteX11813" fmla="*/ 2528064 w 4004840"/>
            <a:gd name="connsiteY11813" fmla="*/ 1406938 h 4757195"/>
            <a:gd name="connsiteX11814" fmla="*/ 2558005 w 4004840"/>
            <a:gd name="connsiteY11814" fmla="*/ 1266795 h 4757195"/>
            <a:gd name="connsiteX11815" fmla="*/ 2535082 w 4004840"/>
            <a:gd name="connsiteY11815" fmla="*/ 1220664 h 4757195"/>
            <a:gd name="connsiteX11816" fmla="*/ 2510028 w 4004840"/>
            <a:gd name="connsiteY11816" fmla="*/ 1204327 h 4757195"/>
            <a:gd name="connsiteX11817" fmla="*/ 2502802 w 4004840"/>
            <a:gd name="connsiteY11817" fmla="*/ 1207934 h 4757195"/>
            <a:gd name="connsiteX11818" fmla="*/ 2481282 w 4004840"/>
            <a:gd name="connsiteY11818" fmla="*/ 1223817 h 4757195"/>
            <a:gd name="connsiteX11819" fmla="*/ 2505609 w 4004840"/>
            <a:gd name="connsiteY11819" fmla="*/ 1213540 h 4757195"/>
            <a:gd name="connsiteX11820" fmla="*/ 2512158 w 4004840"/>
            <a:gd name="connsiteY11820" fmla="*/ 1208869 h 4757195"/>
            <a:gd name="connsiteX11821" fmla="*/ 2495317 w 4004840"/>
            <a:gd name="connsiteY11821" fmla="*/ 1231292 h 4757195"/>
            <a:gd name="connsiteX11822" fmla="*/ 2464441 w 4004840"/>
            <a:gd name="connsiteY11822" fmla="*/ 1234095 h 4757195"/>
            <a:gd name="connsiteX11823" fmla="*/ 2482218 w 4004840"/>
            <a:gd name="connsiteY11823" fmla="*/ 1207934 h 4757195"/>
            <a:gd name="connsiteX11824" fmla="*/ 2497305 w 4004840"/>
            <a:gd name="connsiteY11824" fmla="*/ 1203613 h 4757195"/>
            <a:gd name="connsiteX11825" fmla="*/ 2509795 w 4004840"/>
            <a:gd name="connsiteY11825" fmla="*/ 1204175 h 4757195"/>
            <a:gd name="connsiteX11826" fmla="*/ 2503270 w 4004840"/>
            <a:gd name="connsiteY11826" fmla="*/ 1199920 h 4757195"/>
            <a:gd name="connsiteX11827" fmla="*/ 2453213 w 4004840"/>
            <a:gd name="connsiteY11827" fmla="*/ 1192052 h 4757195"/>
            <a:gd name="connsiteX11828" fmla="*/ 2537421 w 4004840"/>
            <a:gd name="connsiteY11828" fmla="*/ 1194854 h 4757195"/>
            <a:gd name="connsiteX11829" fmla="*/ 2511223 w 4004840"/>
            <a:gd name="connsiteY11829" fmla="*/ 1124783 h 4757195"/>
            <a:gd name="connsiteX11830" fmla="*/ 2570168 w 4004840"/>
            <a:gd name="connsiteY11830" fmla="*/ 1223817 h 4757195"/>
            <a:gd name="connsiteX11831" fmla="*/ 2650633 w 4004840"/>
            <a:gd name="connsiteY11831" fmla="*/ 1101426 h 4757195"/>
            <a:gd name="connsiteX11832" fmla="*/ 2920286 w 4004840"/>
            <a:gd name="connsiteY11832" fmla="*/ 1101426 h 4757195"/>
            <a:gd name="connsiteX11833" fmla="*/ 2932449 w 4004840"/>
            <a:gd name="connsiteY11833" fmla="*/ 1109834 h 4757195"/>
            <a:gd name="connsiteX11834" fmla="*/ 2933384 w 4004840"/>
            <a:gd name="connsiteY11834" fmla="*/ 1121980 h 4757195"/>
            <a:gd name="connsiteX11835" fmla="*/ 2931513 w 4004840"/>
            <a:gd name="connsiteY11835" fmla="*/ 1118243 h 4757195"/>
            <a:gd name="connsiteX11836" fmla="*/ 2924964 w 4004840"/>
            <a:gd name="connsiteY11836" fmla="*/ 1108900 h 4757195"/>
            <a:gd name="connsiteX11837" fmla="*/ 2929642 w 4004840"/>
            <a:gd name="connsiteY11837" fmla="*/ 1120111 h 4757195"/>
            <a:gd name="connsiteX11838" fmla="*/ 2931513 w 4004840"/>
            <a:gd name="connsiteY11838" fmla="*/ 1122914 h 4757195"/>
            <a:gd name="connsiteX11839" fmla="*/ 2921221 w 4004840"/>
            <a:gd name="connsiteY11839" fmla="*/ 1115440 h 4757195"/>
            <a:gd name="connsiteX11840" fmla="*/ 2920286 w 4004840"/>
            <a:gd name="connsiteY11840" fmla="*/ 1101426 h 4757195"/>
            <a:gd name="connsiteX11841" fmla="*/ 2998880 w 4004840"/>
            <a:gd name="connsiteY11841" fmla="*/ 1101426 h 4757195"/>
            <a:gd name="connsiteX11842" fmla="*/ 2997008 w 4004840"/>
            <a:gd name="connsiteY11842" fmla="*/ 1115440 h 4757195"/>
            <a:gd name="connsiteX11843" fmla="*/ 2986716 w 4004840"/>
            <a:gd name="connsiteY11843" fmla="*/ 1122914 h 4757195"/>
            <a:gd name="connsiteX11844" fmla="*/ 2989523 w 4004840"/>
            <a:gd name="connsiteY11844" fmla="*/ 1120111 h 4757195"/>
            <a:gd name="connsiteX11845" fmla="*/ 2994201 w 4004840"/>
            <a:gd name="connsiteY11845" fmla="*/ 1108900 h 4757195"/>
            <a:gd name="connsiteX11846" fmla="*/ 2986716 w 4004840"/>
            <a:gd name="connsiteY11846" fmla="*/ 1118243 h 4757195"/>
            <a:gd name="connsiteX11847" fmla="*/ 2984845 w 4004840"/>
            <a:gd name="connsiteY11847" fmla="*/ 1121980 h 4757195"/>
            <a:gd name="connsiteX11848" fmla="*/ 2986716 w 4004840"/>
            <a:gd name="connsiteY11848" fmla="*/ 1109834 h 4757195"/>
            <a:gd name="connsiteX11849" fmla="*/ 2998880 w 4004840"/>
            <a:gd name="connsiteY11849" fmla="*/ 1101426 h 4757195"/>
            <a:gd name="connsiteX11850" fmla="*/ 3033498 w 4004840"/>
            <a:gd name="connsiteY11850" fmla="*/ 1101426 h 4757195"/>
            <a:gd name="connsiteX11851" fmla="*/ 2994201 w 4004840"/>
            <a:gd name="connsiteY11851" fmla="*/ 1210737 h 4757195"/>
            <a:gd name="connsiteX11852" fmla="*/ 3124256 w 4004840"/>
            <a:gd name="connsiteY11852" fmla="*/ 1206066 h 4757195"/>
            <a:gd name="connsiteX11853" fmla="*/ 3061568 w 4004840"/>
            <a:gd name="connsiteY11853" fmla="*/ 1214474 h 4757195"/>
            <a:gd name="connsiteX11854" fmla="*/ 3071859 w 4004840"/>
            <a:gd name="connsiteY11854" fmla="*/ 1234095 h 4757195"/>
            <a:gd name="connsiteX11855" fmla="*/ 3040048 w 4004840"/>
            <a:gd name="connsiteY11855" fmla="*/ 1231292 h 4757195"/>
            <a:gd name="connsiteX11856" fmla="*/ 3033498 w 4004840"/>
            <a:gd name="connsiteY11856" fmla="*/ 1226620 h 4757195"/>
            <a:gd name="connsiteX11857" fmla="*/ 2986716 w 4004840"/>
            <a:gd name="connsiteY11857" fmla="*/ 1266795 h 4757195"/>
            <a:gd name="connsiteX11858" fmla="*/ 3007300 w 4004840"/>
            <a:gd name="connsiteY11858" fmla="*/ 1406938 h 4757195"/>
            <a:gd name="connsiteX11859" fmla="*/ 2910929 w 4004840"/>
            <a:gd name="connsiteY11859" fmla="*/ 1406938 h 4757195"/>
            <a:gd name="connsiteX11860" fmla="*/ 2940870 w 4004840"/>
            <a:gd name="connsiteY11860" fmla="*/ 1266795 h 4757195"/>
            <a:gd name="connsiteX11861" fmla="*/ 2917946 w 4004840"/>
            <a:gd name="connsiteY11861" fmla="*/ 1220664 h 4757195"/>
            <a:gd name="connsiteX11862" fmla="*/ 2892892 w 4004840"/>
            <a:gd name="connsiteY11862" fmla="*/ 1204327 h 4757195"/>
            <a:gd name="connsiteX11863" fmla="*/ 2885667 w 4004840"/>
            <a:gd name="connsiteY11863" fmla="*/ 1207934 h 4757195"/>
            <a:gd name="connsiteX11864" fmla="*/ 2864146 w 4004840"/>
            <a:gd name="connsiteY11864" fmla="*/ 1223817 h 4757195"/>
            <a:gd name="connsiteX11865" fmla="*/ 2888473 w 4004840"/>
            <a:gd name="connsiteY11865" fmla="*/ 1213540 h 4757195"/>
            <a:gd name="connsiteX11866" fmla="*/ 2895023 w 4004840"/>
            <a:gd name="connsiteY11866" fmla="*/ 1208869 h 4757195"/>
            <a:gd name="connsiteX11867" fmla="*/ 2878182 w 4004840"/>
            <a:gd name="connsiteY11867" fmla="*/ 1231292 h 4757195"/>
            <a:gd name="connsiteX11868" fmla="*/ 2847305 w 4004840"/>
            <a:gd name="connsiteY11868" fmla="*/ 1234095 h 4757195"/>
            <a:gd name="connsiteX11869" fmla="*/ 2865083 w 4004840"/>
            <a:gd name="connsiteY11869" fmla="*/ 1207934 h 4757195"/>
            <a:gd name="connsiteX11870" fmla="*/ 2880170 w 4004840"/>
            <a:gd name="connsiteY11870" fmla="*/ 1203613 h 4757195"/>
            <a:gd name="connsiteX11871" fmla="*/ 2892660 w 4004840"/>
            <a:gd name="connsiteY11871" fmla="*/ 1204175 h 4757195"/>
            <a:gd name="connsiteX11872" fmla="*/ 2886135 w 4004840"/>
            <a:gd name="connsiteY11872" fmla="*/ 1199920 h 4757195"/>
            <a:gd name="connsiteX11873" fmla="*/ 2836078 w 4004840"/>
            <a:gd name="connsiteY11873" fmla="*/ 1192052 h 4757195"/>
            <a:gd name="connsiteX11874" fmla="*/ 2920286 w 4004840"/>
            <a:gd name="connsiteY11874" fmla="*/ 1194854 h 4757195"/>
            <a:gd name="connsiteX11875" fmla="*/ 2894088 w 4004840"/>
            <a:gd name="connsiteY11875" fmla="*/ 1124783 h 4757195"/>
            <a:gd name="connsiteX11876" fmla="*/ 2953033 w 4004840"/>
            <a:gd name="connsiteY11876" fmla="*/ 1223817 h 4757195"/>
            <a:gd name="connsiteX11877" fmla="*/ 3033498 w 4004840"/>
            <a:gd name="connsiteY11877" fmla="*/ 1101426 h 4757195"/>
            <a:gd name="connsiteX11878" fmla="*/ 3303151 w 4004840"/>
            <a:gd name="connsiteY11878" fmla="*/ 1101426 h 4757195"/>
            <a:gd name="connsiteX11879" fmla="*/ 3315314 w 4004840"/>
            <a:gd name="connsiteY11879" fmla="*/ 1109834 h 4757195"/>
            <a:gd name="connsiteX11880" fmla="*/ 3316250 w 4004840"/>
            <a:gd name="connsiteY11880" fmla="*/ 1121980 h 4757195"/>
            <a:gd name="connsiteX11881" fmla="*/ 3314378 w 4004840"/>
            <a:gd name="connsiteY11881" fmla="*/ 1118243 h 4757195"/>
            <a:gd name="connsiteX11882" fmla="*/ 3307829 w 4004840"/>
            <a:gd name="connsiteY11882" fmla="*/ 1108900 h 4757195"/>
            <a:gd name="connsiteX11883" fmla="*/ 3312507 w 4004840"/>
            <a:gd name="connsiteY11883" fmla="*/ 1120111 h 4757195"/>
            <a:gd name="connsiteX11884" fmla="*/ 3314378 w 4004840"/>
            <a:gd name="connsiteY11884" fmla="*/ 1122914 h 4757195"/>
            <a:gd name="connsiteX11885" fmla="*/ 3304086 w 4004840"/>
            <a:gd name="connsiteY11885" fmla="*/ 1115440 h 4757195"/>
            <a:gd name="connsiteX11886" fmla="*/ 3303151 w 4004840"/>
            <a:gd name="connsiteY11886" fmla="*/ 1101426 h 4757195"/>
            <a:gd name="connsiteX11887" fmla="*/ 3381745 w 4004840"/>
            <a:gd name="connsiteY11887" fmla="*/ 1101426 h 4757195"/>
            <a:gd name="connsiteX11888" fmla="*/ 3379873 w 4004840"/>
            <a:gd name="connsiteY11888" fmla="*/ 1115440 h 4757195"/>
            <a:gd name="connsiteX11889" fmla="*/ 3369581 w 4004840"/>
            <a:gd name="connsiteY11889" fmla="*/ 1122914 h 4757195"/>
            <a:gd name="connsiteX11890" fmla="*/ 3372388 w 4004840"/>
            <a:gd name="connsiteY11890" fmla="*/ 1120111 h 4757195"/>
            <a:gd name="connsiteX11891" fmla="*/ 3377066 w 4004840"/>
            <a:gd name="connsiteY11891" fmla="*/ 1108900 h 4757195"/>
            <a:gd name="connsiteX11892" fmla="*/ 3369581 w 4004840"/>
            <a:gd name="connsiteY11892" fmla="*/ 1118243 h 4757195"/>
            <a:gd name="connsiteX11893" fmla="*/ 3367710 w 4004840"/>
            <a:gd name="connsiteY11893" fmla="*/ 1121980 h 4757195"/>
            <a:gd name="connsiteX11894" fmla="*/ 3369581 w 4004840"/>
            <a:gd name="connsiteY11894" fmla="*/ 1109834 h 4757195"/>
            <a:gd name="connsiteX11895" fmla="*/ 3381745 w 4004840"/>
            <a:gd name="connsiteY11895" fmla="*/ 1101426 h 4757195"/>
            <a:gd name="connsiteX11896" fmla="*/ 3416363 w 4004840"/>
            <a:gd name="connsiteY11896" fmla="*/ 1101426 h 4757195"/>
            <a:gd name="connsiteX11897" fmla="*/ 3377066 w 4004840"/>
            <a:gd name="connsiteY11897" fmla="*/ 1210737 h 4757195"/>
            <a:gd name="connsiteX11898" fmla="*/ 3507121 w 4004840"/>
            <a:gd name="connsiteY11898" fmla="*/ 1206066 h 4757195"/>
            <a:gd name="connsiteX11899" fmla="*/ 3444433 w 4004840"/>
            <a:gd name="connsiteY11899" fmla="*/ 1214474 h 4757195"/>
            <a:gd name="connsiteX11900" fmla="*/ 3454724 w 4004840"/>
            <a:gd name="connsiteY11900" fmla="*/ 1234095 h 4757195"/>
            <a:gd name="connsiteX11901" fmla="*/ 3422913 w 4004840"/>
            <a:gd name="connsiteY11901" fmla="*/ 1231292 h 4757195"/>
            <a:gd name="connsiteX11902" fmla="*/ 3416363 w 4004840"/>
            <a:gd name="connsiteY11902" fmla="*/ 1226620 h 4757195"/>
            <a:gd name="connsiteX11903" fmla="*/ 3369581 w 4004840"/>
            <a:gd name="connsiteY11903" fmla="*/ 1266795 h 4757195"/>
            <a:gd name="connsiteX11904" fmla="*/ 3390165 w 4004840"/>
            <a:gd name="connsiteY11904" fmla="*/ 1406938 h 4757195"/>
            <a:gd name="connsiteX11905" fmla="*/ 3293794 w 4004840"/>
            <a:gd name="connsiteY11905" fmla="*/ 1406938 h 4757195"/>
            <a:gd name="connsiteX11906" fmla="*/ 3323735 w 4004840"/>
            <a:gd name="connsiteY11906" fmla="*/ 1266795 h 4757195"/>
            <a:gd name="connsiteX11907" fmla="*/ 3300811 w 4004840"/>
            <a:gd name="connsiteY11907" fmla="*/ 1220664 h 4757195"/>
            <a:gd name="connsiteX11908" fmla="*/ 3275758 w 4004840"/>
            <a:gd name="connsiteY11908" fmla="*/ 1204327 h 4757195"/>
            <a:gd name="connsiteX11909" fmla="*/ 3268531 w 4004840"/>
            <a:gd name="connsiteY11909" fmla="*/ 1207934 h 4757195"/>
            <a:gd name="connsiteX11910" fmla="*/ 3247012 w 4004840"/>
            <a:gd name="connsiteY11910" fmla="*/ 1223817 h 4757195"/>
            <a:gd name="connsiteX11911" fmla="*/ 3271339 w 4004840"/>
            <a:gd name="connsiteY11911" fmla="*/ 1213540 h 4757195"/>
            <a:gd name="connsiteX11912" fmla="*/ 3277888 w 4004840"/>
            <a:gd name="connsiteY11912" fmla="*/ 1208869 h 4757195"/>
            <a:gd name="connsiteX11913" fmla="*/ 3261047 w 4004840"/>
            <a:gd name="connsiteY11913" fmla="*/ 1231292 h 4757195"/>
            <a:gd name="connsiteX11914" fmla="*/ 3230170 w 4004840"/>
            <a:gd name="connsiteY11914" fmla="*/ 1234095 h 4757195"/>
            <a:gd name="connsiteX11915" fmla="*/ 3247947 w 4004840"/>
            <a:gd name="connsiteY11915" fmla="*/ 1207934 h 4757195"/>
            <a:gd name="connsiteX11916" fmla="*/ 3263035 w 4004840"/>
            <a:gd name="connsiteY11916" fmla="*/ 1203613 h 4757195"/>
            <a:gd name="connsiteX11917" fmla="*/ 3275525 w 4004840"/>
            <a:gd name="connsiteY11917" fmla="*/ 1204175 h 4757195"/>
            <a:gd name="connsiteX11918" fmla="*/ 3269000 w 4004840"/>
            <a:gd name="connsiteY11918" fmla="*/ 1199920 h 4757195"/>
            <a:gd name="connsiteX11919" fmla="*/ 3218943 w 4004840"/>
            <a:gd name="connsiteY11919" fmla="*/ 1192052 h 4757195"/>
            <a:gd name="connsiteX11920" fmla="*/ 3303151 w 4004840"/>
            <a:gd name="connsiteY11920" fmla="*/ 1194854 h 4757195"/>
            <a:gd name="connsiteX11921" fmla="*/ 3276952 w 4004840"/>
            <a:gd name="connsiteY11921" fmla="*/ 1124783 h 4757195"/>
            <a:gd name="connsiteX11922" fmla="*/ 3335898 w 4004840"/>
            <a:gd name="connsiteY11922" fmla="*/ 1223817 h 4757195"/>
            <a:gd name="connsiteX11923" fmla="*/ 3416363 w 4004840"/>
            <a:gd name="connsiteY11923" fmla="*/ 1101426 h 4757195"/>
            <a:gd name="connsiteX11924" fmla="*/ 3686014 w 4004840"/>
            <a:gd name="connsiteY11924" fmla="*/ 1101426 h 4757195"/>
            <a:gd name="connsiteX11925" fmla="*/ 3698176 w 4004840"/>
            <a:gd name="connsiteY11925" fmla="*/ 1109834 h 4757195"/>
            <a:gd name="connsiteX11926" fmla="*/ 3699114 w 4004840"/>
            <a:gd name="connsiteY11926" fmla="*/ 1121980 h 4757195"/>
            <a:gd name="connsiteX11927" fmla="*/ 3697242 w 4004840"/>
            <a:gd name="connsiteY11927" fmla="*/ 1118243 h 4757195"/>
            <a:gd name="connsiteX11928" fmla="*/ 3690694 w 4004840"/>
            <a:gd name="connsiteY11928" fmla="*/ 1108900 h 4757195"/>
            <a:gd name="connsiteX11929" fmla="*/ 3695372 w 4004840"/>
            <a:gd name="connsiteY11929" fmla="*/ 1120111 h 4757195"/>
            <a:gd name="connsiteX11930" fmla="*/ 3697242 w 4004840"/>
            <a:gd name="connsiteY11930" fmla="*/ 1122914 h 4757195"/>
            <a:gd name="connsiteX11931" fmla="*/ 3686951 w 4004840"/>
            <a:gd name="connsiteY11931" fmla="*/ 1115440 h 4757195"/>
            <a:gd name="connsiteX11932" fmla="*/ 3686014 w 4004840"/>
            <a:gd name="connsiteY11932" fmla="*/ 1101426 h 4757195"/>
            <a:gd name="connsiteX11933" fmla="*/ 3764605 w 4004840"/>
            <a:gd name="connsiteY11933" fmla="*/ 1101426 h 4757195"/>
            <a:gd name="connsiteX11934" fmla="*/ 3762734 w 4004840"/>
            <a:gd name="connsiteY11934" fmla="*/ 1115440 h 4757195"/>
            <a:gd name="connsiteX11935" fmla="*/ 3752442 w 4004840"/>
            <a:gd name="connsiteY11935" fmla="*/ 1122914 h 4757195"/>
            <a:gd name="connsiteX11936" fmla="*/ 3755252 w 4004840"/>
            <a:gd name="connsiteY11936" fmla="*/ 1120111 h 4757195"/>
            <a:gd name="connsiteX11937" fmla="*/ 3759930 w 4004840"/>
            <a:gd name="connsiteY11937" fmla="*/ 1108900 h 4757195"/>
            <a:gd name="connsiteX11938" fmla="*/ 3752442 w 4004840"/>
            <a:gd name="connsiteY11938" fmla="*/ 1118243 h 4757195"/>
            <a:gd name="connsiteX11939" fmla="*/ 3750572 w 4004840"/>
            <a:gd name="connsiteY11939" fmla="*/ 1121980 h 4757195"/>
            <a:gd name="connsiteX11940" fmla="*/ 3752442 w 4004840"/>
            <a:gd name="connsiteY11940" fmla="*/ 1109834 h 4757195"/>
            <a:gd name="connsiteX11941" fmla="*/ 3764605 w 4004840"/>
            <a:gd name="connsiteY11941" fmla="*/ 1101426 h 4757195"/>
            <a:gd name="connsiteX11942" fmla="*/ 3799228 w 4004840"/>
            <a:gd name="connsiteY11942" fmla="*/ 1101426 h 4757195"/>
            <a:gd name="connsiteX11943" fmla="*/ 3759930 w 4004840"/>
            <a:gd name="connsiteY11943" fmla="*/ 1210737 h 4757195"/>
            <a:gd name="connsiteX11944" fmla="*/ 3889986 w 4004840"/>
            <a:gd name="connsiteY11944" fmla="*/ 1206066 h 4757195"/>
            <a:gd name="connsiteX11945" fmla="*/ 3827293 w 4004840"/>
            <a:gd name="connsiteY11945" fmla="*/ 1214474 h 4757195"/>
            <a:gd name="connsiteX11946" fmla="*/ 3837589 w 4004840"/>
            <a:gd name="connsiteY11946" fmla="*/ 1234095 h 4757195"/>
            <a:gd name="connsiteX11947" fmla="*/ 3805777 w 4004840"/>
            <a:gd name="connsiteY11947" fmla="*/ 1231292 h 4757195"/>
            <a:gd name="connsiteX11948" fmla="*/ 3799228 w 4004840"/>
            <a:gd name="connsiteY11948" fmla="*/ 1226620 h 4757195"/>
            <a:gd name="connsiteX11949" fmla="*/ 3752442 w 4004840"/>
            <a:gd name="connsiteY11949" fmla="*/ 1266795 h 4757195"/>
            <a:gd name="connsiteX11950" fmla="*/ 3773025 w 4004840"/>
            <a:gd name="connsiteY11950" fmla="*/ 1406938 h 4757195"/>
            <a:gd name="connsiteX11951" fmla="*/ 3676654 w 4004840"/>
            <a:gd name="connsiteY11951" fmla="*/ 1406938 h 4757195"/>
            <a:gd name="connsiteX11952" fmla="*/ 3706597 w 4004840"/>
            <a:gd name="connsiteY11952" fmla="*/ 1266795 h 4757195"/>
            <a:gd name="connsiteX11953" fmla="*/ 3683675 w 4004840"/>
            <a:gd name="connsiteY11953" fmla="*/ 1220664 h 4757195"/>
            <a:gd name="connsiteX11954" fmla="*/ 3658622 w 4004840"/>
            <a:gd name="connsiteY11954" fmla="*/ 1204327 h 4757195"/>
            <a:gd name="connsiteX11955" fmla="*/ 3651396 w 4004840"/>
            <a:gd name="connsiteY11955" fmla="*/ 1207934 h 4757195"/>
            <a:gd name="connsiteX11956" fmla="*/ 3629876 w 4004840"/>
            <a:gd name="connsiteY11956" fmla="*/ 1223817 h 4757195"/>
            <a:gd name="connsiteX11957" fmla="*/ 3654201 w 4004840"/>
            <a:gd name="connsiteY11957" fmla="*/ 1213540 h 4757195"/>
            <a:gd name="connsiteX11958" fmla="*/ 3660751 w 4004840"/>
            <a:gd name="connsiteY11958" fmla="*/ 1208869 h 4757195"/>
            <a:gd name="connsiteX11959" fmla="*/ 3643909 w 4004840"/>
            <a:gd name="connsiteY11959" fmla="*/ 1231292 h 4757195"/>
            <a:gd name="connsiteX11960" fmla="*/ 3613035 w 4004840"/>
            <a:gd name="connsiteY11960" fmla="*/ 1234095 h 4757195"/>
            <a:gd name="connsiteX11961" fmla="*/ 3630808 w 4004840"/>
            <a:gd name="connsiteY11961" fmla="*/ 1207934 h 4757195"/>
            <a:gd name="connsiteX11962" fmla="*/ 3645895 w 4004840"/>
            <a:gd name="connsiteY11962" fmla="*/ 1203613 h 4757195"/>
            <a:gd name="connsiteX11963" fmla="*/ 3658390 w 4004840"/>
            <a:gd name="connsiteY11963" fmla="*/ 1204175 h 4757195"/>
            <a:gd name="connsiteX11964" fmla="*/ 3651861 w 4004840"/>
            <a:gd name="connsiteY11964" fmla="*/ 1199920 h 4757195"/>
            <a:gd name="connsiteX11965" fmla="*/ 3601807 w 4004840"/>
            <a:gd name="connsiteY11965" fmla="*/ 1192052 h 4757195"/>
            <a:gd name="connsiteX11966" fmla="*/ 3686014 w 4004840"/>
            <a:gd name="connsiteY11966" fmla="*/ 1194854 h 4757195"/>
            <a:gd name="connsiteX11967" fmla="*/ 3659813 w 4004840"/>
            <a:gd name="connsiteY11967" fmla="*/ 1124783 h 4757195"/>
            <a:gd name="connsiteX11968" fmla="*/ 3718758 w 4004840"/>
            <a:gd name="connsiteY11968" fmla="*/ 1223817 h 4757195"/>
            <a:gd name="connsiteX11969" fmla="*/ 3799228 w 4004840"/>
            <a:gd name="connsiteY11969" fmla="*/ 1101426 h 4757195"/>
            <a:gd name="connsiteX11970" fmla="*/ 279529 w 4004840"/>
            <a:gd name="connsiteY11970" fmla="*/ 1038828 h 4757195"/>
            <a:gd name="connsiteX11971" fmla="*/ 292628 w 4004840"/>
            <a:gd name="connsiteY11971" fmla="*/ 1067791 h 4757195"/>
            <a:gd name="connsiteX11972" fmla="*/ 282336 w 4004840"/>
            <a:gd name="connsiteY11972" fmla="*/ 1093951 h 4757195"/>
            <a:gd name="connsiteX11973" fmla="*/ 282336 w 4004840"/>
            <a:gd name="connsiteY11973" fmla="*/ 1085543 h 4757195"/>
            <a:gd name="connsiteX11974" fmla="*/ 279529 w 4004840"/>
            <a:gd name="connsiteY11974" fmla="*/ 1059383 h 4757195"/>
            <a:gd name="connsiteX11975" fmla="*/ 276722 w 4004840"/>
            <a:gd name="connsiteY11975" fmla="*/ 1085543 h 4757195"/>
            <a:gd name="connsiteX11976" fmla="*/ 276722 w 4004840"/>
            <a:gd name="connsiteY11976" fmla="*/ 1093951 h 4757195"/>
            <a:gd name="connsiteX11977" fmla="*/ 265494 w 4004840"/>
            <a:gd name="connsiteY11977" fmla="*/ 1067791 h 4757195"/>
            <a:gd name="connsiteX11978" fmla="*/ 279529 w 4004840"/>
            <a:gd name="connsiteY11978" fmla="*/ 1038828 h 4757195"/>
            <a:gd name="connsiteX11979" fmla="*/ 662394 w 4004840"/>
            <a:gd name="connsiteY11979" fmla="*/ 1038828 h 4757195"/>
            <a:gd name="connsiteX11980" fmla="*/ 675493 w 4004840"/>
            <a:gd name="connsiteY11980" fmla="*/ 1067791 h 4757195"/>
            <a:gd name="connsiteX11981" fmla="*/ 665201 w 4004840"/>
            <a:gd name="connsiteY11981" fmla="*/ 1093951 h 4757195"/>
            <a:gd name="connsiteX11982" fmla="*/ 665201 w 4004840"/>
            <a:gd name="connsiteY11982" fmla="*/ 1085543 h 4757195"/>
            <a:gd name="connsiteX11983" fmla="*/ 662394 w 4004840"/>
            <a:gd name="connsiteY11983" fmla="*/ 1059383 h 4757195"/>
            <a:gd name="connsiteX11984" fmla="*/ 659587 w 4004840"/>
            <a:gd name="connsiteY11984" fmla="*/ 1085543 h 4757195"/>
            <a:gd name="connsiteX11985" fmla="*/ 659587 w 4004840"/>
            <a:gd name="connsiteY11985" fmla="*/ 1093951 h 4757195"/>
            <a:gd name="connsiteX11986" fmla="*/ 648359 w 4004840"/>
            <a:gd name="connsiteY11986" fmla="*/ 1067791 h 4757195"/>
            <a:gd name="connsiteX11987" fmla="*/ 662394 w 4004840"/>
            <a:gd name="connsiteY11987" fmla="*/ 1038828 h 4757195"/>
            <a:gd name="connsiteX11988" fmla="*/ 1045259 w 4004840"/>
            <a:gd name="connsiteY11988" fmla="*/ 1038828 h 4757195"/>
            <a:gd name="connsiteX11989" fmla="*/ 1058358 w 4004840"/>
            <a:gd name="connsiteY11989" fmla="*/ 1067791 h 4757195"/>
            <a:gd name="connsiteX11990" fmla="*/ 1048066 w 4004840"/>
            <a:gd name="connsiteY11990" fmla="*/ 1093951 h 4757195"/>
            <a:gd name="connsiteX11991" fmla="*/ 1048066 w 4004840"/>
            <a:gd name="connsiteY11991" fmla="*/ 1085543 h 4757195"/>
            <a:gd name="connsiteX11992" fmla="*/ 1045259 w 4004840"/>
            <a:gd name="connsiteY11992" fmla="*/ 1059383 h 4757195"/>
            <a:gd name="connsiteX11993" fmla="*/ 1042452 w 4004840"/>
            <a:gd name="connsiteY11993" fmla="*/ 1085543 h 4757195"/>
            <a:gd name="connsiteX11994" fmla="*/ 1042452 w 4004840"/>
            <a:gd name="connsiteY11994" fmla="*/ 1093951 h 4757195"/>
            <a:gd name="connsiteX11995" fmla="*/ 1031224 w 4004840"/>
            <a:gd name="connsiteY11995" fmla="*/ 1067791 h 4757195"/>
            <a:gd name="connsiteX11996" fmla="*/ 1045259 w 4004840"/>
            <a:gd name="connsiteY11996" fmla="*/ 1038828 h 4757195"/>
            <a:gd name="connsiteX11997" fmla="*/ 1428124 w 4004840"/>
            <a:gd name="connsiteY11997" fmla="*/ 1038828 h 4757195"/>
            <a:gd name="connsiteX11998" fmla="*/ 1441223 w 4004840"/>
            <a:gd name="connsiteY11998" fmla="*/ 1067791 h 4757195"/>
            <a:gd name="connsiteX11999" fmla="*/ 1430931 w 4004840"/>
            <a:gd name="connsiteY11999" fmla="*/ 1093951 h 4757195"/>
            <a:gd name="connsiteX12000" fmla="*/ 1430931 w 4004840"/>
            <a:gd name="connsiteY12000" fmla="*/ 1085543 h 4757195"/>
            <a:gd name="connsiteX12001" fmla="*/ 1428124 w 4004840"/>
            <a:gd name="connsiteY12001" fmla="*/ 1059383 h 4757195"/>
            <a:gd name="connsiteX12002" fmla="*/ 1425317 w 4004840"/>
            <a:gd name="connsiteY12002" fmla="*/ 1085543 h 4757195"/>
            <a:gd name="connsiteX12003" fmla="*/ 1425317 w 4004840"/>
            <a:gd name="connsiteY12003" fmla="*/ 1093951 h 4757195"/>
            <a:gd name="connsiteX12004" fmla="*/ 1414089 w 4004840"/>
            <a:gd name="connsiteY12004" fmla="*/ 1067791 h 4757195"/>
            <a:gd name="connsiteX12005" fmla="*/ 1428124 w 4004840"/>
            <a:gd name="connsiteY12005" fmla="*/ 1038828 h 4757195"/>
            <a:gd name="connsiteX12006" fmla="*/ 1810988 w 4004840"/>
            <a:gd name="connsiteY12006" fmla="*/ 1038828 h 4757195"/>
            <a:gd name="connsiteX12007" fmla="*/ 1824087 w 4004840"/>
            <a:gd name="connsiteY12007" fmla="*/ 1067791 h 4757195"/>
            <a:gd name="connsiteX12008" fmla="*/ 1813795 w 4004840"/>
            <a:gd name="connsiteY12008" fmla="*/ 1093951 h 4757195"/>
            <a:gd name="connsiteX12009" fmla="*/ 1813795 w 4004840"/>
            <a:gd name="connsiteY12009" fmla="*/ 1085543 h 4757195"/>
            <a:gd name="connsiteX12010" fmla="*/ 1810988 w 4004840"/>
            <a:gd name="connsiteY12010" fmla="*/ 1059383 h 4757195"/>
            <a:gd name="connsiteX12011" fmla="*/ 1808181 w 4004840"/>
            <a:gd name="connsiteY12011" fmla="*/ 1085543 h 4757195"/>
            <a:gd name="connsiteX12012" fmla="*/ 1808181 w 4004840"/>
            <a:gd name="connsiteY12012" fmla="*/ 1093951 h 4757195"/>
            <a:gd name="connsiteX12013" fmla="*/ 1796953 w 4004840"/>
            <a:gd name="connsiteY12013" fmla="*/ 1067791 h 4757195"/>
            <a:gd name="connsiteX12014" fmla="*/ 1810988 w 4004840"/>
            <a:gd name="connsiteY12014" fmla="*/ 1038828 h 4757195"/>
            <a:gd name="connsiteX12015" fmla="*/ 2193853 w 4004840"/>
            <a:gd name="connsiteY12015" fmla="*/ 1038828 h 4757195"/>
            <a:gd name="connsiteX12016" fmla="*/ 2206952 w 4004840"/>
            <a:gd name="connsiteY12016" fmla="*/ 1067791 h 4757195"/>
            <a:gd name="connsiteX12017" fmla="*/ 2196660 w 4004840"/>
            <a:gd name="connsiteY12017" fmla="*/ 1093951 h 4757195"/>
            <a:gd name="connsiteX12018" fmla="*/ 2196660 w 4004840"/>
            <a:gd name="connsiteY12018" fmla="*/ 1085543 h 4757195"/>
            <a:gd name="connsiteX12019" fmla="*/ 2193853 w 4004840"/>
            <a:gd name="connsiteY12019" fmla="*/ 1059383 h 4757195"/>
            <a:gd name="connsiteX12020" fmla="*/ 2191046 w 4004840"/>
            <a:gd name="connsiteY12020" fmla="*/ 1085543 h 4757195"/>
            <a:gd name="connsiteX12021" fmla="*/ 2191046 w 4004840"/>
            <a:gd name="connsiteY12021" fmla="*/ 1093951 h 4757195"/>
            <a:gd name="connsiteX12022" fmla="*/ 2179818 w 4004840"/>
            <a:gd name="connsiteY12022" fmla="*/ 1067791 h 4757195"/>
            <a:gd name="connsiteX12023" fmla="*/ 2193853 w 4004840"/>
            <a:gd name="connsiteY12023" fmla="*/ 1038828 h 4757195"/>
            <a:gd name="connsiteX12024" fmla="*/ 2576718 w 4004840"/>
            <a:gd name="connsiteY12024" fmla="*/ 1038828 h 4757195"/>
            <a:gd name="connsiteX12025" fmla="*/ 2589817 w 4004840"/>
            <a:gd name="connsiteY12025" fmla="*/ 1067791 h 4757195"/>
            <a:gd name="connsiteX12026" fmla="*/ 2579524 w 4004840"/>
            <a:gd name="connsiteY12026" fmla="*/ 1093951 h 4757195"/>
            <a:gd name="connsiteX12027" fmla="*/ 2579524 w 4004840"/>
            <a:gd name="connsiteY12027" fmla="*/ 1085543 h 4757195"/>
            <a:gd name="connsiteX12028" fmla="*/ 2576718 w 4004840"/>
            <a:gd name="connsiteY12028" fmla="*/ 1059383 h 4757195"/>
            <a:gd name="connsiteX12029" fmla="*/ 2573911 w 4004840"/>
            <a:gd name="connsiteY12029" fmla="*/ 1085543 h 4757195"/>
            <a:gd name="connsiteX12030" fmla="*/ 2573911 w 4004840"/>
            <a:gd name="connsiteY12030" fmla="*/ 1093951 h 4757195"/>
            <a:gd name="connsiteX12031" fmla="*/ 2562683 w 4004840"/>
            <a:gd name="connsiteY12031" fmla="*/ 1067791 h 4757195"/>
            <a:gd name="connsiteX12032" fmla="*/ 2576718 w 4004840"/>
            <a:gd name="connsiteY12032" fmla="*/ 1038828 h 4757195"/>
            <a:gd name="connsiteX12033" fmla="*/ 2959582 w 4004840"/>
            <a:gd name="connsiteY12033" fmla="*/ 1038828 h 4757195"/>
            <a:gd name="connsiteX12034" fmla="*/ 2972682 w 4004840"/>
            <a:gd name="connsiteY12034" fmla="*/ 1067791 h 4757195"/>
            <a:gd name="connsiteX12035" fmla="*/ 2962389 w 4004840"/>
            <a:gd name="connsiteY12035" fmla="*/ 1093951 h 4757195"/>
            <a:gd name="connsiteX12036" fmla="*/ 2962389 w 4004840"/>
            <a:gd name="connsiteY12036" fmla="*/ 1085543 h 4757195"/>
            <a:gd name="connsiteX12037" fmla="*/ 2959582 w 4004840"/>
            <a:gd name="connsiteY12037" fmla="*/ 1059383 h 4757195"/>
            <a:gd name="connsiteX12038" fmla="*/ 2956776 w 4004840"/>
            <a:gd name="connsiteY12038" fmla="*/ 1085543 h 4757195"/>
            <a:gd name="connsiteX12039" fmla="*/ 2956776 w 4004840"/>
            <a:gd name="connsiteY12039" fmla="*/ 1093951 h 4757195"/>
            <a:gd name="connsiteX12040" fmla="*/ 2945548 w 4004840"/>
            <a:gd name="connsiteY12040" fmla="*/ 1067791 h 4757195"/>
            <a:gd name="connsiteX12041" fmla="*/ 2959582 w 4004840"/>
            <a:gd name="connsiteY12041" fmla="*/ 1038828 h 4757195"/>
            <a:gd name="connsiteX12042" fmla="*/ 3342447 w 4004840"/>
            <a:gd name="connsiteY12042" fmla="*/ 1038828 h 4757195"/>
            <a:gd name="connsiteX12043" fmla="*/ 3355546 w 4004840"/>
            <a:gd name="connsiteY12043" fmla="*/ 1067791 h 4757195"/>
            <a:gd name="connsiteX12044" fmla="*/ 3345254 w 4004840"/>
            <a:gd name="connsiteY12044" fmla="*/ 1093951 h 4757195"/>
            <a:gd name="connsiteX12045" fmla="*/ 3345254 w 4004840"/>
            <a:gd name="connsiteY12045" fmla="*/ 1085543 h 4757195"/>
            <a:gd name="connsiteX12046" fmla="*/ 3342447 w 4004840"/>
            <a:gd name="connsiteY12046" fmla="*/ 1059383 h 4757195"/>
            <a:gd name="connsiteX12047" fmla="*/ 3339641 w 4004840"/>
            <a:gd name="connsiteY12047" fmla="*/ 1085543 h 4757195"/>
            <a:gd name="connsiteX12048" fmla="*/ 3339641 w 4004840"/>
            <a:gd name="connsiteY12048" fmla="*/ 1093951 h 4757195"/>
            <a:gd name="connsiteX12049" fmla="*/ 3328413 w 4004840"/>
            <a:gd name="connsiteY12049" fmla="*/ 1067791 h 4757195"/>
            <a:gd name="connsiteX12050" fmla="*/ 3342447 w 4004840"/>
            <a:gd name="connsiteY12050" fmla="*/ 1038828 h 4757195"/>
            <a:gd name="connsiteX12051" fmla="*/ 3725309 w 4004840"/>
            <a:gd name="connsiteY12051" fmla="*/ 1038828 h 4757195"/>
            <a:gd name="connsiteX12052" fmla="*/ 3738411 w 4004840"/>
            <a:gd name="connsiteY12052" fmla="*/ 1067791 h 4757195"/>
            <a:gd name="connsiteX12053" fmla="*/ 3728119 w 4004840"/>
            <a:gd name="connsiteY12053" fmla="*/ 1093951 h 4757195"/>
            <a:gd name="connsiteX12054" fmla="*/ 3728119 w 4004840"/>
            <a:gd name="connsiteY12054" fmla="*/ 1085543 h 4757195"/>
            <a:gd name="connsiteX12055" fmla="*/ 3725309 w 4004840"/>
            <a:gd name="connsiteY12055" fmla="*/ 1059383 h 4757195"/>
            <a:gd name="connsiteX12056" fmla="*/ 3722505 w 4004840"/>
            <a:gd name="connsiteY12056" fmla="*/ 1085543 h 4757195"/>
            <a:gd name="connsiteX12057" fmla="*/ 3722505 w 4004840"/>
            <a:gd name="connsiteY12057" fmla="*/ 1093951 h 4757195"/>
            <a:gd name="connsiteX12058" fmla="*/ 3711278 w 4004840"/>
            <a:gd name="connsiteY12058" fmla="*/ 1067791 h 4757195"/>
            <a:gd name="connsiteX12059" fmla="*/ 3725309 w 4004840"/>
            <a:gd name="connsiteY12059" fmla="*/ 1038828 h 4757195"/>
            <a:gd name="connsiteX12060" fmla="*/ 192514 w 4004840"/>
            <a:gd name="connsiteY12060" fmla="*/ 1018274 h 4757195"/>
            <a:gd name="connsiteX12061" fmla="*/ 227133 w 4004840"/>
            <a:gd name="connsiteY12061" fmla="*/ 1042565 h 4757195"/>
            <a:gd name="connsiteX12062" fmla="*/ 231811 w 4004840"/>
            <a:gd name="connsiteY12062" fmla="*/ 1079937 h 4757195"/>
            <a:gd name="connsiteX12063" fmla="*/ 226197 w 4004840"/>
            <a:gd name="connsiteY12063" fmla="*/ 1069660 h 4757195"/>
            <a:gd name="connsiteX12064" fmla="*/ 205613 w 4004840"/>
            <a:gd name="connsiteY12064" fmla="*/ 1041631 h 4757195"/>
            <a:gd name="connsiteX12065" fmla="*/ 219648 w 4004840"/>
            <a:gd name="connsiteY12065" fmla="*/ 1073397 h 4757195"/>
            <a:gd name="connsiteX12066" fmla="*/ 226197 w 4004840"/>
            <a:gd name="connsiteY12066" fmla="*/ 1083674 h 4757195"/>
            <a:gd name="connsiteX12067" fmla="*/ 195321 w 4004840"/>
            <a:gd name="connsiteY12067" fmla="*/ 1060317 h 4757195"/>
            <a:gd name="connsiteX12068" fmla="*/ 192514 w 4004840"/>
            <a:gd name="connsiteY12068" fmla="*/ 1018274 h 4757195"/>
            <a:gd name="connsiteX12069" fmla="*/ 366543 w 4004840"/>
            <a:gd name="connsiteY12069" fmla="*/ 1018274 h 4757195"/>
            <a:gd name="connsiteX12070" fmla="*/ 362801 w 4004840"/>
            <a:gd name="connsiteY12070" fmla="*/ 1060317 h 4757195"/>
            <a:gd name="connsiteX12071" fmla="*/ 332860 w 4004840"/>
            <a:gd name="connsiteY12071" fmla="*/ 1083674 h 4757195"/>
            <a:gd name="connsiteX12072" fmla="*/ 339410 w 4004840"/>
            <a:gd name="connsiteY12072" fmla="*/ 1073397 h 4757195"/>
            <a:gd name="connsiteX12073" fmla="*/ 353444 w 4004840"/>
            <a:gd name="connsiteY12073" fmla="*/ 1041631 h 4757195"/>
            <a:gd name="connsiteX12074" fmla="*/ 331925 w 4004840"/>
            <a:gd name="connsiteY12074" fmla="*/ 1069660 h 4757195"/>
            <a:gd name="connsiteX12075" fmla="*/ 327247 w 4004840"/>
            <a:gd name="connsiteY12075" fmla="*/ 1079937 h 4757195"/>
            <a:gd name="connsiteX12076" fmla="*/ 330989 w 4004840"/>
            <a:gd name="connsiteY12076" fmla="*/ 1042565 h 4757195"/>
            <a:gd name="connsiteX12077" fmla="*/ 366543 w 4004840"/>
            <a:gd name="connsiteY12077" fmla="*/ 1018274 h 4757195"/>
            <a:gd name="connsiteX12078" fmla="*/ 575379 w 4004840"/>
            <a:gd name="connsiteY12078" fmla="*/ 1018274 h 4757195"/>
            <a:gd name="connsiteX12079" fmla="*/ 609998 w 4004840"/>
            <a:gd name="connsiteY12079" fmla="*/ 1042565 h 4757195"/>
            <a:gd name="connsiteX12080" fmla="*/ 614676 w 4004840"/>
            <a:gd name="connsiteY12080" fmla="*/ 1079937 h 4757195"/>
            <a:gd name="connsiteX12081" fmla="*/ 609062 w 4004840"/>
            <a:gd name="connsiteY12081" fmla="*/ 1069660 h 4757195"/>
            <a:gd name="connsiteX12082" fmla="*/ 588478 w 4004840"/>
            <a:gd name="connsiteY12082" fmla="*/ 1041631 h 4757195"/>
            <a:gd name="connsiteX12083" fmla="*/ 602513 w 4004840"/>
            <a:gd name="connsiteY12083" fmla="*/ 1073397 h 4757195"/>
            <a:gd name="connsiteX12084" fmla="*/ 609062 w 4004840"/>
            <a:gd name="connsiteY12084" fmla="*/ 1083674 h 4757195"/>
            <a:gd name="connsiteX12085" fmla="*/ 578186 w 4004840"/>
            <a:gd name="connsiteY12085" fmla="*/ 1060317 h 4757195"/>
            <a:gd name="connsiteX12086" fmla="*/ 575379 w 4004840"/>
            <a:gd name="connsiteY12086" fmla="*/ 1018274 h 4757195"/>
            <a:gd name="connsiteX12087" fmla="*/ 749408 w 4004840"/>
            <a:gd name="connsiteY12087" fmla="*/ 1018274 h 4757195"/>
            <a:gd name="connsiteX12088" fmla="*/ 745666 w 4004840"/>
            <a:gd name="connsiteY12088" fmla="*/ 1060317 h 4757195"/>
            <a:gd name="connsiteX12089" fmla="*/ 715725 w 4004840"/>
            <a:gd name="connsiteY12089" fmla="*/ 1083674 h 4757195"/>
            <a:gd name="connsiteX12090" fmla="*/ 722275 w 4004840"/>
            <a:gd name="connsiteY12090" fmla="*/ 1073397 h 4757195"/>
            <a:gd name="connsiteX12091" fmla="*/ 736309 w 4004840"/>
            <a:gd name="connsiteY12091" fmla="*/ 1041631 h 4757195"/>
            <a:gd name="connsiteX12092" fmla="*/ 714790 w 4004840"/>
            <a:gd name="connsiteY12092" fmla="*/ 1069660 h 4757195"/>
            <a:gd name="connsiteX12093" fmla="*/ 710111 w 4004840"/>
            <a:gd name="connsiteY12093" fmla="*/ 1079937 h 4757195"/>
            <a:gd name="connsiteX12094" fmla="*/ 713854 w 4004840"/>
            <a:gd name="connsiteY12094" fmla="*/ 1042565 h 4757195"/>
            <a:gd name="connsiteX12095" fmla="*/ 749408 w 4004840"/>
            <a:gd name="connsiteY12095" fmla="*/ 1018274 h 4757195"/>
            <a:gd name="connsiteX12096" fmla="*/ 958244 w 4004840"/>
            <a:gd name="connsiteY12096" fmla="*/ 1018274 h 4757195"/>
            <a:gd name="connsiteX12097" fmla="*/ 992863 w 4004840"/>
            <a:gd name="connsiteY12097" fmla="*/ 1042565 h 4757195"/>
            <a:gd name="connsiteX12098" fmla="*/ 997541 w 4004840"/>
            <a:gd name="connsiteY12098" fmla="*/ 1079937 h 4757195"/>
            <a:gd name="connsiteX12099" fmla="*/ 991927 w 4004840"/>
            <a:gd name="connsiteY12099" fmla="*/ 1069660 h 4757195"/>
            <a:gd name="connsiteX12100" fmla="*/ 971343 w 4004840"/>
            <a:gd name="connsiteY12100" fmla="*/ 1041631 h 4757195"/>
            <a:gd name="connsiteX12101" fmla="*/ 985378 w 4004840"/>
            <a:gd name="connsiteY12101" fmla="*/ 1073397 h 4757195"/>
            <a:gd name="connsiteX12102" fmla="*/ 991927 w 4004840"/>
            <a:gd name="connsiteY12102" fmla="*/ 1083674 h 4757195"/>
            <a:gd name="connsiteX12103" fmla="*/ 961051 w 4004840"/>
            <a:gd name="connsiteY12103" fmla="*/ 1060317 h 4757195"/>
            <a:gd name="connsiteX12104" fmla="*/ 958244 w 4004840"/>
            <a:gd name="connsiteY12104" fmla="*/ 1018274 h 4757195"/>
            <a:gd name="connsiteX12105" fmla="*/ 1132273 w 4004840"/>
            <a:gd name="connsiteY12105" fmla="*/ 1018274 h 4757195"/>
            <a:gd name="connsiteX12106" fmla="*/ 1128531 w 4004840"/>
            <a:gd name="connsiteY12106" fmla="*/ 1060317 h 4757195"/>
            <a:gd name="connsiteX12107" fmla="*/ 1098590 w 4004840"/>
            <a:gd name="connsiteY12107" fmla="*/ 1083674 h 4757195"/>
            <a:gd name="connsiteX12108" fmla="*/ 1105140 w 4004840"/>
            <a:gd name="connsiteY12108" fmla="*/ 1073397 h 4757195"/>
            <a:gd name="connsiteX12109" fmla="*/ 1119174 w 4004840"/>
            <a:gd name="connsiteY12109" fmla="*/ 1041631 h 4757195"/>
            <a:gd name="connsiteX12110" fmla="*/ 1097655 w 4004840"/>
            <a:gd name="connsiteY12110" fmla="*/ 1069660 h 4757195"/>
            <a:gd name="connsiteX12111" fmla="*/ 1092976 w 4004840"/>
            <a:gd name="connsiteY12111" fmla="*/ 1079937 h 4757195"/>
            <a:gd name="connsiteX12112" fmla="*/ 1096719 w 4004840"/>
            <a:gd name="connsiteY12112" fmla="*/ 1042565 h 4757195"/>
            <a:gd name="connsiteX12113" fmla="*/ 1132273 w 4004840"/>
            <a:gd name="connsiteY12113" fmla="*/ 1018274 h 4757195"/>
            <a:gd name="connsiteX12114" fmla="*/ 1341109 w 4004840"/>
            <a:gd name="connsiteY12114" fmla="*/ 1018274 h 4757195"/>
            <a:gd name="connsiteX12115" fmla="*/ 1375728 w 4004840"/>
            <a:gd name="connsiteY12115" fmla="*/ 1042565 h 4757195"/>
            <a:gd name="connsiteX12116" fmla="*/ 1380406 w 4004840"/>
            <a:gd name="connsiteY12116" fmla="*/ 1079937 h 4757195"/>
            <a:gd name="connsiteX12117" fmla="*/ 1374792 w 4004840"/>
            <a:gd name="connsiteY12117" fmla="*/ 1069660 h 4757195"/>
            <a:gd name="connsiteX12118" fmla="*/ 1354208 w 4004840"/>
            <a:gd name="connsiteY12118" fmla="*/ 1041631 h 4757195"/>
            <a:gd name="connsiteX12119" fmla="*/ 1368243 w 4004840"/>
            <a:gd name="connsiteY12119" fmla="*/ 1073397 h 4757195"/>
            <a:gd name="connsiteX12120" fmla="*/ 1374792 w 4004840"/>
            <a:gd name="connsiteY12120" fmla="*/ 1083674 h 4757195"/>
            <a:gd name="connsiteX12121" fmla="*/ 1343916 w 4004840"/>
            <a:gd name="connsiteY12121" fmla="*/ 1060317 h 4757195"/>
            <a:gd name="connsiteX12122" fmla="*/ 1341109 w 4004840"/>
            <a:gd name="connsiteY12122" fmla="*/ 1018274 h 4757195"/>
            <a:gd name="connsiteX12123" fmla="*/ 1515138 w 4004840"/>
            <a:gd name="connsiteY12123" fmla="*/ 1018274 h 4757195"/>
            <a:gd name="connsiteX12124" fmla="*/ 1511396 w 4004840"/>
            <a:gd name="connsiteY12124" fmla="*/ 1060317 h 4757195"/>
            <a:gd name="connsiteX12125" fmla="*/ 1481455 w 4004840"/>
            <a:gd name="connsiteY12125" fmla="*/ 1083674 h 4757195"/>
            <a:gd name="connsiteX12126" fmla="*/ 1488005 w 4004840"/>
            <a:gd name="connsiteY12126" fmla="*/ 1073397 h 4757195"/>
            <a:gd name="connsiteX12127" fmla="*/ 1502039 w 4004840"/>
            <a:gd name="connsiteY12127" fmla="*/ 1041631 h 4757195"/>
            <a:gd name="connsiteX12128" fmla="*/ 1480520 w 4004840"/>
            <a:gd name="connsiteY12128" fmla="*/ 1069660 h 4757195"/>
            <a:gd name="connsiteX12129" fmla="*/ 1475841 w 4004840"/>
            <a:gd name="connsiteY12129" fmla="*/ 1079937 h 4757195"/>
            <a:gd name="connsiteX12130" fmla="*/ 1479584 w 4004840"/>
            <a:gd name="connsiteY12130" fmla="*/ 1042565 h 4757195"/>
            <a:gd name="connsiteX12131" fmla="*/ 1515138 w 4004840"/>
            <a:gd name="connsiteY12131" fmla="*/ 1018274 h 4757195"/>
            <a:gd name="connsiteX12132" fmla="*/ 1723973 w 4004840"/>
            <a:gd name="connsiteY12132" fmla="*/ 1018274 h 4757195"/>
            <a:gd name="connsiteX12133" fmla="*/ 1758592 w 4004840"/>
            <a:gd name="connsiteY12133" fmla="*/ 1042565 h 4757195"/>
            <a:gd name="connsiteX12134" fmla="*/ 1763270 w 4004840"/>
            <a:gd name="connsiteY12134" fmla="*/ 1079937 h 4757195"/>
            <a:gd name="connsiteX12135" fmla="*/ 1757656 w 4004840"/>
            <a:gd name="connsiteY12135" fmla="*/ 1069660 h 4757195"/>
            <a:gd name="connsiteX12136" fmla="*/ 1737072 w 4004840"/>
            <a:gd name="connsiteY12136" fmla="*/ 1041631 h 4757195"/>
            <a:gd name="connsiteX12137" fmla="*/ 1751107 w 4004840"/>
            <a:gd name="connsiteY12137" fmla="*/ 1073397 h 4757195"/>
            <a:gd name="connsiteX12138" fmla="*/ 1757656 w 4004840"/>
            <a:gd name="connsiteY12138" fmla="*/ 1083674 h 4757195"/>
            <a:gd name="connsiteX12139" fmla="*/ 1726780 w 4004840"/>
            <a:gd name="connsiteY12139" fmla="*/ 1060317 h 4757195"/>
            <a:gd name="connsiteX12140" fmla="*/ 1723973 w 4004840"/>
            <a:gd name="connsiteY12140" fmla="*/ 1018274 h 4757195"/>
            <a:gd name="connsiteX12141" fmla="*/ 1898002 w 4004840"/>
            <a:gd name="connsiteY12141" fmla="*/ 1018274 h 4757195"/>
            <a:gd name="connsiteX12142" fmla="*/ 1894260 w 4004840"/>
            <a:gd name="connsiteY12142" fmla="*/ 1060317 h 4757195"/>
            <a:gd name="connsiteX12143" fmla="*/ 1864319 w 4004840"/>
            <a:gd name="connsiteY12143" fmla="*/ 1083674 h 4757195"/>
            <a:gd name="connsiteX12144" fmla="*/ 1870869 w 4004840"/>
            <a:gd name="connsiteY12144" fmla="*/ 1073397 h 4757195"/>
            <a:gd name="connsiteX12145" fmla="*/ 1884903 w 4004840"/>
            <a:gd name="connsiteY12145" fmla="*/ 1041631 h 4757195"/>
            <a:gd name="connsiteX12146" fmla="*/ 1863384 w 4004840"/>
            <a:gd name="connsiteY12146" fmla="*/ 1069660 h 4757195"/>
            <a:gd name="connsiteX12147" fmla="*/ 1858705 w 4004840"/>
            <a:gd name="connsiteY12147" fmla="*/ 1079937 h 4757195"/>
            <a:gd name="connsiteX12148" fmla="*/ 1862448 w 4004840"/>
            <a:gd name="connsiteY12148" fmla="*/ 1042565 h 4757195"/>
            <a:gd name="connsiteX12149" fmla="*/ 1898002 w 4004840"/>
            <a:gd name="connsiteY12149" fmla="*/ 1018274 h 4757195"/>
            <a:gd name="connsiteX12150" fmla="*/ 2106838 w 4004840"/>
            <a:gd name="connsiteY12150" fmla="*/ 1018274 h 4757195"/>
            <a:gd name="connsiteX12151" fmla="*/ 2141457 w 4004840"/>
            <a:gd name="connsiteY12151" fmla="*/ 1042565 h 4757195"/>
            <a:gd name="connsiteX12152" fmla="*/ 2146135 w 4004840"/>
            <a:gd name="connsiteY12152" fmla="*/ 1079937 h 4757195"/>
            <a:gd name="connsiteX12153" fmla="*/ 2140521 w 4004840"/>
            <a:gd name="connsiteY12153" fmla="*/ 1069660 h 4757195"/>
            <a:gd name="connsiteX12154" fmla="*/ 2119937 w 4004840"/>
            <a:gd name="connsiteY12154" fmla="*/ 1041631 h 4757195"/>
            <a:gd name="connsiteX12155" fmla="*/ 2133972 w 4004840"/>
            <a:gd name="connsiteY12155" fmla="*/ 1073397 h 4757195"/>
            <a:gd name="connsiteX12156" fmla="*/ 2140521 w 4004840"/>
            <a:gd name="connsiteY12156" fmla="*/ 1083674 h 4757195"/>
            <a:gd name="connsiteX12157" fmla="*/ 2109645 w 4004840"/>
            <a:gd name="connsiteY12157" fmla="*/ 1060317 h 4757195"/>
            <a:gd name="connsiteX12158" fmla="*/ 2106838 w 4004840"/>
            <a:gd name="connsiteY12158" fmla="*/ 1018274 h 4757195"/>
            <a:gd name="connsiteX12159" fmla="*/ 2280867 w 4004840"/>
            <a:gd name="connsiteY12159" fmla="*/ 1018274 h 4757195"/>
            <a:gd name="connsiteX12160" fmla="*/ 2277125 w 4004840"/>
            <a:gd name="connsiteY12160" fmla="*/ 1060317 h 4757195"/>
            <a:gd name="connsiteX12161" fmla="*/ 2247184 w 4004840"/>
            <a:gd name="connsiteY12161" fmla="*/ 1083674 h 4757195"/>
            <a:gd name="connsiteX12162" fmla="*/ 2253734 w 4004840"/>
            <a:gd name="connsiteY12162" fmla="*/ 1073397 h 4757195"/>
            <a:gd name="connsiteX12163" fmla="*/ 2267768 w 4004840"/>
            <a:gd name="connsiteY12163" fmla="*/ 1041631 h 4757195"/>
            <a:gd name="connsiteX12164" fmla="*/ 2246249 w 4004840"/>
            <a:gd name="connsiteY12164" fmla="*/ 1069660 h 4757195"/>
            <a:gd name="connsiteX12165" fmla="*/ 2241570 w 4004840"/>
            <a:gd name="connsiteY12165" fmla="*/ 1079937 h 4757195"/>
            <a:gd name="connsiteX12166" fmla="*/ 2245313 w 4004840"/>
            <a:gd name="connsiteY12166" fmla="*/ 1042565 h 4757195"/>
            <a:gd name="connsiteX12167" fmla="*/ 2280867 w 4004840"/>
            <a:gd name="connsiteY12167" fmla="*/ 1018274 h 4757195"/>
            <a:gd name="connsiteX12168" fmla="*/ 2489703 w 4004840"/>
            <a:gd name="connsiteY12168" fmla="*/ 1018274 h 4757195"/>
            <a:gd name="connsiteX12169" fmla="*/ 2524322 w 4004840"/>
            <a:gd name="connsiteY12169" fmla="*/ 1042565 h 4757195"/>
            <a:gd name="connsiteX12170" fmla="*/ 2529000 w 4004840"/>
            <a:gd name="connsiteY12170" fmla="*/ 1079937 h 4757195"/>
            <a:gd name="connsiteX12171" fmla="*/ 2523386 w 4004840"/>
            <a:gd name="connsiteY12171" fmla="*/ 1069660 h 4757195"/>
            <a:gd name="connsiteX12172" fmla="*/ 2502802 w 4004840"/>
            <a:gd name="connsiteY12172" fmla="*/ 1041631 h 4757195"/>
            <a:gd name="connsiteX12173" fmla="*/ 2516837 w 4004840"/>
            <a:gd name="connsiteY12173" fmla="*/ 1073397 h 4757195"/>
            <a:gd name="connsiteX12174" fmla="*/ 2523386 w 4004840"/>
            <a:gd name="connsiteY12174" fmla="*/ 1083674 h 4757195"/>
            <a:gd name="connsiteX12175" fmla="*/ 2492510 w 4004840"/>
            <a:gd name="connsiteY12175" fmla="*/ 1060317 h 4757195"/>
            <a:gd name="connsiteX12176" fmla="*/ 2489703 w 4004840"/>
            <a:gd name="connsiteY12176" fmla="*/ 1018274 h 4757195"/>
            <a:gd name="connsiteX12177" fmla="*/ 2663732 w 4004840"/>
            <a:gd name="connsiteY12177" fmla="*/ 1018274 h 4757195"/>
            <a:gd name="connsiteX12178" fmla="*/ 2659990 w 4004840"/>
            <a:gd name="connsiteY12178" fmla="*/ 1060317 h 4757195"/>
            <a:gd name="connsiteX12179" fmla="*/ 2630049 w 4004840"/>
            <a:gd name="connsiteY12179" fmla="*/ 1083674 h 4757195"/>
            <a:gd name="connsiteX12180" fmla="*/ 2636599 w 4004840"/>
            <a:gd name="connsiteY12180" fmla="*/ 1073397 h 4757195"/>
            <a:gd name="connsiteX12181" fmla="*/ 2650633 w 4004840"/>
            <a:gd name="connsiteY12181" fmla="*/ 1041631 h 4757195"/>
            <a:gd name="connsiteX12182" fmla="*/ 2629113 w 4004840"/>
            <a:gd name="connsiteY12182" fmla="*/ 1069660 h 4757195"/>
            <a:gd name="connsiteX12183" fmla="*/ 2624435 w 4004840"/>
            <a:gd name="connsiteY12183" fmla="*/ 1079937 h 4757195"/>
            <a:gd name="connsiteX12184" fmla="*/ 2628178 w 4004840"/>
            <a:gd name="connsiteY12184" fmla="*/ 1042565 h 4757195"/>
            <a:gd name="connsiteX12185" fmla="*/ 2663732 w 4004840"/>
            <a:gd name="connsiteY12185" fmla="*/ 1018274 h 4757195"/>
            <a:gd name="connsiteX12186" fmla="*/ 2872567 w 4004840"/>
            <a:gd name="connsiteY12186" fmla="*/ 1018274 h 4757195"/>
            <a:gd name="connsiteX12187" fmla="*/ 2907187 w 4004840"/>
            <a:gd name="connsiteY12187" fmla="*/ 1042565 h 4757195"/>
            <a:gd name="connsiteX12188" fmla="*/ 2911865 w 4004840"/>
            <a:gd name="connsiteY12188" fmla="*/ 1079937 h 4757195"/>
            <a:gd name="connsiteX12189" fmla="*/ 2906251 w 4004840"/>
            <a:gd name="connsiteY12189" fmla="*/ 1069660 h 4757195"/>
            <a:gd name="connsiteX12190" fmla="*/ 2885667 w 4004840"/>
            <a:gd name="connsiteY12190" fmla="*/ 1041631 h 4757195"/>
            <a:gd name="connsiteX12191" fmla="*/ 2899701 w 4004840"/>
            <a:gd name="connsiteY12191" fmla="*/ 1073397 h 4757195"/>
            <a:gd name="connsiteX12192" fmla="*/ 2906251 w 4004840"/>
            <a:gd name="connsiteY12192" fmla="*/ 1083674 h 4757195"/>
            <a:gd name="connsiteX12193" fmla="*/ 2875375 w 4004840"/>
            <a:gd name="connsiteY12193" fmla="*/ 1060317 h 4757195"/>
            <a:gd name="connsiteX12194" fmla="*/ 2872567 w 4004840"/>
            <a:gd name="connsiteY12194" fmla="*/ 1018274 h 4757195"/>
            <a:gd name="connsiteX12195" fmla="*/ 3046597 w 4004840"/>
            <a:gd name="connsiteY12195" fmla="*/ 1018274 h 4757195"/>
            <a:gd name="connsiteX12196" fmla="*/ 3042855 w 4004840"/>
            <a:gd name="connsiteY12196" fmla="*/ 1060317 h 4757195"/>
            <a:gd name="connsiteX12197" fmla="*/ 3012914 w 4004840"/>
            <a:gd name="connsiteY12197" fmla="*/ 1083674 h 4757195"/>
            <a:gd name="connsiteX12198" fmla="*/ 3019464 w 4004840"/>
            <a:gd name="connsiteY12198" fmla="*/ 1073397 h 4757195"/>
            <a:gd name="connsiteX12199" fmla="*/ 3033498 w 4004840"/>
            <a:gd name="connsiteY12199" fmla="*/ 1041631 h 4757195"/>
            <a:gd name="connsiteX12200" fmla="*/ 3011979 w 4004840"/>
            <a:gd name="connsiteY12200" fmla="*/ 1069660 h 4757195"/>
            <a:gd name="connsiteX12201" fmla="*/ 3007300 w 4004840"/>
            <a:gd name="connsiteY12201" fmla="*/ 1079937 h 4757195"/>
            <a:gd name="connsiteX12202" fmla="*/ 3011043 w 4004840"/>
            <a:gd name="connsiteY12202" fmla="*/ 1042565 h 4757195"/>
            <a:gd name="connsiteX12203" fmla="*/ 3046597 w 4004840"/>
            <a:gd name="connsiteY12203" fmla="*/ 1018274 h 4757195"/>
            <a:gd name="connsiteX12204" fmla="*/ 3255432 w 4004840"/>
            <a:gd name="connsiteY12204" fmla="*/ 1018274 h 4757195"/>
            <a:gd name="connsiteX12205" fmla="*/ 3290052 w 4004840"/>
            <a:gd name="connsiteY12205" fmla="*/ 1042565 h 4757195"/>
            <a:gd name="connsiteX12206" fmla="*/ 3294730 w 4004840"/>
            <a:gd name="connsiteY12206" fmla="*/ 1079937 h 4757195"/>
            <a:gd name="connsiteX12207" fmla="*/ 3289115 w 4004840"/>
            <a:gd name="connsiteY12207" fmla="*/ 1069660 h 4757195"/>
            <a:gd name="connsiteX12208" fmla="*/ 3268531 w 4004840"/>
            <a:gd name="connsiteY12208" fmla="*/ 1041631 h 4757195"/>
            <a:gd name="connsiteX12209" fmla="*/ 3282566 w 4004840"/>
            <a:gd name="connsiteY12209" fmla="*/ 1073397 h 4757195"/>
            <a:gd name="connsiteX12210" fmla="*/ 3289115 w 4004840"/>
            <a:gd name="connsiteY12210" fmla="*/ 1083674 h 4757195"/>
            <a:gd name="connsiteX12211" fmla="*/ 3258240 w 4004840"/>
            <a:gd name="connsiteY12211" fmla="*/ 1060317 h 4757195"/>
            <a:gd name="connsiteX12212" fmla="*/ 3255432 w 4004840"/>
            <a:gd name="connsiteY12212" fmla="*/ 1018274 h 4757195"/>
            <a:gd name="connsiteX12213" fmla="*/ 3429462 w 4004840"/>
            <a:gd name="connsiteY12213" fmla="*/ 1018274 h 4757195"/>
            <a:gd name="connsiteX12214" fmla="*/ 3425719 w 4004840"/>
            <a:gd name="connsiteY12214" fmla="*/ 1060317 h 4757195"/>
            <a:gd name="connsiteX12215" fmla="*/ 3395779 w 4004840"/>
            <a:gd name="connsiteY12215" fmla="*/ 1083674 h 4757195"/>
            <a:gd name="connsiteX12216" fmla="*/ 3402329 w 4004840"/>
            <a:gd name="connsiteY12216" fmla="*/ 1073397 h 4757195"/>
            <a:gd name="connsiteX12217" fmla="*/ 3416363 w 4004840"/>
            <a:gd name="connsiteY12217" fmla="*/ 1041631 h 4757195"/>
            <a:gd name="connsiteX12218" fmla="*/ 3394844 w 4004840"/>
            <a:gd name="connsiteY12218" fmla="*/ 1069660 h 4757195"/>
            <a:gd name="connsiteX12219" fmla="*/ 3390165 w 4004840"/>
            <a:gd name="connsiteY12219" fmla="*/ 1079937 h 4757195"/>
            <a:gd name="connsiteX12220" fmla="*/ 3393908 w 4004840"/>
            <a:gd name="connsiteY12220" fmla="*/ 1042565 h 4757195"/>
            <a:gd name="connsiteX12221" fmla="*/ 3429462 w 4004840"/>
            <a:gd name="connsiteY12221" fmla="*/ 1018274 h 4757195"/>
            <a:gd name="connsiteX12222" fmla="*/ 3638297 w 4004840"/>
            <a:gd name="connsiteY12222" fmla="*/ 1018274 h 4757195"/>
            <a:gd name="connsiteX12223" fmla="*/ 3672913 w 4004840"/>
            <a:gd name="connsiteY12223" fmla="*/ 1042565 h 4757195"/>
            <a:gd name="connsiteX12224" fmla="*/ 3677593 w 4004840"/>
            <a:gd name="connsiteY12224" fmla="*/ 1079937 h 4757195"/>
            <a:gd name="connsiteX12225" fmla="*/ 3671980 w 4004840"/>
            <a:gd name="connsiteY12225" fmla="*/ 1069660 h 4757195"/>
            <a:gd name="connsiteX12226" fmla="*/ 3651396 w 4004840"/>
            <a:gd name="connsiteY12226" fmla="*/ 1041631 h 4757195"/>
            <a:gd name="connsiteX12227" fmla="*/ 3665431 w 4004840"/>
            <a:gd name="connsiteY12227" fmla="*/ 1073397 h 4757195"/>
            <a:gd name="connsiteX12228" fmla="*/ 3671980 w 4004840"/>
            <a:gd name="connsiteY12228" fmla="*/ 1083674 h 4757195"/>
            <a:gd name="connsiteX12229" fmla="*/ 3641100 w 4004840"/>
            <a:gd name="connsiteY12229" fmla="*/ 1060317 h 4757195"/>
            <a:gd name="connsiteX12230" fmla="*/ 3638297 w 4004840"/>
            <a:gd name="connsiteY12230" fmla="*/ 1018274 h 4757195"/>
            <a:gd name="connsiteX12231" fmla="*/ 3812327 w 4004840"/>
            <a:gd name="connsiteY12231" fmla="*/ 1018274 h 4757195"/>
            <a:gd name="connsiteX12232" fmla="*/ 3808580 w 4004840"/>
            <a:gd name="connsiteY12232" fmla="*/ 1060317 h 4757195"/>
            <a:gd name="connsiteX12233" fmla="*/ 3778644 w 4004840"/>
            <a:gd name="connsiteY12233" fmla="*/ 1083674 h 4757195"/>
            <a:gd name="connsiteX12234" fmla="*/ 3785193 w 4004840"/>
            <a:gd name="connsiteY12234" fmla="*/ 1073397 h 4757195"/>
            <a:gd name="connsiteX12235" fmla="*/ 3799228 w 4004840"/>
            <a:gd name="connsiteY12235" fmla="*/ 1041631 h 4757195"/>
            <a:gd name="connsiteX12236" fmla="*/ 3777704 w 4004840"/>
            <a:gd name="connsiteY12236" fmla="*/ 1069660 h 4757195"/>
            <a:gd name="connsiteX12237" fmla="*/ 3773025 w 4004840"/>
            <a:gd name="connsiteY12237" fmla="*/ 1079937 h 4757195"/>
            <a:gd name="connsiteX12238" fmla="*/ 3776772 w 4004840"/>
            <a:gd name="connsiteY12238" fmla="*/ 1042565 h 4757195"/>
            <a:gd name="connsiteX12239" fmla="*/ 3812327 w 4004840"/>
            <a:gd name="connsiteY12239" fmla="*/ 1018274 h 4757195"/>
            <a:gd name="connsiteX12240" fmla="*/ 226197 w 4004840"/>
            <a:gd name="connsiteY12240" fmla="*/ 788252 h 4757195"/>
            <a:gd name="connsiteX12241" fmla="*/ 219648 w 4004840"/>
            <a:gd name="connsiteY12241" fmla="*/ 797595 h 4757195"/>
            <a:gd name="connsiteX12242" fmla="*/ 205613 w 4004840"/>
            <a:gd name="connsiteY12242" fmla="*/ 830295 h 4757195"/>
            <a:gd name="connsiteX12243" fmla="*/ 226197 w 4004840"/>
            <a:gd name="connsiteY12243" fmla="*/ 801332 h 4757195"/>
            <a:gd name="connsiteX12244" fmla="*/ 231811 w 4004840"/>
            <a:gd name="connsiteY12244" fmla="*/ 791989 h 4757195"/>
            <a:gd name="connsiteX12245" fmla="*/ 227133 w 4004840"/>
            <a:gd name="connsiteY12245" fmla="*/ 829361 h 4757195"/>
            <a:gd name="connsiteX12246" fmla="*/ 192514 w 4004840"/>
            <a:gd name="connsiteY12246" fmla="*/ 852718 h 4757195"/>
            <a:gd name="connsiteX12247" fmla="*/ 195321 w 4004840"/>
            <a:gd name="connsiteY12247" fmla="*/ 810675 h 4757195"/>
            <a:gd name="connsiteX12248" fmla="*/ 226197 w 4004840"/>
            <a:gd name="connsiteY12248" fmla="*/ 788252 h 4757195"/>
            <a:gd name="connsiteX12249" fmla="*/ 332860 w 4004840"/>
            <a:gd name="connsiteY12249" fmla="*/ 788252 h 4757195"/>
            <a:gd name="connsiteX12250" fmla="*/ 362801 w 4004840"/>
            <a:gd name="connsiteY12250" fmla="*/ 810675 h 4757195"/>
            <a:gd name="connsiteX12251" fmla="*/ 366543 w 4004840"/>
            <a:gd name="connsiteY12251" fmla="*/ 853652 h 4757195"/>
            <a:gd name="connsiteX12252" fmla="*/ 330989 w 4004840"/>
            <a:gd name="connsiteY12252" fmla="*/ 829361 h 4757195"/>
            <a:gd name="connsiteX12253" fmla="*/ 327247 w 4004840"/>
            <a:gd name="connsiteY12253" fmla="*/ 791989 h 4757195"/>
            <a:gd name="connsiteX12254" fmla="*/ 331925 w 4004840"/>
            <a:gd name="connsiteY12254" fmla="*/ 801332 h 4757195"/>
            <a:gd name="connsiteX12255" fmla="*/ 353444 w 4004840"/>
            <a:gd name="connsiteY12255" fmla="*/ 830295 h 4757195"/>
            <a:gd name="connsiteX12256" fmla="*/ 339410 w 4004840"/>
            <a:gd name="connsiteY12256" fmla="*/ 797595 h 4757195"/>
            <a:gd name="connsiteX12257" fmla="*/ 332860 w 4004840"/>
            <a:gd name="connsiteY12257" fmla="*/ 788252 h 4757195"/>
            <a:gd name="connsiteX12258" fmla="*/ 609062 w 4004840"/>
            <a:gd name="connsiteY12258" fmla="*/ 788252 h 4757195"/>
            <a:gd name="connsiteX12259" fmla="*/ 602513 w 4004840"/>
            <a:gd name="connsiteY12259" fmla="*/ 797595 h 4757195"/>
            <a:gd name="connsiteX12260" fmla="*/ 588478 w 4004840"/>
            <a:gd name="connsiteY12260" fmla="*/ 830295 h 4757195"/>
            <a:gd name="connsiteX12261" fmla="*/ 609062 w 4004840"/>
            <a:gd name="connsiteY12261" fmla="*/ 801332 h 4757195"/>
            <a:gd name="connsiteX12262" fmla="*/ 614676 w 4004840"/>
            <a:gd name="connsiteY12262" fmla="*/ 791989 h 4757195"/>
            <a:gd name="connsiteX12263" fmla="*/ 609998 w 4004840"/>
            <a:gd name="connsiteY12263" fmla="*/ 829361 h 4757195"/>
            <a:gd name="connsiteX12264" fmla="*/ 575379 w 4004840"/>
            <a:gd name="connsiteY12264" fmla="*/ 852718 h 4757195"/>
            <a:gd name="connsiteX12265" fmla="*/ 578186 w 4004840"/>
            <a:gd name="connsiteY12265" fmla="*/ 810675 h 4757195"/>
            <a:gd name="connsiteX12266" fmla="*/ 609062 w 4004840"/>
            <a:gd name="connsiteY12266" fmla="*/ 788252 h 4757195"/>
            <a:gd name="connsiteX12267" fmla="*/ 715725 w 4004840"/>
            <a:gd name="connsiteY12267" fmla="*/ 788252 h 4757195"/>
            <a:gd name="connsiteX12268" fmla="*/ 745666 w 4004840"/>
            <a:gd name="connsiteY12268" fmla="*/ 810675 h 4757195"/>
            <a:gd name="connsiteX12269" fmla="*/ 749408 w 4004840"/>
            <a:gd name="connsiteY12269" fmla="*/ 853652 h 4757195"/>
            <a:gd name="connsiteX12270" fmla="*/ 713854 w 4004840"/>
            <a:gd name="connsiteY12270" fmla="*/ 829361 h 4757195"/>
            <a:gd name="connsiteX12271" fmla="*/ 710111 w 4004840"/>
            <a:gd name="connsiteY12271" fmla="*/ 791989 h 4757195"/>
            <a:gd name="connsiteX12272" fmla="*/ 714790 w 4004840"/>
            <a:gd name="connsiteY12272" fmla="*/ 801332 h 4757195"/>
            <a:gd name="connsiteX12273" fmla="*/ 736309 w 4004840"/>
            <a:gd name="connsiteY12273" fmla="*/ 830295 h 4757195"/>
            <a:gd name="connsiteX12274" fmla="*/ 722275 w 4004840"/>
            <a:gd name="connsiteY12274" fmla="*/ 797595 h 4757195"/>
            <a:gd name="connsiteX12275" fmla="*/ 715725 w 4004840"/>
            <a:gd name="connsiteY12275" fmla="*/ 788252 h 4757195"/>
            <a:gd name="connsiteX12276" fmla="*/ 991927 w 4004840"/>
            <a:gd name="connsiteY12276" fmla="*/ 788252 h 4757195"/>
            <a:gd name="connsiteX12277" fmla="*/ 985378 w 4004840"/>
            <a:gd name="connsiteY12277" fmla="*/ 797595 h 4757195"/>
            <a:gd name="connsiteX12278" fmla="*/ 971343 w 4004840"/>
            <a:gd name="connsiteY12278" fmla="*/ 830295 h 4757195"/>
            <a:gd name="connsiteX12279" fmla="*/ 991927 w 4004840"/>
            <a:gd name="connsiteY12279" fmla="*/ 801332 h 4757195"/>
            <a:gd name="connsiteX12280" fmla="*/ 997541 w 4004840"/>
            <a:gd name="connsiteY12280" fmla="*/ 791989 h 4757195"/>
            <a:gd name="connsiteX12281" fmla="*/ 992863 w 4004840"/>
            <a:gd name="connsiteY12281" fmla="*/ 829361 h 4757195"/>
            <a:gd name="connsiteX12282" fmla="*/ 958244 w 4004840"/>
            <a:gd name="connsiteY12282" fmla="*/ 852718 h 4757195"/>
            <a:gd name="connsiteX12283" fmla="*/ 961051 w 4004840"/>
            <a:gd name="connsiteY12283" fmla="*/ 810675 h 4757195"/>
            <a:gd name="connsiteX12284" fmla="*/ 991927 w 4004840"/>
            <a:gd name="connsiteY12284" fmla="*/ 788252 h 4757195"/>
            <a:gd name="connsiteX12285" fmla="*/ 1098590 w 4004840"/>
            <a:gd name="connsiteY12285" fmla="*/ 788252 h 4757195"/>
            <a:gd name="connsiteX12286" fmla="*/ 1128531 w 4004840"/>
            <a:gd name="connsiteY12286" fmla="*/ 810675 h 4757195"/>
            <a:gd name="connsiteX12287" fmla="*/ 1132273 w 4004840"/>
            <a:gd name="connsiteY12287" fmla="*/ 853652 h 4757195"/>
            <a:gd name="connsiteX12288" fmla="*/ 1096719 w 4004840"/>
            <a:gd name="connsiteY12288" fmla="*/ 829361 h 4757195"/>
            <a:gd name="connsiteX12289" fmla="*/ 1092976 w 4004840"/>
            <a:gd name="connsiteY12289" fmla="*/ 791989 h 4757195"/>
            <a:gd name="connsiteX12290" fmla="*/ 1097655 w 4004840"/>
            <a:gd name="connsiteY12290" fmla="*/ 801332 h 4757195"/>
            <a:gd name="connsiteX12291" fmla="*/ 1119174 w 4004840"/>
            <a:gd name="connsiteY12291" fmla="*/ 830295 h 4757195"/>
            <a:gd name="connsiteX12292" fmla="*/ 1105140 w 4004840"/>
            <a:gd name="connsiteY12292" fmla="*/ 797595 h 4757195"/>
            <a:gd name="connsiteX12293" fmla="*/ 1098590 w 4004840"/>
            <a:gd name="connsiteY12293" fmla="*/ 788252 h 4757195"/>
            <a:gd name="connsiteX12294" fmla="*/ 1374792 w 4004840"/>
            <a:gd name="connsiteY12294" fmla="*/ 788252 h 4757195"/>
            <a:gd name="connsiteX12295" fmla="*/ 1368243 w 4004840"/>
            <a:gd name="connsiteY12295" fmla="*/ 797595 h 4757195"/>
            <a:gd name="connsiteX12296" fmla="*/ 1354208 w 4004840"/>
            <a:gd name="connsiteY12296" fmla="*/ 830295 h 4757195"/>
            <a:gd name="connsiteX12297" fmla="*/ 1374792 w 4004840"/>
            <a:gd name="connsiteY12297" fmla="*/ 801332 h 4757195"/>
            <a:gd name="connsiteX12298" fmla="*/ 1380406 w 4004840"/>
            <a:gd name="connsiteY12298" fmla="*/ 791989 h 4757195"/>
            <a:gd name="connsiteX12299" fmla="*/ 1375728 w 4004840"/>
            <a:gd name="connsiteY12299" fmla="*/ 829361 h 4757195"/>
            <a:gd name="connsiteX12300" fmla="*/ 1341109 w 4004840"/>
            <a:gd name="connsiteY12300" fmla="*/ 852718 h 4757195"/>
            <a:gd name="connsiteX12301" fmla="*/ 1343916 w 4004840"/>
            <a:gd name="connsiteY12301" fmla="*/ 810675 h 4757195"/>
            <a:gd name="connsiteX12302" fmla="*/ 1374792 w 4004840"/>
            <a:gd name="connsiteY12302" fmla="*/ 788252 h 4757195"/>
            <a:gd name="connsiteX12303" fmla="*/ 1481455 w 4004840"/>
            <a:gd name="connsiteY12303" fmla="*/ 788252 h 4757195"/>
            <a:gd name="connsiteX12304" fmla="*/ 1511396 w 4004840"/>
            <a:gd name="connsiteY12304" fmla="*/ 810675 h 4757195"/>
            <a:gd name="connsiteX12305" fmla="*/ 1515138 w 4004840"/>
            <a:gd name="connsiteY12305" fmla="*/ 853652 h 4757195"/>
            <a:gd name="connsiteX12306" fmla="*/ 1479584 w 4004840"/>
            <a:gd name="connsiteY12306" fmla="*/ 829361 h 4757195"/>
            <a:gd name="connsiteX12307" fmla="*/ 1475841 w 4004840"/>
            <a:gd name="connsiteY12307" fmla="*/ 791989 h 4757195"/>
            <a:gd name="connsiteX12308" fmla="*/ 1480520 w 4004840"/>
            <a:gd name="connsiteY12308" fmla="*/ 801332 h 4757195"/>
            <a:gd name="connsiteX12309" fmla="*/ 1502039 w 4004840"/>
            <a:gd name="connsiteY12309" fmla="*/ 830295 h 4757195"/>
            <a:gd name="connsiteX12310" fmla="*/ 1488005 w 4004840"/>
            <a:gd name="connsiteY12310" fmla="*/ 797595 h 4757195"/>
            <a:gd name="connsiteX12311" fmla="*/ 1481455 w 4004840"/>
            <a:gd name="connsiteY12311" fmla="*/ 788252 h 4757195"/>
            <a:gd name="connsiteX12312" fmla="*/ 1757656 w 4004840"/>
            <a:gd name="connsiteY12312" fmla="*/ 788252 h 4757195"/>
            <a:gd name="connsiteX12313" fmla="*/ 1751107 w 4004840"/>
            <a:gd name="connsiteY12313" fmla="*/ 797595 h 4757195"/>
            <a:gd name="connsiteX12314" fmla="*/ 1737072 w 4004840"/>
            <a:gd name="connsiteY12314" fmla="*/ 830295 h 4757195"/>
            <a:gd name="connsiteX12315" fmla="*/ 1757656 w 4004840"/>
            <a:gd name="connsiteY12315" fmla="*/ 801332 h 4757195"/>
            <a:gd name="connsiteX12316" fmla="*/ 1763270 w 4004840"/>
            <a:gd name="connsiteY12316" fmla="*/ 791989 h 4757195"/>
            <a:gd name="connsiteX12317" fmla="*/ 1758592 w 4004840"/>
            <a:gd name="connsiteY12317" fmla="*/ 829361 h 4757195"/>
            <a:gd name="connsiteX12318" fmla="*/ 1723973 w 4004840"/>
            <a:gd name="connsiteY12318" fmla="*/ 852718 h 4757195"/>
            <a:gd name="connsiteX12319" fmla="*/ 1726780 w 4004840"/>
            <a:gd name="connsiteY12319" fmla="*/ 810675 h 4757195"/>
            <a:gd name="connsiteX12320" fmla="*/ 1757656 w 4004840"/>
            <a:gd name="connsiteY12320" fmla="*/ 788252 h 4757195"/>
            <a:gd name="connsiteX12321" fmla="*/ 1864319 w 4004840"/>
            <a:gd name="connsiteY12321" fmla="*/ 788252 h 4757195"/>
            <a:gd name="connsiteX12322" fmla="*/ 1894260 w 4004840"/>
            <a:gd name="connsiteY12322" fmla="*/ 810675 h 4757195"/>
            <a:gd name="connsiteX12323" fmla="*/ 1898002 w 4004840"/>
            <a:gd name="connsiteY12323" fmla="*/ 853652 h 4757195"/>
            <a:gd name="connsiteX12324" fmla="*/ 1862448 w 4004840"/>
            <a:gd name="connsiteY12324" fmla="*/ 829361 h 4757195"/>
            <a:gd name="connsiteX12325" fmla="*/ 1858705 w 4004840"/>
            <a:gd name="connsiteY12325" fmla="*/ 791989 h 4757195"/>
            <a:gd name="connsiteX12326" fmla="*/ 1863384 w 4004840"/>
            <a:gd name="connsiteY12326" fmla="*/ 801332 h 4757195"/>
            <a:gd name="connsiteX12327" fmla="*/ 1884903 w 4004840"/>
            <a:gd name="connsiteY12327" fmla="*/ 830295 h 4757195"/>
            <a:gd name="connsiteX12328" fmla="*/ 1870869 w 4004840"/>
            <a:gd name="connsiteY12328" fmla="*/ 797595 h 4757195"/>
            <a:gd name="connsiteX12329" fmla="*/ 1864319 w 4004840"/>
            <a:gd name="connsiteY12329" fmla="*/ 788252 h 4757195"/>
            <a:gd name="connsiteX12330" fmla="*/ 2140521 w 4004840"/>
            <a:gd name="connsiteY12330" fmla="*/ 788252 h 4757195"/>
            <a:gd name="connsiteX12331" fmla="*/ 2133972 w 4004840"/>
            <a:gd name="connsiteY12331" fmla="*/ 797595 h 4757195"/>
            <a:gd name="connsiteX12332" fmla="*/ 2119937 w 4004840"/>
            <a:gd name="connsiteY12332" fmla="*/ 830295 h 4757195"/>
            <a:gd name="connsiteX12333" fmla="*/ 2140521 w 4004840"/>
            <a:gd name="connsiteY12333" fmla="*/ 801332 h 4757195"/>
            <a:gd name="connsiteX12334" fmla="*/ 2146135 w 4004840"/>
            <a:gd name="connsiteY12334" fmla="*/ 791989 h 4757195"/>
            <a:gd name="connsiteX12335" fmla="*/ 2141457 w 4004840"/>
            <a:gd name="connsiteY12335" fmla="*/ 829361 h 4757195"/>
            <a:gd name="connsiteX12336" fmla="*/ 2106838 w 4004840"/>
            <a:gd name="connsiteY12336" fmla="*/ 852718 h 4757195"/>
            <a:gd name="connsiteX12337" fmla="*/ 2109645 w 4004840"/>
            <a:gd name="connsiteY12337" fmla="*/ 810675 h 4757195"/>
            <a:gd name="connsiteX12338" fmla="*/ 2140521 w 4004840"/>
            <a:gd name="connsiteY12338" fmla="*/ 788252 h 4757195"/>
            <a:gd name="connsiteX12339" fmla="*/ 2247184 w 4004840"/>
            <a:gd name="connsiteY12339" fmla="*/ 788252 h 4757195"/>
            <a:gd name="connsiteX12340" fmla="*/ 2277125 w 4004840"/>
            <a:gd name="connsiteY12340" fmla="*/ 810675 h 4757195"/>
            <a:gd name="connsiteX12341" fmla="*/ 2280867 w 4004840"/>
            <a:gd name="connsiteY12341" fmla="*/ 853652 h 4757195"/>
            <a:gd name="connsiteX12342" fmla="*/ 2245313 w 4004840"/>
            <a:gd name="connsiteY12342" fmla="*/ 829361 h 4757195"/>
            <a:gd name="connsiteX12343" fmla="*/ 2241570 w 4004840"/>
            <a:gd name="connsiteY12343" fmla="*/ 791989 h 4757195"/>
            <a:gd name="connsiteX12344" fmla="*/ 2246249 w 4004840"/>
            <a:gd name="connsiteY12344" fmla="*/ 801332 h 4757195"/>
            <a:gd name="connsiteX12345" fmla="*/ 2267768 w 4004840"/>
            <a:gd name="connsiteY12345" fmla="*/ 830295 h 4757195"/>
            <a:gd name="connsiteX12346" fmla="*/ 2253734 w 4004840"/>
            <a:gd name="connsiteY12346" fmla="*/ 797595 h 4757195"/>
            <a:gd name="connsiteX12347" fmla="*/ 2247184 w 4004840"/>
            <a:gd name="connsiteY12347" fmla="*/ 788252 h 4757195"/>
            <a:gd name="connsiteX12348" fmla="*/ 2523386 w 4004840"/>
            <a:gd name="connsiteY12348" fmla="*/ 788252 h 4757195"/>
            <a:gd name="connsiteX12349" fmla="*/ 2516837 w 4004840"/>
            <a:gd name="connsiteY12349" fmla="*/ 797595 h 4757195"/>
            <a:gd name="connsiteX12350" fmla="*/ 2502802 w 4004840"/>
            <a:gd name="connsiteY12350" fmla="*/ 830295 h 4757195"/>
            <a:gd name="connsiteX12351" fmla="*/ 2523386 w 4004840"/>
            <a:gd name="connsiteY12351" fmla="*/ 801332 h 4757195"/>
            <a:gd name="connsiteX12352" fmla="*/ 2529000 w 4004840"/>
            <a:gd name="connsiteY12352" fmla="*/ 791989 h 4757195"/>
            <a:gd name="connsiteX12353" fmla="*/ 2524322 w 4004840"/>
            <a:gd name="connsiteY12353" fmla="*/ 829361 h 4757195"/>
            <a:gd name="connsiteX12354" fmla="*/ 2489703 w 4004840"/>
            <a:gd name="connsiteY12354" fmla="*/ 852718 h 4757195"/>
            <a:gd name="connsiteX12355" fmla="*/ 2492510 w 4004840"/>
            <a:gd name="connsiteY12355" fmla="*/ 810675 h 4757195"/>
            <a:gd name="connsiteX12356" fmla="*/ 2523386 w 4004840"/>
            <a:gd name="connsiteY12356" fmla="*/ 788252 h 4757195"/>
            <a:gd name="connsiteX12357" fmla="*/ 2630049 w 4004840"/>
            <a:gd name="connsiteY12357" fmla="*/ 788252 h 4757195"/>
            <a:gd name="connsiteX12358" fmla="*/ 2659990 w 4004840"/>
            <a:gd name="connsiteY12358" fmla="*/ 810675 h 4757195"/>
            <a:gd name="connsiteX12359" fmla="*/ 2663732 w 4004840"/>
            <a:gd name="connsiteY12359" fmla="*/ 853652 h 4757195"/>
            <a:gd name="connsiteX12360" fmla="*/ 2628178 w 4004840"/>
            <a:gd name="connsiteY12360" fmla="*/ 829361 h 4757195"/>
            <a:gd name="connsiteX12361" fmla="*/ 2624435 w 4004840"/>
            <a:gd name="connsiteY12361" fmla="*/ 791989 h 4757195"/>
            <a:gd name="connsiteX12362" fmla="*/ 2629113 w 4004840"/>
            <a:gd name="connsiteY12362" fmla="*/ 801332 h 4757195"/>
            <a:gd name="connsiteX12363" fmla="*/ 2650633 w 4004840"/>
            <a:gd name="connsiteY12363" fmla="*/ 830295 h 4757195"/>
            <a:gd name="connsiteX12364" fmla="*/ 2636599 w 4004840"/>
            <a:gd name="connsiteY12364" fmla="*/ 797595 h 4757195"/>
            <a:gd name="connsiteX12365" fmla="*/ 2630049 w 4004840"/>
            <a:gd name="connsiteY12365" fmla="*/ 788252 h 4757195"/>
            <a:gd name="connsiteX12366" fmla="*/ 2906250 w 4004840"/>
            <a:gd name="connsiteY12366" fmla="*/ 788252 h 4757195"/>
            <a:gd name="connsiteX12367" fmla="*/ 2899701 w 4004840"/>
            <a:gd name="connsiteY12367" fmla="*/ 797595 h 4757195"/>
            <a:gd name="connsiteX12368" fmla="*/ 2885667 w 4004840"/>
            <a:gd name="connsiteY12368" fmla="*/ 830295 h 4757195"/>
            <a:gd name="connsiteX12369" fmla="*/ 2906250 w 4004840"/>
            <a:gd name="connsiteY12369" fmla="*/ 801332 h 4757195"/>
            <a:gd name="connsiteX12370" fmla="*/ 2911865 w 4004840"/>
            <a:gd name="connsiteY12370" fmla="*/ 791989 h 4757195"/>
            <a:gd name="connsiteX12371" fmla="*/ 2907186 w 4004840"/>
            <a:gd name="connsiteY12371" fmla="*/ 829361 h 4757195"/>
            <a:gd name="connsiteX12372" fmla="*/ 2872567 w 4004840"/>
            <a:gd name="connsiteY12372" fmla="*/ 852718 h 4757195"/>
            <a:gd name="connsiteX12373" fmla="*/ 2875374 w 4004840"/>
            <a:gd name="connsiteY12373" fmla="*/ 810675 h 4757195"/>
            <a:gd name="connsiteX12374" fmla="*/ 2906250 w 4004840"/>
            <a:gd name="connsiteY12374" fmla="*/ 788252 h 4757195"/>
            <a:gd name="connsiteX12375" fmla="*/ 3012914 w 4004840"/>
            <a:gd name="connsiteY12375" fmla="*/ 788252 h 4757195"/>
            <a:gd name="connsiteX12376" fmla="*/ 3042854 w 4004840"/>
            <a:gd name="connsiteY12376" fmla="*/ 810675 h 4757195"/>
            <a:gd name="connsiteX12377" fmla="*/ 3046597 w 4004840"/>
            <a:gd name="connsiteY12377" fmla="*/ 853652 h 4757195"/>
            <a:gd name="connsiteX12378" fmla="*/ 3011043 w 4004840"/>
            <a:gd name="connsiteY12378" fmla="*/ 829361 h 4757195"/>
            <a:gd name="connsiteX12379" fmla="*/ 3007300 w 4004840"/>
            <a:gd name="connsiteY12379" fmla="*/ 791989 h 4757195"/>
            <a:gd name="connsiteX12380" fmla="*/ 3011978 w 4004840"/>
            <a:gd name="connsiteY12380" fmla="*/ 801332 h 4757195"/>
            <a:gd name="connsiteX12381" fmla="*/ 3033498 w 4004840"/>
            <a:gd name="connsiteY12381" fmla="*/ 830295 h 4757195"/>
            <a:gd name="connsiteX12382" fmla="*/ 3019464 w 4004840"/>
            <a:gd name="connsiteY12382" fmla="*/ 797595 h 4757195"/>
            <a:gd name="connsiteX12383" fmla="*/ 3012914 w 4004840"/>
            <a:gd name="connsiteY12383" fmla="*/ 788252 h 4757195"/>
            <a:gd name="connsiteX12384" fmla="*/ 3289115 w 4004840"/>
            <a:gd name="connsiteY12384" fmla="*/ 788252 h 4757195"/>
            <a:gd name="connsiteX12385" fmla="*/ 3282566 w 4004840"/>
            <a:gd name="connsiteY12385" fmla="*/ 797595 h 4757195"/>
            <a:gd name="connsiteX12386" fmla="*/ 3268531 w 4004840"/>
            <a:gd name="connsiteY12386" fmla="*/ 830295 h 4757195"/>
            <a:gd name="connsiteX12387" fmla="*/ 3289115 w 4004840"/>
            <a:gd name="connsiteY12387" fmla="*/ 801332 h 4757195"/>
            <a:gd name="connsiteX12388" fmla="*/ 3294730 w 4004840"/>
            <a:gd name="connsiteY12388" fmla="*/ 791989 h 4757195"/>
            <a:gd name="connsiteX12389" fmla="*/ 3290051 w 4004840"/>
            <a:gd name="connsiteY12389" fmla="*/ 829361 h 4757195"/>
            <a:gd name="connsiteX12390" fmla="*/ 3255432 w 4004840"/>
            <a:gd name="connsiteY12390" fmla="*/ 852718 h 4757195"/>
            <a:gd name="connsiteX12391" fmla="*/ 3258240 w 4004840"/>
            <a:gd name="connsiteY12391" fmla="*/ 810675 h 4757195"/>
            <a:gd name="connsiteX12392" fmla="*/ 3289115 w 4004840"/>
            <a:gd name="connsiteY12392" fmla="*/ 788252 h 4757195"/>
            <a:gd name="connsiteX12393" fmla="*/ 3395779 w 4004840"/>
            <a:gd name="connsiteY12393" fmla="*/ 788252 h 4757195"/>
            <a:gd name="connsiteX12394" fmla="*/ 3425719 w 4004840"/>
            <a:gd name="connsiteY12394" fmla="*/ 810675 h 4757195"/>
            <a:gd name="connsiteX12395" fmla="*/ 3429462 w 4004840"/>
            <a:gd name="connsiteY12395" fmla="*/ 853652 h 4757195"/>
            <a:gd name="connsiteX12396" fmla="*/ 3393908 w 4004840"/>
            <a:gd name="connsiteY12396" fmla="*/ 829361 h 4757195"/>
            <a:gd name="connsiteX12397" fmla="*/ 3390165 w 4004840"/>
            <a:gd name="connsiteY12397" fmla="*/ 791989 h 4757195"/>
            <a:gd name="connsiteX12398" fmla="*/ 3394843 w 4004840"/>
            <a:gd name="connsiteY12398" fmla="*/ 801332 h 4757195"/>
            <a:gd name="connsiteX12399" fmla="*/ 3416363 w 4004840"/>
            <a:gd name="connsiteY12399" fmla="*/ 830295 h 4757195"/>
            <a:gd name="connsiteX12400" fmla="*/ 3402329 w 4004840"/>
            <a:gd name="connsiteY12400" fmla="*/ 797595 h 4757195"/>
            <a:gd name="connsiteX12401" fmla="*/ 3395779 w 4004840"/>
            <a:gd name="connsiteY12401" fmla="*/ 788252 h 4757195"/>
            <a:gd name="connsiteX12402" fmla="*/ 3671980 w 4004840"/>
            <a:gd name="connsiteY12402" fmla="*/ 788252 h 4757195"/>
            <a:gd name="connsiteX12403" fmla="*/ 3665430 w 4004840"/>
            <a:gd name="connsiteY12403" fmla="*/ 797595 h 4757195"/>
            <a:gd name="connsiteX12404" fmla="*/ 3651396 w 4004840"/>
            <a:gd name="connsiteY12404" fmla="*/ 830295 h 4757195"/>
            <a:gd name="connsiteX12405" fmla="*/ 3671980 w 4004840"/>
            <a:gd name="connsiteY12405" fmla="*/ 801332 h 4757195"/>
            <a:gd name="connsiteX12406" fmla="*/ 3677593 w 4004840"/>
            <a:gd name="connsiteY12406" fmla="*/ 791989 h 4757195"/>
            <a:gd name="connsiteX12407" fmla="*/ 3672913 w 4004840"/>
            <a:gd name="connsiteY12407" fmla="*/ 829361 h 4757195"/>
            <a:gd name="connsiteX12408" fmla="*/ 3638297 w 4004840"/>
            <a:gd name="connsiteY12408" fmla="*/ 852718 h 4757195"/>
            <a:gd name="connsiteX12409" fmla="*/ 3641099 w 4004840"/>
            <a:gd name="connsiteY12409" fmla="*/ 810675 h 4757195"/>
            <a:gd name="connsiteX12410" fmla="*/ 3671980 w 4004840"/>
            <a:gd name="connsiteY12410" fmla="*/ 788252 h 4757195"/>
            <a:gd name="connsiteX12411" fmla="*/ 3778644 w 4004840"/>
            <a:gd name="connsiteY12411" fmla="*/ 788252 h 4757195"/>
            <a:gd name="connsiteX12412" fmla="*/ 3808579 w 4004840"/>
            <a:gd name="connsiteY12412" fmla="*/ 810675 h 4757195"/>
            <a:gd name="connsiteX12413" fmla="*/ 3812327 w 4004840"/>
            <a:gd name="connsiteY12413" fmla="*/ 853652 h 4757195"/>
            <a:gd name="connsiteX12414" fmla="*/ 3776772 w 4004840"/>
            <a:gd name="connsiteY12414" fmla="*/ 829361 h 4757195"/>
            <a:gd name="connsiteX12415" fmla="*/ 3773025 w 4004840"/>
            <a:gd name="connsiteY12415" fmla="*/ 791989 h 4757195"/>
            <a:gd name="connsiteX12416" fmla="*/ 3777704 w 4004840"/>
            <a:gd name="connsiteY12416" fmla="*/ 801332 h 4757195"/>
            <a:gd name="connsiteX12417" fmla="*/ 3799228 w 4004840"/>
            <a:gd name="connsiteY12417" fmla="*/ 830295 h 4757195"/>
            <a:gd name="connsiteX12418" fmla="*/ 3785193 w 4004840"/>
            <a:gd name="connsiteY12418" fmla="*/ 797595 h 4757195"/>
            <a:gd name="connsiteX12419" fmla="*/ 3778644 w 4004840"/>
            <a:gd name="connsiteY12419" fmla="*/ 788252 h 4757195"/>
            <a:gd name="connsiteX12420" fmla="*/ 369350 w 4004840"/>
            <a:gd name="connsiteY12420" fmla="*/ 752749 h 4757195"/>
            <a:gd name="connsiteX12421" fmla="*/ 365608 w 4004840"/>
            <a:gd name="connsiteY12421" fmla="*/ 754617 h 4757195"/>
            <a:gd name="connsiteX12422" fmla="*/ 374964 w 4004840"/>
            <a:gd name="connsiteY12422" fmla="*/ 757420 h 4757195"/>
            <a:gd name="connsiteX12423" fmla="*/ 369350 w 4004840"/>
            <a:gd name="connsiteY12423" fmla="*/ 752749 h 4757195"/>
            <a:gd name="connsiteX12424" fmla="*/ 752215 w 4004840"/>
            <a:gd name="connsiteY12424" fmla="*/ 752749 h 4757195"/>
            <a:gd name="connsiteX12425" fmla="*/ 748473 w 4004840"/>
            <a:gd name="connsiteY12425" fmla="*/ 754617 h 4757195"/>
            <a:gd name="connsiteX12426" fmla="*/ 757829 w 4004840"/>
            <a:gd name="connsiteY12426" fmla="*/ 757420 h 4757195"/>
            <a:gd name="connsiteX12427" fmla="*/ 752215 w 4004840"/>
            <a:gd name="connsiteY12427" fmla="*/ 752749 h 4757195"/>
            <a:gd name="connsiteX12428" fmla="*/ 1135080 w 4004840"/>
            <a:gd name="connsiteY12428" fmla="*/ 752749 h 4757195"/>
            <a:gd name="connsiteX12429" fmla="*/ 1131338 w 4004840"/>
            <a:gd name="connsiteY12429" fmla="*/ 754617 h 4757195"/>
            <a:gd name="connsiteX12430" fmla="*/ 1140694 w 4004840"/>
            <a:gd name="connsiteY12430" fmla="*/ 757420 h 4757195"/>
            <a:gd name="connsiteX12431" fmla="*/ 1135080 w 4004840"/>
            <a:gd name="connsiteY12431" fmla="*/ 752749 h 4757195"/>
            <a:gd name="connsiteX12432" fmla="*/ 1517945 w 4004840"/>
            <a:gd name="connsiteY12432" fmla="*/ 752749 h 4757195"/>
            <a:gd name="connsiteX12433" fmla="*/ 1514203 w 4004840"/>
            <a:gd name="connsiteY12433" fmla="*/ 754617 h 4757195"/>
            <a:gd name="connsiteX12434" fmla="*/ 1523559 w 4004840"/>
            <a:gd name="connsiteY12434" fmla="*/ 757420 h 4757195"/>
            <a:gd name="connsiteX12435" fmla="*/ 1517945 w 4004840"/>
            <a:gd name="connsiteY12435" fmla="*/ 752749 h 4757195"/>
            <a:gd name="connsiteX12436" fmla="*/ 1900809 w 4004840"/>
            <a:gd name="connsiteY12436" fmla="*/ 752749 h 4757195"/>
            <a:gd name="connsiteX12437" fmla="*/ 1897067 w 4004840"/>
            <a:gd name="connsiteY12437" fmla="*/ 754617 h 4757195"/>
            <a:gd name="connsiteX12438" fmla="*/ 1906423 w 4004840"/>
            <a:gd name="connsiteY12438" fmla="*/ 757420 h 4757195"/>
            <a:gd name="connsiteX12439" fmla="*/ 1900809 w 4004840"/>
            <a:gd name="connsiteY12439" fmla="*/ 752749 h 4757195"/>
            <a:gd name="connsiteX12440" fmla="*/ 2283674 w 4004840"/>
            <a:gd name="connsiteY12440" fmla="*/ 752749 h 4757195"/>
            <a:gd name="connsiteX12441" fmla="*/ 2279932 w 4004840"/>
            <a:gd name="connsiteY12441" fmla="*/ 754617 h 4757195"/>
            <a:gd name="connsiteX12442" fmla="*/ 2289288 w 4004840"/>
            <a:gd name="connsiteY12442" fmla="*/ 757420 h 4757195"/>
            <a:gd name="connsiteX12443" fmla="*/ 2283674 w 4004840"/>
            <a:gd name="connsiteY12443" fmla="*/ 752749 h 4757195"/>
            <a:gd name="connsiteX12444" fmla="*/ 2666539 w 4004840"/>
            <a:gd name="connsiteY12444" fmla="*/ 752749 h 4757195"/>
            <a:gd name="connsiteX12445" fmla="*/ 2662796 w 4004840"/>
            <a:gd name="connsiteY12445" fmla="*/ 754617 h 4757195"/>
            <a:gd name="connsiteX12446" fmla="*/ 2672152 w 4004840"/>
            <a:gd name="connsiteY12446" fmla="*/ 757420 h 4757195"/>
            <a:gd name="connsiteX12447" fmla="*/ 2666539 w 4004840"/>
            <a:gd name="connsiteY12447" fmla="*/ 752749 h 4757195"/>
            <a:gd name="connsiteX12448" fmla="*/ 3049404 w 4004840"/>
            <a:gd name="connsiteY12448" fmla="*/ 752749 h 4757195"/>
            <a:gd name="connsiteX12449" fmla="*/ 3045662 w 4004840"/>
            <a:gd name="connsiteY12449" fmla="*/ 754617 h 4757195"/>
            <a:gd name="connsiteX12450" fmla="*/ 3055018 w 4004840"/>
            <a:gd name="connsiteY12450" fmla="*/ 757420 h 4757195"/>
            <a:gd name="connsiteX12451" fmla="*/ 3049404 w 4004840"/>
            <a:gd name="connsiteY12451" fmla="*/ 752749 h 4757195"/>
            <a:gd name="connsiteX12452" fmla="*/ 3432269 w 4004840"/>
            <a:gd name="connsiteY12452" fmla="*/ 752749 h 4757195"/>
            <a:gd name="connsiteX12453" fmla="*/ 3428527 w 4004840"/>
            <a:gd name="connsiteY12453" fmla="*/ 754617 h 4757195"/>
            <a:gd name="connsiteX12454" fmla="*/ 3437883 w 4004840"/>
            <a:gd name="connsiteY12454" fmla="*/ 757420 h 4757195"/>
            <a:gd name="connsiteX12455" fmla="*/ 3432269 w 4004840"/>
            <a:gd name="connsiteY12455" fmla="*/ 752749 h 4757195"/>
            <a:gd name="connsiteX12456" fmla="*/ 3815130 w 4004840"/>
            <a:gd name="connsiteY12456" fmla="*/ 752749 h 4757195"/>
            <a:gd name="connsiteX12457" fmla="*/ 3811389 w 4004840"/>
            <a:gd name="connsiteY12457" fmla="*/ 754617 h 4757195"/>
            <a:gd name="connsiteX12458" fmla="*/ 3820748 w 4004840"/>
            <a:gd name="connsiteY12458" fmla="*/ 757420 h 4757195"/>
            <a:gd name="connsiteX12459" fmla="*/ 3815130 w 4004840"/>
            <a:gd name="connsiteY12459" fmla="*/ 752749 h 4757195"/>
            <a:gd name="connsiteX12460" fmla="*/ 212606 w 4004840"/>
            <a:gd name="connsiteY12460" fmla="*/ 737778 h 4757195"/>
            <a:gd name="connsiteX12461" fmla="*/ 212839 w 4004840"/>
            <a:gd name="connsiteY12461" fmla="*/ 737930 h 4757195"/>
            <a:gd name="connsiteX12462" fmla="*/ 213098 w 4004840"/>
            <a:gd name="connsiteY12462" fmla="*/ 737800 h 4757195"/>
            <a:gd name="connsiteX12463" fmla="*/ 595471 w 4004840"/>
            <a:gd name="connsiteY12463" fmla="*/ 737778 h 4757195"/>
            <a:gd name="connsiteX12464" fmla="*/ 595704 w 4004840"/>
            <a:gd name="connsiteY12464" fmla="*/ 737930 h 4757195"/>
            <a:gd name="connsiteX12465" fmla="*/ 595963 w 4004840"/>
            <a:gd name="connsiteY12465" fmla="*/ 737800 h 4757195"/>
            <a:gd name="connsiteX12466" fmla="*/ 978336 w 4004840"/>
            <a:gd name="connsiteY12466" fmla="*/ 737778 h 4757195"/>
            <a:gd name="connsiteX12467" fmla="*/ 978569 w 4004840"/>
            <a:gd name="connsiteY12467" fmla="*/ 737930 h 4757195"/>
            <a:gd name="connsiteX12468" fmla="*/ 978828 w 4004840"/>
            <a:gd name="connsiteY12468" fmla="*/ 737800 h 4757195"/>
            <a:gd name="connsiteX12469" fmla="*/ 1361201 w 4004840"/>
            <a:gd name="connsiteY12469" fmla="*/ 737778 h 4757195"/>
            <a:gd name="connsiteX12470" fmla="*/ 1361434 w 4004840"/>
            <a:gd name="connsiteY12470" fmla="*/ 737930 h 4757195"/>
            <a:gd name="connsiteX12471" fmla="*/ 1361693 w 4004840"/>
            <a:gd name="connsiteY12471" fmla="*/ 737800 h 4757195"/>
            <a:gd name="connsiteX12472" fmla="*/ 1744065 w 4004840"/>
            <a:gd name="connsiteY12472" fmla="*/ 737778 h 4757195"/>
            <a:gd name="connsiteX12473" fmla="*/ 1744298 w 4004840"/>
            <a:gd name="connsiteY12473" fmla="*/ 737930 h 4757195"/>
            <a:gd name="connsiteX12474" fmla="*/ 1744557 w 4004840"/>
            <a:gd name="connsiteY12474" fmla="*/ 737800 h 4757195"/>
            <a:gd name="connsiteX12475" fmla="*/ 2126930 w 4004840"/>
            <a:gd name="connsiteY12475" fmla="*/ 737778 h 4757195"/>
            <a:gd name="connsiteX12476" fmla="*/ 2127163 w 4004840"/>
            <a:gd name="connsiteY12476" fmla="*/ 737930 h 4757195"/>
            <a:gd name="connsiteX12477" fmla="*/ 2127422 w 4004840"/>
            <a:gd name="connsiteY12477" fmla="*/ 737800 h 4757195"/>
            <a:gd name="connsiteX12478" fmla="*/ 2509795 w 4004840"/>
            <a:gd name="connsiteY12478" fmla="*/ 737778 h 4757195"/>
            <a:gd name="connsiteX12479" fmla="*/ 2510028 w 4004840"/>
            <a:gd name="connsiteY12479" fmla="*/ 737930 h 4757195"/>
            <a:gd name="connsiteX12480" fmla="*/ 2510287 w 4004840"/>
            <a:gd name="connsiteY12480" fmla="*/ 737800 h 4757195"/>
            <a:gd name="connsiteX12481" fmla="*/ 2892660 w 4004840"/>
            <a:gd name="connsiteY12481" fmla="*/ 737778 h 4757195"/>
            <a:gd name="connsiteX12482" fmla="*/ 2892892 w 4004840"/>
            <a:gd name="connsiteY12482" fmla="*/ 737930 h 4757195"/>
            <a:gd name="connsiteX12483" fmla="*/ 2893151 w 4004840"/>
            <a:gd name="connsiteY12483" fmla="*/ 737800 h 4757195"/>
            <a:gd name="connsiteX12484" fmla="*/ 3275525 w 4004840"/>
            <a:gd name="connsiteY12484" fmla="*/ 737778 h 4757195"/>
            <a:gd name="connsiteX12485" fmla="*/ 3275758 w 4004840"/>
            <a:gd name="connsiteY12485" fmla="*/ 737930 h 4757195"/>
            <a:gd name="connsiteX12486" fmla="*/ 3276017 w 4004840"/>
            <a:gd name="connsiteY12486" fmla="*/ 737800 h 4757195"/>
            <a:gd name="connsiteX12487" fmla="*/ 3658390 w 4004840"/>
            <a:gd name="connsiteY12487" fmla="*/ 737778 h 4757195"/>
            <a:gd name="connsiteX12488" fmla="*/ 3658622 w 4004840"/>
            <a:gd name="connsiteY12488" fmla="*/ 737930 h 4757195"/>
            <a:gd name="connsiteX12489" fmla="*/ 3658881 w 4004840"/>
            <a:gd name="connsiteY12489" fmla="*/ 737800 h 4757195"/>
            <a:gd name="connsiteX12490" fmla="*/ 207133 w 4004840"/>
            <a:gd name="connsiteY12490" fmla="*/ 688750 h 4757195"/>
            <a:gd name="connsiteX12491" fmla="*/ 219648 w 4004840"/>
            <a:gd name="connsiteY12491" fmla="*/ 691086 h 4757195"/>
            <a:gd name="connsiteX12492" fmla="*/ 229004 w 4004840"/>
            <a:gd name="connsiteY12492" fmla="*/ 710706 h 4757195"/>
            <a:gd name="connsiteX12493" fmla="*/ 207484 w 4004840"/>
            <a:gd name="connsiteY12493" fmla="*/ 715377 h 4757195"/>
            <a:gd name="connsiteX12494" fmla="*/ 198128 w 4004840"/>
            <a:gd name="connsiteY12494" fmla="*/ 694823 h 4757195"/>
            <a:gd name="connsiteX12495" fmla="*/ 207133 w 4004840"/>
            <a:gd name="connsiteY12495" fmla="*/ 688750 h 4757195"/>
            <a:gd name="connsiteX12496" fmla="*/ 589998 w 4004840"/>
            <a:gd name="connsiteY12496" fmla="*/ 688750 h 4757195"/>
            <a:gd name="connsiteX12497" fmla="*/ 602513 w 4004840"/>
            <a:gd name="connsiteY12497" fmla="*/ 691086 h 4757195"/>
            <a:gd name="connsiteX12498" fmla="*/ 611869 w 4004840"/>
            <a:gd name="connsiteY12498" fmla="*/ 710706 h 4757195"/>
            <a:gd name="connsiteX12499" fmla="*/ 590349 w 4004840"/>
            <a:gd name="connsiteY12499" fmla="*/ 715377 h 4757195"/>
            <a:gd name="connsiteX12500" fmla="*/ 580993 w 4004840"/>
            <a:gd name="connsiteY12500" fmla="*/ 694823 h 4757195"/>
            <a:gd name="connsiteX12501" fmla="*/ 589998 w 4004840"/>
            <a:gd name="connsiteY12501" fmla="*/ 688750 h 4757195"/>
            <a:gd name="connsiteX12502" fmla="*/ 972863 w 4004840"/>
            <a:gd name="connsiteY12502" fmla="*/ 688750 h 4757195"/>
            <a:gd name="connsiteX12503" fmla="*/ 985378 w 4004840"/>
            <a:gd name="connsiteY12503" fmla="*/ 691086 h 4757195"/>
            <a:gd name="connsiteX12504" fmla="*/ 994734 w 4004840"/>
            <a:gd name="connsiteY12504" fmla="*/ 710706 h 4757195"/>
            <a:gd name="connsiteX12505" fmla="*/ 973214 w 4004840"/>
            <a:gd name="connsiteY12505" fmla="*/ 715377 h 4757195"/>
            <a:gd name="connsiteX12506" fmla="*/ 963858 w 4004840"/>
            <a:gd name="connsiteY12506" fmla="*/ 694823 h 4757195"/>
            <a:gd name="connsiteX12507" fmla="*/ 972863 w 4004840"/>
            <a:gd name="connsiteY12507" fmla="*/ 688750 h 4757195"/>
            <a:gd name="connsiteX12508" fmla="*/ 1355728 w 4004840"/>
            <a:gd name="connsiteY12508" fmla="*/ 688750 h 4757195"/>
            <a:gd name="connsiteX12509" fmla="*/ 1368243 w 4004840"/>
            <a:gd name="connsiteY12509" fmla="*/ 691086 h 4757195"/>
            <a:gd name="connsiteX12510" fmla="*/ 1377599 w 4004840"/>
            <a:gd name="connsiteY12510" fmla="*/ 710706 h 4757195"/>
            <a:gd name="connsiteX12511" fmla="*/ 1356079 w 4004840"/>
            <a:gd name="connsiteY12511" fmla="*/ 715377 h 4757195"/>
            <a:gd name="connsiteX12512" fmla="*/ 1346723 w 4004840"/>
            <a:gd name="connsiteY12512" fmla="*/ 694823 h 4757195"/>
            <a:gd name="connsiteX12513" fmla="*/ 1355728 w 4004840"/>
            <a:gd name="connsiteY12513" fmla="*/ 688750 h 4757195"/>
            <a:gd name="connsiteX12514" fmla="*/ 1738592 w 4004840"/>
            <a:gd name="connsiteY12514" fmla="*/ 688750 h 4757195"/>
            <a:gd name="connsiteX12515" fmla="*/ 1751107 w 4004840"/>
            <a:gd name="connsiteY12515" fmla="*/ 691086 h 4757195"/>
            <a:gd name="connsiteX12516" fmla="*/ 1760463 w 4004840"/>
            <a:gd name="connsiteY12516" fmla="*/ 710706 h 4757195"/>
            <a:gd name="connsiteX12517" fmla="*/ 1738943 w 4004840"/>
            <a:gd name="connsiteY12517" fmla="*/ 715377 h 4757195"/>
            <a:gd name="connsiteX12518" fmla="*/ 1729587 w 4004840"/>
            <a:gd name="connsiteY12518" fmla="*/ 694823 h 4757195"/>
            <a:gd name="connsiteX12519" fmla="*/ 1738592 w 4004840"/>
            <a:gd name="connsiteY12519" fmla="*/ 688750 h 4757195"/>
            <a:gd name="connsiteX12520" fmla="*/ 2121457 w 4004840"/>
            <a:gd name="connsiteY12520" fmla="*/ 688750 h 4757195"/>
            <a:gd name="connsiteX12521" fmla="*/ 2133972 w 4004840"/>
            <a:gd name="connsiteY12521" fmla="*/ 691086 h 4757195"/>
            <a:gd name="connsiteX12522" fmla="*/ 2143328 w 4004840"/>
            <a:gd name="connsiteY12522" fmla="*/ 710706 h 4757195"/>
            <a:gd name="connsiteX12523" fmla="*/ 2121808 w 4004840"/>
            <a:gd name="connsiteY12523" fmla="*/ 715377 h 4757195"/>
            <a:gd name="connsiteX12524" fmla="*/ 2112452 w 4004840"/>
            <a:gd name="connsiteY12524" fmla="*/ 694823 h 4757195"/>
            <a:gd name="connsiteX12525" fmla="*/ 2121457 w 4004840"/>
            <a:gd name="connsiteY12525" fmla="*/ 688750 h 4757195"/>
            <a:gd name="connsiteX12526" fmla="*/ 2504322 w 4004840"/>
            <a:gd name="connsiteY12526" fmla="*/ 688750 h 4757195"/>
            <a:gd name="connsiteX12527" fmla="*/ 2516837 w 4004840"/>
            <a:gd name="connsiteY12527" fmla="*/ 691086 h 4757195"/>
            <a:gd name="connsiteX12528" fmla="*/ 2526193 w 4004840"/>
            <a:gd name="connsiteY12528" fmla="*/ 710706 h 4757195"/>
            <a:gd name="connsiteX12529" fmla="*/ 2504673 w 4004840"/>
            <a:gd name="connsiteY12529" fmla="*/ 715377 h 4757195"/>
            <a:gd name="connsiteX12530" fmla="*/ 2495317 w 4004840"/>
            <a:gd name="connsiteY12530" fmla="*/ 694823 h 4757195"/>
            <a:gd name="connsiteX12531" fmla="*/ 2504322 w 4004840"/>
            <a:gd name="connsiteY12531" fmla="*/ 688750 h 4757195"/>
            <a:gd name="connsiteX12532" fmla="*/ 2887187 w 4004840"/>
            <a:gd name="connsiteY12532" fmla="*/ 688750 h 4757195"/>
            <a:gd name="connsiteX12533" fmla="*/ 2899701 w 4004840"/>
            <a:gd name="connsiteY12533" fmla="*/ 691086 h 4757195"/>
            <a:gd name="connsiteX12534" fmla="*/ 2909058 w 4004840"/>
            <a:gd name="connsiteY12534" fmla="*/ 710706 h 4757195"/>
            <a:gd name="connsiteX12535" fmla="*/ 2887538 w 4004840"/>
            <a:gd name="connsiteY12535" fmla="*/ 715377 h 4757195"/>
            <a:gd name="connsiteX12536" fmla="*/ 2878182 w 4004840"/>
            <a:gd name="connsiteY12536" fmla="*/ 694823 h 4757195"/>
            <a:gd name="connsiteX12537" fmla="*/ 2887187 w 4004840"/>
            <a:gd name="connsiteY12537" fmla="*/ 688750 h 4757195"/>
            <a:gd name="connsiteX12538" fmla="*/ 3270052 w 4004840"/>
            <a:gd name="connsiteY12538" fmla="*/ 688750 h 4757195"/>
            <a:gd name="connsiteX12539" fmla="*/ 3282566 w 4004840"/>
            <a:gd name="connsiteY12539" fmla="*/ 691086 h 4757195"/>
            <a:gd name="connsiteX12540" fmla="*/ 3291923 w 4004840"/>
            <a:gd name="connsiteY12540" fmla="*/ 710706 h 4757195"/>
            <a:gd name="connsiteX12541" fmla="*/ 3270403 w 4004840"/>
            <a:gd name="connsiteY12541" fmla="*/ 715377 h 4757195"/>
            <a:gd name="connsiteX12542" fmla="*/ 3261047 w 4004840"/>
            <a:gd name="connsiteY12542" fmla="*/ 694823 h 4757195"/>
            <a:gd name="connsiteX12543" fmla="*/ 3270052 w 4004840"/>
            <a:gd name="connsiteY12543" fmla="*/ 688750 h 4757195"/>
            <a:gd name="connsiteX12544" fmla="*/ 3652915 w 4004840"/>
            <a:gd name="connsiteY12544" fmla="*/ 688750 h 4757195"/>
            <a:gd name="connsiteX12545" fmla="*/ 3665430 w 4004840"/>
            <a:gd name="connsiteY12545" fmla="*/ 691086 h 4757195"/>
            <a:gd name="connsiteX12546" fmla="*/ 3674783 w 4004840"/>
            <a:gd name="connsiteY12546" fmla="*/ 710706 h 4757195"/>
            <a:gd name="connsiteX12547" fmla="*/ 3653267 w 4004840"/>
            <a:gd name="connsiteY12547" fmla="*/ 715377 h 4757195"/>
            <a:gd name="connsiteX12548" fmla="*/ 3643909 w 4004840"/>
            <a:gd name="connsiteY12548" fmla="*/ 694823 h 4757195"/>
            <a:gd name="connsiteX12549" fmla="*/ 3652915 w 4004840"/>
            <a:gd name="connsiteY12549" fmla="*/ 688750 h 4757195"/>
            <a:gd name="connsiteX12550" fmla="*/ 143861 w 4004840"/>
            <a:gd name="connsiteY12550" fmla="*/ 684546 h 4757195"/>
            <a:gd name="connsiteX12551" fmla="*/ 178479 w 4004840"/>
            <a:gd name="connsiteY12551" fmla="*/ 699494 h 4757195"/>
            <a:gd name="connsiteX12552" fmla="*/ 167252 w 4004840"/>
            <a:gd name="connsiteY12552" fmla="*/ 698560 h 4757195"/>
            <a:gd name="connsiteX12553" fmla="*/ 131697 w 4004840"/>
            <a:gd name="connsiteY12553" fmla="*/ 702297 h 4757195"/>
            <a:gd name="connsiteX12554" fmla="*/ 167252 w 4004840"/>
            <a:gd name="connsiteY12554" fmla="*/ 706034 h 4757195"/>
            <a:gd name="connsiteX12555" fmla="*/ 178479 w 4004840"/>
            <a:gd name="connsiteY12555" fmla="*/ 706034 h 4757195"/>
            <a:gd name="connsiteX12556" fmla="*/ 143861 w 4004840"/>
            <a:gd name="connsiteY12556" fmla="*/ 720983 h 4757195"/>
            <a:gd name="connsiteX12557" fmla="*/ 105499 w 4004840"/>
            <a:gd name="connsiteY12557" fmla="*/ 702297 h 4757195"/>
            <a:gd name="connsiteX12558" fmla="*/ 143861 w 4004840"/>
            <a:gd name="connsiteY12558" fmla="*/ 684546 h 4757195"/>
            <a:gd name="connsiteX12559" fmla="*/ 415197 w 4004840"/>
            <a:gd name="connsiteY12559" fmla="*/ 684546 h 4757195"/>
            <a:gd name="connsiteX12560" fmla="*/ 453558 w 4004840"/>
            <a:gd name="connsiteY12560" fmla="*/ 702297 h 4757195"/>
            <a:gd name="connsiteX12561" fmla="*/ 415197 w 4004840"/>
            <a:gd name="connsiteY12561" fmla="*/ 720983 h 4757195"/>
            <a:gd name="connsiteX12562" fmla="*/ 380578 w 4004840"/>
            <a:gd name="connsiteY12562" fmla="*/ 706034 h 4757195"/>
            <a:gd name="connsiteX12563" fmla="*/ 391806 w 4004840"/>
            <a:gd name="connsiteY12563" fmla="*/ 706034 h 4757195"/>
            <a:gd name="connsiteX12564" fmla="*/ 426425 w 4004840"/>
            <a:gd name="connsiteY12564" fmla="*/ 702297 h 4757195"/>
            <a:gd name="connsiteX12565" fmla="*/ 391806 w 4004840"/>
            <a:gd name="connsiteY12565" fmla="*/ 698560 h 4757195"/>
            <a:gd name="connsiteX12566" fmla="*/ 380578 w 4004840"/>
            <a:gd name="connsiteY12566" fmla="*/ 699494 h 4757195"/>
            <a:gd name="connsiteX12567" fmla="*/ 415197 w 4004840"/>
            <a:gd name="connsiteY12567" fmla="*/ 684546 h 4757195"/>
            <a:gd name="connsiteX12568" fmla="*/ 526725 w 4004840"/>
            <a:gd name="connsiteY12568" fmla="*/ 684546 h 4757195"/>
            <a:gd name="connsiteX12569" fmla="*/ 561344 w 4004840"/>
            <a:gd name="connsiteY12569" fmla="*/ 699494 h 4757195"/>
            <a:gd name="connsiteX12570" fmla="*/ 550117 w 4004840"/>
            <a:gd name="connsiteY12570" fmla="*/ 698560 h 4757195"/>
            <a:gd name="connsiteX12571" fmla="*/ 514562 w 4004840"/>
            <a:gd name="connsiteY12571" fmla="*/ 702297 h 4757195"/>
            <a:gd name="connsiteX12572" fmla="*/ 550117 w 4004840"/>
            <a:gd name="connsiteY12572" fmla="*/ 706034 h 4757195"/>
            <a:gd name="connsiteX12573" fmla="*/ 561344 w 4004840"/>
            <a:gd name="connsiteY12573" fmla="*/ 706034 h 4757195"/>
            <a:gd name="connsiteX12574" fmla="*/ 526725 w 4004840"/>
            <a:gd name="connsiteY12574" fmla="*/ 720983 h 4757195"/>
            <a:gd name="connsiteX12575" fmla="*/ 488364 w 4004840"/>
            <a:gd name="connsiteY12575" fmla="*/ 702297 h 4757195"/>
            <a:gd name="connsiteX12576" fmla="*/ 526725 w 4004840"/>
            <a:gd name="connsiteY12576" fmla="*/ 684546 h 4757195"/>
            <a:gd name="connsiteX12577" fmla="*/ 798062 w 4004840"/>
            <a:gd name="connsiteY12577" fmla="*/ 684546 h 4757195"/>
            <a:gd name="connsiteX12578" fmla="*/ 836423 w 4004840"/>
            <a:gd name="connsiteY12578" fmla="*/ 702297 h 4757195"/>
            <a:gd name="connsiteX12579" fmla="*/ 798062 w 4004840"/>
            <a:gd name="connsiteY12579" fmla="*/ 720983 h 4757195"/>
            <a:gd name="connsiteX12580" fmla="*/ 763443 w 4004840"/>
            <a:gd name="connsiteY12580" fmla="*/ 706034 h 4757195"/>
            <a:gd name="connsiteX12581" fmla="*/ 774671 w 4004840"/>
            <a:gd name="connsiteY12581" fmla="*/ 706034 h 4757195"/>
            <a:gd name="connsiteX12582" fmla="*/ 809290 w 4004840"/>
            <a:gd name="connsiteY12582" fmla="*/ 702297 h 4757195"/>
            <a:gd name="connsiteX12583" fmla="*/ 774671 w 4004840"/>
            <a:gd name="connsiteY12583" fmla="*/ 698560 h 4757195"/>
            <a:gd name="connsiteX12584" fmla="*/ 763443 w 4004840"/>
            <a:gd name="connsiteY12584" fmla="*/ 699494 h 4757195"/>
            <a:gd name="connsiteX12585" fmla="*/ 798062 w 4004840"/>
            <a:gd name="connsiteY12585" fmla="*/ 684546 h 4757195"/>
            <a:gd name="connsiteX12586" fmla="*/ 909590 w 4004840"/>
            <a:gd name="connsiteY12586" fmla="*/ 684546 h 4757195"/>
            <a:gd name="connsiteX12587" fmla="*/ 944209 w 4004840"/>
            <a:gd name="connsiteY12587" fmla="*/ 699494 h 4757195"/>
            <a:gd name="connsiteX12588" fmla="*/ 932982 w 4004840"/>
            <a:gd name="connsiteY12588" fmla="*/ 698560 h 4757195"/>
            <a:gd name="connsiteX12589" fmla="*/ 897427 w 4004840"/>
            <a:gd name="connsiteY12589" fmla="*/ 702297 h 4757195"/>
            <a:gd name="connsiteX12590" fmla="*/ 932982 w 4004840"/>
            <a:gd name="connsiteY12590" fmla="*/ 706034 h 4757195"/>
            <a:gd name="connsiteX12591" fmla="*/ 944209 w 4004840"/>
            <a:gd name="connsiteY12591" fmla="*/ 706034 h 4757195"/>
            <a:gd name="connsiteX12592" fmla="*/ 909590 w 4004840"/>
            <a:gd name="connsiteY12592" fmla="*/ 720983 h 4757195"/>
            <a:gd name="connsiteX12593" fmla="*/ 871229 w 4004840"/>
            <a:gd name="connsiteY12593" fmla="*/ 702297 h 4757195"/>
            <a:gd name="connsiteX12594" fmla="*/ 909590 w 4004840"/>
            <a:gd name="connsiteY12594" fmla="*/ 684546 h 4757195"/>
            <a:gd name="connsiteX12595" fmla="*/ 1180927 w 4004840"/>
            <a:gd name="connsiteY12595" fmla="*/ 684546 h 4757195"/>
            <a:gd name="connsiteX12596" fmla="*/ 1219288 w 4004840"/>
            <a:gd name="connsiteY12596" fmla="*/ 702297 h 4757195"/>
            <a:gd name="connsiteX12597" fmla="*/ 1180927 w 4004840"/>
            <a:gd name="connsiteY12597" fmla="*/ 720983 h 4757195"/>
            <a:gd name="connsiteX12598" fmla="*/ 1146308 w 4004840"/>
            <a:gd name="connsiteY12598" fmla="*/ 706034 h 4757195"/>
            <a:gd name="connsiteX12599" fmla="*/ 1157536 w 4004840"/>
            <a:gd name="connsiteY12599" fmla="*/ 706034 h 4757195"/>
            <a:gd name="connsiteX12600" fmla="*/ 1192155 w 4004840"/>
            <a:gd name="connsiteY12600" fmla="*/ 702297 h 4757195"/>
            <a:gd name="connsiteX12601" fmla="*/ 1157536 w 4004840"/>
            <a:gd name="connsiteY12601" fmla="*/ 698560 h 4757195"/>
            <a:gd name="connsiteX12602" fmla="*/ 1146308 w 4004840"/>
            <a:gd name="connsiteY12602" fmla="*/ 699494 h 4757195"/>
            <a:gd name="connsiteX12603" fmla="*/ 1180927 w 4004840"/>
            <a:gd name="connsiteY12603" fmla="*/ 684546 h 4757195"/>
            <a:gd name="connsiteX12604" fmla="*/ 1292455 w 4004840"/>
            <a:gd name="connsiteY12604" fmla="*/ 684546 h 4757195"/>
            <a:gd name="connsiteX12605" fmla="*/ 1327074 w 4004840"/>
            <a:gd name="connsiteY12605" fmla="*/ 699494 h 4757195"/>
            <a:gd name="connsiteX12606" fmla="*/ 1315847 w 4004840"/>
            <a:gd name="connsiteY12606" fmla="*/ 698560 h 4757195"/>
            <a:gd name="connsiteX12607" fmla="*/ 1280292 w 4004840"/>
            <a:gd name="connsiteY12607" fmla="*/ 702297 h 4757195"/>
            <a:gd name="connsiteX12608" fmla="*/ 1315847 w 4004840"/>
            <a:gd name="connsiteY12608" fmla="*/ 706034 h 4757195"/>
            <a:gd name="connsiteX12609" fmla="*/ 1327074 w 4004840"/>
            <a:gd name="connsiteY12609" fmla="*/ 706034 h 4757195"/>
            <a:gd name="connsiteX12610" fmla="*/ 1292455 w 4004840"/>
            <a:gd name="connsiteY12610" fmla="*/ 720983 h 4757195"/>
            <a:gd name="connsiteX12611" fmla="*/ 1254094 w 4004840"/>
            <a:gd name="connsiteY12611" fmla="*/ 702297 h 4757195"/>
            <a:gd name="connsiteX12612" fmla="*/ 1292455 w 4004840"/>
            <a:gd name="connsiteY12612" fmla="*/ 684546 h 4757195"/>
            <a:gd name="connsiteX12613" fmla="*/ 1563792 w 4004840"/>
            <a:gd name="connsiteY12613" fmla="*/ 684546 h 4757195"/>
            <a:gd name="connsiteX12614" fmla="*/ 1602153 w 4004840"/>
            <a:gd name="connsiteY12614" fmla="*/ 702297 h 4757195"/>
            <a:gd name="connsiteX12615" fmla="*/ 1563792 w 4004840"/>
            <a:gd name="connsiteY12615" fmla="*/ 720983 h 4757195"/>
            <a:gd name="connsiteX12616" fmla="*/ 1529173 w 4004840"/>
            <a:gd name="connsiteY12616" fmla="*/ 706034 h 4757195"/>
            <a:gd name="connsiteX12617" fmla="*/ 1540401 w 4004840"/>
            <a:gd name="connsiteY12617" fmla="*/ 706034 h 4757195"/>
            <a:gd name="connsiteX12618" fmla="*/ 1575020 w 4004840"/>
            <a:gd name="connsiteY12618" fmla="*/ 702297 h 4757195"/>
            <a:gd name="connsiteX12619" fmla="*/ 1540401 w 4004840"/>
            <a:gd name="connsiteY12619" fmla="*/ 698560 h 4757195"/>
            <a:gd name="connsiteX12620" fmla="*/ 1529173 w 4004840"/>
            <a:gd name="connsiteY12620" fmla="*/ 699494 h 4757195"/>
            <a:gd name="connsiteX12621" fmla="*/ 1563792 w 4004840"/>
            <a:gd name="connsiteY12621" fmla="*/ 684546 h 4757195"/>
            <a:gd name="connsiteX12622" fmla="*/ 1675319 w 4004840"/>
            <a:gd name="connsiteY12622" fmla="*/ 684546 h 4757195"/>
            <a:gd name="connsiteX12623" fmla="*/ 1709938 w 4004840"/>
            <a:gd name="connsiteY12623" fmla="*/ 699494 h 4757195"/>
            <a:gd name="connsiteX12624" fmla="*/ 1698711 w 4004840"/>
            <a:gd name="connsiteY12624" fmla="*/ 698560 h 4757195"/>
            <a:gd name="connsiteX12625" fmla="*/ 1663156 w 4004840"/>
            <a:gd name="connsiteY12625" fmla="*/ 702297 h 4757195"/>
            <a:gd name="connsiteX12626" fmla="*/ 1698711 w 4004840"/>
            <a:gd name="connsiteY12626" fmla="*/ 706034 h 4757195"/>
            <a:gd name="connsiteX12627" fmla="*/ 1709938 w 4004840"/>
            <a:gd name="connsiteY12627" fmla="*/ 706034 h 4757195"/>
            <a:gd name="connsiteX12628" fmla="*/ 1675319 w 4004840"/>
            <a:gd name="connsiteY12628" fmla="*/ 720983 h 4757195"/>
            <a:gd name="connsiteX12629" fmla="*/ 1636958 w 4004840"/>
            <a:gd name="connsiteY12629" fmla="*/ 702297 h 4757195"/>
            <a:gd name="connsiteX12630" fmla="*/ 1675319 w 4004840"/>
            <a:gd name="connsiteY12630" fmla="*/ 684546 h 4757195"/>
            <a:gd name="connsiteX12631" fmla="*/ 1946656 w 4004840"/>
            <a:gd name="connsiteY12631" fmla="*/ 684546 h 4757195"/>
            <a:gd name="connsiteX12632" fmla="*/ 1985017 w 4004840"/>
            <a:gd name="connsiteY12632" fmla="*/ 702297 h 4757195"/>
            <a:gd name="connsiteX12633" fmla="*/ 1946656 w 4004840"/>
            <a:gd name="connsiteY12633" fmla="*/ 720983 h 4757195"/>
            <a:gd name="connsiteX12634" fmla="*/ 1912037 w 4004840"/>
            <a:gd name="connsiteY12634" fmla="*/ 706034 h 4757195"/>
            <a:gd name="connsiteX12635" fmla="*/ 1923265 w 4004840"/>
            <a:gd name="connsiteY12635" fmla="*/ 706034 h 4757195"/>
            <a:gd name="connsiteX12636" fmla="*/ 1957884 w 4004840"/>
            <a:gd name="connsiteY12636" fmla="*/ 702297 h 4757195"/>
            <a:gd name="connsiteX12637" fmla="*/ 1923265 w 4004840"/>
            <a:gd name="connsiteY12637" fmla="*/ 698560 h 4757195"/>
            <a:gd name="connsiteX12638" fmla="*/ 1912037 w 4004840"/>
            <a:gd name="connsiteY12638" fmla="*/ 699494 h 4757195"/>
            <a:gd name="connsiteX12639" fmla="*/ 1946656 w 4004840"/>
            <a:gd name="connsiteY12639" fmla="*/ 684546 h 4757195"/>
            <a:gd name="connsiteX12640" fmla="*/ 2058184 w 4004840"/>
            <a:gd name="connsiteY12640" fmla="*/ 684546 h 4757195"/>
            <a:gd name="connsiteX12641" fmla="*/ 2092803 w 4004840"/>
            <a:gd name="connsiteY12641" fmla="*/ 699494 h 4757195"/>
            <a:gd name="connsiteX12642" fmla="*/ 2081576 w 4004840"/>
            <a:gd name="connsiteY12642" fmla="*/ 698560 h 4757195"/>
            <a:gd name="connsiteX12643" fmla="*/ 2046021 w 4004840"/>
            <a:gd name="connsiteY12643" fmla="*/ 702297 h 4757195"/>
            <a:gd name="connsiteX12644" fmla="*/ 2081576 w 4004840"/>
            <a:gd name="connsiteY12644" fmla="*/ 706034 h 4757195"/>
            <a:gd name="connsiteX12645" fmla="*/ 2092803 w 4004840"/>
            <a:gd name="connsiteY12645" fmla="*/ 706034 h 4757195"/>
            <a:gd name="connsiteX12646" fmla="*/ 2058184 w 4004840"/>
            <a:gd name="connsiteY12646" fmla="*/ 720983 h 4757195"/>
            <a:gd name="connsiteX12647" fmla="*/ 2019823 w 4004840"/>
            <a:gd name="connsiteY12647" fmla="*/ 702297 h 4757195"/>
            <a:gd name="connsiteX12648" fmla="*/ 2058184 w 4004840"/>
            <a:gd name="connsiteY12648" fmla="*/ 684546 h 4757195"/>
            <a:gd name="connsiteX12649" fmla="*/ 2329521 w 4004840"/>
            <a:gd name="connsiteY12649" fmla="*/ 684546 h 4757195"/>
            <a:gd name="connsiteX12650" fmla="*/ 2367882 w 4004840"/>
            <a:gd name="connsiteY12650" fmla="*/ 702297 h 4757195"/>
            <a:gd name="connsiteX12651" fmla="*/ 2329521 w 4004840"/>
            <a:gd name="connsiteY12651" fmla="*/ 720983 h 4757195"/>
            <a:gd name="connsiteX12652" fmla="*/ 2294902 w 4004840"/>
            <a:gd name="connsiteY12652" fmla="*/ 706034 h 4757195"/>
            <a:gd name="connsiteX12653" fmla="*/ 2306130 w 4004840"/>
            <a:gd name="connsiteY12653" fmla="*/ 706034 h 4757195"/>
            <a:gd name="connsiteX12654" fmla="*/ 2340749 w 4004840"/>
            <a:gd name="connsiteY12654" fmla="*/ 702297 h 4757195"/>
            <a:gd name="connsiteX12655" fmla="*/ 2306130 w 4004840"/>
            <a:gd name="connsiteY12655" fmla="*/ 698560 h 4757195"/>
            <a:gd name="connsiteX12656" fmla="*/ 2294902 w 4004840"/>
            <a:gd name="connsiteY12656" fmla="*/ 699494 h 4757195"/>
            <a:gd name="connsiteX12657" fmla="*/ 2329521 w 4004840"/>
            <a:gd name="connsiteY12657" fmla="*/ 684546 h 4757195"/>
            <a:gd name="connsiteX12658" fmla="*/ 2441049 w 4004840"/>
            <a:gd name="connsiteY12658" fmla="*/ 684546 h 4757195"/>
            <a:gd name="connsiteX12659" fmla="*/ 2475668 w 4004840"/>
            <a:gd name="connsiteY12659" fmla="*/ 699494 h 4757195"/>
            <a:gd name="connsiteX12660" fmla="*/ 2464441 w 4004840"/>
            <a:gd name="connsiteY12660" fmla="*/ 698560 h 4757195"/>
            <a:gd name="connsiteX12661" fmla="*/ 2428886 w 4004840"/>
            <a:gd name="connsiteY12661" fmla="*/ 702297 h 4757195"/>
            <a:gd name="connsiteX12662" fmla="*/ 2464441 w 4004840"/>
            <a:gd name="connsiteY12662" fmla="*/ 706034 h 4757195"/>
            <a:gd name="connsiteX12663" fmla="*/ 2475668 w 4004840"/>
            <a:gd name="connsiteY12663" fmla="*/ 706034 h 4757195"/>
            <a:gd name="connsiteX12664" fmla="*/ 2441049 w 4004840"/>
            <a:gd name="connsiteY12664" fmla="*/ 720983 h 4757195"/>
            <a:gd name="connsiteX12665" fmla="*/ 2402688 w 4004840"/>
            <a:gd name="connsiteY12665" fmla="*/ 702297 h 4757195"/>
            <a:gd name="connsiteX12666" fmla="*/ 2441049 w 4004840"/>
            <a:gd name="connsiteY12666" fmla="*/ 684546 h 4757195"/>
            <a:gd name="connsiteX12667" fmla="*/ 2712385 w 4004840"/>
            <a:gd name="connsiteY12667" fmla="*/ 684546 h 4757195"/>
            <a:gd name="connsiteX12668" fmla="*/ 2750747 w 4004840"/>
            <a:gd name="connsiteY12668" fmla="*/ 702297 h 4757195"/>
            <a:gd name="connsiteX12669" fmla="*/ 2712385 w 4004840"/>
            <a:gd name="connsiteY12669" fmla="*/ 720983 h 4757195"/>
            <a:gd name="connsiteX12670" fmla="*/ 2677767 w 4004840"/>
            <a:gd name="connsiteY12670" fmla="*/ 706034 h 4757195"/>
            <a:gd name="connsiteX12671" fmla="*/ 2688995 w 4004840"/>
            <a:gd name="connsiteY12671" fmla="*/ 706034 h 4757195"/>
            <a:gd name="connsiteX12672" fmla="*/ 2723613 w 4004840"/>
            <a:gd name="connsiteY12672" fmla="*/ 702297 h 4757195"/>
            <a:gd name="connsiteX12673" fmla="*/ 2688995 w 4004840"/>
            <a:gd name="connsiteY12673" fmla="*/ 698560 h 4757195"/>
            <a:gd name="connsiteX12674" fmla="*/ 2677767 w 4004840"/>
            <a:gd name="connsiteY12674" fmla="*/ 699494 h 4757195"/>
            <a:gd name="connsiteX12675" fmla="*/ 2712385 w 4004840"/>
            <a:gd name="connsiteY12675" fmla="*/ 684546 h 4757195"/>
            <a:gd name="connsiteX12676" fmla="*/ 2823914 w 4004840"/>
            <a:gd name="connsiteY12676" fmla="*/ 684546 h 4757195"/>
            <a:gd name="connsiteX12677" fmla="*/ 2858533 w 4004840"/>
            <a:gd name="connsiteY12677" fmla="*/ 699494 h 4757195"/>
            <a:gd name="connsiteX12678" fmla="*/ 2847305 w 4004840"/>
            <a:gd name="connsiteY12678" fmla="*/ 698560 h 4757195"/>
            <a:gd name="connsiteX12679" fmla="*/ 2811751 w 4004840"/>
            <a:gd name="connsiteY12679" fmla="*/ 702297 h 4757195"/>
            <a:gd name="connsiteX12680" fmla="*/ 2847305 w 4004840"/>
            <a:gd name="connsiteY12680" fmla="*/ 706034 h 4757195"/>
            <a:gd name="connsiteX12681" fmla="*/ 2858533 w 4004840"/>
            <a:gd name="connsiteY12681" fmla="*/ 706034 h 4757195"/>
            <a:gd name="connsiteX12682" fmla="*/ 2823914 w 4004840"/>
            <a:gd name="connsiteY12682" fmla="*/ 720983 h 4757195"/>
            <a:gd name="connsiteX12683" fmla="*/ 2785553 w 4004840"/>
            <a:gd name="connsiteY12683" fmla="*/ 702297 h 4757195"/>
            <a:gd name="connsiteX12684" fmla="*/ 2823914 w 4004840"/>
            <a:gd name="connsiteY12684" fmla="*/ 684546 h 4757195"/>
            <a:gd name="connsiteX12685" fmla="*/ 3095251 w 4004840"/>
            <a:gd name="connsiteY12685" fmla="*/ 684546 h 4757195"/>
            <a:gd name="connsiteX12686" fmla="*/ 3133612 w 4004840"/>
            <a:gd name="connsiteY12686" fmla="*/ 702297 h 4757195"/>
            <a:gd name="connsiteX12687" fmla="*/ 3095251 w 4004840"/>
            <a:gd name="connsiteY12687" fmla="*/ 720983 h 4757195"/>
            <a:gd name="connsiteX12688" fmla="*/ 3060632 w 4004840"/>
            <a:gd name="connsiteY12688" fmla="*/ 706034 h 4757195"/>
            <a:gd name="connsiteX12689" fmla="*/ 3071859 w 4004840"/>
            <a:gd name="connsiteY12689" fmla="*/ 706034 h 4757195"/>
            <a:gd name="connsiteX12690" fmla="*/ 3106478 w 4004840"/>
            <a:gd name="connsiteY12690" fmla="*/ 702297 h 4757195"/>
            <a:gd name="connsiteX12691" fmla="*/ 3071859 w 4004840"/>
            <a:gd name="connsiteY12691" fmla="*/ 698560 h 4757195"/>
            <a:gd name="connsiteX12692" fmla="*/ 3060632 w 4004840"/>
            <a:gd name="connsiteY12692" fmla="*/ 699494 h 4757195"/>
            <a:gd name="connsiteX12693" fmla="*/ 3095251 w 4004840"/>
            <a:gd name="connsiteY12693" fmla="*/ 684546 h 4757195"/>
            <a:gd name="connsiteX12694" fmla="*/ 3206779 w 4004840"/>
            <a:gd name="connsiteY12694" fmla="*/ 684546 h 4757195"/>
            <a:gd name="connsiteX12695" fmla="*/ 3241398 w 4004840"/>
            <a:gd name="connsiteY12695" fmla="*/ 699494 h 4757195"/>
            <a:gd name="connsiteX12696" fmla="*/ 3230170 w 4004840"/>
            <a:gd name="connsiteY12696" fmla="*/ 698560 h 4757195"/>
            <a:gd name="connsiteX12697" fmla="*/ 3194616 w 4004840"/>
            <a:gd name="connsiteY12697" fmla="*/ 702297 h 4757195"/>
            <a:gd name="connsiteX12698" fmla="*/ 3230170 w 4004840"/>
            <a:gd name="connsiteY12698" fmla="*/ 706034 h 4757195"/>
            <a:gd name="connsiteX12699" fmla="*/ 3241398 w 4004840"/>
            <a:gd name="connsiteY12699" fmla="*/ 706034 h 4757195"/>
            <a:gd name="connsiteX12700" fmla="*/ 3206779 w 4004840"/>
            <a:gd name="connsiteY12700" fmla="*/ 720983 h 4757195"/>
            <a:gd name="connsiteX12701" fmla="*/ 3168418 w 4004840"/>
            <a:gd name="connsiteY12701" fmla="*/ 702297 h 4757195"/>
            <a:gd name="connsiteX12702" fmla="*/ 3206779 w 4004840"/>
            <a:gd name="connsiteY12702" fmla="*/ 684546 h 4757195"/>
            <a:gd name="connsiteX12703" fmla="*/ 3478116 w 4004840"/>
            <a:gd name="connsiteY12703" fmla="*/ 684546 h 4757195"/>
            <a:gd name="connsiteX12704" fmla="*/ 3516477 w 4004840"/>
            <a:gd name="connsiteY12704" fmla="*/ 702297 h 4757195"/>
            <a:gd name="connsiteX12705" fmla="*/ 3478116 w 4004840"/>
            <a:gd name="connsiteY12705" fmla="*/ 720983 h 4757195"/>
            <a:gd name="connsiteX12706" fmla="*/ 3443496 w 4004840"/>
            <a:gd name="connsiteY12706" fmla="*/ 706034 h 4757195"/>
            <a:gd name="connsiteX12707" fmla="*/ 3454724 w 4004840"/>
            <a:gd name="connsiteY12707" fmla="*/ 706034 h 4757195"/>
            <a:gd name="connsiteX12708" fmla="*/ 3489343 w 4004840"/>
            <a:gd name="connsiteY12708" fmla="*/ 702297 h 4757195"/>
            <a:gd name="connsiteX12709" fmla="*/ 3454724 w 4004840"/>
            <a:gd name="connsiteY12709" fmla="*/ 698560 h 4757195"/>
            <a:gd name="connsiteX12710" fmla="*/ 3443496 w 4004840"/>
            <a:gd name="connsiteY12710" fmla="*/ 699494 h 4757195"/>
            <a:gd name="connsiteX12711" fmla="*/ 3478116 w 4004840"/>
            <a:gd name="connsiteY12711" fmla="*/ 684546 h 4757195"/>
            <a:gd name="connsiteX12712" fmla="*/ 3589644 w 4004840"/>
            <a:gd name="connsiteY12712" fmla="*/ 684546 h 4757195"/>
            <a:gd name="connsiteX12713" fmla="*/ 3624258 w 4004840"/>
            <a:gd name="connsiteY12713" fmla="*/ 699494 h 4757195"/>
            <a:gd name="connsiteX12714" fmla="*/ 3613035 w 4004840"/>
            <a:gd name="connsiteY12714" fmla="*/ 698560 h 4757195"/>
            <a:gd name="connsiteX12715" fmla="*/ 3577481 w 4004840"/>
            <a:gd name="connsiteY12715" fmla="*/ 702297 h 4757195"/>
            <a:gd name="connsiteX12716" fmla="*/ 3613035 w 4004840"/>
            <a:gd name="connsiteY12716" fmla="*/ 706034 h 4757195"/>
            <a:gd name="connsiteX12717" fmla="*/ 3624258 w 4004840"/>
            <a:gd name="connsiteY12717" fmla="*/ 706034 h 4757195"/>
            <a:gd name="connsiteX12718" fmla="*/ 3589644 w 4004840"/>
            <a:gd name="connsiteY12718" fmla="*/ 720983 h 4757195"/>
            <a:gd name="connsiteX12719" fmla="*/ 3551283 w 4004840"/>
            <a:gd name="connsiteY12719" fmla="*/ 702297 h 4757195"/>
            <a:gd name="connsiteX12720" fmla="*/ 3589644 w 4004840"/>
            <a:gd name="connsiteY12720" fmla="*/ 684546 h 4757195"/>
            <a:gd name="connsiteX12721" fmla="*/ 3860975 w 4004840"/>
            <a:gd name="connsiteY12721" fmla="*/ 684546 h 4757195"/>
            <a:gd name="connsiteX12722" fmla="*/ 3899339 w 4004840"/>
            <a:gd name="connsiteY12722" fmla="*/ 702297 h 4757195"/>
            <a:gd name="connsiteX12723" fmla="*/ 3860975 w 4004840"/>
            <a:gd name="connsiteY12723" fmla="*/ 720983 h 4757195"/>
            <a:gd name="connsiteX12724" fmla="*/ 3826361 w 4004840"/>
            <a:gd name="connsiteY12724" fmla="*/ 706034 h 4757195"/>
            <a:gd name="connsiteX12725" fmla="*/ 3837589 w 4004840"/>
            <a:gd name="connsiteY12725" fmla="*/ 706034 h 4757195"/>
            <a:gd name="connsiteX12726" fmla="*/ 3872206 w 4004840"/>
            <a:gd name="connsiteY12726" fmla="*/ 702297 h 4757195"/>
            <a:gd name="connsiteX12727" fmla="*/ 3837589 w 4004840"/>
            <a:gd name="connsiteY12727" fmla="*/ 698560 h 4757195"/>
            <a:gd name="connsiteX12728" fmla="*/ 3826361 w 4004840"/>
            <a:gd name="connsiteY12728" fmla="*/ 699494 h 4757195"/>
            <a:gd name="connsiteX12729" fmla="*/ 3860975 w 4004840"/>
            <a:gd name="connsiteY12729" fmla="*/ 684546 h 4757195"/>
            <a:gd name="connsiteX12730" fmla="*/ 364204 w 4004840"/>
            <a:gd name="connsiteY12730" fmla="*/ 682444 h 4757195"/>
            <a:gd name="connsiteX12731" fmla="*/ 377771 w 4004840"/>
            <a:gd name="connsiteY12731" fmla="*/ 692020 h 4757195"/>
            <a:gd name="connsiteX12732" fmla="*/ 364672 w 4004840"/>
            <a:gd name="connsiteY12732" fmla="*/ 722852 h 4757195"/>
            <a:gd name="connsiteX12733" fmla="*/ 330989 w 4004840"/>
            <a:gd name="connsiteY12733" fmla="*/ 716312 h 4757195"/>
            <a:gd name="connsiteX12734" fmla="*/ 345024 w 4004840"/>
            <a:gd name="connsiteY12734" fmla="*/ 685480 h 4757195"/>
            <a:gd name="connsiteX12735" fmla="*/ 364204 w 4004840"/>
            <a:gd name="connsiteY12735" fmla="*/ 682444 h 4757195"/>
            <a:gd name="connsiteX12736" fmla="*/ 747069 w 4004840"/>
            <a:gd name="connsiteY12736" fmla="*/ 682444 h 4757195"/>
            <a:gd name="connsiteX12737" fmla="*/ 760636 w 4004840"/>
            <a:gd name="connsiteY12737" fmla="*/ 692020 h 4757195"/>
            <a:gd name="connsiteX12738" fmla="*/ 747537 w 4004840"/>
            <a:gd name="connsiteY12738" fmla="*/ 722852 h 4757195"/>
            <a:gd name="connsiteX12739" fmla="*/ 713854 w 4004840"/>
            <a:gd name="connsiteY12739" fmla="*/ 716312 h 4757195"/>
            <a:gd name="connsiteX12740" fmla="*/ 727889 w 4004840"/>
            <a:gd name="connsiteY12740" fmla="*/ 685480 h 4757195"/>
            <a:gd name="connsiteX12741" fmla="*/ 747069 w 4004840"/>
            <a:gd name="connsiteY12741" fmla="*/ 682444 h 4757195"/>
            <a:gd name="connsiteX12742" fmla="*/ 1129934 w 4004840"/>
            <a:gd name="connsiteY12742" fmla="*/ 682444 h 4757195"/>
            <a:gd name="connsiteX12743" fmla="*/ 1143501 w 4004840"/>
            <a:gd name="connsiteY12743" fmla="*/ 692020 h 4757195"/>
            <a:gd name="connsiteX12744" fmla="*/ 1130402 w 4004840"/>
            <a:gd name="connsiteY12744" fmla="*/ 722852 h 4757195"/>
            <a:gd name="connsiteX12745" fmla="*/ 1096719 w 4004840"/>
            <a:gd name="connsiteY12745" fmla="*/ 716312 h 4757195"/>
            <a:gd name="connsiteX12746" fmla="*/ 1110754 w 4004840"/>
            <a:gd name="connsiteY12746" fmla="*/ 685480 h 4757195"/>
            <a:gd name="connsiteX12747" fmla="*/ 1129934 w 4004840"/>
            <a:gd name="connsiteY12747" fmla="*/ 682444 h 4757195"/>
            <a:gd name="connsiteX12748" fmla="*/ 1512799 w 4004840"/>
            <a:gd name="connsiteY12748" fmla="*/ 682444 h 4757195"/>
            <a:gd name="connsiteX12749" fmla="*/ 1526366 w 4004840"/>
            <a:gd name="connsiteY12749" fmla="*/ 692020 h 4757195"/>
            <a:gd name="connsiteX12750" fmla="*/ 1513267 w 4004840"/>
            <a:gd name="connsiteY12750" fmla="*/ 722852 h 4757195"/>
            <a:gd name="connsiteX12751" fmla="*/ 1479584 w 4004840"/>
            <a:gd name="connsiteY12751" fmla="*/ 716312 h 4757195"/>
            <a:gd name="connsiteX12752" fmla="*/ 1493619 w 4004840"/>
            <a:gd name="connsiteY12752" fmla="*/ 685480 h 4757195"/>
            <a:gd name="connsiteX12753" fmla="*/ 1512799 w 4004840"/>
            <a:gd name="connsiteY12753" fmla="*/ 682444 h 4757195"/>
            <a:gd name="connsiteX12754" fmla="*/ 1895663 w 4004840"/>
            <a:gd name="connsiteY12754" fmla="*/ 682444 h 4757195"/>
            <a:gd name="connsiteX12755" fmla="*/ 1909230 w 4004840"/>
            <a:gd name="connsiteY12755" fmla="*/ 692020 h 4757195"/>
            <a:gd name="connsiteX12756" fmla="*/ 1896131 w 4004840"/>
            <a:gd name="connsiteY12756" fmla="*/ 722852 h 4757195"/>
            <a:gd name="connsiteX12757" fmla="*/ 1862448 w 4004840"/>
            <a:gd name="connsiteY12757" fmla="*/ 716312 h 4757195"/>
            <a:gd name="connsiteX12758" fmla="*/ 1876483 w 4004840"/>
            <a:gd name="connsiteY12758" fmla="*/ 685480 h 4757195"/>
            <a:gd name="connsiteX12759" fmla="*/ 1895663 w 4004840"/>
            <a:gd name="connsiteY12759" fmla="*/ 682444 h 4757195"/>
            <a:gd name="connsiteX12760" fmla="*/ 2278528 w 4004840"/>
            <a:gd name="connsiteY12760" fmla="*/ 682444 h 4757195"/>
            <a:gd name="connsiteX12761" fmla="*/ 2292095 w 4004840"/>
            <a:gd name="connsiteY12761" fmla="*/ 692020 h 4757195"/>
            <a:gd name="connsiteX12762" fmla="*/ 2278996 w 4004840"/>
            <a:gd name="connsiteY12762" fmla="*/ 722852 h 4757195"/>
            <a:gd name="connsiteX12763" fmla="*/ 2245313 w 4004840"/>
            <a:gd name="connsiteY12763" fmla="*/ 716312 h 4757195"/>
            <a:gd name="connsiteX12764" fmla="*/ 2259348 w 4004840"/>
            <a:gd name="connsiteY12764" fmla="*/ 685480 h 4757195"/>
            <a:gd name="connsiteX12765" fmla="*/ 2278528 w 4004840"/>
            <a:gd name="connsiteY12765" fmla="*/ 682444 h 4757195"/>
            <a:gd name="connsiteX12766" fmla="*/ 2661393 w 4004840"/>
            <a:gd name="connsiteY12766" fmla="*/ 682444 h 4757195"/>
            <a:gd name="connsiteX12767" fmla="*/ 2674960 w 4004840"/>
            <a:gd name="connsiteY12767" fmla="*/ 692020 h 4757195"/>
            <a:gd name="connsiteX12768" fmla="*/ 2661861 w 4004840"/>
            <a:gd name="connsiteY12768" fmla="*/ 722852 h 4757195"/>
            <a:gd name="connsiteX12769" fmla="*/ 2628178 w 4004840"/>
            <a:gd name="connsiteY12769" fmla="*/ 716312 h 4757195"/>
            <a:gd name="connsiteX12770" fmla="*/ 2642212 w 4004840"/>
            <a:gd name="connsiteY12770" fmla="*/ 685480 h 4757195"/>
            <a:gd name="connsiteX12771" fmla="*/ 2661393 w 4004840"/>
            <a:gd name="connsiteY12771" fmla="*/ 682444 h 4757195"/>
            <a:gd name="connsiteX12772" fmla="*/ 3044258 w 4004840"/>
            <a:gd name="connsiteY12772" fmla="*/ 682444 h 4757195"/>
            <a:gd name="connsiteX12773" fmla="*/ 3057825 w 4004840"/>
            <a:gd name="connsiteY12773" fmla="*/ 692020 h 4757195"/>
            <a:gd name="connsiteX12774" fmla="*/ 3044726 w 4004840"/>
            <a:gd name="connsiteY12774" fmla="*/ 722852 h 4757195"/>
            <a:gd name="connsiteX12775" fmla="*/ 3011043 w 4004840"/>
            <a:gd name="connsiteY12775" fmla="*/ 716312 h 4757195"/>
            <a:gd name="connsiteX12776" fmla="*/ 3025077 w 4004840"/>
            <a:gd name="connsiteY12776" fmla="*/ 685480 h 4757195"/>
            <a:gd name="connsiteX12777" fmla="*/ 3044258 w 4004840"/>
            <a:gd name="connsiteY12777" fmla="*/ 682444 h 4757195"/>
            <a:gd name="connsiteX12778" fmla="*/ 3427122 w 4004840"/>
            <a:gd name="connsiteY12778" fmla="*/ 682444 h 4757195"/>
            <a:gd name="connsiteX12779" fmla="*/ 3440690 w 4004840"/>
            <a:gd name="connsiteY12779" fmla="*/ 692020 h 4757195"/>
            <a:gd name="connsiteX12780" fmla="*/ 3427591 w 4004840"/>
            <a:gd name="connsiteY12780" fmla="*/ 722852 h 4757195"/>
            <a:gd name="connsiteX12781" fmla="*/ 3393908 w 4004840"/>
            <a:gd name="connsiteY12781" fmla="*/ 716312 h 4757195"/>
            <a:gd name="connsiteX12782" fmla="*/ 3407942 w 4004840"/>
            <a:gd name="connsiteY12782" fmla="*/ 685480 h 4757195"/>
            <a:gd name="connsiteX12783" fmla="*/ 3427122 w 4004840"/>
            <a:gd name="connsiteY12783" fmla="*/ 682444 h 4757195"/>
            <a:gd name="connsiteX12784" fmla="*/ 3809987 w 4004840"/>
            <a:gd name="connsiteY12784" fmla="*/ 682444 h 4757195"/>
            <a:gd name="connsiteX12785" fmla="*/ 3823551 w 4004840"/>
            <a:gd name="connsiteY12785" fmla="*/ 692020 h 4757195"/>
            <a:gd name="connsiteX12786" fmla="*/ 3810455 w 4004840"/>
            <a:gd name="connsiteY12786" fmla="*/ 722852 h 4757195"/>
            <a:gd name="connsiteX12787" fmla="*/ 3776772 w 4004840"/>
            <a:gd name="connsiteY12787" fmla="*/ 716312 h 4757195"/>
            <a:gd name="connsiteX12788" fmla="*/ 3790807 w 4004840"/>
            <a:gd name="connsiteY12788" fmla="*/ 685480 h 4757195"/>
            <a:gd name="connsiteX12789" fmla="*/ 3809987 w 4004840"/>
            <a:gd name="connsiteY12789" fmla="*/ 682444 h 4757195"/>
            <a:gd name="connsiteX12790" fmla="*/ 279529 w 4004840"/>
            <a:gd name="connsiteY12790" fmla="*/ 651846 h 4757195"/>
            <a:gd name="connsiteX12791" fmla="*/ 297306 w 4004840"/>
            <a:gd name="connsiteY12791" fmla="*/ 674269 h 4757195"/>
            <a:gd name="connsiteX12792" fmla="*/ 279529 w 4004840"/>
            <a:gd name="connsiteY12792" fmla="*/ 697626 h 4757195"/>
            <a:gd name="connsiteX12793" fmla="*/ 261752 w 4004840"/>
            <a:gd name="connsiteY12793" fmla="*/ 674269 h 4757195"/>
            <a:gd name="connsiteX12794" fmla="*/ 279529 w 4004840"/>
            <a:gd name="connsiteY12794" fmla="*/ 651846 h 4757195"/>
            <a:gd name="connsiteX12795" fmla="*/ 662394 w 4004840"/>
            <a:gd name="connsiteY12795" fmla="*/ 651846 h 4757195"/>
            <a:gd name="connsiteX12796" fmla="*/ 680171 w 4004840"/>
            <a:gd name="connsiteY12796" fmla="*/ 674269 h 4757195"/>
            <a:gd name="connsiteX12797" fmla="*/ 662394 w 4004840"/>
            <a:gd name="connsiteY12797" fmla="*/ 697626 h 4757195"/>
            <a:gd name="connsiteX12798" fmla="*/ 644616 w 4004840"/>
            <a:gd name="connsiteY12798" fmla="*/ 674269 h 4757195"/>
            <a:gd name="connsiteX12799" fmla="*/ 662394 w 4004840"/>
            <a:gd name="connsiteY12799" fmla="*/ 651846 h 4757195"/>
            <a:gd name="connsiteX12800" fmla="*/ 1045259 w 4004840"/>
            <a:gd name="connsiteY12800" fmla="*/ 651846 h 4757195"/>
            <a:gd name="connsiteX12801" fmla="*/ 1063036 w 4004840"/>
            <a:gd name="connsiteY12801" fmla="*/ 674269 h 4757195"/>
            <a:gd name="connsiteX12802" fmla="*/ 1045259 w 4004840"/>
            <a:gd name="connsiteY12802" fmla="*/ 697626 h 4757195"/>
            <a:gd name="connsiteX12803" fmla="*/ 1027481 w 4004840"/>
            <a:gd name="connsiteY12803" fmla="*/ 674269 h 4757195"/>
            <a:gd name="connsiteX12804" fmla="*/ 1045259 w 4004840"/>
            <a:gd name="connsiteY12804" fmla="*/ 651846 h 4757195"/>
            <a:gd name="connsiteX12805" fmla="*/ 1428124 w 4004840"/>
            <a:gd name="connsiteY12805" fmla="*/ 651846 h 4757195"/>
            <a:gd name="connsiteX12806" fmla="*/ 1445901 w 4004840"/>
            <a:gd name="connsiteY12806" fmla="*/ 674269 h 4757195"/>
            <a:gd name="connsiteX12807" fmla="*/ 1428124 w 4004840"/>
            <a:gd name="connsiteY12807" fmla="*/ 697626 h 4757195"/>
            <a:gd name="connsiteX12808" fmla="*/ 1410346 w 4004840"/>
            <a:gd name="connsiteY12808" fmla="*/ 674269 h 4757195"/>
            <a:gd name="connsiteX12809" fmla="*/ 1428124 w 4004840"/>
            <a:gd name="connsiteY12809" fmla="*/ 651846 h 4757195"/>
            <a:gd name="connsiteX12810" fmla="*/ 1810988 w 4004840"/>
            <a:gd name="connsiteY12810" fmla="*/ 651846 h 4757195"/>
            <a:gd name="connsiteX12811" fmla="*/ 1828765 w 4004840"/>
            <a:gd name="connsiteY12811" fmla="*/ 674269 h 4757195"/>
            <a:gd name="connsiteX12812" fmla="*/ 1810988 w 4004840"/>
            <a:gd name="connsiteY12812" fmla="*/ 697626 h 4757195"/>
            <a:gd name="connsiteX12813" fmla="*/ 1793210 w 4004840"/>
            <a:gd name="connsiteY12813" fmla="*/ 674269 h 4757195"/>
            <a:gd name="connsiteX12814" fmla="*/ 1810988 w 4004840"/>
            <a:gd name="connsiteY12814" fmla="*/ 651846 h 4757195"/>
            <a:gd name="connsiteX12815" fmla="*/ 2193853 w 4004840"/>
            <a:gd name="connsiteY12815" fmla="*/ 651846 h 4757195"/>
            <a:gd name="connsiteX12816" fmla="*/ 2211630 w 4004840"/>
            <a:gd name="connsiteY12816" fmla="*/ 674269 h 4757195"/>
            <a:gd name="connsiteX12817" fmla="*/ 2193853 w 4004840"/>
            <a:gd name="connsiteY12817" fmla="*/ 697626 h 4757195"/>
            <a:gd name="connsiteX12818" fmla="*/ 2176075 w 4004840"/>
            <a:gd name="connsiteY12818" fmla="*/ 674269 h 4757195"/>
            <a:gd name="connsiteX12819" fmla="*/ 2193853 w 4004840"/>
            <a:gd name="connsiteY12819" fmla="*/ 651846 h 4757195"/>
            <a:gd name="connsiteX12820" fmla="*/ 2576717 w 4004840"/>
            <a:gd name="connsiteY12820" fmla="*/ 651846 h 4757195"/>
            <a:gd name="connsiteX12821" fmla="*/ 2594495 w 4004840"/>
            <a:gd name="connsiteY12821" fmla="*/ 674269 h 4757195"/>
            <a:gd name="connsiteX12822" fmla="*/ 2576717 w 4004840"/>
            <a:gd name="connsiteY12822" fmla="*/ 697626 h 4757195"/>
            <a:gd name="connsiteX12823" fmla="*/ 2558940 w 4004840"/>
            <a:gd name="connsiteY12823" fmla="*/ 674269 h 4757195"/>
            <a:gd name="connsiteX12824" fmla="*/ 2576717 w 4004840"/>
            <a:gd name="connsiteY12824" fmla="*/ 651846 h 4757195"/>
            <a:gd name="connsiteX12825" fmla="*/ 2959582 w 4004840"/>
            <a:gd name="connsiteY12825" fmla="*/ 651846 h 4757195"/>
            <a:gd name="connsiteX12826" fmla="*/ 2977360 w 4004840"/>
            <a:gd name="connsiteY12826" fmla="*/ 674269 h 4757195"/>
            <a:gd name="connsiteX12827" fmla="*/ 2959582 w 4004840"/>
            <a:gd name="connsiteY12827" fmla="*/ 697626 h 4757195"/>
            <a:gd name="connsiteX12828" fmla="*/ 2941805 w 4004840"/>
            <a:gd name="connsiteY12828" fmla="*/ 674269 h 4757195"/>
            <a:gd name="connsiteX12829" fmla="*/ 2959582 w 4004840"/>
            <a:gd name="connsiteY12829" fmla="*/ 651846 h 4757195"/>
            <a:gd name="connsiteX12830" fmla="*/ 3342447 w 4004840"/>
            <a:gd name="connsiteY12830" fmla="*/ 651846 h 4757195"/>
            <a:gd name="connsiteX12831" fmla="*/ 3360224 w 4004840"/>
            <a:gd name="connsiteY12831" fmla="*/ 674269 h 4757195"/>
            <a:gd name="connsiteX12832" fmla="*/ 3342447 w 4004840"/>
            <a:gd name="connsiteY12832" fmla="*/ 697626 h 4757195"/>
            <a:gd name="connsiteX12833" fmla="*/ 3324670 w 4004840"/>
            <a:gd name="connsiteY12833" fmla="*/ 674269 h 4757195"/>
            <a:gd name="connsiteX12834" fmla="*/ 3342447 w 4004840"/>
            <a:gd name="connsiteY12834" fmla="*/ 651846 h 4757195"/>
            <a:gd name="connsiteX12835" fmla="*/ 3725309 w 4004840"/>
            <a:gd name="connsiteY12835" fmla="*/ 651846 h 4757195"/>
            <a:gd name="connsiteX12836" fmla="*/ 3743089 w 4004840"/>
            <a:gd name="connsiteY12836" fmla="*/ 674269 h 4757195"/>
            <a:gd name="connsiteX12837" fmla="*/ 3725309 w 4004840"/>
            <a:gd name="connsiteY12837" fmla="*/ 697626 h 4757195"/>
            <a:gd name="connsiteX12838" fmla="*/ 3707535 w 4004840"/>
            <a:gd name="connsiteY12838" fmla="*/ 674269 h 4757195"/>
            <a:gd name="connsiteX12839" fmla="*/ 3725309 w 4004840"/>
            <a:gd name="connsiteY12839" fmla="*/ 651846 h 4757195"/>
            <a:gd name="connsiteX12840" fmla="*/ 177778 w 4004840"/>
            <a:gd name="connsiteY12840" fmla="*/ 635963 h 4757195"/>
            <a:gd name="connsiteX12841" fmla="*/ 198128 w 4004840"/>
            <a:gd name="connsiteY12841" fmla="*/ 639700 h 4757195"/>
            <a:gd name="connsiteX12842" fmla="*/ 214969 w 4004840"/>
            <a:gd name="connsiteY12842" fmla="*/ 663057 h 4757195"/>
            <a:gd name="connsiteX12843" fmla="*/ 208420 w 4004840"/>
            <a:gd name="connsiteY12843" fmla="*/ 658386 h 4757195"/>
            <a:gd name="connsiteX12844" fmla="*/ 184093 w 4004840"/>
            <a:gd name="connsiteY12844" fmla="*/ 648109 h 4757195"/>
            <a:gd name="connsiteX12845" fmla="*/ 205613 w 4004840"/>
            <a:gd name="connsiteY12845" fmla="*/ 663057 h 4757195"/>
            <a:gd name="connsiteX12846" fmla="*/ 213098 w 4004840"/>
            <a:gd name="connsiteY12846" fmla="*/ 666794 h 4757195"/>
            <a:gd name="connsiteX12847" fmla="*/ 185029 w 4004840"/>
            <a:gd name="connsiteY12847" fmla="*/ 663991 h 4757195"/>
            <a:gd name="connsiteX12848" fmla="*/ 167252 w 4004840"/>
            <a:gd name="connsiteY12848" fmla="*/ 637831 h 4757195"/>
            <a:gd name="connsiteX12849" fmla="*/ 177778 w 4004840"/>
            <a:gd name="connsiteY12849" fmla="*/ 635963 h 4757195"/>
            <a:gd name="connsiteX12850" fmla="*/ 381163 w 4004840"/>
            <a:gd name="connsiteY12850" fmla="*/ 635963 h 4757195"/>
            <a:gd name="connsiteX12851" fmla="*/ 391806 w 4004840"/>
            <a:gd name="connsiteY12851" fmla="*/ 637831 h 4757195"/>
            <a:gd name="connsiteX12852" fmla="*/ 374029 w 4004840"/>
            <a:gd name="connsiteY12852" fmla="*/ 663991 h 4757195"/>
            <a:gd name="connsiteX12853" fmla="*/ 345959 w 4004840"/>
            <a:gd name="connsiteY12853" fmla="*/ 666794 h 4757195"/>
            <a:gd name="connsiteX12854" fmla="*/ 353444 w 4004840"/>
            <a:gd name="connsiteY12854" fmla="*/ 663057 h 4757195"/>
            <a:gd name="connsiteX12855" fmla="*/ 374964 w 4004840"/>
            <a:gd name="connsiteY12855" fmla="*/ 648109 h 4757195"/>
            <a:gd name="connsiteX12856" fmla="*/ 350638 w 4004840"/>
            <a:gd name="connsiteY12856" fmla="*/ 658386 h 4757195"/>
            <a:gd name="connsiteX12857" fmla="*/ 343152 w 4004840"/>
            <a:gd name="connsiteY12857" fmla="*/ 663057 h 4757195"/>
            <a:gd name="connsiteX12858" fmla="*/ 359994 w 4004840"/>
            <a:gd name="connsiteY12858" fmla="*/ 639700 h 4757195"/>
            <a:gd name="connsiteX12859" fmla="*/ 381163 w 4004840"/>
            <a:gd name="connsiteY12859" fmla="*/ 635963 h 4757195"/>
            <a:gd name="connsiteX12860" fmla="*/ 560642 w 4004840"/>
            <a:gd name="connsiteY12860" fmla="*/ 635963 h 4757195"/>
            <a:gd name="connsiteX12861" fmla="*/ 580993 w 4004840"/>
            <a:gd name="connsiteY12861" fmla="*/ 639700 h 4757195"/>
            <a:gd name="connsiteX12862" fmla="*/ 597834 w 4004840"/>
            <a:gd name="connsiteY12862" fmla="*/ 663057 h 4757195"/>
            <a:gd name="connsiteX12863" fmla="*/ 591285 w 4004840"/>
            <a:gd name="connsiteY12863" fmla="*/ 658386 h 4757195"/>
            <a:gd name="connsiteX12864" fmla="*/ 566958 w 4004840"/>
            <a:gd name="connsiteY12864" fmla="*/ 648109 h 4757195"/>
            <a:gd name="connsiteX12865" fmla="*/ 588478 w 4004840"/>
            <a:gd name="connsiteY12865" fmla="*/ 663057 h 4757195"/>
            <a:gd name="connsiteX12866" fmla="*/ 595963 w 4004840"/>
            <a:gd name="connsiteY12866" fmla="*/ 666794 h 4757195"/>
            <a:gd name="connsiteX12867" fmla="*/ 567894 w 4004840"/>
            <a:gd name="connsiteY12867" fmla="*/ 663991 h 4757195"/>
            <a:gd name="connsiteX12868" fmla="*/ 550117 w 4004840"/>
            <a:gd name="connsiteY12868" fmla="*/ 637831 h 4757195"/>
            <a:gd name="connsiteX12869" fmla="*/ 560642 w 4004840"/>
            <a:gd name="connsiteY12869" fmla="*/ 635963 h 4757195"/>
            <a:gd name="connsiteX12870" fmla="*/ 764028 w 4004840"/>
            <a:gd name="connsiteY12870" fmla="*/ 635963 h 4757195"/>
            <a:gd name="connsiteX12871" fmla="*/ 774671 w 4004840"/>
            <a:gd name="connsiteY12871" fmla="*/ 637831 h 4757195"/>
            <a:gd name="connsiteX12872" fmla="*/ 756894 w 4004840"/>
            <a:gd name="connsiteY12872" fmla="*/ 663991 h 4757195"/>
            <a:gd name="connsiteX12873" fmla="*/ 728824 w 4004840"/>
            <a:gd name="connsiteY12873" fmla="*/ 666794 h 4757195"/>
            <a:gd name="connsiteX12874" fmla="*/ 736309 w 4004840"/>
            <a:gd name="connsiteY12874" fmla="*/ 663057 h 4757195"/>
            <a:gd name="connsiteX12875" fmla="*/ 757829 w 4004840"/>
            <a:gd name="connsiteY12875" fmla="*/ 648109 h 4757195"/>
            <a:gd name="connsiteX12876" fmla="*/ 733502 w 4004840"/>
            <a:gd name="connsiteY12876" fmla="*/ 658386 h 4757195"/>
            <a:gd name="connsiteX12877" fmla="*/ 726017 w 4004840"/>
            <a:gd name="connsiteY12877" fmla="*/ 663057 h 4757195"/>
            <a:gd name="connsiteX12878" fmla="*/ 742859 w 4004840"/>
            <a:gd name="connsiteY12878" fmla="*/ 639700 h 4757195"/>
            <a:gd name="connsiteX12879" fmla="*/ 764028 w 4004840"/>
            <a:gd name="connsiteY12879" fmla="*/ 635963 h 4757195"/>
            <a:gd name="connsiteX12880" fmla="*/ 943508 w 4004840"/>
            <a:gd name="connsiteY12880" fmla="*/ 635963 h 4757195"/>
            <a:gd name="connsiteX12881" fmla="*/ 963858 w 4004840"/>
            <a:gd name="connsiteY12881" fmla="*/ 639700 h 4757195"/>
            <a:gd name="connsiteX12882" fmla="*/ 980699 w 4004840"/>
            <a:gd name="connsiteY12882" fmla="*/ 663057 h 4757195"/>
            <a:gd name="connsiteX12883" fmla="*/ 974150 w 4004840"/>
            <a:gd name="connsiteY12883" fmla="*/ 658386 h 4757195"/>
            <a:gd name="connsiteX12884" fmla="*/ 949823 w 4004840"/>
            <a:gd name="connsiteY12884" fmla="*/ 648109 h 4757195"/>
            <a:gd name="connsiteX12885" fmla="*/ 971343 w 4004840"/>
            <a:gd name="connsiteY12885" fmla="*/ 663057 h 4757195"/>
            <a:gd name="connsiteX12886" fmla="*/ 978828 w 4004840"/>
            <a:gd name="connsiteY12886" fmla="*/ 666794 h 4757195"/>
            <a:gd name="connsiteX12887" fmla="*/ 950759 w 4004840"/>
            <a:gd name="connsiteY12887" fmla="*/ 663991 h 4757195"/>
            <a:gd name="connsiteX12888" fmla="*/ 932982 w 4004840"/>
            <a:gd name="connsiteY12888" fmla="*/ 637831 h 4757195"/>
            <a:gd name="connsiteX12889" fmla="*/ 943508 w 4004840"/>
            <a:gd name="connsiteY12889" fmla="*/ 635963 h 4757195"/>
            <a:gd name="connsiteX12890" fmla="*/ 1146893 w 4004840"/>
            <a:gd name="connsiteY12890" fmla="*/ 635963 h 4757195"/>
            <a:gd name="connsiteX12891" fmla="*/ 1157536 w 4004840"/>
            <a:gd name="connsiteY12891" fmla="*/ 637831 h 4757195"/>
            <a:gd name="connsiteX12892" fmla="*/ 1139759 w 4004840"/>
            <a:gd name="connsiteY12892" fmla="*/ 663991 h 4757195"/>
            <a:gd name="connsiteX12893" fmla="*/ 1111689 w 4004840"/>
            <a:gd name="connsiteY12893" fmla="*/ 666794 h 4757195"/>
            <a:gd name="connsiteX12894" fmla="*/ 1119174 w 4004840"/>
            <a:gd name="connsiteY12894" fmla="*/ 663057 h 4757195"/>
            <a:gd name="connsiteX12895" fmla="*/ 1140694 w 4004840"/>
            <a:gd name="connsiteY12895" fmla="*/ 648109 h 4757195"/>
            <a:gd name="connsiteX12896" fmla="*/ 1116367 w 4004840"/>
            <a:gd name="connsiteY12896" fmla="*/ 658386 h 4757195"/>
            <a:gd name="connsiteX12897" fmla="*/ 1108882 w 4004840"/>
            <a:gd name="connsiteY12897" fmla="*/ 663057 h 4757195"/>
            <a:gd name="connsiteX12898" fmla="*/ 1125724 w 4004840"/>
            <a:gd name="connsiteY12898" fmla="*/ 639700 h 4757195"/>
            <a:gd name="connsiteX12899" fmla="*/ 1146893 w 4004840"/>
            <a:gd name="connsiteY12899" fmla="*/ 635963 h 4757195"/>
            <a:gd name="connsiteX12900" fmla="*/ 1326372 w 4004840"/>
            <a:gd name="connsiteY12900" fmla="*/ 635963 h 4757195"/>
            <a:gd name="connsiteX12901" fmla="*/ 1346723 w 4004840"/>
            <a:gd name="connsiteY12901" fmla="*/ 639700 h 4757195"/>
            <a:gd name="connsiteX12902" fmla="*/ 1363564 w 4004840"/>
            <a:gd name="connsiteY12902" fmla="*/ 663057 h 4757195"/>
            <a:gd name="connsiteX12903" fmla="*/ 1357015 w 4004840"/>
            <a:gd name="connsiteY12903" fmla="*/ 658386 h 4757195"/>
            <a:gd name="connsiteX12904" fmla="*/ 1332688 w 4004840"/>
            <a:gd name="connsiteY12904" fmla="*/ 648109 h 4757195"/>
            <a:gd name="connsiteX12905" fmla="*/ 1354208 w 4004840"/>
            <a:gd name="connsiteY12905" fmla="*/ 663057 h 4757195"/>
            <a:gd name="connsiteX12906" fmla="*/ 1361693 w 4004840"/>
            <a:gd name="connsiteY12906" fmla="*/ 666794 h 4757195"/>
            <a:gd name="connsiteX12907" fmla="*/ 1333624 w 4004840"/>
            <a:gd name="connsiteY12907" fmla="*/ 663991 h 4757195"/>
            <a:gd name="connsiteX12908" fmla="*/ 1315847 w 4004840"/>
            <a:gd name="connsiteY12908" fmla="*/ 637831 h 4757195"/>
            <a:gd name="connsiteX12909" fmla="*/ 1326372 w 4004840"/>
            <a:gd name="connsiteY12909" fmla="*/ 635963 h 4757195"/>
            <a:gd name="connsiteX12910" fmla="*/ 1529758 w 4004840"/>
            <a:gd name="connsiteY12910" fmla="*/ 635963 h 4757195"/>
            <a:gd name="connsiteX12911" fmla="*/ 1540401 w 4004840"/>
            <a:gd name="connsiteY12911" fmla="*/ 637831 h 4757195"/>
            <a:gd name="connsiteX12912" fmla="*/ 1522624 w 4004840"/>
            <a:gd name="connsiteY12912" fmla="*/ 663991 h 4757195"/>
            <a:gd name="connsiteX12913" fmla="*/ 1494554 w 4004840"/>
            <a:gd name="connsiteY12913" fmla="*/ 666794 h 4757195"/>
            <a:gd name="connsiteX12914" fmla="*/ 1502039 w 4004840"/>
            <a:gd name="connsiteY12914" fmla="*/ 663057 h 4757195"/>
            <a:gd name="connsiteX12915" fmla="*/ 1523559 w 4004840"/>
            <a:gd name="connsiteY12915" fmla="*/ 648109 h 4757195"/>
            <a:gd name="connsiteX12916" fmla="*/ 1499232 w 4004840"/>
            <a:gd name="connsiteY12916" fmla="*/ 658386 h 4757195"/>
            <a:gd name="connsiteX12917" fmla="*/ 1491747 w 4004840"/>
            <a:gd name="connsiteY12917" fmla="*/ 663057 h 4757195"/>
            <a:gd name="connsiteX12918" fmla="*/ 1508589 w 4004840"/>
            <a:gd name="connsiteY12918" fmla="*/ 639700 h 4757195"/>
            <a:gd name="connsiteX12919" fmla="*/ 1529758 w 4004840"/>
            <a:gd name="connsiteY12919" fmla="*/ 635963 h 4757195"/>
            <a:gd name="connsiteX12920" fmla="*/ 1709236 w 4004840"/>
            <a:gd name="connsiteY12920" fmla="*/ 635963 h 4757195"/>
            <a:gd name="connsiteX12921" fmla="*/ 1729587 w 4004840"/>
            <a:gd name="connsiteY12921" fmla="*/ 639700 h 4757195"/>
            <a:gd name="connsiteX12922" fmla="*/ 1746428 w 4004840"/>
            <a:gd name="connsiteY12922" fmla="*/ 663057 h 4757195"/>
            <a:gd name="connsiteX12923" fmla="*/ 1739879 w 4004840"/>
            <a:gd name="connsiteY12923" fmla="*/ 658386 h 4757195"/>
            <a:gd name="connsiteX12924" fmla="*/ 1715552 w 4004840"/>
            <a:gd name="connsiteY12924" fmla="*/ 648109 h 4757195"/>
            <a:gd name="connsiteX12925" fmla="*/ 1737072 w 4004840"/>
            <a:gd name="connsiteY12925" fmla="*/ 663057 h 4757195"/>
            <a:gd name="connsiteX12926" fmla="*/ 1744557 w 4004840"/>
            <a:gd name="connsiteY12926" fmla="*/ 666794 h 4757195"/>
            <a:gd name="connsiteX12927" fmla="*/ 1716488 w 4004840"/>
            <a:gd name="connsiteY12927" fmla="*/ 663991 h 4757195"/>
            <a:gd name="connsiteX12928" fmla="*/ 1698711 w 4004840"/>
            <a:gd name="connsiteY12928" fmla="*/ 637831 h 4757195"/>
            <a:gd name="connsiteX12929" fmla="*/ 1709236 w 4004840"/>
            <a:gd name="connsiteY12929" fmla="*/ 635963 h 4757195"/>
            <a:gd name="connsiteX12930" fmla="*/ 1912622 w 4004840"/>
            <a:gd name="connsiteY12930" fmla="*/ 635963 h 4757195"/>
            <a:gd name="connsiteX12931" fmla="*/ 1923265 w 4004840"/>
            <a:gd name="connsiteY12931" fmla="*/ 637831 h 4757195"/>
            <a:gd name="connsiteX12932" fmla="*/ 1905488 w 4004840"/>
            <a:gd name="connsiteY12932" fmla="*/ 663991 h 4757195"/>
            <a:gd name="connsiteX12933" fmla="*/ 1877418 w 4004840"/>
            <a:gd name="connsiteY12933" fmla="*/ 666794 h 4757195"/>
            <a:gd name="connsiteX12934" fmla="*/ 1884903 w 4004840"/>
            <a:gd name="connsiteY12934" fmla="*/ 663057 h 4757195"/>
            <a:gd name="connsiteX12935" fmla="*/ 1906423 w 4004840"/>
            <a:gd name="connsiteY12935" fmla="*/ 648109 h 4757195"/>
            <a:gd name="connsiteX12936" fmla="*/ 1882096 w 4004840"/>
            <a:gd name="connsiteY12936" fmla="*/ 658386 h 4757195"/>
            <a:gd name="connsiteX12937" fmla="*/ 1874611 w 4004840"/>
            <a:gd name="connsiteY12937" fmla="*/ 663057 h 4757195"/>
            <a:gd name="connsiteX12938" fmla="*/ 1891453 w 4004840"/>
            <a:gd name="connsiteY12938" fmla="*/ 639700 h 4757195"/>
            <a:gd name="connsiteX12939" fmla="*/ 1912622 w 4004840"/>
            <a:gd name="connsiteY12939" fmla="*/ 635963 h 4757195"/>
            <a:gd name="connsiteX12940" fmla="*/ 2092101 w 4004840"/>
            <a:gd name="connsiteY12940" fmla="*/ 635963 h 4757195"/>
            <a:gd name="connsiteX12941" fmla="*/ 2112452 w 4004840"/>
            <a:gd name="connsiteY12941" fmla="*/ 639700 h 4757195"/>
            <a:gd name="connsiteX12942" fmla="*/ 2129293 w 4004840"/>
            <a:gd name="connsiteY12942" fmla="*/ 663057 h 4757195"/>
            <a:gd name="connsiteX12943" fmla="*/ 2122744 w 4004840"/>
            <a:gd name="connsiteY12943" fmla="*/ 658386 h 4757195"/>
            <a:gd name="connsiteX12944" fmla="*/ 2098417 w 4004840"/>
            <a:gd name="connsiteY12944" fmla="*/ 648109 h 4757195"/>
            <a:gd name="connsiteX12945" fmla="*/ 2119937 w 4004840"/>
            <a:gd name="connsiteY12945" fmla="*/ 663057 h 4757195"/>
            <a:gd name="connsiteX12946" fmla="*/ 2127422 w 4004840"/>
            <a:gd name="connsiteY12946" fmla="*/ 666794 h 4757195"/>
            <a:gd name="connsiteX12947" fmla="*/ 2099353 w 4004840"/>
            <a:gd name="connsiteY12947" fmla="*/ 663991 h 4757195"/>
            <a:gd name="connsiteX12948" fmla="*/ 2081576 w 4004840"/>
            <a:gd name="connsiteY12948" fmla="*/ 637831 h 4757195"/>
            <a:gd name="connsiteX12949" fmla="*/ 2092101 w 4004840"/>
            <a:gd name="connsiteY12949" fmla="*/ 635963 h 4757195"/>
            <a:gd name="connsiteX12950" fmla="*/ 2295487 w 4004840"/>
            <a:gd name="connsiteY12950" fmla="*/ 635963 h 4757195"/>
            <a:gd name="connsiteX12951" fmla="*/ 2306130 w 4004840"/>
            <a:gd name="connsiteY12951" fmla="*/ 637831 h 4757195"/>
            <a:gd name="connsiteX12952" fmla="*/ 2288353 w 4004840"/>
            <a:gd name="connsiteY12952" fmla="*/ 663991 h 4757195"/>
            <a:gd name="connsiteX12953" fmla="*/ 2260283 w 4004840"/>
            <a:gd name="connsiteY12953" fmla="*/ 666794 h 4757195"/>
            <a:gd name="connsiteX12954" fmla="*/ 2267768 w 4004840"/>
            <a:gd name="connsiteY12954" fmla="*/ 663057 h 4757195"/>
            <a:gd name="connsiteX12955" fmla="*/ 2289288 w 4004840"/>
            <a:gd name="connsiteY12955" fmla="*/ 648109 h 4757195"/>
            <a:gd name="connsiteX12956" fmla="*/ 2264961 w 4004840"/>
            <a:gd name="connsiteY12956" fmla="*/ 658386 h 4757195"/>
            <a:gd name="connsiteX12957" fmla="*/ 2257476 w 4004840"/>
            <a:gd name="connsiteY12957" fmla="*/ 663057 h 4757195"/>
            <a:gd name="connsiteX12958" fmla="*/ 2274318 w 4004840"/>
            <a:gd name="connsiteY12958" fmla="*/ 639700 h 4757195"/>
            <a:gd name="connsiteX12959" fmla="*/ 2295487 w 4004840"/>
            <a:gd name="connsiteY12959" fmla="*/ 635963 h 4757195"/>
            <a:gd name="connsiteX12960" fmla="*/ 2474966 w 4004840"/>
            <a:gd name="connsiteY12960" fmla="*/ 635963 h 4757195"/>
            <a:gd name="connsiteX12961" fmla="*/ 2495317 w 4004840"/>
            <a:gd name="connsiteY12961" fmla="*/ 639700 h 4757195"/>
            <a:gd name="connsiteX12962" fmla="*/ 2512158 w 4004840"/>
            <a:gd name="connsiteY12962" fmla="*/ 663057 h 4757195"/>
            <a:gd name="connsiteX12963" fmla="*/ 2505609 w 4004840"/>
            <a:gd name="connsiteY12963" fmla="*/ 658386 h 4757195"/>
            <a:gd name="connsiteX12964" fmla="*/ 2481282 w 4004840"/>
            <a:gd name="connsiteY12964" fmla="*/ 648109 h 4757195"/>
            <a:gd name="connsiteX12965" fmla="*/ 2502802 w 4004840"/>
            <a:gd name="connsiteY12965" fmla="*/ 663057 h 4757195"/>
            <a:gd name="connsiteX12966" fmla="*/ 2510287 w 4004840"/>
            <a:gd name="connsiteY12966" fmla="*/ 666794 h 4757195"/>
            <a:gd name="connsiteX12967" fmla="*/ 2482218 w 4004840"/>
            <a:gd name="connsiteY12967" fmla="*/ 663991 h 4757195"/>
            <a:gd name="connsiteX12968" fmla="*/ 2464441 w 4004840"/>
            <a:gd name="connsiteY12968" fmla="*/ 637831 h 4757195"/>
            <a:gd name="connsiteX12969" fmla="*/ 2474966 w 4004840"/>
            <a:gd name="connsiteY12969" fmla="*/ 635963 h 4757195"/>
            <a:gd name="connsiteX12970" fmla="*/ 2678352 w 4004840"/>
            <a:gd name="connsiteY12970" fmla="*/ 635963 h 4757195"/>
            <a:gd name="connsiteX12971" fmla="*/ 2688995 w 4004840"/>
            <a:gd name="connsiteY12971" fmla="*/ 637831 h 4757195"/>
            <a:gd name="connsiteX12972" fmla="*/ 2671217 w 4004840"/>
            <a:gd name="connsiteY12972" fmla="*/ 663991 h 4757195"/>
            <a:gd name="connsiteX12973" fmla="*/ 2643148 w 4004840"/>
            <a:gd name="connsiteY12973" fmla="*/ 666794 h 4757195"/>
            <a:gd name="connsiteX12974" fmla="*/ 2650633 w 4004840"/>
            <a:gd name="connsiteY12974" fmla="*/ 663057 h 4757195"/>
            <a:gd name="connsiteX12975" fmla="*/ 2672152 w 4004840"/>
            <a:gd name="connsiteY12975" fmla="*/ 648109 h 4757195"/>
            <a:gd name="connsiteX12976" fmla="*/ 2647826 w 4004840"/>
            <a:gd name="connsiteY12976" fmla="*/ 658386 h 4757195"/>
            <a:gd name="connsiteX12977" fmla="*/ 2640341 w 4004840"/>
            <a:gd name="connsiteY12977" fmla="*/ 663057 h 4757195"/>
            <a:gd name="connsiteX12978" fmla="*/ 2657183 w 4004840"/>
            <a:gd name="connsiteY12978" fmla="*/ 639700 h 4757195"/>
            <a:gd name="connsiteX12979" fmla="*/ 2678352 w 4004840"/>
            <a:gd name="connsiteY12979" fmla="*/ 635963 h 4757195"/>
            <a:gd name="connsiteX12980" fmla="*/ 2857831 w 4004840"/>
            <a:gd name="connsiteY12980" fmla="*/ 635963 h 4757195"/>
            <a:gd name="connsiteX12981" fmla="*/ 2878182 w 4004840"/>
            <a:gd name="connsiteY12981" fmla="*/ 639700 h 4757195"/>
            <a:gd name="connsiteX12982" fmla="*/ 2895023 w 4004840"/>
            <a:gd name="connsiteY12982" fmla="*/ 663057 h 4757195"/>
            <a:gd name="connsiteX12983" fmla="*/ 2888473 w 4004840"/>
            <a:gd name="connsiteY12983" fmla="*/ 658386 h 4757195"/>
            <a:gd name="connsiteX12984" fmla="*/ 2864146 w 4004840"/>
            <a:gd name="connsiteY12984" fmla="*/ 648109 h 4757195"/>
            <a:gd name="connsiteX12985" fmla="*/ 2885667 w 4004840"/>
            <a:gd name="connsiteY12985" fmla="*/ 663057 h 4757195"/>
            <a:gd name="connsiteX12986" fmla="*/ 2893151 w 4004840"/>
            <a:gd name="connsiteY12986" fmla="*/ 666794 h 4757195"/>
            <a:gd name="connsiteX12987" fmla="*/ 2865083 w 4004840"/>
            <a:gd name="connsiteY12987" fmla="*/ 663991 h 4757195"/>
            <a:gd name="connsiteX12988" fmla="*/ 2847305 w 4004840"/>
            <a:gd name="connsiteY12988" fmla="*/ 637831 h 4757195"/>
            <a:gd name="connsiteX12989" fmla="*/ 2857831 w 4004840"/>
            <a:gd name="connsiteY12989" fmla="*/ 635963 h 4757195"/>
            <a:gd name="connsiteX12990" fmla="*/ 3061216 w 4004840"/>
            <a:gd name="connsiteY12990" fmla="*/ 635963 h 4757195"/>
            <a:gd name="connsiteX12991" fmla="*/ 3071859 w 4004840"/>
            <a:gd name="connsiteY12991" fmla="*/ 637831 h 4757195"/>
            <a:gd name="connsiteX12992" fmla="*/ 3054082 w 4004840"/>
            <a:gd name="connsiteY12992" fmla="*/ 663991 h 4757195"/>
            <a:gd name="connsiteX12993" fmla="*/ 3026013 w 4004840"/>
            <a:gd name="connsiteY12993" fmla="*/ 666794 h 4757195"/>
            <a:gd name="connsiteX12994" fmla="*/ 3033498 w 4004840"/>
            <a:gd name="connsiteY12994" fmla="*/ 663057 h 4757195"/>
            <a:gd name="connsiteX12995" fmla="*/ 3055018 w 4004840"/>
            <a:gd name="connsiteY12995" fmla="*/ 648109 h 4757195"/>
            <a:gd name="connsiteX12996" fmla="*/ 3030691 w 4004840"/>
            <a:gd name="connsiteY12996" fmla="*/ 658386 h 4757195"/>
            <a:gd name="connsiteX12997" fmla="*/ 3023206 w 4004840"/>
            <a:gd name="connsiteY12997" fmla="*/ 663057 h 4757195"/>
            <a:gd name="connsiteX12998" fmla="*/ 3040048 w 4004840"/>
            <a:gd name="connsiteY12998" fmla="*/ 639700 h 4757195"/>
            <a:gd name="connsiteX12999" fmla="*/ 3061216 w 4004840"/>
            <a:gd name="connsiteY12999" fmla="*/ 635963 h 4757195"/>
            <a:gd name="connsiteX13000" fmla="*/ 3240696 w 4004840"/>
            <a:gd name="connsiteY13000" fmla="*/ 635963 h 4757195"/>
            <a:gd name="connsiteX13001" fmla="*/ 3261047 w 4004840"/>
            <a:gd name="connsiteY13001" fmla="*/ 639700 h 4757195"/>
            <a:gd name="connsiteX13002" fmla="*/ 3277888 w 4004840"/>
            <a:gd name="connsiteY13002" fmla="*/ 663057 h 4757195"/>
            <a:gd name="connsiteX13003" fmla="*/ 3271338 w 4004840"/>
            <a:gd name="connsiteY13003" fmla="*/ 658386 h 4757195"/>
            <a:gd name="connsiteX13004" fmla="*/ 3247012 w 4004840"/>
            <a:gd name="connsiteY13004" fmla="*/ 648109 h 4757195"/>
            <a:gd name="connsiteX13005" fmla="*/ 3268531 w 4004840"/>
            <a:gd name="connsiteY13005" fmla="*/ 663057 h 4757195"/>
            <a:gd name="connsiteX13006" fmla="*/ 3276017 w 4004840"/>
            <a:gd name="connsiteY13006" fmla="*/ 666794 h 4757195"/>
            <a:gd name="connsiteX13007" fmla="*/ 3247947 w 4004840"/>
            <a:gd name="connsiteY13007" fmla="*/ 663991 h 4757195"/>
            <a:gd name="connsiteX13008" fmla="*/ 3230170 w 4004840"/>
            <a:gd name="connsiteY13008" fmla="*/ 637831 h 4757195"/>
            <a:gd name="connsiteX13009" fmla="*/ 3240696 w 4004840"/>
            <a:gd name="connsiteY13009" fmla="*/ 635963 h 4757195"/>
            <a:gd name="connsiteX13010" fmla="*/ 3444082 w 4004840"/>
            <a:gd name="connsiteY13010" fmla="*/ 635963 h 4757195"/>
            <a:gd name="connsiteX13011" fmla="*/ 3454724 w 4004840"/>
            <a:gd name="connsiteY13011" fmla="*/ 637831 h 4757195"/>
            <a:gd name="connsiteX13012" fmla="*/ 3436947 w 4004840"/>
            <a:gd name="connsiteY13012" fmla="*/ 663991 h 4757195"/>
            <a:gd name="connsiteX13013" fmla="*/ 3408878 w 4004840"/>
            <a:gd name="connsiteY13013" fmla="*/ 666794 h 4757195"/>
            <a:gd name="connsiteX13014" fmla="*/ 3416363 w 4004840"/>
            <a:gd name="connsiteY13014" fmla="*/ 663057 h 4757195"/>
            <a:gd name="connsiteX13015" fmla="*/ 3437883 w 4004840"/>
            <a:gd name="connsiteY13015" fmla="*/ 648109 h 4757195"/>
            <a:gd name="connsiteX13016" fmla="*/ 3413556 w 4004840"/>
            <a:gd name="connsiteY13016" fmla="*/ 658386 h 4757195"/>
            <a:gd name="connsiteX13017" fmla="*/ 3406071 w 4004840"/>
            <a:gd name="connsiteY13017" fmla="*/ 663057 h 4757195"/>
            <a:gd name="connsiteX13018" fmla="*/ 3422912 w 4004840"/>
            <a:gd name="connsiteY13018" fmla="*/ 639700 h 4757195"/>
            <a:gd name="connsiteX13019" fmla="*/ 3444082 w 4004840"/>
            <a:gd name="connsiteY13019" fmla="*/ 635963 h 4757195"/>
            <a:gd name="connsiteX13020" fmla="*/ 3623557 w 4004840"/>
            <a:gd name="connsiteY13020" fmla="*/ 635963 h 4757195"/>
            <a:gd name="connsiteX13021" fmla="*/ 3643909 w 4004840"/>
            <a:gd name="connsiteY13021" fmla="*/ 639700 h 4757195"/>
            <a:gd name="connsiteX13022" fmla="*/ 3660751 w 4004840"/>
            <a:gd name="connsiteY13022" fmla="*/ 663057 h 4757195"/>
            <a:gd name="connsiteX13023" fmla="*/ 3654201 w 4004840"/>
            <a:gd name="connsiteY13023" fmla="*/ 658386 h 4757195"/>
            <a:gd name="connsiteX13024" fmla="*/ 3629876 w 4004840"/>
            <a:gd name="connsiteY13024" fmla="*/ 648109 h 4757195"/>
            <a:gd name="connsiteX13025" fmla="*/ 3651396 w 4004840"/>
            <a:gd name="connsiteY13025" fmla="*/ 663057 h 4757195"/>
            <a:gd name="connsiteX13026" fmla="*/ 3658881 w 4004840"/>
            <a:gd name="connsiteY13026" fmla="*/ 666794 h 4757195"/>
            <a:gd name="connsiteX13027" fmla="*/ 3630808 w 4004840"/>
            <a:gd name="connsiteY13027" fmla="*/ 663991 h 4757195"/>
            <a:gd name="connsiteX13028" fmla="*/ 3613035 w 4004840"/>
            <a:gd name="connsiteY13028" fmla="*/ 637831 h 4757195"/>
            <a:gd name="connsiteX13029" fmla="*/ 3623557 w 4004840"/>
            <a:gd name="connsiteY13029" fmla="*/ 635963 h 4757195"/>
            <a:gd name="connsiteX13030" fmla="*/ 3826946 w 4004840"/>
            <a:gd name="connsiteY13030" fmla="*/ 635963 h 4757195"/>
            <a:gd name="connsiteX13031" fmla="*/ 3837589 w 4004840"/>
            <a:gd name="connsiteY13031" fmla="*/ 637831 h 4757195"/>
            <a:gd name="connsiteX13032" fmla="*/ 3819810 w 4004840"/>
            <a:gd name="connsiteY13032" fmla="*/ 663991 h 4757195"/>
            <a:gd name="connsiteX13033" fmla="*/ 3791743 w 4004840"/>
            <a:gd name="connsiteY13033" fmla="*/ 666794 h 4757195"/>
            <a:gd name="connsiteX13034" fmla="*/ 3799228 w 4004840"/>
            <a:gd name="connsiteY13034" fmla="*/ 663057 h 4757195"/>
            <a:gd name="connsiteX13035" fmla="*/ 3820748 w 4004840"/>
            <a:gd name="connsiteY13035" fmla="*/ 648109 h 4757195"/>
            <a:gd name="connsiteX13036" fmla="*/ 3796418 w 4004840"/>
            <a:gd name="connsiteY13036" fmla="*/ 658386 h 4757195"/>
            <a:gd name="connsiteX13037" fmla="*/ 3788935 w 4004840"/>
            <a:gd name="connsiteY13037" fmla="*/ 663057 h 4757195"/>
            <a:gd name="connsiteX13038" fmla="*/ 3805777 w 4004840"/>
            <a:gd name="connsiteY13038" fmla="*/ 639700 h 4757195"/>
            <a:gd name="connsiteX13039" fmla="*/ 3826946 w 4004840"/>
            <a:gd name="connsiteY13039" fmla="*/ 635963 h 4757195"/>
            <a:gd name="connsiteX13040" fmla="*/ 240232 w 4004840"/>
            <a:gd name="connsiteY13040" fmla="*/ 635029 h 4757195"/>
            <a:gd name="connsiteX13041" fmla="*/ 252395 w 4004840"/>
            <a:gd name="connsiteY13041" fmla="*/ 643437 h 4757195"/>
            <a:gd name="connsiteX13042" fmla="*/ 253331 w 4004840"/>
            <a:gd name="connsiteY13042" fmla="*/ 655583 h 4757195"/>
            <a:gd name="connsiteX13043" fmla="*/ 251459 w 4004840"/>
            <a:gd name="connsiteY13043" fmla="*/ 651846 h 4757195"/>
            <a:gd name="connsiteX13044" fmla="*/ 244910 w 4004840"/>
            <a:gd name="connsiteY13044" fmla="*/ 642503 h 4757195"/>
            <a:gd name="connsiteX13045" fmla="*/ 249588 w 4004840"/>
            <a:gd name="connsiteY13045" fmla="*/ 653714 h 4757195"/>
            <a:gd name="connsiteX13046" fmla="*/ 251459 w 4004840"/>
            <a:gd name="connsiteY13046" fmla="*/ 656517 h 4757195"/>
            <a:gd name="connsiteX13047" fmla="*/ 241167 w 4004840"/>
            <a:gd name="connsiteY13047" fmla="*/ 649043 h 4757195"/>
            <a:gd name="connsiteX13048" fmla="*/ 240232 w 4004840"/>
            <a:gd name="connsiteY13048" fmla="*/ 635029 h 4757195"/>
            <a:gd name="connsiteX13049" fmla="*/ 318826 w 4004840"/>
            <a:gd name="connsiteY13049" fmla="*/ 635029 h 4757195"/>
            <a:gd name="connsiteX13050" fmla="*/ 316954 w 4004840"/>
            <a:gd name="connsiteY13050" fmla="*/ 649043 h 4757195"/>
            <a:gd name="connsiteX13051" fmla="*/ 306662 w 4004840"/>
            <a:gd name="connsiteY13051" fmla="*/ 656517 h 4757195"/>
            <a:gd name="connsiteX13052" fmla="*/ 309469 w 4004840"/>
            <a:gd name="connsiteY13052" fmla="*/ 653714 h 4757195"/>
            <a:gd name="connsiteX13053" fmla="*/ 314148 w 4004840"/>
            <a:gd name="connsiteY13053" fmla="*/ 642503 h 4757195"/>
            <a:gd name="connsiteX13054" fmla="*/ 306662 w 4004840"/>
            <a:gd name="connsiteY13054" fmla="*/ 651846 h 4757195"/>
            <a:gd name="connsiteX13055" fmla="*/ 304791 w 4004840"/>
            <a:gd name="connsiteY13055" fmla="*/ 655583 h 4757195"/>
            <a:gd name="connsiteX13056" fmla="*/ 306662 w 4004840"/>
            <a:gd name="connsiteY13056" fmla="*/ 643437 h 4757195"/>
            <a:gd name="connsiteX13057" fmla="*/ 318826 w 4004840"/>
            <a:gd name="connsiteY13057" fmla="*/ 635029 h 4757195"/>
            <a:gd name="connsiteX13058" fmla="*/ 353444 w 4004840"/>
            <a:gd name="connsiteY13058" fmla="*/ 635029 h 4757195"/>
            <a:gd name="connsiteX13059" fmla="*/ 314148 w 4004840"/>
            <a:gd name="connsiteY13059" fmla="*/ 744340 h 4757195"/>
            <a:gd name="connsiteX13060" fmla="*/ 444202 w 4004840"/>
            <a:gd name="connsiteY13060" fmla="*/ 739669 h 4757195"/>
            <a:gd name="connsiteX13061" fmla="*/ 381514 w 4004840"/>
            <a:gd name="connsiteY13061" fmla="*/ 748077 h 4757195"/>
            <a:gd name="connsiteX13062" fmla="*/ 391806 w 4004840"/>
            <a:gd name="connsiteY13062" fmla="*/ 767698 h 4757195"/>
            <a:gd name="connsiteX13063" fmla="*/ 359994 w 4004840"/>
            <a:gd name="connsiteY13063" fmla="*/ 764895 h 4757195"/>
            <a:gd name="connsiteX13064" fmla="*/ 353444 w 4004840"/>
            <a:gd name="connsiteY13064" fmla="*/ 760223 h 4757195"/>
            <a:gd name="connsiteX13065" fmla="*/ 306662 w 4004840"/>
            <a:gd name="connsiteY13065" fmla="*/ 800398 h 4757195"/>
            <a:gd name="connsiteX13066" fmla="*/ 327247 w 4004840"/>
            <a:gd name="connsiteY13066" fmla="*/ 940541 h 4757195"/>
            <a:gd name="connsiteX13067" fmla="*/ 230875 w 4004840"/>
            <a:gd name="connsiteY13067" fmla="*/ 940541 h 4757195"/>
            <a:gd name="connsiteX13068" fmla="*/ 260816 w 4004840"/>
            <a:gd name="connsiteY13068" fmla="*/ 800398 h 4757195"/>
            <a:gd name="connsiteX13069" fmla="*/ 237893 w 4004840"/>
            <a:gd name="connsiteY13069" fmla="*/ 754267 h 4757195"/>
            <a:gd name="connsiteX13070" fmla="*/ 212839 w 4004840"/>
            <a:gd name="connsiteY13070" fmla="*/ 737930 h 4757195"/>
            <a:gd name="connsiteX13071" fmla="*/ 205613 w 4004840"/>
            <a:gd name="connsiteY13071" fmla="*/ 741537 h 4757195"/>
            <a:gd name="connsiteX13072" fmla="*/ 184093 w 4004840"/>
            <a:gd name="connsiteY13072" fmla="*/ 757420 h 4757195"/>
            <a:gd name="connsiteX13073" fmla="*/ 208420 w 4004840"/>
            <a:gd name="connsiteY13073" fmla="*/ 747143 h 4757195"/>
            <a:gd name="connsiteX13074" fmla="*/ 214969 w 4004840"/>
            <a:gd name="connsiteY13074" fmla="*/ 742472 h 4757195"/>
            <a:gd name="connsiteX13075" fmla="*/ 198128 w 4004840"/>
            <a:gd name="connsiteY13075" fmla="*/ 764895 h 4757195"/>
            <a:gd name="connsiteX13076" fmla="*/ 167252 w 4004840"/>
            <a:gd name="connsiteY13076" fmla="*/ 767698 h 4757195"/>
            <a:gd name="connsiteX13077" fmla="*/ 185029 w 4004840"/>
            <a:gd name="connsiteY13077" fmla="*/ 741537 h 4757195"/>
            <a:gd name="connsiteX13078" fmla="*/ 200116 w 4004840"/>
            <a:gd name="connsiteY13078" fmla="*/ 737216 h 4757195"/>
            <a:gd name="connsiteX13079" fmla="*/ 212606 w 4004840"/>
            <a:gd name="connsiteY13079" fmla="*/ 737778 h 4757195"/>
            <a:gd name="connsiteX13080" fmla="*/ 206081 w 4004840"/>
            <a:gd name="connsiteY13080" fmla="*/ 733523 h 4757195"/>
            <a:gd name="connsiteX13081" fmla="*/ 156024 w 4004840"/>
            <a:gd name="connsiteY13081" fmla="*/ 725655 h 4757195"/>
            <a:gd name="connsiteX13082" fmla="*/ 240232 w 4004840"/>
            <a:gd name="connsiteY13082" fmla="*/ 728457 h 4757195"/>
            <a:gd name="connsiteX13083" fmla="*/ 214034 w 4004840"/>
            <a:gd name="connsiteY13083" fmla="*/ 658386 h 4757195"/>
            <a:gd name="connsiteX13084" fmla="*/ 272979 w 4004840"/>
            <a:gd name="connsiteY13084" fmla="*/ 757420 h 4757195"/>
            <a:gd name="connsiteX13085" fmla="*/ 353444 w 4004840"/>
            <a:gd name="connsiteY13085" fmla="*/ 635029 h 4757195"/>
            <a:gd name="connsiteX13086" fmla="*/ 623097 w 4004840"/>
            <a:gd name="connsiteY13086" fmla="*/ 635029 h 4757195"/>
            <a:gd name="connsiteX13087" fmla="*/ 635260 w 4004840"/>
            <a:gd name="connsiteY13087" fmla="*/ 643437 h 4757195"/>
            <a:gd name="connsiteX13088" fmla="*/ 636196 w 4004840"/>
            <a:gd name="connsiteY13088" fmla="*/ 655583 h 4757195"/>
            <a:gd name="connsiteX13089" fmla="*/ 634324 w 4004840"/>
            <a:gd name="connsiteY13089" fmla="*/ 651846 h 4757195"/>
            <a:gd name="connsiteX13090" fmla="*/ 627775 w 4004840"/>
            <a:gd name="connsiteY13090" fmla="*/ 642503 h 4757195"/>
            <a:gd name="connsiteX13091" fmla="*/ 632453 w 4004840"/>
            <a:gd name="connsiteY13091" fmla="*/ 653714 h 4757195"/>
            <a:gd name="connsiteX13092" fmla="*/ 634324 w 4004840"/>
            <a:gd name="connsiteY13092" fmla="*/ 656517 h 4757195"/>
            <a:gd name="connsiteX13093" fmla="*/ 624032 w 4004840"/>
            <a:gd name="connsiteY13093" fmla="*/ 649043 h 4757195"/>
            <a:gd name="connsiteX13094" fmla="*/ 623097 w 4004840"/>
            <a:gd name="connsiteY13094" fmla="*/ 635029 h 4757195"/>
            <a:gd name="connsiteX13095" fmla="*/ 701691 w 4004840"/>
            <a:gd name="connsiteY13095" fmla="*/ 635029 h 4757195"/>
            <a:gd name="connsiteX13096" fmla="*/ 699819 w 4004840"/>
            <a:gd name="connsiteY13096" fmla="*/ 649043 h 4757195"/>
            <a:gd name="connsiteX13097" fmla="*/ 689527 w 4004840"/>
            <a:gd name="connsiteY13097" fmla="*/ 656517 h 4757195"/>
            <a:gd name="connsiteX13098" fmla="*/ 692334 w 4004840"/>
            <a:gd name="connsiteY13098" fmla="*/ 653714 h 4757195"/>
            <a:gd name="connsiteX13099" fmla="*/ 697012 w 4004840"/>
            <a:gd name="connsiteY13099" fmla="*/ 642503 h 4757195"/>
            <a:gd name="connsiteX13100" fmla="*/ 689527 w 4004840"/>
            <a:gd name="connsiteY13100" fmla="*/ 651846 h 4757195"/>
            <a:gd name="connsiteX13101" fmla="*/ 687656 w 4004840"/>
            <a:gd name="connsiteY13101" fmla="*/ 655583 h 4757195"/>
            <a:gd name="connsiteX13102" fmla="*/ 689527 w 4004840"/>
            <a:gd name="connsiteY13102" fmla="*/ 643437 h 4757195"/>
            <a:gd name="connsiteX13103" fmla="*/ 701691 w 4004840"/>
            <a:gd name="connsiteY13103" fmla="*/ 635029 h 4757195"/>
            <a:gd name="connsiteX13104" fmla="*/ 736309 w 4004840"/>
            <a:gd name="connsiteY13104" fmla="*/ 635029 h 4757195"/>
            <a:gd name="connsiteX13105" fmla="*/ 697012 w 4004840"/>
            <a:gd name="connsiteY13105" fmla="*/ 744340 h 4757195"/>
            <a:gd name="connsiteX13106" fmla="*/ 827067 w 4004840"/>
            <a:gd name="connsiteY13106" fmla="*/ 739669 h 4757195"/>
            <a:gd name="connsiteX13107" fmla="*/ 764379 w 4004840"/>
            <a:gd name="connsiteY13107" fmla="*/ 748077 h 4757195"/>
            <a:gd name="connsiteX13108" fmla="*/ 774671 w 4004840"/>
            <a:gd name="connsiteY13108" fmla="*/ 767698 h 4757195"/>
            <a:gd name="connsiteX13109" fmla="*/ 742859 w 4004840"/>
            <a:gd name="connsiteY13109" fmla="*/ 764895 h 4757195"/>
            <a:gd name="connsiteX13110" fmla="*/ 736309 w 4004840"/>
            <a:gd name="connsiteY13110" fmla="*/ 760223 h 4757195"/>
            <a:gd name="connsiteX13111" fmla="*/ 689527 w 4004840"/>
            <a:gd name="connsiteY13111" fmla="*/ 800398 h 4757195"/>
            <a:gd name="connsiteX13112" fmla="*/ 710111 w 4004840"/>
            <a:gd name="connsiteY13112" fmla="*/ 940541 h 4757195"/>
            <a:gd name="connsiteX13113" fmla="*/ 613740 w 4004840"/>
            <a:gd name="connsiteY13113" fmla="*/ 940541 h 4757195"/>
            <a:gd name="connsiteX13114" fmla="*/ 643681 w 4004840"/>
            <a:gd name="connsiteY13114" fmla="*/ 800398 h 4757195"/>
            <a:gd name="connsiteX13115" fmla="*/ 620758 w 4004840"/>
            <a:gd name="connsiteY13115" fmla="*/ 754267 h 4757195"/>
            <a:gd name="connsiteX13116" fmla="*/ 595704 w 4004840"/>
            <a:gd name="connsiteY13116" fmla="*/ 737930 h 4757195"/>
            <a:gd name="connsiteX13117" fmla="*/ 588478 w 4004840"/>
            <a:gd name="connsiteY13117" fmla="*/ 741537 h 4757195"/>
            <a:gd name="connsiteX13118" fmla="*/ 566958 w 4004840"/>
            <a:gd name="connsiteY13118" fmla="*/ 757420 h 4757195"/>
            <a:gd name="connsiteX13119" fmla="*/ 591285 w 4004840"/>
            <a:gd name="connsiteY13119" fmla="*/ 747143 h 4757195"/>
            <a:gd name="connsiteX13120" fmla="*/ 597834 w 4004840"/>
            <a:gd name="connsiteY13120" fmla="*/ 742472 h 4757195"/>
            <a:gd name="connsiteX13121" fmla="*/ 580993 w 4004840"/>
            <a:gd name="connsiteY13121" fmla="*/ 764895 h 4757195"/>
            <a:gd name="connsiteX13122" fmla="*/ 550117 w 4004840"/>
            <a:gd name="connsiteY13122" fmla="*/ 767698 h 4757195"/>
            <a:gd name="connsiteX13123" fmla="*/ 567894 w 4004840"/>
            <a:gd name="connsiteY13123" fmla="*/ 741537 h 4757195"/>
            <a:gd name="connsiteX13124" fmla="*/ 582981 w 4004840"/>
            <a:gd name="connsiteY13124" fmla="*/ 737216 h 4757195"/>
            <a:gd name="connsiteX13125" fmla="*/ 595471 w 4004840"/>
            <a:gd name="connsiteY13125" fmla="*/ 737778 h 4757195"/>
            <a:gd name="connsiteX13126" fmla="*/ 588946 w 4004840"/>
            <a:gd name="connsiteY13126" fmla="*/ 733523 h 4757195"/>
            <a:gd name="connsiteX13127" fmla="*/ 538889 w 4004840"/>
            <a:gd name="connsiteY13127" fmla="*/ 725655 h 4757195"/>
            <a:gd name="connsiteX13128" fmla="*/ 623097 w 4004840"/>
            <a:gd name="connsiteY13128" fmla="*/ 728457 h 4757195"/>
            <a:gd name="connsiteX13129" fmla="*/ 596899 w 4004840"/>
            <a:gd name="connsiteY13129" fmla="*/ 658386 h 4757195"/>
            <a:gd name="connsiteX13130" fmla="*/ 655844 w 4004840"/>
            <a:gd name="connsiteY13130" fmla="*/ 757420 h 4757195"/>
            <a:gd name="connsiteX13131" fmla="*/ 736309 w 4004840"/>
            <a:gd name="connsiteY13131" fmla="*/ 635029 h 4757195"/>
            <a:gd name="connsiteX13132" fmla="*/ 1005962 w 4004840"/>
            <a:gd name="connsiteY13132" fmla="*/ 635029 h 4757195"/>
            <a:gd name="connsiteX13133" fmla="*/ 1018125 w 4004840"/>
            <a:gd name="connsiteY13133" fmla="*/ 643437 h 4757195"/>
            <a:gd name="connsiteX13134" fmla="*/ 1019061 w 4004840"/>
            <a:gd name="connsiteY13134" fmla="*/ 655583 h 4757195"/>
            <a:gd name="connsiteX13135" fmla="*/ 1017189 w 4004840"/>
            <a:gd name="connsiteY13135" fmla="*/ 651846 h 4757195"/>
            <a:gd name="connsiteX13136" fmla="*/ 1010640 w 4004840"/>
            <a:gd name="connsiteY13136" fmla="*/ 642503 h 4757195"/>
            <a:gd name="connsiteX13137" fmla="*/ 1015318 w 4004840"/>
            <a:gd name="connsiteY13137" fmla="*/ 653714 h 4757195"/>
            <a:gd name="connsiteX13138" fmla="*/ 1017189 w 4004840"/>
            <a:gd name="connsiteY13138" fmla="*/ 656517 h 4757195"/>
            <a:gd name="connsiteX13139" fmla="*/ 1006897 w 4004840"/>
            <a:gd name="connsiteY13139" fmla="*/ 649043 h 4757195"/>
            <a:gd name="connsiteX13140" fmla="*/ 1005962 w 4004840"/>
            <a:gd name="connsiteY13140" fmla="*/ 635029 h 4757195"/>
            <a:gd name="connsiteX13141" fmla="*/ 1084556 w 4004840"/>
            <a:gd name="connsiteY13141" fmla="*/ 635029 h 4757195"/>
            <a:gd name="connsiteX13142" fmla="*/ 1082684 w 4004840"/>
            <a:gd name="connsiteY13142" fmla="*/ 649043 h 4757195"/>
            <a:gd name="connsiteX13143" fmla="*/ 1072392 w 4004840"/>
            <a:gd name="connsiteY13143" fmla="*/ 656517 h 4757195"/>
            <a:gd name="connsiteX13144" fmla="*/ 1075199 w 4004840"/>
            <a:gd name="connsiteY13144" fmla="*/ 653714 h 4757195"/>
            <a:gd name="connsiteX13145" fmla="*/ 1079877 w 4004840"/>
            <a:gd name="connsiteY13145" fmla="*/ 642503 h 4757195"/>
            <a:gd name="connsiteX13146" fmla="*/ 1072392 w 4004840"/>
            <a:gd name="connsiteY13146" fmla="*/ 651846 h 4757195"/>
            <a:gd name="connsiteX13147" fmla="*/ 1070521 w 4004840"/>
            <a:gd name="connsiteY13147" fmla="*/ 655583 h 4757195"/>
            <a:gd name="connsiteX13148" fmla="*/ 1072392 w 4004840"/>
            <a:gd name="connsiteY13148" fmla="*/ 643437 h 4757195"/>
            <a:gd name="connsiteX13149" fmla="*/ 1084556 w 4004840"/>
            <a:gd name="connsiteY13149" fmla="*/ 635029 h 4757195"/>
            <a:gd name="connsiteX13150" fmla="*/ 1119174 w 4004840"/>
            <a:gd name="connsiteY13150" fmla="*/ 635029 h 4757195"/>
            <a:gd name="connsiteX13151" fmla="*/ 1079877 w 4004840"/>
            <a:gd name="connsiteY13151" fmla="*/ 744340 h 4757195"/>
            <a:gd name="connsiteX13152" fmla="*/ 1209932 w 4004840"/>
            <a:gd name="connsiteY13152" fmla="*/ 739669 h 4757195"/>
            <a:gd name="connsiteX13153" fmla="*/ 1147244 w 4004840"/>
            <a:gd name="connsiteY13153" fmla="*/ 748077 h 4757195"/>
            <a:gd name="connsiteX13154" fmla="*/ 1157536 w 4004840"/>
            <a:gd name="connsiteY13154" fmla="*/ 767698 h 4757195"/>
            <a:gd name="connsiteX13155" fmla="*/ 1125724 w 4004840"/>
            <a:gd name="connsiteY13155" fmla="*/ 764895 h 4757195"/>
            <a:gd name="connsiteX13156" fmla="*/ 1119174 w 4004840"/>
            <a:gd name="connsiteY13156" fmla="*/ 760223 h 4757195"/>
            <a:gd name="connsiteX13157" fmla="*/ 1072392 w 4004840"/>
            <a:gd name="connsiteY13157" fmla="*/ 800398 h 4757195"/>
            <a:gd name="connsiteX13158" fmla="*/ 1092976 w 4004840"/>
            <a:gd name="connsiteY13158" fmla="*/ 940541 h 4757195"/>
            <a:gd name="connsiteX13159" fmla="*/ 996605 w 4004840"/>
            <a:gd name="connsiteY13159" fmla="*/ 940541 h 4757195"/>
            <a:gd name="connsiteX13160" fmla="*/ 1026546 w 4004840"/>
            <a:gd name="connsiteY13160" fmla="*/ 800398 h 4757195"/>
            <a:gd name="connsiteX13161" fmla="*/ 1003623 w 4004840"/>
            <a:gd name="connsiteY13161" fmla="*/ 754267 h 4757195"/>
            <a:gd name="connsiteX13162" fmla="*/ 978569 w 4004840"/>
            <a:gd name="connsiteY13162" fmla="*/ 737930 h 4757195"/>
            <a:gd name="connsiteX13163" fmla="*/ 971343 w 4004840"/>
            <a:gd name="connsiteY13163" fmla="*/ 741537 h 4757195"/>
            <a:gd name="connsiteX13164" fmla="*/ 949823 w 4004840"/>
            <a:gd name="connsiteY13164" fmla="*/ 757420 h 4757195"/>
            <a:gd name="connsiteX13165" fmla="*/ 974150 w 4004840"/>
            <a:gd name="connsiteY13165" fmla="*/ 747143 h 4757195"/>
            <a:gd name="connsiteX13166" fmla="*/ 980699 w 4004840"/>
            <a:gd name="connsiteY13166" fmla="*/ 742472 h 4757195"/>
            <a:gd name="connsiteX13167" fmla="*/ 963858 w 4004840"/>
            <a:gd name="connsiteY13167" fmla="*/ 764895 h 4757195"/>
            <a:gd name="connsiteX13168" fmla="*/ 932982 w 4004840"/>
            <a:gd name="connsiteY13168" fmla="*/ 767698 h 4757195"/>
            <a:gd name="connsiteX13169" fmla="*/ 950759 w 4004840"/>
            <a:gd name="connsiteY13169" fmla="*/ 741537 h 4757195"/>
            <a:gd name="connsiteX13170" fmla="*/ 965846 w 4004840"/>
            <a:gd name="connsiteY13170" fmla="*/ 737216 h 4757195"/>
            <a:gd name="connsiteX13171" fmla="*/ 978336 w 4004840"/>
            <a:gd name="connsiteY13171" fmla="*/ 737778 h 4757195"/>
            <a:gd name="connsiteX13172" fmla="*/ 971811 w 4004840"/>
            <a:gd name="connsiteY13172" fmla="*/ 733523 h 4757195"/>
            <a:gd name="connsiteX13173" fmla="*/ 921754 w 4004840"/>
            <a:gd name="connsiteY13173" fmla="*/ 725655 h 4757195"/>
            <a:gd name="connsiteX13174" fmla="*/ 1005962 w 4004840"/>
            <a:gd name="connsiteY13174" fmla="*/ 728457 h 4757195"/>
            <a:gd name="connsiteX13175" fmla="*/ 979764 w 4004840"/>
            <a:gd name="connsiteY13175" fmla="*/ 658386 h 4757195"/>
            <a:gd name="connsiteX13176" fmla="*/ 1038709 w 4004840"/>
            <a:gd name="connsiteY13176" fmla="*/ 757420 h 4757195"/>
            <a:gd name="connsiteX13177" fmla="*/ 1119174 w 4004840"/>
            <a:gd name="connsiteY13177" fmla="*/ 635029 h 4757195"/>
            <a:gd name="connsiteX13178" fmla="*/ 1388827 w 4004840"/>
            <a:gd name="connsiteY13178" fmla="*/ 635029 h 4757195"/>
            <a:gd name="connsiteX13179" fmla="*/ 1400990 w 4004840"/>
            <a:gd name="connsiteY13179" fmla="*/ 643437 h 4757195"/>
            <a:gd name="connsiteX13180" fmla="*/ 1401926 w 4004840"/>
            <a:gd name="connsiteY13180" fmla="*/ 655583 h 4757195"/>
            <a:gd name="connsiteX13181" fmla="*/ 1400054 w 4004840"/>
            <a:gd name="connsiteY13181" fmla="*/ 651846 h 4757195"/>
            <a:gd name="connsiteX13182" fmla="*/ 1393505 w 4004840"/>
            <a:gd name="connsiteY13182" fmla="*/ 642503 h 4757195"/>
            <a:gd name="connsiteX13183" fmla="*/ 1398183 w 4004840"/>
            <a:gd name="connsiteY13183" fmla="*/ 653714 h 4757195"/>
            <a:gd name="connsiteX13184" fmla="*/ 1400054 w 4004840"/>
            <a:gd name="connsiteY13184" fmla="*/ 656517 h 4757195"/>
            <a:gd name="connsiteX13185" fmla="*/ 1389762 w 4004840"/>
            <a:gd name="connsiteY13185" fmla="*/ 649043 h 4757195"/>
            <a:gd name="connsiteX13186" fmla="*/ 1388827 w 4004840"/>
            <a:gd name="connsiteY13186" fmla="*/ 635029 h 4757195"/>
            <a:gd name="connsiteX13187" fmla="*/ 1467421 w 4004840"/>
            <a:gd name="connsiteY13187" fmla="*/ 635029 h 4757195"/>
            <a:gd name="connsiteX13188" fmla="*/ 1465549 w 4004840"/>
            <a:gd name="connsiteY13188" fmla="*/ 649043 h 4757195"/>
            <a:gd name="connsiteX13189" fmla="*/ 1455257 w 4004840"/>
            <a:gd name="connsiteY13189" fmla="*/ 656517 h 4757195"/>
            <a:gd name="connsiteX13190" fmla="*/ 1458064 w 4004840"/>
            <a:gd name="connsiteY13190" fmla="*/ 653714 h 4757195"/>
            <a:gd name="connsiteX13191" fmla="*/ 1462742 w 4004840"/>
            <a:gd name="connsiteY13191" fmla="*/ 642503 h 4757195"/>
            <a:gd name="connsiteX13192" fmla="*/ 1455257 w 4004840"/>
            <a:gd name="connsiteY13192" fmla="*/ 651846 h 4757195"/>
            <a:gd name="connsiteX13193" fmla="*/ 1453386 w 4004840"/>
            <a:gd name="connsiteY13193" fmla="*/ 655583 h 4757195"/>
            <a:gd name="connsiteX13194" fmla="*/ 1455257 w 4004840"/>
            <a:gd name="connsiteY13194" fmla="*/ 643437 h 4757195"/>
            <a:gd name="connsiteX13195" fmla="*/ 1467421 w 4004840"/>
            <a:gd name="connsiteY13195" fmla="*/ 635029 h 4757195"/>
            <a:gd name="connsiteX13196" fmla="*/ 1502039 w 4004840"/>
            <a:gd name="connsiteY13196" fmla="*/ 635029 h 4757195"/>
            <a:gd name="connsiteX13197" fmla="*/ 1462742 w 4004840"/>
            <a:gd name="connsiteY13197" fmla="*/ 744340 h 4757195"/>
            <a:gd name="connsiteX13198" fmla="*/ 1592797 w 4004840"/>
            <a:gd name="connsiteY13198" fmla="*/ 739669 h 4757195"/>
            <a:gd name="connsiteX13199" fmla="*/ 1530109 w 4004840"/>
            <a:gd name="connsiteY13199" fmla="*/ 748077 h 4757195"/>
            <a:gd name="connsiteX13200" fmla="*/ 1540401 w 4004840"/>
            <a:gd name="connsiteY13200" fmla="*/ 767698 h 4757195"/>
            <a:gd name="connsiteX13201" fmla="*/ 1508589 w 4004840"/>
            <a:gd name="connsiteY13201" fmla="*/ 764895 h 4757195"/>
            <a:gd name="connsiteX13202" fmla="*/ 1502039 w 4004840"/>
            <a:gd name="connsiteY13202" fmla="*/ 760223 h 4757195"/>
            <a:gd name="connsiteX13203" fmla="*/ 1455257 w 4004840"/>
            <a:gd name="connsiteY13203" fmla="*/ 800398 h 4757195"/>
            <a:gd name="connsiteX13204" fmla="*/ 1475841 w 4004840"/>
            <a:gd name="connsiteY13204" fmla="*/ 940541 h 4757195"/>
            <a:gd name="connsiteX13205" fmla="*/ 1379470 w 4004840"/>
            <a:gd name="connsiteY13205" fmla="*/ 940541 h 4757195"/>
            <a:gd name="connsiteX13206" fmla="*/ 1409411 w 4004840"/>
            <a:gd name="connsiteY13206" fmla="*/ 800398 h 4757195"/>
            <a:gd name="connsiteX13207" fmla="*/ 1386488 w 4004840"/>
            <a:gd name="connsiteY13207" fmla="*/ 754267 h 4757195"/>
            <a:gd name="connsiteX13208" fmla="*/ 1361434 w 4004840"/>
            <a:gd name="connsiteY13208" fmla="*/ 737930 h 4757195"/>
            <a:gd name="connsiteX13209" fmla="*/ 1354208 w 4004840"/>
            <a:gd name="connsiteY13209" fmla="*/ 741537 h 4757195"/>
            <a:gd name="connsiteX13210" fmla="*/ 1332688 w 4004840"/>
            <a:gd name="connsiteY13210" fmla="*/ 757420 h 4757195"/>
            <a:gd name="connsiteX13211" fmla="*/ 1357015 w 4004840"/>
            <a:gd name="connsiteY13211" fmla="*/ 747143 h 4757195"/>
            <a:gd name="connsiteX13212" fmla="*/ 1363564 w 4004840"/>
            <a:gd name="connsiteY13212" fmla="*/ 742472 h 4757195"/>
            <a:gd name="connsiteX13213" fmla="*/ 1346723 w 4004840"/>
            <a:gd name="connsiteY13213" fmla="*/ 764895 h 4757195"/>
            <a:gd name="connsiteX13214" fmla="*/ 1315847 w 4004840"/>
            <a:gd name="connsiteY13214" fmla="*/ 767698 h 4757195"/>
            <a:gd name="connsiteX13215" fmla="*/ 1333624 w 4004840"/>
            <a:gd name="connsiteY13215" fmla="*/ 741537 h 4757195"/>
            <a:gd name="connsiteX13216" fmla="*/ 1348711 w 4004840"/>
            <a:gd name="connsiteY13216" fmla="*/ 737216 h 4757195"/>
            <a:gd name="connsiteX13217" fmla="*/ 1361201 w 4004840"/>
            <a:gd name="connsiteY13217" fmla="*/ 737778 h 4757195"/>
            <a:gd name="connsiteX13218" fmla="*/ 1354676 w 4004840"/>
            <a:gd name="connsiteY13218" fmla="*/ 733523 h 4757195"/>
            <a:gd name="connsiteX13219" fmla="*/ 1304619 w 4004840"/>
            <a:gd name="connsiteY13219" fmla="*/ 725655 h 4757195"/>
            <a:gd name="connsiteX13220" fmla="*/ 1388827 w 4004840"/>
            <a:gd name="connsiteY13220" fmla="*/ 728457 h 4757195"/>
            <a:gd name="connsiteX13221" fmla="*/ 1362629 w 4004840"/>
            <a:gd name="connsiteY13221" fmla="*/ 658386 h 4757195"/>
            <a:gd name="connsiteX13222" fmla="*/ 1421574 w 4004840"/>
            <a:gd name="connsiteY13222" fmla="*/ 757420 h 4757195"/>
            <a:gd name="connsiteX13223" fmla="*/ 1502039 w 4004840"/>
            <a:gd name="connsiteY13223" fmla="*/ 635029 h 4757195"/>
            <a:gd name="connsiteX13224" fmla="*/ 1771691 w 4004840"/>
            <a:gd name="connsiteY13224" fmla="*/ 635029 h 4757195"/>
            <a:gd name="connsiteX13225" fmla="*/ 1783854 w 4004840"/>
            <a:gd name="connsiteY13225" fmla="*/ 643437 h 4757195"/>
            <a:gd name="connsiteX13226" fmla="*/ 1784790 w 4004840"/>
            <a:gd name="connsiteY13226" fmla="*/ 655583 h 4757195"/>
            <a:gd name="connsiteX13227" fmla="*/ 1782918 w 4004840"/>
            <a:gd name="connsiteY13227" fmla="*/ 651846 h 4757195"/>
            <a:gd name="connsiteX13228" fmla="*/ 1776369 w 4004840"/>
            <a:gd name="connsiteY13228" fmla="*/ 642503 h 4757195"/>
            <a:gd name="connsiteX13229" fmla="*/ 1781047 w 4004840"/>
            <a:gd name="connsiteY13229" fmla="*/ 653714 h 4757195"/>
            <a:gd name="connsiteX13230" fmla="*/ 1782918 w 4004840"/>
            <a:gd name="connsiteY13230" fmla="*/ 656517 h 4757195"/>
            <a:gd name="connsiteX13231" fmla="*/ 1772626 w 4004840"/>
            <a:gd name="connsiteY13231" fmla="*/ 649043 h 4757195"/>
            <a:gd name="connsiteX13232" fmla="*/ 1771691 w 4004840"/>
            <a:gd name="connsiteY13232" fmla="*/ 635029 h 4757195"/>
            <a:gd name="connsiteX13233" fmla="*/ 1850285 w 4004840"/>
            <a:gd name="connsiteY13233" fmla="*/ 635029 h 4757195"/>
            <a:gd name="connsiteX13234" fmla="*/ 1848413 w 4004840"/>
            <a:gd name="connsiteY13234" fmla="*/ 649043 h 4757195"/>
            <a:gd name="connsiteX13235" fmla="*/ 1838121 w 4004840"/>
            <a:gd name="connsiteY13235" fmla="*/ 656517 h 4757195"/>
            <a:gd name="connsiteX13236" fmla="*/ 1840928 w 4004840"/>
            <a:gd name="connsiteY13236" fmla="*/ 653714 h 4757195"/>
            <a:gd name="connsiteX13237" fmla="*/ 1845606 w 4004840"/>
            <a:gd name="connsiteY13237" fmla="*/ 642503 h 4757195"/>
            <a:gd name="connsiteX13238" fmla="*/ 1838121 w 4004840"/>
            <a:gd name="connsiteY13238" fmla="*/ 651846 h 4757195"/>
            <a:gd name="connsiteX13239" fmla="*/ 1836250 w 4004840"/>
            <a:gd name="connsiteY13239" fmla="*/ 655583 h 4757195"/>
            <a:gd name="connsiteX13240" fmla="*/ 1838121 w 4004840"/>
            <a:gd name="connsiteY13240" fmla="*/ 643437 h 4757195"/>
            <a:gd name="connsiteX13241" fmla="*/ 1850285 w 4004840"/>
            <a:gd name="connsiteY13241" fmla="*/ 635029 h 4757195"/>
            <a:gd name="connsiteX13242" fmla="*/ 1884903 w 4004840"/>
            <a:gd name="connsiteY13242" fmla="*/ 635029 h 4757195"/>
            <a:gd name="connsiteX13243" fmla="*/ 1845606 w 4004840"/>
            <a:gd name="connsiteY13243" fmla="*/ 744340 h 4757195"/>
            <a:gd name="connsiteX13244" fmla="*/ 1975661 w 4004840"/>
            <a:gd name="connsiteY13244" fmla="*/ 739669 h 4757195"/>
            <a:gd name="connsiteX13245" fmla="*/ 1912973 w 4004840"/>
            <a:gd name="connsiteY13245" fmla="*/ 748077 h 4757195"/>
            <a:gd name="connsiteX13246" fmla="*/ 1923265 w 4004840"/>
            <a:gd name="connsiteY13246" fmla="*/ 767698 h 4757195"/>
            <a:gd name="connsiteX13247" fmla="*/ 1891453 w 4004840"/>
            <a:gd name="connsiteY13247" fmla="*/ 764895 h 4757195"/>
            <a:gd name="connsiteX13248" fmla="*/ 1884903 w 4004840"/>
            <a:gd name="connsiteY13248" fmla="*/ 760223 h 4757195"/>
            <a:gd name="connsiteX13249" fmla="*/ 1838121 w 4004840"/>
            <a:gd name="connsiteY13249" fmla="*/ 800398 h 4757195"/>
            <a:gd name="connsiteX13250" fmla="*/ 1858705 w 4004840"/>
            <a:gd name="connsiteY13250" fmla="*/ 940541 h 4757195"/>
            <a:gd name="connsiteX13251" fmla="*/ 1762334 w 4004840"/>
            <a:gd name="connsiteY13251" fmla="*/ 940541 h 4757195"/>
            <a:gd name="connsiteX13252" fmla="*/ 1792275 w 4004840"/>
            <a:gd name="connsiteY13252" fmla="*/ 800398 h 4757195"/>
            <a:gd name="connsiteX13253" fmla="*/ 1769352 w 4004840"/>
            <a:gd name="connsiteY13253" fmla="*/ 754267 h 4757195"/>
            <a:gd name="connsiteX13254" fmla="*/ 1744298 w 4004840"/>
            <a:gd name="connsiteY13254" fmla="*/ 737930 h 4757195"/>
            <a:gd name="connsiteX13255" fmla="*/ 1737072 w 4004840"/>
            <a:gd name="connsiteY13255" fmla="*/ 741537 h 4757195"/>
            <a:gd name="connsiteX13256" fmla="*/ 1715552 w 4004840"/>
            <a:gd name="connsiteY13256" fmla="*/ 757420 h 4757195"/>
            <a:gd name="connsiteX13257" fmla="*/ 1739879 w 4004840"/>
            <a:gd name="connsiteY13257" fmla="*/ 747143 h 4757195"/>
            <a:gd name="connsiteX13258" fmla="*/ 1746428 w 4004840"/>
            <a:gd name="connsiteY13258" fmla="*/ 742472 h 4757195"/>
            <a:gd name="connsiteX13259" fmla="*/ 1729587 w 4004840"/>
            <a:gd name="connsiteY13259" fmla="*/ 764895 h 4757195"/>
            <a:gd name="connsiteX13260" fmla="*/ 1698711 w 4004840"/>
            <a:gd name="connsiteY13260" fmla="*/ 767698 h 4757195"/>
            <a:gd name="connsiteX13261" fmla="*/ 1716488 w 4004840"/>
            <a:gd name="connsiteY13261" fmla="*/ 741537 h 4757195"/>
            <a:gd name="connsiteX13262" fmla="*/ 1731575 w 4004840"/>
            <a:gd name="connsiteY13262" fmla="*/ 737216 h 4757195"/>
            <a:gd name="connsiteX13263" fmla="*/ 1744065 w 4004840"/>
            <a:gd name="connsiteY13263" fmla="*/ 737778 h 4757195"/>
            <a:gd name="connsiteX13264" fmla="*/ 1737540 w 4004840"/>
            <a:gd name="connsiteY13264" fmla="*/ 733523 h 4757195"/>
            <a:gd name="connsiteX13265" fmla="*/ 1687483 w 4004840"/>
            <a:gd name="connsiteY13265" fmla="*/ 725655 h 4757195"/>
            <a:gd name="connsiteX13266" fmla="*/ 1771691 w 4004840"/>
            <a:gd name="connsiteY13266" fmla="*/ 728457 h 4757195"/>
            <a:gd name="connsiteX13267" fmla="*/ 1745493 w 4004840"/>
            <a:gd name="connsiteY13267" fmla="*/ 658386 h 4757195"/>
            <a:gd name="connsiteX13268" fmla="*/ 1804438 w 4004840"/>
            <a:gd name="connsiteY13268" fmla="*/ 757420 h 4757195"/>
            <a:gd name="connsiteX13269" fmla="*/ 1884903 w 4004840"/>
            <a:gd name="connsiteY13269" fmla="*/ 635029 h 4757195"/>
            <a:gd name="connsiteX13270" fmla="*/ 2154556 w 4004840"/>
            <a:gd name="connsiteY13270" fmla="*/ 635029 h 4757195"/>
            <a:gd name="connsiteX13271" fmla="*/ 2166719 w 4004840"/>
            <a:gd name="connsiteY13271" fmla="*/ 643437 h 4757195"/>
            <a:gd name="connsiteX13272" fmla="*/ 2167655 w 4004840"/>
            <a:gd name="connsiteY13272" fmla="*/ 655583 h 4757195"/>
            <a:gd name="connsiteX13273" fmla="*/ 2165783 w 4004840"/>
            <a:gd name="connsiteY13273" fmla="*/ 651846 h 4757195"/>
            <a:gd name="connsiteX13274" fmla="*/ 2159234 w 4004840"/>
            <a:gd name="connsiteY13274" fmla="*/ 642503 h 4757195"/>
            <a:gd name="connsiteX13275" fmla="*/ 2163912 w 4004840"/>
            <a:gd name="connsiteY13275" fmla="*/ 653714 h 4757195"/>
            <a:gd name="connsiteX13276" fmla="*/ 2165783 w 4004840"/>
            <a:gd name="connsiteY13276" fmla="*/ 656517 h 4757195"/>
            <a:gd name="connsiteX13277" fmla="*/ 2155491 w 4004840"/>
            <a:gd name="connsiteY13277" fmla="*/ 649043 h 4757195"/>
            <a:gd name="connsiteX13278" fmla="*/ 2154556 w 4004840"/>
            <a:gd name="connsiteY13278" fmla="*/ 635029 h 4757195"/>
            <a:gd name="connsiteX13279" fmla="*/ 2233150 w 4004840"/>
            <a:gd name="connsiteY13279" fmla="*/ 635029 h 4757195"/>
            <a:gd name="connsiteX13280" fmla="*/ 2231278 w 4004840"/>
            <a:gd name="connsiteY13280" fmla="*/ 649043 h 4757195"/>
            <a:gd name="connsiteX13281" fmla="*/ 2220986 w 4004840"/>
            <a:gd name="connsiteY13281" fmla="*/ 656517 h 4757195"/>
            <a:gd name="connsiteX13282" fmla="*/ 2223793 w 4004840"/>
            <a:gd name="connsiteY13282" fmla="*/ 653714 h 4757195"/>
            <a:gd name="connsiteX13283" fmla="*/ 2228471 w 4004840"/>
            <a:gd name="connsiteY13283" fmla="*/ 642503 h 4757195"/>
            <a:gd name="connsiteX13284" fmla="*/ 2220986 w 4004840"/>
            <a:gd name="connsiteY13284" fmla="*/ 651846 h 4757195"/>
            <a:gd name="connsiteX13285" fmla="*/ 2219115 w 4004840"/>
            <a:gd name="connsiteY13285" fmla="*/ 655583 h 4757195"/>
            <a:gd name="connsiteX13286" fmla="*/ 2220986 w 4004840"/>
            <a:gd name="connsiteY13286" fmla="*/ 643437 h 4757195"/>
            <a:gd name="connsiteX13287" fmla="*/ 2233150 w 4004840"/>
            <a:gd name="connsiteY13287" fmla="*/ 635029 h 4757195"/>
            <a:gd name="connsiteX13288" fmla="*/ 2267768 w 4004840"/>
            <a:gd name="connsiteY13288" fmla="*/ 635029 h 4757195"/>
            <a:gd name="connsiteX13289" fmla="*/ 2228471 w 4004840"/>
            <a:gd name="connsiteY13289" fmla="*/ 744340 h 4757195"/>
            <a:gd name="connsiteX13290" fmla="*/ 2358526 w 4004840"/>
            <a:gd name="connsiteY13290" fmla="*/ 739669 h 4757195"/>
            <a:gd name="connsiteX13291" fmla="*/ 2295838 w 4004840"/>
            <a:gd name="connsiteY13291" fmla="*/ 748077 h 4757195"/>
            <a:gd name="connsiteX13292" fmla="*/ 2306130 w 4004840"/>
            <a:gd name="connsiteY13292" fmla="*/ 767698 h 4757195"/>
            <a:gd name="connsiteX13293" fmla="*/ 2274318 w 4004840"/>
            <a:gd name="connsiteY13293" fmla="*/ 764895 h 4757195"/>
            <a:gd name="connsiteX13294" fmla="*/ 2267768 w 4004840"/>
            <a:gd name="connsiteY13294" fmla="*/ 760223 h 4757195"/>
            <a:gd name="connsiteX13295" fmla="*/ 2220986 w 4004840"/>
            <a:gd name="connsiteY13295" fmla="*/ 800398 h 4757195"/>
            <a:gd name="connsiteX13296" fmla="*/ 2241570 w 4004840"/>
            <a:gd name="connsiteY13296" fmla="*/ 940541 h 4757195"/>
            <a:gd name="connsiteX13297" fmla="*/ 2145199 w 4004840"/>
            <a:gd name="connsiteY13297" fmla="*/ 940541 h 4757195"/>
            <a:gd name="connsiteX13298" fmla="*/ 2175140 w 4004840"/>
            <a:gd name="connsiteY13298" fmla="*/ 800398 h 4757195"/>
            <a:gd name="connsiteX13299" fmla="*/ 2152217 w 4004840"/>
            <a:gd name="connsiteY13299" fmla="*/ 754267 h 4757195"/>
            <a:gd name="connsiteX13300" fmla="*/ 2127163 w 4004840"/>
            <a:gd name="connsiteY13300" fmla="*/ 737930 h 4757195"/>
            <a:gd name="connsiteX13301" fmla="*/ 2119937 w 4004840"/>
            <a:gd name="connsiteY13301" fmla="*/ 741537 h 4757195"/>
            <a:gd name="connsiteX13302" fmla="*/ 2098417 w 4004840"/>
            <a:gd name="connsiteY13302" fmla="*/ 757420 h 4757195"/>
            <a:gd name="connsiteX13303" fmla="*/ 2122744 w 4004840"/>
            <a:gd name="connsiteY13303" fmla="*/ 747143 h 4757195"/>
            <a:gd name="connsiteX13304" fmla="*/ 2129293 w 4004840"/>
            <a:gd name="connsiteY13304" fmla="*/ 742472 h 4757195"/>
            <a:gd name="connsiteX13305" fmla="*/ 2112452 w 4004840"/>
            <a:gd name="connsiteY13305" fmla="*/ 764895 h 4757195"/>
            <a:gd name="connsiteX13306" fmla="*/ 2081576 w 4004840"/>
            <a:gd name="connsiteY13306" fmla="*/ 767698 h 4757195"/>
            <a:gd name="connsiteX13307" fmla="*/ 2099353 w 4004840"/>
            <a:gd name="connsiteY13307" fmla="*/ 741537 h 4757195"/>
            <a:gd name="connsiteX13308" fmla="*/ 2114440 w 4004840"/>
            <a:gd name="connsiteY13308" fmla="*/ 737216 h 4757195"/>
            <a:gd name="connsiteX13309" fmla="*/ 2126930 w 4004840"/>
            <a:gd name="connsiteY13309" fmla="*/ 737778 h 4757195"/>
            <a:gd name="connsiteX13310" fmla="*/ 2120405 w 4004840"/>
            <a:gd name="connsiteY13310" fmla="*/ 733523 h 4757195"/>
            <a:gd name="connsiteX13311" fmla="*/ 2070348 w 4004840"/>
            <a:gd name="connsiteY13311" fmla="*/ 725655 h 4757195"/>
            <a:gd name="connsiteX13312" fmla="*/ 2154556 w 4004840"/>
            <a:gd name="connsiteY13312" fmla="*/ 728457 h 4757195"/>
            <a:gd name="connsiteX13313" fmla="*/ 2128358 w 4004840"/>
            <a:gd name="connsiteY13313" fmla="*/ 658386 h 4757195"/>
            <a:gd name="connsiteX13314" fmla="*/ 2187303 w 4004840"/>
            <a:gd name="connsiteY13314" fmla="*/ 757420 h 4757195"/>
            <a:gd name="connsiteX13315" fmla="*/ 2267768 w 4004840"/>
            <a:gd name="connsiteY13315" fmla="*/ 635029 h 4757195"/>
            <a:gd name="connsiteX13316" fmla="*/ 2537421 w 4004840"/>
            <a:gd name="connsiteY13316" fmla="*/ 635029 h 4757195"/>
            <a:gd name="connsiteX13317" fmla="*/ 2549584 w 4004840"/>
            <a:gd name="connsiteY13317" fmla="*/ 643437 h 4757195"/>
            <a:gd name="connsiteX13318" fmla="*/ 2550520 w 4004840"/>
            <a:gd name="connsiteY13318" fmla="*/ 655583 h 4757195"/>
            <a:gd name="connsiteX13319" fmla="*/ 2548648 w 4004840"/>
            <a:gd name="connsiteY13319" fmla="*/ 651846 h 4757195"/>
            <a:gd name="connsiteX13320" fmla="*/ 2542099 w 4004840"/>
            <a:gd name="connsiteY13320" fmla="*/ 642503 h 4757195"/>
            <a:gd name="connsiteX13321" fmla="*/ 2546777 w 4004840"/>
            <a:gd name="connsiteY13321" fmla="*/ 653714 h 4757195"/>
            <a:gd name="connsiteX13322" fmla="*/ 2548648 w 4004840"/>
            <a:gd name="connsiteY13322" fmla="*/ 656517 h 4757195"/>
            <a:gd name="connsiteX13323" fmla="*/ 2538356 w 4004840"/>
            <a:gd name="connsiteY13323" fmla="*/ 649043 h 4757195"/>
            <a:gd name="connsiteX13324" fmla="*/ 2537421 w 4004840"/>
            <a:gd name="connsiteY13324" fmla="*/ 635029 h 4757195"/>
            <a:gd name="connsiteX13325" fmla="*/ 2616014 w 4004840"/>
            <a:gd name="connsiteY13325" fmla="*/ 635029 h 4757195"/>
            <a:gd name="connsiteX13326" fmla="*/ 2614143 w 4004840"/>
            <a:gd name="connsiteY13326" fmla="*/ 649043 h 4757195"/>
            <a:gd name="connsiteX13327" fmla="*/ 2603851 w 4004840"/>
            <a:gd name="connsiteY13327" fmla="*/ 656517 h 4757195"/>
            <a:gd name="connsiteX13328" fmla="*/ 2606658 w 4004840"/>
            <a:gd name="connsiteY13328" fmla="*/ 653714 h 4757195"/>
            <a:gd name="connsiteX13329" fmla="*/ 2611336 w 4004840"/>
            <a:gd name="connsiteY13329" fmla="*/ 642503 h 4757195"/>
            <a:gd name="connsiteX13330" fmla="*/ 2603851 w 4004840"/>
            <a:gd name="connsiteY13330" fmla="*/ 651846 h 4757195"/>
            <a:gd name="connsiteX13331" fmla="*/ 2601980 w 4004840"/>
            <a:gd name="connsiteY13331" fmla="*/ 655583 h 4757195"/>
            <a:gd name="connsiteX13332" fmla="*/ 2603851 w 4004840"/>
            <a:gd name="connsiteY13332" fmla="*/ 643437 h 4757195"/>
            <a:gd name="connsiteX13333" fmla="*/ 2616014 w 4004840"/>
            <a:gd name="connsiteY13333" fmla="*/ 635029 h 4757195"/>
            <a:gd name="connsiteX13334" fmla="*/ 2650633 w 4004840"/>
            <a:gd name="connsiteY13334" fmla="*/ 635029 h 4757195"/>
            <a:gd name="connsiteX13335" fmla="*/ 2611336 w 4004840"/>
            <a:gd name="connsiteY13335" fmla="*/ 744340 h 4757195"/>
            <a:gd name="connsiteX13336" fmla="*/ 2741390 w 4004840"/>
            <a:gd name="connsiteY13336" fmla="*/ 739669 h 4757195"/>
            <a:gd name="connsiteX13337" fmla="*/ 2678702 w 4004840"/>
            <a:gd name="connsiteY13337" fmla="*/ 748077 h 4757195"/>
            <a:gd name="connsiteX13338" fmla="*/ 2688995 w 4004840"/>
            <a:gd name="connsiteY13338" fmla="*/ 767698 h 4757195"/>
            <a:gd name="connsiteX13339" fmla="*/ 2657183 w 4004840"/>
            <a:gd name="connsiteY13339" fmla="*/ 764895 h 4757195"/>
            <a:gd name="connsiteX13340" fmla="*/ 2650633 w 4004840"/>
            <a:gd name="connsiteY13340" fmla="*/ 760223 h 4757195"/>
            <a:gd name="connsiteX13341" fmla="*/ 2603851 w 4004840"/>
            <a:gd name="connsiteY13341" fmla="*/ 800398 h 4757195"/>
            <a:gd name="connsiteX13342" fmla="*/ 2624435 w 4004840"/>
            <a:gd name="connsiteY13342" fmla="*/ 940541 h 4757195"/>
            <a:gd name="connsiteX13343" fmla="*/ 2528064 w 4004840"/>
            <a:gd name="connsiteY13343" fmla="*/ 940541 h 4757195"/>
            <a:gd name="connsiteX13344" fmla="*/ 2558005 w 4004840"/>
            <a:gd name="connsiteY13344" fmla="*/ 800398 h 4757195"/>
            <a:gd name="connsiteX13345" fmla="*/ 2535081 w 4004840"/>
            <a:gd name="connsiteY13345" fmla="*/ 754267 h 4757195"/>
            <a:gd name="connsiteX13346" fmla="*/ 2510028 w 4004840"/>
            <a:gd name="connsiteY13346" fmla="*/ 737930 h 4757195"/>
            <a:gd name="connsiteX13347" fmla="*/ 2502802 w 4004840"/>
            <a:gd name="connsiteY13347" fmla="*/ 741537 h 4757195"/>
            <a:gd name="connsiteX13348" fmla="*/ 2481282 w 4004840"/>
            <a:gd name="connsiteY13348" fmla="*/ 757420 h 4757195"/>
            <a:gd name="connsiteX13349" fmla="*/ 2505609 w 4004840"/>
            <a:gd name="connsiteY13349" fmla="*/ 747143 h 4757195"/>
            <a:gd name="connsiteX13350" fmla="*/ 2512158 w 4004840"/>
            <a:gd name="connsiteY13350" fmla="*/ 742472 h 4757195"/>
            <a:gd name="connsiteX13351" fmla="*/ 2495317 w 4004840"/>
            <a:gd name="connsiteY13351" fmla="*/ 764895 h 4757195"/>
            <a:gd name="connsiteX13352" fmla="*/ 2464441 w 4004840"/>
            <a:gd name="connsiteY13352" fmla="*/ 767698 h 4757195"/>
            <a:gd name="connsiteX13353" fmla="*/ 2482218 w 4004840"/>
            <a:gd name="connsiteY13353" fmla="*/ 741537 h 4757195"/>
            <a:gd name="connsiteX13354" fmla="*/ 2497305 w 4004840"/>
            <a:gd name="connsiteY13354" fmla="*/ 737216 h 4757195"/>
            <a:gd name="connsiteX13355" fmla="*/ 2509795 w 4004840"/>
            <a:gd name="connsiteY13355" fmla="*/ 737778 h 4757195"/>
            <a:gd name="connsiteX13356" fmla="*/ 2503270 w 4004840"/>
            <a:gd name="connsiteY13356" fmla="*/ 733523 h 4757195"/>
            <a:gd name="connsiteX13357" fmla="*/ 2453213 w 4004840"/>
            <a:gd name="connsiteY13357" fmla="*/ 725655 h 4757195"/>
            <a:gd name="connsiteX13358" fmla="*/ 2537421 w 4004840"/>
            <a:gd name="connsiteY13358" fmla="*/ 728457 h 4757195"/>
            <a:gd name="connsiteX13359" fmla="*/ 2511223 w 4004840"/>
            <a:gd name="connsiteY13359" fmla="*/ 658386 h 4757195"/>
            <a:gd name="connsiteX13360" fmla="*/ 2570168 w 4004840"/>
            <a:gd name="connsiteY13360" fmla="*/ 757420 h 4757195"/>
            <a:gd name="connsiteX13361" fmla="*/ 2650633 w 4004840"/>
            <a:gd name="connsiteY13361" fmla="*/ 635029 h 4757195"/>
            <a:gd name="connsiteX13362" fmla="*/ 2920285 w 4004840"/>
            <a:gd name="connsiteY13362" fmla="*/ 635029 h 4757195"/>
            <a:gd name="connsiteX13363" fmla="*/ 2932449 w 4004840"/>
            <a:gd name="connsiteY13363" fmla="*/ 643437 h 4757195"/>
            <a:gd name="connsiteX13364" fmla="*/ 2933384 w 4004840"/>
            <a:gd name="connsiteY13364" fmla="*/ 655583 h 4757195"/>
            <a:gd name="connsiteX13365" fmla="*/ 2931513 w 4004840"/>
            <a:gd name="connsiteY13365" fmla="*/ 651846 h 4757195"/>
            <a:gd name="connsiteX13366" fmla="*/ 2924964 w 4004840"/>
            <a:gd name="connsiteY13366" fmla="*/ 642503 h 4757195"/>
            <a:gd name="connsiteX13367" fmla="*/ 2929642 w 4004840"/>
            <a:gd name="connsiteY13367" fmla="*/ 653714 h 4757195"/>
            <a:gd name="connsiteX13368" fmla="*/ 2931513 w 4004840"/>
            <a:gd name="connsiteY13368" fmla="*/ 656517 h 4757195"/>
            <a:gd name="connsiteX13369" fmla="*/ 2921221 w 4004840"/>
            <a:gd name="connsiteY13369" fmla="*/ 649043 h 4757195"/>
            <a:gd name="connsiteX13370" fmla="*/ 2920285 w 4004840"/>
            <a:gd name="connsiteY13370" fmla="*/ 635029 h 4757195"/>
            <a:gd name="connsiteX13371" fmla="*/ 2998879 w 4004840"/>
            <a:gd name="connsiteY13371" fmla="*/ 635029 h 4757195"/>
            <a:gd name="connsiteX13372" fmla="*/ 2997008 w 4004840"/>
            <a:gd name="connsiteY13372" fmla="*/ 649043 h 4757195"/>
            <a:gd name="connsiteX13373" fmla="*/ 2986716 w 4004840"/>
            <a:gd name="connsiteY13373" fmla="*/ 656517 h 4757195"/>
            <a:gd name="connsiteX13374" fmla="*/ 2989522 w 4004840"/>
            <a:gd name="connsiteY13374" fmla="*/ 653714 h 4757195"/>
            <a:gd name="connsiteX13375" fmla="*/ 2994201 w 4004840"/>
            <a:gd name="connsiteY13375" fmla="*/ 642503 h 4757195"/>
            <a:gd name="connsiteX13376" fmla="*/ 2986716 w 4004840"/>
            <a:gd name="connsiteY13376" fmla="*/ 651846 h 4757195"/>
            <a:gd name="connsiteX13377" fmla="*/ 2984844 w 4004840"/>
            <a:gd name="connsiteY13377" fmla="*/ 655583 h 4757195"/>
            <a:gd name="connsiteX13378" fmla="*/ 2986716 w 4004840"/>
            <a:gd name="connsiteY13378" fmla="*/ 643437 h 4757195"/>
            <a:gd name="connsiteX13379" fmla="*/ 2998879 w 4004840"/>
            <a:gd name="connsiteY13379" fmla="*/ 635029 h 4757195"/>
            <a:gd name="connsiteX13380" fmla="*/ 3033498 w 4004840"/>
            <a:gd name="connsiteY13380" fmla="*/ 635029 h 4757195"/>
            <a:gd name="connsiteX13381" fmla="*/ 2994201 w 4004840"/>
            <a:gd name="connsiteY13381" fmla="*/ 744340 h 4757195"/>
            <a:gd name="connsiteX13382" fmla="*/ 3124255 w 4004840"/>
            <a:gd name="connsiteY13382" fmla="*/ 739669 h 4757195"/>
            <a:gd name="connsiteX13383" fmla="*/ 3061567 w 4004840"/>
            <a:gd name="connsiteY13383" fmla="*/ 748077 h 4757195"/>
            <a:gd name="connsiteX13384" fmla="*/ 3071859 w 4004840"/>
            <a:gd name="connsiteY13384" fmla="*/ 767698 h 4757195"/>
            <a:gd name="connsiteX13385" fmla="*/ 3040048 w 4004840"/>
            <a:gd name="connsiteY13385" fmla="*/ 764895 h 4757195"/>
            <a:gd name="connsiteX13386" fmla="*/ 3033498 w 4004840"/>
            <a:gd name="connsiteY13386" fmla="*/ 760223 h 4757195"/>
            <a:gd name="connsiteX13387" fmla="*/ 2986716 w 4004840"/>
            <a:gd name="connsiteY13387" fmla="*/ 800398 h 4757195"/>
            <a:gd name="connsiteX13388" fmla="*/ 3007300 w 4004840"/>
            <a:gd name="connsiteY13388" fmla="*/ 940541 h 4757195"/>
            <a:gd name="connsiteX13389" fmla="*/ 2910929 w 4004840"/>
            <a:gd name="connsiteY13389" fmla="*/ 940541 h 4757195"/>
            <a:gd name="connsiteX13390" fmla="*/ 2940870 w 4004840"/>
            <a:gd name="connsiteY13390" fmla="*/ 800398 h 4757195"/>
            <a:gd name="connsiteX13391" fmla="*/ 2917946 w 4004840"/>
            <a:gd name="connsiteY13391" fmla="*/ 754267 h 4757195"/>
            <a:gd name="connsiteX13392" fmla="*/ 2892892 w 4004840"/>
            <a:gd name="connsiteY13392" fmla="*/ 737930 h 4757195"/>
            <a:gd name="connsiteX13393" fmla="*/ 2885667 w 4004840"/>
            <a:gd name="connsiteY13393" fmla="*/ 741537 h 4757195"/>
            <a:gd name="connsiteX13394" fmla="*/ 2864146 w 4004840"/>
            <a:gd name="connsiteY13394" fmla="*/ 757420 h 4757195"/>
            <a:gd name="connsiteX13395" fmla="*/ 2888473 w 4004840"/>
            <a:gd name="connsiteY13395" fmla="*/ 747143 h 4757195"/>
            <a:gd name="connsiteX13396" fmla="*/ 2895023 w 4004840"/>
            <a:gd name="connsiteY13396" fmla="*/ 742472 h 4757195"/>
            <a:gd name="connsiteX13397" fmla="*/ 2878182 w 4004840"/>
            <a:gd name="connsiteY13397" fmla="*/ 764895 h 4757195"/>
            <a:gd name="connsiteX13398" fmla="*/ 2847305 w 4004840"/>
            <a:gd name="connsiteY13398" fmla="*/ 767698 h 4757195"/>
            <a:gd name="connsiteX13399" fmla="*/ 2865083 w 4004840"/>
            <a:gd name="connsiteY13399" fmla="*/ 741537 h 4757195"/>
            <a:gd name="connsiteX13400" fmla="*/ 2880170 w 4004840"/>
            <a:gd name="connsiteY13400" fmla="*/ 737216 h 4757195"/>
            <a:gd name="connsiteX13401" fmla="*/ 2892660 w 4004840"/>
            <a:gd name="connsiteY13401" fmla="*/ 737778 h 4757195"/>
            <a:gd name="connsiteX13402" fmla="*/ 2886135 w 4004840"/>
            <a:gd name="connsiteY13402" fmla="*/ 733523 h 4757195"/>
            <a:gd name="connsiteX13403" fmla="*/ 2836078 w 4004840"/>
            <a:gd name="connsiteY13403" fmla="*/ 725655 h 4757195"/>
            <a:gd name="connsiteX13404" fmla="*/ 2920285 w 4004840"/>
            <a:gd name="connsiteY13404" fmla="*/ 728457 h 4757195"/>
            <a:gd name="connsiteX13405" fmla="*/ 2894087 w 4004840"/>
            <a:gd name="connsiteY13405" fmla="*/ 658386 h 4757195"/>
            <a:gd name="connsiteX13406" fmla="*/ 2953033 w 4004840"/>
            <a:gd name="connsiteY13406" fmla="*/ 757420 h 4757195"/>
            <a:gd name="connsiteX13407" fmla="*/ 3033498 w 4004840"/>
            <a:gd name="connsiteY13407" fmla="*/ 635029 h 4757195"/>
            <a:gd name="connsiteX13408" fmla="*/ 3303150 w 4004840"/>
            <a:gd name="connsiteY13408" fmla="*/ 635029 h 4757195"/>
            <a:gd name="connsiteX13409" fmla="*/ 3315314 w 4004840"/>
            <a:gd name="connsiteY13409" fmla="*/ 643437 h 4757195"/>
            <a:gd name="connsiteX13410" fmla="*/ 3316249 w 4004840"/>
            <a:gd name="connsiteY13410" fmla="*/ 655583 h 4757195"/>
            <a:gd name="connsiteX13411" fmla="*/ 3314378 w 4004840"/>
            <a:gd name="connsiteY13411" fmla="*/ 651846 h 4757195"/>
            <a:gd name="connsiteX13412" fmla="*/ 3307829 w 4004840"/>
            <a:gd name="connsiteY13412" fmla="*/ 642503 h 4757195"/>
            <a:gd name="connsiteX13413" fmla="*/ 3312507 w 4004840"/>
            <a:gd name="connsiteY13413" fmla="*/ 653714 h 4757195"/>
            <a:gd name="connsiteX13414" fmla="*/ 3314378 w 4004840"/>
            <a:gd name="connsiteY13414" fmla="*/ 656517 h 4757195"/>
            <a:gd name="connsiteX13415" fmla="*/ 3304086 w 4004840"/>
            <a:gd name="connsiteY13415" fmla="*/ 649043 h 4757195"/>
            <a:gd name="connsiteX13416" fmla="*/ 3303150 w 4004840"/>
            <a:gd name="connsiteY13416" fmla="*/ 635029 h 4757195"/>
            <a:gd name="connsiteX13417" fmla="*/ 3381744 w 4004840"/>
            <a:gd name="connsiteY13417" fmla="*/ 635029 h 4757195"/>
            <a:gd name="connsiteX13418" fmla="*/ 3379873 w 4004840"/>
            <a:gd name="connsiteY13418" fmla="*/ 649043 h 4757195"/>
            <a:gd name="connsiteX13419" fmla="*/ 3369581 w 4004840"/>
            <a:gd name="connsiteY13419" fmla="*/ 656517 h 4757195"/>
            <a:gd name="connsiteX13420" fmla="*/ 3372388 w 4004840"/>
            <a:gd name="connsiteY13420" fmla="*/ 653714 h 4757195"/>
            <a:gd name="connsiteX13421" fmla="*/ 3377066 w 4004840"/>
            <a:gd name="connsiteY13421" fmla="*/ 642503 h 4757195"/>
            <a:gd name="connsiteX13422" fmla="*/ 3369581 w 4004840"/>
            <a:gd name="connsiteY13422" fmla="*/ 651846 h 4757195"/>
            <a:gd name="connsiteX13423" fmla="*/ 3367710 w 4004840"/>
            <a:gd name="connsiteY13423" fmla="*/ 655583 h 4757195"/>
            <a:gd name="connsiteX13424" fmla="*/ 3369581 w 4004840"/>
            <a:gd name="connsiteY13424" fmla="*/ 643437 h 4757195"/>
            <a:gd name="connsiteX13425" fmla="*/ 3381744 w 4004840"/>
            <a:gd name="connsiteY13425" fmla="*/ 635029 h 4757195"/>
            <a:gd name="connsiteX13426" fmla="*/ 3416363 w 4004840"/>
            <a:gd name="connsiteY13426" fmla="*/ 635029 h 4757195"/>
            <a:gd name="connsiteX13427" fmla="*/ 3377066 w 4004840"/>
            <a:gd name="connsiteY13427" fmla="*/ 744340 h 4757195"/>
            <a:gd name="connsiteX13428" fmla="*/ 3507120 w 4004840"/>
            <a:gd name="connsiteY13428" fmla="*/ 739669 h 4757195"/>
            <a:gd name="connsiteX13429" fmla="*/ 3444432 w 4004840"/>
            <a:gd name="connsiteY13429" fmla="*/ 748077 h 4757195"/>
            <a:gd name="connsiteX13430" fmla="*/ 3454724 w 4004840"/>
            <a:gd name="connsiteY13430" fmla="*/ 767698 h 4757195"/>
            <a:gd name="connsiteX13431" fmla="*/ 3422912 w 4004840"/>
            <a:gd name="connsiteY13431" fmla="*/ 764895 h 4757195"/>
            <a:gd name="connsiteX13432" fmla="*/ 3416363 w 4004840"/>
            <a:gd name="connsiteY13432" fmla="*/ 760223 h 4757195"/>
            <a:gd name="connsiteX13433" fmla="*/ 3369581 w 4004840"/>
            <a:gd name="connsiteY13433" fmla="*/ 800398 h 4757195"/>
            <a:gd name="connsiteX13434" fmla="*/ 3390165 w 4004840"/>
            <a:gd name="connsiteY13434" fmla="*/ 940541 h 4757195"/>
            <a:gd name="connsiteX13435" fmla="*/ 3293794 w 4004840"/>
            <a:gd name="connsiteY13435" fmla="*/ 940541 h 4757195"/>
            <a:gd name="connsiteX13436" fmla="*/ 3323735 w 4004840"/>
            <a:gd name="connsiteY13436" fmla="*/ 800398 h 4757195"/>
            <a:gd name="connsiteX13437" fmla="*/ 3300811 w 4004840"/>
            <a:gd name="connsiteY13437" fmla="*/ 754267 h 4757195"/>
            <a:gd name="connsiteX13438" fmla="*/ 3275758 w 4004840"/>
            <a:gd name="connsiteY13438" fmla="*/ 737930 h 4757195"/>
            <a:gd name="connsiteX13439" fmla="*/ 3268531 w 4004840"/>
            <a:gd name="connsiteY13439" fmla="*/ 741537 h 4757195"/>
            <a:gd name="connsiteX13440" fmla="*/ 3247012 w 4004840"/>
            <a:gd name="connsiteY13440" fmla="*/ 757420 h 4757195"/>
            <a:gd name="connsiteX13441" fmla="*/ 3271338 w 4004840"/>
            <a:gd name="connsiteY13441" fmla="*/ 747143 h 4757195"/>
            <a:gd name="connsiteX13442" fmla="*/ 3277888 w 4004840"/>
            <a:gd name="connsiteY13442" fmla="*/ 742472 h 4757195"/>
            <a:gd name="connsiteX13443" fmla="*/ 3261047 w 4004840"/>
            <a:gd name="connsiteY13443" fmla="*/ 764895 h 4757195"/>
            <a:gd name="connsiteX13444" fmla="*/ 3230170 w 4004840"/>
            <a:gd name="connsiteY13444" fmla="*/ 767698 h 4757195"/>
            <a:gd name="connsiteX13445" fmla="*/ 3247947 w 4004840"/>
            <a:gd name="connsiteY13445" fmla="*/ 741537 h 4757195"/>
            <a:gd name="connsiteX13446" fmla="*/ 3263034 w 4004840"/>
            <a:gd name="connsiteY13446" fmla="*/ 737216 h 4757195"/>
            <a:gd name="connsiteX13447" fmla="*/ 3275525 w 4004840"/>
            <a:gd name="connsiteY13447" fmla="*/ 737778 h 4757195"/>
            <a:gd name="connsiteX13448" fmla="*/ 3268999 w 4004840"/>
            <a:gd name="connsiteY13448" fmla="*/ 733523 h 4757195"/>
            <a:gd name="connsiteX13449" fmla="*/ 3218942 w 4004840"/>
            <a:gd name="connsiteY13449" fmla="*/ 725655 h 4757195"/>
            <a:gd name="connsiteX13450" fmla="*/ 3303150 w 4004840"/>
            <a:gd name="connsiteY13450" fmla="*/ 728457 h 4757195"/>
            <a:gd name="connsiteX13451" fmla="*/ 3276952 w 4004840"/>
            <a:gd name="connsiteY13451" fmla="*/ 658386 h 4757195"/>
            <a:gd name="connsiteX13452" fmla="*/ 3335898 w 4004840"/>
            <a:gd name="connsiteY13452" fmla="*/ 757420 h 4757195"/>
            <a:gd name="connsiteX13453" fmla="*/ 3416363 w 4004840"/>
            <a:gd name="connsiteY13453" fmla="*/ 635029 h 4757195"/>
            <a:gd name="connsiteX13454" fmla="*/ 3686014 w 4004840"/>
            <a:gd name="connsiteY13454" fmla="*/ 635029 h 4757195"/>
            <a:gd name="connsiteX13455" fmla="*/ 3698176 w 4004840"/>
            <a:gd name="connsiteY13455" fmla="*/ 643437 h 4757195"/>
            <a:gd name="connsiteX13456" fmla="*/ 3699113 w 4004840"/>
            <a:gd name="connsiteY13456" fmla="*/ 655583 h 4757195"/>
            <a:gd name="connsiteX13457" fmla="*/ 3697242 w 4004840"/>
            <a:gd name="connsiteY13457" fmla="*/ 651846 h 4757195"/>
            <a:gd name="connsiteX13458" fmla="*/ 3690692 w 4004840"/>
            <a:gd name="connsiteY13458" fmla="*/ 642503 h 4757195"/>
            <a:gd name="connsiteX13459" fmla="*/ 3695372 w 4004840"/>
            <a:gd name="connsiteY13459" fmla="*/ 653714 h 4757195"/>
            <a:gd name="connsiteX13460" fmla="*/ 3697242 w 4004840"/>
            <a:gd name="connsiteY13460" fmla="*/ 656517 h 4757195"/>
            <a:gd name="connsiteX13461" fmla="*/ 3686951 w 4004840"/>
            <a:gd name="connsiteY13461" fmla="*/ 649043 h 4757195"/>
            <a:gd name="connsiteX13462" fmla="*/ 3686014 w 4004840"/>
            <a:gd name="connsiteY13462" fmla="*/ 635029 h 4757195"/>
            <a:gd name="connsiteX13463" fmla="*/ 3764604 w 4004840"/>
            <a:gd name="connsiteY13463" fmla="*/ 635029 h 4757195"/>
            <a:gd name="connsiteX13464" fmla="*/ 3762734 w 4004840"/>
            <a:gd name="connsiteY13464" fmla="*/ 649043 h 4757195"/>
            <a:gd name="connsiteX13465" fmla="*/ 3752442 w 4004840"/>
            <a:gd name="connsiteY13465" fmla="*/ 656517 h 4757195"/>
            <a:gd name="connsiteX13466" fmla="*/ 3755252 w 4004840"/>
            <a:gd name="connsiteY13466" fmla="*/ 653714 h 4757195"/>
            <a:gd name="connsiteX13467" fmla="*/ 3759930 w 4004840"/>
            <a:gd name="connsiteY13467" fmla="*/ 642503 h 4757195"/>
            <a:gd name="connsiteX13468" fmla="*/ 3752442 w 4004840"/>
            <a:gd name="connsiteY13468" fmla="*/ 651846 h 4757195"/>
            <a:gd name="connsiteX13469" fmla="*/ 3750572 w 4004840"/>
            <a:gd name="connsiteY13469" fmla="*/ 655583 h 4757195"/>
            <a:gd name="connsiteX13470" fmla="*/ 3752442 w 4004840"/>
            <a:gd name="connsiteY13470" fmla="*/ 643437 h 4757195"/>
            <a:gd name="connsiteX13471" fmla="*/ 3764604 w 4004840"/>
            <a:gd name="connsiteY13471" fmla="*/ 635029 h 4757195"/>
            <a:gd name="connsiteX13472" fmla="*/ 3799228 w 4004840"/>
            <a:gd name="connsiteY13472" fmla="*/ 635029 h 4757195"/>
            <a:gd name="connsiteX13473" fmla="*/ 3759930 w 4004840"/>
            <a:gd name="connsiteY13473" fmla="*/ 744340 h 4757195"/>
            <a:gd name="connsiteX13474" fmla="*/ 3889984 w 4004840"/>
            <a:gd name="connsiteY13474" fmla="*/ 739669 h 4757195"/>
            <a:gd name="connsiteX13475" fmla="*/ 3827292 w 4004840"/>
            <a:gd name="connsiteY13475" fmla="*/ 748077 h 4757195"/>
            <a:gd name="connsiteX13476" fmla="*/ 3837589 w 4004840"/>
            <a:gd name="connsiteY13476" fmla="*/ 767698 h 4757195"/>
            <a:gd name="connsiteX13477" fmla="*/ 3805777 w 4004840"/>
            <a:gd name="connsiteY13477" fmla="*/ 764895 h 4757195"/>
            <a:gd name="connsiteX13478" fmla="*/ 3799228 w 4004840"/>
            <a:gd name="connsiteY13478" fmla="*/ 760223 h 4757195"/>
            <a:gd name="connsiteX13479" fmla="*/ 3752442 w 4004840"/>
            <a:gd name="connsiteY13479" fmla="*/ 800398 h 4757195"/>
            <a:gd name="connsiteX13480" fmla="*/ 3773025 w 4004840"/>
            <a:gd name="connsiteY13480" fmla="*/ 940541 h 4757195"/>
            <a:gd name="connsiteX13481" fmla="*/ 3676654 w 4004840"/>
            <a:gd name="connsiteY13481" fmla="*/ 940541 h 4757195"/>
            <a:gd name="connsiteX13482" fmla="*/ 3706597 w 4004840"/>
            <a:gd name="connsiteY13482" fmla="*/ 800398 h 4757195"/>
            <a:gd name="connsiteX13483" fmla="*/ 3683675 w 4004840"/>
            <a:gd name="connsiteY13483" fmla="*/ 754267 h 4757195"/>
            <a:gd name="connsiteX13484" fmla="*/ 3658622 w 4004840"/>
            <a:gd name="connsiteY13484" fmla="*/ 737930 h 4757195"/>
            <a:gd name="connsiteX13485" fmla="*/ 3651396 w 4004840"/>
            <a:gd name="connsiteY13485" fmla="*/ 741537 h 4757195"/>
            <a:gd name="connsiteX13486" fmla="*/ 3629876 w 4004840"/>
            <a:gd name="connsiteY13486" fmla="*/ 757420 h 4757195"/>
            <a:gd name="connsiteX13487" fmla="*/ 3654201 w 4004840"/>
            <a:gd name="connsiteY13487" fmla="*/ 747143 h 4757195"/>
            <a:gd name="connsiteX13488" fmla="*/ 3660751 w 4004840"/>
            <a:gd name="connsiteY13488" fmla="*/ 742472 h 4757195"/>
            <a:gd name="connsiteX13489" fmla="*/ 3643909 w 4004840"/>
            <a:gd name="connsiteY13489" fmla="*/ 764895 h 4757195"/>
            <a:gd name="connsiteX13490" fmla="*/ 3613035 w 4004840"/>
            <a:gd name="connsiteY13490" fmla="*/ 767698 h 4757195"/>
            <a:gd name="connsiteX13491" fmla="*/ 3630808 w 4004840"/>
            <a:gd name="connsiteY13491" fmla="*/ 741537 h 4757195"/>
            <a:gd name="connsiteX13492" fmla="*/ 3645895 w 4004840"/>
            <a:gd name="connsiteY13492" fmla="*/ 737216 h 4757195"/>
            <a:gd name="connsiteX13493" fmla="*/ 3658390 w 4004840"/>
            <a:gd name="connsiteY13493" fmla="*/ 737778 h 4757195"/>
            <a:gd name="connsiteX13494" fmla="*/ 3651861 w 4004840"/>
            <a:gd name="connsiteY13494" fmla="*/ 733523 h 4757195"/>
            <a:gd name="connsiteX13495" fmla="*/ 3601807 w 4004840"/>
            <a:gd name="connsiteY13495" fmla="*/ 725655 h 4757195"/>
            <a:gd name="connsiteX13496" fmla="*/ 3686014 w 4004840"/>
            <a:gd name="connsiteY13496" fmla="*/ 728457 h 4757195"/>
            <a:gd name="connsiteX13497" fmla="*/ 3659812 w 4004840"/>
            <a:gd name="connsiteY13497" fmla="*/ 658386 h 4757195"/>
            <a:gd name="connsiteX13498" fmla="*/ 3718758 w 4004840"/>
            <a:gd name="connsiteY13498" fmla="*/ 757420 h 4757195"/>
            <a:gd name="connsiteX13499" fmla="*/ 3799228 w 4004840"/>
            <a:gd name="connsiteY13499" fmla="*/ 635029 h 4757195"/>
            <a:gd name="connsiteX13500" fmla="*/ 279529 w 4004840"/>
            <a:gd name="connsiteY13500" fmla="*/ 572431 h 4757195"/>
            <a:gd name="connsiteX13501" fmla="*/ 292628 w 4004840"/>
            <a:gd name="connsiteY13501" fmla="*/ 601394 h 4757195"/>
            <a:gd name="connsiteX13502" fmla="*/ 282336 w 4004840"/>
            <a:gd name="connsiteY13502" fmla="*/ 627554 h 4757195"/>
            <a:gd name="connsiteX13503" fmla="*/ 282336 w 4004840"/>
            <a:gd name="connsiteY13503" fmla="*/ 619146 h 4757195"/>
            <a:gd name="connsiteX13504" fmla="*/ 279529 w 4004840"/>
            <a:gd name="connsiteY13504" fmla="*/ 592986 h 4757195"/>
            <a:gd name="connsiteX13505" fmla="*/ 276722 w 4004840"/>
            <a:gd name="connsiteY13505" fmla="*/ 619146 h 4757195"/>
            <a:gd name="connsiteX13506" fmla="*/ 276722 w 4004840"/>
            <a:gd name="connsiteY13506" fmla="*/ 627554 h 4757195"/>
            <a:gd name="connsiteX13507" fmla="*/ 265494 w 4004840"/>
            <a:gd name="connsiteY13507" fmla="*/ 601394 h 4757195"/>
            <a:gd name="connsiteX13508" fmla="*/ 279529 w 4004840"/>
            <a:gd name="connsiteY13508" fmla="*/ 572431 h 4757195"/>
            <a:gd name="connsiteX13509" fmla="*/ 662394 w 4004840"/>
            <a:gd name="connsiteY13509" fmla="*/ 572431 h 4757195"/>
            <a:gd name="connsiteX13510" fmla="*/ 675493 w 4004840"/>
            <a:gd name="connsiteY13510" fmla="*/ 601394 h 4757195"/>
            <a:gd name="connsiteX13511" fmla="*/ 665201 w 4004840"/>
            <a:gd name="connsiteY13511" fmla="*/ 627554 h 4757195"/>
            <a:gd name="connsiteX13512" fmla="*/ 665201 w 4004840"/>
            <a:gd name="connsiteY13512" fmla="*/ 619146 h 4757195"/>
            <a:gd name="connsiteX13513" fmla="*/ 662394 w 4004840"/>
            <a:gd name="connsiteY13513" fmla="*/ 592986 h 4757195"/>
            <a:gd name="connsiteX13514" fmla="*/ 659587 w 4004840"/>
            <a:gd name="connsiteY13514" fmla="*/ 619146 h 4757195"/>
            <a:gd name="connsiteX13515" fmla="*/ 659587 w 4004840"/>
            <a:gd name="connsiteY13515" fmla="*/ 627554 h 4757195"/>
            <a:gd name="connsiteX13516" fmla="*/ 648359 w 4004840"/>
            <a:gd name="connsiteY13516" fmla="*/ 601394 h 4757195"/>
            <a:gd name="connsiteX13517" fmla="*/ 662394 w 4004840"/>
            <a:gd name="connsiteY13517" fmla="*/ 572431 h 4757195"/>
            <a:gd name="connsiteX13518" fmla="*/ 1045259 w 4004840"/>
            <a:gd name="connsiteY13518" fmla="*/ 572431 h 4757195"/>
            <a:gd name="connsiteX13519" fmla="*/ 1058358 w 4004840"/>
            <a:gd name="connsiteY13519" fmla="*/ 601394 h 4757195"/>
            <a:gd name="connsiteX13520" fmla="*/ 1048066 w 4004840"/>
            <a:gd name="connsiteY13520" fmla="*/ 627554 h 4757195"/>
            <a:gd name="connsiteX13521" fmla="*/ 1048066 w 4004840"/>
            <a:gd name="connsiteY13521" fmla="*/ 619146 h 4757195"/>
            <a:gd name="connsiteX13522" fmla="*/ 1045259 w 4004840"/>
            <a:gd name="connsiteY13522" fmla="*/ 592986 h 4757195"/>
            <a:gd name="connsiteX13523" fmla="*/ 1042452 w 4004840"/>
            <a:gd name="connsiteY13523" fmla="*/ 619146 h 4757195"/>
            <a:gd name="connsiteX13524" fmla="*/ 1042452 w 4004840"/>
            <a:gd name="connsiteY13524" fmla="*/ 627554 h 4757195"/>
            <a:gd name="connsiteX13525" fmla="*/ 1031224 w 4004840"/>
            <a:gd name="connsiteY13525" fmla="*/ 601394 h 4757195"/>
            <a:gd name="connsiteX13526" fmla="*/ 1045259 w 4004840"/>
            <a:gd name="connsiteY13526" fmla="*/ 572431 h 4757195"/>
            <a:gd name="connsiteX13527" fmla="*/ 1428124 w 4004840"/>
            <a:gd name="connsiteY13527" fmla="*/ 572431 h 4757195"/>
            <a:gd name="connsiteX13528" fmla="*/ 1441223 w 4004840"/>
            <a:gd name="connsiteY13528" fmla="*/ 601394 h 4757195"/>
            <a:gd name="connsiteX13529" fmla="*/ 1430931 w 4004840"/>
            <a:gd name="connsiteY13529" fmla="*/ 627554 h 4757195"/>
            <a:gd name="connsiteX13530" fmla="*/ 1430931 w 4004840"/>
            <a:gd name="connsiteY13530" fmla="*/ 619146 h 4757195"/>
            <a:gd name="connsiteX13531" fmla="*/ 1428124 w 4004840"/>
            <a:gd name="connsiteY13531" fmla="*/ 592986 h 4757195"/>
            <a:gd name="connsiteX13532" fmla="*/ 1425317 w 4004840"/>
            <a:gd name="connsiteY13532" fmla="*/ 619146 h 4757195"/>
            <a:gd name="connsiteX13533" fmla="*/ 1425317 w 4004840"/>
            <a:gd name="connsiteY13533" fmla="*/ 627554 h 4757195"/>
            <a:gd name="connsiteX13534" fmla="*/ 1414089 w 4004840"/>
            <a:gd name="connsiteY13534" fmla="*/ 601394 h 4757195"/>
            <a:gd name="connsiteX13535" fmla="*/ 1428124 w 4004840"/>
            <a:gd name="connsiteY13535" fmla="*/ 572431 h 4757195"/>
            <a:gd name="connsiteX13536" fmla="*/ 1810988 w 4004840"/>
            <a:gd name="connsiteY13536" fmla="*/ 572431 h 4757195"/>
            <a:gd name="connsiteX13537" fmla="*/ 1824087 w 4004840"/>
            <a:gd name="connsiteY13537" fmla="*/ 601394 h 4757195"/>
            <a:gd name="connsiteX13538" fmla="*/ 1813795 w 4004840"/>
            <a:gd name="connsiteY13538" fmla="*/ 627554 h 4757195"/>
            <a:gd name="connsiteX13539" fmla="*/ 1813795 w 4004840"/>
            <a:gd name="connsiteY13539" fmla="*/ 619146 h 4757195"/>
            <a:gd name="connsiteX13540" fmla="*/ 1810988 w 4004840"/>
            <a:gd name="connsiteY13540" fmla="*/ 592986 h 4757195"/>
            <a:gd name="connsiteX13541" fmla="*/ 1808181 w 4004840"/>
            <a:gd name="connsiteY13541" fmla="*/ 619146 h 4757195"/>
            <a:gd name="connsiteX13542" fmla="*/ 1808181 w 4004840"/>
            <a:gd name="connsiteY13542" fmla="*/ 627554 h 4757195"/>
            <a:gd name="connsiteX13543" fmla="*/ 1796953 w 4004840"/>
            <a:gd name="connsiteY13543" fmla="*/ 601394 h 4757195"/>
            <a:gd name="connsiteX13544" fmla="*/ 1810988 w 4004840"/>
            <a:gd name="connsiteY13544" fmla="*/ 572431 h 4757195"/>
            <a:gd name="connsiteX13545" fmla="*/ 2193853 w 4004840"/>
            <a:gd name="connsiteY13545" fmla="*/ 572431 h 4757195"/>
            <a:gd name="connsiteX13546" fmla="*/ 2206952 w 4004840"/>
            <a:gd name="connsiteY13546" fmla="*/ 601394 h 4757195"/>
            <a:gd name="connsiteX13547" fmla="*/ 2196660 w 4004840"/>
            <a:gd name="connsiteY13547" fmla="*/ 627554 h 4757195"/>
            <a:gd name="connsiteX13548" fmla="*/ 2196660 w 4004840"/>
            <a:gd name="connsiteY13548" fmla="*/ 619146 h 4757195"/>
            <a:gd name="connsiteX13549" fmla="*/ 2193853 w 4004840"/>
            <a:gd name="connsiteY13549" fmla="*/ 592986 h 4757195"/>
            <a:gd name="connsiteX13550" fmla="*/ 2191046 w 4004840"/>
            <a:gd name="connsiteY13550" fmla="*/ 619146 h 4757195"/>
            <a:gd name="connsiteX13551" fmla="*/ 2191046 w 4004840"/>
            <a:gd name="connsiteY13551" fmla="*/ 627554 h 4757195"/>
            <a:gd name="connsiteX13552" fmla="*/ 2179818 w 4004840"/>
            <a:gd name="connsiteY13552" fmla="*/ 601394 h 4757195"/>
            <a:gd name="connsiteX13553" fmla="*/ 2193853 w 4004840"/>
            <a:gd name="connsiteY13553" fmla="*/ 572431 h 4757195"/>
            <a:gd name="connsiteX13554" fmla="*/ 2576717 w 4004840"/>
            <a:gd name="connsiteY13554" fmla="*/ 572431 h 4757195"/>
            <a:gd name="connsiteX13555" fmla="*/ 2589816 w 4004840"/>
            <a:gd name="connsiteY13555" fmla="*/ 601394 h 4757195"/>
            <a:gd name="connsiteX13556" fmla="*/ 2579524 w 4004840"/>
            <a:gd name="connsiteY13556" fmla="*/ 627554 h 4757195"/>
            <a:gd name="connsiteX13557" fmla="*/ 2579524 w 4004840"/>
            <a:gd name="connsiteY13557" fmla="*/ 619146 h 4757195"/>
            <a:gd name="connsiteX13558" fmla="*/ 2576717 w 4004840"/>
            <a:gd name="connsiteY13558" fmla="*/ 592986 h 4757195"/>
            <a:gd name="connsiteX13559" fmla="*/ 2573911 w 4004840"/>
            <a:gd name="connsiteY13559" fmla="*/ 619146 h 4757195"/>
            <a:gd name="connsiteX13560" fmla="*/ 2573911 w 4004840"/>
            <a:gd name="connsiteY13560" fmla="*/ 627554 h 4757195"/>
            <a:gd name="connsiteX13561" fmla="*/ 2562683 w 4004840"/>
            <a:gd name="connsiteY13561" fmla="*/ 601394 h 4757195"/>
            <a:gd name="connsiteX13562" fmla="*/ 2576717 w 4004840"/>
            <a:gd name="connsiteY13562" fmla="*/ 572431 h 4757195"/>
            <a:gd name="connsiteX13563" fmla="*/ 2959582 w 4004840"/>
            <a:gd name="connsiteY13563" fmla="*/ 572431 h 4757195"/>
            <a:gd name="connsiteX13564" fmla="*/ 2972681 w 4004840"/>
            <a:gd name="connsiteY13564" fmla="*/ 601394 h 4757195"/>
            <a:gd name="connsiteX13565" fmla="*/ 2962389 w 4004840"/>
            <a:gd name="connsiteY13565" fmla="*/ 627554 h 4757195"/>
            <a:gd name="connsiteX13566" fmla="*/ 2962389 w 4004840"/>
            <a:gd name="connsiteY13566" fmla="*/ 619146 h 4757195"/>
            <a:gd name="connsiteX13567" fmla="*/ 2959582 w 4004840"/>
            <a:gd name="connsiteY13567" fmla="*/ 592986 h 4757195"/>
            <a:gd name="connsiteX13568" fmla="*/ 2956776 w 4004840"/>
            <a:gd name="connsiteY13568" fmla="*/ 619146 h 4757195"/>
            <a:gd name="connsiteX13569" fmla="*/ 2956776 w 4004840"/>
            <a:gd name="connsiteY13569" fmla="*/ 627554 h 4757195"/>
            <a:gd name="connsiteX13570" fmla="*/ 2945548 w 4004840"/>
            <a:gd name="connsiteY13570" fmla="*/ 601394 h 4757195"/>
            <a:gd name="connsiteX13571" fmla="*/ 2959582 w 4004840"/>
            <a:gd name="connsiteY13571" fmla="*/ 572431 h 4757195"/>
            <a:gd name="connsiteX13572" fmla="*/ 3342447 w 4004840"/>
            <a:gd name="connsiteY13572" fmla="*/ 572431 h 4757195"/>
            <a:gd name="connsiteX13573" fmla="*/ 3355546 w 4004840"/>
            <a:gd name="connsiteY13573" fmla="*/ 601394 h 4757195"/>
            <a:gd name="connsiteX13574" fmla="*/ 3345254 w 4004840"/>
            <a:gd name="connsiteY13574" fmla="*/ 627554 h 4757195"/>
            <a:gd name="connsiteX13575" fmla="*/ 3345254 w 4004840"/>
            <a:gd name="connsiteY13575" fmla="*/ 619146 h 4757195"/>
            <a:gd name="connsiteX13576" fmla="*/ 3342447 w 4004840"/>
            <a:gd name="connsiteY13576" fmla="*/ 592986 h 4757195"/>
            <a:gd name="connsiteX13577" fmla="*/ 3339640 w 4004840"/>
            <a:gd name="connsiteY13577" fmla="*/ 619146 h 4757195"/>
            <a:gd name="connsiteX13578" fmla="*/ 3339640 w 4004840"/>
            <a:gd name="connsiteY13578" fmla="*/ 627554 h 4757195"/>
            <a:gd name="connsiteX13579" fmla="*/ 3328413 w 4004840"/>
            <a:gd name="connsiteY13579" fmla="*/ 601394 h 4757195"/>
            <a:gd name="connsiteX13580" fmla="*/ 3342447 w 4004840"/>
            <a:gd name="connsiteY13580" fmla="*/ 572431 h 4757195"/>
            <a:gd name="connsiteX13581" fmla="*/ 3725309 w 4004840"/>
            <a:gd name="connsiteY13581" fmla="*/ 572431 h 4757195"/>
            <a:gd name="connsiteX13582" fmla="*/ 3738411 w 4004840"/>
            <a:gd name="connsiteY13582" fmla="*/ 601394 h 4757195"/>
            <a:gd name="connsiteX13583" fmla="*/ 3728118 w 4004840"/>
            <a:gd name="connsiteY13583" fmla="*/ 627554 h 4757195"/>
            <a:gd name="connsiteX13584" fmla="*/ 3728118 w 4004840"/>
            <a:gd name="connsiteY13584" fmla="*/ 619146 h 4757195"/>
            <a:gd name="connsiteX13585" fmla="*/ 3725309 w 4004840"/>
            <a:gd name="connsiteY13585" fmla="*/ 592986 h 4757195"/>
            <a:gd name="connsiteX13586" fmla="*/ 3722505 w 4004840"/>
            <a:gd name="connsiteY13586" fmla="*/ 619146 h 4757195"/>
            <a:gd name="connsiteX13587" fmla="*/ 3722505 w 4004840"/>
            <a:gd name="connsiteY13587" fmla="*/ 627554 h 4757195"/>
            <a:gd name="connsiteX13588" fmla="*/ 3711276 w 4004840"/>
            <a:gd name="connsiteY13588" fmla="*/ 601394 h 4757195"/>
            <a:gd name="connsiteX13589" fmla="*/ 3725309 w 4004840"/>
            <a:gd name="connsiteY13589" fmla="*/ 572431 h 4757195"/>
            <a:gd name="connsiteX13590" fmla="*/ 192514 w 4004840"/>
            <a:gd name="connsiteY13590" fmla="*/ 551877 h 4757195"/>
            <a:gd name="connsiteX13591" fmla="*/ 227133 w 4004840"/>
            <a:gd name="connsiteY13591" fmla="*/ 576168 h 4757195"/>
            <a:gd name="connsiteX13592" fmla="*/ 231811 w 4004840"/>
            <a:gd name="connsiteY13592" fmla="*/ 613540 h 4757195"/>
            <a:gd name="connsiteX13593" fmla="*/ 226197 w 4004840"/>
            <a:gd name="connsiteY13593" fmla="*/ 603263 h 4757195"/>
            <a:gd name="connsiteX13594" fmla="*/ 205613 w 4004840"/>
            <a:gd name="connsiteY13594" fmla="*/ 575234 h 4757195"/>
            <a:gd name="connsiteX13595" fmla="*/ 219648 w 4004840"/>
            <a:gd name="connsiteY13595" fmla="*/ 607000 h 4757195"/>
            <a:gd name="connsiteX13596" fmla="*/ 226197 w 4004840"/>
            <a:gd name="connsiteY13596" fmla="*/ 617277 h 4757195"/>
            <a:gd name="connsiteX13597" fmla="*/ 195321 w 4004840"/>
            <a:gd name="connsiteY13597" fmla="*/ 593920 h 4757195"/>
            <a:gd name="connsiteX13598" fmla="*/ 192514 w 4004840"/>
            <a:gd name="connsiteY13598" fmla="*/ 551877 h 4757195"/>
            <a:gd name="connsiteX13599" fmla="*/ 366543 w 4004840"/>
            <a:gd name="connsiteY13599" fmla="*/ 551877 h 4757195"/>
            <a:gd name="connsiteX13600" fmla="*/ 362801 w 4004840"/>
            <a:gd name="connsiteY13600" fmla="*/ 593920 h 4757195"/>
            <a:gd name="connsiteX13601" fmla="*/ 332860 w 4004840"/>
            <a:gd name="connsiteY13601" fmla="*/ 617277 h 4757195"/>
            <a:gd name="connsiteX13602" fmla="*/ 339410 w 4004840"/>
            <a:gd name="connsiteY13602" fmla="*/ 607000 h 4757195"/>
            <a:gd name="connsiteX13603" fmla="*/ 353444 w 4004840"/>
            <a:gd name="connsiteY13603" fmla="*/ 575234 h 4757195"/>
            <a:gd name="connsiteX13604" fmla="*/ 331925 w 4004840"/>
            <a:gd name="connsiteY13604" fmla="*/ 603263 h 4757195"/>
            <a:gd name="connsiteX13605" fmla="*/ 327247 w 4004840"/>
            <a:gd name="connsiteY13605" fmla="*/ 613540 h 4757195"/>
            <a:gd name="connsiteX13606" fmla="*/ 330989 w 4004840"/>
            <a:gd name="connsiteY13606" fmla="*/ 576168 h 4757195"/>
            <a:gd name="connsiteX13607" fmla="*/ 366543 w 4004840"/>
            <a:gd name="connsiteY13607" fmla="*/ 551877 h 4757195"/>
            <a:gd name="connsiteX13608" fmla="*/ 575379 w 4004840"/>
            <a:gd name="connsiteY13608" fmla="*/ 551877 h 4757195"/>
            <a:gd name="connsiteX13609" fmla="*/ 609998 w 4004840"/>
            <a:gd name="connsiteY13609" fmla="*/ 576168 h 4757195"/>
            <a:gd name="connsiteX13610" fmla="*/ 614676 w 4004840"/>
            <a:gd name="connsiteY13610" fmla="*/ 613540 h 4757195"/>
            <a:gd name="connsiteX13611" fmla="*/ 609062 w 4004840"/>
            <a:gd name="connsiteY13611" fmla="*/ 603263 h 4757195"/>
            <a:gd name="connsiteX13612" fmla="*/ 588478 w 4004840"/>
            <a:gd name="connsiteY13612" fmla="*/ 575234 h 4757195"/>
            <a:gd name="connsiteX13613" fmla="*/ 602513 w 4004840"/>
            <a:gd name="connsiteY13613" fmla="*/ 607000 h 4757195"/>
            <a:gd name="connsiteX13614" fmla="*/ 609062 w 4004840"/>
            <a:gd name="connsiteY13614" fmla="*/ 617277 h 4757195"/>
            <a:gd name="connsiteX13615" fmla="*/ 578186 w 4004840"/>
            <a:gd name="connsiteY13615" fmla="*/ 593920 h 4757195"/>
            <a:gd name="connsiteX13616" fmla="*/ 575379 w 4004840"/>
            <a:gd name="connsiteY13616" fmla="*/ 551877 h 4757195"/>
            <a:gd name="connsiteX13617" fmla="*/ 749408 w 4004840"/>
            <a:gd name="connsiteY13617" fmla="*/ 551877 h 4757195"/>
            <a:gd name="connsiteX13618" fmla="*/ 745666 w 4004840"/>
            <a:gd name="connsiteY13618" fmla="*/ 593920 h 4757195"/>
            <a:gd name="connsiteX13619" fmla="*/ 715725 w 4004840"/>
            <a:gd name="connsiteY13619" fmla="*/ 617277 h 4757195"/>
            <a:gd name="connsiteX13620" fmla="*/ 722275 w 4004840"/>
            <a:gd name="connsiteY13620" fmla="*/ 607000 h 4757195"/>
            <a:gd name="connsiteX13621" fmla="*/ 736309 w 4004840"/>
            <a:gd name="connsiteY13621" fmla="*/ 575234 h 4757195"/>
            <a:gd name="connsiteX13622" fmla="*/ 714790 w 4004840"/>
            <a:gd name="connsiteY13622" fmla="*/ 603263 h 4757195"/>
            <a:gd name="connsiteX13623" fmla="*/ 710111 w 4004840"/>
            <a:gd name="connsiteY13623" fmla="*/ 613540 h 4757195"/>
            <a:gd name="connsiteX13624" fmla="*/ 713854 w 4004840"/>
            <a:gd name="connsiteY13624" fmla="*/ 576168 h 4757195"/>
            <a:gd name="connsiteX13625" fmla="*/ 749408 w 4004840"/>
            <a:gd name="connsiteY13625" fmla="*/ 551877 h 4757195"/>
            <a:gd name="connsiteX13626" fmla="*/ 958244 w 4004840"/>
            <a:gd name="connsiteY13626" fmla="*/ 551877 h 4757195"/>
            <a:gd name="connsiteX13627" fmla="*/ 992863 w 4004840"/>
            <a:gd name="connsiteY13627" fmla="*/ 576168 h 4757195"/>
            <a:gd name="connsiteX13628" fmla="*/ 997541 w 4004840"/>
            <a:gd name="connsiteY13628" fmla="*/ 613540 h 4757195"/>
            <a:gd name="connsiteX13629" fmla="*/ 991927 w 4004840"/>
            <a:gd name="connsiteY13629" fmla="*/ 603263 h 4757195"/>
            <a:gd name="connsiteX13630" fmla="*/ 971343 w 4004840"/>
            <a:gd name="connsiteY13630" fmla="*/ 575234 h 4757195"/>
            <a:gd name="connsiteX13631" fmla="*/ 985378 w 4004840"/>
            <a:gd name="connsiteY13631" fmla="*/ 607000 h 4757195"/>
            <a:gd name="connsiteX13632" fmla="*/ 991927 w 4004840"/>
            <a:gd name="connsiteY13632" fmla="*/ 617277 h 4757195"/>
            <a:gd name="connsiteX13633" fmla="*/ 961051 w 4004840"/>
            <a:gd name="connsiteY13633" fmla="*/ 593920 h 4757195"/>
            <a:gd name="connsiteX13634" fmla="*/ 958244 w 4004840"/>
            <a:gd name="connsiteY13634" fmla="*/ 551877 h 4757195"/>
            <a:gd name="connsiteX13635" fmla="*/ 1132273 w 4004840"/>
            <a:gd name="connsiteY13635" fmla="*/ 551877 h 4757195"/>
            <a:gd name="connsiteX13636" fmla="*/ 1128531 w 4004840"/>
            <a:gd name="connsiteY13636" fmla="*/ 593920 h 4757195"/>
            <a:gd name="connsiteX13637" fmla="*/ 1098590 w 4004840"/>
            <a:gd name="connsiteY13637" fmla="*/ 617277 h 4757195"/>
            <a:gd name="connsiteX13638" fmla="*/ 1105140 w 4004840"/>
            <a:gd name="connsiteY13638" fmla="*/ 607000 h 4757195"/>
            <a:gd name="connsiteX13639" fmla="*/ 1119174 w 4004840"/>
            <a:gd name="connsiteY13639" fmla="*/ 575234 h 4757195"/>
            <a:gd name="connsiteX13640" fmla="*/ 1097655 w 4004840"/>
            <a:gd name="connsiteY13640" fmla="*/ 603263 h 4757195"/>
            <a:gd name="connsiteX13641" fmla="*/ 1092976 w 4004840"/>
            <a:gd name="connsiteY13641" fmla="*/ 613540 h 4757195"/>
            <a:gd name="connsiteX13642" fmla="*/ 1096719 w 4004840"/>
            <a:gd name="connsiteY13642" fmla="*/ 576168 h 4757195"/>
            <a:gd name="connsiteX13643" fmla="*/ 1132273 w 4004840"/>
            <a:gd name="connsiteY13643" fmla="*/ 551877 h 4757195"/>
            <a:gd name="connsiteX13644" fmla="*/ 1341109 w 4004840"/>
            <a:gd name="connsiteY13644" fmla="*/ 551877 h 4757195"/>
            <a:gd name="connsiteX13645" fmla="*/ 1375728 w 4004840"/>
            <a:gd name="connsiteY13645" fmla="*/ 576168 h 4757195"/>
            <a:gd name="connsiteX13646" fmla="*/ 1380406 w 4004840"/>
            <a:gd name="connsiteY13646" fmla="*/ 613540 h 4757195"/>
            <a:gd name="connsiteX13647" fmla="*/ 1374792 w 4004840"/>
            <a:gd name="connsiteY13647" fmla="*/ 603263 h 4757195"/>
            <a:gd name="connsiteX13648" fmla="*/ 1354208 w 4004840"/>
            <a:gd name="connsiteY13648" fmla="*/ 575234 h 4757195"/>
            <a:gd name="connsiteX13649" fmla="*/ 1368243 w 4004840"/>
            <a:gd name="connsiteY13649" fmla="*/ 607000 h 4757195"/>
            <a:gd name="connsiteX13650" fmla="*/ 1374792 w 4004840"/>
            <a:gd name="connsiteY13650" fmla="*/ 617277 h 4757195"/>
            <a:gd name="connsiteX13651" fmla="*/ 1343916 w 4004840"/>
            <a:gd name="connsiteY13651" fmla="*/ 593920 h 4757195"/>
            <a:gd name="connsiteX13652" fmla="*/ 1341109 w 4004840"/>
            <a:gd name="connsiteY13652" fmla="*/ 551877 h 4757195"/>
            <a:gd name="connsiteX13653" fmla="*/ 1515138 w 4004840"/>
            <a:gd name="connsiteY13653" fmla="*/ 551877 h 4757195"/>
            <a:gd name="connsiteX13654" fmla="*/ 1511396 w 4004840"/>
            <a:gd name="connsiteY13654" fmla="*/ 593920 h 4757195"/>
            <a:gd name="connsiteX13655" fmla="*/ 1481455 w 4004840"/>
            <a:gd name="connsiteY13655" fmla="*/ 617277 h 4757195"/>
            <a:gd name="connsiteX13656" fmla="*/ 1488005 w 4004840"/>
            <a:gd name="connsiteY13656" fmla="*/ 607000 h 4757195"/>
            <a:gd name="connsiteX13657" fmla="*/ 1502039 w 4004840"/>
            <a:gd name="connsiteY13657" fmla="*/ 575234 h 4757195"/>
            <a:gd name="connsiteX13658" fmla="*/ 1480520 w 4004840"/>
            <a:gd name="connsiteY13658" fmla="*/ 603263 h 4757195"/>
            <a:gd name="connsiteX13659" fmla="*/ 1475841 w 4004840"/>
            <a:gd name="connsiteY13659" fmla="*/ 613540 h 4757195"/>
            <a:gd name="connsiteX13660" fmla="*/ 1479584 w 4004840"/>
            <a:gd name="connsiteY13660" fmla="*/ 576168 h 4757195"/>
            <a:gd name="connsiteX13661" fmla="*/ 1515138 w 4004840"/>
            <a:gd name="connsiteY13661" fmla="*/ 551877 h 4757195"/>
            <a:gd name="connsiteX13662" fmla="*/ 1723973 w 4004840"/>
            <a:gd name="connsiteY13662" fmla="*/ 551877 h 4757195"/>
            <a:gd name="connsiteX13663" fmla="*/ 1758592 w 4004840"/>
            <a:gd name="connsiteY13663" fmla="*/ 576168 h 4757195"/>
            <a:gd name="connsiteX13664" fmla="*/ 1763270 w 4004840"/>
            <a:gd name="connsiteY13664" fmla="*/ 613540 h 4757195"/>
            <a:gd name="connsiteX13665" fmla="*/ 1757656 w 4004840"/>
            <a:gd name="connsiteY13665" fmla="*/ 603263 h 4757195"/>
            <a:gd name="connsiteX13666" fmla="*/ 1737072 w 4004840"/>
            <a:gd name="connsiteY13666" fmla="*/ 575234 h 4757195"/>
            <a:gd name="connsiteX13667" fmla="*/ 1751107 w 4004840"/>
            <a:gd name="connsiteY13667" fmla="*/ 607000 h 4757195"/>
            <a:gd name="connsiteX13668" fmla="*/ 1757656 w 4004840"/>
            <a:gd name="connsiteY13668" fmla="*/ 617277 h 4757195"/>
            <a:gd name="connsiteX13669" fmla="*/ 1726780 w 4004840"/>
            <a:gd name="connsiteY13669" fmla="*/ 593920 h 4757195"/>
            <a:gd name="connsiteX13670" fmla="*/ 1723973 w 4004840"/>
            <a:gd name="connsiteY13670" fmla="*/ 551877 h 4757195"/>
            <a:gd name="connsiteX13671" fmla="*/ 1898002 w 4004840"/>
            <a:gd name="connsiteY13671" fmla="*/ 551877 h 4757195"/>
            <a:gd name="connsiteX13672" fmla="*/ 1894260 w 4004840"/>
            <a:gd name="connsiteY13672" fmla="*/ 593920 h 4757195"/>
            <a:gd name="connsiteX13673" fmla="*/ 1864319 w 4004840"/>
            <a:gd name="connsiteY13673" fmla="*/ 617277 h 4757195"/>
            <a:gd name="connsiteX13674" fmla="*/ 1870869 w 4004840"/>
            <a:gd name="connsiteY13674" fmla="*/ 607000 h 4757195"/>
            <a:gd name="connsiteX13675" fmla="*/ 1884903 w 4004840"/>
            <a:gd name="connsiteY13675" fmla="*/ 575234 h 4757195"/>
            <a:gd name="connsiteX13676" fmla="*/ 1863384 w 4004840"/>
            <a:gd name="connsiteY13676" fmla="*/ 603263 h 4757195"/>
            <a:gd name="connsiteX13677" fmla="*/ 1858705 w 4004840"/>
            <a:gd name="connsiteY13677" fmla="*/ 613540 h 4757195"/>
            <a:gd name="connsiteX13678" fmla="*/ 1862448 w 4004840"/>
            <a:gd name="connsiteY13678" fmla="*/ 576168 h 4757195"/>
            <a:gd name="connsiteX13679" fmla="*/ 1898002 w 4004840"/>
            <a:gd name="connsiteY13679" fmla="*/ 551877 h 4757195"/>
            <a:gd name="connsiteX13680" fmla="*/ 2106838 w 4004840"/>
            <a:gd name="connsiteY13680" fmla="*/ 551877 h 4757195"/>
            <a:gd name="connsiteX13681" fmla="*/ 2141457 w 4004840"/>
            <a:gd name="connsiteY13681" fmla="*/ 576168 h 4757195"/>
            <a:gd name="connsiteX13682" fmla="*/ 2146135 w 4004840"/>
            <a:gd name="connsiteY13682" fmla="*/ 613540 h 4757195"/>
            <a:gd name="connsiteX13683" fmla="*/ 2140521 w 4004840"/>
            <a:gd name="connsiteY13683" fmla="*/ 603263 h 4757195"/>
            <a:gd name="connsiteX13684" fmla="*/ 2119937 w 4004840"/>
            <a:gd name="connsiteY13684" fmla="*/ 575234 h 4757195"/>
            <a:gd name="connsiteX13685" fmla="*/ 2133972 w 4004840"/>
            <a:gd name="connsiteY13685" fmla="*/ 607000 h 4757195"/>
            <a:gd name="connsiteX13686" fmla="*/ 2140521 w 4004840"/>
            <a:gd name="connsiteY13686" fmla="*/ 617277 h 4757195"/>
            <a:gd name="connsiteX13687" fmla="*/ 2109645 w 4004840"/>
            <a:gd name="connsiteY13687" fmla="*/ 593920 h 4757195"/>
            <a:gd name="connsiteX13688" fmla="*/ 2106838 w 4004840"/>
            <a:gd name="connsiteY13688" fmla="*/ 551877 h 4757195"/>
            <a:gd name="connsiteX13689" fmla="*/ 2280867 w 4004840"/>
            <a:gd name="connsiteY13689" fmla="*/ 551877 h 4757195"/>
            <a:gd name="connsiteX13690" fmla="*/ 2277125 w 4004840"/>
            <a:gd name="connsiteY13690" fmla="*/ 593920 h 4757195"/>
            <a:gd name="connsiteX13691" fmla="*/ 2247184 w 4004840"/>
            <a:gd name="connsiteY13691" fmla="*/ 617277 h 4757195"/>
            <a:gd name="connsiteX13692" fmla="*/ 2253734 w 4004840"/>
            <a:gd name="connsiteY13692" fmla="*/ 607000 h 4757195"/>
            <a:gd name="connsiteX13693" fmla="*/ 2267768 w 4004840"/>
            <a:gd name="connsiteY13693" fmla="*/ 575234 h 4757195"/>
            <a:gd name="connsiteX13694" fmla="*/ 2246249 w 4004840"/>
            <a:gd name="connsiteY13694" fmla="*/ 603263 h 4757195"/>
            <a:gd name="connsiteX13695" fmla="*/ 2241570 w 4004840"/>
            <a:gd name="connsiteY13695" fmla="*/ 613540 h 4757195"/>
            <a:gd name="connsiteX13696" fmla="*/ 2245313 w 4004840"/>
            <a:gd name="connsiteY13696" fmla="*/ 576168 h 4757195"/>
            <a:gd name="connsiteX13697" fmla="*/ 2280867 w 4004840"/>
            <a:gd name="connsiteY13697" fmla="*/ 551877 h 4757195"/>
            <a:gd name="connsiteX13698" fmla="*/ 2489703 w 4004840"/>
            <a:gd name="connsiteY13698" fmla="*/ 551877 h 4757195"/>
            <a:gd name="connsiteX13699" fmla="*/ 2524322 w 4004840"/>
            <a:gd name="connsiteY13699" fmla="*/ 576168 h 4757195"/>
            <a:gd name="connsiteX13700" fmla="*/ 2529000 w 4004840"/>
            <a:gd name="connsiteY13700" fmla="*/ 613540 h 4757195"/>
            <a:gd name="connsiteX13701" fmla="*/ 2523386 w 4004840"/>
            <a:gd name="connsiteY13701" fmla="*/ 603263 h 4757195"/>
            <a:gd name="connsiteX13702" fmla="*/ 2502802 w 4004840"/>
            <a:gd name="connsiteY13702" fmla="*/ 575234 h 4757195"/>
            <a:gd name="connsiteX13703" fmla="*/ 2516837 w 4004840"/>
            <a:gd name="connsiteY13703" fmla="*/ 607000 h 4757195"/>
            <a:gd name="connsiteX13704" fmla="*/ 2523386 w 4004840"/>
            <a:gd name="connsiteY13704" fmla="*/ 617277 h 4757195"/>
            <a:gd name="connsiteX13705" fmla="*/ 2492510 w 4004840"/>
            <a:gd name="connsiteY13705" fmla="*/ 593920 h 4757195"/>
            <a:gd name="connsiteX13706" fmla="*/ 2489703 w 4004840"/>
            <a:gd name="connsiteY13706" fmla="*/ 551877 h 4757195"/>
            <a:gd name="connsiteX13707" fmla="*/ 2663732 w 4004840"/>
            <a:gd name="connsiteY13707" fmla="*/ 551877 h 4757195"/>
            <a:gd name="connsiteX13708" fmla="*/ 2659990 w 4004840"/>
            <a:gd name="connsiteY13708" fmla="*/ 593920 h 4757195"/>
            <a:gd name="connsiteX13709" fmla="*/ 2630049 w 4004840"/>
            <a:gd name="connsiteY13709" fmla="*/ 617277 h 4757195"/>
            <a:gd name="connsiteX13710" fmla="*/ 2636599 w 4004840"/>
            <a:gd name="connsiteY13710" fmla="*/ 607000 h 4757195"/>
            <a:gd name="connsiteX13711" fmla="*/ 2650633 w 4004840"/>
            <a:gd name="connsiteY13711" fmla="*/ 575234 h 4757195"/>
            <a:gd name="connsiteX13712" fmla="*/ 2629113 w 4004840"/>
            <a:gd name="connsiteY13712" fmla="*/ 603263 h 4757195"/>
            <a:gd name="connsiteX13713" fmla="*/ 2624435 w 4004840"/>
            <a:gd name="connsiteY13713" fmla="*/ 613540 h 4757195"/>
            <a:gd name="connsiteX13714" fmla="*/ 2628178 w 4004840"/>
            <a:gd name="connsiteY13714" fmla="*/ 576168 h 4757195"/>
            <a:gd name="connsiteX13715" fmla="*/ 2663732 w 4004840"/>
            <a:gd name="connsiteY13715" fmla="*/ 551877 h 4757195"/>
            <a:gd name="connsiteX13716" fmla="*/ 2872567 w 4004840"/>
            <a:gd name="connsiteY13716" fmla="*/ 551877 h 4757195"/>
            <a:gd name="connsiteX13717" fmla="*/ 2907186 w 4004840"/>
            <a:gd name="connsiteY13717" fmla="*/ 576168 h 4757195"/>
            <a:gd name="connsiteX13718" fmla="*/ 2911865 w 4004840"/>
            <a:gd name="connsiteY13718" fmla="*/ 613540 h 4757195"/>
            <a:gd name="connsiteX13719" fmla="*/ 2906250 w 4004840"/>
            <a:gd name="connsiteY13719" fmla="*/ 603263 h 4757195"/>
            <a:gd name="connsiteX13720" fmla="*/ 2885667 w 4004840"/>
            <a:gd name="connsiteY13720" fmla="*/ 575234 h 4757195"/>
            <a:gd name="connsiteX13721" fmla="*/ 2899701 w 4004840"/>
            <a:gd name="connsiteY13721" fmla="*/ 607000 h 4757195"/>
            <a:gd name="connsiteX13722" fmla="*/ 2906250 w 4004840"/>
            <a:gd name="connsiteY13722" fmla="*/ 617277 h 4757195"/>
            <a:gd name="connsiteX13723" fmla="*/ 2875374 w 4004840"/>
            <a:gd name="connsiteY13723" fmla="*/ 593920 h 4757195"/>
            <a:gd name="connsiteX13724" fmla="*/ 2872567 w 4004840"/>
            <a:gd name="connsiteY13724" fmla="*/ 551877 h 4757195"/>
            <a:gd name="connsiteX13725" fmla="*/ 3046597 w 4004840"/>
            <a:gd name="connsiteY13725" fmla="*/ 551877 h 4757195"/>
            <a:gd name="connsiteX13726" fmla="*/ 3042854 w 4004840"/>
            <a:gd name="connsiteY13726" fmla="*/ 593920 h 4757195"/>
            <a:gd name="connsiteX13727" fmla="*/ 3012914 w 4004840"/>
            <a:gd name="connsiteY13727" fmla="*/ 617277 h 4757195"/>
            <a:gd name="connsiteX13728" fmla="*/ 3019464 w 4004840"/>
            <a:gd name="connsiteY13728" fmla="*/ 607000 h 4757195"/>
            <a:gd name="connsiteX13729" fmla="*/ 3033498 w 4004840"/>
            <a:gd name="connsiteY13729" fmla="*/ 575234 h 4757195"/>
            <a:gd name="connsiteX13730" fmla="*/ 3011978 w 4004840"/>
            <a:gd name="connsiteY13730" fmla="*/ 603263 h 4757195"/>
            <a:gd name="connsiteX13731" fmla="*/ 3007300 w 4004840"/>
            <a:gd name="connsiteY13731" fmla="*/ 613540 h 4757195"/>
            <a:gd name="connsiteX13732" fmla="*/ 3011043 w 4004840"/>
            <a:gd name="connsiteY13732" fmla="*/ 576168 h 4757195"/>
            <a:gd name="connsiteX13733" fmla="*/ 3046597 w 4004840"/>
            <a:gd name="connsiteY13733" fmla="*/ 551877 h 4757195"/>
            <a:gd name="connsiteX13734" fmla="*/ 3255432 w 4004840"/>
            <a:gd name="connsiteY13734" fmla="*/ 551877 h 4757195"/>
            <a:gd name="connsiteX13735" fmla="*/ 3290051 w 4004840"/>
            <a:gd name="connsiteY13735" fmla="*/ 576168 h 4757195"/>
            <a:gd name="connsiteX13736" fmla="*/ 3294730 w 4004840"/>
            <a:gd name="connsiteY13736" fmla="*/ 613540 h 4757195"/>
            <a:gd name="connsiteX13737" fmla="*/ 3289115 w 4004840"/>
            <a:gd name="connsiteY13737" fmla="*/ 603263 h 4757195"/>
            <a:gd name="connsiteX13738" fmla="*/ 3268531 w 4004840"/>
            <a:gd name="connsiteY13738" fmla="*/ 575234 h 4757195"/>
            <a:gd name="connsiteX13739" fmla="*/ 3282566 w 4004840"/>
            <a:gd name="connsiteY13739" fmla="*/ 607000 h 4757195"/>
            <a:gd name="connsiteX13740" fmla="*/ 3289115 w 4004840"/>
            <a:gd name="connsiteY13740" fmla="*/ 617277 h 4757195"/>
            <a:gd name="connsiteX13741" fmla="*/ 3258240 w 4004840"/>
            <a:gd name="connsiteY13741" fmla="*/ 593920 h 4757195"/>
            <a:gd name="connsiteX13742" fmla="*/ 3255432 w 4004840"/>
            <a:gd name="connsiteY13742" fmla="*/ 551877 h 4757195"/>
            <a:gd name="connsiteX13743" fmla="*/ 3429462 w 4004840"/>
            <a:gd name="connsiteY13743" fmla="*/ 551877 h 4757195"/>
            <a:gd name="connsiteX13744" fmla="*/ 3425719 w 4004840"/>
            <a:gd name="connsiteY13744" fmla="*/ 593920 h 4757195"/>
            <a:gd name="connsiteX13745" fmla="*/ 3395779 w 4004840"/>
            <a:gd name="connsiteY13745" fmla="*/ 617277 h 4757195"/>
            <a:gd name="connsiteX13746" fmla="*/ 3402329 w 4004840"/>
            <a:gd name="connsiteY13746" fmla="*/ 607000 h 4757195"/>
            <a:gd name="connsiteX13747" fmla="*/ 3416363 w 4004840"/>
            <a:gd name="connsiteY13747" fmla="*/ 575234 h 4757195"/>
            <a:gd name="connsiteX13748" fmla="*/ 3394843 w 4004840"/>
            <a:gd name="connsiteY13748" fmla="*/ 603263 h 4757195"/>
            <a:gd name="connsiteX13749" fmla="*/ 3390165 w 4004840"/>
            <a:gd name="connsiteY13749" fmla="*/ 613540 h 4757195"/>
            <a:gd name="connsiteX13750" fmla="*/ 3393908 w 4004840"/>
            <a:gd name="connsiteY13750" fmla="*/ 576168 h 4757195"/>
            <a:gd name="connsiteX13751" fmla="*/ 3429462 w 4004840"/>
            <a:gd name="connsiteY13751" fmla="*/ 551877 h 4757195"/>
            <a:gd name="connsiteX13752" fmla="*/ 3638297 w 4004840"/>
            <a:gd name="connsiteY13752" fmla="*/ 551877 h 4757195"/>
            <a:gd name="connsiteX13753" fmla="*/ 3672913 w 4004840"/>
            <a:gd name="connsiteY13753" fmla="*/ 576168 h 4757195"/>
            <a:gd name="connsiteX13754" fmla="*/ 3677593 w 4004840"/>
            <a:gd name="connsiteY13754" fmla="*/ 613540 h 4757195"/>
            <a:gd name="connsiteX13755" fmla="*/ 3671980 w 4004840"/>
            <a:gd name="connsiteY13755" fmla="*/ 603263 h 4757195"/>
            <a:gd name="connsiteX13756" fmla="*/ 3651396 w 4004840"/>
            <a:gd name="connsiteY13756" fmla="*/ 575234 h 4757195"/>
            <a:gd name="connsiteX13757" fmla="*/ 3665430 w 4004840"/>
            <a:gd name="connsiteY13757" fmla="*/ 607000 h 4757195"/>
            <a:gd name="connsiteX13758" fmla="*/ 3671980 w 4004840"/>
            <a:gd name="connsiteY13758" fmla="*/ 617277 h 4757195"/>
            <a:gd name="connsiteX13759" fmla="*/ 3641099 w 4004840"/>
            <a:gd name="connsiteY13759" fmla="*/ 593920 h 4757195"/>
            <a:gd name="connsiteX13760" fmla="*/ 3638297 w 4004840"/>
            <a:gd name="connsiteY13760" fmla="*/ 551877 h 4757195"/>
            <a:gd name="connsiteX13761" fmla="*/ 3812327 w 4004840"/>
            <a:gd name="connsiteY13761" fmla="*/ 551877 h 4757195"/>
            <a:gd name="connsiteX13762" fmla="*/ 3808579 w 4004840"/>
            <a:gd name="connsiteY13762" fmla="*/ 593920 h 4757195"/>
            <a:gd name="connsiteX13763" fmla="*/ 3778644 w 4004840"/>
            <a:gd name="connsiteY13763" fmla="*/ 617277 h 4757195"/>
            <a:gd name="connsiteX13764" fmla="*/ 3785193 w 4004840"/>
            <a:gd name="connsiteY13764" fmla="*/ 607000 h 4757195"/>
            <a:gd name="connsiteX13765" fmla="*/ 3799228 w 4004840"/>
            <a:gd name="connsiteY13765" fmla="*/ 575234 h 4757195"/>
            <a:gd name="connsiteX13766" fmla="*/ 3777704 w 4004840"/>
            <a:gd name="connsiteY13766" fmla="*/ 603263 h 4757195"/>
            <a:gd name="connsiteX13767" fmla="*/ 3773025 w 4004840"/>
            <a:gd name="connsiteY13767" fmla="*/ 613540 h 4757195"/>
            <a:gd name="connsiteX13768" fmla="*/ 3776772 w 4004840"/>
            <a:gd name="connsiteY13768" fmla="*/ 576168 h 4757195"/>
            <a:gd name="connsiteX13769" fmla="*/ 3812327 w 4004840"/>
            <a:gd name="connsiteY13769" fmla="*/ 551877 h 4757195"/>
            <a:gd name="connsiteX13770" fmla="*/ 226197 w 4004840"/>
            <a:gd name="connsiteY13770" fmla="*/ 321855 h 4757195"/>
            <a:gd name="connsiteX13771" fmla="*/ 219648 w 4004840"/>
            <a:gd name="connsiteY13771" fmla="*/ 331198 h 4757195"/>
            <a:gd name="connsiteX13772" fmla="*/ 205613 w 4004840"/>
            <a:gd name="connsiteY13772" fmla="*/ 363898 h 4757195"/>
            <a:gd name="connsiteX13773" fmla="*/ 226197 w 4004840"/>
            <a:gd name="connsiteY13773" fmla="*/ 334935 h 4757195"/>
            <a:gd name="connsiteX13774" fmla="*/ 231811 w 4004840"/>
            <a:gd name="connsiteY13774" fmla="*/ 325592 h 4757195"/>
            <a:gd name="connsiteX13775" fmla="*/ 227133 w 4004840"/>
            <a:gd name="connsiteY13775" fmla="*/ 362964 h 4757195"/>
            <a:gd name="connsiteX13776" fmla="*/ 192514 w 4004840"/>
            <a:gd name="connsiteY13776" fmla="*/ 386321 h 4757195"/>
            <a:gd name="connsiteX13777" fmla="*/ 195321 w 4004840"/>
            <a:gd name="connsiteY13777" fmla="*/ 344278 h 4757195"/>
            <a:gd name="connsiteX13778" fmla="*/ 226197 w 4004840"/>
            <a:gd name="connsiteY13778" fmla="*/ 321855 h 4757195"/>
            <a:gd name="connsiteX13779" fmla="*/ 332860 w 4004840"/>
            <a:gd name="connsiteY13779" fmla="*/ 321855 h 4757195"/>
            <a:gd name="connsiteX13780" fmla="*/ 362801 w 4004840"/>
            <a:gd name="connsiteY13780" fmla="*/ 344278 h 4757195"/>
            <a:gd name="connsiteX13781" fmla="*/ 366543 w 4004840"/>
            <a:gd name="connsiteY13781" fmla="*/ 387255 h 4757195"/>
            <a:gd name="connsiteX13782" fmla="*/ 330989 w 4004840"/>
            <a:gd name="connsiteY13782" fmla="*/ 362964 h 4757195"/>
            <a:gd name="connsiteX13783" fmla="*/ 327247 w 4004840"/>
            <a:gd name="connsiteY13783" fmla="*/ 325592 h 4757195"/>
            <a:gd name="connsiteX13784" fmla="*/ 331925 w 4004840"/>
            <a:gd name="connsiteY13784" fmla="*/ 334935 h 4757195"/>
            <a:gd name="connsiteX13785" fmla="*/ 353444 w 4004840"/>
            <a:gd name="connsiteY13785" fmla="*/ 363898 h 4757195"/>
            <a:gd name="connsiteX13786" fmla="*/ 339410 w 4004840"/>
            <a:gd name="connsiteY13786" fmla="*/ 331198 h 4757195"/>
            <a:gd name="connsiteX13787" fmla="*/ 332860 w 4004840"/>
            <a:gd name="connsiteY13787" fmla="*/ 321855 h 4757195"/>
            <a:gd name="connsiteX13788" fmla="*/ 609062 w 4004840"/>
            <a:gd name="connsiteY13788" fmla="*/ 321855 h 4757195"/>
            <a:gd name="connsiteX13789" fmla="*/ 602513 w 4004840"/>
            <a:gd name="connsiteY13789" fmla="*/ 331198 h 4757195"/>
            <a:gd name="connsiteX13790" fmla="*/ 588478 w 4004840"/>
            <a:gd name="connsiteY13790" fmla="*/ 363898 h 4757195"/>
            <a:gd name="connsiteX13791" fmla="*/ 609062 w 4004840"/>
            <a:gd name="connsiteY13791" fmla="*/ 334935 h 4757195"/>
            <a:gd name="connsiteX13792" fmla="*/ 614676 w 4004840"/>
            <a:gd name="connsiteY13792" fmla="*/ 325592 h 4757195"/>
            <a:gd name="connsiteX13793" fmla="*/ 609998 w 4004840"/>
            <a:gd name="connsiteY13793" fmla="*/ 362964 h 4757195"/>
            <a:gd name="connsiteX13794" fmla="*/ 575379 w 4004840"/>
            <a:gd name="connsiteY13794" fmla="*/ 386321 h 4757195"/>
            <a:gd name="connsiteX13795" fmla="*/ 578186 w 4004840"/>
            <a:gd name="connsiteY13795" fmla="*/ 344278 h 4757195"/>
            <a:gd name="connsiteX13796" fmla="*/ 609062 w 4004840"/>
            <a:gd name="connsiteY13796" fmla="*/ 321855 h 4757195"/>
            <a:gd name="connsiteX13797" fmla="*/ 715725 w 4004840"/>
            <a:gd name="connsiteY13797" fmla="*/ 321855 h 4757195"/>
            <a:gd name="connsiteX13798" fmla="*/ 745666 w 4004840"/>
            <a:gd name="connsiteY13798" fmla="*/ 344278 h 4757195"/>
            <a:gd name="connsiteX13799" fmla="*/ 749408 w 4004840"/>
            <a:gd name="connsiteY13799" fmla="*/ 387255 h 4757195"/>
            <a:gd name="connsiteX13800" fmla="*/ 713854 w 4004840"/>
            <a:gd name="connsiteY13800" fmla="*/ 362964 h 4757195"/>
            <a:gd name="connsiteX13801" fmla="*/ 710111 w 4004840"/>
            <a:gd name="connsiteY13801" fmla="*/ 325592 h 4757195"/>
            <a:gd name="connsiteX13802" fmla="*/ 714790 w 4004840"/>
            <a:gd name="connsiteY13802" fmla="*/ 334935 h 4757195"/>
            <a:gd name="connsiteX13803" fmla="*/ 736309 w 4004840"/>
            <a:gd name="connsiteY13803" fmla="*/ 363898 h 4757195"/>
            <a:gd name="connsiteX13804" fmla="*/ 722275 w 4004840"/>
            <a:gd name="connsiteY13804" fmla="*/ 331198 h 4757195"/>
            <a:gd name="connsiteX13805" fmla="*/ 715725 w 4004840"/>
            <a:gd name="connsiteY13805" fmla="*/ 321855 h 4757195"/>
            <a:gd name="connsiteX13806" fmla="*/ 991927 w 4004840"/>
            <a:gd name="connsiteY13806" fmla="*/ 321855 h 4757195"/>
            <a:gd name="connsiteX13807" fmla="*/ 985378 w 4004840"/>
            <a:gd name="connsiteY13807" fmla="*/ 331198 h 4757195"/>
            <a:gd name="connsiteX13808" fmla="*/ 971343 w 4004840"/>
            <a:gd name="connsiteY13808" fmla="*/ 363898 h 4757195"/>
            <a:gd name="connsiteX13809" fmla="*/ 991927 w 4004840"/>
            <a:gd name="connsiteY13809" fmla="*/ 334935 h 4757195"/>
            <a:gd name="connsiteX13810" fmla="*/ 997541 w 4004840"/>
            <a:gd name="connsiteY13810" fmla="*/ 325592 h 4757195"/>
            <a:gd name="connsiteX13811" fmla="*/ 992863 w 4004840"/>
            <a:gd name="connsiteY13811" fmla="*/ 362964 h 4757195"/>
            <a:gd name="connsiteX13812" fmla="*/ 958244 w 4004840"/>
            <a:gd name="connsiteY13812" fmla="*/ 386321 h 4757195"/>
            <a:gd name="connsiteX13813" fmla="*/ 961051 w 4004840"/>
            <a:gd name="connsiteY13813" fmla="*/ 344278 h 4757195"/>
            <a:gd name="connsiteX13814" fmla="*/ 991927 w 4004840"/>
            <a:gd name="connsiteY13814" fmla="*/ 321855 h 4757195"/>
            <a:gd name="connsiteX13815" fmla="*/ 1098590 w 4004840"/>
            <a:gd name="connsiteY13815" fmla="*/ 321855 h 4757195"/>
            <a:gd name="connsiteX13816" fmla="*/ 1128531 w 4004840"/>
            <a:gd name="connsiteY13816" fmla="*/ 344278 h 4757195"/>
            <a:gd name="connsiteX13817" fmla="*/ 1132273 w 4004840"/>
            <a:gd name="connsiteY13817" fmla="*/ 387255 h 4757195"/>
            <a:gd name="connsiteX13818" fmla="*/ 1096719 w 4004840"/>
            <a:gd name="connsiteY13818" fmla="*/ 362964 h 4757195"/>
            <a:gd name="connsiteX13819" fmla="*/ 1092976 w 4004840"/>
            <a:gd name="connsiteY13819" fmla="*/ 325592 h 4757195"/>
            <a:gd name="connsiteX13820" fmla="*/ 1097655 w 4004840"/>
            <a:gd name="connsiteY13820" fmla="*/ 334935 h 4757195"/>
            <a:gd name="connsiteX13821" fmla="*/ 1119174 w 4004840"/>
            <a:gd name="connsiteY13821" fmla="*/ 363898 h 4757195"/>
            <a:gd name="connsiteX13822" fmla="*/ 1105140 w 4004840"/>
            <a:gd name="connsiteY13822" fmla="*/ 331198 h 4757195"/>
            <a:gd name="connsiteX13823" fmla="*/ 1098590 w 4004840"/>
            <a:gd name="connsiteY13823" fmla="*/ 321855 h 4757195"/>
            <a:gd name="connsiteX13824" fmla="*/ 1374792 w 4004840"/>
            <a:gd name="connsiteY13824" fmla="*/ 321855 h 4757195"/>
            <a:gd name="connsiteX13825" fmla="*/ 1368243 w 4004840"/>
            <a:gd name="connsiteY13825" fmla="*/ 331198 h 4757195"/>
            <a:gd name="connsiteX13826" fmla="*/ 1354208 w 4004840"/>
            <a:gd name="connsiteY13826" fmla="*/ 363898 h 4757195"/>
            <a:gd name="connsiteX13827" fmla="*/ 1374792 w 4004840"/>
            <a:gd name="connsiteY13827" fmla="*/ 334935 h 4757195"/>
            <a:gd name="connsiteX13828" fmla="*/ 1380406 w 4004840"/>
            <a:gd name="connsiteY13828" fmla="*/ 325592 h 4757195"/>
            <a:gd name="connsiteX13829" fmla="*/ 1375728 w 4004840"/>
            <a:gd name="connsiteY13829" fmla="*/ 362964 h 4757195"/>
            <a:gd name="connsiteX13830" fmla="*/ 1341109 w 4004840"/>
            <a:gd name="connsiteY13830" fmla="*/ 386321 h 4757195"/>
            <a:gd name="connsiteX13831" fmla="*/ 1343916 w 4004840"/>
            <a:gd name="connsiteY13831" fmla="*/ 344278 h 4757195"/>
            <a:gd name="connsiteX13832" fmla="*/ 1374792 w 4004840"/>
            <a:gd name="connsiteY13832" fmla="*/ 321855 h 4757195"/>
            <a:gd name="connsiteX13833" fmla="*/ 1481455 w 4004840"/>
            <a:gd name="connsiteY13833" fmla="*/ 321855 h 4757195"/>
            <a:gd name="connsiteX13834" fmla="*/ 1511396 w 4004840"/>
            <a:gd name="connsiteY13834" fmla="*/ 344278 h 4757195"/>
            <a:gd name="connsiteX13835" fmla="*/ 1515138 w 4004840"/>
            <a:gd name="connsiteY13835" fmla="*/ 387255 h 4757195"/>
            <a:gd name="connsiteX13836" fmla="*/ 1479584 w 4004840"/>
            <a:gd name="connsiteY13836" fmla="*/ 362964 h 4757195"/>
            <a:gd name="connsiteX13837" fmla="*/ 1475841 w 4004840"/>
            <a:gd name="connsiteY13837" fmla="*/ 325592 h 4757195"/>
            <a:gd name="connsiteX13838" fmla="*/ 1480520 w 4004840"/>
            <a:gd name="connsiteY13838" fmla="*/ 334935 h 4757195"/>
            <a:gd name="connsiteX13839" fmla="*/ 1502039 w 4004840"/>
            <a:gd name="connsiteY13839" fmla="*/ 363898 h 4757195"/>
            <a:gd name="connsiteX13840" fmla="*/ 1488005 w 4004840"/>
            <a:gd name="connsiteY13840" fmla="*/ 331198 h 4757195"/>
            <a:gd name="connsiteX13841" fmla="*/ 1481455 w 4004840"/>
            <a:gd name="connsiteY13841" fmla="*/ 321855 h 4757195"/>
            <a:gd name="connsiteX13842" fmla="*/ 1757656 w 4004840"/>
            <a:gd name="connsiteY13842" fmla="*/ 321855 h 4757195"/>
            <a:gd name="connsiteX13843" fmla="*/ 1751107 w 4004840"/>
            <a:gd name="connsiteY13843" fmla="*/ 331198 h 4757195"/>
            <a:gd name="connsiteX13844" fmla="*/ 1737072 w 4004840"/>
            <a:gd name="connsiteY13844" fmla="*/ 363898 h 4757195"/>
            <a:gd name="connsiteX13845" fmla="*/ 1757656 w 4004840"/>
            <a:gd name="connsiteY13845" fmla="*/ 334935 h 4757195"/>
            <a:gd name="connsiteX13846" fmla="*/ 1763270 w 4004840"/>
            <a:gd name="connsiteY13846" fmla="*/ 325592 h 4757195"/>
            <a:gd name="connsiteX13847" fmla="*/ 1758592 w 4004840"/>
            <a:gd name="connsiteY13847" fmla="*/ 362964 h 4757195"/>
            <a:gd name="connsiteX13848" fmla="*/ 1723973 w 4004840"/>
            <a:gd name="connsiteY13848" fmla="*/ 386321 h 4757195"/>
            <a:gd name="connsiteX13849" fmla="*/ 1726780 w 4004840"/>
            <a:gd name="connsiteY13849" fmla="*/ 344278 h 4757195"/>
            <a:gd name="connsiteX13850" fmla="*/ 1757656 w 4004840"/>
            <a:gd name="connsiteY13850" fmla="*/ 321855 h 4757195"/>
            <a:gd name="connsiteX13851" fmla="*/ 1864319 w 4004840"/>
            <a:gd name="connsiteY13851" fmla="*/ 321855 h 4757195"/>
            <a:gd name="connsiteX13852" fmla="*/ 1894260 w 4004840"/>
            <a:gd name="connsiteY13852" fmla="*/ 344278 h 4757195"/>
            <a:gd name="connsiteX13853" fmla="*/ 1898002 w 4004840"/>
            <a:gd name="connsiteY13853" fmla="*/ 387255 h 4757195"/>
            <a:gd name="connsiteX13854" fmla="*/ 1862448 w 4004840"/>
            <a:gd name="connsiteY13854" fmla="*/ 362964 h 4757195"/>
            <a:gd name="connsiteX13855" fmla="*/ 1858705 w 4004840"/>
            <a:gd name="connsiteY13855" fmla="*/ 325592 h 4757195"/>
            <a:gd name="connsiteX13856" fmla="*/ 1863384 w 4004840"/>
            <a:gd name="connsiteY13856" fmla="*/ 334935 h 4757195"/>
            <a:gd name="connsiteX13857" fmla="*/ 1884903 w 4004840"/>
            <a:gd name="connsiteY13857" fmla="*/ 363898 h 4757195"/>
            <a:gd name="connsiteX13858" fmla="*/ 1870869 w 4004840"/>
            <a:gd name="connsiteY13858" fmla="*/ 331198 h 4757195"/>
            <a:gd name="connsiteX13859" fmla="*/ 1864319 w 4004840"/>
            <a:gd name="connsiteY13859" fmla="*/ 321855 h 4757195"/>
            <a:gd name="connsiteX13860" fmla="*/ 2140521 w 4004840"/>
            <a:gd name="connsiteY13860" fmla="*/ 321855 h 4757195"/>
            <a:gd name="connsiteX13861" fmla="*/ 2133972 w 4004840"/>
            <a:gd name="connsiteY13861" fmla="*/ 331198 h 4757195"/>
            <a:gd name="connsiteX13862" fmla="*/ 2119937 w 4004840"/>
            <a:gd name="connsiteY13862" fmla="*/ 363898 h 4757195"/>
            <a:gd name="connsiteX13863" fmla="*/ 2140521 w 4004840"/>
            <a:gd name="connsiteY13863" fmla="*/ 334935 h 4757195"/>
            <a:gd name="connsiteX13864" fmla="*/ 2146135 w 4004840"/>
            <a:gd name="connsiteY13864" fmla="*/ 325592 h 4757195"/>
            <a:gd name="connsiteX13865" fmla="*/ 2141457 w 4004840"/>
            <a:gd name="connsiteY13865" fmla="*/ 362964 h 4757195"/>
            <a:gd name="connsiteX13866" fmla="*/ 2106838 w 4004840"/>
            <a:gd name="connsiteY13866" fmla="*/ 386321 h 4757195"/>
            <a:gd name="connsiteX13867" fmla="*/ 2109645 w 4004840"/>
            <a:gd name="connsiteY13867" fmla="*/ 344278 h 4757195"/>
            <a:gd name="connsiteX13868" fmla="*/ 2140521 w 4004840"/>
            <a:gd name="connsiteY13868" fmla="*/ 321855 h 4757195"/>
            <a:gd name="connsiteX13869" fmla="*/ 2247184 w 4004840"/>
            <a:gd name="connsiteY13869" fmla="*/ 321855 h 4757195"/>
            <a:gd name="connsiteX13870" fmla="*/ 2277125 w 4004840"/>
            <a:gd name="connsiteY13870" fmla="*/ 344278 h 4757195"/>
            <a:gd name="connsiteX13871" fmla="*/ 2280867 w 4004840"/>
            <a:gd name="connsiteY13871" fmla="*/ 387255 h 4757195"/>
            <a:gd name="connsiteX13872" fmla="*/ 2245313 w 4004840"/>
            <a:gd name="connsiteY13872" fmla="*/ 362964 h 4757195"/>
            <a:gd name="connsiteX13873" fmla="*/ 2241570 w 4004840"/>
            <a:gd name="connsiteY13873" fmla="*/ 325592 h 4757195"/>
            <a:gd name="connsiteX13874" fmla="*/ 2246249 w 4004840"/>
            <a:gd name="connsiteY13874" fmla="*/ 334935 h 4757195"/>
            <a:gd name="connsiteX13875" fmla="*/ 2267768 w 4004840"/>
            <a:gd name="connsiteY13875" fmla="*/ 363898 h 4757195"/>
            <a:gd name="connsiteX13876" fmla="*/ 2253734 w 4004840"/>
            <a:gd name="connsiteY13876" fmla="*/ 331198 h 4757195"/>
            <a:gd name="connsiteX13877" fmla="*/ 2247184 w 4004840"/>
            <a:gd name="connsiteY13877" fmla="*/ 321855 h 4757195"/>
            <a:gd name="connsiteX13878" fmla="*/ 2523386 w 4004840"/>
            <a:gd name="connsiteY13878" fmla="*/ 321855 h 4757195"/>
            <a:gd name="connsiteX13879" fmla="*/ 2516837 w 4004840"/>
            <a:gd name="connsiteY13879" fmla="*/ 331198 h 4757195"/>
            <a:gd name="connsiteX13880" fmla="*/ 2502802 w 4004840"/>
            <a:gd name="connsiteY13880" fmla="*/ 363898 h 4757195"/>
            <a:gd name="connsiteX13881" fmla="*/ 2523386 w 4004840"/>
            <a:gd name="connsiteY13881" fmla="*/ 334935 h 4757195"/>
            <a:gd name="connsiteX13882" fmla="*/ 2529000 w 4004840"/>
            <a:gd name="connsiteY13882" fmla="*/ 325592 h 4757195"/>
            <a:gd name="connsiteX13883" fmla="*/ 2524322 w 4004840"/>
            <a:gd name="connsiteY13883" fmla="*/ 362964 h 4757195"/>
            <a:gd name="connsiteX13884" fmla="*/ 2489703 w 4004840"/>
            <a:gd name="connsiteY13884" fmla="*/ 386321 h 4757195"/>
            <a:gd name="connsiteX13885" fmla="*/ 2492510 w 4004840"/>
            <a:gd name="connsiteY13885" fmla="*/ 344278 h 4757195"/>
            <a:gd name="connsiteX13886" fmla="*/ 2523386 w 4004840"/>
            <a:gd name="connsiteY13886" fmla="*/ 321855 h 4757195"/>
            <a:gd name="connsiteX13887" fmla="*/ 2630049 w 4004840"/>
            <a:gd name="connsiteY13887" fmla="*/ 321855 h 4757195"/>
            <a:gd name="connsiteX13888" fmla="*/ 2659989 w 4004840"/>
            <a:gd name="connsiteY13888" fmla="*/ 344278 h 4757195"/>
            <a:gd name="connsiteX13889" fmla="*/ 2663732 w 4004840"/>
            <a:gd name="connsiteY13889" fmla="*/ 387255 h 4757195"/>
            <a:gd name="connsiteX13890" fmla="*/ 2628177 w 4004840"/>
            <a:gd name="connsiteY13890" fmla="*/ 362964 h 4757195"/>
            <a:gd name="connsiteX13891" fmla="*/ 2624435 w 4004840"/>
            <a:gd name="connsiteY13891" fmla="*/ 325592 h 4757195"/>
            <a:gd name="connsiteX13892" fmla="*/ 2629113 w 4004840"/>
            <a:gd name="connsiteY13892" fmla="*/ 334935 h 4757195"/>
            <a:gd name="connsiteX13893" fmla="*/ 2650633 w 4004840"/>
            <a:gd name="connsiteY13893" fmla="*/ 363898 h 4757195"/>
            <a:gd name="connsiteX13894" fmla="*/ 2636598 w 4004840"/>
            <a:gd name="connsiteY13894" fmla="*/ 331198 h 4757195"/>
            <a:gd name="connsiteX13895" fmla="*/ 2630049 w 4004840"/>
            <a:gd name="connsiteY13895" fmla="*/ 321855 h 4757195"/>
            <a:gd name="connsiteX13896" fmla="*/ 2906250 w 4004840"/>
            <a:gd name="connsiteY13896" fmla="*/ 321855 h 4757195"/>
            <a:gd name="connsiteX13897" fmla="*/ 2899700 w 4004840"/>
            <a:gd name="connsiteY13897" fmla="*/ 331198 h 4757195"/>
            <a:gd name="connsiteX13898" fmla="*/ 2885666 w 4004840"/>
            <a:gd name="connsiteY13898" fmla="*/ 363898 h 4757195"/>
            <a:gd name="connsiteX13899" fmla="*/ 2906250 w 4004840"/>
            <a:gd name="connsiteY13899" fmla="*/ 334935 h 4757195"/>
            <a:gd name="connsiteX13900" fmla="*/ 2911864 w 4004840"/>
            <a:gd name="connsiteY13900" fmla="*/ 325592 h 4757195"/>
            <a:gd name="connsiteX13901" fmla="*/ 2907186 w 4004840"/>
            <a:gd name="connsiteY13901" fmla="*/ 362964 h 4757195"/>
            <a:gd name="connsiteX13902" fmla="*/ 2872567 w 4004840"/>
            <a:gd name="connsiteY13902" fmla="*/ 386321 h 4757195"/>
            <a:gd name="connsiteX13903" fmla="*/ 2875374 w 4004840"/>
            <a:gd name="connsiteY13903" fmla="*/ 344278 h 4757195"/>
            <a:gd name="connsiteX13904" fmla="*/ 2906250 w 4004840"/>
            <a:gd name="connsiteY13904" fmla="*/ 321855 h 4757195"/>
            <a:gd name="connsiteX13905" fmla="*/ 3012913 w 4004840"/>
            <a:gd name="connsiteY13905" fmla="*/ 321855 h 4757195"/>
            <a:gd name="connsiteX13906" fmla="*/ 3042854 w 4004840"/>
            <a:gd name="connsiteY13906" fmla="*/ 344278 h 4757195"/>
            <a:gd name="connsiteX13907" fmla="*/ 3046597 w 4004840"/>
            <a:gd name="connsiteY13907" fmla="*/ 387255 h 4757195"/>
            <a:gd name="connsiteX13908" fmla="*/ 3011042 w 4004840"/>
            <a:gd name="connsiteY13908" fmla="*/ 362964 h 4757195"/>
            <a:gd name="connsiteX13909" fmla="*/ 3007299 w 4004840"/>
            <a:gd name="connsiteY13909" fmla="*/ 325592 h 4757195"/>
            <a:gd name="connsiteX13910" fmla="*/ 3011977 w 4004840"/>
            <a:gd name="connsiteY13910" fmla="*/ 334935 h 4757195"/>
            <a:gd name="connsiteX13911" fmla="*/ 3033498 w 4004840"/>
            <a:gd name="connsiteY13911" fmla="*/ 363898 h 4757195"/>
            <a:gd name="connsiteX13912" fmla="*/ 3019463 w 4004840"/>
            <a:gd name="connsiteY13912" fmla="*/ 331198 h 4757195"/>
            <a:gd name="connsiteX13913" fmla="*/ 3012913 w 4004840"/>
            <a:gd name="connsiteY13913" fmla="*/ 321855 h 4757195"/>
            <a:gd name="connsiteX13914" fmla="*/ 3289115 w 4004840"/>
            <a:gd name="connsiteY13914" fmla="*/ 321855 h 4757195"/>
            <a:gd name="connsiteX13915" fmla="*/ 3282565 w 4004840"/>
            <a:gd name="connsiteY13915" fmla="*/ 331198 h 4757195"/>
            <a:gd name="connsiteX13916" fmla="*/ 3268531 w 4004840"/>
            <a:gd name="connsiteY13916" fmla="*/ 363898 h 4757195"/>
            <a:gd name="connsiteX13917" fmla="*/ 3289115 w 4004840"/>
            <a:gd name="connsiteY13917" fmla="*/ 334935 h 4757195"/>
            <a:gd name="connsiteX13918" fmla="*/ 3294729 w 4004840"/>
            <a:gd name="connsiteY13918" fmla="*/ 325592 h 4757195"/>
            <a:gd name="connsiteX13919" fmla="*/ 3290051 w 4004840"/>
            <a:gd name="connsiteY13919" fmla="*/ 362964 h 4757195"/>
            <a:gd name="connsiteX13920" fmla="*/ 3255432 w 4004840"/>
            <a:gd name="connsiteY13920" fmla="*/ 386321 h 4757195"/>
            <a:gd name="connsiteX13921" fmla="*/ 3258239 w 4004840"/>
            <a:gd name="connsiteY13921" fmla="*/ 344278 h 4757195"/>
            <a:gd name="connsiteX13922" fmla="*/ 3289115 w 4004840"/>
            <a:gd name="connsiteY13922" fmla="*/ 321855 h 4757195"/>
            <a:gd name="connsiteX13923" fmla="*/ 3395779 w 4004840"/>
            <a:gd name="connsiteY13923" fmla="*/ 321855 h 4757195"/>
            <a:gd name="connsiteX13924" fmla="*/ 3425719 w 4004840"/>
            <a:gd name="connsiteY13924" fmla="*/ 344278 h 4757195"/>
            <a:gd name="connsiteX13925" fmla="*/ 3429462 w 4004840"/>
            <a:gd name="connsiteY13925" fmla="*/ 387255 h 4757195"/>
            <a:gd name="connsiteX13926" fmla="*/ 3393907 w 4004840"/>
            <a:gd name="connsiteY13926" fmla="*/ 362964 h 4757195"/>
            <a:gd name="connsiteX13927" fmla="*/ 3390164 w 4004840"/>
            <a:gd name="connsiteY13927" fmla="*/ 325592 h 4757195"/>
            <a:gd name="connsiteX13928" fmla="*/ 3394842 w 4004840"/>
            <a:gd name="connsiteY13928" fmla="*/ 334935 h 4757195"/>
            <a:gd name="connsiteX13929" fmla="*/ 3416362 w 4004840"/>
            <a:gd name="connsiteY13929" fmla="*/ 363898 h 4757195"/>
            <a:gd name="connsiteX13930" fmla="*/ 3402328 w 4004840"/>
            <a:gd name="connsiteY13930" fmla="*/ 331198 h 4757195"/>
            <a:gd name="connsiteX13931" fmla="*/ 3395779 w 4004840"/>
            <a:gd name="connsiteY13931" fmla="*/ 321855 h 4757195"/>
            <a:gd name="connsiteX13932" fmla="*/ 3671980 w 4004840"/>
            <a:gd name="connsiteY13932" fmla="*/ 321855 h 4757195"/>
            <a:gd name="connsiteX13933" fmla="*/ 3665430 w 4004840"/>
            <a:gd name="connsiteY13933" fmla="*/ 331198 h 4757195"/>
            <a:gd name="connsiteX13934" fmla="*/ 3651396 w 4004840"/>
            <a:gd name="connsiteY13934" fmla="*/ 363898 h 4757195"/>
            <a:gd name="connsiteX13935" fmla="*/ 3671980 w 4004840"/>
            <a:gd name="connsiteY13935" fmla="*/ 334935 h 4757195"/>
            <a:gd name="connsiteX13936" fmla="*/ 3677593 w 4004840"/>
            <a:gd name="connsiteY13936" fmla="*/ 325592 h 4757195"/>
            <a:gd name="connsiteX13937" fmla="*/ 3672913 w 4004840"/>
            <a:gd name="connsiteY13937" fmla="*/ 362964 h 4757195"/>
            <a:gd name="connsiteX13938" fmla="*/ 3638296 w 4004840"/>
            <a:gd name="connsiteY13938" fmla="*/ 386321 h 4757195"/>
            <a:gd name="connsiteX13939" fmla="*/ 3641099 w 4004840"/>
            <a:gd name="connsiteY13939" fmla="*/ 344278 h 4757195"/>
            <a:gd name="connsiteX13940" fmla="*/ 3671980 w 4004840"/>
            <a:gd name="connsiteY13940" fmla="*/ 321855 h 4757195"/>
            <a:gd name="connsiteX13941" fmla="*/ 3778642 w 4004840"/>
            <a:gd name="connsiteY13941" fmla="*/ 321855 h 4757195"/>
            <a:gd name="connsiteX13942" fmla="*/ 3808579 w 4004840"/>
            <a:gd name="connsiteY13942" fmla="*/ 344278 h 4757195"/>
            <a:gd name="connsiteX13943" fmla="*/ 3812325 w 4004840"/>
            <a:gd name="connsiteY13943" fmla="*/ 387255 h 4757195"/>
            <a:gd name="connsiteX13944" fmla="*/ 3776772 w 4004840"/>
            <a:gd name="connsiteY13944" fmla="*/ 362964 h 4757195"/>
            <a:gd name="connsiteX13945" fmla="*/ 3773025 w 4004840"/>
            <a:gd name="connsiteY13945" fmla="*/ 325592 h 4757195"/>
            <a:gd name="connsiteX13946" fmla="*/ 3777704 w 4004840"/>
            <a:gd name="connsiteY13946" fmla="*/ 334935 h 4757195"/>
            <a:gd name="connsiteX13947" fmla="*/ 3799227 w 4004840"/>
            <a:gd name="connsiteY13947" fmla="*/ 363898 h 4757195"/>
            <a:gd name="connsiteX13948" fmla="*/ 3785193 w 4004840"/>
            <a:gd name="connsiteY13948" fmla="*/ 331198 h 4757195"/>
            <a:gd name="connsiteX13949" fmla="*/ 3778642 w 4004840"/>
            <a:gd name="connsiteY13949" fmla="*/ 321855 h 4757195"/>
            <a:gd name="connsiteX13950" fmla="*/ 369350 w 4004840"/>
            <a:gd name="connsiteY13950" fmla="*/ 286352 h 4757195"/>
            <a:gd name="connsiteX13951" fmla="*/ 365608 w 4004840"/>
            <a:gd name="connsiteY13951" fmla="*/ 288220 h 4757195"/>
            <a:gd name="connsiteX13952" fmla="*/ 374964 w 4004840"/>
            <a:gd name="connsiteY13952" fmla="*/ 291023 h 4757195"/>
            <a:gd name="connsiteX13953" fmla="*/ 369350 w 4004840"/>
            <a:gd name="connsiteY13953" fmla="*/ 286352 h 4757195"/>
            <a:gd name="connsiteX13954" fmla="*/ 752215 w 4004840"/>
            <a:gd name="connsiteY13954" fmla="*/ 286352 h 4757195"/>
            <a:gd name="connsiteX13955" fmla="*/ 748473 w 4004840"/>
            <a:gd name="connsiteY13955" fmla="*/ 288220 h 4757195"/>
            <a:gd name="connsiteX13956" fmla="*/ 757829 w 4004840"/>
            <a:gd name="connsiteY13956" fmla="*/ 291023 h 4757195"/>
            <a:gd name="connsiteX13957" fmla="*/ 752215 w 4004840"/>
            <a:gd name="connsiteY13957" fmla="*/ 286352 h 4757195"/>
            <a:gd name="connsiteX13958" fmla="*/ 1135080 w 4004840"/>
            <a:gd name="connsiteY13958" fmla="*/ 286352 h 4757195"/>
            <a:gd name="connsiteX13959" fmla="*/ 1131338 w 4004840"/>
            <a:gd name="connsiteY13959" fmla="*/ 288220 h 4757195"/>
            <a:gd name="connsiteX13960" fmla="*/ 1140694 w 4004840"/>
            <a:gd name="connsiteY13960" fmla="*/ 291023 h 4757195"/>
            <a:gd name="connsiteX13961" fmla="*/ 1135080 w 4004840"/>
            <a:gd name="connsiteY13961" fmla="*/ 286352 h 4757195"/>
            <a:gd name="connsiteX13962" fmla="*/ 1517945 w 4004840"/>
            <a:gd name="connsiteY13962" fmla="*/ 286352 h 4757195"/>
            <a:gd name="connsiteX13963" fmla="*/ 1514203 w 4004840"/>
            <a:gd name="connsiteY13963" fmla="*/ 288220 h 4757195"/>
            <a:gd name="connsiteX13964" fmla="*/ 1523559 w 4004840"/>
            <a:gd name="connsiteY13964" fmla="*/ 291023 h 4757195"/>
            <a:gd name="connsiteX13965" fmla="*/ 1517945 w 4004840"/>
            <a:gd name="connsiteY13965" fmla="*/ 286352 h 4757195"/>
            <a:gd name="connsiteX13966" fmla="*/ 1900809 w 4004840"/>
            <a:gd name="connsiteY13966" fmla="*/ 286352 h 4757195"/>
            <a:gd name="connsiteX13967" fmla="*/ 1897067 w 4004840"/>
            <a:gd name="connsiteY13967" fmla="*/ 288220 h 4757195"/>
            <a:gd name="connsiteX13968" fmla="*/ 1906423 w 4004840"/>
            <a:gd name="connsiteY13968" fmla="*/ 291023 h 4757195"/>
            <a:gd name="connsiteX13969" fmla="*/ 1900809 w 4004840"/>
            <a:gd name="connsiteY13969" fmla="*/ 286352 h 4757195"/>
            <a:gd name="connsiteX13970" fmla="*/ 2283674 w 4004840"/>
            <a:gd name="connsiteY13970" fmla="*/ 286352 h 4757195"/>
            <a:gd name="connsiteX13971" fmla="*/ 2279932 w 4004840"/>
            <a:gd name="connsiteY13971" fmla="*/ 288220 h 4757195"/>
            <a:gd name="connsiteX13972" fmla="*/ 2289288 w 4004840"/>
            <a:gd name="connsiteY13972" fmla="*/ 291023 h 4757195"/>
            <a:gd name="connsiteX13973" fmla="*/ 2283674 w 4004840"/>
            <a:gd name="connsiteY13973" fmla="*/ 286352 h 4757195"/>
            <a:gd name="connsiteX13974" fmla="*/ 2666539 w 4004840"/>
            <a:gd name="connsiteY13974" fmla="*/ 286352 h 4757195"/>
            <a:gd name="connsiteX13975" fmla="*/ 2662796 w 4004840"/>
            <a:gd name="connsiteY13975" fmla="*/ 288220 h 4757195"/>
            <a:gd name="connsiteX13976" fmla="*/ 2672152 w 4004840"/>
            <a:gd name="connsiteY13976" fmla="*/ 291023 h 4757195"/>
            <a:gd name="connsiteX13977" fmla="*/ 2666539 w 4004840"/>
            <a:gd name="connsiteY13977" fmla="*/ 286352 h 4757195"/>
            <a:gd name="connsiteX13978" fmla="*/ 3049404 w 4004840"/>
            <a:gd name="connsiteY13978" fmla="*/ 286352 h 4757195"/>
            <a:gd name="connsiteX13979" fmla="*/ 3045661 w 4004840"/>
            <a:gd name="connsiteY13979" fmla="*/ 288220 h 4757195"/>
            <a:gd name="connsiteX13980" fmla="*/ 3055017 w 4004840"/>
            <a:gd name="connsiteY13980" fmla="*/ 291023 h 4757195"/>
            <a:gd name="connsiteX13981" fmla="*/ 3049404 w 4004840"/>
            <a:gd name="connsiteY13981" fmla="*/ 286352 h 4757195"/>
            <a:gd name="connsiteX13982" fmla="*/ 3432268 w 4004840"/>
            <a:gd name="connsiteY13982" fmla="*/ 286352 h 4757195"/>
            <a:gd name="connsiteX13983" fmla="*/ 3428525 w 4004840"/>
            <a:gd name="connsiteY13983" fmla="*/ 288220 h 4757195"/>
            <a:gd name="connsiteX13984" fmla="*/ 3437882 w 4004840"/>
            <a:gd name="connsiteY13984" fmla="*/ 291023 h 4757195"/>
            <a:gd name="connsiteX13985" fmla="*/ 3432268 w 4004840"/>
            <a:gd name="connsiteY13985" fmla="*/ 286352 h 4757195"/>
            <a:gd name="connsiteX13986" fmla="*/ 3815130 w 4004840"/>
            <a:gd name="connsiteY13986" fmla="*/ 286352 h 4757195"/>
            <a:gd name="connsiteX13987" fmla="*/ 3811389 w 4004840"/>
            <a:gd name="connsiteY13987" fmla="*/ 288220 h 4757195"/>
            <a:gd name="connsiteX13988" fmla="*/ 3820746 w 4004840"/>
            <a:gd name="connsiteY13988" fmla="*/ 291023 h 4757195"/>
            <a:gd name="connsiteX13989" fmla="*/ 3815130 w 4004840"/>
            <a:gd name="connsiteY13989" fmla="*/ 286352 h 4757195"/>
            <a:gd name="connsiteX13990" fmla="*/ 212606 w 4004840"/>
            <a:gd name="connsiteY13990" fmla="*/ 271381 h 4757195"/>
            <a:gd name="connsiteX13991" fmla="*/ 212839 w 4004840"/>
            <a:gd name="connsiteY13991" fmla="*/ 271533 h 4757195"/>
            <a:gd name="connsiteX13992" fmla="*/ 213098 w 4004840"/>
            <a:gd name="connsiteY13992" fmla="*/ 271403 h 4757195"/>
            <a:gd name="connsiteX13993" fmla="*/ 595471 w 4004840"/>
            <a:gd name="connsiteY13993" fmla="*/ 271381 h 4757195"/>
            <a:gd name="connsiteX13994" fmla="*/ 595704 w 4004840"/>
            <a:gd name="connsiteY13994" fmla="*/ 271533 h 4757195"/>
            <a:gd name="connsiteX13995" fmla="*/ 595963 w 4004840"/>
            <a:gd name="connsiteY13995" fmla="*/ 271403 h 4757195"/>
            <a:gd name="connsiteX13996" fmla="*/ 978336 w 4004840"/>
            <a:gd name="connsiteY13996" fmla="*/ 271381 h 4757195"/>
            <a:gd name="connsiteX13997" fmla="*/ 978569 w 4004840"/>
            <a:gd name="connsiteY13997" fmla="*/ 271533 h 4757195"/>
            <a:gd name="connsiteX13998" fmla="*/ 978828 w 4004840"/>
            <a:gd name="connsiteY13998" fmla="*/ 271403 h 4757195"/>
            <a:gd name="connsiteX13999" fmla="*/ 1361201 w 4004840"/>
            <a:gd name="connsiteY13999" fmla="*/ 271381 h 4757195"/>
            <a:gd name="connsiteX14000" fmla="*/ 1361434 w 4004840"/>
            <a:gd name="connsiteY14000" fmla="*/ 271533 h 4757195"/>
            <a:gd name="connsiteX14001" fmla="*/ 1361693 w 4004840"/>
            <a:gd name="connsiteY14001" fmla="*/ 271403 h 4757195"/>
            <a:gd name="connsiteX14002" fmla="*/ 1744065 w 4004840"/>
            <a:gd name="connsiteY14002" fmla="*/ 271381 h 4757195"/>
            <a:gd name="connsiteX14003" fmla="*/ 1744298 w 4004840"/>
            <a:gd name="connsiteY14003" fmla="*/ 271533 h 4757195"/>
            <a:gd name="connsiteX14004" fmla="*/ 1744557 w 4004840"/>
            <a:gd name="connsiteY14004" fmla="*/ 271403 h 4757195"/>
            <a:gd name="connsiteX14005" fmla="*/ 2126930 w 4004840"/>
            <a:gd name="connsiteY14005" fmla="*/ 271381 h 4757195"/>
            <a:gd name="connsiteX14006" fmla="*/ 2127163 w 4004840"/>
            <a:gd name="connsiteY14006" fmla="*/ 271533 h 4757195"/>
            <a:gd name="connsiteX14007" fmla="*/ 2127422 w 4004840"/>
            <a:gd name="connsiteY14007" fmla="*/ 271403 h 4757195"/>
            <a:gd name="connsiteX14008" fmla="*/ 2509795 w 4004840"/>
            <a:gd name="connsiteY14008" fmla="*/ 271381 h 4757195"/>
            <a:gd name="connsiteX14009" fmla="*/ 2510028 w 4004840"/>
            <a:gd name="connsiteY14009" fmla="*/ 271533 h 4757195"/>
            <a:gd name="connsiteX14010" fmla="*/ 2510287 w 4004840"/>
            <a:gd name="connsiteY14010" fmla="*/ 271403 h 4757195"/>
            <a:gd name="connsiteX14011" fmla="*/ 2892659 w 4004840"/>
            <a:gd name="connsiteY14011" fmla="*/ 271381 h 4757195"/>
            <a:gd name="connsiteX14012" fmla="*/ 2892892 w 4004840"/>
            <a:gd name="connsiteY14012" fmla="*/ 271533 h 4757195"/>
            <a:gd name="connsiteX14013" fmla="*/ 2893151 w 4004840"/>
            <a:gd name="connsiteY14013" fmla="*/ 271403 h 4757195"/>
            <a:gd name="connsiteX14014" fmla="*/ 3275525 w 4004840"/>
            <a:gd name="connsiteY14014" fmla="*/ 271381 h 4757195"/>
            <a:gd name="connsiteX14015" fmla="*/ 3275756 w 4004840"/>
            <a:gd name="connsiteY14015" fmla="*/ 271533 h 4757195"/>
            <a:gd name="connsiteX14016" fmla="*/ 3276016 w 4004840"/>
            <a:gd name="connsiteY14016" fmla="*/ 271403 h 4757195"/>
            <a:gd name="connsiteX14017" fmla="*/ 3658389 w 4004840"/>
            <a:gd name="connsiteY14017" fmla="*/ 271381 h 4757195"/>
            <a:gd name="connsiteX14018" fmla="*/ 3658621 w 4004840"/>
            <a:gd name="connsiteY14018" fmla="*/ 271533 h 4757195"/>
            <a:gd name="connsiteX14019" fmla="*/ 3658880 w 4004840"/>
            <a:gd name="connsiteY14019" fmla="*/ 271403 h 4757195"/>
            <a:gd name="connsiteX14020" fmla="*/ 207133 w 4004840"/>
            <a:gd name="connsiteY14020" fmla="*/ 222353 h 4757195"/>
            <a:gd name="connsiteX14021" fmla="*/ 219648 w 4004840"/>
            <a:gd name="connsiteY14021" fmla="*/ 224689 h 4757195"/>
            <a:gd name="connsiteX14022" fmla="*/ 229004 w 4004840"/>
            <a:gd name="connsiteY14022" fmla="*/ 244309 h 4757195"/>
            <a:gd name="connsiteX14023" fmla="*/ 207484 w 4004840"/>
            <a:gd name="connsiteY14023" fmla="*/ 248980 h 4757195"/>
            <a:gd name="connsiteX14024" fmla="*/ 198128 w 4004840"/>
            <a:gd name="connsiteY14024" fmla="*/ 228426 h 4757195"/>
            <a:gd name="connsiteX14025" fmla="*/ 207133 w 4004840"/>
            <a:gd name="connsiteY14025" fmla="*/ 222353 h 4757195"/>
            <a:gd name="connsiteX14026" fmla="*/ 589998 w 4004840"/>
            <a:gd name="connsiteY14026" fmla="*/ 222353 h 4757195"/>
            <a:gd name="connsiteX14027" fmla="*/ 602513 w 4004840"/>
            <a:gd name="connsiteY14027" fmla="*/ 224689 h 4757195"/>
            <a:gd name="connsiteX14028" fmla="*/ 611869 w 4004840"/>
            <a:gd name="connsiteY14028" fmla="*/ 244309 h 4757195"/>
            <a:gd name="connsiteX14029" fmla="*/ 590349 w 4004840"/>
            <a:gd name="connsiteY14029" fmla="*/ 248980 h 4757195"/>
            <a:gd name="connsiteX14030" fmla="*/ 580993 w 4004840"/>
            <a:gd name="connsiteY14030" fmla="*/ 228426 h 4757195"/>
            <a:gd name="connsiteX14031" fmla="*/ 589998 w 4004840"/>
            <a:gd name="connsiteY14031" fmla="*/ 222353 h 4757195"/>
            <a:gd name="connsiteX14032" fmla="*/ 972863 w 4004840"/>
            <a:gd name="connsiteY14032" fmla="*/ 222353 h 4757195"/>
            <a:gd name="connsiteX14033" fmla="*/ 985378 w 4004840"/>
            <a:gd name="connsiteY14033" fmla="*/ 224689 h 4757195"/>
            <a:gd name="connsiteX14034" fmla="*/ 994734 w 4004840"/>
            <a:gd name="connsiteY14034" fmla="*/ 244309 h 4757195"/>
            <a:gd name="connsiteX14035" fmla="*/ 973214 w 4004840"/>
            <a:gd name="connsiteY14035" fmla="*/ 248980 h 4757195"/>
            <a:gd name="connsiteX14036" fmla="*/ 963858 w 4004840"/>
            <a:gd name="connsiteY14036" fmla="*/ 228426 h 4757195"/>
            <a:gd name="connsiteX14037" fmla="*/ 972863 w 4004840"/>
            <a:gd name="connsiteY14037" fmla="*/ 222353 h 4757195"/>
            <a:gd name="connsiteX14038" fmla="*/ 1355728 w 4004840"/>
            <a:gd name="connsiteY14038" fmla="*/ 222353 h 4757195"/>
            <a:gd name="connsiteX14039" fmla="*/ 1368243 w 4004840"/>
            <a:gd name="connsiteY14039" fmla="*/ 224689 h 4757195"/>
            <a:gd name="connsiteX14040" fmla="*/ 1377599 w 4004840"/>
            <a:gd name="connsiteY14040" fmla="*/ 244309 h 4757195"/>
            <a:gd name="connsiteX14041" fmla="*/ 1356079 w 4004840"/>
            <a:gd name="connsiteY14041" fmla="*/ 248980 h 4757195"/>
            <a:gd name="connsiteX14042" fmla="*/ 1346723 w 4004840"/>
            <a:gd name="connsiteY14042" fmla="*/ 228426 h 4757195"/>
            <a:gd name="connsiteX14043" fmla="*/ 1355728 w 4004840"/>
            <a:gd name="connsiteY14043" fmla="*/ 222353 h 4757195"/>
            <a:gd name="connsiteX14044" fmla="*/ 1738592 w 4004840"/>
            <a:gd name="connsiteY14044" fmla="*/ 222353 h 4757195"/>
            <a:gd name="connsiteX14045" fmla="*/ 1751107 w 4004840"/>
            <a:gd name="connsiteY14045" fmla="*/ 224689 h 4757195"/>
            <a:gd name="connsiteX14046" fmla="*/ 1760463 w 4004840"/>
            <a:gd name="connsiteY14046" fmla="*/ 244309 h 4757195"/>
            <a:gd name="connsiteX14047" fmla="*/ 1738943 w 4004840"/>
            <a:gd name="connsiteY14047" fmla="*/ 248980 h 4757195"/>
            <a:gd name="connsiteX14048" fmla="*/ 1729587 w 4004840"/>
            <a:gd name="connsiteY14048" fmla="*/ 228426 h 4757195"/>
            <a:gd name="connsiteX14049" fmla="*/ 1738592 w 4004840"/>
            <a:gd name="connsiteY14049" fmla="*/ 222353 h 4757195"/>
            <a:gd name="connsiteX14050" fmla="*/ 2121457 w 4004840"/>
            <a:gd name="connsiteY14050" fmla="*/ 222353 h 4757195"/>
            <a:gd name="connsiteX14051" fmla="*/ 2133972 w 4004840"/>
            <a:gd name="connsiteY14051" fmla="*/ 224689 h 4757195"/>
            <a:gd name="connsiteX14052" fmla="*/ 2143328 w 4004840"/>
            <a:gd name="connsiteY14052" fmla="*/ 244309 h 4757195"/>
            <a:gd name="connsiteX14053" fmla="*/ 2121808 w 4004840"/>
            <a:gd name="connsiteY14053" fmla="*/ 248980 h 4757195"/>
            <a:gd name="connsiteX14054" fmla="*/ 2112452 w 4004840"/>
            <a:gd name="connsiteY14054" fmla="*/ 228426 h 4757195"/>
            <a:gd name="connsiteX14055" fmla="*/ 2121457 w 4004840"/>
            <a:gd name="connsiteY14055" fmla="*/ 222353 h 4757195"/>
            <a:gd name="connsiteX14056" fmla="*/ 2504322 w 4004840"/>
            <a:gd name="connsiteY14056" fmla="*/ 222353 h 4757195"/>
            <a:gd name="connsiteX14057" fmla="*/ 2516837 w 4004840"/>
            <a:gd name="connsiteY14057" fmla="*/ 224689 h 4757195"/>
            <a:gd name="connsiteX14058" fmla="*/ 2526193 w 4004840"/>
            <a:gd name="connsiteY14058" fmla="*/ 244309 h 4757195"/>
            <a:gd name="connsiteX14059" fmla="*/ 2504673 w 4004840"/>
            <a:gd name="connsiteY14059" fmla="*/ 248980 h 4757195"/>
            <a:gd name="connsiteX14060" fmla="*/ 2495317 w 4004840"/>
            <a:gd name="connsiteY14060" fmla="*/ 228426 h 4757195"/>
            <a:gd name="connsiteX14061" fmla="*/ 2504322 w 4004840"/>
            <a:gd name="connsiteY14061" fmla="*/ 222353 h 4757195"/>
            <a:gd name="connsiteX14062" fmla="*/ 2887186 w 4004840"/>
            <a:gd name="connsiteY14062" fmla="*/ 222353 h 4757195"/>
            <a:gd name="connsiteX14063" fmla="*/ 2899700 w 4004840"/>
            <a:gd name="connsiteY14063" fmla="*/ 224689 h 4757195"/>
            <a:gd name="connsiteX14064" fmla="*/ 2909057 w 4004840"/>
            <a:gd name="connsiteY14064" fmla="*/ 244309 h 4757195"/>
            <a:gd name="connsiteX14065" fmla="*/ 2887537 w 4004840"/>
            <a:gd name="connsiteY14065" fmla="*/ 248980 h 4757195"/>
            <a:gd name="connsiteX14066" fmla="*/ 2878181 w 4004840"/>
            <a:gd name="connsiteY14066" fmla="*/ 228426 h 4757195"/>
            <a:gd name="connsiteX14067" fmla="*/ 2887186 w 4004840"/>
            <a:gd name="connsiteY14067" fmla="*/ 222353 h 4757195"/>
            <a:gd name="connsiteX14068" fmla="*/ 3270052 w 4004840"/>
            <a:gd name="connsiteY14068" fmla="*/ 222353 h 4757195"/>
            <a:gd name="connsiteX14069" fmla="*/ 3282565 w 4004840"/>
            <a:gd name="connsiteY14069" fmla="*/ 224689 h 4757195"/>
            <a:gd name="connsiteX14070" fmla="*/ 3291922 w 4004840"/>
            <a:gd name="connsiteY14070" fmla="*/ 244309 h 4757195"/>
            <a:gd name="connsiteX14071" fmla="*/ 3270402 w 4004840"/>
            <a:gd name="connsiteY14071" fmla="*/ 248980 h 4757195"/>
            <a:gd name="connsiteX14072" fmla="*/ 3261046 w 4004840"/>
            <a:gd name="connsiteY14072" fmla="*/ 228426 h 4757195"/>
            <a:gd name="connsiteX14073" fmla="*/ 3270052 w 4004840"/>
            <a:gd name="connsiteY14073" fmla="*/ 222353 h 4757195"/>
            <a:gd name="connsiteX14074" fmla="*/ 3652915 w 4004840"/>
            <a:gd name="connsiteY14074" fmla="*/ 222353 h 4757195"/>
            <a:gd name="connsiteX14075" fmla="*/ 3665430 w 4004840"/>
            <a:gd name="connsiteY14075" fmla="*/ 224689 h 4757195"/>
            <a:gd name="connsiteX14076" fmla="*/ 3674783 w 4004840"/>
            <a:gd name="connsiteY14076" fmla="*/ 244309 h 4757195"/>
            <a:gd name="connsiteX14077" fmla="*/ 3653267 w 4004840"/>
            <a:gd name="connsiteY14077" fmla="*/ 248980 h 4757195"/>
            <a:gd name="connsiteX14078" fmla="*/ 3643909 w 4004840"/>
            <a:gd name="connsiteY14078" fmla="*/ 228426 h 4757195"/>
            <a:gd name="connsiteX14079" fmla="*/ 3652915 w 4004840"/>
            <a:gd name="connsiteY14079" fmla="*/ 222353 h 4757195"/>
            <a:gd name="connsiteX14080" fmla="*/ 143861 w 4004840"/>
            <a:gd name="connsiteY14080" fmla="*/ 218149 h 4757195"/>
            <a:gd name="connsiteX14081" fmla="*/ 178479 w 4004840"/>
            <a:gd name="connsiteY14081" fmla="*/ 233097 h 4757195"/>
            <a:gd name="connsiteX14082" fmla="*/ 167252 w 4004840"/>
            <a:gd name="connsiteY14082" fmla="*/ 232163 h 4757195"/>
            <a:gd name="connsiteX14083" fmla="*/ 131697 w 4004840"/>
            <a:gd name="connsiteY14083" fmla="*/ 235900 h 4757195"/>
            <a:gd name="connsiteX14084" fmla="*/ 167252 w 4004840"/>
            <a:gd name="connsiteY14084" fmla="*/ 239637 h 4757195"/>
            <a:gd name="connsiteX14085" fmla="*/ 178479 w 4004840"/>
            <a:gd name="connsiteY14085" fmla="*/ 239637 h 4757195"/>
            <a:gd name="connsiteX14086" fmla="*/ 143861 w 4004840"/>
            <a:gd name="connsiteY14086" fmla="*/ 254586 h 4757195"/>
            <a:gd name="connsiteX14087" fmla="*/ 105499 w 4004840"/>
            <a:gd name="connsiteY14087" fmla="*/ 235900 h 4757195"/>
            <a:gd name="connsiteX14088" fmla="*/ 143861 w 4004840"/>
            <a:gd name="connsiteY14088" fmla="*/ 218149 h 4757195"/>
            <a:gd name="connsiteX14089" fmla="*/ 415197 w 4004840"/>
            <a:gd name="connsiteY14089" fmla="*/ 218149 h 4757195"/>
            <a:gd name="connsiteX14090" fmla="*/ 453558 w 4004840"/>
            <a:gd name="connsiteY14090" fmla="*/ 235900 h 4757195"/>
            <a:gd name="connsiteX14091" fmla="*/ 415197 w 4004840"/>
            <a:gd name="connsiteY14091" fmla="*/ 254586 h 4757195"/>
            <a:gd name="connsiteX14092" fmla="*/ 380578 w 4004840"/>
            <a:gd name="connsiteY14092" fmla="*/ 239637 h 4757195"/>
            <a:gd name="connsiteX14093" fmla="*/ 391806 w 4004840"/>
            <a:gd name="connsiteY14093" fmla="*/ 239637 h 4757195"/>
            <a:gd name="connsiteX14094" fmla="*/ 426425 w 4004840"/>
            <a:gd name="connsiteY14094" fmla="*/ 235900 h 4757195"/>
            <a:gd name="connsiteX14095" fmla="*/ 391806 w 4004840"/>
            <a:gd name="connsiteY14095" fmla="*/ 232163 h 4757195"/>
            <a:gd name="connsiteX14096" fmla="*/ 380578 w 4004840"/>
            <a:gd name="connsiteY14096" fmla="*/ 233097 h 4757195"/>
            <a:gd name="connsiteX14097" fmla="*/ 415197 w 4004840"/>
            <a:gd name="connsiteY14097" fmla="*/ 218149 h 4757195"/>
            <a:gd name="connsiteX14098" fmla="*/ 526725 w 4004840"/>
            <a:gd name="connsiteY14098" fmla="*/ 218149 h 4757195"/>
            <a:gd name="connsiteX14099" fmla="*/ 561344 w 4004840"/>
            <a:gd name="connsiteY14099" fmla="*/ 233097 h 4757195"/>
            <a:gd name="connsiteX14100" fmla="*/ 550117 w 4004840"/>
            <a:gd name="connsiteY14100" fmla="*/ 232163 h 4757195"/>
            <a:gd name="connsiteX14101" fmla="*/ 514562 w 4004840"/>
            <a:gd name="connsiteY14101" fmla="*/ 235900 h 4757195"/>
            <a:gd name="connsiteX14102" fmla="*/ 550117 w 4004840"/>
            <a:gd name="connsiteY14102" fmla="*/ 239637 h 4757195"/>
            <a:gd name="connsiteX14103" fmla="*/ 561344 w 4004840"/>
            <a:gd name="connsiteY14103" fmla="*/ 239637 h 4757195"/>
            <a:gd name="connsiteX14104" fmla="*/ 526725 w 4004840"/>
            <a:gd name="connsiteY14104" fmla="*/ 254586 h 4757195"/>
            <a:gd name="connsiteX14105" fmla="*/ 488364 w 4004840"/>
            <a:gd name="connsiteY14105" fmla="*/ 235900 h 4757195"/>
            <a:gd name="connsiteX14106" fmla="*/ 526725 w 4004840"/>
            <a:gd name="connsiteY14106" fmla="*/ 218149 h 4757195"/>
            <a:gd name="connsiteX14107" fmla="*/ 798062 w 4004840"/>
            <a:gd name="connsiteY14107" fmla="*/ 218149 h 4757195"/>
            <a:gd name="connsiteX14108" fmla="*/ 836423 w 4004840"/>
            <a:gd name="connsiteY14108" fmla="*/ 235900 h 4757195"/>
            <a:gd name="connsiteX14109" fmla="*/ 798062 w 4004840"/>
            <a:gd name="connsiteY14109" fmla="*/ 254586 h 4757195"/>
            <a:gd name="connsiteX14110" fmla="*/ 763443 w 4004840"/>
            <a:gd name="connsiteY14110" fmla="*/ 239637 h 4757195"/>
            <a:gd name="connsiteX14111" fmla="*/ 774671 w 4004840"/>
            <a:gd name="connsiteY14111" fmla="*/ 239637 h 4757195"/>
            <a:gd name="connsiteX14112" fmla="*/ 809290 w 4004840"/>
            <a:gd name="connsiteY14112" fmla="*/ 235900 h 4757195"/>
            <a:gd name="connsiteX14113" fmla="*/ 774671 w 4004840"/>
            <a:gd name="connsiteY14113" fmla="*/ 232163 h 4757195"/>
            <a:gd name="connsiteX14114" fmla="*/ 763443 w 4004840"/>
            <a:gd name="connsiteY14114" fmla="*/ 233097 h 4757195"/>
            <a:gd name="connsiteX14115" fmla="*/ 798062 w 4004840"/>
            <a:gd name="connsiteY14115" fmla="*/ 218149 h 4757195"/>
            <a:gd name="connsiteX14116" fmla="*/ 909590 w 4004840"/>
            <a:gd name="connsiteY14116" fmla="*/ 218149 h 4757195"/>
            <a:gd name="connsiteX14117" fmla="*/ 944209 w 4004840"/>
            <a:gd name="connsiteY14117" fmla="*/ 233097 h 4757195"/>
            <a:gd name="connsiteX14118" fmla="*/ 932982 w 4004840"/>
            <a:gd name="connsiteY14118" fmla="*/ 232163 h 4757195"/>
            <a:gd name="connsiteX14119" fmla="*/ 897427 w 4004840"/>
            <a:gd name="connsiteY14119" fmla="*/ 235900 h 4757195"/>
            <a:gd name="connsiteX14120" fmla="*/ 932982 w 4004840"/>
            <a:gd name="connsiteY14120" fmla="*/ 239637 h 4757195"/>
            <a:gd name="connsiteX14121" fmla="*/ 944209 w 4004840"/>
            <a:gd name="connsiteY14121" fmla="*/ 239637 h 4757195"/>
            <a:gd name="connsiteX14122" fmla="*/ 909590 w 4004840"/>
            <a:gd name="connsiteY14122" fmla="*/ 254586 h 4757195"/>
            <a:gd name="connsiteX14123" fmla="*/ 871229 w 4004840"/>
            <a:gd name="connsiteY14123" fmla="*/ 235900 h 4757195"/>
            <a:gd name="connsiteX14124" fmla="*/ 909590 w 4004840"/>
            <a:gd name="connsiteY14124" fmla="*/ 218149 h 4757195"/>
            <a:gd name="connsiteX14125" fmla="*/ 1180927 w 4004840"/>
            <a:gd name="connsiteY14125" fmla="*/ 218149 h 4757195"/>
            <a:gd name="connsiteX14126" fmla="*/ 1219288 w 4004840"/>
            <a:gd name="connsiteY14126" fmla="*/ 235900 h 4757195"/>
            <a:gd name="connsiteX14127" fmla="*/ 1180927 w 4004840"/>
            <a:gd name="connsiteY14127" fmla="*/ 254586 h 4757195"/>
            <a:gd name="connsiteX14128" fmla="*/ 1146308 w 4004840"/>
            <a:gd name="connsiteY14128" fmla="*/ 239637 h 4757195"/>
            <a:gd name="connsiteX14129" fmla="*/ 1157536 w 4004840"/>
            <a:gd name="connsiteY14129" fmla="*/ 239637 h 4757195"/>
            <a:gd name="connsiteX14130" fmla="*/ 1192155 w 4004840"/>
            <a:gd name="connsiteY14130" fmla="*/ 235900 h 4757195"/>
            <a:gd name="connsiteX14131" fmla="*/ 1157536 w 4004840"/>
            <a:gd name="connsiteY14131" fmla="*/ 232163 h 4757195"/>
            <a:gd name="connsiteX14132" fmla="*/ 1146308 w 4004840"/>
            <a:gd name="connsiteY14132" fmla="*/ 233097 h 4757195"/>
            <a:gd name="connsiteX14133" fmla="*/ 1180927 w 4004840"/>
            <a:gd name="connsiteY14133" fmla="*/ 218149 h 4757195"/>
            <a:gd name="connsiteX14134" fmla="*/ 1292455 w 4004840"/>
            <a:gd name="connsiteY14134" fmla="*/ 218149 h 4757195"/>
            <a:gd name="connsiteX14135" fmla="*/ 1327074 w 4004840"/>
            <a:gd name="connsiteY14135" fmla="*/ 233097 h 4757195"/>
            <a:gd name="connsiteX14136" fmla="*/ 1315847 w 4004840"/>
            <a:gd name="connsiteY14136" fmla="*/ 232163 h 4757195"/>
            <a:gd name="connsiteX14137" fmla="*/ 1280292 w 4004840"/>
            <a:gd name="connsiteY14137" fmla="*/ 235900 h 4757195"/>
            <a:gd name="connsiteX14138" fmla="*/ 1315847 w 4004840"/>
            <a:gd name="connsiteY14138" fmla="*/ 239637 h 4757195"/>
            <a:gd name="connsiteX14139" fmla="*/ 1327074 w 4004840"/>
            <a:gd name="connsiteY14139" fmla="*/ 239637 h 4757195"/>
            <a:gd name="connsiteX14140" fmla="*/ 1292455 w 4004840"/>
            <a:gd name="connsiteY14140" fmla="*/ 254586 h 4757195"/>
            <a:gd name="connsiteX14141" fmla="*/ 1254094 w 4004840"/>
            <a:gd name="connsiteY14141" fmla="*/ 235900 h 4757195"/>
            <a:gd name="connsiteX14142" fmla="*/ 1292455 w 4004840"/>
            <a:gd name="connsiteY14142" fmla="*/ 218149 h 4757195"/>
            <a:gd name="connsiteX14143" fmla="*/ 1563792 w 4004840"/>
            <a:gd name="connsiteY14143" fmla="*/ 218149 h 4757195"/>
            <a:gd name="connsiteX14144" fmla="*/ 1602153 w 4004840"/>
            <a:gd name="connsiteY14144" fmla="*/ 235900 h 4757195"/>
            <a:gd name="connsiteX14145" fmla="*/ 1563792 w 4004840"/>
            <a:gd name="connsiteY14145" fmla="*/ 254586 h 4757195"/>
            <a:gd name="connsiteX14146" fmla="*/ 1529173 w 4004840"/>
            <a:gd name="connsiteY14146" fmla="*/ 239637 h 4757195"/>
            <a:gd name="connsiteX14147" fmla="*/ 1540401 w 4004840"/>
            <a:gd name="connsiteY14147" fmla="*/ 239637 h 4757195"/>
            <a:gd name="connsiteX14148" fmla="*/ 1575020 w 4004840"/>
            <a:gd name="connsiteY14148" fmla="*/ 235900 h 4757195"/>
            <a:gd name="connsiteX14149" fmla="*/ 1540401 w 4004840"/>
            <a:gd name="connsiteY14149" fmla="*/ 232163 h 4757195"/>
            <a:gd name="connsiteX14150" fmla="*/ 1529173 w 4004840"/>
            <a:gd name="connsiteY14150" fmla="*/ 233097 h 4757195"/>
            <a:gd name="connsiteX14151" fmla="*/ 1563792 w 4004840"/>
            <a:gd name="connsiteY14151" fmla="*/ 218149 h 4757195"/>
            <a:gd name="connsiteX14152" fmla="*/ 1675319 w 4004840"/>
            <a:gd name="connsiteY14152" fmla="*/ 218149 h 4757195"/>
            <a:gd name="connsiteX14153" fmla="*/ 1709938 w 4004840"/>
            <a:gd name="connsiteY14153" fmla="*/ 233097 h 4757195"/>
            <a:gd name="connsiteX14154" fmla="*/ 1698711 w 4004840"/>
            <a:gd name="connsiteY14154" fmla="*/ 232163 h 4757195"/>
            <a:gd name="connsiteX14155" fmla="*/ 1663156 w 4004840"/>
            <a:gd name="connsiteY14155" fmla="*/ 235900 h 4757195"/>
            <a:gd name="connsiteX14156" fmla="*/ 1698711 w 4004840"/>
            <a:gd name="connsiteY14156" fmla="*/ 239637 h 4757195"/>
            <a:gd name="connsiteX14157" fmla="*/ 1709938 w 4004840"/>
            <a:gd name="connsiteY14157" fmla="*/ 239637 h 4757195"/>
            <a:gd name="connsiteX14158" fmla="*/ 1675319 w 4004840"/>
            <a:gd name="connsiteY14158" fmla="*/ 254586 h 4757195"/>
            <a:gd name="connsiteX14159" fmla="*/ 1636958 w 4004840"/>
            <a:gd name="connsiteY14159" fmla="*/ 235900 h 4757195"/>
            <a:gd name="connsiteX14160" fmla="*/ 1675319 w 4004840"/>
            <a:gd name="connsiteY14160" fmla="*/ 218149 h 4757195"/>
            <a:gd name="connsiteX14161" fmla="*/ 1946656 w 4004840"/>
            <a:gd name="connsiteY14161" fmla="*/ 218149 h 4757195"/>
            <a:gd name="connsiteX14162" fmla="*/ 1985017 w 4004840"/>
            <a:gd name="connsiteY14162" fmla="*/ 235900 h 4757195"/>
            <a:gd name="connsiteX14163" fmla="*/ 1946656 w 4004840"/>
            <a:gd name="connsiteY14163" fmla="*/ 254586 h 4757195"/>
            <a:gd name="connsiteX14164" fmla="*/ 1912037 w 4004840"/>
            <a:gd name="connsiteY14164" fmla="*/ 239637 h 4757195"/>
            <a:gd name="connsiteX14165" fmla="*/ 1923265 w 4004840"/>
            <a:gd name="connsiteY14165" fmla="*/ 239637 h 4757195"/>
            <a:gd name="connsiteX14166" fmla="*/ 1957884 w 4004840"/>
            <a:gd name="connsiteY14166" fmla="*/ 235900 h 4757195"/>
            <a:gd name="connsiteX14167" fmla="*/ 1923265 w 4004840"/>
            <a:gd name="connsiteY14167" fmla="*/ 232163 h 4757195"/>
            <a:gd name="connsiteX14168" fmla="*/ 1912037 w 4004840"/>
            <a:gd name="connsiteY14168" fmla="*/ 233097 h 4757195"/>
            <a:gd name="connsiteX14169" fmla="*/ 1946656 w 4004840"/>
            <a:gd name="connsiteY14169" fmla="*/ 218149 h 4757195"/>
            <a:gd name="connsiteX14170" fmla="*/ 2058184 w 4004840"/>
            <a:gd name="connsiteY14170" fmla="*/ 218149 h 4757195"/>
            <a:gd name="connsiteX14171" fmla="*/ 2092803 w 4004840"/>
            <a:gd name="connsiteY14171" fmla="*/ 233097 h 4757195"/>
            <a:gd name="connsiteX14172" fmla="*/ 2081576 w 4004840"/>
            <a:gd name="connsiteY14172" fmla="*/ 232163 h 4757195"/>
            <a:gd name="connsiteX14173" fmla="*/ 2046021 w 4004840"/>
            <a:gd name="connsiteY14173" fmla="*/ 235900 h 4757195"/>
            <a:gd name="connsiteX14174" fmla="*/ 2081576 w 4004840"/>
            <a:gd name="connsiteY14174" fmla="*/ 239637 h 4757195"/>
            <a:gd name="connsiteX14175" fmla="*/ 2092803 w 4004840"/>
            <a:gd name="connsiteY14175" fmla="*/ 239637 h 4757195"/>
            <a:gd name="connsiteX14176" fmla="*/ 2058184 w 4004840"/>
            <a:gd name="connsiteY14176" fmla="*/ 254586 h 4757195"/>
            <a:gd name="connsiteX14177" fmla="*/ 2019823 w 4004840"/>
            <a:gd name="connsiteY14177" fmla="*/ 235900 h 4757195"/>
            <a:gd name="connsiteX14178" fmla="*/ 2058184 w 4004840"/>
            <a:gd name="connsiteY14178" fmla="*/ 218149 h 4757195"/>
            <a:gd name="connsiteX14179" fmla="*/ 2329521 w 4004840"/>
            <a:gd name="connsiteY14179" fmla="*/ 218149 h 4757195"/>
            <a:gd name="connsiteX14180" fmla="*/ 2367882 w 4004840"/>
            <a:gd name="connsiteY14180" fmla="*/ 235900 h 4757195"/>
            <a:gd name="connsiteX14181" fmla="*/ 2329521 w 4004840"/>
            <a:gd name="connsiteY14181" fmla="*/ 254586 h 4757195"/>
            <a:gd name="connsiteX14182" fmla="*/ 2294902 w 4004840"/>
            <a:gd name="connsiteY14182" fmla="*/ 239637 h 4757195"/>
            <a:gd name="connsiteX14183" fmla="*/ 2306130 w 4004840"/>
            <a:gd name="connsiteY14183" fmla="*/ 239637 h 4757195"/>
            <a:gd name="connsiteX14184" fmla="*/ 2340749 w 4004840"/>
            <a:gd name="connsiteY14184" fmla="*/ 235900 h 4757195"/>
            <a:gd name="connsiteX14185" fmla="*/ 2306130 w 4004840"/>
            <a:gd name="connsiteY14185" fmla="*/ 232163 h 4757195"/>
            <a:gd name="connsiteX14186" fmla="*/ 2294902 w 4004840"/>
            <a:gd name="connsiteY14186" fmla="*/ 233097 h 4757195"/>
            <a:gd name="connsiteX14187" fmla="*/ 2329521 w 4004840"/>
            <a:gd name="connsiteY14187" fmla="*/ 218149 h 4757195"/>
            <a:gd name="connsiteX14188" fmla="*/ 2441049 w 4004840"/>
            <a:gd name="connsiteY14188" fmla="*/ 218149 h 4757195"/>
            <a:gd name="connsiteX14189" fmla="*/ 2475668 w 4004840"/>
            <a:gd name="connsiteY14189" fmla="*/ 233097 h 4757195"/>
            <a:gd name="connsiteX14190" fmla="*/ 2464441 w 4004840"/>
            <a:gd name="connsiteY14190" fmla="*/ 232163 h 4757195"/>
            <a:gd name="connsiteX14191" fmla="*/ 2428886 w 4004840"/>
            <a:gd name="connsiteY14191" fmla="*/ 235900 h 4757195"/>
            <a:gd name="connsiteX14192" fmla="*/ 2464441 w 4004840"/>
            <a:gd name="connsiteY14192" fmla="*/ 239637 h 4757195"/>
            <a:gd name="connsiteX14193" fmla="*/ 2475668 w 4004840"/>
            <a:gd name="connsiteY14193" fmla="*/ 239637 h 4757195"/>
            <a:gd name="connsiteX14194" fmla="*/ 2441049 w 4004840"/>
            <a:gd name="connsiteY14194" fmla="*/ 254586 h 4757195"/>
            <a:gd name="connsiteX14195" fmla="*/ 2402688 w 4004840"/>
            <a:gd name="connsiteY14195" fmla="*/ 235900 h 4757195"/>
            <a:gd name="connsiteX14196" fmla="*/ 2441049 w 4004840"/>
            <a:gd name="connsiteY14196" fmla="*/ 218149 h 4757195"/>
            <a:gd name="connsiteX14197" fmla="*/ 2712385 w 4004840"/>
            <a:gd name="connsiteY14197" fmla="*/ 218149 h 4757195"/>
            <a:gd name="connsiteX14198" fmla="*/ 2750746 w 4004840"/>
            <a:gd name="connsiteY14198" fmla="*/ 235900 h 4757195"/>
            <a:gd name="connsiteX14199" fmla="*/ 2712385 w 4004840"/>
            <a:gd name="connsiteY14199" fmla="*/ 254586 h 4757195"/>
            <a:gd name="connsiteX14200" fmla="*/ 2677766 w 4004840"/>
            <a:gd name="connsiteY14200" fmla="*/ 239637 h 4757195"/>
            <a:gd name="connsiteX14201" fmla="*/ 2688994 w 4004840"/>
            <a:gd name="connsiteY14201" fmla="*/ 239637 h 4757195"/>
            <a:gd name="connsiteX14202" fmla="*/ 2723613 w 4004840"/>
            <a:gd name="connsiteY14202" fmla="*/ 235900 h 4757195"/>
            <a:gd name="connsiteX14203" fmla="*/ 2688994 w 4004840"/>
            <a:gd name="connsiteY14203" fmla="*/ 232163 h 4757195"/>
            <a:gd name="connsiteX14204" fmla="*/ 2677766 w 4004840"/>
            <a:gd name="connsiteY14204" fmla="*/ 233097 h 4757195"/>
            <a:gd name="connsiteX14205" fmla="*/ 2712385 w 4004840"/>
            <a:gd name="connsiteY14205" fmla="*/ 218149 h 4757195"/>
            <a:gd name="connsiteX14206" fmla="*/ 2823913 w 4004840"/>
            <a:gd name="connsiteY14206" fmla="*/ 218149 h 4757195"/>
            <a:gd name="connsiteX14207" fmla="*/ 2858532 w 4004840"/>
            <a:gd name="connsiteY14207" fmla="*/ 233097 h 4757195"/>
            <a:gd name="connsiteX14208" fmla="*/ 2847305 w 4004840"/>
            <a:gd name="connsiteY14208" fmla="*/ 232163 h 4757195"/>
            <a:gd name="connsiteX14209" fmla="*/ 2811750 w 4004840"/>
            <a:gd name="connsiteY14209" fmla="*/ 235900 h 4757195"/>
            <a:gd name="connsiteX14210" fmla="*/ 2847305 w 4004840"/>
            <a:gd name="connsiteY14210" fmla="*/ 239637 h 4757195"/>
            <a:gd name="connsiteX14211" fmla="*/ 2858532 w 4004840"/>
            <a:gd name="connsiteY14211" fmla="*/ 239637 h 4757195"/>
            <a:gd name="connsiteX14212" fmla="*/ 2823913 w 4004840"/>
            <a:gd name="connsiteY14212" fmla="*/ 254586 h 4757195"/>
            <a:gd name="connsiteX14213" fmla="*/ 2785552 w 4004840"/>
            <a:gd name="connsiteY14213" fmla="*/ 235900 h 4757195"/>
            <a:gd name="connsiteX14214" fmla="*/ 2823913 w 4004840"/>
            <a:gd name="connsiteY14214" fmla="*/ 218149 h 4757195"/>
            <a:gd name="connsiteX14215" fmla="*/ 3095250 w 4004840"/>
            <a:gd name="connsiteY14215" fmla="*/ 218149 h 4757195"/>
            <a:gd name="connsiteX14216" fmla="*/ 3133611 w 4004840"/>
            <a:gd name="connsiteY14216" fmla="*/ 235900 h 4757195"/>
            <a:gd name="connsiteX14217" fmla="*/ 3095250 w 4004840"/>
            <a:gd name="connsiteY14217" fmla="*/ 254586 h 4757195"/>
            <a:gd name="connsiteX14218" fmla="*/ 3060631 w 4004840"/>
            <a:gd name="connsiteY14218" fmla="*/ 239637 h 4757195"/>
            <a:gd name="connsiteX14219" fmla="*/ 3071859 w 4004840"/>
            <a:gd name="connsiteY14219" fmla="*/ 239637 h 4757195"/>
            <a:gd name="connsiteX14220" fmla="*/ 3106477 w 4004840"/>
            <a:gd name="connsiteY14220" fmla="*/ 235900 h 4757195"/>
            <a:gd name="connsiteX14221" fmla="*/ 3071859 w 4004840"/>
            <a:gd name="connsiteY14221" fmla="*/ 232163 h 4757195"/>
            <a:gd name="connsiteX14222" fmla="*/ 3060631 w 4004840"/>
            <a:gd name="connsiteY14222" fmla="*/ 233097 h 4757195"/>
            <a:gd name="connsiteX14223" fmla="*/ 3095250 w 4004840"/>
            <a:gd name="connsiteY14223" fmla="*/ 218149 h 4757195"/>
            <a:gd name="connsiteX14224" fmla="*/ 3206779 w 4004840"/>
            <a:gd name="connsiteY14224" fmla="*/ 218149 h 4757195"/>
            <a:gd name="connsiteX14225" fmla="*/ 3241397 w 4004840"/>
            <a:gd name="connsiteY14225" fmla="*/ 233097 h 4757195"/>
            <a:gd name="connsiteX14226" fmla="*/ 3230170 w 4004840"/>
            <a:gd name="connsiteY14226" fmla="*/ 232163 h 4757195"/>
            <a:gd name="connsiteX14227" fmla="*/ 3194615 w 4004840"/>
            <a:gd name="connsiteY14227" fmla="*/ 235900 h 4757195"/>
            <a:gd name="connsiteX14228" fmla="*/ 3230170 w 4004840"/>
            <a:gd name="connsiteY14228" fmla="*/ 239637 h 4757195"/>
            <a:gd name="connsiteX14229" fmla="*/ 3241397 w 4004840"/>
            <a:gd name="connsiteY14229" fmla="*/ 239637 h 4757195"/>
            <a:gd name="connsiteX14230" fmla="*/ 3206779 w 4004840"/>
            <a:gd name="connsiteY14230" fmla="*/ 254586 h 4757195"/>
            <a:gd name="connsiteX14231" fmla="*/ 3168417 w 4004840"/>
            <a:gd name="connsiteY14231" fmla="*/ 235900 h 4757195"/>
            <a:gd name="connsiteX14232" fmla="*/ 3206779 w 4004840"/>
            <a:gd name="connsiteY14232" fmla="*/ 218149 h 4757195"/>
            <a:gd name="connsiteX14233" fmla="*/ 3478115 w 4004840"/>
            <a:gd name="connsiteY14233" fmla="*/ 218149 h 4757195"/>
            <a:gd name="connsiteX14234" fmla="*/ 3516477 w 4004840"/>
            <a:gd name="connsiteY14234" fmla="*/ 235900 h 4757195"/>
            <a:gd name="connsiteX14235" fmla="*/ 3478115 w 4004840"/>
            <a:gd name="connsiteY14235" fmla="*/ 254586 h 4757195"/>
            <a:gd name="connsiteX14236" fmla="*/ 3443496 w 4004840"/>
            <a:gd name="connsiteY14236" fmla="*/ 239637 h 4757195"/>
            <a:gd name="connsiteX14237" fmla="*/ 3454724 w 4004840"/>
            <a:gd name="connsiteY14237" fmla="*/ 239637 h 4757195"/>
            <a:gd name="connsiteX14238" fmla="*/ 3489343 w 4004840"/>
            <a:gd name="connsiteY14238" fmla="*/ 235900 h 4757195"/>
            <a:gd name="connsiteX14239" fmla="*/ 3454724 w 4004840"/>
            <a:gd name="connsiteY14239" fmla="*/ 232163 h 4757195"/>
            <a:gd name="connsiteX14240" fmla="*/ 3443496 w 4004840"/>
            <a:gd name="connsiteY14240" fmla="*/ 233097 h 4757195"/>
            <a:gd name="connsiteX14241" fmla="*/ 3478115 w 4004840"/>
            <a:gd name="connsiteY14241" fmla="*/ 218149 h 4757195"/>
            <a:gd name="connsiteX14242" fmla="*/ 3589644 w 4004840"/>
            <a:gd name="connsiteY14242" fmla="*/ 218149 h 4757195"/>
            <a:gd name="connsiteX14243" fmla="*/ 3624258 w 4004840"/>
            <a:gd name="connsiteY14243" fmla="*/ 233097 h 4757195"/>
            <a:gd name="connsiteX14244" fmla="*/ 3613034 w 4004840"/>
            <a:gd name="connsiteY14244" fmla="*/ 232163 h 4757195"/>
            <a:gd name="connsiteX14245" fmla="*/ 3577480 w 4004840"/>
            <a:gd name="connsiteY14245" fmla="*/ 235900 h 4757195"/>
            <a:gd name="connsiteX14246" fmla="*/ 3613034 w 4004840"/>
            <a:gd name="connsiteY14246" fmla="*/ 239637 h 4757195"/>
            <a:gd name="connsiteX14247" fmla="*/ 3624258 w 4004840"/>
            <a:gd name="connsiteY14247" fmla="*/ 239637 h 4757195"/>
            <a:gd name="connsiteX14248" fmla="*/ 3589644 w 4004840"/>
            <a:gd name="connsiteY14248" fmla="*/ 254586 h 4757195"/>
            <a:gd name="connsiteX14249" fmla="*/ 3551282 w 4004840"/>
            <a:gd name="connsiteY14249" fmla="*/ 235900 h 4757195"/>
            <a:gd name="connsiteX14250" fmla="*/ 3589644 w 4004840"/>
            <a:gd name="connsiteY14250" fmla="*/ 218149 h 4757195"/>
            <a:gd name="connsiteX14251" fmla="*/ 3860975 w 4004840"/>
            <a:gd name="connsiteY14251" fmla="*/ 218149 h 4757195"/>
            <a:gd name="connsiteX14252" fmla="*/ 3899339 w 4004840"/>
            <a:gd name="connsiteY14252" fmla="*/ 235900 h 4757195"/>
            <a:gd name="connsiteX14253" fmla="*/ 3860975 w 4004840"/>
            <a:gd name="connsiteY14253" fmla="*/ 254586 h 4757195"/>
            <a:gd name="connsiteX14254" fmla="*/ 3826361 w 4004840"/>
            <a:gd name="connsiteY14254" fmla="*/ 239637 h 4757195"/>
            <a:gd name="connsiteX14255" fmla="*/ 3837583 w 4004840"/>
            <a:gd name="connsiteY14255" fmla="*/ 239637 h 4757195"/>
            <a:gd name="connsiteX14256" fmla="*/ 3872206 w 4004840"/>
            <a:gd name="connsiteY14256" fmla="*/ 235900 h 4757195"/>
            <a:gd name="connsiteX14257" fmla="*/ 3837583 w 4004840"/>
            <a:gd name="connsiteY14257" fmla="*/ 232163 h 4757195"/>
            <a:gd name="connsiteX14258" fmla="*/ 3826361 w 4004840"/>
            <a:gd name="connsiteY14258" fmla="*/ 233097 h 4757195"/>
            <a:gd name="connsiteX14259" fmla="*/ 3860975 w 4004840"/>
            <a:gd name="connsiteY14259" fmla="*/ 218149 h 4757195"/>
            <a:gd name="connsiteX14260" fmla="*/ 364204 w 4004840"/>
            <a:gd name="connsiteY14260" fmla="*/ 216047 h 4757195"/>
            <a:gd name="connsiteX14261" fmla="*/ 377771 w 4004840"/>
            <a:gd name="connsiteY14261" fmla="*/ 225623 h 4757195"/>
            <a:gd name="connsiteX14262" fmla="*/ 364672 w 4004840"/>
            <a:gd name="connsiteY14262" fmla="*/ 256455 h 4757195"/>
            <a:gd name="connsiteX14263" fmla="*/ 330989 w 4004840"/>
            <a:gd name="connsiteY14263" fmla="*/ 249915 h 4757195"/>
            <a:gd name="connsiteX14264" fmla="*/ 345024 w 4004840"/>
            <a:gd name="connsiteY14264" fmla="*/ 219083 h 4757195"/>
            <a:gd name="connsiteX14265" fmla="*/ 364204 w 4004840"/>
            <a:gd name="connsiteY14265" fmla="*/ 216047 h 4757195"/>
            <a:gd name="connsiteX14266" fmla="*/ 747069 w 4004840"/>
            <a:gd name="connsiteY14266" fmla="*/ 216047 h 4757195"/>
            <a:gd name="connsiteX14267" fmla="*/ 760636 w 4004840"/>
            <a:gd name="connsiteY14267" fmla="*/ 225623 h 4757195"/>
            <a:gd name="connsiteX14268" fmla="*/ 747537 w 4004840"/>
            <a:gd name="connsiteY14268" fmla="*/ 256455 h 4757195"/>
            <a:gd name="connsiteX14269" fmla="*/ 713854 w 4004840"/>
            <a:gd name="connsiteY14269" fmla="*/ 249915 h 4757195"/>
            <a:gd name="connsiteX14270" fmla="*/ 727889 w 4004840"/>
            <a:gd name="connsiteY14270" fmla="*/ 219083 h 4757195"/>
            <a:gd name="connsiteX14271" fmla="*/ 747069 w 4004840"/>
            <a:gd name="connsiteY14271" fmla="*/ 216047 h 4757195"/>
            <a:gd name="connsiteX14272" fmla="*/ 1129934 w 4004840"/>
            <a:gd name="connsiteY14272" fmla="*/ 216047 h 4757195"/>
            <a:gd name="connsiteX14273" fmla="*/ 1143501 w 4004840"/>
            <a:gd name="connsiteY14273" fmla="*/ 225623 h 4757195"/>
            <a:gd name="connsiteX14274" fmla="*/ 1130402 w 4004840"/>
            <a:gd name="connsiteY14274" fmla="*/ 256455 h 4757195"/>
            <a:gd name="connsiteX14275" fmla="*/ 1096719 w 4004840"/>
            <a:gd name="connsiteY14275" fmla="*/ 249915 h 4757195"/>
            <a:gd name="connsiteX14276" fmla="*/ 1110754 w 4004840"/>
            <a:gd name="connsiteY14276" fmla="*/ 219083 h 4757195"/>
            <a:gd name="connsiteX14277" fmla="*/ 1129934 w 4004840"/>
            <a:gd name="connsiteY14277" fmla="*/ 216047 h 4757195"/>
            <a:gd name="connsiteX14278" fmla="*/ 1512799 w 4004840"/>
            <a:gd name="connsiteY14278" fmla="*/ 216047 h 4757195"/>
            <a:gd name="connsiteX14279" fmla="*/ 1526366 w 4004840"/>
            <a:gd name="connsiteY14279" fmla="*/ 225623 h 4757195"/>
            <a:gd name="connsiteX14280" fmla="*/ 1513267 w 4004840"/>
            <a:gd name="connsiteY14280" fmla="*/ 256455 h 4757195"/>
            <a:gd name="connsiteX14281" fmla="*/ 1479584 w 4004840"/>
            <a:gd name="connsiteY14281" fmla="*/ 249915 h 4757195"/>
            <a:gd name="connsiteX14282" fmla="*/ 1493619 w 4004840"/>
            <a:gd name="connsiteY14282" fmla="*/ 219083 h 4757195"/>
            <a:gd name="connsiteX14283" fmla="*/ 1512799 w 4004840"/>
            <a:gd name="connsiteY14283" fmla="*/ 216047 h 4757195"/>
            <a:gd name="connsiteX14284" fmla="*/ 1895663 w 4004840"/>
            <a:gd name="connsiteY14284" fmla="*/ 216047 h 4757195"/>
            <a:gd name="connsiteX14285" fmla="*/ 1909230 w 4004840"/>
            <a:gd name="connsiteY14285" fmla="*/ 225623 h 4757195"/>
            <a:gd name="connsiteX14286" fmla="*/ 1896131 w 4004840"/>
            <a:gd name="connsiteY14286" fmla="*/ 256455 h 4757195"/>
            <a:gd name="connsiteX14287" fmla="*/ 1862448 w 4004840"/>
            <a:gd name="connsiteY14287" fmla="*/ 249915 h 4757195"/>
            <a:gd name="connsiteX14288" fmla="*/ 1876483 w 4004840"/>
            <a:gd name="connsiteY14288" fmla="*/ 219083 h 4757195"/>
            <a:gd name="connsiteX14289" fmla="*/ 1895663 w 4004840"/>
            <a:gd name="connsiteY14289" fmla="*/ 216047 h 4757195"/>
            <a:gd name="connsiteX14290" fmla="*/ 2278528 w 4004840"/>
            <a:gd name="connsiteY14290" fmla="*/ 216047 h 4757195"/>
            <a:gd name="connsiteX14291" fmla="*/ 2292095 w 4004840"/>
            <a:gd name="connsiteY14291" fmla="*/ 225623 h 4757195"/>
            <a:gd name="connsiteX14292" fmla="*/ 2278996 w 4004840"/>
            <a:gd name="connsiteY14292" fmla="*/ 256455 h 4757195"/>
            <a:gd name="connsiteX14293" fmla="*/ 2245313 w 4004840"/>
            <a:gd name="connsiteY14293" fmla="*/ 249915 h 4757195"/>
            <a:gd name="connsiteX14294" fmla="*/ 2259348 w 4004840"/>
            <a:gd name="connsiteY14294" fmla="*/ 219083 h 4757195"/>
            <a:gd name="connsiteX14295" fmla="*/ 2278528 w 4004840"/>
            <a:gd name="connsiteY14295" fmla="*/ 216047 h 4757195"/>
            <a:gd name="connsiteX14296" fmla="*/ 2661393 w 4004840"/>
            <a:gd name="connsiteY14296" fmla="*/ 216047 h 4757195"/>
            <a:gd name="connsiteX14297" fmla="*/ 2674959 w 4004840"/>
            <a:gd name="connsiteY14297" fmla="*/ 225623 h 4757195"/>
            <a:gd name="connsiteX14298" fmla="*/ 2661860 w 4004840"/>
            <a:gd name="connsiteY14298" fmla="*/ 256455 h 4757195"/>
            <a:gd name="connsiteX14299" fmla="*/ 2628177 w 4004840"/>
            <a:gd name="connsiteY14299" fmla="*/ 249915 h 4757195"/>
            <a:gd name="connsiteX14300" fmla="*/ 2642212 w 4004840"/>
            <a:gd name="connsiteY14300" fmla="*/ 219083 h 4757195"/>
            <a:gd name="connsiteX14301" fmla="*/ 2661393 w 4004840"/>
            <a:gd name="connsiteY14301" fmla="*/ 216047 h 4757195"/>
            <a:gd name="connsiteX14302" fmla="*/ 3044257 w 4004840"/>
            <a:gd name="connsiteY14302" fmla="*/ 216047 h 4757195"/>
            <a:gd name="connsiteX14303" fmla="*/ 3057824 w 4004840"/>
            <a:gd name="connsiteY14303" fmla="*/ 225623 h 4757195"/>
            <a:gd name="connsiteX14304" fmla="*/ 3044725 w 4004840"/>
            <a:gd name="connsiteY14304" fmla="*/ 256455 h 4757195"/>
            <a:gd name="connsiteX14305" fmla="*/ 3011042 w 4004840"/>
            <a:gd name="connsiteY14305" fmla="*/ 249915 h 4757195"/>
            <a:gd name="connsiteX14306" fmla="*/ 3025077 w 4004840"/>
            <a:gd name="connsiteY14306" fmla="*/ 219083 h 4757195"/>
            <a:gd name="connsiteX14307" fmla="*/ 3044257 w 4004840"/>
            <a:gd name="connsiteY14307" fmla="*/ 216047 h 4757195"/>
            <a:gd name="connsiteX14308" fmla="*/ 3427122 w 4004840"/>
            <a:gd name="connsiteY14308" fmla="*/ 216047 h 4757195"/>
            <a:gd name="connsiteX14309" fmla="*/ 3440689 w 4004840"/>
            <a:gd name="connsiteY14309" fmla="*/ 225623 h 4757195"/>
            <a:gd name="connsiteX14310" fmla="*/ 3427590 w 4004840"/>
            <a:gd name="connsiteY14310" fmla="*/ 256455 h 4757195"/>
            <a:gd name="connsiteX14311" fmla="*/ 3393907 w 4004840"/>
            <a:gd name="connsiteY14311" fmla="*/ 249915 h 4757195"/>
            <a:gd name="connsiteX14312" fmla="*/ 3407941 w 4004840"/>
            <a:gd name="connsiteY14312" fmla="*/ 219083 h 4757195"/>
            <a:gd name="connsiteX14313" fmla="*/ 3427122 w 4004840"/>
            <a:gd name="connsiteY14313" fmla="*/ 216047 h 4757195"/>
            <a:gd name="connsiteX14314" fmla="*/ 3809987 w 4004840"/>
            <a:gd name="connsiteY14314" fmla="*/ 216047 h 4757195"/>
            <a:gd name="connsiteX14315" fmla="*/ 3823551 w 4004840"/>
            <a:gd name="connsiteY14315" fmla="*/ 225623 h 4757195"/>
            <a:gd name="connsiteX14316" fmla="*/ 3810455 w 4004840"/>
            <a:gd name="connsiteY14316" fmla="*/ 256455 h 4757195"/>
            <a:gd name="connsiteX14317" fmla="*/ 3776772 w 4004840"/>
            <a:gd name="connsiteY14317" fmla="*/ 249915 h 4757195"/>
            <a:gd name="connsiteX14318" fmla="*/ 3790806 w 4004840"/>
            <a:gd name="connsiteY14318" fmla="*/ 219083 h 4757195"/>
            <a:gd name="connsiteX14319" fmla="*/ 3809987 w 4004840"/>
            <a:gd name="connsiteY14319" fmla="*/ 216047 h 4757195"/>
            <a:gd name="connsiteX14320" fmla="*/ 279529 w 4004840"/>
            <a:gd name="connsiteY14320" fmla="*/ 185449 h 4757195"/>
            <a:gd name="connsiteX14321" fmla="*/ 297306 w 4004840"/>
            <a:gd name="connsiteY14321" fmla="*/ 207872 h 4757195"/>
            <a:gd name="connsiteX14322" fmla="*/ 279529 w 4004840"/>
            <a:gd name="connsiteY14322" fmla="*/ 231229 h 4757195"/>
            <a:gd name="connsiteX14323" fmla="*/ 261752 w 4004840"/>
            <a:gd name="connsiteY14323" fmla="*/ 207872 h 4757195"/>
            <a:gd name="connsiteX14324" fmla="*/ 279529 w 4004840"/>
            <a:gd name="connsiteY14324" fmla="*/ 185449 h 4757195"/>
            <a:gd name="connsiteX14325" fmla="*/ 662394 w 4004840"/>
            <a:gd name="connsiteY14325" fmla="*/ 185449 h 4757195"/>
            <a:gd name="connsiteX14326" fmla="*/ 680171 w 4004840"/>
            <a:gd name="connsiteY14326" fmla="*/ 207872 h 4757195"/>
            <a:gd name="connsiteX14327" fmla="*/ 662394 w 4004840"/>
            <a:gd name="connsiteY14327" fmla="*/ 231229 h 4757195"/>
            <a:gd name="connsiteX14328" fmla="*/ 644616 w 4004840"/>
            <a:gd name="connsiteY14328" fmla="*/ 207872 h 4757195"/>
            <a:gd name="connsiteX14329" fmla="*/ 662394 w 4004840"/>
            <a:gd name="connsiteY14329" fmla="*/ 185449 h 4757195"/>
            <a:gd name="connsiteX14330" fmla="*/ 1045259 w 4004840"/>
            <a:gd name="connsiteY14330" fmla="*/ 185449 h 4757195"/>
            <a:gd name="connsiteX14331" fmla="*/ 1063036 w 4004840"/>
            <a:gd name="connsiteY14331" fmla="*/ 207872 h 4757195"/>
            <a:gd name="connsiteX14332" fmla="*/ 1045259 w 4004840"/>
            <a:gd name="connsiteY14332" fmla="*/ 231229 h 4757195"/>
            <a:gd name="connsiteX14333" fmla="*/ 1027481 w 4004840"/>
            <a:gd name="connsiteY14333" fmla="*/ 207872 h 4757195"/>
            <a:gd name="connsiteX14334" fmla="*/ 1045259 w 4004840"/>
            <a:gd name="connsiteY14334" fmla="*/ 185449 h 4757195"/>
            <a:gd name="connsiteX14335" fmla="*/ 1428124 w 4004840"/>
            <a:gd name="connsiteY14335" fmla="*/ 185449 h 4757195"/>
            <a:gd name="connsiteX14336" fmla="*/ 1445901 w 4004840"/>
            <a:gd name="connsiteY14336" fmla="*/ 207872 h 4757195"/>
            <a:gd name="connsiteX14337" fmla="*/ 1428124 w 4004840"/>
            <a:gd name="connsiteY14337" fmla="*/ 231229 h 4757195"/>
            <a:gd name="connsiteX14338" fmla="*/ 1410346 w 4004840"/>
            <a:gd name="connsiteY14338" fmla="*/ 207872 h 4757195"/>
            <a:gd name="connsiteX14339" fmla="*/ 1428124 w 4004840"/>
            <a:gd name="connsiteY14339" fmla="*/ 185449 h 4757195"/>
            <a:gd name="connsiteX14340" fmla="*/ 1810988 w 4004840"/>
            <a:gd name="connsiteY14340" fmla="*/ 185449 h 4757195"/>
            <a:gd name="connsiteX14341" fmla="*/ 1828765 w 4004840"/>
            <a:gd name="connsiteY14341" fmla="*/ 207872 h 4757195"/>
            <a:gd name="connsiteX14342" fmla="*/ 1810988 w 4004840"/>
            <a:gd name="connsiteY14342" fmla="*/ 231229 h 4757195"/>
            <a:gd name="connsiteX14343" fmla="*/ 1793210 w 4004840"/>
            <a:gd name="connsiteY14343" fmla="*/ 207872 h 4757195"/>
            <a:gd name="connsiteX14344" fmla="*/ 1810988 w 4004840"/>
            <a:gd name="connsiteY14344" fmla="*/ 185449 h 4757195"/>
            <a:gd name="connsiteX14345" fmla="*/ 2193853 w 4004840"/>
            <a:gd name="connsiteY14345" fmla="*/ 185449 h 4757195"/>
            <a:gd name="connsiteX14346" fmla="*/ 2211630 w 4004840"/>
            <a:gd name="connsiteY14346" fmla="*/ 207872 h 4757195"/>
            <a:gd name="connsiteX14347" fmla="*/ 2193853 w 4004840"/>
            <a:gd name="connsiteY14347" fmla="*/ 231229 h 4757195"/>
            <a:gd name="connsiteX14348" fmla="*/ 2176075 w 4004840"/>
            <a:gd name="connsiteY14348" fmla="*/ 207872 h 4757195"/>
            <a:gd name="connsiteX14349" fmla="*/ 2193853 w 4004840"/>
            <a:gd name="connsiteY14349" fmla="*/ 185449 h 4757195"/>
            <a:gd name="connsiteX14350" fmla="*/ 2576717 w 4004840"/>
            <a:gd name="connsiteY14350" fmla="*/ 185449 h 4757195"/>
            <a:gd name="connsiteX14351" fmla="*/ 2594494 w 4004840"/>
            <a:gd name="connsiteY14351" fmla="*/ 207872 h 4757195"/>
            <a:gd name="connsiteX14352" fmla="*/ 2576717 w 4004840"/>
            <a:gd name="connsiteY14352" fmla="*/ 231229 h 4757195"/>
            <a:gd name="connsiteX14353" fmla="*/ 2558940 w 4004840"/>
            <a:gd name="connsiteY14353" fmla="*/ 207872 h 4757195"/>
            <a:gd name="connsiteX14354" fmla="*/ 2576717 w 4004840"/>
            <a:gd name="connsiteY14354" fmla="*/ 185449 h 4757195"/>
            <a:gd name="connsiteX14355" fmla="*/ 2959582 w 4004840"/>
            <a:gd name="connsiteY14355" fmla="*/ 185449 h 4757195"/>
            <a:gd name="connsiteX14356" fmla="*/ 2977359 w 4004840"/>
            <a:gd name="connsiteY14356" fmla="*/ 207872 h 4757195"/>
            <a:gd name="connsiteX14357" fmla="*/ 2959582 w 4004840"/>
            <a:gd name="connsiteY14357" fmla="*/ 231229 h 4757195"/>
            <a:gd name="connsiteX14358" fmla="*/ 2941805 w 4004840"/>
            <a:gd name="connsiteY14358" fmla="*/ 207872 h 4757195"/>
            <a:gd name="connsiteX14359" fmla="*/ 2959582 w 4004840"/>
            <a:gd name="connsiteY14359" fmla="*/ 185449 h 4757195"/>
            <a:gd name="connsiteX14360" fmla="*/ 3342447 w 4004840"/>
            <a:gd name="connsiteY14360" fmla="*/ 185449 h 4757195"/>
            <a:gd name="connsiteX14361" fmla="*/ 3360224 w 4004840"/>
            <a:gd name="connsiteY14361" fmla="*/ 207872 h 4757195"/>
            <a:gd name="connsiteX14362" fmla="*/ 3342447 w 4004840"/>
            <a:gd name="connsiteY14362" fmla="*/ 231229 h 4757195"/>
            <a:gd name="connsiteX14363" fmla="*/ 3324669 w 4004840"/>
            <a:gd name="connsiteY14363" fmla="*/ 207872 h 4757195"/>
            <a:gd name="connsiteX14364" fmla="*/ 3342447 w 4004840"/>
            <a:gd name="connsiteY14364" fmla="*/ 185449 h 4757195"/>
            <a:gd name="connsiteX14365" fmla="*/ 3725309 w 4004840"/>
            <a:gd name="connsiteY14365" fmla="*/ 185449 h 4757195"/>
            <a:gd name="connsiteX14366" fmla="*/ 3743089 w 4004840"/>
            <a:gd name="connsiteY14366" fmla="*/ 207872 h 4757195"/>
            <a:gd name="connsiteX14367" fmla="*/ 3725309 w 4004840"/>
            <a:gd name="connsiteY14367" fmla="*/ 231229 h 4757195"/>
            <a:gd name="connsiteX14368" fmla="*/ 3707534 w 4004840"/>
            <a:gd name="connsiteY14368" fmla="*/ 207872 h 4757195"/>
            <a:gd name="connsiteX14369" fmla="*/ 3725309 w 4004840"/>
            <a:gd name="connsiteY14369" fmla="*/ 185449 h 4757195"/>
            <a:gd name="connsiteX14370" fmla="*/ 177778 w 4004840"/>
            <a:gd name="connsiteY14370" fmla="*/ 169566 h 4757195"/>
            <a:gd name="connsiteX14371" fmla="*/ 198128 w 4004840"/>
            <a:gd name="connsiteY14371" fmla="*/ 173303 h 4757195"/>
            <a:gd name="connsiteX14372" fmla="*/ 214969 w 4004840"/>
            <a:gd name="connsiteY14372" fmla="*/ 196660 h 4757195"/>
            <a:gd name="connsiteX14373" fmla="*/ 208420 w 4004840"/>
            <a:gd name="connsiteY14373" fmla="*/ 191989 h 4757195"/>
            <a:gd name="connsiteX14374" fmla="*/ 184093 w 4004840"/>
            <a:gd name="connsiteY14374" fmla="*/ 181712 h 4757195"/>
            <a:gd name="connsiteX14375" fmla="*/ 205613 w 4004840"/>
            <a:gd name="connsiteY14375" fmla="*/ 196660 h 4757195"/>
            <a:gd name="connsiteX14376" fmla="*/ 213098 w 4004840"/>
            <a:gd name="connsiteY14376" fmla="*/ 200397 h 4757195"/>
            <a:gd name="connsiteX14377" fmla="*/ 185029 w 4004840"/>
            <a:gd name="connsiteY14377" fmla="*/ 197594 h 4757195"/>
            <a:gd name="connsiteX14378" fmla="*/ 167252 w 4004840"/>
            <a:gd name="connsiteY14378" fmla="*/ 171434 h 4757195"/>
            <a:gd name="connsiteX14379" fmla="*/ 177778 w 4004840"/>
            <a:gd name="connsiteY14379" fmla="*/ 169566 h 4757195"/>
            <a:gd name="connsiteX14380" fmla="*/ 381163 w 4004840"/>
            <a:gd name="connsiteY14380" fmla="*/ 169566 h 4757195"/>
            <a:gd name="connsiteX14381" fmla="*/ 391806 w 4004840"/>
            <a:gd name="connsiteY14381" fmla="*/ 171434 h 4757195"/>
            <a:gd name="connsiteX14382" fmla="*/ 374029 w 4004840"/>
            <a:gd name="connsiteY14382" fmla="*/ 197594 h 4757195"/>
            <a:gd name="connsiteX14383" fmla="*/ 345959 w 4004840"/>
            <a:gd name="connsiteY14383" fmla="*/ 200397 h 4757195"/>
            <a:gd name="connsiteX14384" fmla="*/ 353444 w 4004840"/>
            <a:gd name="connsiteY14384" fmla="*/ 196660 h 4757195"/>
            <a:gd name="connsiteX14385" fmla="*/ 374964 w 4004840"/>
            <a:gd name="connsiteY14385" fmla="*/ 181712 h 4757195"/>
            <a:gd name="connsiteX14386" fmla="*/ 350638 w 4004840"/>
            <a:gd name="connsiteY14386" fmla="*/ 191989 h 4757195"/>
            <a:gd name="connsiteX14387" fmla="*/ 343152 w 4004840"/>
            <a:gd name="connsiteY14387" fmla="*/ 196660 h 4757195"/>
            <a:gd name="connsiteX14388" fmla="*/ 359994 w 4004840"/>
            <a:gd name="connsiteY14388" fmla="*/ 173303 h 4757195"/>
            <a:gd name="connsiteX14389" fmla="*/ 381163 w 4004840"/>
            <a:gd name="connsiteY14389" fmla="*/ 169566 h 4757195"/>
            <a:gd name="connsiteX14390" fmla="*/ 560642 w 4004840"/>
            <a:gd name="connsiteY14390" fmla="*/ 169566 h 4757195"/>
            <a:gd name="connsiteX14391" fmla="*/ 580993 w 4004840"/>
            <a:gd name="connsiteY14391" fmla="*/ 173303 h 4757195"/>
            <a:gd name="connsiteX14392" fmla="*/ 597834 w 4004840"/>
            <a:gd name="connsiteY14392" fmla="*/ 196660 h 4757195"/>
            <a:gd name="connsiteX14393" fmla="*/ 591285 w 4004840"/>
            <a:gd name="connsiteY14393" fmla="*/ 191989 h 4757195"/>
            <a:gd name="connsiteX14394" fmla="*/ 566958 w 4004840"/>
            <a:gd name="connsiteY14394" fmla="*/ 181712 h 4757195"/>
            <a:gd name="connsiteX14395" fmla="*/ 588478 w 4004840"/>
            <a:gd name="connsiteY14395" fmla="*/ 196660 h 4757195"/>
            <a:gd name="connsiteX14396" fmla="*/ 595963 w 4004840"/>
            <a:gd name="connsiteY14396" fmla="*/ 200397 h 4757195"/>
            <a:gd name="connsiteX14397" fmla="*/ 567894 w 4004840"/>
            <a:gd name="connsiteY14397" fmla="*/ 197594 h 4757195"/>
            <a:gd name="connsiteX14398" fmla="*/ 550117 w 4004840"/>
            <a:gd name="connsiteY14398" fmla="*/ 171434 h 4757195"/>
            <a:gd name="connsiteX14399" fmla="*/ 560642 w 4004840"/>
            <a:gd name="connsiteY14399" fmla="*/ 169566 h 4757195"/>
            <a:gd name="connsiteX14400" fmla="*/ 764028 w 4004840"/>
            <a:gd name="connsiteY14400" fmla="*/ 169566 h 4757195"/>
            <a:gd name="connsiteX14401" fmla="*/ 774671 w 4004840"/>
            <a:gd name="connsiteY14401" fmla="*/ 171434 h 4757195"/>
            <a:gd name="connsiteX14402" fmla="*/ 756894 w 4004840"/>
            <a:gd name="connsiteY14402" fmla="*/ 197594 h 4757195"/>
            <a:gd name="connsiteX14403" fmla="*/ 728824 w 4004840"/>
            <a:gd name="connsiteY14403" fmla="*/ 200397 h 4757195"/>
            <a:gd name="connsiteX14404" fmla="*/ 736309 w 4004840"/>
            <a:gd name="connsiteY14404" fmla="*/ 196660 h 4757195"/>
            <a:gd name="connsiteX14405" fmla="*/ 757829 w 4004840"/>
            <a:gd name="connsiteY14405" fmla="*/ 181712 h 4757195"/>
            <a:gd name="connsiteX14406" fmla="*/ 733502 w 4004840"/>
            <a:gd name="connsiteY14406" fmla="*/ 191989 h 4757195"/>
            <a:gd name="connsiteX14407" fmla="*/ 726017 w 4004840"/>
            <a:gd name="connsiteY14407" fmla="*/ 196660 h 4757195"/>
            <a:gd name="connsiteX14408" fmla="*/ 742859 w 4004840"/>
            <a:gd name="connsiteY14408" fmla="*/ 173303 h 4757195"/>
            <a:gd name="connsiteX14409" fmla="*/ 764028 w 4004840"/>
            <a:gd name="connsiteY14409" fmla="*/ 169566 h 4757195"/>
            <a:gd name="connsiteX14410" fmla="*/ 943507 w 4004840"/>
            <a:gd name="connsiteY14410" fmla="*/ 169566 h 4757195"/>
            <a:gd name="connsiteX14411" fmla="*/ 963858 w 4004840"/>
            <a:gd name="connsiteY14411" fmla="*/ 173303 h 4757195"/>
            <a:gd name="connsiteX14412" fmla="*/ 980699 w 4004840"/>
            <a:gd name="connsiteY14412" fmla="*/ 196660 h 4757195"/>
            <a:gd name="connsiteX14413" fmla="*/ 974150 w 4004840"/>
            <a:gd name="connsiteY14413" fmla="*/ 191989 h 4757195"/>
            <a:gd name="connsiteX14414" fmla="*/ 949823 w 4004840"/>
            <a:gd name="connsiteY14414" fmla="*/ 181712 h 4757195"/>
            <a:gd name="connsiteX14415" fmla="*/ 971343 w 4004840"/>
            <a:gd name="connsiteY14415" fmla="*/ 196660 h 4757195"/>
            <a:gd name="connsiteX14416" fmla="*/ 978828 w 4004840"/>
            <a:gd name="connsiteY14416" fmla="*/ 200397 h 4757195"/>
            <a:gd name="connsiteX14417" fmla="*/ 950759 w 4004840"/>
            <a:gd name="connsiteY14417" fmla="*/ 197594 h 4757195"/>
            <a:gd name="connsiteX14418" fmla="*/ 932982 w 4004840"/>
            <a:gd name="connsiteY14418" fmla="*/ 171434 h 4757195"/>
            <a:gd name="connsiteX14419" fmla="*/ 943507 w 4004840"/>
            <a:gd name="connsiteY14419" fmla="*/ 169566 h 4757195"/>
            <a:gd name="connsiteX14420" fmla="*/ 1146893 w 4004840"/>
            <a:gd name="connsiteY14420" fmla="*/ 169566 h 4757195"/>
            <a:gd name="connsiteX14421" fmla="*/ 1157536 w 4004840"/>
            <a:gd name="connsiteY14421" fmla="*/ 171434 h 4757195"/>
            <a:gd name="connsiteX14422" fmla="*/ 1139759 w 4004840"/>
            <a:gd name="connsiteY14422" fmla="*/ 197594 h 4757195"/>
            <a:gd name="connsiteX14423" fmla="*/ 1111689 w 4004840"/>
            <a:gd name="connsiteY14423" fmla="*/ 200397 h 4757195"/>
            <a:gd name="connsiteX14424" fmla="*/ 1119174 w 4004840"/>
            <a:gd name="connsiteY14424" fmla="*/ 196660 h 4757195"/>
            <a:gd name="connsiteX14425" fmla="*/ 1140694 w 4004840"/>
            <a:gd name="connsiteY14425" fmla="*/ 181712 h 4757195"/>
            <a:gd name="connsiteX14426" fmla="*/ 1116367 w 4004840"/>
            <a:gd name="connsiteY14426" fmla="*/ 191989 h 4757195"/>
            <a:gd name="connsiteX14427" fmla="*/ 1108882 w 4004840"/>
            <a:gd name="connsiteY14427" fmla="*/ 196660 h 4757195"/>
            <a:gd name="connsiteX14428" fmla="*/ 1125724 w 4004840"/>
            <a:gd name="connsiteY14428" fmla="*/ 173303 h 4757195"/>
            <a:gd name="connsiteX14429" fmla="*/ 1146893 w 4004840"/>
            <a:gd name="connsiteY14429" fmla="*/ 169566 h 4757195"/>
            <a:gd name="connsiteX14430" fmla="*/ 1326372 w 4004840"/>
            <a:gd name="connsiteY14430" fmla="*/ 169566 h 4757195"/>
            <a:gd name="connsiteX14431" fmla="*/ 1346723 w 4004840"/>
            <a:gd name="connsiteY14431" fmla="*/ 173303 h 4757195"/>
            <a:gd name="connsiteX14432" fmla="*/ 1363564 w 4004840"/>
            <a:gd name="connsiteY14432" fmla="*/ 196660 h 4757195"/>
            <a:gd name="connsiteX14433" fmla="*/ 1357015 w 4004840"/>
            <a:gd name="connsiteY14433" fmla="*/ 191989 h 4757195"/>
            <a:gd name="connsiteX14434" fmla="*/ 1332688 w 4004840"/>
            <a:gd name="connsiteY14434" fmla="*/ 181712 h 4757195"/>
            <a:gd name="connsiteX14435" fmla="*/ 1354208 w 4004840"/>
            <a:gd name="connsiteY14435" fmla="*/ 196660 h 4757195"/>
            <a:gd name="connsiteX14436" fmla="*/ 1361693 w 4004840"/>
            <a:gd name="connsiteY14436" fmla="*/ 200397 h 4757195"/>
            <a:gd name="connsiteX14437" fmla="*/ 1333624 w 4004840"/>
            <a:gd name="connsiteY14437" fmla="*/ 197594 h 4757195"/>
            <a:gd name="connsiteX14438" fmla="*/ 1315847 w 4004840"/>
            <a:gd name="connsiteY14438" fmla="*/ 171434 h 4757195"/>
            <a:gd name="connsiteX14439" fmla="*/ 1326372 w 4004840"/>
            <a:gd name="connsiteY14439" fmla="*/ 169566 h 4757195"/>
            <a:gd name="connsiteX14440" fmla="*/ 1529758 w 4004840"/>
            <a:gd name="connsiteY14440" fmla="*/ 169566 h 4757195"/>
            <a:gd name="connsiteX14441" fmla="*/ 1540401 w 4004840"/>
            <a:gd name="connsiteY14441" fmla="*/ 171434 h 4757195"/>
            <a:gd name="connsiteX14442" fmla="*/ 1522624 w 4004840"/>
            <a:gd name="connsiteY14442" fmla="*/ 197594 h 4757195"/>
            <a:gd name="connsiteX14443" fmla="*/ 1494554 w 4004840"/>
            <a:gd name="connsiteY14443" fmla="*/ 200397 h 4757195"/>
            <a:gd name="connsiteX14444" fmla="*/ 1502039 w 4004840"/>
            <a:gd name="connsiteY14444" fmla="*/ 196660 h 4757195"/>
            <a:gd name="connsiteX14445" fmla="*/ 1523559 w 4004840"/>
            <a:gd name="connsiteY14445" fmla="*/ 181712 h 4757195"/>
            <a:gd name="connsiteX14446" fmla="*/ 1499232 w 4004840"/>
            <a:gd name="connsiteY14446" fmla="*/ 191989 h 4757195"/>
            <a:gd name="connsiteX14447" fmla="*/ 1491747 w 4004840"/>
            <a:gd name="connsiteY14447" fmla="*/ 196660 h 4757195"/>
            <a:gd name="connsiteX14448" fmla="*/ 1508589 w 4004840"/>
            <a:gd name="connsiteY14448" fmla="*/ 173303 h 4757195"/>
            <a:gd name="connsiteX14449" fmla="*/ 1529758 w 4004840"/>
            <a:gd name="connsiteY14449" fmla="*/ 169566 h 4757195"/>
            <a:gd name="connsiteX14450" fmla="*/ 1709236 w 4004840"/>
            <a:gd name="connsiteY14450" fmla="*/ 169566 h 4757195"/>
            <a:gd name="connsiteX14451" fmla="*/ 1729587 w 4004840"/>
            <a:gd name="connsiteY14451" fmla="*/ 173303 h 4757195"/>
            <a:gd name="connsiteX14452" fmla="*/ 1746428 w 4004840"/>
            <a:gd name="connsiteY14452" fmla="*/ 196660 h 4757195"/>
            <a:gd name="connsiteX14453" fmla="*/ 1739879 w 4004840"/>
            <a:gd name="connsiteY14453" fmla="*/ 191989 h 4757195"/>
            <a:gd name="connsiteX14454" fmla="*/ 1715552 w 4004840"/>
            <a:gd name="connsiteY14454" fmla="*/ 181712 h 4757195"/>
            <a:gd name="connsiteX14455" fmla="*/ 1737072 w 4004840"/>
            <a:gd name="connsiteY14455" fmla="*/ 196660 h 4757195"/>
            <a:gd name="connsiteX14456" fmla="*/ 1744557 w 4004840"/>
            <a:gd name="connsiteY14456" fmla="*/ 200397 h 4757195"/>
            <a:gd name="connsiteX14457" fmla="*/ 1716488 w 4004840"/>
            <a:gd name="connsiteY14457" fmla="*/ 197594 h 4757195"/>
            <a:gd name="connsiteX14458" fmla="*/ 1698711 w 4004840"/>
            <a:gd name="connsiteY14458" fmla="*/ 171434 h 4757195"/>
            <a:gd name="connsiteX14459" fmla="*/ 1709236 w 4004840"/>
            <a:gd name="connsiteY14459" fmla="*/ 169566 h 4757195"/>
            <a:gd name="connsiteX14460" fmla="*/ 1912622 w 4004840"/>
            <a:gd name="connsiteY14460" fmla="*/ 169566 h 4757195"/>
            <a:gd name="connsiteX14461" fmla="*/ 1923265 w 4004840"/>
            <a:gd name="connsiteY14461" fmla="*/ 171434 h 4757195"/>
            <a:gd name="connsiteX14462" fmla="*/ 1905488 w 4004840"/>
            <a:gd name="connsiteY14462" fmla="*/ 197594 h 4757195"/>
            <a:gd name="connsiteX14463" fmla="*/ 1877418 w 4004840"/>
            <a:gd name="connsiteY14463" fmla="*/ 200397 h 4757195"/>
            <a:gd name="connsiteX14464" fmla="*/ 1884903 w 4004840"/>
            <a:gd name="connsiteY14464" fmla="*/ 196660 h 4757195"/>
            <a:gd name="connsiteX14465" fmla="*/ 1906423 w 4004840"/>
            <a:gd name="connsiteY14465" fmla="*/ 181712 h 4757195"/>
            <a:gd name="connsiteX14466" fmla="*/ 1882096 w 4004840"/>
            <a:gd name="connsiteY14466" fmla="*/ 191989 h 4757195"/>
            <a:gd name="connsiteX14467" fmla="*/ 1874611 w 4004840"/>
            <a:gd name="connsiteY14467" fmla="*/ 196660 h 4757195"/>
            <a:gd name="connsiteX14468" fmla="*/ 1891453 w 4004840"/>
            <a:gd name="connsiteY14468" fmla="*/ 173303 h 4757195"/>
            <a:gd name="connsiteX14469" fmla="*/ 1912622 w 4004840"/>
            <a:gd name="connsiteY14469" fmla="*/ 169566 h 4757195"/>
            <a:gd name="connsiteX14470" fmla="*/ 2092101 w 4004840"/>
            <a:gd name="connsiteY14470" fmla="*/ 169566 h 4757195"/>
            <a:gd name="connsiteX14471" fmla="*/ 2112452 w 4004840"/>
            <a:gd name="connsiteY14471" fmla="*/ 173303 h 4757195"/>
            <a:gd name="connsiteX14472" fmla="*/ 2129293 w 4004840"/>
            <a:gd name="connsiteY14472" fmla="*/ 196660 h 4757195"/>
            <a:gd name="connsiteX14473" fmla="*/ 2122744 w 4004840"/>
            <a:gd name="connsiteY14473" fmla="*/ 191989 h 4757195"/>
            <a:gd name="connsiteX14474" fmla="*/ 2098417 w 4004840"/>
            <a:gd name="connsiteY14474" fmla="*/ 181712 h 4757195"/>
            <a:gd name="connsiteX14475" fmla="*/ 2119937 w 4004840"/>
            <a:gd name="connsiteY14475" fmla="*/ 196660 h 4757195"/>
            <a:gd name="connsiteX14476" fmla="*/ 2127422 w 4004840"/>
            <a:gd name="connsiteY14476" fmla="*/ 200397 h 4757195"/>
            <a:gd name="connsiteX14477" fmla="*/ 2099353 w 4004840"/>
            <a:gd name="connsiteY14477" fmla="*/ 197594 h 4757195"/>
            <a:gd name="connsiteX14478" fmla="*/ 2081576 w 4004840"/>
            <a:gd name="connsiteY14478" fmla="*/ 171434 h 4757195"/>
            <a:gd name="connsiteX14479" fmla="*/ 2092101 w 4004840"/>
            <a:gd name="connsiteY14479" fmla="*/ 169566 h 4757195"/>
            <a:gd name="connsiteX14480" fmla="*/ 2295487 w 4004840"/>
            <a:gd name="connsiteY14480" fmla="*/ 169566 h 4757195"/>
            <a:gd name="connsiteX14481" fmla="*/ 2306130 w 4004840"/>
            <a:gd name="connsiteY14481" fmla="*/ 171434 h 4757195"/>
            <a:gd name="connsiteX14482" fmla="*/ 2288353 w 4004840"/>
            <a:gd name="connsiteY14482" fmla="*/ 197594 h 4757195"/>
            <a:gd name="connsiteX14483" fmla="*/ 2260283 w 4004840"/>
            <a:gd name="connsiteY14483" fmla="*/ 200397 h 4757195"/>
            <a:gd name="connsiteX14484" fmla="*/ 2267768 w 4004840"/>
            <a:gd name="connsiteY14484" fmla="*/ 196660 h 4757195"/>
            <a:gd name="connsiteX14485" fmla="*/ 2289288 w 4004840"/>
            <a:gd name="connsiteY14485" fmla="*/ 181712 h 4757195"/>
            <a:gd name="connsiteX14486" fmla="*/ 2264961 w 4004840"/>
            <a:gd name="connsiteY14486" fmla="*/ 191989 h 4757195"/>
            <a:gd name="connsiteX14487" fmla="*/ 2257476 w 4004840"/>
            <a:gd name="connsiteY14487" fmla="*/ 196660 h 4757195"/>
            <a:gd name="connsiteX14488" fmla="*/ 2274318 w 4004840"/>
            <a:gd name="connsiteY14488" fmla="*/ 173303 h 4757195"/>
            <a:gd name="connsiteX14489" fmla="*/ 2295487 w 4004840"/>
            <a:gd name="connsiteY14489" fmla="*/ 169566 h 4757195"/>
            <a:gd name="connsiteX14490" fmla="*/ 2474966 w 4004840"/>
            <a:gd name="connsiteY14490" fmla="*/ 169566 h 4757195"/>
            <a:gd name="connsiteX14491" fmla="*/ 2495317 w 4004840"/>
            <a:gd name="connsiteY14491" fmla="*/ 173303 h 4757195"/>
            <a:gd name="connsiteX14492" fmla="*/ 2512158 w 4004840"/>
            <a:gd name="connsiteY14492" fmla="*/ 196660 h 4757195"/>
            <a:gd name="connsiteX14493" fmla="*/ 2505609 w 4004840"/>
            <a:gd name="connsiteY14493" fmla="*/ 191989 h 4757195"/>
            <a:gd name="connsiteX14494" fmla="*/ 2481282 w 4004840"/>
            <a:gd name="connsiteY14494" fmla="*/ 181712 h 4757195"/>
            <a:gd name="connsiteX14495" fmla="*/ 2502802 w 4004840"/>
            <a:gd name="connsiteY14495" fmla="*/ 196660 h 4757195"/>
            <a:gd name="connsiteX14496" fmla="*/ 2510287 w 4004840"/>
            <a:gd name="connsiteY14496" fmla="*/ 200397 h 4757195"/>
            <a:gd name="connsiteX14497" fmla="*/ 2482218 w 4004840"/>
            <a:gd name="connsiteY14497" fmla="*/ 197594 h 4757195"/>
            <a:gd name="connsiteX14498" fmla="*/ 2464441 w 4004840"/>
            <a:gd name="connsiteY14498" fmla="*/ 171434 h 4757195"/>
            <a:gd name="connsiteX14499" fmla="*/ 2474966 w 4004840"/>
            <a:gd name="connsiteY14499" fmla="*/ 169566 h 4757195"/>
            <a:gd name="connsiteX14500" fmla="*/ 2678351 w 4004840"/>
            <a:gd name="connsiteY14500" fmla="*/ 169566 h 4757195"/>
            <a:gd name="connsiteX14501" fmla="*/ 2688994 w 4004840"/>
            <a:gd name="connsiteY14501" fmla="*/ 171434 h 4757195"/>
            <a:gd name="connsiteX14502" fmla="*/ 2671217 w 4004840"/>
            <a:gd name="connsiteY14502" fmla="*/ 197594 h 4757195"/>
            <a:gd name="connsiteX14503" fmla="*/ 2643147 w 4004840"/>
            <a:gd name="connsiteY14503" fmla="*/ 200397 h 4757195"/>
            <a:gd name="connsiteX14504" fmla="*/ 2650633 w 4004840"/>
            <a:gd name="connsiteY14504" fmla="*/ 196660 h 4757195"/>
            <a:gd name="connsiteX14505" fmla="*/ 2672152 w 4004840"/>
            <a:gd name="connsiteY14505" fmla="*/ 181712 h 4757195"/>
            <a:gd name="connsiteX14506" fmla="*/ 2647826 w 4004840"/>
            <a:gd name="connsiteY14506" fmla="*/ 191989 h 4757195"/>
            <a:gd name="connsiteX14507" fmla="*/ 2640340 w 4004840"/>
            <a:gd name="connsiteY14507" fmla="*/ 196660 h 4757195"/>
            <a:gd name="connsiteX14508" fmla="*/ 2657181 w 4004840"/>
            <a:gd name="connsiteY14508" fmla="*/ 173303 h 4757195"/>
            <a:gd name="connsiteX14509" fmla="*/ 2678351 w 4004840"/>
            <a:gd name="connsiteY14509" fmla="*/ 169566 h 4757195"/>
            <a:gd name="connsiteX14510" fmla="*/ 2857830 w 4004840"/>
            <a:gd name="connsiteY14510" fmla="*/ 169566 h 4757195"/>
            <a:gd name="connsiteX14511" fmla="*/ 2878181 w 4004840"/>
            <a:gd name="connsiteY14511" fmla="*/ 173303 h 4757195"/>
            <a:gd name="connsiteX14512" fmla="*/ 2895022 w 4004840"/>
            <a:gd name="connsiteY14512" fmla="*/ 196660 h 4757195"/>
            <a:gd name="connsiteX14513" fmla="*/ 2888473 w 4004840"/>
            <a:gd name="connsiteY14513" fmla="*/ 191989 h 4757195"/>
            <a:gd name="connsiteX14514" fmla="*/ 2864146 w 4004840"/>
            <a:gd name="connsiteY14514" fmla="*/ 181712 h 4757195"/>
            <a:gd name="connsiteX14515" fmla="*/ 2885666 w 4004840"/>
            <a:gd name="connsiteY14515" fmla="*/ 196660 h 4757195"/>
            <a:gd name="connsiteX14516" fmla="*/ 2893151 w 4004840"/>
            <a:gd name="connsiteY14516" fmla="*/ 200397 h 4757195"/>
            <a:gd name="connsiteX14517" fmla="*/ 2865082 w 4004840"/>
            <a:gd name="connsiteY14517" fmla="*/ 197594 h 4757195"/>
            <a:gd name="connsiteX14518" fmla="*/ 2847305 w 4004840"/>
            <a:gd name="connsiteY14518" fmla="*/ 171434 h 4757195"/>
            <a:gd name="connsiteX14519" fmla="*/ 2857830 w 4004840"/>
            <a:gd name="connsiteY14519" fmla="*/ 169566 h 4757195"/>
            <a:gd name="connsiteX14520" fmla="*/ 3061216 w 4004840"/>
            <a:gd name="connsiteY14520" fmla="*/ 169566 h 4757195"/>
            <a:gd name="connsiteX14521" fmla="*/ 3071859 w 4004840"/>
            <a:gd name="connsiteY14521" fmla="*/ 171434 h 4757195"/>
            <a:gd name="connsiteX14522" fmla="*/ 3054082 w 4004840"/>
            <a:gd name="connsiteY14522" fmla="*/ 197594 h 4757195"/>
            <a:gd name="connsiteX14523" fmla="*/ 3026012 w 4004840"/>
            <a:gd name="connsiteY14523" fmla="*/ 200397 h 4757195"/>
            <a:gd name="connsiteX14524" fmla="*/ 3033498 w 4004840"/>
            <a:gd name="connsiteY14524" fmla="*/ 196660 h 4757195"/>
            <a:gd name="connsiteX14525" fmla="*/ 3055017 w 4004840"/>
            <a:gd name="connsiteY14525" fmla="*/ 181712 h 4757195"/>
            <a:gd name="connsiteX14526" fmla="*/ 3030691 w 4004840"/>
            <a:gd name="connsiteY14526" fmla="*/ 191989 h 4757195"/>
            <a:gd name="connsiteX14527" fmla="*/ 3023205 w 4004840"/>
            <a:gd name="connsiteY14527" fmla="*/ 196660 h 4757195"/>
            <a:gd name="connsiteX14528" fmla="*/ 3040047 w 4004840"/>
            <a:gd name="connsiteY14528" fmla="*/ 173303 h 4757195"/>
            <a:gd name="connsiteX14529" fmla="*/ 3061216 w 4004840"/>
            <a:gd name="connsiteY14529" fmla="*/ 169566 h 4757195"/>
            <a:gd name="connsiteX14530" fmla="*/ 3240696 w 4004840"/>
            <a:gd name="connsiteY14530" fmla="*/ 169566 h 4757195"/>
            <a:gd name="connsiteX14531" fmla="*/ 3261046 w 4004840"/>
            <a:gd name="connsiteY14531" fmla="*/ 173303 h 4757195"/>
            <a:gd name="connsiteX14532" fmla="*/ 3277887 w 4004840"/>
            <a:gd name="connsiteY14532" fmla="*/ 196660 h 4757195"/>
            <a:gd name="connsiteX14533" fmla="*/ 3271338 w 4004840"/>
            <a:gd name="connsiteY14533" fmla="*/ 191989 h 4757195"/>
            <a:gd name="connsiteX14534" fmla="*/ 3247011 w 4004840"/>
            <a:gd name="connsiteY14534" fmla="*/ 181712 h 4757195"/>
            <a:gd name="connsiteX14535" fmla="*/ 3268531 w 4004840"/>
            <a:gd name="connsiteY14535" fmla="*/ 196660 h 4757195"/>
            <a:gd name="connsiteX14536" fmla="*/ 3276016 w 4004840"/>
            <a:gd name="connsiteY14536" fmla="*/ 200397 h 4757195"/>
            <a:gd name="connsiteX14537" fmla="*/ 3247947 w 4004840"/>
            <a:gd name="connsiteY14537" fmla="*/ 197594 h 4757195"/>
            <a:gd name="connsiteX14538" fmla="*/ 3230170 w 4004840"/>
            <a:gd name="connsiteY14538" fmla="*/ 171434 h 4757195"/>
            <a:gd name="connsiteX14539" fmla="*/ 3240696 w 4004840"/>
            <a:gd name="connsiteY14539" fmla="*/ 169566 h 4757195"/>
            <a:gd name="connsiteX14540" fmla="*/ 3444081 w 4004840"/>
            <a:gd name="connsiteY14540" fmla="*/ 169566 h 4757195"/>
            <a:gd name="connsiteX14541" fmla="*/ 3454724 w 4004840"/>
            <a:gd name="connsiteY14541" fmla="*/ 171434 h 4757195"/>
            <a:gd name="connsiteX14542" fmla="*/ 3436947 w 4004840"/>
            <a:gd name="connsiteY14542" fmla="*/ 197594 h 4757195"/>
            <a:gd name="connsiteX14543" fmla="*/ 3408878 w 4004840"/>
            <a:gd name="connsiteY14543" fmla="*/ 200397 h 4757195"/>
            <a:gd name="connsiteX14544" fmla="*/ 3416362 w 4004840"/>
            <a:gd name="connsiteY14544" fmla="*/ 196660 h 4757195"/>
            <a:gd name="connsiteX14545" fmla="*/ 3437882 w 4004840"/>
            <a:gd name="connsiteY14545" fmla="*/ 181712 h 4757195"/>
            <a:gd name="connsiteX14546" fmla="*/ 3413556 w 4004840"/>
            <a:gd name="connsiteY14546" fmla="*/ 191989 h 4757195"/>
            <a:gd name="connsiteX14547" fmla="*/ 3406071 w 4004840"/>
            <a:gd name="connsiteY14547" fmla="*/ 196660 h 4757195"/>
            <a:gd name="connsiteX14548" fmla="*/ 3422912 w 4004840"/>
            <a:gd name="connsiteY14548" fmla="*/ 173303 h 4757195"/>
            <a:gd name="connsiteX14549" fmla="*/ 3444081 w 4004840"/>
            <a:gd name="connsiteY14549" fmla="*/ 169566 h 4757195"/>
            <a:gd name="connsiteX14550" fmla="*/ 3623557 w 4004840"/>
            <a:gd name="connsiteY14550" fmla="*/ 169566 h 4757195"/>
            <a:gd name="connsiteX14551" fmla="*/ 3643909 w 4004840"/>
            <a:gd name="connsiteY14551" fmla="*/ 173303 h 4757195"/>
            <a:gd name="connsiteX14552" fmla="*/ 3660751 w 4004840"/>
            <a:gd name="connsiteY14552" fmla="*/ 196660 h 4757195"/>
            <a:gd name="connsiteX14553" fmla="*/ 3654201 w 4004840"/>
            <a:gd name="connsiteY14553" fmla="*/ 191989 h 4757195"/>
            <a:gd name="connsiteX14554" fmla="*/ 3629875 w 4004840"/>
            <a:gd name="connsiteY14554" fmla="*/ 181712 h 4757195"/>
            <a:gd name="connsiteX14555" fmla="*/ 3651396 w 4004840"/>
            <a:gd name="connsiteY14555" fmla="*/ 196660 h 4757195"/>
            <a:gd name="connsiteX14556" fmla="*/ 3658880 w 4004840"/>
            <a:gd name="connsiteY14556" fmla="*/ 200397 h 4757195"/>
            <a:gd name="connsiteX14557" fmla="*/ 3630808 w 4004840"/>
            <a:gd name="connsiteY14557" fmla="*/ 197594 h 4757195"/>
            <a:gd name="connsiteX14558" fmla="*/ 3613034 w 4004840"/>
            <a:gd name="connsiteY14558" fmla="*/ 171434 h 4757195"/>
            <a:gd name="connsiteX14559" fmla="*/ 3623557 w 4004840"/>
            <a:gd name="connsiteY14559" fmla="*/ 169566 h 4757195"/>
            <a:gd name="connsiteX14560" fmla="*/ 3826945 w 4004840"/>
            <a:gd name="connsiteY14560" fmla="*/ 169566 h 4757195"/>
            <a:gd name="connsiteX14561" fmla="*/ 3837583 w 4004840"/>
            <a:gd name="connsiteY14561" fmla="*/ 171434 h 4757195"/>
            <a:gd name="connsiteX14562" fmla="*/ 3819810 w 4004840"/>
            <a:gd name="connsiteY14562" fmla="*/ 197594 h 4757195"/>
            <a:gd name="connsiteX14563" fmla="*/ 3791737 w 4004840"/>
            <a:gd name="connsiteY14563" fmla="*/ 200397 h 4757195"/>
            <a:gd name="connsiteX14564" fmla="*/ 3799227 w 4004840"/>
            <a:gd name="connsiteY14564" fmla="*/ 196660 h 4757195"/>
            <a:gd name="connsiteX14565" fmla="*/ 3820746 w 4004840"/>
            <a:gd name="connsiteY14565" fmla="*/ 181712 h 4757195"/>
            <a:gd name="connsiteX14566" fmla="*/ 3796418 w 4004840"/>
            <a:gd name="connsiteY14566" fmla="*/ 191989 h 4757195"/>
            <a:gd name="connsiteX14567" fmla="*/ 3788935 w 4004840"/>
            <a:gd name="connsiteY14567" fmla="*/ 196660 h 4757195"/>
            <a:gd name="connsiteX14568" fmla="*/ 3805777 w 4004840"/>
            <a:gd name="connsiteY14568" fmla="*/ 173303 h 4757195"/>
            <a:gd name="connsiteX14569" fmla="*/ 3826945 w 4004840"/>
            <a:gd name="connsiteY14569" fmla="*/ 169566 h 4757195"/>
            <a:gd name="connsiteX14570" fmla="*/ 240232 w 4004840"/>
            <a:gd name="connsiteY14570" fmla="*/ 168632 h 4757195"/>
            <a:gd name="connsiteX14571" fmla="*/ 252395 w 4004840"/>
            <a:gd name="connsiteY14571" fmla="*/ 177040 h 4757195"/>
            <a:gd name="connsiteX14572" fmla="*/ 253331 w 4004840"/>
            <a:gd name="connsiteY14572" fmla="*/ 189186 h 4757195"/>
            <a:gd name="connsiteX14573" fmla="*/ 251459 w 4004840"/>
            <a:gd name="connsiteY14573" fmla="*/ 185449 h 4757195"/>
            <a:gd name="connsiteX14574" fmla="*/ 244910 w 4004840"/>
            <a:gd name="connsiteY14574" fmla="*/ 176106 h 4757195"/>
            <a:gd name="connsiteX14575" fmla="*/ 249588 w 4004840"/>
            <a:gd name="connsiteY14575" fmla="*/ 187317 h 4757195"/>
            <a:gd name="connsiteX14576" fmla="*/ 251459 w 4004840"/>
            <a:gd name="connsiteY14576" fmla="*/ 190120 h 4757195"/>
            <a:gd name="connsiteX14577" fmla="*/ 241167 w 4004840"/>
            <a:gd name="connsiteY14577" fmla="*/ 182646 h 4757195"/>
            <a:gd name="connsiteX14578" fmla="*/ 240232 w 4004840"/>
            <a:gd name="connsiteY14578" fmla="*/ 168632 h 4757195"/>
            <a:gd name="connsiteX14579" fmla="*/ 318826 w 4004840"/>
            <a:gd name="connsiteY14579" fmla="*/ 168632 h 4757195"/>
            <a:gd name="connsiteX14580" fmla="*/ 316954 w 4004840"/>
            <a:gd name="connsiteY14580" fmla="*/ 182646 h 4757195"/>
            <a:gd name="connsiteX14581" fmla="*/ 306662 w 4004840"/>
            <a:gd name="connsiteY14581" fmla="*/ 190120 h 4757195"/>
            <a:gd name="connsiteX14582" fmla="*/ 309469 w 4004840"/>
            <a:gd name="connsiteY14582" fmla="*/ 187317 h 4757195"/>
            <a:gd name="connsiteX14583" fmla="*/ 314148 w 4004840"/>
            <a:gd name="connsiteY14583" fmla="*/ 176106 h 4757195"/>
            <a:gd name="connsiteX14584" fmla="*/ 306662 w 4004840"/>
            <a:gd name="connsiteY14584" fmla="*/ 185449 h 4757195"/>
            <a:gd name="connsiteX14585" fmla="*/ 304791 w 4004840"/>
            <a:gd name="connsiteY14585" fmla="*/ 189186 h 4757195"/>
            <a:gd name="connsiteX14586" fmla="*/ 306662 w 4004840"/>
            <a:gd name="connsiteY14586" fmla="*/ 177040 h 4757195"/>
            <a:gd name="connsiteX14587" fmla="*/ 318826 w 4004840"/>
            <a:gd name="connsiteY14587" fmla="*/ 168632 h 4757195"/>
            <a:gd name="connsiteX14588" fmla="*/ 353444 w 4004840"/>
            <a:gd name="connsiteY14588" fmla="*/ 168632 h 4757195"/>
            <a:gd name="connsiteX14589" fmla="*/ 314148 w 4004840"/>
            <a:gd name="connsiteY14589" fmla="*/ 277943 h 4757195"/>
            <a:gd name="connsiteX14590" fmla="*/ 444202 w 4004840"/>
            <a:gd name="connsiteY14590" fmla="*/ 273272 h 4757195"/>
            <a:gd name="connsiteX14591" fmla="*/ 381514 w 4004840"/>
            <a:gd name="connsiteY14591" fmla="*/ 281680 h 4757195"/>
            <a:gd name="connsiteX14592" fmla="*/ 391806 w 4004840"/>
            <a:gd name="connsiteY14592" fmla="*/ 301301 h 4757195"/>
            <a:gd name="connsiteX14593" fmla="*/ 359994 w 4004840"/>
            <a:gd name="connsiteY14593" fmla="*/ 298498 h 4757195"/>
            <a:gd name="connsiteX14594" fmla="*/ 353444 w 4004840"/>
            <a:gd name="connsiteY14594" fmla="*/ 293826 h 4757195"/>
            <a:gd name="connsiteX14595" fmla="*/ 306662 w 4004840"/>
            <a:gd name="connsiteY14595" fmla="*/ 334001 h 4757195"/>
            <a:gd name="connsiteX14596" fmla="*/ 327247 w 4004840"/>
            <a:gd name="connsiteY14596" fmla="*/ 474144 h 4757195"/>
            <a:gd name="connsiteX14597" fmla="*/ 230875 w 4004840"/>
            <a:gd name="connsiteY14597" fmla="*/ 474144 h 4757195"/>
            <a:gd name="connsiteX14598" fmla="*/ 260816 w 4004840"/>
            <a:gd name="connsiteY14598" fmla="*/ 334001 h 4757195"/>
            <a:gd name="connsiteX14599" fmla="*/ 237893 w 4004840"/>
            <a:gd name="connsiteY14599" fmla="*/ 287870 h 4757195"/>
            <a:gd name="connsiteX14600" fmla="*/ 212839 w 4004840"/>
            <a:gd name="connsiteY14600" fmla="*/ 271533 h 4757195"/>
            <a:gd name="connsiteX14601" fmla="*/ 205613 w 4004840"/>
            <a:gd name="connsiteY14601" fmla="*/ 275140 h 4757195"/>
            <a:gd name="connsiteX14602" fmla="*/ 184093 w 4004840"/>
            <a:gd name="connsiteY14602" fmla="*/ 291023 h 4757195"/>
            <a:gd name="connsiteX14603" fmla="*/ 208420 w 4004840"/>
            <a:gd name="connsiteY14603" fmla="*/ 280746 h 4757195"/>
            <a:gd name="connsiteX14604" fmla="*/ 214969 w 4004840"/>
            <a:gd name="connsiteY14604" fmla="*/ 276075 h 4757195"/>
            <a:gd name="connsiteX14605" fmla="*/ 198128 w 4004840"/>
            <a:gd name="connsiteY14605" fmla="*/ 298498 h 4757195"/>
            <a:gd name="connsiteX14606" fmla="*/ 167252 w 4004840"/>
            <a:gd name="connsiteY14606" fmla="*/ 301301 h 4757195"/>
            <a:gd name="connsiteX14607" fmla="*/ 185029 w 4004840"/>
            <a:gd name="connsiteY14607" fmla="*/ 275140 h 4757195"/>
            <a:gd name="connsiteX14608" fmla="*/ 200116 w 4004840"/>
            <a:gd name="connsiteY14608" fmla="*/ 270819 h 4757195"/>
            <a:gd name="connsiteX14609" fmla="*/ 212606 w 4004840"/>
            <a:gd name="connsiteY14609" fmla="*/ 271381 h 4757195"/>
            <a:gd name="connsiteX14610" fmla="*/ 206081 w 4004840"/>
            <a:gd name="connsiteY14610" fmla="*/ 267126 h 4757195"/>
            <a:gd name="connsiteX14611" fmla="*/ 156024 w 4004840"/>
            <a:gd name="connsiteY14611" fmla="*/ 259258 h 4757195"/>
            <a:gd name="connsiteX14612" fmla="*/ 240232 w 4004840"/>
            <a:gd name="connsiteY14612" fmla="*/ 262060 h 4757195"/>
            <a:gd name="connsiteX14613" fmla="*/ 214034 w 4004840"/>
            <a:gd name="connsiteY14613" fmla="*/ 191989 h 4757195"/>
            <a:gd name="connsiteX14614" fmla="*/ 272979 w 4004840"/>
            <a:gd name="connsiteY14614" fmla="*/ 291023 h 4757195"/>
            <a:gd name="connsiteX14615" fmla="*/ 353444 w 4004840"/>
            <a:gd name="connsiteY14615" fmla="*/ 168632 h 4757195"/>
            <a:gd name="connsiteX14616" fmla="*/ 623097 w 4004840"/>
            <a:gd name="connsiteY14616" fmla="*/ 168632 h 4757195"/>
            <a:gd name="connsiteX14617" fmla="*/ 635260 w 4004840"/>
            <a:gd name="connsiteY14617" fmla="*/ 177040 h 4757195"/>
            <a:gd name="connsiteX14618" fmla="*/ 636196 w 4004840"/>
            <a:gd name="connsiteY14618" fmla="*/ 189186 h 4757195"/>
            <a:gd name="connsiteX14619" fmla="*/ 634324 w 4004840"/>
            <a:gd name="connsiteY14619" fmla="*/ 185449 h 4757195"/>
            <a:gd name="connsiteX14620" fmla="*/ 627775 w 4004840"/>
            <a:gd name="connsiteY14620" fmla="*/ 176106 h 4757195"/>
            <a:gd name="connsiteX14621" fmla="*/ 632453 w 4004840"/>
            <a:gd name="connsiteY14621" fmla="*/ 187317 h 4757195"/>
            <a:gd name="connsiteX14622" fmla="*/ 634324 w 4004840"/>
            <a:gd name="connsiteY14622" fmla="*/ 190120 h 4757195"/>
            <a:gd name="connsiteX14623" fmla="*/ 624032 w 4004840"/>
            <a:gd name="connsiteY14623" fmla="*/ 182646 h 4757195"/>
            <a:gd name="connsiteX14624" fmla="*/ 623097 w 4004840"/>
            <a:gd name="connsiteY14624" fmla="*/ 168632 h 4757195"/>
            <a:gd name="connsiteX14625" fmla="*/ 701691 w 4004840"/>
            <a:gd name="connsiteY14625" fmla="*/ 168632 h 4757195"/>
            <a:gd name="connsiteX14626" fmla="*/ 699819 w 4004840"/>
            <a:gd name="connsiteY14626" fmla="*/ 182646 h 4757195"/>
            <a:gd name="connsiteX14627" fmla="*/ 689527 w 4004840"/>
            <a:gd name="connsiteY14627" fmla="*/ 190120 h 4757195"/>
            <a:gd name="connsiteX14628" fmla="*/ 692334 w 4004840"/>
            <a:gd name="connsiteY14628" fmla="*/ 187317 h 4757195"/>
            <a:gd name="connsiteX14629" fmla="*/ 697012 w 4004840"/>
            <a:gd name="connsiteY14629" fmla="*/ 176106 h 4757195"/>
            <a:gd name="connsiteX14630" fmla="*/ 689527 w 4004840"/>
            <a:gd name="connsiteY14630" fmla="*/ 185449 h 4757195"/>
            <a:gd name="connsiteX14631" fmla="*/ 687656 w 4004840"/>
            <a:gd name="connsiteY14631" fmla="*/ 189186 h 4757195"/>
            <a:gd name="connsiteX14632" fmla="*/ 689527 w 4004840"/>
            <a:gd name="connsiteY14632" fmla="*/ 177040 h 4757195"/>
            <a:gd name="connsiteX14633" fmla="*/ 701691 w 4004840"/>
            <a:gd name="connsiteY14633" fmla="*/ 168632 h 4757195"/>
            <a:gd name="connsiteX14634" fmla="*/ 736309 w 4004840"/>
            <a:gd name="connsiteY14634" fmla="*/ 168632 h 4757195"/>
            <a:gd name="connsiteX14635" fmla="*/ 697012 w 4004840"/>
            <a:gd name="connsiteY14635" fmla="*/ 277943 h 4757195"/>
            <a:gd name="connsiteX14636" fmla="*/ 827067 w 4004840"/>
            <a:gd name="connsiteY14636" fmla="*/ 273272 h 4757195"/>
            <a:gd name="connsiteX14637" fmla="*/ 764379 w 4004840"/>
            <a:gd name="connsiteY14637" fmla="*/ 281680 h 4757195"/>
            <a:gd name="connsiteX14638" fmla="*/ 774671 w 4004840"/>
            <a:gd name="connsiteY14638" fmla="*/ 301301 h 4757195"/>
            <a:gd name="connsiteX14639" fmla="*/ 742859 w 4004840"/>
            <a:gd name="connsiteY14639" fmla="*/ 298498 h 4757195"/>
            <a:gd name="connsiteX14640" fmla="*/ 736309 w 4004840"/>
            <a:gd name="connsiteY14640" fmla="*/ 293826 h 4757195"/>
            <a:gd name="connsiteX14641" fmla="*/ 689527 w 4004840"/>
            <a:gd name="connsiteY14641" fmla="*/ 334001 h 4757195"/>
            <a:gd name="connsiteX14642" fmla="*/ 710111 w 4004840"/>
            <a:gd name="connsiteY14642" fmla="*/ 474144 h 4757195"/>
            <a:gd name="connsiteX14643" fmla="*/ 613740 w 4004840"/>
            <a:gd name="connsiteY14643" fmla="*/ 474144 h 4757195"/>
            <a:gd name="connsiteX14644" fmla="*/ 643681 w 4004840"/>
            <a:gd name="connsiteY14644" fmla="*/ 334001 h 4757195"/>
            <a:gd name="connsiteX14645" fmla="*/ 620758 w 4004840"/>
            <a:gd name="connsiteY14645" fmla="*/ 287870 h 4757195"/>
            <a:gd name="connsiteX14646" fmla="*/ 595704 w 4004840"/>
            <a:gd name="connsiteY14646" fmla="*/ 271533 h 4757195"/>
            <a:gd name="connsiteX14647" fmla="*/ 588478 w 4004840"/>
            <a:gd name="connsiteY14647" fmla="*/ 275140 h 4757195"/>
            <a:gd name="connsiteX14648" fmla="*/ 566958 w 4004840"/>
            <a:gd name="connsiteY14648" fmla="*/ 291023 h 4757195"/>
            <a:gd name="connsiteX14649" fmla="*/ 591285 w 4004840"/>
            <a:gd name="connsiteY14649" fmla="*/ 280746 h 4757195"/>
            <a:gd name="connsiteX14650" fmla="*/ 597834 w 4004840"/>
            <a:gd name="connsiteY14650" fmla="*/ 276075 h 4757195"/>
            <a:gd name="connsiteX14651" fmla="*/ 580993 w 4004840"/>
            <a:gd name="connsiteY14651" fmla="*/ 298498 h 4757195"/>
            <a:gd name="connsiteX14652" fmla="*/ 550117 w 4004840"/>
            <a:gd name="connsiteY14652" fmla="*/ 301301 h 4757195"/>
            <a:gd name="connsiteX14653" fmla="*/ 567894 w 4004840"/>
            <a:gd name="connsiteY14653" fmla="*/ 275140 h 4757195"/>
            <a:gd name="connsiteX14654" fmla="*/ 582981 w 4004840"/>
            <a:gd name="connsiteY14654" fmla="*/ 270819 h 4757195"/>
            <a:gd name="connsiteX14655" fmla="*/ 595471 w 4004840"/>
            <a:gd name="connsiteY14655" fmla="*/ 271381 h 4757195"/>
            <a:gd name="connsiteX14656" fmla="*/ 588946 w 4004840"/>
            <a:gd name="connsiteY14656" fmla="*/ 267126 h 4757195"/>
            <a:gd name="connsiteX14657" fmla="*/ 538889 w 4004840"/>
            <a:gd name="connsiteY14657" fmla="*/ 259258 h 4757195"/>
            <a:gd name="connsiteX14658" fmla="*/ 623097 w 4004840"/>
            <a:gd name="connsiteY14658" fmla="*/ 262060 h 4757195"/>
            <a:gd name="connsiteX14659" fmla="*/ 596899 w 4004840"/>
            <a:gd name="connsiteY14659" fmla="*/ 191989 h 4757195"/>
            <a:gd name="connsiteX14660" fmla="*/ 655844 w 4004840"/>
            <a:gd name="connsiteY14660" fmla="*/ 291023 h 4757195"/>
            <a:gd name="connsiteX14661" fmla="*/ 736309 w 4004840"/>
            <a:gd name="connsiteY14661" fmla="*/ 168632 h 4757195"/>
            <a:gd name="connsiteX14662" fmla="*/ 1005962 w 4004840"/>
            <a:gd name="connsiteY14662" fmla="*/ 168632 h 4757195"/>
            <a:gd name="connsiteX14663" fmla="*/ 1018125 w 4004840"/>
            <a:gd name="connsiteY14663" fmla="*/ 177040 h 4757195"/>
            <a:gd name="connsiteX14664" fmla="*/ 1019061 w 4004840"/>
            <a:gd name="connsiteY14664" fmla="*/ 189186 h 4757195"/>
            <a:gd name="connsiteX14665" fmla="*/ 1017189 w 4004840"/>
            <a:gd name="connsiteY14665" fmla="*/ 185449 h 4757195"/>
            <a:gd name="connsiteX14666" fmla="*/ 1010640 w 4004840"/>
            <a:gd name="connsiteY14666" fmla="*/ 176106 h 4757195"/>
            <a:gd name="connsiteX14667" fmla="*/ 1015318 w 4004840"/>
            <a:gd name="connsiteY14667" fmla="*/ 187317 h 4757195"/>
            <a:gd name="connsiteX14668" fmla="*/ 1017189 w 4004840"/>
            <a:gd name="connsiteY14668" fmla="*/ 190120 h 4757195"/>
            <a:gd name="connsiteX14669" fmla="*/ 1006897 w 4004840"/>
            <a:gd name="connsiteY14669" fmla="*/ 182646 h 4757195"/>
            <a:gd name="connsiteX14670" fmla="*/ 1005962 w 4004840"/>
            <a:gd name="connsiteY14670" fmla="*/ 168632 h 4757195"/>
            <a:gd name="connsiteX14671" fmla="*/ 1084556 w 4004840"/>
            <a:gd name="connsiteY14671" fmla="*/ 168632 h 4757195"/>
            <a:gd name="connsiteX14672" fmla="*/ 1082684 w 4004840"/>
            <a:gd name="connsiteY14672" fmla="*/ 182646 h 4757195"/>
            <a:gd name="connsiteX14673" fmla="*/ 1072392 w 4004840"/>
            <a:gd name="connsiteY14673" fmla="*/ 190120 h 4757195"/>
            <a:gd name="connsiteX14674" fmla="*/ 1075199 w 4004840"/>
            <a:gd name="connsiteY14674" fmla="*/ 187317 h 4757195"/>
            <a:gd name="connsiteX14675" fmla="*/ 1079877 w 4004840"/>
            <a:gd name="connsiteY14675" fmla="*/ 176106 h 4757195"/>
            <a:gd name="connsiteX14676" fmla="*/ 1072392 w 4004840"/>
            <a:gd name="connsiteY14676" fmla="*/ 185449 h 4757195"/>
            <a:gd name="connsiteX14677" fmla="*/ 1070521 w 4004840"/>
            <a:gd name="connsiteY14677" fmla="*/ 189186 h 4757195"/>
            <a:gd name="connsiteX14678" fmla="*/ 1072392 w 4004840"/>
            <a:gd name="connsiteY14678" fmla="*/ 177040 h 4757195"/>
            <a:gd name="connsiteX14679" fmla="*/ 1084556 w 4004840"/>
            <a:gd name="connsiteY14679" fmla="*/ 168632 h 4757195"/>
            <a:gd name="connsiteX14680" fmla="*/ 1119174 w 4004840"/>
            <a:gd name="connsiteY14680" fmla="*/ 168632 h 4757195"/>
            <a:gd name="connsiteX14681" fmla="*/ 1079877 w 4004840"/>
            <a:gd name="connsiteY14681" fmla="*/ 277943 h 4757195"/>
            <a:gd name="connsiteX14682" fmla="*/ 1209932 w 4004840"/>
            <a:gd name="connsiteY14682" fmla="*/ 273272 h 4757195"/>
            <a:gd name="connsiteX14683" fmla="*/ 1147244 w 4004840"/>
            <a:gd name="connsiteY14683" fmla="*/ 281680 h 4757195"/>
            <a:gd name="connsiteX14684" fmla="*/ 1157536 w 4004840"/>
            <a:gd name="connsiteY14684" fmla="*/ 301301 h 4757195"/>
            <a:gd name="connsiteX14685" fmla="*/ 1125724 w 4004840"/>
            <a:gd name="connsiteY14685" fmla="*/ 298498 h 4757195"/>
            <a:gd name="connsiteX14686" fmla="*/ 1119174 w 4004840"/>
            <a:gd name="connsiteY14686" fmla="*/ 293826 h 4757195"/>
            <a:gd name="connsiteX14687" fmla="*/ 1072392 w 4004840"/>
            <a:gd name="connsiteY14687" fmla="*/ 334001 h 4757195"/>
            <a:gd name="connsiteX14688" fmla="*/ 1092976 w 4004840"/>
            <a:gd name="connsiteY14688" fmla="*/ 474144 h 4757195"/>
            <a:gd name="connsiteX14689" fmla="*/ 996605 w 4004840"/>
            <a:gd name="connsiteY14689" fmla="*/ 474144 h 4757195"/>
            <a:gd name="connsiteX14690" fmla="*/ 1026546 w 4004840"/>
            <a:gd name="connsiteY14690" fmla="*/ 334001 h 4757195"/>
            <a:gd name="connsiteX14691" fmla="*/ 1003623 w 4004840"/>
            <a:gd name="connsiteY14691" fmla="*/ 287870 h 4757195"/>
            <a:gd name="connsiteX14692" fmla="*/ 978569 w 4004840"/>
            <a:gd name="connsiteY14692" fmla="*/ 271533 h 4757195"/>
            <a:gd name="connsiteX14693" fmla="*/ 971343 w 4004840"/>
            <a:gd name="connsiteY14693" fmla="*/ 275140 h 4757195"/>
            <a:gd name="connsiteX14694" fmla="*/ 949823 w 4004840"/>
            <a:gd name="connsiteY14694" fmla="*/ 291023 h 4757195"/>
            <a:gd name="connsiteX14695" fmla="*/ 974150 w 4004840"/>
            <a:gd name="connsiteY14695" fmla="*/ 280746 h 4757195"/>
            <a:gd name="connsiteX14696" fmla="*/ 980699 w 4004840"/>
            <a:gd name="connsiteY14696" fmla="*/ 276075 h 4757195"/>
            <a:gd name="connsiteX14697" fmla="*/ 963858 w 4004840"/>
            <a:gd name="connsiteY14697" fmla="*/ 298498 h 4757195"/>
            <a:gd name="connsiteX14698" fmla="*/ 932982 w 4004840"/>
            <a:gd name="connsiteY14698" fmla="*/ 301301 h 4757195"/>
            <a:gd name="connsiteX14699" fmla="*/ 950759 w 4004840"/>
            <a:gd name="connsiteY14699" fmla="*/ 275140 h 4757195"/>
            <a:gd name="connsiteX14700" fmla="*/ 965846 w 4004840"/>
            <a:gd name="connsiteY14700" fmla="*/ 270819 h 4757195"/>
            <a:gd name="connsiteX14701" fmla="*/ 978336 w 4004840"/>
            <a:gd name="connsiteY14701" fmla="*/ 271381 h 4757195"/>
            <a:gd name="connsiteX14702" fmla="*/ 971811 w 4004840"/>
            <a:gd name="connsiteY14702" fmla="*/ 267126 h 4757195"/>
            <a:gd name="connsiteX14703" fmla="*/ 921754 w 4004840"/>
            <a:gd name="connsiteY14703" fmla="*/ 259258 h 4757195"/>
            <a:gd name="connsiteX14704" fmla="*/ 1005962 w 4004840"/>
            <a:gd name="connsiteY14704" fmla="*/ 262060 h 4757195"/>
            <a:gd name="connsiteX14705" fmla="*/ 979764 w 4004840"/>
            <a:gd name="connsiteY14705" fmla="*/ 191989 h 4757195"/>
            <a:gd name="connsiteX14706" fmla="*/ 1038709 w 4004840"/>
            <a:gd name="connsiteY14706" fmla="*/ 291023 h 4757195"/>
            <a:gd name="connsiteX14707" fmla="*/ 1119174 w 4004840"/>
            <a:gd name="connsiteY14707" fmla="*/ 168632 h 4757195"/>
            <a:gd name="connsiteX14708" fmla="*/ 1388827 w 4004840"/>
            <a:gd name="connsiteY14708" fmla="*/ 168632 h 4757195"/>
            <a:gd name="connsiteX14709" fmla="*/ 1400990 w 4004840"/>
            <a:gd name="connsiteY14709" fmla="*/ 177040 h 4757195"/>
            <a:gd name="connsiteX14710" fmla="*/ 1401926 w 4004840"/>
            <a:gd name="connsiteY14710" fmla="*/ 189186 h 4757195"/>
            <a:gd name="connsiteX14711" fmla="*/ 1400054 w 4004840"/>
            <a:gd name="connsiteY14711" fmla="*/ 185449 h 4757195"/>
            <a:gd name="connsiteX14712" fmla="*/ 1393505 w 4004840"/>
            <a:gd name="connsiteY14712" fmla="*/ 176106 h 4757195"/>
            <a:gd name="connsiteX14713" fmla="*/ 1398183 w 4004840"/>
            <a:gd name="connsiteY14713" fmla="*/ 187317 h 4757195"/>
            <a:gd name="connsiteX14714" fmla="*/ 1400054 w 4004840"/>
            <a:gd name="connsiteY14714" fmla="*/ 190120 h 4757195"/>
            <a:gd name="connsiteX14715" fmla="*/ 1389762 w 4004840"/>
            <a:gd name="connsiteY14715" fmla="*/ 182646 h 4757195"/>
            <a:gd name="connsiteX14716" fmla="*/ 1388827 w 4004840"/>
            <a:gd name="connsiteY14716" fmla="*/ 168632 h 4757195"/>
            <a:gd name="connsiteX14717" fmla="*/ 1467421 w 4004840"/>
            <a:gd name="connsiteY14717" fmla="*/ 168632 h 4757195"/>
            <a:gd name="connsiteX14718" fmla="*/ 1465549 w 4004840"/>
            <a:gd name="connsiteY14718" fmla="*/ 182646 h 4757195"/>
            <a:gd name="connsiteX14719" fmla="*/ 1455257 w 4004840"/>
            <a:gd name="connsiteY14719" fmla="*/ 190120 h 4757195"/>
            <a:gd name="connsiteX14720" fmla="*/ 1458064 w 4004840"/>
            <a:gd name="connsiteY14720" fmla="*/ 187317 h 4757195"/>
            <a:gd name="connsiteX14721" fmla="*/ 1462742 w 4004840"/>
            <a:gd name="connsiteY14721" fmla="*/ 176106 h 4757195"/>
            <a:gd name="connsiteX14722" fmla="*/ 1455257 w 4004840"/>
            <a:gd name="connsiteY14722" fmla="*/ 185449 h 4757195"/>
            <a:gd name="connsiteX14723" fmla="*/ 1453386 w 4004840"/>
            <a:gd name="connsiteY14723" fmla="*/ 189186 h 4757195"/>
            <a:gd name="connsiteX14724" fmla="*/ 1455257 w 4004840"/>
            <a:gd name="connsiteY14724" fmla="*/ 177040 h 4757195"/>
            <a:gd name="connsiteX14725" fmla="*/ 1467421 w 4004840"/>
            <a:gd name="connsiteY14725" fmla="*/ 168632 h 4757195"/>
            <a:gd name="connsiteX14726" fmla="*/ 1502039 w 4004840"/>
            <a:gd name="connsiteY14726" fmla="*/ 168632 h 4757195"/>
            <a:gd name="connsiteX14727" fmla="*/ 1462742 w 4004840"/>
            <a:gd name="connsiteY14727" fmla="*/ 277943 h 4757195"/>
            <a:gd name="connsiteX14728" fmla="*/ 1592797 w 4004840"/>
            <a:gd name="connsiteY14728" fmla="*/ 273272 h 4757195"/>
            <a:gd name="connsiteX14729" fmla="*/ 1530109 w 4004840"/>
            <a:gd name="connsiteY14729" fmla="*/ 281680 h 4757195"/>
            <a:gd name="connsiteX14730" fmla="*/ 1540401 w 4004840"/>
            <a:gd name="connsiteY14730" fmla="*/ 301301 h 4757195"/>
            <a:gd name="connsiteX14731" fmla="*/ 1508589 w 4004840"/>
            <a:gd name="connsiteY14731" fmla="*/ 298498 h 4757195"/>
            <a:gd name="connsiteX14732" fmla="*/ 1502039 w 4004840"/>
            <a:gd name="connsiteY14732" fmla="*/ 293826 h 4757195"/>
            <a:gd name="connsiteX14733" fmla="*/ 1455257 w 4004840"/>
            <a:gd name="connsiteY14733" fmla="*/ 334001 h 4757195"/>
            <a:gd name="connsiteX14734" fmla="*/ 1475841 w 4004840"/>
            <a:gd name="connsiteY14734" fmla="*/ 474144 h 4757195"/>
            <a:gd name="connsiteX14735" fmla="*/ 1379470 w 4004840"/>
            <a:gd name="connsiteY14735" fmla="*/ 474144 h 4757195"/>
            <a:gd name="connsiteX14736" fmla="*/ 1409411 w 4004840"/>
            <a:gd name="connsiteY14736" fmla="*/ 334001 h 4757195"/>
            <a:gd name="connsiteX14737" fmla="*/ 1386488 w 4004840"/>
            <a:gd name="connsiteY14737" fmla="*/ 287870 h 4757195"/>
            <a:gd name="connsiteX14738" fmla="*/ 1361434 w 4004840"/>
            <a:gd name="connsiteY14738" fmla="*/ 271533 h 4757195"/>
            <a:gd name="connsiteX14739" fmla="*/ 1354208 w 4004840"/>
            <a:gd name="connsiteY14739" fmla="*/ 275140 h 4757195"/>
            <a:gd name="connsiteX14740" fmla="*/ 1332688 w 4004840"/>
            <a:gd name="connsiteY14740" fmla="*/ 291023 h 4757195"/>
            <a:gd name="connsiteX14741" fmla="*/ 1357015 w 4004840"/>
            <a:gd name="connsiteY14741" fmla="*/ 280746 h 4757195"/>
            <a:gd name="connsiteX14742" fmla="*/ 1363564 w 4004840"/>
            <a:gd name="connsiteY14742" fmla="*/ 276075 h 4757195"/>
            <a:gd name="connsiteX14743" fmla="*/ 1346723 w 4004840"/>
            <a:gd name="connsiteY14743" fmla="*/ 298498 h 4757195"/>
            <a:gd name="connsiteX14744" fmla="*/ 1315847 w 4004840"/>
            <a:gd name="connsiteY14744" fmla="*/ 301301 h 4757195"/>
            <a:gd name="connsiteX14745" fmla="*/ 1333624 w 4004840"/>
            <a:gd name="connsiteY14745" fmla="*/ 275140 h 4757195"/>
            <a:gd name="connsiteX14746" fmla="*/ 1348711 w 4004840"/>
            <a:gd name="connsiteY14746" fmla="*/ 270819 h 4757195"/>
            <a:gd name="connsiteX14747" fmla="*/ 1361201 w 4004840"/>
            <a:gd name="connsiteY14747" fmla="*/ 271381 h 4757195"/>
            <a:gd name="connsiteX14748" fmla="*/ 1354676 w 4004840"/>
            <a:gd name="connsiteY14748" fmla="*/ 267126 h 4757195"/>
            <a:gd name="connsiteX14749" fmla="*/ 1304619 w 4004840"/>
            <a:gd name="connsiteY14749" fmla="*/ 259258 h 4757195"/>
            <a:gd name="connsiteX14750" fmla="*/ 1388827 w 4004840"/>
            <a:gd name="connsiteY14750" fmla="*/ 262060 h 4757195"/>
            <a:gd name="connsiteX14751" fmla="*/ 1362629 w 4004840"/>
            <a:gd name="connsiteY14751" fmla="*/ 191989 h 4757195"/>
            <a:gd name="connsiteX14752" fmla="*/ 1421574 w 4004840"/>
            <a:gd name="connsiteY14752" fmla="*/ 291023 h 4757195"/>
            <a:gd name="connsiteX14753" fmla="*/ 1502039 w 4004840"/>
            <a:gd name="connsiteY14753" fmla="*/ 168632 h 4757195"/>
            <a:gd name="connsiteX14754" fmla="*/ 1771691 w 4004840"/>
            <a:gd name="connsiteY14754" fmla="*/ 168632 h 4757195"/>
            <a:gd name="connsiteX14755" fmla="*/ 1783854 w 4004840"/>
            <a:gd name="connsiteY14755" fmla="*/ 177040 h 4757195"/>
            <a:gd name="connsiteX14756" fmla="*/ 1784790 w 4004840"/>
            <a:gd name="connsiteY14756" fmla="*/ 189186 h 4757195"/>
            <a:gd name="connsiteX14757" fmla="*/ 1782918 w 4004840"/>
            <a:gd name="connsiteY14757" fmla="*/ 185449 h 4757195"/>
            <a:gd name="connsiteX14758" fmla="*/ 1776369 w 4004840"/>
            <a:gd name="connsiteY14758" fmla="*/ 176106 h 4757195"/>
            <a:gd name="connsiteX14759" fmla="*/ 1781047 w 4004840"/>
            <a:gd name="connsiteY14759" fmla="*/ 187317 h 4757195"/>
            <a:gd name="connsiteX14760" fmla="*/ 1782918 w 4004840"/>
            <a:gd name="connsiteY14760" fmla="*/ 190120 h 4757195"/>
            <a:gd name="connsiteX14761" fmla="*/ 1772626 w 4004840"/>
            <a:gd name="connsiteY14761" fmla="*/ 182646 h 4757195"/>
            <a:gd name="connsiteX14762" fmla="*/ 1771691 w 4004840"/>
            <a:gd name="connsiteY14762" fmla="*/ 168632 h 4757195"/>
            <a:gd name="connsiteX14763" fmla="*/ 1850285 w 4004840"/>
            <a:gd name="connsiteY14763" fmla="*/ 168632 h 4757195"/>
            <a:gd name="connsiteX14764" fmla="*/ 1848413 w 4004840"/>
            <a:gd name="connsiteY14764" fmla="*/ 182646 h 4757195"/>
            <a:gd name="connsiteX14765" fmla="*/ 1838121 w 4004840"/>
            <a:gd name="connsiteY14765" fmla="*/ 190120 h 4757195"/>
            <a:gd name="connsiteX14766" fmla="*/ 1840928 w 4004840"/>
            <a:gd name="connsiteY14766" fmla="*/ 187317 h 4757195"/>
            <a:gd name="connsiteX14767" fmla="*/ 1845606 w 4004840"/>
            <a:gd name="connsiteY14767" fmla="*/ 176106 h 4757195"/>
            <a:gd name="connsiteX14768" fmla="*/ 1838121 w 4004840"/>
            <a:gd name="connsiteY14768" fmla="*/ 185449 h 4757195"/>
            <a:gd name="connsiteX14769" fmla="*/ 1836250 w 4004840"/>
            <a:gd name="connsiteY14769" fmla="*/ 189186 h 4757195"/>
            <a:gd name="connsiteX14770" fmla="*/ 1838121 w 4004840"/>
            <a:gd name="connsiteY14770" fmla="*/ 177040 h 4757195"/>
            <a:gd name="connsiteX14771" fmla="*/ 1850285 w 4004840"/>
            <a:gd name="connsiteY14771" fmla="*/ 168632 h 4757195"/>
            <a:gd name="connsiteX14772" fmla="*/ 1884903 w 4004840"/>
            <a:gd name="connsiteY14772" fmla="*/ 168632 h 4757195"/>
            <a:gd name="connsiteX14773" fmla="*/ 1845606 w 4004840"/>
            <a:gd name="connsiteY14773" fmla="*/ 277943 h 4757195"/>
            <a:gd name="connsiteX14774" fmla="*/ 1975661 w 4004840"/>
            <a:gd name="connsiteY14774" fmla="*/ 273272 h 4757195"/>
            <a:gd name="connsiteX14775" fmla="*/ 1912973 w 4004840"/>
            <a:gd name="connsiteY14775" fmla="*/ 281680 h 4757195"/>
            <a:gd name="connsiteX14776" fmla="*/ 1923265 w 4004840"/>
            <a:gd name="connsiteY14776" fmla="*/ 301301 h 4757195"/>
            <a:gd name="connsiteX14777" fmla="*/ 1891453 w 4004840"/>
            <a:gd name="connsiteY14777" fmla="*/ 298498 h 4757195"/>
            <a:gd name="connsiteX14778" fmla="*/ 1884903 w 4004840"/>
            <a:gd name="connsiteY14778" fmla="*/ 293826 h 4757195"/>
            <a:gd name="connsiteX14779" fmla="*/ 1838121 w 4004840"/>
            <a:gd name="connsiteY14779" fmla="*/ 334001 h 4757195"/>
            <a:gd name="connsiteX14780" fmla="*/ 1858705 w 4004840"/>
            <a:gd name="connsiteY14780" fmla="*/ 474144 h 4757195"/>
            <a:gd name="connsiteX14781" fmla="*/ 1762334 w 4004840"/>
            <a:gd name="connsiteY14781" fmla="*/ 474144 h 4757195"/>
            <a:gd name="connsiteX14782" fmla="*/ 1792275 w 4004840"/>
            <a:gd name="connsiteY14782" fmla="*/ 334001 h 4757195"/>
            <a:gd name="connsiteX14783" fmla="*/ 1769352 w 4004840"/>
            <a:gd name="connsiteY14783" fmla="*/ 287870 h 4757195"/>
            <a:gd name="connsiteX14784" fmla="*/ 1744298 w 4004840"/>
            <a:gd name="connsiteY14784" fmla="*/ 271533 h 4757195"/>
            <a:gd name="connsiteX14785" fmla="*/ 1737072 w 4004840"/>
            <a:gd name="connsiteY14785" fmla="*/ 275140 h 4757195"/>
            <a:gd name="connsiteX14786" fmla="*/ 1715552 w 4004840"/>
            <a:gd name="connsiteY14786" fmla="*/ 291023 h 4757195"/>
            <a:gd name="connsiteX14787" fmla="*/ 1739879 w 4004840"/>
            <a:gd name="connsiteY14787" fmla="*/ 280746 h 4757195"/>
            <a:gd name="connsiteX14788" fmla="*/ 1746428 w 4004840"/>
            <a:gd name="connsiteY14788" fmla="*/ 276075 h 4757195"/>
            <a:gd name="connsiteX14789" fmla="*/ 1729587 w 4004840"/>
            <a:gd name="connsiteY14789" fmla="*/ 298498 h 4757195"/>
            <a:gd name="connsiteX14790" fmla="*/ 1698711 w 4004840"/>
            <a:gd name="connsiteY14790" fmla="*/ 301301 h 4757195"/>
            <a:gd name="connsiteX14791" fmla="*/ 1716488 w 4004840"/>
            <a:gd name="connsiteY14791" fmla="*/ 275140 h 4757195"/>
            <a:gd name="connsiteX14792" fmla="*/ 1731575 w 4004840"/>
            <a:gd name="connsiteY14792" fmla="*/ 270819 h 4757195"/>
            <a:gd name="connsiteX14793" fmla="*/ 1744065 w 4004840"/>
            <a:gd name="connsiteY14793" fmla="*/ 271381 h 4757195"/>
            <a:gd name="connsiteX14794" fmla="*/ 1737540 w 4004840"/>
            <a:gd name="connsiteY14794" fmla="*/ 267126 h 4757195"/>
            <a:gd name="connsiteX14795" fmla="*/ 1687483 w 4004840"/>
            <a:gd name="connsiteY14795" fmla="*/ 259258 h 4757195"/>
            <a:gd name="connsiteX14796" fmla="*/ 1771691 w 4004840"/>
            <a:gd name="connsiteY14796" fmla="*/ 262060 h 4757195"/>
            <a:gd name="connsiteX14797" fmla="*/ 1745493 w 4004840"/>
            <a:gd name="connsiteY14797" fmla="*/ 191989 h 4757195"/>
            <a:gd name="connsiteX14798" fmla="*/ 1804438 w 4004840"/>
            <a:gd name="connsiteY14798" fmla="*/ 291023 h 4757195"/>
            <a:gd name="connsiteX14799" fmla="*/ 1884903 w 4004840"/>
            <a:gd name="connsiteY14799" fmla="*/ 168632 h 4757195"/>
            <a:gd name="connsiteX14800" fmla="*/ 2154556 w 4004840"/>
            <a:gd name="connsiteY14800" fmla="*/ 168632 h 4757195"/>
            <a:gd name="connsiteX14801" fmla="*/ 2166719 w 4004840"/>
            <a:gd name="connsiteY14801" fmla="*/ 177040 h 4757195"/>
            <a:gd name="connsiteX14802" fmla="*/ 2167655 w 4004840"/>
            <a:gd name="connsiteY14802" fmla="*/ 189186 h 4757195"/>
            <a:gd name="connsiteX14803" fmla="*/ 2165783 w 4004840"/>
            <a:gd name="connsiteY14803" fmla="*/ 185449 h 4757195"/>
            <a:gd name="connsiteX14804" fmla="*/ 2159234 w 4004840"/>
            <a:gd name="connsiteY14804" fmla="*/ 176106 h 4757195"/>
            <a:gd name="connsiteX14805" fmla="*/ 2163912 w 4004840"/>
            <a:gd name="connsiteY14805" fmla="*/ 187317 h 4757195"/>
            <a:gd name="connsiteX14806" fmla="*/ 2165783 w 4004840"/>
            <a:gd name="connsiteY14806" fmla="*/ 190120 h 4757195"/>
            <a:gd name="connsiteX14807" fmla="*/ 2155491 w 4004840"/>
            <a:gd name="connsiteY14807" fmla="*/ 182646 h 4757195"/>
            <a:gd name="connsiteX14808" fmla="*/ 2154556 w 4004840"/>
            <a:gd name="connsiteY14808" fmla="*/ 168632 h 4757195"/>
            <a:gd name="connsiteX14809" fmla="*/ 2233150 w 4004840"/>
            <a:gd name="connsiteY14809" fmla="*/ 168632 h 4757195"/>
            <a:gd name="connsiteX14810" fmla="*/ 2231278 w 4004840"/>
            <a:gd name="connsiteY14810" fmla="*/ 182646 h 4757195"/>
            <a:gd name="connsiteX14811" fmla="*/ 2220986 w 4004840"/>
            <a:gd name="connsiteY14811" fmla="*/ 190120 h 4757195"/>
            <a:gd name="connsiteX14812" fmla="*/ 2223793 w 4004840"/>
            <a:gd name="connsiteY14812" fmla="*/ 187317 h 4757195"/>
            <a:gd name="connsiteX14813" fmla="*/ 2228471 w 4004840"/>
            <a:gd name="connsiteY14813" fmla="*/ 176106 h 4757195"/>
            <a:gd name="connsiteX14814" fmla="*/ 2220986 w 4004840"/>
            <a:gd name="connsiteY14814" fmla="*/ 185449 h 4757195"/>
            <a:gd name="connsiteX14815" fmla="*/ 2219115 w 4004840"/>
            <a:gd name="connsiteY14815" fmla="*/ 189186 h 4757195"/>
            <a:gd name="connsiteX14816" fmla="*/ 2220986 w 4004840"/>
            <a:gd name="connsiteY14816" fmla="*/ 177040 h 4757195"/>
            <a:gd name="connsiteX14817" fmla="*/ 2233150 w 4004840"/>
            <a:gd name="connsiteY14817" fmla="*/ 168632 h 4757195"/>
            <a:gd name="connsiteX14818" fmla="*/ 2267768 w 4004840"/>
            <a:gd name="connsiteY14818" fmla="*/ 168632 h 4757195"/>
            <a:gd name="connsiteX14819" fmla="*/ 2228471 w 4004840"/>
            <a:gd name="connsiteY14819" fmla="*/ 277943 h 4757195"/>
            <a:gd name="connsiteX14820" fmla="*/ 2358526 w 4004840"/>
            <a:gd name="connsiteY14820" fmla="*/ 273272 h 4757195"/>
            <a:gd name="connsiteX14821" fmla="*/ 2295838 w 4004840"/>
            <a:gd name="connsiteY14821" fmla="*/ 281680 h 4757195"/>
            <a:gd name="connsiteX14822" fmla="*/ 2306130 w 4004840"/>
            <a:gd name="connsiteY14822" fmla="*/ 301301 h 4757195"/>
            <a:gd name="connsiteX14823" fmla="*/ 2274318 w 4004840"/>
            <a:gd name="connsiteY14823" fmla="*/ 298498 h 4757195"/>
            <a:gd name="connsiteX14824" fmla="*/ 2267768 w 4004840"/>
            <a:gd name="connsiteY14824" fmla="*/ 293826 h 4757195"/>
            <a:gd name="connsiteX14825" fmla="*/ 2220986 w 4004840"/>
            <a:gd name="connsiteY14825" fmla="*/ 334001 h 4757195"/>
            <a:gd name="connsiteX14826" fmla="*/ 2241570 w 4004840"/>
            <a:gd name="connsiteY14826" fmla="*/ 474144 h 4757195"/>
            <a:gd name="connsiteX14827" fmla="*/ 2145199 w 4004840"/>
            <a:gd name="connsiteY14827" fmla="*/ 474144 h 4757195"/>
            <a:gd name="connsiteX14828" fmla="*/ 2175140 w 4004840"/>
            <a:gd name="connsiteY14828" fmla="*/ 334001 h 4757195"/>
            <a:gd name="connsiteX14829" fmla="*/ 2152216 w 4004840"/>
            <a:gd name="connsiteY14829" fmla="*/ 287870 h 4757195"/>
            <a:gd name="connsiteX14830" fmla="*/ 2127163 w 4004840"/>
            <a:gd name="connsiteY14830" fmla="*/ 271533 h 4757195"/>
            <a:gd name="connsiteX14831" fmla="*/ 2119937 w 4004840"/>
            <a:gd name="connsiteY14831" fmla="*/ 275140 h 4757195"/>
            <a:gd name="connsiteX14832" fmla="*/ 2098417 w 4004840"/>
            <a:gd name="connsiteY14832" fmla="*/ 291023 h 4757195"/>
            <a:gd name="connsiteX14833" fmla="*/ 2122744 w 4004840"/>
            <a:gd name="connsiteY14833" fmla="*/ 280746 h 4757195"/>
            <a:gd name="connsiteX14834" fmla="*/ 2129293 w 4004840"/>
            <a:gd name="connsiteY14834" fmla="*/ 276075 h 4757195"/>
            <a:gd name="connsiteX14835" fmla="*/ 2112452 w 4004840"/>
            <a:gd name="connsiteY14835" fmla="*/ 298498 h 4757195"/>
            <a:gd name="connsiteX14836" fmla="*/ 2081576 w 4004840"/>
            <a:gd name="connsiteY14836" fmla="*/ 301301 h 4757195"/>
            <a:gd name="connsiteX14837" fmla="*/ 2099353 w 4004840"/>
            <a:gd name="connsiteY14837" fmla="*/ 275140 h 4757195"/>
            <a:gd name="connsiteX14838" fmla="*/ 2114440 w 4004840"/>
            <a:gd name="connsiteY14838" fmla="*/ 270819 h 4757195"/>
            <a:gd name="connsiteX14839" fmla="*/ 2126930 w 4004840"/>
            <a:gd name="connsiteY14839" fmla="*/ 271381 h 4757195"/>
            <a:gd name="connsiteX14840" fmla="*/ 2120405 w 4004840"/>
            <a:gd name="connsiteY14840" fmla="*/ 267126 h 4757195"/>
            <a:gd name="connsiteX14841" fmla="*/ 2070348 w 4004840"/>
            <a:gd name="connsiteY14841" fmla="*/ 259258 h 4757195"/>
            <a:gd name="connsiteX14842" fmla="*/ 2154556 w 4004840"/>
            <a:gd name="connsiteY14842" fmla="*/ 262060 h 4757195"/>
            <a:gd name="connsiteX14843" fmla="*/ 2128358 w 4004840"/>
            <a:gd name="connsiteY14843" fmla="*/ 191989 h 4757195"/>
            <a:gd name="connsiteX14844" fmla="*/ 2187303 w 4004840"/>
            <a:gd name="connsiteY14844" fmla="*/ 291023 h 4757195"/>
            <a:gd name="connsiteX14845" fmla="*/ 2267768 w 4004840"/>
            <a:gd name="connsiteY14845" fmla="*/ 168632 h 4757195"/>
            <a:gd name="connsiteX14846" fmla="*/ 2537421 w 4004840"/>
            <a:gd name="connsiteY14846" fmla="*/ 168632 h 4757195"/>
            <a:gd name="connsiteX14847" fmla="*/ 2549584 w 4004840"/>
            <a:gd name="connsiteY14847" fmla="*/ 177040 h 4757195"/>
            <a:gd name="connsiteX14848" fmla="*/ 2550520 w 4004840"/>
            <a:gd name="connsiteY14848" fmla="*/ 189186 h 4757195"/>
            <a:gd name="connsiteX14849" fmla="*/ 2548648 w 4004840"/>
            <a:gd name="connsiteY14849" fmla="*/ 185449 h 4757195"/>
            <a:gd name="connsiteX14850" fmla="*/ 2542099 w 4004840"/>
            <a:gd name="connsiteY14850" fmla="*/ 176106 h 4757195"/>
            <a:gd name="connsiteX14851" fmla="*/ 2546777 w 4004840"/>
            <a:gd name="connsiteY14851" fmla="*/ 187317 h 4757195"/>
            <a:gd name="connsiteX14852" fmla="*/ 2548648 w 4004840"/>
            <a:gd name="connsiteY14852" fmla="*/ 190120 h 4757195"/>
            <a:gd name="connsiteX14853" fmla="*/ 2538356 w 4004840"/>
            <a:gd name="connsiteY14853" fmla="*/ 182646 h 4757195"/>
            <a:gd name="connsiteX14854" fmla="*/ 2537421 w 4004840"/>
            <a:gd name="connsiteY14854" fmla="*/ 168632 h 4757195"/>
            <a:gd name="connsiteX14855" fmla="*/ 2616014 w 4004840"/>
            <a:gd name="connsiteY14855" fmla="*/ 168632 h 4757195"/>
            <a:gd name="connsiteX14856" fmla="*/ 2614142 w 4004840"/>
            <a:gd name="connsiteY14856" fmla="*/ 182646 h 4757195"/>
            <a:gd name="connsiteX14857" fmla="*/ 2603850 w 4004840"/>
            <a:gd name="connsiteY14857" fmla="*/ 190120 h 4757195"/>
            <a:gd name="connsiteX14858" fmla="*/ 2606657 w 4004840"/>
            <a:gd name="connsiteY14858" fmla="*/ 187317 h 4757195"/>
            <a:gd name="connsiteX14859" fmla="*/ 2611335 w 4004840"/>
            <a:gd name="connsiteY14859" fmla="*/ 176106 h 4757195"/>
            <a:gd name="connsiteX14860" fmla="*/ 2603850 w 4004840"/>
            <a:gd name="connsiteY14860" fmla="*/ 185449 h 4757195"/>
            <a:gd name="connsiteX14861" fmla="*/ 2601979 w 4004840"/>
            <a:gd name="connsiteY14861" fmla="*/ 189186 h 4757195"/>
            <a:gd name="connsiteX14862" fmla="*/ 2603850 w 4004840"/>
            <a:gd name="connsiteY14862" fmla="*/ 177040 h 4757195"/>
            <a:gd name="connsiteX14863" fmla="*/ 2616014 w 4004840"/>
            <a:gd name="connsiteY14863" fmla="*/ 168632 h 4757195"/>
            <a:gd name="connsiteX14864" fmla="*/ 2650633 w 4004840"/>
            <a:gd name="connsiteY14864" fmla="*/ 168632 h 4757195"/>
            <a:gd name="connsiteX14865" fmla="*/ 2611335 w 4004840"/>
            <a:gd name="connsiteY14865" fmla="*/ 277943 h 4757195"/>
            <a:gd name="connsiteX14866" fmla="*/ 2741390 w 4004840"/>
            <a:gd name="connsiteY14866" fmla="*/ 273272 h 4757195"/>
            <a:gd name="connsiteX14867" fmla="*/ 2678702 w 4004840"/>
            <a:gd name="connsiteY14867" fmla="*/ 281680 h 4757195"/>
            <a:gd name="connsiteX14868" fmla="*/ 2688994 w 4004840"/>
            <a:gd name="connsiteY14868" fmla="*/ 301301 h 4757195"/>
            <a:gd name="connsiteX14869" fmla="*/ 2657181 w 4004840"/>
            <a:gd name="connsiteY14869" fmla="*/ 298498 h 4757195"/>
            <a:gd name="connsiteX14870" fmla="*/ 2650633 w 4004840"/>
            <a:gd name="connsiteY14870" fmla="*/ 293826 h 4757195"/>
            <a:gd name="connsiteX14871" fmla="*/ 2603850 w 4004840"/>
            <a:gd name="connsiteY14871" fmla="*/ 334001 h 4757195"/>
            <a:gd name="connsiteX14872" fmla="*/ 2624435 w 4004840"/>
            <a:gd name="connsiteY14872" fmla="*/ 474144 h 4757195"/>
            <a:gd name="connsiteX14873" fmla="*/ 2528064 w 4004840"/>
            <a:gd name="connsiteY14873" fmla="*/ 474144 h 4757195"/>
            <a:gd name="connsiteX14874" fmla="*/ 2558004 w 4004840"/>
            <a:gd name="connsiteY14874" fmla="*/ 334001 h 4757195"/>
            <a:gd name="connsiteX14875" fmla="*/ 2535082 w 4004840"/>
            <a:gd name="connsiteY14875" fmla="*/ 287870 h 4757195"/>
            <a:gd name="connsiteX14876" fmla="*/ 2510028 w 4004840"/>
            <a:gd name="connsiteY14876" fmla="*/ 271533 h 4757195"/>
            <a:gd name="connsiteX14877" fmla="*/ 2502802 w 4004840"/>
            <a:gd name="connsiteY14877" fmla="*/ 275140 h 4757195"/>
            <a:gd name="connsiteX14878" fmla="*/ 2481282 w 4004840"/>
            <a:gd name="connsiteY14878" fmla="*/ 291023 h 4757195"/>
            <a:gd name="connsiteX14879" fmla="*/ 2505609 w 4004840"/>
            <a:gd name="connsiteY14879" fmla="*/ 280746 h 4757195"/>
            <a:gd name="connsiteX14880" fmla="*/ 2512158 w 4004840"/>
            <a:gd name="connsiteY14880" fmla="*/ 276075 h 4757195"/>
            <a:gd name="connsiteX14881" fmla="*/ 2495317 w 4004840"/>
            <a:gd name="connsiteY14881" fmla="*/ 298498 h 4757195"/>
            <a:gd name="connsiteX14882" fmla="*/ 2464441 w 4004840"/>
            <a:gd name="connsiteY14882" fmla="*/ 301301 h 4757195"/>
            <a:gd name="connsiteX14883" fmla="*/ 2482218 w 4004840"/>
            <a:gd name="connsiteY14883" fmla="*/ 275140 h 4757195"/>
            <a:gd name="connsiteX14884" fmla="*/ 2497305 w 4004840"/>
            <a:gd name="connsiteY14884" fmla="*/ 270819 h 4757195"/>
            <a:gd name="connsiteX14885" fmla="*/ 2509795 w 4004840"/>
            <a:gd name="connsiteY14885" fmla="*/ 271381 h 4757195"/>
            <a:gd name="connsiteX14886" fmla="*/ 2503270 w 4004840"/>
            <a:gd name="connsiteY14886" fmla="*/ 267126 h 4757195"/>
            <a:gd name="connsiteX14887" fmla="*/ 2453213 w 4004840"/>
            <a:gd name="connsiteY14887" fmla="*/ 259258 h 4757195"/>
            <a:gd name="connsiteX14888" fmla="*/ 2537421 w 4004840"/>
            <a:gd name="connsiteY14888" fmla="*/ 262060 h 4757195"/>
            <a:gd name="connsiteX14889" fmla="*/ 2511223 w 4004840"/>
            <a:gd name="connsiteY14889" fmla="*/ 191989 h 4757195"/>
            <a:gd name="connsiteX14890" fmla="*/ 2570167 w 4004840"/>
            <a:gd name="connsiteY14890" fmla="*/ 291023 h 4757195"/>
            <a:gd name="connsiteX14891" fmla="*/ 2650633 w 4004840"/>
            <a:gd name="connsiteY14891" fmla="*/ 168632 h 4757195"/>
            <a:gd name="connsiteX14892" fmla="*/ 2920284 w 4004840"/>
            <a:gd name="connsiteY14892" fmla="*/ 168632 h 4757195"/>
            <a:gd name="connsiteX14893" fmla="*/ 2932448 w 4004840"/>
            <a:gd name="connsiteY14893" fmla="*/ 177040 h 4757195"/>
            <a:gd name="connsiteX14894" fmla="*/ 2933384 w 4004840"/>
            <a:gd name="connsiteY14894" fmla="*/ 189186 h 4757195"/>
            <a:gd name="connsiteX14895" fmla="*/ 2931512 w 4004840"/>
            <a:gd name="connsiteY14895" fmla="*/ 185449 h 4757195"/>
            <a:gd name="connsiteX14896" fmla="*/ 2924963 w 4004840"/>
            <a:gd name="connsiteY14896" fmla="*/ 176106 h 4757195"/>
            <a:gd name="connsiteX14897" fmla="*/ 2929641 w 4004840"/>
            <a:gd name="connsiteY14897" fmla="*/ 187317 h 4757195"/>
            <a:gd name="connsiteX14898" fmla="*/ 2931512 w 4004840"/>
            <a:gd name="connsiteY14898" fmla="*/ 190120 h 4757195"/>
            <a:gd name="connsiteX14899" fmla="*/ 2921220 w 4004840"/>
            <a:gd name="connsiteY14899" fmla="*/ 182646 h 4757195"/>
            <a:gd name="connsiteX14900" fmla="*/ 2920284 w 4004840"/>
            <a:gd name="connsiteY14900" fmla="*/ 168632 h 4757195"/>
            <a:gd name="connsiteX14901" fmla="*/ 2998878 w 4004840"/>
            <a:gd name="connsiteY14901" fmla="*/ 168632 h 4757195"/>
            <a:gd name="connsiteX14902" fmla="*/ 2997008 w 4004840"/>
            <a:gd name="connsiteY14902" fmla="*/ 182646 h 4757195"/>
            <a:gd name="connsiteX14903" fmla="*/ 2986715 w 4004840"/>
            <a:gd name="connsiteY14903" fmla="*/ 190120 h 4757195"/>
            <a:gd name="connsiteX14904" fmla="*/ 2989522 w 4004840"/>
            <a:gd name="connsiteY14904" fmla="*/ 187317 h 4757195"/>
            <a:gd name="connsiteX14905" fmla="*/ 2994200 w 4004840"/>
            <a:gd name="connsiteY14905" fmla="*/ 176106 h 4757195"/>
            <a:gd name="connsiteX14906" fmla="*/ 2986715 w 4004840"/>
            <a:gd name="connsiteY14906" fmla="*/ 185449 h 4757195"/>
            <a:gd name="connsiteX14907" fmla="*/ 2984844 w 4004840"/>
            <a:gd name="connsiteY14907" fmla="*/ 189186 h 4757195"/>
            <a:gd name="connsiteX14908" fmla="*/ 2986715 w 4004840"/>
            <a:gd name="connsiteY14908" fmla="*/ 177040 h 4757195"/>
            <a:gd name="connsiteX14909" fmla="*/ 2998878 w 4004840"/>
            <a:gd name="connsiteY14909" fmla="*/ 168632 h 4757195"/>
            <a:gd name="connsiteX14910" fmla="*/ 3033498 w 4004840"/>
            <a:gd name="connsiteY14910" fmla="*/ 168632 h 4757195"/>
            <a:gd name="connsiteX14911" fmla="*/ 2994200 w 4004840"/>
            <a:gd name="connsiteY14911" fmla="*/ 277943 h 4757195"/>
            <a:gd name="connsiteX14912" fmla="*/ 3124254 w 4004840"/>
            <a:gd name="connsiteY14912" fmla="*/ 273272 h 4757195"/>
            <a:gd name="connsiteX14913" fmla="*/ 3061566 w 4004840"/>
            <a:gd name="connsiteY14913" fmla="*/ 281680 h 4757195"/>
            <a:gd name="connsiteX14914" fmla="*/ 3071859 w 4004840"/>
            <a:gd name="connsiteY14914" fmla="*/ 301301 h 4757195"/>
            <a:gd name="connsiteX14915" fmla="*/ 3040047 w 4004840"/>
            <a:gd name="connsiteY14915" fmla="*/ 298498 h 4757195"/>
            <a:gd name="connsiteX14916" fmla="*/ 3033498 w 4004840"/>
            <a:gd name="connsiteY14916" fmla="*/ 293826 h 4757195"/>
            <a:gd name="connsiteX14917" fmla="*/ 2986715 w 4004840"/>
            <a:gd name="connsiteY14917" fmla="*/ 334001 h 4757195"/>
            <a:gd name="connsiteX14918" fmla="*/ 3007299 w 4004840"/>
            <a:gd name="connsiteY14918" fmla="*/ 474144 h 4757195"/>
            <a:gd name="connsiteX14919" fmla="*/ 2910928 w 4004840"/>
            <a:gd name="connsiteY14919" fmla="*/ 474144 h 4757195"/>
            <a:gd name="connsiteX14920" fmla="*/ 2940869 w 4004840"/>
            <a:gd name="connsiteY14920" fmla="*/ 334001 h 4757195"/>
            <a:gd name="connsiteX14921" fmla="*/ 2917946 w 4004840"/>
            <a:gd name="connsiteY14921" fmla="*/ 287870 h 4757195"/>
            <a:gd name="connsiteX14922" fmla="*/ 2892892 w 4004840"/>
            <a:gd name="connsiteY14922" fmla="*/ 271533 h 4757195"/>
            <a:gd name="connsiteX14923" fmla="*/ 2885666 w 4004840"/>
            <a:gd name="connsiteY14923" fmla="*/ 275140 h 4757195"/>
            <a:gd name="connsiteX14924" fmla="*/ 2864146 w 4004840"/>
            <a:gd name="connsiteY14924" fmla="*/ 291023 h 4757195"/>
            <a:gd name="connsiteX14925" fmla="*/ 2888473 w 4004840"/>
            <a:gd name="connsiteY14925" fmla="*/ 280746 h 4757195"/>
            <a:gd name="connsiteX14926" fmla="*/ 2895022 w 4004840"/>
            <a:gd name="connsiteY14926" fmla="*/ 276075 h 4757195"/>
            <a:gd name="connsiteX14927" fmla="*/ 2878181 w 4004840"/>
            <a:gd name="connsiteY14927" fmla="*/ 298498 h 4757195"/>
            <a:gd name="connsiteX14928" fmla="*/ 2847305 w 4004840"/>
            <a:gd name="connsiteY14928" fmla="*/ 301301 h 4757195"/>
            <a:gd name="connsiteX14929" fmla="*/ 2865082 w 4004840"/>
            <a:gd name="connsiteY14929" fmla="*/ 275140 h 4757195"/>
            <a:gd name="connsiteX14930" fmla="*/ 2880169 w 4004840"/>
            <a:gd name="connsiteY14930" fmla="*/ 270819 h 4757195"/>
            <a:gd name="connsiteX14931" fmla="*/ 2892659 w 4004840"/>
            <a:gd name="connsiteY14931" fmla="*/ 271381 h 4757195"/>
            <a:gd name="connsiteX14932" fmla="*/ 2886134 w 4004840"/>
            <a:gd name="connsiteY14932" fmla="*/ 267126 h 4757195"/>
            <a:gd name="connsiteX14933" fmla="*/ 2836077 w 4004840"/>
            <a:gd name="connsiteY14933" fmla="*/ 259258 h 4757195"/>
            <a:gd name="connsiteX14934" fmla="*/ 2920284 w 4004840"/>
            <a:gd name="connsiteY14934" fmla="*/ 262060 h 4757195"/>
            <a:gd name="connsiteX14935" fmla="*/ 2894087 w 4004840"/>
            <a:gd name="connsiteY14935" fmla="*/ 191989 h 4757195"/>
            <a:gd name="connsiteX14936" fmla="*/ 2953032 w 4004840"/>
            <a:gd name="connsiteY14936" fmla="*/ 291023 h 4757195"/>
            <a:gd name="connsiteX14937" fmla="*/ 3033498 w 4004840"/>
            <a:gd name="connsiteY14937" fmla="*/ 168632 h 4757195"/>
            <a:gd name="connsiteX14938" fmla="*/ 3303150 w 4004840"/>
            <a:gd name="connsiteY14938" fmla="*/ 168632 h 4757195"/>
            <a:gd name="connsiteX14939" fmla="*/ 3315313 w 4004840"/>
            <a:gd name="connsiteY14939" fmla="*/ 177040 h 4757195"/>
            <a:gd name="connsiteX14940" fmla="*/ 3316248 w 4004840"/>
            <a:gd name="connsiteY14940" fmla="*/ 189186 h 4757195"/>
            <a:gd name="connsiteX14941" fmla="*/ 3314378 w 4004840"/>
            <a:gd name="connsiteY14941" fmla="*/ 185449 h 4757195"/>
            <a:gd name="connsiteX14942" fmla="*/ 3307828 w 4004840"/>
            <a:gd name="connsiteY14942" fmla="*/ 176106 h 4757195"/>
            <a:gd name="connsiteX14943" fmla="*/ 3312506 w 4004840"/>
            <a:gd name="connsiteY14943" fmla="*/ 187317 h 4757195"/>
            <a:gd name="connsiteX14944" fmla="*/ 3314378 w 4004840"/>
            <a:gd name="connsiteY14944" fmla="*/ 190120 h 4757195"/>
            <a:gd name="connsiteX14945" fmla="*/ 3304085 w 4004840"/>
            <a:gd name="connsiteY14945" fmla="*/ 182646 h 4757195"/>
            <a:gd name="connsiteX14946" fmla="*/ 3303150 w 4004840"/>
            <a:gd name="connsiteY14946" fmla="*/ 168632 h 4757195"/>
            <a:gd name="connsiteX14947" fmla="*/ 3381744 w 4004840"/>
            <a:gd name="connsiteY14947" fmla="*/ 168632 h 4757195"/>
            <a:gd name="connsiteX14948" fmla="*/ 3379873 w 4004840"/>
            <a:gd name="connsiteY14948" fmla="*/ 182646 h 4757195"/>
            <a:gd name="connsiteX14949" fmla="*/ 3369580 w 4004840"/>
            <a:gd name="connsiteY14949" fmla="*/ 190120 h 4757195"/>
            <a:gd name="connsiteX14950" fmla="*/ 3372387 w 4004840"/>
            <a:gd name="connsiteY14950" fmla="*/ 187317 h 4757195"/>
            <a:gd name="connsiteX14951" fmla="*/ 3377066 w 4004840"/>
            <a:gd name="connsiteY14951" fmla="*/ 176106 h 4757195"/>
            <a:gd name="connsiteX14952" fmla="*/ 3369580 w 4004840"/>
            <a:gd name="connsiteY14952" fmla="*/ 185449 h 4757195"/>
            <a:gd name="connsiteX14953" fmla="*/ 3367709 w 4004840"/>
            <a:gd name="connsiteY14953" fmla="*/ 189186 h 4757195"/>
            <a:gd name="connsiteX14954" fmla="*/ 3369580 w 4004840"/>
            <a:gd name="connsiteY14954" fmla="*/ 177040 h 4757195"/>
            <a:gd name="connsiteX14955" fmla="*/ 3381744 w 4004840"/>
            <a:gd name="connsiteY14955" fmla="*/ 168632 h 4757195"/>
            <a:gd name="connsiteX14956" fmla="*/ 3416362 w 4004840"/>
            <a:gd name="connsiteY14956" fmla="*/ 168632 h 4757195"/>
            <a:gd name="connsiteX14957" fmla="*/ 3377066 w 4004840"/>
            <a:gd name="connsiteY14957" fmla="*/ 277943 h 4757195"/>
            <a:gd name="connsiteX14958" fmla="*/ 3507120 w 4004840"/>
            <a:gd name="connsiteY14958" fmla="*/ 273272 h 4757195"/>
            <a:gd name="connsiteX14959" fmla="*/ 3444432 w 4004840"/>
            <a:gd name="connsiteY14959" fmla="*/ 281680 h 4757195"/>
            <a:gd name="connsiteX14960" fmla="*/ 3454724 w 4004840"/>
            <a:gd name="connsiteY14960" fmla="*/ 301301 h 4757195"/>
            <a:gd name="connsiteX14961" fmla="*/ 3422912 w 4004840"/>
            <a:gd name="connsiteY14961" fmla="*/ 298498 h 4757195"/>
            <a:gd name="connsiteX14962" fmla="*/ 3416362 w 4004840"/>
            <a:gd name="connsiteY14962" fmla="*/ 293826 h 4757195"/>
            <a:gd name="connsiteX14963" fmla="*/ 3369580 w 4004840"/>
            <a:gd name="connsiteY14963" fmla="*/ 334001 h 4757195"/>
            <a:gd name="connsiteX14964" fmla="*/ 3390164 w 4004840"/>
            <a:gd name="connsiteY14964" fmla="*/ 474144 h 4757195"/>
            <a:gd name="connsiteX14965" fmla="*/ 3293793 w 4004840"/>
            <a:gd name="connsiteY14965" fmla="*/ 474144 h 4757195"/>
            <a:gd name="connsiteX14966" fmla="*/ 3323734 w 4004840"/>
            <a:gd name="connsiteY14966" fmla="*/ 334001 h 4757195"/>
            <a:gd name="connsiteX14967" fmla="*/ 3300811 w 4004840"/>
            <a:gd name="connsiteY14967" fmla="*/ 287870 h 4757195"/>
            <a:gd name="connsiteX14968" fmla="*/ 3275756 w 4004840"/>
            <a:gd name="connsiteY14968" fmla="*/ 271533 h 4757195"/>
            <a:gd name="connsiteX14969" fmla="*/ 3268531 w 4004840"/>
            <a:gd name="connsiteY14969" fmla="*/ 275140 h 4757195"/>
            <a:gd name="connsiteX14970" fmla="*/ 3247011 w 4004840"/>
            <a:gd name="connsiteY14970" fmla="*/ 291023 h 4757195"/>
            <a:gd name="connsiteX14971" fmla="*/ 3271338 w 4004840"/>
            <a:gd name="connsiteY14971" fmla="*/ 280746 h 4757195"/>
            <a:gd name="connsiteX14972" fmla="*/ 3277887 w 4004840"/>
            <a:gd name="connsiteY14972" fmla="*/ 276075 h 4757195"/>
            <a:gd name="connsiteX14973" fmla="*/ 3261046 w 4004840"/>
            <a:gd name="connsiteY14973" fmla="*/ 298498 h 4757195"/>
            <a:gd name="connsiteX14974" fmla="*/ 3230170 w 4004840"/>
            <a:gd name="connsiteY14974" fmla="*/ 301301 h 4757195"/>
            <a:gd name="connsiteX14975" fmla="*/ 3247947 w 4004840"/>
            <a:gd name="connsiteY14975" fmla="*/ 275140 h 4757195"/>
            <a:gd name="connsiteX14976" fmla="*/ 3263034 w 4004840"/>
            <a:gd name="connsiteY14976" fmla="*/ 270819 h 4757195"/>
            <a:gd name="connsiteX14977" fmla="*/ 3275525 w 4004840"/>
            <a:gd name="connsiteY14977" fmla="*/ 271381 h 4757195"/>
            <a:gd name="connsiteX14978" fmla="*/ 3268999 w 4004840"/>
            <a:gd name="connsiteY14978" fmla="*/ 267126 h 4757195"/>
            <a:gd name="connsiteX14979" fmla="*/ 3218942 w 4004840"/>
            <a:gd name="connsiteY14979" fmla="*/ 259258 h 4757195"/>
            <a:gd name="connsiteX14980" fmla="*/ 3303150 w 4004840"/>
            <a:gd name="connsiteY14980" fmla="*/ 262060 h 4757195"/>
            <a:gd name="connsiteX14981" fmla="*/ 3276952 w 4004840"/>
            <a:gd name="connsiteY14981" fmla="*/ 191989 h 4757195"/>
            <a:gd name="connsiteX14982" fmla="*/ 3335897 w 4004840"/>
            <a:gd name="connsiteY14982" fmla="*/ 291023 h 4757195"/>
            <a:gd name="connsiteX14983" fmla="*/ 3416362 w 4004840"/>
            <a:gd name="connsiteY14983" fmla="*/ 168632 h 4757195"/>
            <a:gd name="connsiteX14984" fmla="*/ 3686014 w 4004840"/>
            <a:gd name="connsiteY14984" fmla="*/ 168632 h 4757195"/>
            <a:gd name="connsiteX14985" fmla="*/ 3698176 w 4004840"/>
            <a:gd name="connsiteY14985" fmla="*/ 177040 h 4757195"/>
            <a:gd name="connsiteX14986" fmla="*/ 3699113 w 4004840"/>
            <a:gd name="connsiteY14986" fmla="*/ 189186 h 4757195"/>
            <a:gd name="connsiteX14987" fmla="*/ 3697242 w 4004840"/>
            <a:gd name="connsiteY14987" fmla="*/ 185449 h 4757195"/>
            <a:gd name="connsiteX14988" fmla="*/ 3690692 w 4004840"/>
            <a:gd name="connsiteY14988" fmla="*/ 176106 h 4757195"/>
            <a:gd name="connsiteX14989" fmla="*/ 3695366 w 4004840"/>
            <a:gd name="connsiteY14989" fmla="*/ 187317 h 4757195"/>
            <a:gd name="connsiteX14990" fmla="*/ 3697242 w 4004840"/>
            <a:gd name="connsiteY14990" fmla="*/ 190120 h 4757195"/>
            <a:gd name="connsiteX14991" fmla="*/ 3686945 w 4004840"/>
            <a:gd name="connsiteY14991" fmla="*/ 182646 h 4757195"/>
            <a:gd name="connsiteX14992" fmla="*/ 3686014 w 4004840"/>
            <a:gd name="connsiteY14992" fmla="*/ 168632 h 4757195"/>
            <a:gd name="connsiteX14993" fmla="*/ 3764603 w 4004840"/>
            <a:gd name="connsiteY14993" fmla="*/ 168632 h 4757195"/>
            <a:gd name="connsiteX14994" fmla="*/ 3762734 w 4004840"/>
            <a:gd name="connsiteY14994" fmla="*/ 182646 h 4757195"/>
            <a:gd name="connsiteX14995" fmla="*/ 3752442 w 4004840"/>
            <a:gd name="connsiteY14995" fmla="*/ 190120 h 4757195"/>
            <a:gd name="connsiteX14996" fmla="*/ 3755252 w 4004840"/>
            <a:gd name="connsiteY14996" fmla="*/ 187317 h 4757195"/>
            <a:gd name="connsiteX14997" fmla="*/ 3759930 w 4004840"/>
            <a:gd name="connsiteY14997" fmla="*/ 176106 h 4757195"/>
            <a:gd name="connsiteX14998" fmla="*/ 3752442 w 4004840"/>
            <a:gd name="connsiteY14998" fmla="*/ 185449 h 4757195"/>
            <a:gd name="connsiteX14999" fmla="*/ 3750572 w 4004840"/>
            <a:gd name="connsiteY14999" fmla="*/ 189186 h 4757195"/>
            <a:gd name="connsiteX15000" fmla="*/ 3752442 w 4004840"/>
            <a:gd name="connsiteY15000" fmla="*/ 177040 h 4757195"/>
            <a:gd name="connsiteX15001" fmla="*/ 3764603 w 4004840"/>
            <a:gd name="connsiteY15001" fmla="*/ 168632 h 4757195"/>
            <a:gd name="connsiteX15002" fmla="*/ 3799227 w 4004840"/>
            <a:gd name="connsiteY15002" fmla="*/ 168632 h 4757195"/>
            <a:gd name="connsiteX15003" fmla="*/ 3759930 w 4004840"/>
            <a:gd name="connsiteY15003" fmla="*/ 277943 h 4757195"/>
            <a:gd name="connsiteX15004" fmla="*/ 3889984 w 4004840"/>
            <a:gd name="connsiteY15004" fmla="*/ 273272 h 4757195"/>
            <a:gd name="connsiteX15005" fmla="*/ 3827291 w 4004840"/>
            <a:gd name="connsiteY15005" fmla="*/ 281680 h 4757195"/>
            <a:gd name="connsiteX15006" fmla="*/ 3837583 w 4004840"/>
            <a:gd name="connsiteY15006" fmla="*/ 301301 h 4757195"/>
            <a:gd name="connsiteX15007" fmla="*/ 3805777 w 4004840"/>
            <a:gd name="connsiteY15007" fmla="*/ 298498 h 4757195"/>
            <a:gd name="connsiteX15008" fmla="*/ 3799227 w 4004840"/>
            <a:gd name="connsiteY15008" fmla="*/ 293826 h 4757195"/>
            <a:gd name="connsiteX15009" fmla="*/ 3752442 w 4004840"/>
            <a:gd name="connsiteY15009" fmla="*/ 334001 h 4757195"/>
            <a:gd name="connsiteX15010" fmla="*/ 3773025 w 4004840"/>
            <a:gd name="connsiteY15010" fmla="*/ 474144 h 4757195"/>
            <a:gd name="connsiteX15011" fmla="*/ 3676653 w 4004840"/>
            <a:gd name="connsiteY15011" fmla="*/ 474144 h 4757195"/>
            <a:gd name="connsiteX15012" fmla="*/ 3706597 w 4004840"/>
            <a:gd name="connsiteY15012" fmla="*/ 334001 h 4757195"/>
            <a:gd name="connsiteX15013" fmla="*/ 3683675 w 4004840"/>
            <a:gd name="connsiteY15013" fmla="*/ 287870 h 4757195"/>
            <a:gd name="connsiteX15014" fmla="*/ 3658621 w 4004840"/>
            <a:gd name="connsiteY15014" fmla="*/ 271533 h 4757195"/>
            <a:gd name="connsiteX15015" fmla="*/ 3651396 w 4004840"/>
            <a:gd name="connsiteY15015" fmla="*/ 275140 h 4757195"/>
            <a:gd name="connsiteX15016" fmla="*/ 3629875 w 4004840"/>
            <a:gd name="connsiteY15016" fmla="*/ 291023 h 4757195"/>
            <a:gd name="connsiteX15017" fmla="*/ 3654201 w 4004840"/>
            <a:gd name="connsiteY15017" fmla="*/ 280746 h 4757195"/>
            <a:gd name="connsiteX15018" fmla="*/ 3660751 w 4004840"/>
            <a:gd name="connsiteY15018" fmla="*/ 276075 h 4757195"/>
            <a:gd name="connsiteX15019" fmla="*/ 3643909 w 4004840"/>
            <a:gd name="connsiteY15019" fmla="*/ 298498 h 4757195"/>
            <a:gd name="connsiteX15020" fmla="*/ 3613034 w 4004840"/>
            <a:gd name="connsiteY15020" fmla="*/ 301301 h 4757195"/>
            <a:gd name="connsiteX15021" fmla="*/ 3630808 w 4004840"/>
            <a:gd name="connsiteY15021" fmla="*/ 275140 h 4757195"/>
            <a:gd name="connsiteX15022" fmla="*/ 3645895 w 4004840"/>
            <a:gd name="connsiteY15022" fmla="*/ 270819 h 4757195"/>
            <a:gd name="connsiteX15023" fmla="*/ 3658389 w 4004840"/>
            <a:gd name="connsiteY15023" fmla="*/ 271381 h 4757195"/>
            <a:gd name="connsiteX15024" fmla="*/ 3651861 w 4004840"/>
            <a:gd name="connsiteY15024" fmla="*/ 267126 h 4757195"/>
            <a:gd name="connsiteX15025" fmla="*/ 3601807 w 4004840"/>
            <a:gd name="connsiteY15025" fmla="*/ 259258 h 4757195"/>
            <a:gd name="connsiteX15026" fmla="*/ 3686014 w 4004840"/>
            <a:gd name="connsiteY15026" fmla="*/ 262060 h 4757195"/>
            <a:gd name="connsiteX15027" fmla="*/ 3659811 w 4004840"/>
            <a:gd name="connsiteY15027" fmla="*/ 191989 h 4757195"/>
            <a:gd name="connsiteX15028" fmla="*/ 3718758 w 4004840"/>
            <a:gd name="connsiteY15028" fmla="*/ 291023 h 4757195"/>
            <a:gd name="connsiteX15029" fmla="*/ 3799227 w 4004840"/>
            <a:gd name="connsiteY15029" fmla="*/ 168632 h 4757195"/>
            <a:gd name="connsiteX15030" fmla="*/ 279529 w 4004840"/>
            <a:gd name="connsiteY15030" fmla="*/ 106034 h 4757195"/>
            <a:gd name="connsiteX15031" fmla="*/ 292628 w 4004840"/>
            <a:gd name="connsiteY15031" fmla="*/ 134997 h 4757195"/>
            <a:gd name="connsiteX15032" fmla="*/ 282336 w 4004840"/>
            <a:gd name="connsiteY15032" fmla="*/ 161157 h 4757195"/>
            <a:gd name="connsiteX15033" fmla="*/ 282336 w 4004840"/>
            <a:gd name="connsiteY15033" fmla="*/ 152749 h 4757195"/>
            <a:gd name="connsiteX15034" fmla="*/ 279529 w 4004840"/>
            <a:gd name="connsiteY15034" fmla="*/ 126589 h 4757195"/>
            <a:gd name="connsiteX15035" fmla="*/ 276722 w 4004840"/>
            <a:gd name="connsiteY15035" fmla="*/ 152749 h 4757195"/>
            <a:gd name="connsiteX15036" fmla="*/ 276722 w 4004840"/>
            <a:gd name="connsiteY15036" fmla="*/ 161157 h 4757195"/>
            <a:gd name="connsiteX15037" fmla="*/ 265494 w 4004840"/>
            <a:gd name="connsiteY15037" fmla="*/ 134997 h 4757195"/>
            <a:gd name="connsiteX15038" fmla="*/ 279529 w 4004840"/>
            <a:gd name="connsiteY15038" fmla="*/ 106034 h 4757195"/>
            <a:gd name="connsiteX15039" fmla="*/ 662394 w 4004840"/>
            <a:gd name="connsiteY15039" fmla="*/ 106034 h 4757195"/>
            <a:gd name="connsiteX15040" fmla="*/ 675493 w 4004840"/>
            <a:gd name="connsiteY15040" fmla="*/ 134997 h 4757195"/>
            <a:gd name="connsiteX15041" fmla="*/ 665201 w 4004840"/>
            <a:gd name="connsiteY15041" fmla="*/ 161157 h 4757195"/>
            <a:gd name="connsiteX15042" fmla="*/ 665201 w 4004840"/>
            <a:gd name="connsiteY15042" fmla="*/ 152749 h 4757195"/>
            <a:gd name="connsiteX15043" fmla="*/ 662394 w 4004840"/>
            <a:gd name="connsiteY15043" fmla="*/ 126589 h 4757195"/>
            <a:gd name="connsiteX15044" fmla="*/ 659587 w 4004840"/>
            <a:gd name="connsiteY15044" fmla="*/ 152749 h 4757195"/>
            <a:gd name="connsiteX15045" fmla="*/ 659587 w 4004840"/>
            <a:gd name="connsiteY15045" fmla="*/ 161157 h 4757195"/>
            <a:gd name="connsiteX15046" fmla="*/ 648359 w 4004840"/>
            <a:gd name="connsiteY15046" fmla="*/ 134997 h 4757195"/>
            <a:gd name="connsiteX15047" fmla="*/ 662394 w 4004840"/>
            <a:gd name="connsiteY15047" fmla="*/ 106034 h 4757195"/>
            <a:gd name="connsiteX15048" fmla="*/ 1045259 w 4004840"/>
            <a:gd name="connsiteY15048" fmla="*/ 106034 h 4757195"/>
            <a:gd name="connsiteX15049" fmla="*/ 1058358 w 4004840"/>
            <a:gd name="connsiteY15049" fmla="*/ 134997 h 4757195"/>
            <a:gd name="connsiteX15050" fmla="*/ 1048066 w 4004840"/>
            <a:gd name="connsiteY15050" fmla="*/ 161157 h 4757195"/>
            <a:gd name="connsiteX15051" fmla="*/ 1048066 w 4004840"/>
            <a:gd name="connsiteY15051" fmla="*/ 152749 h 4757195"/>
            <a:gd name="connsiteX15052" fmla="*/ 1045259 w 4004840"/>
            <a:gd name="connsiteY15052" fmla="*/ 126589 h 4757195"/>
            <a:gd name="connsiteX15053" fmla="*/ 1042452 w 4004840"/>
            <a:gd name="connsiteY15053" fmla="*/ 152749 h 4757195"/>
            <a:gd name="connsiteX15054" fmla="*/ 1042452 w 4004840"/>
            <a:gd name="connsiteY15054" fmla="*/ 161157 h 4757195"/>
            <a:gd name="connsiteX15055" fmla="*/ 1031224 w 4004840"/>
            <a:gd name="connsiteY15055" fmla="*/ 134997 h 4757195"/>
            <a:gd name="connsiteX15056" fmla="*/ 1045259 w 4004840"/>
            <a:gd name="connsiteY15056" fmla="*/ 106034 h 4757195"/>
            <a:gd name="connsiteX15057" fmla="*/ 1428124 w 4004840"/>
            <a:gd name="connsiteY15057" fmla="*/ 106034 h 4757195"/>
            <a:gd name="connsiteX15058" fmla="*/ 1441223 w 4004840"/>
            <a:gd name="connsiteY15058" fmla="*/ 134997 h 4757195"/>
            <a:gd name="connsiteX15059" fmla="*/ 1430931 w 4004840"/>
            <a:gd name="connsiteY15059" fmla="*/ 161157 h 4757195"/>
            <a:gd name="connsiteX15060" fmla="*/ 1430931 w 4004840"/>
            <a:gd name="connsiteY15060" fmla="*/ 152749 h 4757195"/>
            <a:gd name="connsiteX15061" fmla="*/ 1428124 w 4004840"/>
            <a:gd name="connsiteY15061" fmla="*/ 126589 h 4757195"/>
            <a:gd name="connsiteX15062" fmla="*/ 1425317 w 4004840"/>
            <a:gd name="connsiteY15062" fmla="*/ 152749 h 4757195"/>
            <a:gd name="connsiteX15063" fmla="*/ 1425317 w 4004840"/>
            <a:gd name="connsiteY15063" fmla="*/ 161157 h 4757195"/>
            <a:gd name="connsiteX15064" fmla="*/ 1414089 w 4004840"/>
            <a:gd name="connsiteY15064" fmla="*/ 134997 h 4757195"/>
            <a:gd name="connsiteX15065" fmla="*/ 1428124 w 4004840"/>
            <a:gd name="connsiteY15065" fmla="*/ 106034 h 4757195"/>
            <a:gd name="connsiteX15066" fmla="*/ 1810988 w 4004840"/>
            <a:gd name="connsiteY15066" fmla="*/ 106034 h 4757195"/>
            <a:gd name="connsiteX15067" fmla="*/ 1824087 w 4004840"/>
            <a:gd name="connsiteY15067" fmla="*/ 134997 h 4757195"/>
            <a:gd name="connsiteX15068" fmla="*/ 1813795 w 4004840"/>
            <a:gd name="connsiteY15068" fmla="*/ 161157 h 4757195"/>
            <a:gd name="connsiteX15069" fmla="*/ 1813795 w 4004840"/>
            <a:gd name="connsiteY15069" fmla="*/ 152749 h 4757195"/>
            <a:gd name="connsiteX15070" fmla="*/ 1810988 w 4004840"/>
            <a:gd name="connsiteY15070" fmla="*/ 126589 h 4757195"/>
            <a:gd name="connsiteX15071" fmla="*/ 1808181 w 4004840"/>
            <a:gd name="connsiteY15071" fmla="*/ 152749 h 4757195"/>
            <a:gd name="connsiteX15072" fmla="*/ 1808181 w 4004840"/>
            <a:gd name="connsiteY15072" fmla="*/ 161157 h 4757195"/>
            <a:gd name="connsiteX15073" fmla="*/ 1796953 w 4004840"/>
            <a:gd name="connsiteY15073" fmla="*/ 134997 h 4757195"/>
            <a:gd name="connsiteX15074" fmla="*/ 1810988 w 4004840"/>
            <a:gd name="connsiteY15074" fmla="*/ 106034 h 4757195"/>
            <a:gd name="connsiteX15075" fmla="*/ 2193853 w 4004840"/>
            <a:gd name="connsiteY15075" fmla="*/ 106034 h 4757195"/>
            <a:gd name="connsiteX15076" fmla="*/ 2206952 w 4004840"/>
            <a:gd name="connsiteY15076" fmla="*/ 134997 h 4757195"/>
            <a:gd name="connsiteX15077" fmla="*/ 2196660 w 4004840"/>
            <a:gd name="connsiteY15077" fmla="*/ 161157 h 4757195"/>
            <a:gd name="connsiteX15078" fmla="*/ 2196660 w 4004840"/>
            <a:gd name="connsiteY15078" fmla="*/ 152749 h 4757195"/>
            <a:gd name="connsiteX15079" fmla="*/ 2193853 w 4004840"/>
            <a:gd name="connsiteY15079" fmla="*/ 126589 h 4757195"/>
            <a:gd name="connsiteX15080" fmla="*/ 2191046 w 4004840"/>
            <a:gd name="connsiteY15080" fmla="*/ 152749 h 4757195"/>
            <a:gd name="connsiteX15081" fmla="*/ 2191046 w 4004840"/>
            <a:gd name="connsiteY15081" fmla="*/ 161157 h 4757195"/>
            <a:gd name="connsiteX15082" fmla="*/ 2179818 w 4004840"/>
            <a:gd name="connsiteY15082" fmla="*/ 134997 h 4757195"/>
            <a:gd name="connsiteX15083" fmla="*/ 2193853 w 4004840"/>
            <a:gd name="connsiteY15083" fmla="*/ 106034 h 4757195"/>
            <a:gd name="connsiteX15084" fmla="*/ 2576717 w 4004840"/>
            <a:gd name="connsiteY15084" fmla="*/ 106034 h 4757195"/>
            <a:gd name="connsiteX15085" fmla="*/ 2589816 w 4004840"/>
            <a:gd name="connsiteY15085" fmla="*/ 134997 h 4757195"/>
            <a:gd name="connsiteX15086" fmla="*/ 2579524 w 4004840"/>
            <a:gd name="connsiteY15086" fmla="*/ 161157 h 4757195"/>
            <a:gd name="connsiteX15087" fmla="*/ 2579524 w 4004840"/>
            <a:gd name="connsiteY15087" fmla="*/ 152749 h 4757195"/>
            <a:gd name="connsiteX15088" fmla="*/ 2576717 w 4004840"/>
            <a:gd name="connsiteY15088" fmla="*/ 126589 h 4757195"/>
            <a:gd name="connsiteX15089" fmla="*/ 2573909 w 4004840"/>
            <a:gd name="connsiteY15089" fmla="*/ 152749 h 4757195"/>
            <a:gd name="connsiteX15090" fmla="*/ 2573909 w 4004840"/>
            <a:gd name="connsiteY15090" fmla="*/ 161157 h 4757195"/>
            <a:gd name="connsiteX15091" fmla="*/ 2562682 w 4004840"/>
            <a:gd name="connsiteY15091" fmla="*/ 134997 h 4757195"/>
            <a:gd name="connsiteX15092" fmla="*/ 2576717 w 4004840"/>
            <a:gd name="connsiteY15092" fmla="*/ 106034 h 4757195"/>
            <a:gd name="connsiteX15093" fmla="*/ 2959582 w 4004840"/>
            <a:gd name="connsiteY15093" fmla="*/ 106034 h 4757195"/>
            <a:gd name="connsiteX15094" fmla="*/ 2972681 w 4004840"/>
            <a:gd name="connsiteY15094" fmla="*/ 134997 h 4757195"/>
            <a:gd name="connsiteX15095" fmla="*/ 2962388 w 4004840"/>
            <a:gd name="connsiteY15095" fmla="*/ 161157 h 4757195"/>
            <a:gd name="connsiteX15096" fmla="*/ 2962388 w 4004840"/>
            <a:gd name="connsiteY15096" fmla="*/ 152749 h 4757195"/>
            <a:gd name="connsiteX15097" fmla="*/ 2959582 w 4004840"/>
            <a:gd name="connsiteY15097" fmla="*/ 126589 h 4757195"/>
            <a:gd name="connsiteX15098" fmla="*/ 2956775 w 4004840"/>
            <a:gd name="connsiteY15098" fmla="*/ 152749 h 4757195"/>
            <a:gd name="connsiteX15099" fmla="*/ 2956775 w 4004840"/>
            <a:gd name="connsiteY15099" fmla="*/ 161157 h 4757195"/>
            <a:gd name="connsiteX15100" fmla="*/ 2945547 w 4004840"/>
            <a:gd name="connsiteY15100" fmla="*/ 134997 h 4757195"/>
            <a:gd name="connsiteX15101" fmla="*/ 2959582 w 4004840"/>
            <a:gd name="connsiteY15101" fmla="*/ 106034 h 4757195"/>
            <a:gd name="connsiteX15102" fmla="*/ 3342447 w 4004840"/>
            <a:gd name="connsiteY15102" fmla="*/ 106034 h 4757195"/>
            <a:gd name="connsiteX15103" fmla="*/ 3355546 w 4004840"/>
            <a:gd name="connsiteY15103" fmla="*/ 134997 h 4757195"/>
            <a:gd name="connsiteX15104" fmla="*/ 3345253 w 4004840"/>
            <a:gd name="connsiteY15104" fmla="*/ 161157 h 4757195"/>
            <a:gd name="connsiteX15105" fmla="*/ 3345253 w 4004840"/>
            <a:gd name="connsiteY15105" fmla="*/ 152749 h 4757195"/>
            <a:gd name="connsiteX15106" fmla="*/ 3342447 w 4004840"/>
            <a:gd name="connsiteY15106" fmla="*/ 126589 h 4757195"/>
            <a:gd name="connsiteX15107" fmla="*/ 3339640 w 4004840"/>
            <a:gd name="connsiteY15107" fmla="*/ 152749 h 4757195"/>
            <a:gd name="connsiteX15108" fmla="*/ 3339640 w 4004840"/>
            <a:gd name="connsiteY15108" fmla="*/ 161157 h 4757195"/>
            <a:gd name="connsiteX15109" fmla="*/ 3328412 w 4004840"/>
            <a:gd name="connsiteY15109" fmla="*/ 134997 h 4757195"/>
            <a:gd name="connsiteX15110" fmla="*/ 3342447 w 4004840"/>
            <a:gd name="connsiteY15110" fmla="*/ 106034 h 4757195"/>
            <a:gd name="connsiteX15111" fmla="*/ 3725309 w 4004840"/>
            <a:gd name="connsiteY15111" fmla="*/ 106034 h 4757195"/>
            <a:gd name="connsiteX15112" fmla="*/ 3738409 w 4004840"/>
            <a:gd name="connsiteY15112" fmla="*/ 134997 h 4757195"/>
            <a:gd name="connsiteX15113" fmla="*/ 3728118 w 4004840"/>
            <a:gd name="connsiteY15113" fmla="*/ 161157 h 4757195"/>
            <a:gd name="connsiteX15114" fmla="*/ 3728118 w 4004840"/>
            <a:gd name="connsiteY15114" fmla="*/ 152749 h 4757195"/>
            <a:gd name="connsiteX15115" fmla="*/ 3725309 w 4004840"/>
            <a:gd name="connsiteY15115" fmla="*/ 126589 h 4757195"/>
            <a:gd name="connsiteX15116" fmla="*/ 3722505 w 4004840"/>
            <a:gd name="connsiteY15116" fmla="*/ 152749 h 4757195"/>
            <a:gd name="connsiteX15117" fmla="*/ 3722505 w 4004840"/>
            <a:gd name="connsiteY15117" fmla="*/ 161157 h 4757195"/>
            <a:gd name="connsiteX15118" fmla="*/ 3711276 w 4004840"/>
            <a:gd name="connsiteY15118" fmla="*/ 134997 h 4757195"/>
            <a:gd name="connsiteX15119" fmla="*/ 3725309 w 4004840"/>
            <a:gd name="connsiteY15119" fmla="*/ 106034 h 4757195"/>
            <a:gd name="connsiteX15120" fmla="*/ 192514 w 4004840"/>
            <a:gd name="connsiteY15120" fmla="*/ 85480 h 4757195"/>
            <a:gd name="connsiteX15121" fmla="*/ 227133 w 4004840"/>
            <a:gd name="connsiteY15121" fmla="*/ 109772 h 4757195"/>
            <a:gd name="connsiteX15122" fmla="*/ 231811 w 4004840"/>
            <a:gd name="connsiteY15122" fmla="*/ 147143 h 4757195"/>
            <a:gd name="connsiteX15123" fmla="*/ 226197 w 4004840"/>
            <a:gd name="connsiteY15123" fmla="*/ 136866 h 4757195"/>
            <a:gd name="connsiteX15124" fmla="*/ 205613 w 4004840"/>
            <a:gd name="connsiteY15124" fmla="*/ 108837 h 4757195"/>
            <a:gd name="connsiteX15125" fmla="*/ 219648 w 4004840"/>
            <a:gd name="connsiteY15125" fmla="*/ 140603 h 4757195"/>
            <a:gd name="connsiteX15126" fmla="*/ 226197 w 4004840"/>
            <a:gd name="connsiteY15126" fmla="*/ 150881 h 4757195"/>
            <a:gd name="connsiteX15127" fmla="*/ 195321 w 4004840"/>
            <a:gd name="connsiteY15127" fmla="*/ 127523 h 4757195"/>
            <a:gd name="connsiteX15128" fmla="*/ 192514 w 4004840"/>
            <a:gd name="connsiteY15128" fmla="*/ 85480 h 4757195"/>
            <a:gd name="connsiteX15129" fmla="*/ 366543 w 4004840"/>
            <a:gd name="connsiteY15129" fmla="*/ 85480 h 4757195"/>
            <a:gd name="connsiteX15130" fmla="*/ 362801 w 4004840"/>
            <a:gd name="connsiteY15130" fmla="*/ 127523 h 4757195"/>
            <a:gd name="connsiteX15131" fmla="*/ 332860 w 4004840"/>
            <a:gd name="connsiteY15131" fmla="*/ 150881 h 4757195"/>
            <a:gd name="connsiteX15132" fmla="*/ 339410 w 4004840"/>
            <a:gd name="connsiteY15132" fmla="*/ 140603 h 4757195"/>
            <a:gd name="connsiteX15133" fmla="*/ 353444 w 4004840"/>
            <a:gd name="connsiteY15133" fmla="*/ 108837 h 4757195"/>
            <a:gd name="connsiteX15134" fmla="*/ 331925 w 4004840"/>
            <a:gd name="connsiteY15134" fmla="*/ 136866 h 4757195"/>
            <a:gd name="connsiteX15135" fmla="*/ 327247 w 4004840"/>
            <a:gd name="connsiteY15135" fmla="*/ 147143 h 4757195"/>
            <a:gd name="connsiteX15136" fmla="*/ 330989 w 4004840"/>
            <a:gd name="connsiteY15136" fmla="*/ 109772 h 4757195"/>
            <a:gd name="connsiteX15137" fmla="*/ 366543 w 4004840"/>
            <a:gd name="connsiteY15137" fmla="*/ 85480 h 4757195"/>
            <a:gd name="connsiteX15138" fmla="*/ 575379 w 4004840"/>
            <a:gd name="connsiteY15138" fmla="*/ 85480 h 4757195"/>
            <a:gd name="connsiteX15139" fmla="*/ 609998 w 4004840"/>
            <a:gd name="connsiteY15139" fmla="*/ 109772 h 4757195"/>
            <a:gd name="connsiteX15140" fmla="*/ 614676 w 4004840"/>
            <a:gd name="connsiteY15140" fmla="*/ 147143 h 4757195"/>
            <a:gd name="connsiteX15141" fmla="*/ 609062 w 4004840"/>
            <a:gd name="connsiteY15141" fmla="*/ 136866 h 4757195"/>
            <a:gd name="connsiteX15142" fmla="*/ 588478 w 4004840"/>
            <a:gd name="connsiteY15142" fmla="*/ 108837 h 4757195"/>
            <a:gd name="connsiteX15143" fmla="*/ 602513 w 4004840"/>
            <a:gd name="connsiteY15143" fmla="*/ 140603 h 4757195"/>
            <a:gd name="connsiteX15144" fmla="*/ 609062 w 4004840"/>
            <a:gd name="connsiteY15144" fmla="*/ 150881 h 4757195"/>
            <a:gd name="connsiteX15145" fmla="*/ 578186 w 4004840"/>
            <a:gd name="connsiteY15145" fmla="*/ 127523 h 4757195"/>
            <a:gd name="connsiteX15146" fmla="*/ 575379 w 4004840"/>
            <a:gd name="connsiteY15146" fmla="*/ 85480 h 4757195"/>
            <a:gd name="connsiteX15147" fmla="*/ 749408 w 4004840"/>
            <a:gd name="connsiteY15147" fmla="*/ 85480 h 4757195"/>
            <a:gd name="connsiteX15148" fmla="*/ 745666 w 4004840"/>
            <a:gd name="connsiteY15148" fmla="*/ 127523 h 4757195"/>
            <a:gd name="connsiteX15149" fmla="*/ 715725 w 4004840"/>
            <a:gd name="connsiteY15149" fmla="*/ 150881 h 4757195"/>
            <a:gd name="connsiteX15150" fmla="*/ 722275 w 4004840"/>
            <a:gd name="connsiteY15150" fmla="*/ 140603 h 4757195"/>
            <a:gd name="connsiteX15151" fmla="*/ 736309 w 4004840"/>
            <a:gd name="connsiteY15151" fmla="*/ 108837 h 4757195"/>
            <a:gd name="connsiteX15152" fmla="*/ 714790 w 4004840"/>
            <a:gd name="connsiteY15152" fmla="*/ 136866 h 4757195"/>
            <a:gd name="connsiteX15153" fmla="*/ 710111 w 4004840"/>
            <a:gd name="connsiteY15153" fmla="*/ 147143 h 4757195"/>
            <a:gd name="connsiteX15154" fmla="*/ 713854 w 4004840"/>
            <a:gd name="connsiteY15154" fmla="*/ 109772 h 4757195"/>
            <a:gd name="connsiteX15155" fmla="*/ 749408 w 4004840"/>
            <a:gd name="connsiteY15155" fmla="*/ 85480 h 4757195"/>
            <a:gd name="connsiteX15156" fmla="*/ 958244 w 4004840"/>
            <a:gd name="connsiteY15156" fmla="*/ 85480 h 4757195"/>
            <a:gd name="connsiteX15157" fmla="*/ 992863 w 4004840"/>
            <a:gd name="connsiteY15157" fmla="*/ 109772 h 4757195"/>
            <a:gd name="connsiteX15158" fmla="*/ 997541 w 4004840"/>
            <a:gd name="connsiteY15158" fmla="*/ 147143 h 4757195"/>
            <a:gd name="connsiteX15159" fmla="*/ 991927 w 4004840"/>
            <a:gd name="connsiteY15159" fmla="*/ 136866 h 4757195"/>
            <a:gd name="connsiteX15160" fmla="*/ 971343 w 4004840"/>
            <a:gd name="connsiteY15160" fmla="*/ 108837 h 4757195"/>
            <a:gd name="connsiteX15161" fmla="*/ 985378 w 4004840"/>
            <a:gd name="connsiteY15161" fmla="*/ 140603 h 4757195"/>
            <a:gd name="connsiteX15162" fmla="*/ 991927 w 4004840"/>
            <a:gd name="connsiteY15162" fmla="*/ 150881 h 4757195"/>
            <a:gd name="connsiteX15163" fmla="*/ 961051 w 4004840"/>
            <a:gd name="connsiteY15163" fmla="*/ 127523 h 4757195"/>
            <a:gd name="connsiteX15164" fmla="*/ 958244 w 4004840"/>
            <a:gd name="connsiteY15164" fmla="*/ 85480 h 4757195"/>
            <a:gd name="connsiteX15165" fmla="*/ 1132273 w 4004840"/>
            <a:gd name="connsiteY15165" fmla="*/ 85480 h 4757195"/>
            <a:gd name="connsiteX15166" fmla="*/ 1128531 w 4004840"/>
            <a:gd name="connsiteY15166" fmla="*/ 127523 h 4757195"/>
            <a:gd name="connsiteX15167" fmla="*/ 1098590 w 4004840"/>
            <a:gd name="connsiteY15167" fmla="*/ 150881 h 4757195"/>
            <a:gd name="connsiteX15168" fmla="*/ 1105140 w 4004840"/>
            <a:gd name="connsiteY15168" fmla="*/ 140603 h 4757195"/>
            <a:gd name="connsiteX15169" fmla="*/ 1119174 w 4004840"/>
            <a:gd name="connsiteY15169" fmla="*/ 108837 h 4757195"/>
            <a:gd name="connsiteX15170" fmla="*/ 1097655 w 4004840"/>
            <a:gd name="connsiteY15170" fmla="*/ 136866 h 4757195"/>
            <a:gd name="connsiteX15171" fmla="*/ 1092976 w 4004840"/>
            <a:gd name="connsiteY15171" fmla="*/ 147143 h 4757195"/>
            <a:gd name="connsiteX15172" fmla="*/ 1096719 w 4004840"/>
            <a:gd name="connsiteY15172" fmla="*/ 109772 h 4757195"/>
            <a:gd name="connsiteX15173" fmla="*/ 1132273 w 4004840"/>
            <a:gd name="connsiteY15173" fmla="*/ 85480 h 4757195"/>
            <a:gd name="connsiteX15174" fmla="*/ 1341109 w 4004840"/>
            <a:gd name="connsiteY15174" fmla="*/ 85480 h 4757195"/>
            <a:gd name="connsiteX15175" fmla="*/ 1375728 w 4004840"/>
            <a:gd name="connsiteY15175" fmla="*/ 109772 h 4757195"/>
            <a:gd name="connsiteX15176" fmla="*/ 1380406 w 4004840"/>
            <a:gd name="connsiteY15176" fmla="*/ 147143 h 4757195"/>
            <a:gd name="connsiteX15177" fmla="*/ 1374792 w 4004840"/>
            <a:gd name="connsiteY15177" fmla="*/ 136866 h 4757195"/>
            <a:gd name="connsiteX15178" fmla="*/ 1354208 w 4004840"/>
            <a:gd name="connsiteY15178" fmla="*/ 108837 h 4757195"/>
            <a:gd name="connsiteX15179" fmla="*/ 1368243 w 4004840"/>
            <a:gd name="connsiteY15179" fmla="*/ 140603 h 4757195"/>
            <a:gd name="connsiteX15180" fmla="*/ 1374792 w 4004840"/>
            <a:gd name="connsiteY15180" fmla="*/ 150881 h 4757195"/>
            <a:gd name="connsiteX15181" fmla="*/ 1343916 w 4004840"/>
            <a:gd name="connsiteY15181" fmla="*/ 127523 h 4757195"/>
            <a:gd name="connsiteX15182" fmla="*/ 1341109 w 4004840"/>
            <a:gd name="connsiteY15182" fmla="*/ 85480 h 4757195"/>
            <a:gd name="connsiteX15183" fmla="*/ 1515138 w 4004840"/>
            <a:gd name="connsiteY15183" fmla="*/ 85480 h 4757195"/>
            <a:gd name="connsiteX15184" fmla="*/ 1511396 w 4004840"/>
            <a:gd name="connsiteY15184" fmla="*/ 127523 h 4757195"/>
            <a:gd name="connsiteX15185" fmla="*/ 1481455 w 4004840"/>
            <a:gd name="connsiteY15185" fmla="*/ 150881 h 4757195"/>
            <a:gd name="connsiteX15186" fmla="*/ 1488005 w 4004840"/>
            <a:gd name="connsiteY15186" fmla="*/ 140603 h 4757195"/>
            <a:gd name="connsiteX15187" fmla="*/ 1502039 w 4004840"/>
            <a:gd name="connsiteY15187" fmla="*/ 108837 h 4757195"/>
            <a:gd name="connsiteX15188" fmla="*/ 1480520 w 4004840"/>
            <a:gd name="connsiteY15188" fmla="*/ 136866 h 4757195"/>
            <a:gd name="connsiteX15189" fmla="*/ 1475841 w 4004840"/>
            <a:gd name="connsiteY15189" fmla="*/ 147143 h 4757195"/>
            <a:gd name="connsiteX15190" fmla="*/ 1479584 w 4004840"/>
            <a:gd name="connsiteY15190" fmla="*/ 109772 h 4757195"/>
            <a:gd name="connsiteX15191" fmla="*/ 1515138 w 4004840"/>
            <a:gd name="connsiteY15191" fmla="*/ 85480 h 4757195"/>
            <a:gd name="connsiteX15192" fmla="*/ 1723973 w 4004840"/>
            <a:gd name="connsiteY15192" fmla="*/ 85480 h 4757195"/>
            <a:gd name="connsiteX15193" fmla="*/ 1758592 w 4004840"/>
            <a:gd name="connsiteY15193" fmla="*/ 109772 h 4757195"/>
            <a:gd name="connsiteX15194" fmla="*/ 1763270 w 4004840"/>
            <a:gd name="connsiteY15194" fmla="*/ 147143 h 4757195"/>
            <a:gd name="connsiteX15195" fmla="*/ 1757656 w 4004840"/>
            <a:gd name="connsiteY15195" fmla="*/ 136866 h 4757195"/>
            <a:gd name="connsiteX15196" fmla="*/ 1737072 w 4004840"/>
            <a:gd name="connsiteY15196" fmla="*/ 108837 h 4757195"/>
            <a:gd name="connsiteX15197" fmla="*/ 1751107 w 4004840"/>
            <a:gd name="connsiteY15197" fmla="*/ 140603 h 4757195"/>
            <a:gd name="connsiteX15198" fmla="*/ 1757656 w 4004840"/>
            <a:gd name="connsiteY15198" fmla="*/ 150881 h 4757195"/>
            <a:gd name="connsiteX15199" fmla="*/ 1726780 w 4004840"/>
            <a:gd name="connsiteY15199" fmla="*/ 127523 h 4757195"/>
            <a:gd name="connsiteX15200" fmla="*/ 1723973 w 4004840"/>
            <a:gd name="connsiteY15200" fmla="*/ 85480 h 4757195"/>
            <a:gd name="connsiteX15201" fmla="*/ 1898002 w 4004840"/>
            <a:gd name="connsiteY15201" fmla="*/ 85480 h 4757195"/>
            <a:gd name="connsiteX15202" fmla="*/ 1894260 w 4004840"/>
            <a:gd name="connsiteY15202" fmla="*/ 127523 h 4757195"/>
            <a:gd name="connsiteX15203" fmla="*/ 1864319 w 4004840"/>
            <a:gd name="connsiteY15203" fmla="*/ 150881 h 4757195"/>
            <a:gd name="connsiteX15204" fmla="*/ 1870869 w 4004840"/>
            <a:gd name="connsiteY15204" fmla="*/ 140603 h 4757195"/>
            <a:gd name="connsiteX15205" fmla="*/ 1884903 w 4004840"/>
            <a:gd name="connsiteY15205" fmla="*/ 108837 h 4757195"/>
            <a:gd name="connsiteX15206" fmla="*/ 1863384 w 4004840"/>
            <a:gd name="connsiteY15206" fmla="*/ 136866 h 4757195"/>
            <a:gd name="connsiteX15207" fmla="*/ 1858705 w 4004840"/>
            <a:gd name="connsiteY15207" fmla="*/ 147143 h 4757195"/>
            <a:gd name="connsiteX15208" fmla="*/ 1862448 w 4004840"/>
            <a:gd name="connsiteY15208" fmla="*/ 109772 h 4757195"/>
            <a:gd name="connsiteX15209" fmla="*/ 1898002 w 4004840"/>
            <a:gd name="connsiteY15209" fmla="*/ 85480 h 4757195"/>
            <a:gd name="connsiteX15210" fmla="*/ 2106838 w 4004840"/>
            <a:gd name="connsiteY15210" fmla="*/ 85480 h 4757195"/>
            <a:gd name="connsiteX15211" fmla="*/ 2141457 w 4004840"/>
            <a:gd name="connsiteY15211" fmla="*/ 109772 h 4757195"/>
            <a:gd name="connsiteX15212" fmla="*/ 2146135 w 4004840"/>
            <a:gd name="connsiteY15212" fmla="*/ 147143 h 4757195"/>
            <a:gd name="connsiteX15213" fmla="*/ 2140521 w 4004840"/>
            <a:gd name="connsiteY15213" fmla="*/ 136866 h 4757195"/>
            <a:gd name="connsiteX15214" fmla="*/ 2119937 w 4004840"/>
            <a:gd name="connsiteY15214" fmla="*/ 108837 h 4757195"/>
            <a:gd name="connsiteX15215" fmla="*/ 2133972 w 4004840"/>
            <a:gd name="connsiteY15215" fmla="*/ 140603 h 4757195"/>
            <a:gd name="connsiteX15216" fmla="*/ 2140521 w 4004840"/>
            <a:gd name="connsiteY15216" fmla="*/ 150881 h 4757195"/>
            <a:gd name="connsiteX15217" fmla="*/ 2109645 w 4004840"/>
            <a:gd name="connsiteY15217" fmla="*/ 127523 h 4757195"/>
            <a:gd name="connsiteX15218" fmla="*/ 2106838 w 4004840"/>
            <a:gd name="connsiteY15218" fmla="*/ 85480 h 4757195"/>
            <a:gd name="connsiteX15219" fmla="*/ 2280867 w 4004840"/>
            <a:gd name="connsiteY15219" fmla="*/ 85480 h 4757195"/>
            <a:gd name="connsiteX15220" fmla="*/ 2277125 w 4004840"/>
            <a:gd name="connsiteY15220" fmla="*/ 127523 h 4757195"/>
            <a:gd name="connsiteX15221" fmla="*/ 2247184 w 4004840"/>
            <a:gd name="connsiteY15221" fmla="*/ 150881 h 4757195"/>
            <a:gd name="connsiteX15222" fmla="*/ 2253734 w 4004840"/>
            <a:gd name="connsiteY15222" fmla="*/ 140603 h 4757195"/>
            <a:gd name="connsiteX15223" fmla="*/ 2267768 w 4004840"/>
            <a:gd name="connsiteY15223" fmla="*/ 108837 h 4757195"/>
            <a:gd name="connsiteX15224" fmla="*/ 2246249 w 4004840"/>
            <a:gd name="connsiteY15224" fmla="*/ 136866 h 4757195"/>
            <a:gd name="connsiteX15225" fmla="*/ 2241570 w 4004840"/>
            <a:gd name="connsiteY15225" fmla="*/ 147143 h 4757195"/>
            <a:gd name="connsiteX15226" fmla="*/ 2245313 w 4004840"/>
            <a:gd name="connsiteY15226" fmla="*/ 109772 h 4757195"/>
            <a:gd name="connsiteX15227" fmla="*/ 2280867 w 4004840"/>
            <a:gd name="connsiteY15227" fmla="*/ 85480 h 4757195"/>
            <a:gd name="connsiteX15228" fmla="*/ 2489703 w 4004840"/>
            <a:gd name="connsiteY15228" fmla="*/ 85480 h 4757195"/>
            <a:gd name="connsiteX15229" fmla="*/ 2524322 w 4004840"/>
            <a:gd name="connsiteY15229" fmla="*/ 109772 h 4757195"/>
            <a:gd name="connsiteX15230" fmla="*/ 2529000 w 4004840"/>
            <a:gd name="connsiteY15230" fmla="*/ 147143 h 4757195"/>
            <a:gd name="connsiteX15231" fmla="*/ 2523386 w 4004840"/>
            <a:gd name="connsiteY15231" fmla="*/ 136866 h 4757195"/>
            <a:gd name="connsiteX15232" fmla="*/ 2502802 w 4004840"/>
            <a:gd name="connsiteY15232" fmla="*/ 108837 h 4757195"/>
            <a:gd name="connsiteX15233" fmla="*/ 2516837 w 4004840"/>
            <a:gd name="connsiteY15233" fmla="*/ 140603 h 4757195"/>
            <a:gd name="connsiteX15234" fmla="*/ 2523386 w 4004840"/>
            <a:gd name="connsiteY15234" fmla="*/ 150881 h 4757195"/>
            <a:gd name="connsiteX15235" fmla="*/ 2492510 w 4004840"/>
            <a:gd name="connsiteY15235" fmla="*/ 127523 h 4757195"/>
            <a:gd name="connsiteX15236" fmla="*/ 2489703 w 4004840"/>
            <a:gd name="connsiteY15236" fmla="*/ 85480 h 4757195"/>
            <a:gd name="connsiteX15237" fmla="*/ 2663732 w 4004840"/>
            <a:gd name="connsiteY15237" fmla="*/ 85480 h 4757195"/>
            <a:gd name="connsiteX15238" fmla="*/ 2659989 w 4004840"/>
            <a:gd name="connsiteY15238" fmla="*/ 127523 h 4757195"/>
            <a:gd name="connsiteX15239" fmla="*/ 2630049 w 4004840"/>
            <a:gd name="connsiteY15239" fmla="*/ 150881 h 4757195"/>
            <a:gd name="connsiteX15240" fmla="*/ 2636598 w 4004840"/>
            <a:gd name="connsiteY15240" fmla="*/ 140603 h 4757195"/>
            <a:gd name="connsiteX15241" fmla="*/ 2650633 w 4004840"/>
            <a:gd name="connsiteY15241" fmla="*/ 108837 h 4757195"/>
            <a:gd name="connsiteX15242" fmla="*/ 2629113 w 4004840"/>
            <a:gd name="connsiteY15242" fmla="*/ 136866 h 4757195"/>
            <a:gd name="connsiteX15243" fmla="*/ 2624435 w 4004840"/>
            <a:gd name="connsiteY15243" fmla="*/ 147143 h 4757195"/>
            <a:gd name="connsiteX15244" fmla="*/ 2628177 w 4004840"/>
            <a:gd name="connsiteY15244" fmla="*/ 109772 h 4757195"/>
            <a:gd name="connsiteX15245" fmla="*/ 2663732 w 4004840"/>
            <a:gd name="connsiteY15245" fmla="*/ 85480 h 4757195"/>
            <a:gd name="connsiteX15246" fmla="*/ 2872567 w 4004840"/>
            <a:gd name="connsiteY15246" fmla="*/ 85480 h 4757195"/>
            <a:gd name="connsiteX15247" fmla="*/ 2907186 w 4004840"/>
            <a:gd name="connsiteY15247" fmla="*/ 109772 h 4757195"/>
            <a:gd name="connsiteX15248" fmla="*/ 2911864 w 4004840"/>
            <a:gd name="connsiteY15248" fmla="*/ 147143 h 4757195"/>
            <a:gd name="connsiteX15249" fmla="*/ 2906250 w 4004840"/>
            <a:gd name="connsiteY15249" fmla="*/ 136866 h 4757195"/>
            <a:gd name="connsiteX15250" fmla="*/ 2885666 w 4004840"/>
            <a:gd name="connsiteY15250" fmla="*/ 108837 h 4757195"/>
            <a:gd name="connsiteX15251" fmla="*/ 2899700 w 4004840"/>
            <a:gd name="connsiteY15251" fmla="*/ 140603 h 4757195"/>
            <a:gd name="connsiteX15252" fmla="*/ 2906250 w 4004840"/>
            <a:gd name="connsiteY15252" fmla="*/ 150881 h 4757195"/>
            <a:gd name="connsiteX15253" fmla="*/ 2875374 w 4004840"/>
            <a:gd name="connsiteY15253" fmla="*/ 127523 h 4757195"/>
            <a:gd name="connsiteX15254" fmla="*/ 2872567 w 4004840"/>
            <a:gd name="connsiteY15254" fmla="*/ 85480 h 4757195"/>
            <a:gd name="connsiteX15255" fmla="*/ 3046597 w 4004840"/>
            <a:gd name="connsiteY15255" fmla="*/ 85480 h 4757195"/>
            <a:gd name="connsiteX15256" fmla="*/ 3042854 w 4004840"/>
            <a:gd name="connsiteY15256" fmla="*/ 127523 h 4757195"/>
            <a:gd name="connsiteX15257" fmla="*/ 3012913 w 4004840"/>
            <a:gd name="connsiteY15257" fmla="*/ 150881 h 4757195"/>
            <a:gd name="connsiteX15258" fmla="*/ 3019463 w 4004840"/>
            <a:gd name="connsiteY15258" fmla="*/ 140603 h 4757195"/>
            <a:gd name="connsiteX15259" fmla="*/ 3033498 w 4004840"/>
            <a:gd name="connsiteY15259" fmla="*/ 108837 h 4757195"/>
            <a:gd name="connsiteX15260" fmla="*/ 3011977 w 4004840"/>
            <a:gd name="connsiteY15260" fmla="*/ 136866 h 4757195"/>
            <a:gd name="connsiteX15261" fmla="*/ 3007299 w 4004840"/>
            <a:gd name="connsiteY15261" fmla="*/ 147143 h 4757195"/>
            <a:gd name="connsiteX15262" fmla="*/ 3011042 w 4004840"/>
            <a:gd name="connsiteY15262" fmla="*/ 109772 h 4757195"/>
            <a:gd name="connsiteX15263" fmla="*/ 3046597 w 4004840"/>
            <a:gd name="connsiteY15263" fmla="*/ 85480 h 4757195"/>
            <a:gd name="connsiteX15264" fmla="*/ 3255432 w 4004840"/>
            <a:gd name="connsiteY15264" fmla="*/ 85480 h 4757195"/>
            <a:gd name="connsiteX15265" fmla="*/ 3290051 w 4004840"/>
            <a:gd name="connsiteY15265" fmla="*/ 109772 h 4757195"/>
            <a:gd name="connsiteX15266" fmla="*/ 3294729 w 4004840"/>
            <a:gd name="connsiteY15266" fmla="*/ 147143 h 4757195"/>
            <a:gd name="connsiteX15267" fmla="*/ 3289115 w 4004840"/>
            <a:gd name="connsiteY15267" fmla="*/ 136866 h 4757195"/>
            <a:gd name="connsiteX15268" fmla="*/ 3268531 w 4004840"/>
            <a:gd name="connsiteY15268" fmla="*/ 108837 h 4757195"/>
            <a:gd name="connsiteX15269" fmla="*/ 3282565 w 4004840"/>
            <a:gd name="connsiteY15269" fmla="*/ 140603 h 4757195"/>
            <a:gd name="connsiteX15270" fmla="*/ 3289115 w 4004840"/>
            <a:gd name="connsiteY15270" fmla="*/ 150881 h 4757195"/>
            <a:gd name="connsiteX15271" fmla="*/ 3258239 w 4004840"/>
            <a:gd name="connsiteY15271" fmla="*/ 127523 h 4757195"/>
            <a:gd name="connsiteX15272" fmla="*/ 3255432 w 4004840"/>
            <a:gd name="connsiteY15272" fmla="*/ 85480 h 4757195"/>
            <a:gd name="connsiteX15273" fmla="*/ 3429462 w 4004840"/>
            <a:gd name="connsiteY15273" fmla="*/ 85480 h 4757195"/>
            <a:gd name="connsiteX15274" fmla="*/ 3425719 w 4004840"/>
            <a:gd name="connsiteY15274" fmla="*/ 127523 h 4757195"/>
            <a:gd name="connsiteX15275" fmla="*/ 3395779 w 4004840"/>
            <a:gd name="connsiteY15275" fmla="*/ 150881 h 4757195"/>
            <a:gd name="connsiteX15276" fmla="*/ 3402328 w 4004840"/>
            <a:gd name="connsiteY15276" fmla="*/ 140603 h 4757195"/>
            <a:gd name="connsiteX15277" fmla="*/ 3416362 w 4004840"/>
            <a:gd name="connsiteY15277" fmla="*/ 108837 h 4757195"/>
            <a:gd name="connsiteX15278" fmla="*/ 3394842 w 4004840"/>
            <a:gd name="connsiteY15278" fmla="*/ 136866 h 4757195"/>
            <a:gd name="connsiteX15279" fmla="*/ 3390164 w 4004840"/>
            <a:gd name="connsiteY15279" fmla="*/ 147143 h 4757195"/>
            <a:gd name="connsiteX15280" fmla="*/ 3393907 w 4004840"/>
            <a:gd name="connsiteY15280" fmla="*/ 109772 h 4757195"/>
            <a:gd name="connsiteX15281" fmla="*/ 3429462 w 4004840"/>
            <a:gd name="connsiteY15281" fmla="*/ 85480 h 4757195"/>
            <a:gd name="connsiteX15282" fmla="*/ 3638296 w 4004840"/>
            <a:gd name="connsiteY15282" fmla="*/ 85480 h 4757195"/>
            <a:gd name="connsiteX15283" fmla="*/ 3672913 w 4004840"/>
            <a:gd name="connsiteY15283" fmla="*/ 109772 h 4757195"/>
            <a:gd name="connsiteX15284" fmla="*/ 3677593 w 4004840"/>
            <a:gd name="connsiteY15284" fmla="*/ 147143 h 4757195"/>
            <a:gd name="connsiteX15285" fmla="*/ 3671980 w 4004840"/>
            <a:gd name="connsiteY15285" fmla="*/ 136866 h 4757195"/>
            <a:gd name="connsiteX15286" fmla="*/ 3651396 w 4004840"/>
            <a:gd name="connsiteY15286" fmla="*/ 108837 h 4757195"/>
            <a:gd name="connsiteX15287" fmla="*/ 3665430 w 4004840"/>
            <a:gd name="connsiteY15287" fmla="*/ 140603 h 4757195"/>
            <a:gd name="connsiteX15288" fmla="*/ 3671980 w 4004840"/>
            <a:gd name="connsiteY15288" fmla="*/ 150881 h 4757195"/>
            <a:gd name="connsiteX15289" fmla="*/ 3641099 w 4004840"/>
            <a:gd name="connsiteY15289" fmla="*/ 127523 h 4757195"/>
            <a:gd name="connsiteX15290" fmla="*/ 3638296 w 4004840"/>
            <a:gd name="connsiteY15290" fmla="*/ 85480 h 4757195"/>
            <a:gd name="connsiteX15291" fmla="*/ 3812325 w 4004840"/>
            <a:gd name="connsiteY15291" fmla="*/ 85480 h 4757195"/>
            <a:gd name="connsiteX15292" fmla="*/ 3808579 w 4004840"/>
            <a:gd name="connsiteY15292" fmla="*/ 127523 h 4757195"/>
            <a:gd name="connsiteX15293" fmla="*/ 3778642 w 4004840"/>
            <a:gd name="connsiteY15293" fmla="*/ 150881 h 4757195"/>
            <a:gd name="connsiteX15294" fmla="*/ 3785193 w 4004840"/>
            <a:gd name="connsiteY15294" fmla="*/ 140603 h 4757195"/>
            <a:gd name="connsiteX15295" fmla="*/ 3799227 w 4004840"/>
            <a:gd name="connsiteY15295" fmla="*/ 108837 h 4757195"/>
            <a:gd name="connsiteX15296" fmla="*/ 3777704 w 4004840"/>
            <a:gd name="connsiteY15296" fmla="*/ 136866 h 4757195"/>
            <a:gd name="connsiteX15297" fmla="*/ 3773025 w 4004840"/>
            <a:gd name="connsiteY15297" fmla="*/ 147143 h 4757195"/>
            <a:gd name="connsiteX15298" fmla="*/ 3776772 w 4004840"/>
            <a:gd name="connsiteY15298" fmla="*/ 109772 h 4757195"/>
            <a:gd name="connsiteX15299" fmla="*/ 3812325 w 4004840"/>
            <a:gd name="connsiteY15299" fmla="*/ 85480 h 4757195"/>
            <a:gd name="connsiteX15300" fmla="*/ 4004840 w 4004840"/>
            <a:gd name="connsiteY15300" fmla="*/ 0 h 4757195"/>
            <a:gd name="connsiteX15301" fmla="*/ 0 w 4004840"/>
            <a:gd name="connsiteY15301" fmla="*/ 0 h 4757195"/>
            <a:gd name="connsiteX15302" fmla="*/ 0 w 4004840"/>
            <a:gd name="connsiteY15302" fmla="*/ 4757195 h 4757195"/>
            <a:gd name="connsiteX15303" fmla="*/ 4004840 w 4004840"/>
            <a:gd name="connsiteY15303" fmla="*/ 4757195 h 475719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  <a:cxn ang="0">
              <a:pos x="connsiteX65" y="connsiteY65"/>
            </a:cxn>
            <a:cxn ang="0">
              <a:pos x="connsiteX66" y="connsiteY66"/>
            </a:cxn>
            <a:cxn ang="0">
              <a:pos x="connsiteX67" y="connsiteY67"/>
            </a:cxn>
            <a:cxn ang="0">
              <a:pos x="connsiteX68" y="connsiteY68"/>
            </a:cxn>
            <a:cxn ang="0">
              <a:pos x="connsiteX69" y="connsiteY69"/>
            </a:cxn>
            <a:cxn ang="0">
              <a:pos x="connsiteX70" y="connsiteY70"/>
            </a:cxn>
            <a:cxn ang="0">
              <a:pos x="connsiteX71" y="connsiteY71"/>
            </a:cxn>
            <a:cxn ang="0">
              <a:pos x="connsiteX72" y="connsiteY72"/>
            </a:cxn>
            <a:cxn ang="0">
              <a:pos x="connsiteX73" y="connsiteY73"/>
            </a:cxn>
            <a:cxn ang="0">
              <a:pos x="connsiteX74" y="connsiteY74"/>
            </a:cxn>
            <a:cxn ang="0">
              <a:pos x="connsiteX75" y="connsiteY75"/>
            </a:cxn>
            <a:cxn ang="0">
              <a:pos x="connsiteX76" y="connsiteY76"/>
            </a:cxn>
            <a:cxn ang="0">
              <a:pos x="connsiteX77" y="connsiteY77"/>
            </a:cxn>
            <a:cxn ang="0">
              <a:pos x="connsiteX78" y="connsiteY78"/>
            </a:cxn>
            <a:cxn ang="0">
              <a:pos x="connsiteX79" y="connsiteY79"/>
            </a:cxn>
            <a:cxn ang="0">
              <a:pos x="connsiteX80" y="connsiteY80"/>
            </a:cxn>
            <a:cxn ang="0">
              <a:pos x="connsiteX81" y="connsiteY81"/>
            </a:cxn>
            <a:cxn ang="0">
              <a:pos x="connsiteX82" y="connsiteY82"/>
            </a:cxn>
            <a:cxn ang="0">
              <a:pos x="connsiteX83" y="connsiteY83"/>
            </a:cxn>
            <a:cxn ang="0">
              <a:pos x="connsiteX84" y="connsiteY84"/>
            </a:cxn>
            <a:cxn ang="0">
              <a:pos x="connsiteX85" y="connsiteY85"/>
            </a:cxn>
            <a:cxn ang="0">
              <a:pos x="connsiteX86" y="connsiteY86"/>
            </a:cxn>
            <a:cxn ang="0">
              <a:pos x="connsiteX87" y="connsiteY87"/>
            </a:cxn>
            <a:cxn ang="0">
              <a:pos x="connsiteX88" y="connsiteY88"/>
            </a:cxn>
            <a:cxn ang="0">
              <a:pos x="connsiteX89" y="connsiteY89"/>
            </a:cxn>
            <a:cxn ang="0">
              <a:pos x="connsiteX90" y="connsiteY90"/>
            </a:cxn>
            <a:cxn ang="0">
              <a:pos x="connsiteX91" y="connsiteY91"/>
            </a:cxn>
            <a:cxn ang="0">
              <a:pos x="connsiteX92" y="connsiteY92"/>
            </a:cxn>
            <a:cxn ang="0">
              <a:pos x="connsiteX93" y="connsiteY93"/>
            </a:cxn>
            <a:cxn ang="0">
              <a:pos x="connsiteX94" y="connsiteY94"/>
            </a:cxn>
            <a:cxn ang="0">
              <a:pos x="connsiteX95" y="connsiteY95"/>
            </a:cxn>
            <a:cxn ang="0">
              <a:pos x="connsiteX96" y="connsiteY96"/>
            </a:cxn>
            <a:cxn ang="0">
              <a:pos x="connsiteX97" y="connsiteY97"/>
            </a:cxn>
            <a:cxn ang="0">
              <a:pos x="connsiteX98" y="connsiteY98"/>
            </a:cxn>
            <a:cxn ang="0">
              <a:pos x="connsiteX99" y="connsiteY99"/>
            </a:cxn>
            <a:cxn ang="0">
              <a:pos x="connsiteX100" y="connsiteY100"/>
            </a:cxn>
            <a:cxn ang="0">
              <a:pos x="connsiteX101" y="connsiteY101"/>
            </a:cxn>
            <a:cxn ang="0">
              <a:pos x="connsiteX102" y="connsiteY102"/>
            </a:cxn>
            <a:cxn ang="0">
              <a:pos x="connsiteX103" y="connsiteY103"/>
            </a:cxn>
            <a:cxn ang="0">
              <a:pos x="connsiteX104" y="connsiteY104"/>
            </a:cxn>
            <a:cxn ang="0">
              <a:pos x="connsiteX105" y="connsiteY105"/>
            </a:cxn>
            <a:cxn ang="0">
              <a:pos x="connsiteX106" y="connsiteY106"/>
            </a:cxn>
            <a:cxn ang="0">
              <a:pos x="connsiteX107" y="connsiteY107"/>
            </a:cxn>
            <a:cxn ang="0">
              <a:pos x="connsiteX108" y="connsiteY108"/>
            </a:cxn>
            <a:cxn ang="0">
              <a:pos x="connsiteX109" y="connsiteY109"/>
            </a:cxn>
            <a:cxn ang="0">
              <a:pos x="connsiteX110" y="connsiteY110"/>
            </a:cxn>
            <a:cxn ang="0">
              <a:pos x="connsiteX111" y="connsiteY111"/>
            </a:cxn>
            <a:cxn ang="0">
              <a:pos x="connsiteX112" y="connsiteY112"/>
            </a:cxn>
            <a:cxn ang="0">
              <a:pos x="connsiteX113" y="connsiteY113"/>
            </a:cxn>
            <a:cxn ang="0">
              <a:pos x="connsiteX114" y="connsiteY114"/>
            </a:cxn>
            <a:cxn ang="0">
              <a:pos x="connsiteX115" y="connsiteY115"/>
            </a:cxn>
            <a:cxn ang="0">
              <a:pos x="connsiteX116" y="connsiteY116"/>
            </a:cxn>
            <a:cxn ang="0">
              <a:pos x="connsiteX117" y="connsiteY117"/>
            </a:cxn>
            <a:cxn ang="0">
              <a:pos x="connsiteX118" y="connsiteY118"/>
            </a:cxn>
            <a:cxn ang="0">
              <a:pos x="connsiteX119" y="connsiteY119"/>
            </a:cxn>
            <a:cxn ang="0">
              <a:pos x="connsiteX120" y="connsiteY120"/>
            </a:cxn>
            <a:cxn ang="0">
              <a:pos x="connsiteX121" y="connsiteY121"/>
            </a:cxn>
            <a:cxn ang="0">
              <a:pos x="connsiteX122" y="connsiteY122"/>
            </a:cxn>
            <a:cxn ang="0">
              <a:pos x="connsiteX123" y="connsiteY123"/>
            </a:cxn>
            <a:cxn ang="0">
              <a:pos x="connsiteX124" y="connsiteY124"/>
            </a:cxn>
            <a:cxn ang="0">
              <a:pos x="connsiteX125" y="connsiteY125"/>
            </a:cxn>
            <a:cxn ang="0">
              <a:pos x="connsiteX126" y="connsiteY126"/>
            </a:cxn>
            <a:cxn ang="0">
              <a:pos x="connsiteX127" y="connsiteY127"/>
            </a:cxn>
            <a:cxn ang="0">
              <a:pos x="connsiteX128" y="connsiteY128"/>
            </a:cxn>
            <a:cxn ang="0">
              <a:pos x="connsiteX129" y="connsiteY129"/>
            </a:cxn>
            <a:cxn ang="0">
              <a:pos x="connsiteX130" y="connsiteY130"/>
            </a:cxn>
            <a:cxn ang="0">
              <a:pos x="connsiteX131" y="connsiteY131"/>
            </a:cxn>
            <a:cxn ang="0">
              <a:pos x="connsiteX132" y="connsiteY132"/>
            </a:cxn>
            <a:cxn ang="0">
              <a:pos x="connsiteX133" y="connsiteY133"/>
            </a:cxn>
            <a:cxn ang="0">
              <a:pos x="connsiteX134" y="connsiteY134"/>
            </a:cxn>
            <a:cxn ang="0">
              <a:pos x="connsiteX135" y="connsiteY135"/>
            </a:cxn>
            <a:cxn ang="0">
              <a:pos x="connsiteX136" y="connsiteY136"/>
            </a:cxn>
            <a:cxn ang="0">
              <a:pos x="connsiteX137" y="connsiteY137"/>
            </a:cxn>
            <a:cxn ang="0">
              <a:pos x="connsiteX138" y="connsiteY138"/>
            </a:cxn>
            <a:cxn ang="0">
              <a:pos x="connsiteX139" y="connsiteY139"/>
            </a:cxn>
            <a:cxn ang="0">
              <a:pos x="connsiteX140" y="connsiteY140"/>
            </a:cxn>
            <a:cxn ang="0">
              <a:pos x="connsiteX141" y="connsiteY141"/>
            </a:cxn>
            <a:cxn ang="0">
              <a:pos x="connsiteX142" y="connsiteY142"/>
            </a:cxn>
            <a:cxn ang="0">
              <a:pos x="connsiteX143" y="connsiteY143"/>
            </a:cxn>
            <a:cxn ang="0">
              <a:pos x="connsiteX144" y="connsiteY144"/>
            </a:cxn>
            <a:cxn ang="0">
              <a:pos x="connsiteX145" y="connsiteY145"/>
            </a:cxn>
            <a:cxn ang="0">
              <a:pos x="connsiteX146" y="connsiteY146"/>
            </a:cxn>
            <a:cxn ang="0">
              <a:pos x="connsiteX147" y="connsiteY147"/>
            </a:cxn>
            <a:cxn ang="0">
              <a:pos x="connsiteX148" y="connsiteY148"/>
            </a:cxn>
            <a:cxn ang="0">
              <a:pos x="connsiteX149" y="connsiteY149"/>
            </a:cxn>
            <a:cxn ang="0">
              <a:pos x="connsiteX150" y="connsiteY150"/>
            </a:cxn>
            <a:cxn ang="0">
              <a:pos x="connsiteX151" y="connsiteY151"/>
            </a:cxn>
            <a:cxn ang="0">
              <a:pos x="connsiteX152" y="connsiteY152"/>
            </a:cxn>
            <a:cxn ang="0">
              <a:pos x="connsiteX153" y="connsiteY153"/>
            </a:cxn>
            <a:cxn ang="0">
              <a:pos x="connsiteX154" y="connsiteY154"/>
            </a:cxn>
            <a:cxn ang="0">
              <a:pos x="connsiteX155" y="connsiteY155"/>
            </a:cxn>
            <a:cxn ang="0">
              <a:pos x="connsiteX156" y="connsiteY156"/>
            </a:cxn>
            <a:cxn ang="0">
              <a:pos x="connsiteX157" y="connsiteY157"/>
            </a:cxn>
            <a:cxn ang="0">
              <a:pos x="connsiteX158" y="connsiteY158"/>
            </a:cxn>
            <a:cxn ang="0">
              <a:pos x="connsiteX159" y="connsiteY159"/>
            </a:cxn>
            <a:cxn ang="0">
              <a:pos x="connsiteX160" y="connsiteY160"/>
            </a:cxn>
            <a:cxn ang="0">
              <a:pos x="connsiteX161" y="connsiteY161"/>
            </a:cxn>
            <a:cxn ang="0">
              <a:pos x="connsiteX162" y="connsiteY162"/>
            </a:cxn>
            <a:cxn ang="0">
              <a:pos x="connsiteX163" y="connsiteY163"/>
            </a:cxn>
            <a:cxn ang="0">
              <a:pos x="connsiteX164" y="connsiteY164"/>
            </a:cxn>
            <a:cxn ang="0">
              <a:pos x="connsiteX165" y="connsiteY165"/>
            </a:cxn>
            <a:cxn ang="0">
              <a:pos x="connsiteX166" y="connsiteY166"/>
            </a:cxn>
            <a:cxn ang="0">
              <a:pos x="connsiteX167" y="connsiteY167"/>
            </a:cxn>
            <a:cxn ang="0">
              <a:pos x="connsiteX168" y="connsiteY168"/>
            </a:cxn>
            <a:cxn ang="0">
              <a:pos x="connsiteX169" y="connsiteY169"/>
            </a:cxn>
            <a:cxn ang="0">
              <a:pos x="connsiteX170" y="connsiteY170"/>
            </a:cxn>
            <a:cxn ang="0">
              <a:pos x="connsiteX171" y="connsiteY171"/>
            </a:cxn>
            <a:cxn ang="0">
              <a:pos x="connsiteX172" y="connsiteY172"/>
            </a:cxn>
            <a:cxn ang="0">
              <a:pos x="connsiteX173" y="connsiteY173"/>
            </a:cxn>
            <a:cxn ang="0">
              <a:pos x="connsiteX174" y="connsiteY174"/>
            </a:cxn>
            <a:cxn ang="0">
              <a:pos x="connsiteX175" y="connsiteY175"/>
            </a:cxn>
            <a:cxn ang="0">
              <a:pos x="connsiteX176" y="connsiteY176"/>
            </a:cxn>
            <a:cxn ang="0">
              <a:pos x="connsiteX177" y="connsiteY177"/>
            </a:cxn>
            <a:cxn ang="0">
              <a:pos x="connsiteX178" y="connsiteY178"/>
            </a:cxn>
            <a:cxn ang="0">
              <a:pos x="connsiteX179" y="connsiteY179"/>
            </a:cxn>
            <a:cxn ang="0">
              <a:pos x="connsiteX180" y="connsiteY180"/>
            </a:cxn>
            <a:cxn ang="0">
              <a:pos x="connsiteX181" y="connsiteY181"/>
            </a:cxn>
            <a:cxn ang="0">
              <a:pos x="connsiteX182" y="connsiteY182"/>
            </a:cxn>
            <a:cxn ang="0">
              <a:pos x="connsiteX183" y="connsiteY183"/>
            </a:cxn>
            <a:cxn ang="0">
              <a:pos x="connsiteX184" y="connsiteY184"/>
            </a:cxn>
            <a:cxn ang="0">
              <a:pos x="connsiteX185" y="connsiteY185"/>
            </a:cxn>
            <a:cxn ang="0">
              <a:pos x="connsiteX186" y="connsiteY186"/>
            </a:cxn>
            <a:cxn ang="0">
              <a:pos x="connsiteX187" y="connsiteY187"/>
            </a:cxn>
            <a:cxn ang="0">
              <a:pos x="connsiteX188" y="connsiteY188"/>
            </a:cxn>
            <a:cxn ang="0">
              <a:pos x="connsiteX189" y="connsiteY189"/>
            </a:cxn>
            <a:cxn ang="0">
              <a:pos x="connsiteX190" y="connsiteY190"/>
            </a:cxn>
            <a:cxn ang="0">
              <a:pos x="connsiteX191" y="connsiteY191"/>
            </a:cxn>
            <a:cxn ang="0">
              <a:pos x="connsiteX192" y="connsiteY192"/>
            </a:cxn>
            <a:cxn ang="0">
              <a:pos x="connsiteX193" y="connsiteY193"/>
            </a:cxn>
            <a:cxn ang="0">
              <a:pos x="connsiteX194" y="connsiteY194"/>
            </a:cxn>
            <a:cxn ang="0">
              <a:pos x="connsiteX195" y="connsiteY195"/>
            </a:cxn>
            <a:cxn ang="0">
              <a:pos x="connsiteX196" y="connsiteY196"/>
            </a:cxn>
            <a:cxn ang="0">
              <a:pos x="connsiteX197" y="connsiteY197"/>
            </a:cxn>
            <a:cxn ang="0">
              <a:pos x="connsiteX198" y="connsiteY198"/>
            </a:cxn>
            <a:cxn ang="0">
              <a:pos x="connsiteX199" y="connsiteY199"/>
            </a:cxn>
            <a:cxn ang="0">
              <a:pos x="connsiteX200" y="connsiteY200"/>
            </a:cxn>
            <a:cxn ang="0">
              <a:pos x="connsiteX201" y="connsiteY201"/>
            </a:cxn>
            <a:cxn ang="0">
              <a:pos x="connsiteX202" y="connsiteY202"/>
            </a:cxn>
            <a:cxn ang="0">
              <a:pos x="connsiteX203" y="connsiteY203"/>
            </a:cxn>
            <a:cxn ang="0">
              <a:pos x="connsiteX204" y="connsiteY204"/>
            </a:cxn>
            <a:cxn ang="0">
              <a:pos x="connsiteX205" y="connsiteY205"/>
            </a:cxn>
            <a:cxn ang="0">
              <a:pos x="connsiteX206" y="connsiteY206"/>
            </a:cxn>
            <a:cxn ang="0">
              <a:pos x="connsiteX207" y="connsiteY207"/>
            </a:cxn>
            <a:cxn ang="0">
              <a:pos x="connsiteX208" y="connsiteY208"/>
            </a:cxn>
            <a:cxn ang="0">
              <a:pos x="connsiteX209" y="connsiteY209"/>
            </a:cxn>
            <a:cxn ang="0">
              <a:pos x="connsiteX210" y="connsiteY210"/>
            </a:cxn>
            <a:cxn ang="0">
              <a:pos x="connsiteX211" y="connsiteY211"/>
            </a:cxn>
            <a:cxn ang="0">
              <a:pos x="connsiteX212" y="connsiteY212"/>
            </a:cxn>
            <a:cxn ang="0">
              <a:pos x="connsiteX213" y="connsiteY213"/>
            </a:cxn>
            <a:cxn ang="0">
              <a:pos x="connsiteX214" y="connsiteY214"/>
            </a:cxn>
            <a:cxn ang="0">
              <a:pos x="connsiteX215" y="connsiteY215"/>
            </a:cxn>
            <a:cxn ang="0">
              <a:pos x="connsiteX216" y="connsiteY216"/>
            </a:cxn>
            <a:cxn ang="0">
              <a:pos x="connsiteX217" y="connsiteY217"/>
            </a:cxn>
            <a:cxn ang="0">
              <a:pos x="connsiteX218" y="connsiteY218"/>
            </a:cxn>
            <a:cxn ang="0">
              <a:pos x="connsiteX219" y="connsiteY219"/>
            </a:cxn>
            <a:cxn ang="0">
              <a:pos x="connsiteX220" y="connsiteY220"/>
            </a:cxn>
            <a:cxn ang="0">
              <a:pos x="connsiteX221" y="connsiteY221"/>
            </a:cxn>
            <a:cxn ang="0">
              <a:pos x="connsiteX222" y="connsiteY222"/>
            </a:cxn>
            <a:cxn ang="0">
              <a:pos x="connsiteX223" y="connsiteY223"/>
            </a:cxn>
            <a:cxn ang="0">
              <a:pos x="connsiteX224" y="connsiteY224"/>
            </a:cxn>
            <a:cxn ang="0">
              <a:pos x="connsiteX225" y="connsiteY225"/>
            </a:cxn>
            <a:cxn ang="0">
              <a:pos x="connsiteX226" y="connsiteY226"/>
            </a:cxn>
            <a:cxn ang="0">
              <a:pos x="connsiteX227" y="connsiteY227"/>
            </a:cxn>
            <a:cxn ang="0">
              <a:pos x="connsiteX228" y="connsiteY228"/>
            </a:cxn>
            <a:cxn ang="0">
              <a:pos x="connsiteX229" y="connsiteY229"/>
            </a:cxn>
            <a:cxn ang="0">
              <a:pos x="connsiteX230" y="connsiteY230"/>
            </a:cxn>
            <a:cxn ang="0">
              <a:pos x="connsiteX231" y="connsiteY231"/>
            </a:cxn>
            <a:cxn ang="0">
              <a:pos x="connsiteX232" y="connsiteY232"/>
            </a:cxn>
            <a:cxn ang="0">
              <a:pos x="connsiteX233" y="connsiteY233"/>
            </a:cxn>
            <a:cxn ang="0">
              <a:pos x="connsiteX234" y="connsiteY234"/>
            </a:cxn>
            <a:cxn ang="0">
              <a:pos x="connsiteX235" y="connsiteY235"/>
            </a:cxn>
            <a:cxn ang="0">
              <a:pos x="connsiteX236" y="connsiteY236"/>
            </a:cxn>
            <a:cxn ang="0">
              <a:pos x="connsiteX237" y="connsiteY237"/>
            </a:cxn>
            <a:cxn ang="0">
              <a:pos x="connsiteX238" y="connsiteY238"/>
            </a:cxn>
            <a:cxn ang="0">
              <a:pos x="connsiteX239" y="connsiteY239"/>
            </a:cxn>
            <a:cxn ang="0">
              <a:pos x="connsiteX240" y="connsiteY240"/>
            </a:cxn>
            <a:cxn ang="0">
              <a:pos x="connsiteX241" y="connsiteY241"/>
            </a:cxn>
            <a:cxn ang="0">
              <a:pos x="connsiteX242" y="connsiteY242"/>
            </a:cxn>
            <a:cxn ang="0">
              <a:pos x="connsiteX243" y="connsiteY243"/>
            </a:cxn>
            <a:cxn ang="0">
              <a:pos x="connsiteX244" y="connsiteY244"/>
            </a:cxn>
            <a:cxn ang="0">
              <a:pos x="connsiteX245" y="connsiteY245"/>
            </a:cxn>
            <a:cxn ang="0">
              <a:pos x="connsiteX246" y="connsiteY246"/>
            </a:cxn>
            <a:cxn ang="0">
              <a:pos x="connsiteX247" y="connsiteY247"/>
            </a:cxn>
            <a:cxn ang="0">
              <a:pos x="connsiteX248" y="connsiteY248"/>
            </a:cxn>
            <a:cxn ang="0">
              <a:pos x="connsiteX249" y="connsiteY249"/>
            </a:cxn>
            <a:cxn ang="0">
              <a:pos x="connsiteX250" y="connsiteY250"/>
            </a:cxn>
            <a:cxn ang="0">
              <a:pos x="connsiteX251" y="connsiteY251"/>
            </a:cxn>
            <a:cxn ang="0">
              <a:pos x="connsiteX252" y="connsiteY252"/>
            </a:cxn>
            <a:cxn ang="0">
              <a:pos x="connsiteX253" y="connsiteY253"/>
            </a:cxn>
            <a:cxn ang="0">
              <a:pos x="connsiteX254" y="connsiteY254"/>
            </a:cxn>
            <a:cxn ang="0">
              <a:pos x="connsiteX255" y="connsiteY255"/>
            </a:cxn>
            <a:cxn ang="0">
              <a:pos x="connsiteX256" y="connsiteY256"/>
            </a:cxn>
            <a:cxn ang="0">
              <a:pos x="connsiteX257" y="connsiteY257"/>
            </a:cxn>
            <a:cxn ang="0">
              <a:pos x="connsiteX258" y="connsiteY258"/>
            </a:cxn>
            <a:cxn ang="0">
              <a:pos x="connsiteX259" y="connsiteY259"/>
            </a:cxn>
            <a:cxn ang="0">
              <a:pos x="connsiteX260" y="connsiteY260"/>
            </a:cxn>
            <a:cxn ang="0">
              <a:pos x="connsiteX261" y="connsiteY261"/>
            </a:cxn>
            <a:cxn ang="0">
              <a:pos x="connsiteX262" y="connsiteY262"/>
            </a:cxn>
            <a:cxn ang="0">
              <a:pos x="connsiteX263" y="connsiteY263"/>
            </a:cxn>
            <a:cxn ang="0">
              <a:pos x="connsiteX264" y="connsiteY264"/>
            </a:cxn>
            <a:cxn ang="0">
              <a:pos x="connsiteX265" y="connsiteY265"/>
            </a:cxn>
            <a:cxn ang="0">
              <a:pos x="connsiteX266" y="connsiteY266"/>
            </a:cxn>
            <a:cxn ang="0">
              <a:pos x="connsiteX267" y="connsiteY267"/>
            </a:cxn>
            <a:cxn ang="0">
              <a:pos x="connsiteX268" y="connsiteY268"/>
            </a:cxn>
            <a:cxn ang="0">
              <a:pos x="connsiteX269" y="connsiteY269"/>
            </a:cxn>
            <a:cxn ang="0">
              <a:pos x="connsiteX270" y="connsiteY270"/>
            </a:cxn>
            <a:cxn ang="0">
              <a:pos x="connsiteX271" y="connsiteY271"/>
            </a:cxn>
            <a:cxn ang="0">
              <a:pos x="connsiteX272" y="connsiteY272"/>
            </a:cxn>
            <a:cxn ang="0">
              <a:pos x="connsiteX273" y="connsiteY273"/>
            </a:cxn>
            <a:cxn ang="0">
              <a:pos x="connsiteX274" y="connsiteY274"/>
            </a:cxn>
            <a:cxn ang="0">
              <a:pos x="connsiteX275" y="connsiteY275"/>
            </a:cxn>
            <a:cxn ang="0">
              <a:pos x="connsiteX276" y="connsiteY276"/>
            </a:cxn>
            <a:cxn ang="0">
              <a:pos x="connsiteX277" y="connsiteY277"/>
            </a:cxn>
            <a:cxn ang="0">
              <a:pos x="connsiteX278" y="connsiteY278"/>
            </a:cxn>
            <a:cxn ang="0">
              <a:pos x="connsiteX279" y="connsiteY279"/>
            </a:cxn>
            <a:cxn ang="0">
              <a:pos x="connsiteX280" y="connsiteY280"/>
            </a:cxn>
            <a:cxn ang="0">
              <a:pos x="connsiteX281" y="connsiteY281"/>
            </a:cxn>
            <a:cxn ang="0">
              <a:pos x="connsiteX282" y="connsiteY282"/>
            </a:cxn>
            <a:cxn ang="0">
              <a:pos x="connsiteX283" y="connsiteY283"/>
            </a:cxn>
            <a:cxn ang="0">
              <a:pos x="connsiteX284" y="connsiteY284"/>
            </a:cxn>
            <a:cxn ang="0">
              <a:pos x="connsiteX285" y="connsiteY285"/>
            </a:cxn>
            <a:cxn ang="0">
              <a:pos x="connsiteX286" y="connsiteY286"/>
            </a:cxn>
            <a:cxn ang="0">
              <a:pos x="connsiteX287" y="connsiteY287"/>
            </a:cxn>
            <a:cxn ang="0">
              <a:pos x="connsiteX288" y="connsiteY288"/>
            </a:cxn>
            <a:cxn ang="0">
              <a:pos x="connsiteX289" y="connsiteY289"/>
            </a:cxn>
            <a:cxn ang="0">
              <a:pos x="connsiteX290" y="connsiteY290"/>
            </a:cxn>
            <a:cxn ang="0">
              <a:pos x="connsiteX291" y="connsiteY291"/>
            </a:cxn>
            <a:cxn ang="0">
              <a:pos x="connsiteX292" y="connsiteY292"/>
            </a:cxn>
            <a:cxn ang="0">
              <a:pos x="connsiteX293" y="connsiteY293"/>
            </a:cxn>
            <a:cxn ang="0">
              <a:pos x="connsiteX294" y="connsiteY294"/>
            </a:cxn>
            <a:cxn ang="0">
              <a:pos x="connsiteX295" y="connsiteY295"/>
            </a:cxn>
            <a:cxn ang="0">
              <a:pos x="connsiteX296" y="connsiteY296"/>
            </a:cxn>
            <a:cxn ang="0">
              <a:pos x="connsiteX297" y="connsiteY297"/>
            </a:cxn>
            <a:cxn ang="0">
              <a:pos x="connsiteX298" y="connsiteY298"/>
            </a:cxn>
            <a:cxn ang="0">
              <a:pos x="connsiteX299" y="connsiteY299"/>
            </a:cxn>
            <a:cxn ang="0">
              <a:pos x="connsiteX300" y="connsiteY300"/>
            </a:cxn>
            <a:cxn ang="0">
              <a:pos x="connsiteX301" y="connsiteY301"/>
            </a:cxn>
            <a:cxn ang="0">
              <a:pos x="connsiteX302" y="connsiteY302"/>
            </a:cxn>
            <a:cxn ang="0">
              <a:pos x="connsiteX303" y="connsiteY303"/>
            </a:cxn>
            <a:cxn ang="0">
              <a:pos x="connsiteX304" y="connsiteY304"/>
            </a:cxn>
            <a:cxn ang="0">
              <a:pos x="connsiteX305" y="connsiteY305"/>
            </a:cxn>
            <a:cxn ang="0">
              <a:pos x="connsiteX306" y="connsiteY306"/>
            </a:cxn>
            <a:cxn ang="0">
              <a:pos x="connsiteX307" y="connsiteY307"/>
            </a:cxn>
            <a:cxn ang="0">
              <a:pos x="connsiteX308" y="connsiteY308"/>
            </a:cxn>
            <a:cxn ang="0">
              <a:pos x="connsiteX309" y="connsiteY309"/>
            </a:cxn>
            <a:cxn ang="0">
              <a:pos x="connsiteX310" y="connsiteY310"/>
            </a:cxn>
            <a:cxn ang="0">
              <a:pos x="connsiteX311" y="connsiteY311"/>
            </a:cxn>
            <a:cxn ang="0">
              <a:pos x="connsiteX312" y="connsiteY312"/>
            </a:cxn>
            <a:cxn ang="0">
              <a:pos x="connsiteX313" y="connsiteY313"/>
            </a:cxn>
            <a:cxn ang="0">
              <a:pos x="connsiteX314" y="connsiteY314"/>
            </a:cxn>
            <a:cxn ang="0">
              <a:pos x="connsiteX315" y="connsiteY315"/>
            </a:cxn>
            <a:cxn ang="0">
              <a:pos x="connsiteX316" y="connsiteY316"/>
            </a:cxn>
            <a:cxn ang="0">
              <a:pos x="connsiteX317" y="connsiteY317"/>
            </a:cxn>
            <a:cxn ang="0">
              <a:pos x="connsiteX318" y="connsiteY318"/>
            </a:cxn>
            <a:cxn ang="0">
              <a:pos x="connsiteX319" y="connsiteY319"/>
            </a:cxn>
            <a:cxn ang="0">
              <a:pos x="connsiteX320" y="connsiteY320"/>
            </a:cxn>
            <a:cxn ang="0">
              <a:pos x="connsiteX321" y="connsiteY321"/>
            </a:cxn>
            <a:cxn ang="0">
              <a:pos x="connsiteX322" y="connsiteY322"/>
            </a:cxn>
            <a:cxn ang="0">
              <a:pos x="connsiteX323" y="connsiteY323"/>
            </a:cxn>
            <a:cxn ang="0">
              <a:pos x="connsiteX324" y="connsiteY324"/>
            </a:cxn>
            <a:cxn ang="0">
              <a:pos x="connsiteX325" y="connsiteY325"/>
            </a:cxn>
            <a:cxn ang="0">
              <a:pos x="connsiteX326" y="connsiteY326"/>
            </a:cxn>
            <a:cxn ang="0">
              <a:pos x="connsiteX327" y="connsiteY327"/>
            </a:cxn>
            <a:cxn ang="0">
              <a:pos x="connsiteX328" y="connsiteY328"/>
            </a:cxn>
            <a:cxn ang="0">
              <a:pos x="connsiteX329" y="connsiteY329"/>
            </a:cxn>
            <a:cxn ang="0">
              <a:pos x="connsiteX330" y="connsiteY330"/>
            </a:cxn>
            <a:cxn ang="0">
              <a:pos x="connsiteX331" y="connsiteY331"/>
            </a:cxn>
            <a:cxn ang="0">
              <a:pos x="connsiteX332" y="connsiteY332"/>
            </a:cxn>
            <a:cxn ang="0">
              <a:pos x="connsiteX333" y="connsiteY333"/>
            </a:cxn>
            <a:cxn ang="0">
              <a:pos x="connsiteX334" y="connsiteY334"/>
            </a:cxn>
            <a:cxn ang="0">
              <a:pos x="connsiteX335" y="connsiteY335"/>
            </a:cxn>
            <a:cxn ang="0">
              <a:pos x="connsiteX336" y="connsiteY336"/>
            </a:cxn>
            <a:cxn ang="0">
              <a:pos x="connsiteX337" y="connsiteY337"/>
            </a:cxn>
            <a:cxn ang="0">
              <a:pos x="connsiteX338" y="connsiteY338"/>
            </a:cxn>
            <a:cxn ang="0">
              <a:pos x="connsiteX339" y="connsiteY339"/>
            </a:cxn>
            <a:cxn ang="0">
              <a:pos x="connsiteX340" y="connsiteY340"/>
            </a:cxn>
            <a:cxn ang="0">
              <a:pos x="connsiteX341" y="connsiteY341"/>
            </a:cxn>
            <a:cxn ang="0">
              <a:pos x="connsiteX342" y="connsiteY342"/>
            </a:cxn>
            <a:cxn ang="0">
              <a:pos x="connsiteX343" y="connsiteY343"/>
            </a:cxn>
            <a:cxn ang="0">
              <a:pos x="connsiteX344" y="connsiteY344"/>
            </a:cxn>
            <a:cxn ang="0">
              <a:pos x="connsiteX345" y="connsiteY345"/>
            </a:cxn>
            <a:cxn ang="0">
              <a:pos x="connsiteX346" y="connsiteY346"/>
            </a:cxn>
            <a:cxn ang="0">
              <a:pos x="connsiteX347" y="connsiteY347"/>
            </a:cxn>
            <a:cxn ang="0">
              <a:pos x="connsiteX348" y="connsiteY348"/>
            </a:cxn>
            <a:cxn ang="0">
              <a:pos x="connsiteX349" y="connsiteY349"/>
            </a:cxn>
            <a:cxn ang="0">
              <a:pos x="connsiteX350" y="connsiteY350"/>
            </a:cxn>
            <a:cxn ang="0">
              <a:pos x="connsiteX351" y="connsiteY351"/>
            </a:cxn>
            <a:cxn ang="0">
              <a:pos x="connsiteX352" y="connsiteY352"/>
            </a:cxn>
            <a:cxn ang="0">
              <a:pos x="connsiteX353" y="connsiteY353"/>
            </a:cxn>
            <a:cxn ang="0">
              <a:pos x="connsiteX354" y="connsiteY354"/>
            </a:cxn>
            <a:cxn ang="0">
              <a:pos x="connsiteX355" y="connsiteY355"/>
            </a:cxn>
            <a:cxn ang="0">
              <a:pos x="connsiteX356" y="connsiteY356"/>
            </a:cxn>
            <a:cxn ang="0">
              <a:pos x="connsiteX357" y="connsiteY357"/>
            </a:cxn>
            <a:cxn ang="0">
              <a:pos x="connsiteX358" y="connsiteY358"/>
            </a:cxn>
            <a:cxn ang="0">
              <a:pos x="connsiteX359" y="connsiteY359"/>
            </a:cxn>
            <a:cxn ang="0">
              <a:pos x="connsiteX360" y="connsiteY360"/>
            </a:cxn>
            <a:cxn ang="0">
              <a:pos x="connsiteX361" y="connsiteY361"/>
            </a:cxn>
            <a:cxn ang="0">
              <a:pos x="connsiteX362" y="connsiteY362"/>
            </a:cxn>
            <a:cxn ang="0">
              <a:pos x="connsiteX363" y="connsiteY363"/>
            </a:cxn>
            <a:cxn ang="0">
              <a:pos x="connsiteX364" y="connsiteY364"/>
            </a:cxn>
            <a:cxn ang="0">
              <a:pos x="connsiteX365" y="connsiteY365"/>
            </a:cxn>
            <a:cxn ang="0">
              <a:pos x="connsiteX366" y="connsiteY366"/>
            </a:cxn>
            <a:cxn ang="0">
              <a:pos x="connsiteX367" y="connsiteY367"/>
            </a:cxn>
            <a:cxn ang="0">
              <a:pos x="connsiteX368" y="connsiteY368"/>
            </a:cxn>
            <a:cxn ang="0">
              <a:pos x="connsiteX369" y="connsiteY369"/>
            </a:cxn>
            <a:cxn ang="0">
              <a:pos x="connsiteX370" y="connsiteY370"/>
            </a:cxn>
            <a:cxn ang="0">
              <a:pos x="connsiteX371" y="connsiteY371"/>
            </a:cxn>
            <a:cxn ang="0">
              <a:pos x="connsiteX372" y="connsiteY372"/>
            </a:cxn>
            <a:cxn ang="0">
              <a:pos x="connsiteX373" y="connsiteY373"/>
            </a:cxn>
            <a:cxn ang="0">
              <a:pos x="connsiteX374" y="connsiteY374"/>
            </a:cxn>
            <a:cxn ang="0">
              <a:pos x="connsiteX375" y="connsiteY375"/>
            </a:cxn>
            <a:cxn ang="0">
              <a:pos x="connsiteX376" y="connsiteY376"/>
            </a:cxn>
            <a:cxn ang="0">
              <a:pos x="connsiteX377" y="connsiteY377"/>
            </a:cxn>
            <a:cxn ang="0">
              <a:pos x="connsiteX378" y="connsiteY378"/>
            </a:cxn>
            <a:cxn ang="0">
              <a:pos x="connsiteX379" y="connsiteY379"/>
            </a:cxn>
            <a:cxn ang="0">
              <a:pos x="connsiteX380" y="connsiteY380"/>
            </a:cxn>
            <a:cxn ang="0">
              <a:pos x="connsiteX381" y="connsiteY381"/>
            </a:cxn>
            <a:cxn ang="0">
              <a:pos x="connsiteX382" y="connsiteY382"/>
            </a:cxn>
            <a:cxn ang="0">
              <a:pos x="connsiteX383" y="connsiteY383"/>
            </a:cxn>
            <a:cxn ang="0">
              <a:pos x="connsiteX384" y="connsiteY384"/>
            </a:cxn>
            <a:cxn ang="0">
              <a:pos x="connsiteX385" y="connsiteY385"/>
            </a:cxn>
            <a:cxn ang="0">
              <a:pos x="connsiteX386" y="connsiteY386"/>
            </a:cxn>
            <a:cxn ang="0">
              <a:pos x="connsiteX387" y="connsiteY387"/>
            </a:cxn>
            <a:cxn ang="0">
              <a:pos x="connsiteX388" y="connsiteY388"/>
            </a:cxn>
            <a:cxn ang="0">
              <a:pos x="connsiteX389" y="connsiteY389"/>
            </a:cxn>
            <a:cxn ang="0">
              <a:pos x="connsiteX390" y="connsiteY390"/>
            </a:cxn>
            <a:cxn ang="0">
              <a:pos x="connsiteX391" y="connsiteY391"/>
            </a:cxn>
            <a:cxn ang="0">
              <a:pos x="connsiteX392" y="connsiteY392"/>
            </a:cxn>
            <a:cxn ang="0">
              <a:pos x="connsiteX393" y="connsiteY393"/>
            </a:cxn>
            <a:cxn ang="0">
              <a:pos x="connsiteX394" y="connsiteY394"/>
            </a:cxn>
            <a:cxn ang="0">
              <a:pos x="connsiteX395" y="connsiteY395"/>
            </a:cxn>
            <a:cxn ang="0">
              <a:pos x="connsiteX396" y="connsiteY396"/>
            </a:cxn>
            <a:cxn ang="0">
              <a:pos x="connsiteX397" y="connsiteY397"/>
            </a:cxn>
            <a:cxn ang="0">
              <a:pos x="connsiteX398" y="connsiteY398"/>
            </a:cxn>
            <a:cxn ang="0">
              <a:pos x="connsiteX399" y="connsiteY399"/>
            </a:cxn>
            <a:cxn ang="0">
              <a:pos x="connsiteX400" y="connsiteY400"/>
            </a:cxn>
            <a:cxn ang="0">
              <a:pos x="connsiteX401" y="connsiteY401"/>
            </a:cxn>
            <a:cxn ang="0">
              <a:pos x="connsiteX402" y="connsiteY402"/>
            </a:cxn>
            <a:cxn ang="0">
              <a:pos x="connsiteX403" y="connsiteY403"/>
            </a:cxn>
            <a:cxn ang="0">
              <a:pos x="connsiteX404" y="connsiteY404"/>
            </a:cxn>
            <a:cxn ang="0">
              <a:pos x="connsiteX405" y="connsiteY405"/>
            </a:cxn>
            <a:cxn ang="0">
              <a:pos x="connsiteX406" y="connsiteY406"/>
            </a:cxn>
            <a:cxn ang="0">
              <a:pos x="connsiteX407" y="connsiteY407"/>
            </a:cxn>
            <a:cxn ang="0">
              <a:pos x="connsiteX408" y="connsiteY408"/>
            </a:cxn>
            <a:cxn ang="0">
              <a:pos x="connsiteX409" y="connsiteY409"/>
            </a:cxn>
            <a:cxn ang="0">
              <a:pos x="connsiteX410" y="connsiteY410"/>
            </a:cxn>
            <a:cxn ang="0">
              <a:pos x="connsiteX411" y="connsiteY411"/>
            </a:cxn>
            <a:cxn ang="0">
              <a:pos x="connsiteX412" y="connsiteY412"/>
            </a:cxn>
            <a:cxn ang="0">
              <a:pos x="connsiteX413" y="connsiteY413"/>
            </a:cxn>
            <a:cxn ang="0">
              <a:pos x="connsiteX414" y="connsiteY414"/>
            </a:cxn>
            <a:cxn ang="0">
              <a:pos x="connsiteX415" y="connsiteY415"/>
            </a:cxn>
            <a:cxn ang="0">
              <a:pos x="connsiteX416" y="connsiteY416"/>
            </a:cxn>
            <a:cxn ang="0">
              <a:pos x="connsiteX417" y="connsiteY417"/>
            </a:cxn>
            <a:cxn ang="0">
              <a:pos x="connsiteX418" y="connsiteY418"/>
            </a:cxn>
            <a:cxn ang="0">
              <a:pos x="connsiteX419" y="connsiteY419"/>
            </a:cxn>
            <a:cxn ang="0">
              <a:pos x="connsiteX420" y="connsiteY420"/>
            </a:cxn>
            <a:cxn ang="0">
              <a:pos x="connsiteX421" y="connsiteY421"/>
            </a:cxn>
            <a:cxn ang="0">
              <a:pos x="connsiteX422" y="connsiteY422"/>
            </a:cxn>
            <a:cxn ang="0">
              <a:pos x="connsiteX423" y="connsiteY423"/>
            </a:cxn>
            <a:cxn ang="0">
              <a:pos x="connsiteX424" y="connsiteY424"/>
            </a:cxn>
            <a:cxn ang="0">
              <a:pos x="connsiteX425" y="connsiteY425"/>
            </a:cxn>
            <a:cxn ang="0">
              <a:pos x="connsiteX426" y="connsiteY426"/>
            </a:cxn>
            <a:cxn ang="0">
              <a:pos x="connsiteX427" y="connsiteY427"/>
            </a:cxn>
            <a:cxn ang="0">
              <a:pos x="connsiteX428" y="connsiteY428"/>
            </a:cxn>
            <a:cxn ang="0">
              <a:pos x="connsiteX429" y="connsiteY429"/>
            </a:cxn>
            <a:cxn ang="0">
              <a:pos x="connsiteX430" y="connsiteY430"/>
            </a:cxn>
            <a:cxn ang="0">
              <a:pos x="connsiteX431" y="connsiteY431"/>
            </a:cxn>
            <a:cxn ang="0">
              <a:pos x="connsiteX432" y="connsiteY432"/>
            </a:cxn>
            <a:cxn ang="0">
              <a:pos x="connsiteX433" y="connsiteY433"/>
            </a:cxn>
            <a:cxn ang="0">
              <a:pos x="connsiteX434" y="connsiteY434"/>
            </a:cxn>
            <a:cxn ang="0">
              <a:pos x="connsiteX435" y="connsiteY435"/>
            </a:cxn>
            <a:cxn ang="0">
              <a:pos x="connsiteX436" y="connsiteY436"/>
            </a:cxn>
            <a:cxn ang="0">
              <a:pos x="connsiteX437" y="connsiteY437"/>
            </a:cxn>
            <a:cxn ang="0">
              <a:pos x="connsiteX438" y="connsiteY438"/>
            </a:cxn>
            <a:cxn ang="0">
              <a:pos x="connsiteX439" y="connsiteY439"/>
            </a:cxn>
            <a:cxn ang="0">
              <a:pos x="connsiteX440" y="connsiteY440"/>
            </a:cxn>
            <a:cxn ang="0">
              <a:pos x="connsiteX441" y="connsiteY441"/>
            </a:cxn>
            <a:cxn ang="0">
              <a:pos x="connsiteX442" y="connsiteY442"/>
            </a:cxn>
            <a:cxn ang="0">
              <a:pos x="connsiteX443" y="connsiteY443"/>
            </a:cxn>
            <a:cxn ang="0">
              <a:pos x="connsiteX444" y="connsiteY444"/>
            </a:cxn>
            <a:cxn ang="0">
              <a:pos x="connsiteX445" y="connsiteY445"/>
            </a:cxn>
            <a:cxn ang="0">
              <a:pos x="connsiteX446" y="connsiteY446"/>
            </a:cxn>
            <a:cxn ang="0">
              <a:pos x="connsiteX447" y="connsiteY447"/>
            </a:cxn>
            <a:cxn ang="0">
              <a:pos x="connsiteX448" y="connsiteY448"/>
            </a:cxn>
            <a:cxn ang="0">
              <a:pos x="connsiteX449" y="connsiteY449"/>
            </a:cxn>
            <a:cxn ang="0">
              <a:pos x="connsiteX450" y="connsiteY450"/>
            </a:cxn>
            <a:cxn ang="0">
              <a:pos x="connsiteX451" y="connsiteY451"/>
            </a:cxn>
            <a:cxn ang="0">
              <a:pos x="connsiteX452" y="connsiteY452"/>
            </a:cxn>
            <a:cxn ang="0">
              <a:pos x="connsiteX453" y="connsiteY453"/>
            </a:cxn>
            <a:cxn ang="0">
              <a:pos x="connsiteX454" y="connsiteY454"/>
            </a:cxn>
            <a:cxn ang="0">
              <a:pos x="connsiteX455" y="connsiteY455"/>
            </a:cxn>
            <a:cxn ang="0">
              <a:pos x="connsiteX456" y="connsiteY456"/>
            </a:cxn>
            <a:cxn ang="0">
              <a:pos x="connsiteX457" y="connsiteY457"/>
            </a:cxn>
            <a:cxn ang="0">
              <a:pos x="connsiteX458" y="connsiteY458"/>
            </a:cxn>
            <a:cxn ang="0">
              <a:pos x="connsiteX459" y="connsiteY459"/>
            </a:cxn>
            <a:cxn ang="0">
              <a:pos x="connsiteX460" y="connsiteY460"/>
            </a:cxn>
            <a:cxn ang="0">
              <a:pos x="connsiteX461" y="connsiteY461"/>
            </a:cxn>
            <a:cxn ang="0">
              <a:pos x="connsiteX462" y="connsiteY462"/>
            </a:cxn>
            <a:cxn ang="0">
              <a:pos x="connsiteX463" y="connsiteY463"/>
            </a:cxn>
            <a:cxn ang="0">
              <a:pos x="connsiteX464" y="connsiteY464"/>
            </a:cxn>
            <a:cxn ang="0">
              <a:pos x="connsiteX465" y="connsiteY465"/>
            </a:cxn>
            <a:cxn ang="0">
              <a:pos x="connsiteX466" y="connsiteY466"/>
            </a:cxn>
            <a:cxn ang="0">
              <a:pos x="connsiteX467" y="connsiteY467"/>
            </a:cxn>
            <a:cxn ang="0">
              <a:pos x="connsiteX468" y="connsiteY468"/>
            </a:cxn>
            <a:cxn ang="0">
              <a:pos x="connsiteX469" y="connsiteY469"/>
            </a:cxn>
            <a:cxn ang="0">
              <a:pos x="connsiteX470" y="connsiteY470"/>
            </a:cxn>
            <a:cxn ang="0">
              <a:pos x="connsiteX471" y="connsiteY471"/>
            </a:cxn>
            <a:cxn ang="0">
              <a:pos x="connsiteX472" y="connsiteY472"/>
            </a:cxn>
            <a:cxn ang="0">
              <a:pos x="connsiteX473" y="connsiteY473"/>
            </a:cxn>
            <a:cxn ang="0">
              <a:pos x="connsiteX474" y="connsiteY474"/>
            </a:cxn>
            <a:cxn ang="0">
              <a:pos x="connsiteX475" y="connsiteY475"/>
            </a:cxn>
            <a:cxn ang="0">
              <a:pos x="connsiteX476" y="connsiteY476"/>
            </a:cxn>
            <a:cxn ang="0">
              <a:pos x="connsiteX477" y="connsiteY477"/>
            </a:cxn>
            <a:cxn ang="0">
              <a:pos x="connsiteX478" y="connsiteY478"/>
            </a:cxn>
            <a:cxn ang="0">
              <a:pos x="connsiteX479" y="connsiteY479"/>
            </a:cxn>
            <a:cxn ang="0">
              <a:pos x="connsiteX480" y="connsiteY480"/>
            </a:cxn>
            <a:cxn ang="0">
              <a:pos x="connsiteX481" y="connsiteY481"/>
            </a:cxn>
            <a:cxn ang="0">
              <a:pos x="connsiteX482" y="connsiteY482"/>
            </a:cxn>
            <a:cxn ang="0">
              <a:pos x="connsiteX483" y="connsiteY483"/>
            </a:cxn>
            <a:cxn ang="0">
              <a:pos x="connsiteX484" y="connsiteY484"/>
            </a:cxn>
            <a:cxn ang="0">
              <a:pos x="connsiteX485" y="connsiteY485"/>
            </a:cxn>
            <a:cxn ang="0">
              <a:pos x="connsiteX486" y="connsiteY486"/>
            </a:cxn>
            <a:cxn ang="0">
              <a:pos x="connsiteX487" y="connsiteY487"/>
            </a:cxn>
            <a:cxn ang="0">
              <a:pos x="connsiteX488" y="connsiteY488"/>
            </a:cxn>
            <a:cxn ang="0">
              <a:pos x="connsiteX489" y="connsiteY489"/>
            </a:cxn>
            <a:cxn ang="0">
              <a:pos x="connsiteX490" y="connsiteY490"/>
            </a:cxn>
            <a:cxn ang="0">
              <a:pos x="connsiteX491" y="connsiteY491"/>
            </a:cxn>
            <a:cxn ang="0">
              <a:pos x="connsiteX492" y="connsiteY492"/>
            </a:cxn>
            <a:cxn ang="0">
              <a:pos x="connsiteX493" y="connsiteY493"/>
            </a:cxn>
            <a:cxn ang="0">
              <a:pos x="connsiteX494" y="connsiteY494"/>
            </a:cxn>
            <a:cxn ang="0">
              <a:pos x="connsiteX495" y="connsiteY495"/>
            </a:cxn>
            <a:cxn ang="0">
              <a:pos x="connsiteX496" y="connsiteY496"/>
            </a:cxn>
            <a:cxn ang="0">
              <a:pos x="connsiteX497" y="connsiteY497"/>
            </a:cxn>
            <a:cxn ang="0">
              <a:pos x="connsiteX498" y="connsiteY498"/>
            </a:cxn>
            <a:cxn ang="0">
              <a:pos x="connsiteX499" y="connsiteY499"/>
            </a:cxn>
            <a:cxn ang="0">
              <a:pos x="connsiteX500" y="connsiteY500"/>
            </a:cxn>
            <a:cxn ang="0">
              <a:pos x="connsiteX501" y="connsiteY501"/>
            </a:cxn>
            <a:cxn ang="0">
              <a:pos x="connsiteX502" y="connsiteY502"/>
            </a:cxn>
            <a:cxn ang="0">
              <a:pos x="connsiteX503" y="connsiteY503"/>
            </a:cxn>
            <a:cxn ang="0">
              <a:pos x="connsiteX504" y="connsiteY504"/>
            </a:cxn>
            <a:cxn ang="0">
              <a:pos x="connsiteX505" y="connsiteY505"/>
            </a:cxn>
            <a:cxn ang="0">
              <a:pos x="connsiteX506" y="connsiteY506"/>
            </a:cxn>
            <a:cxn ang="0">
              <a:pos x="connsiteX507" y="connsiteY507"/>
            </a:cxn>
            <a:cxn ang="0">
              <a:pos x="connsiteX508" y="connsiteY508"/>
            </a:cxn>
            <a:cxn ang="0">
              <a:pos x="connsiteX509" y="connsiteY509"/>
            </a:cxn>
            <a:cxn ang="0">
              <a:pos x="connsiteX510" y="connsiteY510"/>
            </a:cxn>
            <a:cxn ang="0">
              <a:pos x="connsiteX511" y="connsiteY511"/>
            </a:cxn>
            <a:cxn ang="0">
              <a:pos x="connsiteX512" y="connsiteY512"/>
            </a:cxn>
            <a:cxn ang="0">
              <a:pos x="connsiteX513" y="connsiteY513"/>
            </a:cxn>
            <a:cxn ang="0">
              <a:pos x="connsiteX514" y="connsiteY514"/>
            </a:cxn>
            <a:cxn ang="0">
              <a:pos x="connsiteX515" y="connsiteY515"/>
            </a:cxn>
            <a:cxn ang="0">
              <a:pos x="connsiteX516" y="connsiteY516"/>
            </a:cxn>
            <a:cxn ang="0">
              <a:pos x="connsiteX517" y="connsiteY517"/>
            </a:cxn>
            <a:cxn ang="0">
              <a:pos x="connsiteX518" y="connsiteY518"/>
            </a:cxn>
            <a:cxn ang="0">
              <a:pos x="connsiteX519" y="connsiteY519"/>
            </a:cxn>
            <a:cxn ang="0">
              <a:pos x="connsiteX520" y="connsiteY520"/>
            </a:cxn>
            <a:cxn ang="0">
              <a:pos x="connsiteX521" y="connsiteY521"/>
            </a:cxn>
            <a:cxn ang="0">
              <a:pos x="connsiteX522" y="connsiteY522"/>
            </a:cxn>
            <a:cxn ang="0">
              <a:pos x="connsiteX523" y="connsiteY523"/>
            </a:cxn>
            <a:cxn ang="0">
              <a:pos x="connsiteX524" y="connsiteY524"/>
            </a:cxn>
            <a:cxn ang="0">
              <a:pos x="connsiteX525" y="connsiteY525"/>
            </a:cxn>
            <a:cxn ang="0">
              <a:pos x="connsiteX526" y="connsiteY526"/>
            </a:cxn>
            <a:cxn ang="0">
              <a:pos x="connsiteX527" y="connsiteY527"/>
            </a:cxn>
            <a:cxn ang="0">
              <a:pos x="connsiteX528" y="connsiteY528"/>
            </a:cxn>
            <a:cxn ang="0">
              <a:pos x="connsiteX529" y="connsiteY529"/>
            </a:cxn>
            <a:cxn ang="0">
              <a:pos x="connsiteX530" y="connsiteY530"/>
            </a:cxn>
            <a:cxn ang="0">
              <a:pos x="connsiteX531" y="connsiteY531"/>
            </a:cxn>
            <a:cxn ang="0">
              <a:pos x="connsiteX532" y="connsiteY532"/>
            </a:cxn>
            <a:cxn ang="0">
              <a:pos x="connsiteX533" y="connsiteY533"/>
            </a:cxn>
            <a:cxn ang="0">
              <a:pos x="connsiteX534" y="connsiteY534"/>
            </a:cxn>
            <a:cxn ang="0">
              <a:pos x="connsiteX535" y="connsiteY535"/>
            </a:cxn>
            <a:cxn ang="0">
              <a:pos x="connsiteX536" y="connsiteY536"/>
            </a:cxn>
            <a:cxn ang="0">
              <a:pos x="connsiteX537" y="connsiteY537"/>
            </a:cxn>
            <a:cxn ang="0">
              <a:pos x="connsiteX538" y="connsiteY538"/>
            </a:cxn>
            <a:cxn ang="0">
              <a:pos x="connsiteX539" y="connsiteY539"/>
            </a:cxn>
            <a:cxn ang="0">
              <a:pos x="connsiteX540" y="connsiteY540"/>
            </a:cxn>
            <a:cxn ang="0">
              <a:pos x="connsiteX541" y="connsiteY541"/>
            </a:cxn>
            <a:cxn ang="0">
              <a:pos x="connsiteX542" y="connsiteY542"/>
            </a:cxn>
            <a:cxn ang="0">
              <a:pos x="connsiteX543" y="connsiteY543"/>
            </a:cxn>
            <a:cxn ang="0">
              <a:pos x="connsiteX544" y="connsiteY544"/>
            </a:cxn>
            <a:cxn ang="0">
              <a:pos x="connsiteX545" y="connsiteY545"/>
            </a:cxn>
            <a:cxn ang="0">
              <a:pos x="connsiteX546" y="connsiteY546"/>
            </a:cxn>
            <a:cxn ang="0">
              <a:pos x="connsiteX547" y="connsiteY547"/>
            </a:cxn>
            <a:cxn ang="0">
              <a:pos x="connsiteX548" y="connsiteY548"/>
            </a:cxn>
            <a:cxn ang="0">
              <a:pos x="connsiteX549" y="connsiteY549"/>
            </a:cxn>
            <a:cxn ang="0">
              <a:pos x="connsiteX550" y="connsiteY550"/>
            </a:cxn>
            <a:cxn ang="0">
              <a:pos x="connsiteX551" y="connsiteY551"/>
            </a:cxn>
            <a:cxn ang="0">
              <a:pos x="connsiteX552" y="connsiteY552"/>
            </a:cxn>
            <a:cxn ang="0">
              <a:pos x="connsiteX553" y="connsiteY553"/>
            </a:cxn>
            <a:cxn ang="0">
              <a:pos x="connsiteX554" y="connsiteY554"/>
            </a:cxn>
            <a:cxn ang="0">
              <a:pos x="connsiteX555" y="connsiteY555"/>
            </a:cxn>
            <a:cxn ang="0">
              <a:pos x="connsiteX556" y="connsiteY556"/>
            </a:cxn>
            <a:cxn ang="0">
              <a:pos x="connsiteX557" y="connsiteY557"/>
            </a:cxn>
            <a:cxn ang="0">
              <a:pos x="connsiteX558" y="connsiteY558"/>
            </a:cxn>
            <a:cxn ang="0">
              <a:pos x="connsiteX559" y="connsiteY559"/>
            </a:cxn>
            <a:cxn ang="0">
              <a:pos x="connsiteX560" y="connsiteY560"/>
            </a:cxn>
            <a:cxn ang="0">
              <a:pos x="connsiteX561" y="connsiteY561"/>
            </a:cxn>
            <a:cxn ang="0">
              <a:pos x="connsiteX562" y="connsiteY562"/>
            </a:cxn>
            <a:cxn ang="0">
              <a:pos x="connsiteX563" y="connsiteY563"/>
            </a:cxn>
            <a:cxn ang="0">
              <a:pos x="connsiteX564" y="connsiteY564"/>
            </a:cxn>
            <a:cxn ang="0">
              <a:pos x="connsiteX565" y="connsiteY565"/>
            </a:cxn>
            <a:cxn ang="0">
              <a:pos x="connsiteX566" y="connsiteY566"/>
            </a:cxn>
            <a:cxn ang="0">
              <a:pos x="connsiteX567" y="connsiteY567"/>
            </a:cxn>
            <a:cxn ang="0">
              <a:pos x="connsiteX568" y="connsiteY568"/>
            </a:cxn>
            <a:cxn ang="0">
              <a:pos x="connsiteX569" y="connsiteY569"/>
            </a:cxn>
            <a:cxn ang="0">
              <a:pos x="connsiteX570" y="connsiteY570"/>
            </a:cxn>
            <a:cxn ang="0">
              <a:pos x="connsiteX571" y="connsiteY571"/>
            </a:cxn>
            <a:cxn ang="0">
              <a:pos x="connsiteX572" y="connsiteY572"/>
            </a:cxn>
            <a:cxn ang="0">
              <a:pos x="connsiteX573" y="connsiteY573"/>
            </a:cxn>
            <a:cxn ang="0">
              <a:pos x="connsiteX574" y="connsiteY574"/>
            </a:cxn>
            <a:cxn ang="0">
              <a:pos x="connsiteX575" y="connsiteY575"/>
            </a:cxn>
            <a:cxn ang="0">
              <a:pos x="connsiteX576" y="connsiteY576"/>
            </a:cxn>
            <a:cxn ang="0">
              <a:pos x="connsiteX577" y="connsiteY577"/>
            </a:cxn>
            <a:cxn ang="0">
              <a:pos x="connsiteX578" y="connsiteY578"/>
            </a:cxn>
            <a:cxn ang="0">
              <a:pos x="connsiteX579" y="connsiteY579"/>
            </a:cxn>
            <a:cxn ang="0">
              <a:pos x="connsiteX580" y="connsiteY580"/>
            </a:cxn>
            <a:cxn ang="0">
              <a:pos x="connsiteX581" y="connsiteY581"/>
            </a:cxn>
            <a:cxn ang="0">
              <a:pos x="connsiteX582" y="connsiteY582"/>
            </a:cxn>
            <a:cxn ang="0">
              <a:pos x="connsiteX583" y="connsiteY583"/>
            </a:cxn>
            <a:cxn ang="0">
              <a:pos x="connsiteX584" y="connsiteY584"/>
            </a:cxn>
            <a:cxn ang="0">
              <a:pos x="connsiteX585" y="connsiteY585"/>
            </a:cxn>
            <a:cxn ang="0">
              <a:pos x="connsiteX586" y="connsiteY586"/>
            </a:cxn>
            <a:cxn ang="0">
              <a:pos x="connsiteX587" y="connsiteY587"/>
            </a:cxn>
            <a:cxn ang="0">
              <a:pos x="connsiteX588" y="connsiteY588"/>
            </a:cxn>
            <a:cxn ang="0">
              <a:pos x="connsiteX589" y="connsiteY589"/>
            </a:cxn>
            <a:cxn ang="0">
              <a:pos x="connsiteX590" y="connsiteY590"/>
            </a:cxn>
            <a:cxn ang="0">
              <a:pos x="connsiteX591" y="connsiteY591"/>
            </a:cxn>
            <a:cxn ang="0">
              <a:pos x="connsiteX592" y="connsiteY592"/>
            </a:cxn>
            <a:cxn ang="0">
              <a:pos x="connsiteX593" y="connsiteY593"/>
            </a:cxn>
            <a:cxn ang="0">
              <a:pos x="connsiteX594" y="connsiteY594"/>
            </a:cxn>
            <a:cxn ang="0">
              <a:pos x="connsiteX595" y="connsiteY595"/>
            </a:cxn>
            <a:cxn ang="0">
              <a:pos x="connsiteX596" y="connsiteY596"/>
            </a:cxn>
            <a:cxn ang="0">
              <a:pos x="connsiteX597" y="connsiteY597"/>
            </a:cxn>
            <a:cxn ang="0">
              <a:pos x="connsiteX598" y="connsiteY598"/>
            </a:cxn>
            <a:cxn ang="0">
              <a:pos x="connsiteX599" y="connsiteY599"/>
            </a:cxn>
            <a:cxn ang="0">
              <a:pos x="connsiteX600" y="connsiteY600"/>
            </a:cxn>
            <a:cxn ang="0">
              <a:pos x="connsiteX601" y="connsiteY601"/>
            </a:cxn>
            <a:cxn ang="0">
              <a:pos x="connsiteX602" y="connsiteY602"/>
            </a:cxn>
            <a:cxn ang="0">
              <a:pos x="connsiteX603" y="connsiteY603"/>
            </a:cxn>
            <a:cxn ang="0">
              <a:pos x="connsiteX604" y="connsiteY604"/>
            </a:cxn>
            <a:cxn ang="0">
              <a:pos x="connsiteX605" y="connsiteY605"/>
            </a:cxn>
            <a:cxn ang="0">
              <a:pos x="connsiteX606" y="connsiteY606"/>
            </a:cxn>
            <a:cxn ang="0">
              <a:pos x="connsiteX607" y="connsiteY607"/>
            </a:cxn>
            <a:cxn ang="0">
              <a:pos x="connsiteX608" y="connsiteY608"/>
            </a:cxn>
            <a:cxn ang="0">
              <a:pos x="connsiteX609" y="connsiteY609"/>
            </a:cxn>
            <a:cxn ang="0">
              <a:pos x="connsiteX610" y="connsiteY610"/>
            </a:cxn>
            <a:cxn ang="0">
              <a:pos x="connsiteX611" y="connsiteY611"/>
            </a:cxn>
            <a:cxn ang="0">
              <a:pos x="connsiteX612" y="connsiteY612"/>
            </a:cxn>
            <a:cxn ang="0">
              <a:pos x="connsiteX613" y="connsiteY613"/>
            </a:cxn>
            <a:cxn ang="0">
              <a:pos x="connsiteX614" y="connsiteY614"/>
            </a:cxn>
            <a:cxn ang="0">
              <a:pos x="connsiteX615" y="connsiteY615"/>
            </a:cxn>
            <a:cxn ang="0">
              <a:pos x="connsiteX616" y="connsiteY616"/>
            </a:cxn>
            <a:cxn ang="0">
              <a:pos x="connsiteX617" y="connsiteY617"/>
            </a:cxn>
            <a:cxn ang="0">
              <a:pos x="connsiteX618" y="connsiteY618"/>
            </a:cxn>
            <a:cxn ang="0">
              <a:pos x="connsiteX619" y="connsiteY619"/>
            </a:cxn>
            <a:cxn ang="0">
              <a:pos x="connsiteX620" y="connsiteY620"/>
            </a:cxn>
            <a:cxn ang="0">
              <a:pos x="connsiteX621" y="connsiteY621"/>
            </a:cxn>
            <a:cxn ang="0">
              <a:pos x="connsiteX622" y="connsiteY622"/>
            </a:cxn>
            <a:cxn ang="0">
              <a:pos x="connsiteX623" y="connsiteY623"/>
            </a:cxn>
            <a:cxn ang="0">
              <a:pos x="connsiteX624" y="connsiteY624"/>
            </a:cxn>
            <a:cxn ang="0">
              <a:pos x="connsiteX625" y="connsiteY625"/>
            </a:cxn>
            <a:cxn ang="0">
              <a:pos x="connsiteX626" y="connsiteY626"/>
            </a:cxn>
            <a:cxn ang="0">
              <a:pos x="connsiteX627" y="connsiteY627"/>
            </a:cxn>
            <a:cxn ang="0">
              <a:pos x="connsiteX628" y="connsiteY628"/>
            </a:cxn>
            <a:cxn ang="0">
              <a:pos x="connsiteX629" y="connsiteY629"/>
            </a:cxn>
            <a:cxn ang="0">
              <a:pos x="connsiteX630" y="connsiteY630"/>
            </a:cxn>
            <a:cxn ang="0">
              <a:pos x="connsiteX631" y="connsiteY631"/>
            </a:cxn>
            <a:cxn ang="0">
              <a:pos x="connsiteX632" y="connsiteY632"/>
            </a:cxn>
            <a:cxn ang="0">
              <a:pos x="connsiteX633" y="connsiteY633"/>
            </a:cxn>
            <a:cxn ang="0">
              <a:pos x="connsiteX634" y="connsiteY634"/>
            </a:cxn>
            <a:cxn ang="0">
              <a:pos x="connsiteX635" y="connsiteY635"/>
            </a:cxn>
            <a:cxn ang="0">
              <a:pos x="connsiteX636" y="connsiteY636"/>
            </a:cxn>
            <a:cxn ang="0">
              <a:pos x="connsiteX637" y="connsiteY637"/>
            </a:cxn>
            <a:cxn ang="0">
              <a:pos x="connsiteX638" y="connsiteY638"/>
            </a:cxn>
            <a:cxn ang="0">
              <a:pos x="connsiteX639" y="connsiteY639"/>
            </a:cxn>
            <a:cxn ang="0">
              <a:pos x="connsiteX640" y="connsiteY640"/>
            </a:cxn>
            <a:cxn ang="0">
              <a:pos x="connsiteX641" y="connsiteY641"/>
            </a:cxn>
            <a:cxn ang="0">
              <a:pos x="connsiteX642" y="connsiteY642"/>
            </a:cxn>
            <a:cxn ang="0">
              <a:pos x="connsiteX643" y="connsiteY643"/>
            </a:cxn>
            <a:cxn ang="0">
              <a:pos x="connsiteX644" y="connsiteY644"/>
            </a:cxn>
            <a:cxn ang="0">
              <a:pos x="connsiteX645" y="connsiteY645"/>
            </a:cxn>
            <a:cxn ang="0">
              <a:pos x="connsiteX646" y="connsiteY646"/>
            </a:cxn>
            <a:cxn ang="0">
              <a:pos x="connsiteX647" y="connsiteY647"/>
            </a:cxn>
            <a:cxn ang="0">
              <a:pos x="connsiteX648" y="connsiteY648"/>
            </a:cxn>
            <a:cxn ang="0">
              <a:pos x="connsiteX649" y="connsiteY649"/>
            </a:cxn>
            <a:cxn ang="0">
              <a:pos x="connsiteX650" y="connsiteY650"/>
            </a:cxn>
            <a:cxn ang="0">
              <a:pos x="connsiteX651" y="connsiteY651"/>
            </a:cxn>
            <a:cxn ang="0">
              <a:pos x="connsiteX652" y="connsiteY652"/>
            </a:cxn>
            <a:cxn ang="0">
              <a:pos x="connsiteX653" y="connsiteY653"/>
            </a:cxn>
            <a:cxn ang="0">
              <a:pos x="connsiteX654" y="connsiteY654"/>
            </a:cxn>
            <a:cxn ang="0">
              <a:pos x="connsiteX655" y="connsiteY655"/>
            </a:cxn>
            <a:cxn ang="0">
              <a:pos x="connsiteX656" y="connsiteY656"/>
            </a:cxn>
            <a:cxn ang="0">
              <a:pos x="connsiteX657" y="connsiteY657"/>
            </a:cxn>
            <a:cxn ang="0">
              <a:pos x="connsiteX658" y="connsiteY658"/>
            </a:cxn>
            <a:cxn ang="0">
              <a:pos x="connsiteX659" y="connsiteY659"/>
            </a:cxn>
            <a:cxn ang="0">
              <a:pos x="connsiteX660" y="connsiteY660"/>
            </a:cxn>
            <a:cxn ang="0">
              <a:pos x="connsiteX661" y="connsiteY661"/>
            </a:cxn>
            <a:cxn ang="0">
              <a:pos x="connsiteX662" y="connsiteY662"/>
            </a:cxn>
            <a:cxn ang="0">
              <a:pos x="connsiteX663" y="connsiteY663"/>
            </a:cxn>
            <a:cxn ang="0">
              <a:pos x="connsiteX664" y="connsiteY664"/>
            </a:cxn>
            <a:cxn ang="0">
              <a:pos x="connsiteX665" y="connsiteY665"/>
            </a:cxn>
            <a:cxn ang="0">
              <a:pos x="connsiteX666" y="connsiteY666"/>
            </a:cxn>
            <a:cxn ang="0">
              <a:pos x="connsiteX667" y="connsiteY667"/>
            </a:cxn>
            <a:cxn ang="0">
              <a:pos x="connsiteX668" y="connsiteY668"/>
            </a:cxn>
            <a:cxn ang="0">
              <a:pos x="connsiteX669" y="connsiteY669"/>
            </a:cxn>
            <a:cxn ang="0">
              <a:pos x="connsiteX670" y="connsiteY670"/>
            </a:cxn>
            <a:cxn ang="0">
              <a:pos x="connsiteX671" y="connsiteY671"/>
            </a:cxn>
            <a:cxn ang="0">
              <a:pos x="connsiteX672" y="connsiteY672"/>
            </a:cxn>
            <a:cxn ang="0">
              <a:pos x="connsiteX673" y="connsiteY673"/>
            </a:cxn>
            <a:cxn ang="0">
              <a:pos x="connsiteX674" y="connsiteY674"/>
            </a:cxn>
            <a:cxn ang="0">
              <a:pos x="connsiteX675" y="connsiteY675"/>
            </a:cxn>
            <a:cxn ang="0">
              <a:pos x="connsiteX676" y="connsiteY676"/>
            </a:cxn>
            <a:cxn ang="0">
              <a:pos x="connsiteX677" y="connsiteY677"/>
            </a:cxn>
            <a:cxn ang="0">
              <a:pos x="connsiteX678" y="connsiteY678"/>
            </a:cxn>
            <a:cxn ang="0">
              <a:pos x="connsiteX679" y="connsiteY679"/>
            </a:cxn>
            <a:cxn ang="0">
              <a:pos x="connsiteX680" y="connsiteY680"/>
            </a:cxn>
            <a:cxn ang="0">
              <a:pos x="connsiteX681" y="connsiteY681"/>
            </a:cxn>
            <a:cxn ang="0">
              <a:pos x="connsiteX682" y="connsiteY682"/>
            </a:cxn>
            <a:cxn ang="0">
              <a:pos x="connsiteX683" y="connsiteY683"/>
            </a:cxn>
            <a:cxn ang="0">
              <a:pos x="connsiteX684" y="connsiteY684"/>
            </a:cxn>
            <a:cxn ang="0">
              <a:pos x="connsiteX685" y="connsiteY685"/>
            </a:cxn>
            <a:cxn ang="0">
              <a:pos x="connsiteX686" y="connsiteY686"/>
            </a:cxn>
            <a:cxn ang="0">
              <a:pos x="connsiteX687" y="connsiteY687"/>
            </a:cxn>
            <a:cxn ang="0">
              <a:pos x="connsiteX688" y="connsiteY688"/>
            </a:cxn>
            <a:cxn ang="0">
              <a:pos x="connsiteX689" y="connsiteY689"/>
            </a:cxn>
            <a:cxn ang="0">
              <a:pos x="connsiteX690" y="connsiteY690"/>
            </a:cxn>
            <a:cxn ang="0">
              <a:pos x="connsiteX691" y="connsiteY691"/>
            </a:cxn>
            <a:cxn ang="0">
              <a:pos x="connsiteX692" y="connsiteY692"/>
            </a:cxn>
            <a:cxn ang="0">
              <a:pos x="connsiteX693" y="connsiteY693"/>
            </a:cxn>
            <a:cxn ang="0">
              <a:pos x="connsiteX694" y="connsiteY694"/>
            </a:cxn>
            <a:cxn ang="0">
              <a:pos x="connsiteX695" y="connsiteY695"/>
            </a:cxn>
            <a:cxn ang="0">
              <a:pos x="connsiteX696" y="connsiteY696"/>
            </a:cxn>
            <a:cxn ang="0">
              <a:pos x="connsiteX697" y="connsiteY697"/>
            </a:cxn>
            <a:cxn ang="0">
              <a:pos x="connsiteX698" y="connsiteY698"/>
            </a:cxn>
            <a:cxn ang="0">
              <a:pos x="connsiteX699" y="connsiteY699"/>
            </a:cxn>
            <a:cxn ang="0">
              <a:pos x="connsiteX700" y="connsiteY700"/>
            </a:cxn>
            <a:cxn ang="0">
              <a:pos x="connsiteX701" y="connsiteY701"/>
            </a:cxn>
            <a:cxn ang="0">
              <a:pos x="connsiteX702" y="connsiteY702"/>
            </a:cxn>
            <a:cxn ang="0">
              <a:pos x="connsiteX703" y="connsiteY703"/>
            </a:cxn>
            <a:cxn ang="0">
              <a:pos x="connsiteX704" y="connsiteY704"/>
            </a:cxn>
            <a:cxn ang="0">
              <a:pos x="connsiteX705" y="connsiteY705"/>
            </a:cxn>
            <a:cxn ang="0">
              <a:pos x="connsiteX706" y="connsiteY706"/>
            </a:cxn>
            <a:cxn ang="0">
              <a:pos x="connsiteX707" y="connsiteY707"/>
            </a:cxn>
            <a:cxn ang="0">
              <a:pos x="connsiteX708" y="connsiteY708"/>
            </a:cxn>
            <a:cxn ang="0">
              <a:pos x="connsiteX709" y="connsiteY709"/>
            </a:cxn>
            <a:cxn ang="0">
              <a:pos x="connsiteX710" y="connsiteY710"/>
            </a:cxn>
            <a:cxn ang="0">
              <a:pos x="connsiteX711" y="connsiteY711"/>
            </a:cxn>
            <a:cxn ang="0">
              <a:pos x="connsiteX712" y="connsiteY712"/>
            </a:cxn>
            <a:cxn ang="0">
              <a:pos x="connsiteX713" y="connsiteY713"/>
            </a:cxn>
            <a:cxn ang="0">
              <a:pos x="connsiteX714" y="connsiteY714"/>
            </a:cxn>
            <a:cxn ang="0">
              <a:pos x="connsiteX715" y="connsiteY715"/>
            </a:cxn>
            <a:cxn ang="0">
              <a:pos x="connsiteX716" y="connsiteY716"/>
            </a:cxn>
            <a:cxn ang="0">
              <a:pos x="connsiteX717" y="connsiteY717"/>
            </a:cxn>
            <a:cxn ang="0">
              <a:pos x="connsiteX718" y="connsiteY718"/>
            </a:cxn>
            <a:cxn ang="0">
              <a:pos x="connsiteX719" y="connsiteY719"/>
            </a:cxn>
            <a:cxn ang="0">
              <a:pos x="connsiteX720" y="connsiteY720"/>
            </a:cxn>
            <a:cxn ang="0">
              <a:pos x="connsiteX721" y="connsiteY721"/>
            </a:cxn>
            <a:cxn ang="0">
              <a:pos x="connsiteX722" y="connsiteY722"/>
            </a:cxn>
            <a:cxn ang="0">
              <a:pos x="connsiteX723" y="connsiteY723"/>
            </a:cxn>
            <a:cxn ang="0">
              <a:pos x="connsiteX724" y="connsiteY724"/>
            </a:cxn>
            <a:cxn ang="0">
              <a:pos x="connsiteX725" y="connsiteY725"/>
            </a:cxn>
            <a:cxn ang="0">
              <a:pos x="connsiteX726" y="connsiteY726"/>
            </a:cxn>
            <a:cxn ang="0">
              <a:pos x="connsiteX727" y="connsiteY727"/>
            </a:cxn>
            <a:cxn ang="0">
              <a:pos x="connsiteX728" y="connsiteY728"/>
            </a:cxn>
            <a:cxn ang="0">
              <a:pos x="connsiteX729" y="connsiteY729"/>
            </a:cxn>
            <a:cxn ang="0">
              <a:pos x="connsiteX730" y="connsiteY730"/>
            </a:cxn>
            <a:cxn ang="0">
              <a:pos x="connsiteX731" y="connsiteY731"/>
            </a:cxn>
            <a:cxn ang="0">
              <a:pos x="connsiteX732" y="connsiteY732"/>
            </a:cxn>
            <a:cxn ang="0">
              <a:pos x="connsiteX733" y="connsiteY733"/>
            </a:cxn>
            <a:cxn ang="0">
              <a:pos x="connsiteX734" y="connsiteY734"/>
            </a:cxn>
            <a:cxn ang="0">
              <a:pos x="connsiteX735" y="connsiteY735"/>
            </a:cxn>
            <a:cxn ang="0">
              <a:pos x="connsiteX736" y="connsiteY736"/>
            </a:cxn>
            <a:cxn ang="0">
              <a:pos x="connsiteX737" y="connsiteY737"/>
            </a:cxn>
            <a:cxn ang="0">
              <a:pos x="connsiteX738" y="connsiteY738"/>
            </a:cxn>
            <a:cxn ang="0">
              <a:pos x="connsiteX739" y="connsiteY739"/>
            </a:cxn>
            <a:cxn ang="0">
              <a:pos x="connsiteX740" y="connsiteY740"/>
            </a:cxn>
            <a:cxn ang="0">
              <a:pos x="connsiteX741" y="connsiteY741"/>
            </a:cxn>
            <a:cxn ang="0">
              <a:pos x="connsiteX742" y="connsiteY742"/>
            </a:cxn>
            <a:cxn ang="0">
              <a:pos x="connsiteX743" y="connsiteY743"/>
            </a:cxn>
            <a:cxn ang="0">
              <a:pos x="connsiteX744" y="connsiteY744"/>
            </a:cxn>
            <a:cxn ang="0">
              <a:pos x="connsiteX745" y="connsiteY745"/>
            </a:cxn>
            <a:cxn ang="0">
              <a:pos x="connsiteX746" y="connsiteY746"/>
            </a:cxn>
            <a:cxn ang="0">
              <a:pos x="connsiteX747" y="connsiteY747"/>
            </a:cxn>
            <a:cxn ang="0">
              <a:pos x="connsiteX748" y="connsiteY748"/>
            </a:cxn>
            <a:cxn ang="0">
              <a:pos x="connsiteX749" y="connsiteY749"/>
            </a:cxn>
            <a:cxn ang="0">
              <a:pos x="connsiteX750" y="connsiteY750"/>
            </a:cxn>
            <a:cxn ang="0">
              <a:pos x="connsiteX751" y="connsiteY751"/>
            </a:cxn>
            <a:cxn ang="0">
              <a:pos x="connsiteX752" y="connsiteY752"/>
            </a:cxn>
            <a:cxn ang="0">
              <a:pos x="connsiteX753" y="connsiteY753"/>
            </a:cxn>
            <a:cxn ang="0">
              <a:pos x="connsiteX754" y="connsiteY754"/>
            </a:cxn>
            <a:cxn ang="0">
              <a:pos x="connsiteX755" y="connsiteY755"/>
            </a:cxn>
            <a:cxn ang="0">
              <a:pos x="connsiteX756" y="connsiteY756"/>
            </a:cxn>
            <a:cxn ang="0">
              <a:pos x="connsiteX757" y="connsiteY757"/>
            </a:cxn>
            <a:cxn ang="0">
              <a:pos x="connsiteX758" y="connsiteY758"/>
            </a:cxn>
            <a:cxn ang="0">
              <a:pos x="connsiteX759" y="connsiteY759"/>
            </a:cxn>
            <a:cxn ang="0">
              <a:pos x="connsiteX760" y="connsiteY760"/>
            </a:cxn>
            <a:cxn ang="0">
              <a:pos x="connsiteX761" y="connsiteY761"/>
            </a:cxn>
            <a:cxn ang="0">
              <a:pos x="connsiteX762" y="connsiteY762"/>
            </a:cxn>
            <a:cxn ang="0">
              <a:pos x="connsiteX763" y="connsiteY763"/>
            </a:cxn>
            <a:cxn ang="0">
              <a:pos x="connsiteX764" y="connsiteY764"/>
            </a:cxn>
            <a:cxn ang="0">
              <a:pos x="connsiteX765" y="connsiteY765"/>
            </a:cxn>
            <a:cxn ang="0">
              <a:pos x="connsiteX766" y="connsiteY766"/>
            </a:cxn>
            <a:cxn ang="0">
              <a:pos x="connsiteX767" y="connsiteY767"/>
            </a:cxn>
            <a:cxn ang="0">
              <a:pos x="connsiteX768" y="connsiteY768"/>
            </a:cxn>
            <a:cxn ang="0">
              <a:pos x="connsiteX769" y="connsiteY769"/>
            </a:cxn>
            <a:cxn ang="0">
              <a:pos x="connsiteX770" y="connsiteY770"/>
            </a:cxn>
            <a:cxn ang="0">
              <a:pos x="connsiteX771" y="connsiteY771"/>
            </a:cxn>
            <a:cxn ang="0">
              <a:pos x="connsiteX772" y="connsiteY772"/>
            </a:cxn>
            <a:cxn ang="0">
              <a:pos x="connsiteX773" y="connsiteY773"/>
            </a:cxn>
            <a:cxn ang="0">
              <a:pos x="connsiteX774" y="connsiteY774"/>
            </a:cxn>
            <a:cxn ang="0">
              <a:pos x="connsiteX775" y="connsiteY775"/>
            </a:cxn>
            <a:cxn ang="0">
              <a:pos x="connsiteX776" y="connsiteY776"/>
            </a:cxn>
            <a:cxn ang="0">
              <a:pos x="connsiteX777" y="connsiteY777"/>
            </a:cxn>
            <a:cxn ang="0">
              <a:pos x="connsiteX778" y="connsiteY778"/>
            </a:cxn>
            <a:cxn ang="0">
              <a:pos x="connsiteX779" y="connsiteY779"/>
            </a:cxn>
            <a:cxn ang="0">
              <a:pos x="connsiteX780" y="connsiteY780"/>
            </a:cxn>
            <a:cxn ang="0">
              <a:pos x="connsiteX781" y="connsiteY781"/>
            </a:cxn>
            <a:cxn ang="0">
              <a:pos x="connsiteX782" y="connsiteY782"/>
            </a:cxn>
            <a:cxn ang="0">
              <a:pos x="connsiteX783" y="connsiteY783"/>
            </a:cxn>
            <a:cxn ang="0">
              <a:pos x="connsiteX784" y="connsiteY784"/>
            </a:cxn>
            <a:cxn ang="0">
              <a:pos x="connsiteX785" y="connsiteY785"/>
            </a:cxn>
            <a:cxn ang="0">
              <a:pos x="connsiteX786" y="connsiteY786"/>
            </a:cxn>
            <a:cxn ang="0">
              <a:pos x="connsiteX787" y="connsiteY787"/>
            </a:cxn>
            <a:cxn ang="0">
              <a:pos x="connsiteX788" y="connsiteY788"/>
            </a:cxn>
            <a:cxn ang="0">
              <a:pos x="connsiteX789" y="connsiteY789"/>
            </a:cxn>
            <a:cxn ang="0">
              <a:pos x="connsiteX790" y="connsiteY790"/>
            </a:cxn>
            <a:cxn ang="0">
              <a:pos x="connsiteX791" y="connsiteY791"/>
            </a:cxn>
            <a:cxn ang="0">
              <a:pos x="connsiteX792" y="connsiteY792"/>
            </a:cxn>
            <a:cxn ang="0">
              <a:pos x="connsiteX793" y="connsiteY793"/>
            </a:cxn>
            <a:cxn ang="0">
              <a:pos x="connsiteX794" y="connsiteY794"/>
            </a:cxn>
            <a:cxn ang="0">
              <a:pos x="connsiteX795" y="connsiteY795"/>
            </a:cxn>
            <a:cxn ang="0">
              <a:pos x="connsiteX796" y="connsiteY796"/>
            </a:cxn>
            <a:cxn ang="0">
              <a:pos x="connsiteX797" y="connsiteY797"/>
            </a:cxn>
            <a:cxn ang="0">
              <a:pos x="connsiteX798" y="connsiteY798"/>
            </a:cxn>
            <a:cxn ang="0">
              <a:pos x="connsiteX799" y="connsiteY799"/>
            </a:cxn>
            <a:cxn ang="0">
              <a:pos x="connsiteX800" y="connsiteY800"/>
            </a:cxn>
            <a:cxn ang="0">
              <a:pos x="connsiteX801" y="connsiteY801"/>
            </a:cxn>
            <a:cxn ang="0">
              <a:pos x="connsiteX802" y="connsiteY802"/>
            </a:cxn>
            <a:cxn ang="0">
              <a:pos x="connsiteX803" y="connsiteY803"/>
            </a:cxn>
            <a:cxn ang="0">
              <a:pos x="connsiteX804" y="connsiteY804"/>
            </a:cxn>
            <a:cxn ang="0">
              <a:pos x="connsiteX805" y="connsiteY805"/>
            </a:cxn>
            <a:cxn ang="0">
              <a:pos x="connsiteX806" y="connsiteY806"/>
            </a:cxn>
            <a:cxn ang="0">
              <a:pos x="connsiteX807" y="connsiteY807"/>
            </a:cxn>
            <a:cxn ang="0">
              <a:pos x="connsiteX808" y="connsiteY808"/>
            </a:cxn>
            <a:cxn ang="0">
              <a:pos x="connsiteX809" y="connsiteY809"/>
            </a:cxn>
            <a:cxn ang="0">
              <a:pos x="connsiteX810" y="connsiteY810"/>
            </a:cxn>
            <a:cxn ang="0">
              <a:pos x="connsiteX811" y="connsiteY811"/>
            </a:cxn>
            <a:cxn ang="0">
              <a:pos x="connsiteX812" y="connsiteY812"/>
            </a:cxn>
            <a:cxn ang="0">
              <a:pos x="connsiteX813" y="connsiteY813"/>
            </a:cxn>
            <a:cxn ang="0">
              <a:pos x="connsiteX814" y="connsiteY814"/>
            </a:cxn>
            <a:cxn ang="0">
              <a:pos x="connsiteX815" y="connsiteY815"/>
            </a:cxn>
            <a:cxn ang="0">
              <a:pos x="connsiteX816" y="connsiteY816"/>
            </a:cxn>
            <a:cxn ang="0">
              <a:pos x="connsiteX817" y="connsiteY817"/>
            </a:cxn>
            <a:cxn ang="0">
              <a:pos x="connsiteX818" y="connsiteY818"/>
            </a:cxn>
            <a:cxn ang="0">
              <a:pos x="connsiteX819" y="connsiteY819"/>
            </a:cxn>
            <a:cxn ang="0">
              <a:pos x="connsiteX820" y="connsiteY820"/>
            </a:cxn>
            <a:cxn ang="0">
              <a:pos x="connsiteX821" y="connsiteY821"/>
            </a:cxn>
            <a:cxn ang="0">
              <a:pos x="connsiteX822" y="connsiteY822"/>
            </a:cxn>
            <a:cxn ang="0">
              <a:pos x="connsiteX823" y="connsiteY823"/>
            </a:cxn>
            <a:cxn ang="0">
              <a:pos x="connsiteX824" y="connsiteY824"/>
            </a:cxn>
            <a:cxn ang="0">
              <a:pos x="connsiteX825" y="connsiteY825"/>
            </a:cxn>
            <a:cxn ang="0">
              <a:pos x="connsiteX826" y="connsiteY826"/>
            </a:cxn>
            <a:cxn ang="0">
              <a:pos x="connsiteX827" y="connsiteY827"/>
            </a:cxn>
            <a:cxn ang="0">
              <a:pos x="connsiteX828" y="connsiteY828"/>
            </a:cxn>
            <a:cxn ang="0">
              <a:pos x="connsiteX829" y="connsiteY829"/>
            </a:cxn>
            <a:cxn ang="0">
              <a:pos x="connsiteX830" y="connsiteY830"/>
            </a:cxn>
            <a:cxn ang="0">
              <a:pos x="connsiteX831" y="connsiteY831"/>
            </a:cxn>
            <a:cxn ang="0">
              <a:pos x="connsiteX832" y="connsiteY832"/>
            </a:cxn>
            <a:cxn ang="0">
              <a:pos x="connsiteX833" y="connsiteY833"/>
            </a:cxn>
            <a:cxn ang="0">
              <a:pos x="connsiteX834" y="connsiteY834"/>
            </a:cxn>
            <a:cxn ang="0">
              <a:pos x="connsiteX835" y="connsiteY835"/>
            </a:cxn>
            <a:cxn ang="0">
              <a:pos x="connsiteX836" y="connsiteY836"/>
            </a:cxn>
            <a:cxn ang="0">
              <a:pos x="connsiteX837" y="connsiteY837"/>
            </a:cxn>
            <a:cxn ang="0">
              <a:pos x="connsiteX838" y="connsiteY838"/>
            </a:cxn>
            <a:cxn ang="0">
              <a:pos x="connsiteX839" y="connsiteY839"/>
            </a:cxn>
            <a:cxn ang="0">
              <a:pos x="connsiteX840" y="connsiteY840"/>
            </a:cxn>
            <a:cxn ang="0">
              <a:pos x="connsiteX841" y="connsiteY841"/>
            </a:cxn>
            <a:cxn ang="0">
              <a:pos x="connsiteX842" y="connsiteY842"/>
            </a:cxn>
            <a:cxn ang="0">
              <a:pos x="connsiteX843" y="connsiteY843"/>
            </a:cxn>
            <a:cxn ang="0">
              <a:pos x="connsiteX844" y="connsiteY844"/>
            </a:cxn>
            <a:cxn ang="0">
              <a:pos x="connsiteX845" y="connsiteY845"/>
            </a:cxn>
            <a:cxn ang="0">
              <a:pos x="connsiteX846" y="connsiteY846"/>
            </a:cxn>
            <a:cxn ang="0">
              <a:pos x="connsiteX847" y="connsiteY847"/>
            </a:cxn>
            <a:cxn ang="0">
              <a:pos x="connsiteX848" y="connsiteY848"/>
            </a:cxn>
            <a:cxn ang="0">
              <a:pos x="connsiteX849" y="connsiteY849"/>
            </a:cxn>
            <a:cxn ang="0">
              <a:pos x="connsiteX850" y="connsiteY850"/>
            </a:cxn>
            <a:cxn ang="0">
              <a:pos x="connsiteX851" y="connsiteY851"/>
            </a:cxn>
            <a:cxn ang="0">
              <a:pos x="connsiteX852" y="connsiteY852"/>
            </a:cxn>
            <a:cxn ang="0">
              <a:pos x="connsiteX853" y="connsiteY853"/>
            </a:cxn>
            <a:cxn ang="0">
              <a:pos x="connsiteX854" y="connsiteY854"/>
            </a:cxn>
            <a:cxn ang="0">
              <a:pos x="connsiteX855" y="connsiteY855"/>
            </a:cxn>
            <a:cxn ang="0">
              <a:pos x="connsiteX856" y="connsiteY856"/>
            </a:cxn>
            <a:cxn ang="0">
              <a:pos x="connsiteX857" y="connsiteY857"/>
            </a:cxn>
            <a:cxn ang="0">
              <a:pos x="connsiteX858" y="connsiteY858"/>
            </a:cxn>
            <a:cxn ang="0">
              <a:pos x="connsiteX859" y="connsiteY859"/>
            </a:cxn>
            <a:cxn ang="0">
              <a:pos x="connsiteX860" y="connsiteY860"/>
            </a:cxn>
            <a:cxn ang="0">
              <a:pos x="connsiteX861" y="connsiteY861"/>
            </a:cxn>
            <a:cxn ang="0">
              <a:pos x="connsiteX862" y="connsiteY862"/>
            </a:cxn>
            <a:cxn ang="0">
              <a:pos x="connsiteX863" y="connsiteY863"/>
            </a:cxn>
            <a:cxn ang="0">
              <a:pos x="connsiteX864" y="connsiteY864"/>
            </a:cxn>
            <a:cxn ang="0">
              <a:pos x="connsiteX865" y="connsiteY865"/>
            </a:cxn>
            <a:cxn ang="0">
              <a:pos x="connsiteX866" y="connsiteY866"/>
            </a:cxn>
            <a:cxn ang="0">
              <a:pos x="connsiteX867" y="connsiteY867"/>
            </a:cxn>
            <a:cxn ang="0">
              <a:pos x="connsiteX868" y="connsiteY868"/>
            </a:cxn>
            <a:cxn ang="0">
              <a:pos x="connsiteX869" y="connsiteY869"/>
            </a:cxn>
            <a:cxn ang="0">
              <a:pos x="connsiteX870" y="connsiteY870"/>
            </a:cxn>
            <a:cxn ang="0">
              <a:pos x="connsiteX871" y="connsiteY871"/>
            </a:cxn>
            <a:cxn ang="0">
              <a:pos x="connsiteX872" y="connsiteY872"/>
            </a:cxn>
            <a:cxn ang="0">
              <a:pos x="connsiteX873" y="connsiteY873"/>
            </a:cxn>
            <a:cxn ang="0">
              <a:pos x="connsiteX874" y="connsiteY874"/>
            </a:cxn>
            <a:cxn ang="0">
              <a:pos x="connsiteX875" y="connsiteY875"/>
            </a:cxn>
            <a:cxn ang="0">
              <a:pos x="connsiteX876" y="connsiteY876"/>
            </a:cxn>
            <a:cxn ang="0">
              <a:pos x="connsiteX877" y="connsiteY877"/>
            </a:cxn>
            <a:cxn ang="0">
              <a:pos x="connsiteX878" y="connsiteY878"/>
            </a:cxn>
            <a:cxn ang="0">
              <a:pos x="connsiteX879" y="connsiteY879"/>
            </a:cxn>
            <a:cxn ang="0">
              <a:pos x="connsiteX880" y="connsiteY880"/>
            </a:cxn>
            <a:cxn ang="0">
              <a:pos x="connsiteX881" y="connsiteY881"/>
            </a:cxn>
            <a:cxn ang="0">
              <a:pos x="connsiteX882" y="connsiteY882"/>
            </a:cxn>
            <a:cxn ang="0">
              <a:pos x="connsiteX883" y="connsiteY883"/>
            </a:cxn>
            <a:cxn ang="0">
              <a:pos x="connsiteX884" y="connsiteY884"/>
            </a:cxn>
            <a:cxn ang="0">
              <a:pos x="connsiteX885" y="connsiteY885"/>
            </a:cxn>
            <a:cxn ang="0">
              <a:pos x="connsiteX886" y="connsiteY886"/>
            </a:cxn>
            <a:cxn ang="0">
              <a:pos x="connsiteX887" y="connsiteY887"/>
            </a:cxn>
            <a:cxn ang="0">
              <a:pos x="connsiteX888" y="connsiteY888"/>
            </a:cxn>
            <a:cxn ang="0">
              <a:pos x="connsiteX889" y="connsiteY889"/>
            </a:cxn>
            <a:cxn ang="0">
              <a:pos x="connsiteX890" y="connsiteY890"/>
            </a:cxn>
            <a:cxn ang="0">
              <a:pos x="connsiteX891" y="connsiteY891"/>
            </a:cxn>
            <a:cxn ang="0">
              <a:pos x="connsiteX892" y="connsiteY892"/>
            </a:cxn>
            <a:cxn ang="0">
              <a:pos x="connsiteX893" y="connsiteY893"/>
            </a:cxn>
            <a:cxn ang="0">
              <a:pos x="connsiteX894" y="connsiteY894"/>
            </a:cxn>
            <a:cxn ang="0">
              <a:pos x="connsiteX895" y="connsiteY895"/>
            </a:cxn>
            <a:cxn ang="0">
              <a:pos x="connsiteX896" y="connsiteY896"/>
            </a:cxn>
            <a:cxn ang="0">
              <a:pos x="connsiteX897" y="connsiteY897"/>
            </a:cxn>
            <a:cxn ang="0">
              <a:pos x="connsiteX898" y="connsiteY898"/>
            </a:cxn>
            <a:cxn ang="0">
              <a:pos x="connsiteX899" y="connsiteY899"/>
            </a:cxn>
            <a:cxn ang="0">
              <a:pos x="connsiteX900" y="connsiteY900"/>
            </a:cxn>
            <a:cxn ang="0">
              <a:pos x="connsiteX901" y="connsiteY901"/>
            </a:cxn>
            <a:cxn ang="0">
              <a:pos x="connsiteX902" y="connsiteY902"/>
            </a:cxn>
            <a:cxn ang="0">
              <a:pos x="connsiteX903" y="connsiteY903"/>
            </a:cxn>
            <a:cxn ang="0">
              <a:pos x="connsiteX904" y="connsiteY904"/>
            </a:cxn>
            <a:cxn ang="0">
              <a:pos x="connsiteX905" y="connsiteY905"/>
            </a:cxn>
            <a:cxn ang="0">
              <a:pos x="connsiteX906" y="connsiteY906"/>
            </a:cxn>
            <a:cxn ang="0">
              <a:pos x="connsiteX907" y="connsiteY907"/>
            </a:cxn>
            <a:cxn ang="0">
              <a:pos x="connsiteX908" y="connsiteY908"/>
            </a:cxn>
            <a:cxn ang="0">
              <a:pos x="connsiteX909" y="connsiteY909"/>
            </a:cxn>
            <a:cxn ang="0">
              <a:pos x="connsiteX910" y="connsiteY910"/>
            </a:cxn>
            <a:cxn ang="0">
              <a:pos x="connsiteX911" y="connsiteY911"/>
            </a:cxn>
            <a:cxn ang="0">
              <a:pos x="connsiteX912" y="connsiteY912"/>
            </a:cxn>
            <a:cxn ang="0">
              <a:pos x="connsiteX913" y="connsiteY913"/>
            </a:cxn>
            <a:cxn ang="0">
              <a:pos x="connsiteX914" y="connsiteY914"/>
            </a:cxn>
            <a:cxn ang="0">
              <a:pos x="connsiteX915" y="connsiteY915"/>
            </a:cxn>
            <a:cxn ang="0">
              <a:pos x="connsiteX916" y="connsiteY916"/>
            </a:cxn>
            <a:cxn ang="0">
              <a:pos x="connsiteX917" y="connsiteY917"/>
            </a:cxn>
            <a:cxn ang="0">
              <a:pos x="connsiteX918" y="connsiteY918"/>
            </a:cxn>
            <a:cxn ang="0">
              <a:pos x="connsiteX919" y="connsiteY919"/>
            </a:cxn>
            <a:cxn ang="0">
              <a:pos x="connsiteX920" y="connsiteY920"/>
            </a:cxn>
            <a:cxn ang="0">
              <a:pos x="connsiteX921" y="connsiteY921"/>
            </a:cxn>
            <a:cxn ang="0">
              <a:pos x="connsiteX922" y="connsiteY922"/>
            </a:cxn>
            <a:cxn ang="0">
              <a:pos x="connsiteX923" y="connsiteY923"/>
            </a:cxn>
            <a:cxn ang="0">
              <a:pos x="connsiteX924" y="connsiteY924"/>
            </a:cxn>
            <a:cxn ang="0">
              <a:pos x="connsiteX925" y="connsiteY925"/>
            </a:cxn>
            <a:cxn ang="0">
              <a:pos x="connsiteX926" y="connsiteY926"/>
            </a:cxn>
            <a:cxn ang="0">
              <a:pos x="connsiteX927" y="connsiteY927"/>
            </a:cxn>
            <a:cxn ang="0">
              <a:pos x="connsiteX928" y="connsiteY928"/>
            </a:cxn>
            <a:cxn ang="0">
              <a:pos x="connsiteX929" y="connsiteY929"/>
            </a:cxn>
            <a:cxn ang="0">
              <a:pos x="connsiteX930" y="connsiteY930"/>
            </a:cxn>
            <a:cxn ang="0">
              <a:pos x="connsiteX931" y="connsiteY931"/>
            </a:cxn>
            <a:cxn ang="0">
              <a:pos x="connsiteX932" y="connsiteY932"/>
            </a:cxn>
            <a:cxn ang="0">
              <a:pos x="connsiteX933" y="connsiteY933"/>
            </a:cxn>
            <a:cxn ang="0">
              <a:pos x="connsiteX934" y="connsiteY934"/>
            </a:cxn>
            <a:cxn ang="0">
              <a:pos x="connsiteX935" y="connsiteY935"/>
            </a:cxn>
            <a:cxn ang="0">
              <a:pos x="connsiteX936" y="connsiteY936"/>
            </a:cxn>
            <a:cxn ang="0">
              <a:pos x="connsiteX937" y="connsiteY937"/>
            </a:cxn>
            <a:cxn ang="0">
              <a:pos x="connsiteX938" y="connsiteY938"/>
            </a:cxn>
            <a:cxn ang="0">
              <a:pos x="connsiteX939" y="connsiteY939"/>
            </a:cxn>
            <a:cxn ang="0">
              <a:pos x="connsiteX940" y="connsiteY940"/>
            </a:cxn>
            <a:cxn ang="0">
              <a:pos x="connsiteX941" y="connsiteY941"/>
            </a:cxn>
            <a:cxn ang="0">
              <a:pos x="connsiteX942" y="connsiteY942"/>
            </a:cxn>
            <a:cxn ang="0">
              <a:pos x="connsiteX943" y="connsiteY943"/>
            </a:cxn>
            <a:cxn ang="0">
              <a:pos x="connsiteX944" y="connsiteY944"/>
            </a:cxn>
            <a:cxn ang="0">
              <a:pos x="connsiteX945" y="connsiteY945"/>
            </a:cxn>
            <a:cxn ang="0">
              <a:pos x="connsiteX946" y="connsiteY946"/>
            </a:cxn>
            <a:cxn ang="0">
              <a:pos x="connsiteX947" y="connsiteY947"/>
            </a:cxn>
            <a:cxn ang="0">
              <a:pos x="connsiteX948" y="connsiteY948"/>
            </a:cxn>
            <a:cxn ang="0">
              <a:pos x="connsiteX949" y="connsiteY949"/>
            </a:cxn>
            <a:cxn ang="0">
              <a:pos x="connsiteX950" y="connsiteY950"/>
            </a:cxn>
            <a:cxn ang="0">
              <a:pos x="connsiteX951" y="connsiteY951"/>
            </a:cxn>
            <a:cxn ang="0">
              <a:pos x="connsiteX952" y="connsiteY952"/>
            </a:cxn>
            <a:cxn ang="0">
              <a:pos x="connsiteX953" y="connsiteY953"/>
            </a:cxn>
            <a:cxn ang="0">
              <a:pos x="connsiteX954" y="connsiteY954"/>
            </a:cxn>
            <a:cxn ang="0">
              <a:pos x="connsiteX955" y="connsiteY955"/>
            </a:cxn>
            <a:cxn ang="0">
              <a:pos x="connsiteX956" y="connsiteY956"/>
            </a:cxn>
            <a:cxn ang="0">
              <a:pos x="connsiteX957" y="connsiteY957"/>
            </a:cxn>
            <a:cxn ang="0">
              <a:pos x="connsiteX958" y="connsiteY958"/>
            </a:cxn>
            <a:cxn ang="0">
              <a:pos x="connsiteX959" y="connsiteY959"/>
            </a:cxn>
            <a:cxn ang="0">
              <a:pos x="connsiteX960" y="connsiteY960"/>
            </a:cxn>
            <a:cxn ang="0">
              <a:pos x="connsiteX961" y="connsiteY961"/>
            </a:cxn>
            <a:cxn ang="0">
              <a:pos x="connsiteX962" y="connsiteY962"/>
            </a:cxn>
            <a:cxn ang="0">
              <a:pos x="connsiteX963" y="connsiteY963"/>
            </a:cxn>
            <a:cxn ang="0">
              <a:pos x="connsiteX964" y="connsiteY964"/>
            </a:cxn>
            <a:cxn ang="0">
              <a:pos x="connsiteX965" y="connsiteY965"/>
            </a:cxn>
            <a:cxn ang="0">
              <a:pos x="connsiteX966" y="connsiteY966"/>
            </a:cxn>
            <a:cxn ang="0">
              <a:pos x="connsiteX967" y="connsiteY967"/>
            </a:cxn>
            <a:cxn ang="0">
              <a:pos x="connsiteX968" y="connsiteY968"/>
            </a:cxn>
            <a:cxn ang="0">
              <a:pos x="connsiteX969" y="connsiteY969"/>
            </a:cxn>
            <a:cxn ang="0">
              <a:pos x="connsiteX970" y="connsiteY970"/>
            </a:cxn>
            <a:cxn ang="0">
              <a:pos x="connsiteX971" y="connsiteY971"/>
            </a:cxn>
            <a:cxn ang="0">
              <a:pos x="connsiteX972" y="connsiteY972"/>
            </a:cxn>
            <a:cxn ang="0">
              <a:pos x="connsiteX973" y="connsiteY973"/>
            </a:cxn>
            <a:cxn ang="0">
              <a:pos x="connsiteX974" y="connsiteY974"/>
            </a:cxn>
            <a:cxn ang="0">
              <a:pos x="connsiteX975" y="connsiteY975"/>
            </a:cxn>
            <a:cxn ang="0">
              <a:pos x="connsiteX976" y="connsiteY976"/>
            </a:cxn>
            <a:cxn ang="0">
              <a:pos x="connsiteX977" y="connsiteY977"/>
            </a:cxn>
            <a:cxn ang="0">
              <a:pos x="connsiteX978" y="connsiteY978"/>
            </a:cxn>
            <a:cxn ang="0">
              <a:pos x="connsiteX979" y="connsiteY979"/>
            </a:cxn>
            <a:cxn ang="0">
              <a:pos x="connsiteX980" y="connsiteY980"/>
            </a:cxn>
            <a:cxn ang="0">
              <a:pos x="connsiteX981" y="connsiteY981"/>
            </a:cxn>
            <a:cxn ang="0">
              <a:pos x="connsiteX982" y="connsiteY982"/>
            </a:cxn>
            <a:cxn ang="0">
              <a:pos x="connsiteX983" y="connsiteY983"/>
            </a:cxn>
            <a:cxn ang="0">
              <a:pos x="connsiteX984" y="connsiteY984"/>
            </a:cxn>
            <a:cxn ang="0">
              <a:pos x="connsiteX985" y="connsiteY985"/>
            </a:cxn>
            <a:cxn ang="0">
              <a:pos x="connsiteX986" y="connsiteY986"/>
            </a:cxn>
            <a:cxn ang="0">
              <a:pos x="connsiteX987" y="connsiteY987"/>
            </a:cxn>
            <a:cxn ang="0">
              <a:pos x="connsiteX988" y="connsiteY988"/>
            </a:cxn>
            <a:cxn ang="0">
              <a:pos x="connsiteX989" y="connsiteY989"/>
            </a:cxn>
            <a:cxn ang="0">
              <a:pos x="connsiteX990" y="connsiteY990"/>
            </a:cxn>
            <a:cxn ang="0">
              <a:pos x="connsiteX991" y="connsiteY991"/>
            </a:cxn>
            <a:cxn ang="0">
              <a:pos x="connsiteX992" y="connsiteY992"/>
            </a:cxn>
            <a:cxn ang="0">
              <a:pos x="connsiteX993" y="connsiteY993"/>
            </a:cxn>
            <a:cxn ang="0">
              <a:pos x="connsiteX994" y="connsiteY994"/>
            </a:cxn>
            <a:cxn ang="0">
              <a:pos x="connsiteX995" y="connsiteY995"/>
            </a:cxn>
            <a:cxn ang="0">
              <a:pos x="connsiteX996" y="connsiteY996"/>
            </a:cxn>
            <a:cxn ang="0">
              <a:pos x="connsiteX997" y="connsiteY997"/>
            </a:cxn>
            <a:cxn ang="0">
              <a:pos x="connsiteX998" y="connsiteY998"/>
            </a:cxn>
            <a:cxn ang="0">
              <a:pos x="connsiteX999" y="connsiteY999"/>
            </a:cxn>
            <a:cxn ang="0">
              <a:pos x="connsiteX1000" y="connsiteY1000"/>
            </a:cxn>
            <a:cxn ang="0">
              <a:pos x="connsiteX1001" y="connsiteY1001"/>
            </a:cxn>
            <a:cxn ang="0">
              <a:pos x="connsiteX1002" y="connsiteY1002"/>
            </a:cxn>
            <a:cxn ang="0">
              <a:pos x="connsiteX1003" y="connsiteY1003"/>
            </a:cxn>
            <a:cxn ang="0">
              <a:pos x="connsiteX1004" y="connsiteY1004"/>
            </a:cxn>
            <a:cxn ang="0">
              <a:pos x="connsiteX1005" y="connsiteY1005"/>
            </a:cxn>
            <a:cxn ang="0">
              <a:pos x="connsiteX1006" y="connsiteY1006"/>
            </a:cxn>
            <a:cxn ang="0">
              <a:pos x="connsiteX1007" y="connsiteY1007"/>
            </a:cxn>
            <a:cxn ang="0">
              <a:pos x="connsiteX1008" y="connsiteY1008"/>
            </a:cxn>
            <a:cxn ang="0">
              <a:pos x="connsiteX1009" y="connsiteY1009"/>
            </a:cxn>
            <a:cxn ang="0">
              <a:pos x="connsiteX1010" y="connsiteY1010"/>
            </a:cxn>
            <a:cxn ang="0">
              <a:pos x="connsiteX1011" y="connsiteY1011"/>
            </a:cxn>
            <a:cxn ang="0">
              <a:pos x="connsiteX1012" y="connsiteY1012"/>
            </a:cxn>
            <a:cxn ang="0">
              <a:pos x="connsiteX1013" y="connsiteY1013"/>
            </a:cxn>
            <a:cxn ang="0">
              <a:pos x="connsiteX1014" y="connsiteY1014"/>
            </a:cxn>
            <a:cxn ang="0">
              <a:pos x="connsiteX1015" y="connsiteY1015"/>
            </a:cxn>
            <a:cxn ang="0">
              <a:pos x="connsiteX1016" y="connsiteY1016"/>
            </a:cxn>
            <a:cxn ang="0">
              <a:pos x="connsiteX1017" y="connsiteY1017"/>
            </a:cxn>
            <a:cxn ang="0">
              <a:pos x="connsiteX1018" y="connsiteY1018"/>
            </a:cxn>
            <a:cxn ang="0">
              <a:pos x="connsiteX1019" y="connsiteY1019"/>
            </a:cxn>
            <a:cxn ang="0">
              <a:pos x="connsiteX1020" y="connsiteY1020"/>
            </a:cxn>
            <a:cxn ang="0">
              <a:pos x="connsiteX1021" y="connsiteY1021"/>
            </a:cxn>
            <a:cxn ang="0">
              <a:pos x="connsiteX1022" y="connsiteY1022"/>
            </a:cxn>
            <a:cxn ang="0">
              <a:pos x="connsiteX1023" y="connsiteY1023"/>
            </a:cxn>
            <a:cxn ang="0">
              <a:pos x="connsiteX1024" y="connsiteY1024"/>
            </a:cxn>
            <a:cxn ang="0">
              <a:pos x="connsiteX1025" y="connsiteY1025"/>
            </a:cxn>
            <a:cxn ang="0">
              <a:pos x="connsiteX1026" y="connsiteY1026"/>
            </a:cxn>
            <a:cxn ang="0">
              <a:pos x="connsiteX1027" y="connsiteY1027"/>
            </a:cxn>
            <a:cxn ang="0">
              <a:pos x="connsiteX1028" y="connsiteY1028"/>
            </a:cxn>
            <a:cxn ang="0">
              <a:pos x="connsiteX1029" y="connsiteY1029"/>
            </a:cxn>
            <a:cxn ang="0">
              <a:pos x="connsiteX1030" y="connsiteY1030"/>
            </a:cxn>
            <a:cxn ang="0">
              <a:pos x="connsiteX1031" y="connsiteY1031"/>
            </a:cxn>
            <a:cxn ang="0">
              <a:pos x="connsiteX1032" y="connsiteY1032"/>
            </a:cxn>
            <a:cxn ang="0">
              <a:pos x="connsiteX1033" y="connsiteY1033"/>
            </a:cxn>
            <a:cxn ang="0">
              <a:pos x="connsiteX1034" y="connsiteY1034"/>
            </a:cxn>
            <a:cxn ang="0">
              <a:pos x="connsiteX1035" y="connsiteY1035"/>
            </a:cxn>
            <a:cxn ang="0">
              <a:pos x="connsiteX1036" y="connsiteY1036"/>
            </a:cxn>
            <a:cxn ang="0">
              <a:pos x="connsiteX1037" y="connsiteY1037"/>
            </a:cxn>
            <a:cxn ang="0">
              <a:pos x="connsiteX1038" y="connsiteY1038"/>
            </a:cxn>
            <a:cxn ang="0">
              <a:pos x="connsiteX1039" y="connsiteY1039"/>
            </a:cxn>
            <a:cxn ang="0">
              <a:pos x="connsiteX1040" y="connsiteY1040"/>
            </a:cxn>
            <a:cxn ang="0">
              <a:pos x="connsiteX1041" y="connsiteY1041"/>
            </a:cxn>
            <a:cxn ang="0">
              <a:pos x="connsiteX1042" y="connsiteY1042"/>
            </a:cxn>
            <a:cxn ang="0">
              <a:pos x="connsiteX1043" y="connsiteY1043"/>
            </a:cxn>
            <a:cxn ang="0">
              <a:pos x="connsiteX1044" y="connsiteY1044"/>
            </a:cxn>
            <a:cxn ang="0">
              <a:pos x="connsiteX1045" y="connsiteY1045"/>
            </a:cxn>
            <a:cxn ang="0">
              <a:pos x="connsiteX1046" y="connsiteY1046"/>
            </a:cxn>
            <a:cxn ang="0">
              <a:pos x="connsiteX1047" y="connsiteY1047"/>
            </a:cxn>
            <a:cxn ang="0">
              <a:pos x="connsiteX1048" y="connsiteY1048"/>
            </a:cxn>
            <a:cxn ang="0">
              <a:pos x="connsiteX1049" y="connsiteY1049"/>
            </a:cxn>
            <a:cxn ang="0">
              <a:pos x="connsiteX1050" y="connsiteY1050"/>
            </a:cxn>
            <a:cxn ang="0">
              <a:pos x="connsiteX1051" y="connsiteY1051"/>
            </a:cxn>
            <a:cxn ang="0">
              <a:pos x="connsiteX1052" y="connsiteY1052"/>
            </a:cxn>
            <a:cxn ang="0">
              <a:pos x="connsiteX1053" y="connsiteY1053"/>
            </a:cxn>
            <a:cxn ang="0">
              <a:pos x="connsiteX1054" y="connsiteY1054"/>
            </a:cxn>
            <a:cxn ang="0">
              <a:pos x="connsiteX1055" y="connsiteY1055"/>
            </a:cxn>
            <a:cxn ang="0">
              <a:pos x="connsiteX1056" y="connsiteY1056"/>
            </a:cxn>
            <a:cxn ang="0">
              <a:pos x="connsiteX1057" y="connsiteY1057"/>
            </a:cxn>
            <a:cxn ang="0">
              <a:pos x="connsiteX1058" y="connsiteY1058"/>
            </a:cxn>
            <a:cxn ang="0">
              <a:pos x="connsiteX1059" y="connsiteY1059"/>
            </a:cxn>
            <a:cxn ang="0">
              <a:pos x="connsiteX1060" y="connsiteY1060"/>
            </a:cxn>
            <a:cxn ang="0">
              <a:pos x="connsiteX1061" y="connsiteY1061"/>
            </a:cxn>
            <a:cxn ang="0">
              <a:pos x="connsiteX1062" y="connsiteY1062"/>
            </a:cxn>
            <a:cxn ang="0">
              <a:pos x="connsiteX1063" y="connsiteY1063"/>
            </a:cxn>
            <a:cxn ang="0">
              <a:pos x="connsiteX1064" y="connsiteY1064"/>
            </a:cxn>
            <a:cxn ang="0">
              <a:pos x="connsiteX1065" y="connsiteY1065"/>
            </a:cxn>
            <a:cxn ang="0">
              <a:pos x="connsiteX1066" y="connsiteY1066"/>
            </a:cxn>
            <a:cxn ang="0">
              <a:pos x="connsiteX1067" y="connsiteY1067"/>
            </a:cxn>
            <a:cxn ang="0">
              <a:pos x="connsiteX1068" y="connsiteY1068"/>
            </a:cxn>
            <a:cxn ang="0">
              <a:pos x="connsiteX1069" y="connsiteY1069"/>
            </a:cxn>
            <a:cxn ang="0">
              <a:pos x="connsiteX1070" y="connsiteY1070"/>
            </a:cxn>
            <a:cxn ang="0">
              <a:pos x="connsiteX1071" y="connsiteY1071"/>
            </a:cxn>
            <a:cxn ang="0">
              <a:pos x="connsiteX1072" y="connsiteY1072"/>
            </a:cxn>
            <a:cxn ang="0">
              <a:pos x="connsiteX1073" y="connsiteY1073"/>
            </a:cxn>
            <a:cxn ang="0">
              <a:pos x="connsiteX1074" y="connsiteY1074"/>
            </a:cxn>
            <a:cxn ang="0">
              <a:pos x="connsiteX1075" y="connsiteY1075"/>
            </a:cxn>
            <a:cxn ang="0">
              <a:pos x="connsiteX1076" y="connsiteY1076"/>
            </a:cxn>
            <a:cxn ang="0">
              <a:pos x="connsiteX1077" y="connsiteY1077"/>
            </a:cxn>
            <a:cxn ang="0">
              <a:pos x="connsiteX1078" y="connsiteY1078"/>
            </a:cxn>
            <a:cxn ang="0">
              <a:pos x="connsiteX1079" y="connsiteY1079"/>
            </a:cxn>
            <a:cxn ang="0">
              <a:pos x="connsiteX1080" y="connsiteY1080"/>
            </a:cxn>
            <a:cxn ang="0">
              <a:pos x="connsiteX1081" y="connsiteY1081"/>
            </a:cxn>
            <a:cxn ang="0">
              <a:pos x="connsiteX1082" y="connsiteY1082"/>
            </a:cxn>
            <a:cxn ang="0">
              <a:pos x="connsiteX1083" y="connsiteY1083"/>
            </a:cxn>
            <a:cxn ang="0">
              <a:pos x="connsiteX1084" y="connsiteY1084"/>
            </a:cxn>
            <a:cxn ang="0">
              <a:pos x="connsiteX1085" y="connsiteY1085"/>
            </a:cxn>
            <a:cxn ang="0">
              <a:pos x="connsiteX1086" y="connsiteY1086"/>
            </a:cxn>
            <a:cxn ang="0">
              <a:pos x="connsiteX1087" y="connsiteY1087"/>
            </a:cxn>
            <a:cxn ang="0">
              <a:pos x="connsiteX1088" y="connsiteY1088"/>
            </a:cxn>
            <a:cxn ang="0">
              <a:pos x="connsiteX1089" y="connsiteY1089"/>
            </a:cxn>
            <a:cxn ang="0">
              <a:pos x="connsiteX1090" y="connsiteY1090"/>
            </a:cxn>
            <a:cxn ang="0">
              <a:pos x="connsiteX1091" y="connsiteY1091"/>
            </a:cxn>
            <a:cxn ang="0">
              <a:pos x="connsiteX1092" y="connsiteY1092"/>
            </a:cxn>
            <a:cxn ang="0">
              <a:pos x="connsiteX1093" y="connsiteY1093"/>
            </a:cxn>
            <a:cxn ang="0">
              <a:pos x="connsiteX1094" y="connsiteY1094"/>
            </a:cxn>
            <a:cxn ang="0">
              <a:pos x="connsiteX1095" y="connsiteY1095"/>
            </a:cxn>
            <a:cxn ang="0">
              <a:pos x="connsiteX1096" y="connsiteY1096"/>
            </a:cxn>
            <a:cxn ang="0">
              <a:pos x="connsiteX1097" y="connsiteY1097"/>
            </a:cxn>
            <a:cxn ang="0">
              <a:pos x="connsiteX1098" y="connsiteY1098"/>
            </a:cxn>
            <a:cxn ang="0">
              <a:pos x="connsiteX1099" y="connsiteY1099"/>
            </a:cxn>
            <a:cxn ang="0">
              <a:pos x="connsiteX1100" y="connsiteY1100"/>
            </a:cxn>
            <a:cxn ang="0">
              <a:pos x="connsiteX1101" y="connsiteY1101"/>
            </a:cxn>
            <a:cxn ang="0">
              <a:pos x="connsiteX1102" y="connsiteY1102"/>
            </a:cxn>
            <a:cxn ang="0">
              <a:pos x="connsiteX1103" y="connsiteY1103"/>
            </a:cxn>
            <a:cxn ang="0">
              <a:pos x="connsiteX1104" y="connsiteY1104"/>
            </a:cxn>
            <a:cxn ang="0">
              <a:pos x="connsiteX1105" y="connsiteY1105"/>
            </a:cxn>
            <a:cxn ang="0">
              <a:pos x="connsiteX1106" y="connsiteY1106"/>
            </a:cxn>
            <a:cxn ang="0">
              <a:pos x="connsiteX1107" y="connsiteY1107"/>
            </a:cxn>
            <a:cxn ang="0">
              <a:pos x="connsiteX1108" y="connsiteY1108"/>
            </a:cxn>
            <a:cxn ang="0">
              <a:pos x="connsiteX1109" y="connsiteY1109"/>
            </a:cxn>
            <a:cxn ang="0">
              <a:pos x="connsiteX1110" y="connsiteY1110"/>
            </a:cxn>
            <a:cxn ang="0">
              <a:pos x="connsiteX1111" y="connsiteY1111"/>
            </a:cxn>
            <a:cxn ang="0">
              <a:pos x="connsiteX1112" y="connsiteY1112"/>
            </a:cxn>
            <a:cxn ang="0">
              <a:pos x="connsiteX1113" y="connsiteY1113"/>
            </a:cxn>
            <a:cxn ang="0">
              <a:pos x="connsiteX1114" y="connsiteY1114"/>
            </a:cxn>
            <a:cxn ang="0">
              <a:pos x="connsiteX1115" y="connsiteY1115"/>
            </a:cxn>
            <a:cxn ang="0">
              <a:pos x="connsiteX1116" y="connsiteY1116"/>
            </a:cxn>
            <a:cxn ang="0">
              <a:pos x="connsiteX1117" y="connsiteY1117"/>
            </a:cxn>
            <a:cxn ang="0">
              <a:pos x="connsiteX1118" y="connsiteY1118"/>
            </a:cxn>
            <a:cxn ang="0">
              <a:pos x="connsiteX1119" y="connsiteY1119"/>
            </a:cxn>
            <a:cxn ang="0">
              <a:pos x="connsiteX1120" y="connsiteY1120"/>
            </a:cxn>
            <a:cxn ang="0">
              <a:pos x="connsiteX1121" y="connsiteY1121"/>
            </a:cxn>
            <a:cxn ang="0">
              <a:pos x="connsiteX1122" y="connsiteY1122"/>
            </a:cxn>
            <a:cxn ang="0">
              <a:pos x="connsiteX1123" y="connsiteY1123"/>
            </a:cxn>
            <a:cxn ang="0">
              <a:pos x="connsiteX1124" y="connsiteY1124"/>
            </a:cxn>
            <a:cxn ang="0">
              <a:pos x="connsiteX1125" y="connsiteY1125"/>
            </a:cxn>
            <a:cxn ang="0">
              <a:pos x="connsiteX1126" y="connsiteY1126"/>
            </a:cxn>
            <a:cxn ang="0">
              <a:pos x="connsiteX1127" y="connsiteY1127"/>
            </a:cxn>
            <a:cxn ang="0">
              <a:pos x="connsiteX1128" y="connsiteY1128"/>
            </a:cxn>
            <a:cxn ang="0">
              <a:pos x="connsiteX1129" y="connsiteY1129"/>
            </a:cxn>
            <a:cxn ang="0">
              <a:pos x="connsiteX1130" y="connsiteY1130"/>
            </a:cxn>
            <a:cxn ang="0">
              <a:pos x="connsiteX1131" y="connsiteY1131"/>
            </a:cxn>
            <a:cxn ang="0">
              <a:pos x="connsiteX1132" y="connsiteY1132"/>
            </a:cxn>
            <a:cxn ang="0">
              <a:pos x="connsiteX1133" y="connsiteY1133"/>
            </a:cxn>
            <a:cxn ang="0">
              <a:pos x="connsiteX1134" y="connsiteY1134"/>
            </a:cxn>
            <a:cxn ang="0">
              <a:pos x="connsiteX1135" y="connsiteY1135"/>
            </a:cxn>
            <a:cxn ang="0">
              <a:pos x="connsiteX1136" y="connsiteY1136"/>
            </a:cxn>
            <a:cxn ang="0">
              <a:pos x="connsiteX1137" y="connsiteY1137"/>
            </a:cxn>
            <a:cxn ang="0">
              <a:pos x="connsiteX1138" y="connsiteY1138"/>
            </a:cxn>
            <a:cxn ang="0">
              <a:pos x="connsiteX1139" y="connsiteY1139"/>
            </a:cxn>
            <a:cxn ang="0">
              <a:pos x="connsiteX1140" y="connsiteY1140"/>
            </a:cxn>
            <a:cxn ang="0">
              <a:pos x="connsiteX1141" y="connsiteY1141"/>
            </a:cxn>
            <a:cxn ang="0">
              <a:pos x="connsiteX1142" y="connsiteY1142"/>
            </a:cxn>
            <a:cxn ang="0">
              <a:pos x="connsiteX1143" y="connsiteY1143"/>
            </a:cxn>
            <a:cxn ang="0">
              <a:pos x="connsiteX1144" y="connsiteY1144"/>
            </a:cxn>
            <a:cxn ang="0">
              <a:pos x="connsiteX1145" y="connsiteY1145"/>
            </a:cxn>
            <a:cxn ang="0">
              <a:pos x="connsiteX1146" y="connsiteY1146"/>
            </a:cxn>
            <a:cxn ang="0">
              <a:pos x="connsiteX1147" y="connsiteY1147"/>
            </a:cxn>
            <a:cxn ang="0">
              <a:pos x="connsiteX1148" y="connsiteY1148"/>
            </a:cxn>
            <a:cxn ang="0">
              <a:pos x="connsiteX1149" y="connsiteY1149"/>
            </a:cxn>
            <a:cxn ang="0">
              <a:pos x="connsiteX1150" y="connsiteY1150"/>
            </a:cxn>
            <a:cxn ang="0">
              <a:pos x="connsiteX1151" y="connsiteY1151"/>
            </a:cxn>
            <a:cxn ang="0">
              <a:pos x="connsiteX1152" y="connsiteY1152"/>
            </a:cxn>
            <a:cxn ang="0">
              <a:pos x="connsiteX1153" y="connsiteY1153"/>
            </a:cxn>
            <a:cxn ang="0">
              <a:pos x="connsiteX1154" y="connsiteY1154"/>
            </a:cxn>
            <a:cxn ang="0">
              <a:pos x="connsiteX1155" y="connsiteY1155"/>
            </a:cxn>
            <a:cxn ang="0">
              <a:pos x="connsiteX1156" y="connsiteY1156"/>
            </a:cxn>
            <a:cxn ang="0">
              <a:pos x="connsiteX1157" y="connsiteY1157"/>
            </a:cxn>
            <a:cxn ang="0">
              <a:pos x="connsiteX1158" y="connsiteY1158"/>
            </a:cxn>
            <a:cxn ang="0">
              <a:pos x="connsiteX1159" y="connsiteY1159"/>
            </a:cxn>
            <a:cxn ang="0">
              <a:pos x="connsiteX1160" y="connsiteY1160"/>
            </a:cxn>
            <a:cxn ang="0">
              <a:pos x="connsiteX1161" y="connsiteY1161"/>
            </a:cxn>
            <a:cxn ang="0">
              <a:pos x="connsiteX1162" y="connsiteY1162"/>
            </a:cxn>
            <a:cxn ang="0">
              <a:pos x="connsiteX1163" y="connsiteY1163"/>
            </a:cxn>
            <a:cxn ang="0">
              <a:pos x="connsiteX1164" y="connsiteY1164"/>
            </a:cxn>
            <a:cxn ang="0">
              <a:pos x="connsiteX1165" y="connsiteY1165"/>
            </a:cxn>
            <a:cxn ang="0">
              <a:pos x="connsiteX1166" y="connsiteY1166"/>
            </a:cxn>
            <a:cxn ang="0">
              <a:pos x="connsiteX1167" y="connsiteY1167"/>
            </a:cxn>
            <a:cxn ang="0">
              <a:pos x="connsiteX1168" y="connsiteY1168"/>
            </a:cxn>
            <a:cxn ang="0">
              <a:pos x="connsiteX1169" y="connsiteY1169"/>
            </a:cxn>
            <a:cxn ang="0">
              <a:pos x="connsiteX1170" y="connsiteY1170"/>
            </a:cxn>
            <a:cxn ang="0">
              <a:pos x="connsiteX1171" y="connsiteY1171"/>
            </a:cxn>
            <a:cxn ang="0">
              <a:pos x="connsiteX1172" y="connsiteY1172"/>
            </a:cxn>
            <a:cxn ang="0">
              <a:pos x="connsiteX1173" y="connsiteY1173"/>
            </a:cxn>
            <a:cxn ang="0">
              <a:pos x="connsiteX1174" y="connsiteY1174"/>
            </a:cxn>
            <a:cxn ang="0">
              <a:pos x="connsiteX1175" y="connsiteY1175"/>
            </a:cxn>
            <a:cxn ang="0">
              <a:pos x="connsiteX1176" y="connsiteY1176"/>
            </a:cxn>
            <a:cxn ang="0">
              <a:pos x="connsiteX1177" y="connsiteY1177"/>
            </a:cxn>
            <a:cxn ang="0">
              <a:pos x="connsiteX1178" y="connsiteY1178"/>
            </a:cxn>
            <a:cxn ang="0">
              <a:pos x="connsiteX1179" y="connsiteY1179"/>
            </a:cxn>
            <a:cxn ang="0">
              <a:pos x="connsiteX1180" y="connsiteY1180"/>
            </a:cxn>
            <a:cxn ang="0">
              <a:pos x="connsiteX1181" y="connsiteY1181"/>
            </a:cxn>
            <a:cxn ang="0">
              <a:pos x="connsiteX1182" y="connsiteY1182"/>
            </a:cxn>
            <a:cxn ang="0">
              <a:pos x="connsiteX1183" y="connsiteY1183"/>
            </a:cxn>
            <a:cxn ang="0">
              <a:pos x="connsiteX1184" y="connsiteY1184"/>
            </a:cxn>
            <a:cxn ang="0">
              <a:pos x="connsiteX1185" y="connsiteY1185"/>
            </a:cxn>
            <a:cxn ang="0">
              <a:pos x="connsiteX1186" y="connsiteY1186"/>
            </a:cxn>
            <a:cxn ang="0">
              <a:pos x="connsiteX1187" y="connsiteY1187"/>
            </a:cxn>
            <a:cxn ang="0">
              <a:pos x="connsiteX1188" y="connsiteY1188"/>
            </a:cxn>
            <a:cxn ang="0">
              <a:pos x="connsiteX1189" y="connsiteY1189"/>
            </a:cxn>
            <a:cxn ang="0">
              <a:pos x="connsiteX1190" y="connsiteY1190"/>
            </a:cxn>
            <a:cxn ang="0">
              <a:pos x="connsiteX1191" y="connsiteY1191"/>
            </a:cxn>
            <a:cxn ang="0">
              <a:pos x="connsiteX1192" y="connsiteY1192"/>
            </a:cxn>
            <a:cxn ang="0">
              <a:pos x="connsiteX1193" y="connsiteY1193"/>
            </a:cxn>
            <a:cxn ang="0">
              <a:pos x="connsiteX1194" y="connsiteY1194"/>
            </a:cxn>
            <a:cxn ang="0">
              <a:pos x="connsiteX1195" y="connsiteY1195"/>
            </a:cxn>
            <a:cxn ang="0">
              <a:pos x="connsiteX1196" y="connsiteY1196"/>
            </a:cxn>
            <a:cxn ang="0">
              <a:pos x="connsiteX1197" y="connsiteY1197"/>
            </a:cxn>
            <a:cxn ang="0">
              <a:pos x="connsiteX1198" y="connsiteY1198"/>
            </a:cxn>
            <a:cxn ang="0">
              <a:pos x="connsiteX1199" y="connsiteY1199"/>
            </a:cxn>
            <a:cxn ang="0">
              <a:pos x="connsiteX1200" y="connsiteY1200"/>
            </a:cxn>
            <a:cxn ang="0">
              <a:pos x="connsiteX1201" y="connsiteY1201"/>
            </a:cxn>
            <a:cxn ang="0">
              <a:pos x="connsiteX1202" y="connsiteY1202"/>
            </a:cxn>
            <a:cxn ang="0">
              <a:pos x="connsiteX1203" y="connsiteY1203"/>
            </a:cxn>
            <a:cxn ang="0">
              <a:pos x="connsiteX1204" y="connsiteY1204"/>
            </a:cxn>
            <a:cxn ang="0">
              <a:pos x="connsiteX1205" y="connsiteY1205"/>
            </a:cxn>
            <a:cxn ang="0">
              <a:pos x="connsiteX1206" y="connsiteY1206"/>
            </a:cxn>
            <a:cxn ang="0">
              <a:pos x="connsiteX1207" y="connsiteY1207"/>
            </a:cxn>
            <a:cxn ang="0">
              <a:pos x="connsiteX1208" y="connsiteY1208"/>
            </a:cxn>
            <a:cxn ang="0">
              <a:pos x="connsiteX1209" y="connsiteY1209"/>
            </a:cxn>
            <a:cxn ang="0">
              <a:pos x="connsiteX1210" y="connsiteY1210"/>
            </a:cxn>
            <a:cxn ang="0">
              <a:pos x="connsiteX1211" y="connsiteY1211"/>
            </a:cxn>
            <a:cxn ang="0">
              <a:pos x="connsiteX1212" y="connsiteY1212"/>
            </a:cxn>
            <a:cxn ang="0">
              <a:pos x="connsiteX1213" y="connsiteY1213"/>
            </a:cxn>
            <a:cxn ang="0">
              <a:pos x="connsiteX1214" y="connsiteY1214"/>
            </a:cxn>
            <a:cxn ang="0">
              <a:pos x="connsiteX1215" y="connsiteY1215"/>
            </a:cxn>
            <a:cxn ang="0">
              <a:pos x="connsiteX1216" y="connsiteY1216"/>
            </a:cxn>
            <a:cxn ang="0">
              <a:pos x="connsiteX1217" y="connsiteY1217"/>
            </a:cxn>
            <a:cxn ang="0">
              <a:pos x="connsiteX1218" y="connsiteY1218"/>
            </a:cxn>
            <a:cxn ang="0">
              <a:pos x="connsiteX1219" y="connsiteY1219"/>
            </a:cxn>
            <a:cxn ang="0">
              <a:pos x="connsiteX1220" y="connsiteY1220"/>
            </a:cxn>
            <a:cxn ang="0">
              <a:pos x="connsiteX1221" y="connsiteY1221"/>
            </a:cxn>
            <a:cxn ang="0">
              <a:pos x="connsiteX1222" y="connsiteY1222"/>
            </a:cxn>
            <a:cxn ang="0">
              <a:pos x="connsiteX1223" y="connsiteY1223"/>
            </a:cxn>
            <a:cxn ang="0">
              <a:pos x="connsiteX1224" y="connsiteY1224"/>
            </a:cxn>
            <a:cxn ang="0">
              <a:pos x="connsiteX1225" y="connsiteY1225"/>
            </a:cxn>
            <a:cxn ang="0">
              <a:pos x="connsiteX1226" y="connsiteY1226"/>
            </a:cxn>
            <a:cxn ang="0">
              <a:pos x="connsiteX1227" y="connsiteY1227"/>
            </a:cxn>
            <a:cxn ang="0">
              <a:pos x="connsiteX1228" y="connsiteY1228"/>
            </a:cxn>
            <a:cxn ang="0">
              <a:pos x="connsiteX1229" y="connsiteY1229"/>
            </a:cxn>
            <a:cxn ang="0">
              <a:pos x="connsiteX1230" y="connsiteY1230"/>
            </a:cxn>
            <a:cxn ang="0">
              <a:pos x="connsiteX1231" y="connsiteY1231"/>
            </a:cxn>
            <a:cxn ang="0">
              <a:pos x="connsiteX1232" y="connsiteY1232"/>
            </a:cxn>
            <a:cxn ang="0">
              <a:pos x="connsiteX1233" y="connsiteY1233"/>
            </a:cxn>
            <a:cxn ang="0">
              <a:pos x="connsiteX1234" y="connsiteY1234"/>
            </a:cxn>
            <a:cxn ang="0">
              <a:pos x="connsiteX1235" y="connsiteY1235"/>
            </a:cxn>
            <a:cxn ang="0">
              <a:pos x="connsiteX1236" y="connsiteY1236"/>
            </a:cxn>
            <a:cxn ang="0">
              <a:pos x="connsiteX1237" y="connsiteY1237"/>
            </a:cxn>
            <a:cxn ang="0">
              <a:pos x="connsiteX1238" y="connsiteY1238"/>
            </a:cxn>
            <a:cxn ang="0">
              <a:pos x="connsiteX1239" y="connsiteY1239"/>
            </a:cxn>
            <a:cxn ang="0">
              <a:pos x="connsiteX1240" y="connsiteY1240"/>
            </a:cxn>
            <a:cxn ang="0">
              <a:pos x="connsiteX1241" y="connsiteY1241"/>
            </a:cxn>
            <a:cxn ang="0">
              <a:pos x="connsiteX1242" y="connsiteY1242"/>
            </a:cxn>
            <a:cxn ang="0">
              <a:pos x="connsiteX1243" y="connsiteY1243"/>
            </a:cxn>
            <a:cxn ang="0">
              <a:pos x="connsiteX1244" y="connsiteY1244"/>
            </a:cxn>
            <a:cxn ang="0">
              <a:pos x="connsiteX1245" y="connsiteY1245"/>
            </a:cxn>
            <a:cxn ang="0">
              <a:pos x="connsiteX1246" y="connsiteY1246"/>
            </a:cxn>
            <a:cxn ang="0">
              <a:pos x="connsiteX1247" y="connsiteY1247"/>
            </a:cxn>
            <a:cxn ang="0">
              <a:pos x="connsiteX1248" y="connsiteY1248"/>
            </a:cxn>
            <a:cxn ang="0">
              <a:pos x="connsiteX1249" y="connsiteY1249"/>
            </a:cxn>
            <a:cxn ang="0">
              <a:pos x="connsiteX1250" y="connsiteY1250"/>
            </a:cxn>
            <a:cxn ang="0">
              <a:pos x="connsiteX1251" y="connsiteY1251"/>
            </a:cxn>
            <a:cxn ang="0">
              <a:pos x="connsiteX1252" y="connsiteY1252"/>
            </a:cxn>
            <a:cxn ang="0">
              <a:pos x="connsiteX1253" y="connsiteY1253"/>
            </a:cxn>
            <a:cxn ang="0">
              <a:pos x="connsiteX1254" y="connsiteY1254"/>
            </a:cxn>
            <a:cxn ang="0">
              <a:pos x="connsiteX1255" y="connsiteY1255"/>
            </a:cxn>
            <a:cxn ang="0">
              <a:pos x="connsiteX1256" y="connsiteY1256"/>
            </a:cxn>
            <a:cxn ang="0">
              <a:pos x="connsiteX1257" y="connsiteY1257"/>
            </a:cxn>
            <a:cxn ang="0">
              <a:pos x="connsiteX1258" y="connsiteY1258"/>
            </a:cxn>
            <a:cxn ang="0">
              <a:pos x="connsiteX1259" y="connsiteY1259"/>
            </a:cxn>
            <a:cxn ang="0">
              <a:pos x="connsiteX1260" y="connsiteY1260"/>
            </a:cxn>
            <a:cxn ang="0">
              <a:pos x="connsiteX1261" y="connsiteY1261"/>
            </a:cxn>
            <a:cxn ang="0">
              <a:pos x="connsiteX1262" y="connsiteY1262"/>
            </a:cxn>
            <a:cxn ang="0">
              <a:pos x="connsiteX1263" y="connsiteY1263"/>
            </a:cxn>
            <a:cxn ang="0">
              <a:pos x="connsiteX1264" y="connsiteY1264"/>
            </a:cxn>
            <a:cxn ang="0">
              <a:pos x="connsiteX1265" y="connsiteY1265"/>
            </a:cxn>
            <a:cxn ang="0">
              <a:pos x="connsiteX1266" y="connsiteY1266"/>
            </a:cxn>
            <a:cxn ang="0">
              <a:pos x="connsiteX1267" y="connsiteY1267"/>
            </a:cxn>
            <a:cxn ang="0">
              <a:pos x="connsiteX1268" y="connsiteY1268"/>
            </a:cxn>
            <a:cxn ang="0">
              <a:pos x="connsiteX1269" y="connsiteY1269"/>
            </a:cxn>
            <a:cxn ang="0">
              <a:pos x="connsiteX1270" y="connsiteY1270"/>
            </a:cxn>
            <a:cxn ang="0">
              <a:pos x="connsiteX1271" y="connsiteY1271"/>
            </a:cxn>
            <a:cxn ang="0">
              <a:pos x="connsiteX1272" y="connsiteY1272"/>
            </a:cxn>
            <a:cxn ang="0">
              <a:pos x="connsiteX1273" y="connsiteY1273"/>
            </a:cxn>
            <a:cxn ang="0">
              <a:pos x="connsiteX1274" y="connsiteY1274"/>
            </a:cxn>
            <a:cxn ang="0">
              <a:pos x="connsiteX1275" y="connsiteY1275"/>
            </a:cxn>
            <a:cxn ang="0">
              <a:pos x="connsiteX1276" y="connsiteY1276"/>
            </a:cxn>
            <a:cxn ang="0">
              <a:pos x="connsiteX1277" y="connsiteY1277"/>
            </a:cxn>
            <a:cxn ang="0">
              <a:pos x="connsiteX1278" y="connsiteY1278"/>
            </a:cxn>
            <a:cxn ang="0">
              <a:pos x="connsiteX1279" y="connsiteY1279"/>
            </a:cxn>
            <a:cxn ang="0">
              <a:pos x="connsiteX1280" y="connsiteY1280"/>
            </a:cxn>
            <a:cxn ang="0">
              <a:pos x="connsiteX1281" y="connsiteY1281"/>
            </a:cxn>
            <a:cxn ang="0">
              <a:pos x="connsiteX1282" y="connsiteY1282"/>
            </a:cxn>
            <a:cxn ang="0">
              <a:pos x="connsiteX1283" y="connsiteY1283"/>
            </a:cxn>
            <a:cxn ang="0">
              <a:pos x="connsiteX1284" y="connsiteY1284"/>
            </a:cxn>
            <a:cxn ang="0">
              <a:pos x="connsiteX1285" y="connsiteY1285"/>
            </a:cxn>
            <a:cxn ang="0">
              <a:pos x="connsiteX1286" y="connsiteY1286"/>
            </a:cxn>
            <a:cxn ang="0">
              <a:pos x="connsiteX1287" y="connsiteY1287"/>
            </a:cxn>
            <a:cxn ang="0">
              <a:pos x="connsiteX1288" y="connsiteY1288"/>
            </a:cxn>
            <a:cxn ang="0">
              <a:pos x="connsiteX1289" y="connsiteY1289"/>
            </a:cxn>
            <a:cxn ang="0">
              <a:pos x="connsiteX1290" y="connsiteY1290"/>
            </a:cxn>
            <a:cxn ang="0">
              <a:pos x="connsiteX1291" y="connsiteY1291"/>
            </a:cxn>
            <a:cxn ang="0">
              <a:pos x="connsiteX1292" y="connsiteY1292"/>
            </a:cxn>
            <a:cxn ang="0">
              <a:pos x="connsiteX1293" y="connsiteY1293"/>
            </a:cxn>
            <a:cxn ang="0">
              <a:pos x="connsiteX1294" y="connsiteY1294"/>
            </a:cxn>
            <a:cxn ang="0">
              <a:pos x="connsiteX1295" y="connsiteY1295"/>
            </a:cxn>
            <a:cxn ang="0">
              <a:pos x="connsiteX1296" y="connsiteY1296"/>
            </a:cxn>
            <a:cxn ang="0">
              <a:pos x="connsiteX1297" y="connsiteY1297"/>
            </a:cxn>
            <a:cxn ang="0">
              <a:pos x="connsiteX1298" y="connsiteY1298"/>
            </a:cxn>
            <a:cxn ang="0">
              <a:pos x="connsiteX1299" y="connsiteY1299"/>
            </a:cxn>
            <a:cxn ang="0">
              <a:pos x="connsiteX1300" y="connsiteY1300"/>
            </a:cxn>
            <a:cxn ang="0">
              <a:pos x="connsiteX1301" y="connsiteY1301"/>
            </a:cxn>
            <a:cxn ang="0">
              <a:pos x="connsiteX1302" y="connsiteY1302"/>
            </a:cxn>
            <a:cxn ang="0">
              <a:pos x="connsiteX1303" y="connsiteY1303"/>
            </a:cxn>
            <a:cxn ang="0">
              <a:pos x="connsiteX1304" y="connsiteY1304"/>
            </a:cxn>
            <a:cxn ang="0">
              <a:pos x="connsiteX1305" y="connsiteY1305"/>
            </a:cxn>
            <a:cxn ang="0">
              <a:pos x="connsiteX1306" y="connsiteY1306"/>
            </a:cxn>
            <a:cxn ang="0">
              <a:pos x="connsiteX1307" y="connsiteY1307"/>
            </a:cxn>
            <a:cxn ang="0">
              <a:pos x="connsiteX1308" y="connsiteY1308"/>
            </a:cxn>
            <a:cxn ang="0">
              <a:pos x="connsiteX1309" y="connsiteY1309"/>
            </a:cxn>
            <a:cxn ang="0">
              <a:pos x="connsiteX1310" y="connsiteY1310"/>
            </a:cxn>
            <a:cxn ang="0">
              <a:pos x="connsiteX1311" y="connsiteY1311"/>
            </a:cxn>
            <a:cxn ang="0">
              <a:pos x="connsiteX1312" y="connsiteY1312"/>
            </a:cxn>
            <a:cxn ang="0">
              <a:pos x="connsiteX1313" y="connsiteY1313"/>
            </a:cxn>
            <a:cxn ang="0">
              <a:pos x="connsiteX1314" y="connsiteY1314"/>
            </a:cxn>
            <a:cxn ang="0">
              <a:pos x="connsiteX1315" y="connsiteY1315"/>
            </a:cxn>
            <a:cxn ang="0">
              <a:pos x="connsiteX1316" y="connsiteY1316"/>
            </a:cxn>
            <a:cxn ang="0">
              <a:pos x="connsiteX1317" y="connsiteY1317"/>
            </a:cxn>
            <a:cxn ang="0">
              <a:pos x="connsiteX1318" y="connsiteY1318"/>
            </a:cxn>
            <a:cxn ang="0">
              <a:pos x="connsiteX1319" y="connsiteY1319"/>
            </a:cxn>
            <a:cxn ang="0">
              <a:pos x="connsiteX1320" y="connsiteY1320"/>
            </a:cxn>
            <a:cxn ang="0">
              <a:pos x="connsiteX1321" y="connsiteY1321"/>
            </a:cxn>
            <a:cxn ang="0">
              <a:pos x="connsiteX1322" y="connsiteY1322"/>
            </a:cxn>
            <a:cxn ang="0">
              <a:pos x="connsiteX1323" y="connsiteY1323"/>
            </a:cxn>
            <a:cxn ang="0">
              <a:pos x="connsiteX1324" y="connsiteY1324"/>
            </a:cxn>
            <a:cxn ang="0">
              <a:pos x="connsiteX1325" y="connsiteY1325"/>
            </a:cxn>
            <a:cxn ang="0">
              <a:pos x="connsiteX1326" y="connsiteY1326"/>
            </a:cxn>
            <a:cxn ang="0">
              <a:pos x="connsiteX1327" y="connsiteY1327"/>
            </a:cxn>
            <a:cxn ang="0">
              <a:pos x="connsiteX1328" y="connsiteY1328"/>
            </a:cxn>
            <a:cxn ang="0">
              <a:pos x="connsiteX1329" y="connsiteY1329"/>
            </a:cxn>
            <a:cxn ang="0">
              <a:pos x="connsiteX1330" y="connsiteY1330"/>
            </a:cxn>
            <a:cxn ang="0">
              <a:pos x="connsiteX1331" y="connsiteY1331"/>
            </a:cxn>
            <a:cxn ang="0">
              <a:pos x="connsiteX1332" y="connsiteY1332"/>
            </a:cxn>
            <a:cxn ang="0">
              <a:pos x="connsiteX1333" y="connsiteY1333"/>
            </a:cxn>
            <a:cxn ang="0">
              <a:pos x="connsiteX1334" y="connsiteY1334"/>
            </a:cxn>
            <a:cxn ang="0">
              <a:pos x="connsiteX1335" y="connsiteY1335"/>
            </a:cxn>
            <a:cxn ang="0">
              <a:pos x="connsiteX1336" y="connsiteY1336"/>
            </a:cxn>
            <a:cxn ang="0">
              <a:pos x="connsiteX1337" y="connsiteY1337"/>
            </a:cxn>
            <a:cxn ang="0">
              <a:pos x="connsiteX1338" y="connsiteY1338"/>
            </a:cxn>
            <a:cxn ang="0">
              <a:pos x="connsiteX1339" y="connsiteY1339"/>
            </a:cxn>
            <a:cxn ang="0">
              <a:pos x="connsiteX1340" y="connsiteY1340"/>
            </a:cxn>
            <a:cxn ang="0">
              <a:pos x="connsiteX1341" y="connsiteY1341"/>
            </a:cxn>
            <a:cxn ang="0">
              <a:pos x="connsiteX1342" y="connsiteY1342"/>
            </a:cxn>
            <a:cxn ang="0">
              <a:pos x="connsiteX1343" y="connsiteY1343"/>
            </a:cxn>
            <a:cxn ang="0">
              <a:pos x="connsiteX1344" y="connsiteY1344"/>
            </a:cxn>
            <a:cxn ang="0">
              <a:pos x="connsiteX1345" y="connsiteY1345"/>
            </a:cxn>
            <a:cxn ang="0">
              <a:pos x="connsiteX1346" y="connsiteY1346"/>
            </a:cxn>
            <a:cxn ang="0">
              <a:pos x="connsiteX1347" y="connsiteY1347"/>
            </a:cxn>
            <a:cxn ang="0">
              <a:pos x="connsiteX1348" y="connsiteY1348"/>
            </a:cxn>
            <a:cxn ang="0">
              <a:pos x="connsiteX1349" y="connsiteY1349"/>
            </a:cxn>
            <a:cxn ang="0">
              <a:pos x="connsiteX1350" y="connsiteY1350"/>
            </a:cxn>
            <a:cxn ang="0">
              <a:pos x="connsiteX1351" y="connsiteY1351"/>
            </a:cxn>
            <a:cxn ang="0">
              <a:pos x="connsiteX1352" y="connsiteY1352"/>
            </a:cxn>
            <a:cxn ang="0">
              <a:pos x="connsiteX1353" y="connsiteY1353"/>
            </a:cxn>
            <a:cxn ang="0">
              <a:pos x="connsiteX1354" y="connsiteY1354"/>
            </a:cxn>
            <a:cxn ang="0">
              <a:pos x="connsiteX1355" y="connsiteY1355"/>
            </a:cxn>
            <a:cxn ang="0">
              <a:pos x="connsiteX1356" y="connsiteY1356"/>
            </a:cxn>
            <a:cxn ang="0">
              <a:pos x="connsiteX1357" y="connsiteY1357"/>
            </a:cxn>
            <a:cxn ang="0">
              <a:pos x="connsiteX1358" y="connsiteY1358"/>
            </a:cxn>
            <a:cxn ang="0">
              <a:pos x="connsiteX1359" y="connsiteY1359"/>
            </a:cxn>
            <a:cxn ang="0">
              <a:pos x="connsiteX1360" y="connsiteY1360"/>
            </a:cxn>
            <a:cxn ang="0">
              <a:pos x="connsiteX1361" y="connsiteY1361"/>
            </a:cxn>
            <a:cxn ang="0">
              <a:pos x="connsiteX1362" y="connsiteY1362"/>
            </a:cxn>
            <a:cxn ang="0">
              <a:pos x="connsiteX1363" y="connsiteY1363"/>
            </a:cxn>
            <a:cxn ang="0">
              <a:pos x="connsiteX1364" y="connsiteY1364"/>
            </a:cxn>
            <a:cxn ang="0">
              <a:pos x="connsiteX1365" y="connsiteY1365"/>
            </a:cxn>
            <a:cxn ang="0">
              <a:pos x="connsiteX1366" y="connsiteY1366"/>
            </a:cxn>
            <a:cxn ang="0">
              <a:pos x="connsiteX1367" y="connsiteY1367"/>
            </a:cxn>
            <a:cxn ang="0">
              <a:pos x="connsiteX1368" y="connsiteY1368"/>
            </a:cxn>
            <a:cxn ang="0">
              <a:pos x="connsiteX1369" y="connsiteY1369"/>
            </a:cxn>
            <a:cxn ang="0">
              <a:pos x="connsiteX1370" y="connsiteY1370"/>
            </a:cxn>
            <a:cxn ang="0">
              <a:pos x="connsiteX1371" y="connsiteY1371"/>
            </a:cxn>
            <a:cxn ang="0">
              <a:pos x="connsiteX1372" y="connsiteY1372"/>
            </a:cxn>
            <a:cxn ang="0">
              <a:pos x="connsiteX1373" y="connsiteY1373"/>
            </a:cxn>
            <a:cxn ang="0">
              <a:pos x="connsiteX1374" y="connsiteY1374"/>
            </a:cxn>
            <a:cxn ang="0">
              <a:pos x="connsiteX1375" y="connsiteY1375"/>
            </a:cxn>
            <a:cxn ang="0">
              <a:pos x="connsiteX1376" y="connsiteY1376"/>
            </a:cxn>
            <a:cxn ang="0">
              <a:pos x="connsiteX1377" y="connsiteY1377"/>
            </a:cxn>
            <a:cxn ang="0">
              <a:pos x="connsiteX1378" y="connsiteY1378"/>
            </a:cxn>
            <a:cxn ang="0">
              <a:pos x="connsiteX1379" y="connsiteY1379"/>
            </a:cxn>
            <a:cxn ang="0">
              <a:pos x="connsiteX1380" y="connsiteY1380"/>
            </a:cxn>
            <a:cxn ang="0">
              <a:pos x="connsiteX1381" y="connsiteY1381"/>
            </a:cxn>
            <a:cxn ang="0">
              <a:pos x="connsiteX1382" y="connsiteY1382"/>
            </a:cxn>
            <a:cxn ang="0">
              <a:pos x="connsiteX1383" y="connsiteY1383"/>
            </a:cxn>
            <a:cxn ang="0">
              <a:pos x="connsiteX1384" y="connsiteY1384"/>
            </a:cxn>
            <a:cxn ang="0">
              <a:pos x="connsiteX1385" y="connsiteY1385"/>
            </a:cxn>
            <a:cxn ang="0">
              <a:pos x="connsiteX1386" y="connsiteY1386"/>
            </a:cxn>
            <a:cxn ang="0">
              <a:pos x="connsiteX1387" y="connsiteY1387"/>
            </a:cxn>
            <a:cxn ang="0">
              <a:pos x="connsiteX1388" y="connsiteY1388"/>
            </a:cxn>
            <a:cxn ang="0">
              <a:pos x="connsiteX1389" y="connsiteY1389"/>
            </a:cxn>
            <a:cxn ang="0">
              <a:pos x="connsiteX1390" y="connsiteY1390"/>
            </a:cxn>
            <a:cxn ang="0">
              <a:pos x="connsiteX1391" y="connsiteY1391"/>
            </a:cxn>
            <a:cxn ang="0">
              <a:pos x="connsiteX1392" y="connsiteY1392"/>
            </a:cxn>
            <a:cxn ang="0">
              <a:pos x="connsiteX1393" y="connsiteY1393"/>
            </a:cxn>
            <a:cxn ang="0">
              <a:pos x="connsiteX1394" y="connsiteY1394"/>
            </a:cxn>
            <a:cxn ang="0">
              <a:pos x="connsiteX1395" y="connsiteY1395"/>
            </a:cxn>
            <a:cxn ang="0">
              <a:pos x="connsiteX1396" y="connsiteY1396"/>
            </a:cxn>
            <a:cxn ang="0">
              <a:pos x="connsiteX1397" y="connsiteY1397"/>
            </a:cxn>
            <a:cxn ang="0">
              <a:pos x="connsiteX1398" y="connsiteY1398"/>
            </a:cxn>
            <a:cxn ang="0">
              <a:pos x="connsiteX1399" y="connsiteY1399"/>
            </a:cxn>
            <a:cxn ang="0">
              <a:pos x="connsiteX1400" y="connsiteY1400"/>
            </a:cxn>
            <a:cxn ang="0">
              <a:pos x="connsiteX1401" y="connsiteY1401"/>
            </a:cxn>
            <a:cxn ang="0">
              <a:pos x="connsiteX1402" y="connsiteY1402"/>
            </a:cxn>
            <a:cxn ang="0">
              <a:pos x="connsiteX1403" y="connsiteY1403"/>
            </a:cxn>
            <a:cxn ang="0">
              <a:pos x="connsiteX1404" y="connsiteY1404"/>
            </a:cxn>
            <a:cxn ang="0">
              <a:pos x="connsiteX1405" y="connsiteY1405"/>
            </a:cxn>
            <a:cxn ang="0">
              <a:pos x="connsiteX1406" y="connsiteY1406"/>
            </a:cxn>
            <a:cxn ang="0">
              <a:pos x="connsiteX1407" y="connsiteY1407"/>
            </a:cxn>
            <a:cxn ang="0">
              <a:pos x="connsiteX1408" y="connsiteY1408"/>
            </a:cxn>
            <a:cxn ang="0">
              <a:pos x="connsiteX1409" y="connsiteY1409"/>
            </a:cxn>
            <a:cxn ang="0">
              <a:pos x="connsiteX1410" y="connsiteY1410"/>
            </a:cxn>
            <a:cxn ang="0">
              <a:pos x="connsiteX1411" y="connsiteY1411"/>
            </a:cxn>
            <a:cxn ang="0">
              <a:pos x="connsiteX1412" y="connsiteY1412"/>
            </a:cxn>
            <a:cxn ang="0">
              <a:pos x="connsiteX1413" y="connsiteY1413"/>
            </a:cxn>
            <a:cxn ang="0">
              <a:pos x="connsiteX1414" y="connsiteY1414"/>
            </a:cxn>
            <a:cxn ang="0">
              <a:pos x="connsiteX1415" y="connsiteY1415"/>
            </a:cxn>
            <a:cxn ang="0">
              <a:pos x="connsiteX1416" y="connsiteY1416"/>
            </a:cxn>
            <a:cxn ang="0">
              <a:pos x="connsiteX1417" y="connsiteY1417"/>
            </a:cxn>
            <a:cxn ang="0">
              <a:pos x="connsiteX1418" y="connsiteY1418"/>
            </a:cxn>
            <a:cxn ang="0">
              <a:pos x="connsiteX1419" y="connsiteY1419"/>
            </a:cxn>
            <a:cxn ang="0">
              <a:pos x="connsiteX1420" y="connsiteY1420"/>
            </a:cxn>
            <a:cxn ang="0">
              <a:pos x="connsiteX1421" y="connsiteY1421"/>
            </a:cxn>
            <a:cxn ang="0">
              <a:pos x="connsiteX1422" y="connsiteY1422"/>
            </a:cxn>
            <a:cxn ang="0">
              <a:pos x="connsiteX1423" y="connsiteY1423"/>
            </a:cxn>
            <a:cxn ang="0">
              <a:pos x="connsiteX1424" y="connsiteY1424"/>
            </a:cxn>
            <a:cxn ang="0">
              <a:pos x="connsiteX1425" y="connsiteY1425"/>
            </a:cxn>
            <a:cxn ang="0">
              <a:pos x="connsiteX1426" y="connsiteY1426"/>
            </a:cxn>
            <a:cxn ang="0">
              <a:pos x="connsiteX1427" y="connsiteY1427"/>
            </a:cxn>
            <a:cxn ang="0">
              <a:pos x="connsiteX1428" y="connsiteY1428"/>
            </a:cxn>
            <a:cxn ang="0">
              <a:pos x="connsiteX1429" y="connsiteY1429"/>
            </a:cxn>
            <a:cxn ang="0">
              <a:pos x="connsiteX1430" y="connsiteY1430"/>
            </a:cxn>
            <a:cxn ang="0">
              <a:pos x="connsiteX1431" y="connsiteY1431"/>
            </a:cxn>
            <a:cxn ang="0">
              <a:pos x="connsiteX1432" y="connsiteY1432"/>
            </a:cxn>
            <a:cxn ang="0">
              <a:pos x="connsiteX1433" y="connsiteY1433"/>
            </a:cxn>
            <a:cxn ang="0">
              <a:pos x="connsiteX1434" y="connsiteY1434"/>
            </a:cxn>
            <a:cxn ang="0">
              <a:pos x="connsiteX1435" y="connsiteY1435"/>
            </a:cxn>
            <a:cxn ang="0">
              <a:pos x="connsiteX1436" y="connsiteY1436"/>
            </a:cxn>
            <a:cxn ang="0">
              <a:pos x="connsiteX1437" y="connsiteY1437"/>
            </a:cxn>
            <a:cxn ang="0">
              <a:pos x="connsiteX1438" y="connsiteY1438"/>
            </a:cxn>
            <a:cxn ang="0">
              <a:pos x="connsiteX1439" y="connsiteY1439"/>
            </a:cxn>
            <a:cxn ang="0">
              <a:pos x="connsiteX1440" y="connsiteY1440"/>
            </a:cxn>
            <a:cxn ang="0">
              <a:pos x="connsiteX1441" y="connsiteY1441"/>
            </a:cxn>
            <a:cxn ang="0">
              <a:pos x="connsiteX1442" y="connsiteY1442"/>
            </a:cxn>
            <a:cxn ang="0">
              <a:pos x="connsiteX1443" y="connsiteY1443"/>
            </a:cxn>
            <a:cxn ang="0">
              <a:pos x="connsiteX1444" y="connsiteY1444"/>
            </a:cxn>
            <a:cxn ang="0">
              <a:pos x="connsiteX1445" y="connsiteY1445"/>
            </a:cxn>
            <a:cxn ang="0">
              <a:pos x="connsiteX1446" y="connsiteY1446"/>
            </a:cxn>
            <a:cxn ang="0">
              <a:pos x="connsiteX1447" y="connsiteY1447"/>
            </a:cxn>
            <a:cxn ang="0">
              <a:pos x="connsiteX1448" y="connsiteY1448"/>
            </a:cxn>
            <a:cxn ang="0">
              <a:pos x="connsiteX1449" y="connsiteY1449"/>
            </a:cxn>
            <a:cxn ang="0">
              <a:pos x="connsiteX1450" y="connsiteY1450"/>
            </a:cxn>
            <a:cxn ang="0">
              <a:pos x="connsiteX1451" y="connsiteY1451"/>
            </a:cxn>
            <a:cxn ang="0">
              <a:pos x="connsiteX1452" y="connsiteY1452"/>
            </a:cxn>
            <a:cxn ang="0">
              <a:pos x="connsiteX1453" y="connsiteY1453"/>
            </a:cxn>
            <a:cxn ang="0">
              <a:pos x="connsiteX1454" y="connsiteY1454"/>
            </a:cxn>
            <a:cxn ang="0">
              <a:pos x="connsiteX1455" y="connsiteY1455"/>
            </a:cxn>
            <a:cxn ang="0">
              <a:pos x="connsiteX1456" y="connsiteY1456"/>
            </a:cxn>
            <a:cxn ang="0">
              <a:pos x="connsiteX1457" y="connsiteY1457"/>
            </a:cxn>
            <a:cxn ang="0">
              <a:pos x="connsiteX1458" y="connsiteY1458"/>
            </a:cxn>
            <a:cxn ang="0">
              <a:pos x="connsiteX1459" y="connsiteY1459"/>
            </a:cxn>
            <a:cxn ang="0">
              <a:pos x="connsiteX1460" y="connsiteY1460"/>
            </a:cxn>
            <a:cxn ang="0">
              <a:pos x="connsiteX1461" y="connsiteY1461"/>
            </a:cxn>
            <a:cxn ang="0">
              <a:pos x="connsiteX1462" y="connsiteY1462"/>
            </a:cxn>
            <a:cxn ang="0">
              <a:pos x="connsiteX1463" y="connsiteY1463"/>
            </a:cxn>
            <a:cxn ang="0">
              <a:pos x="connsiteX1464" y="connsiteY1464"/>
            </a:cxn>
            <a:cxn ang="0">
              <a:pos x="connsiteX1465" y="connsiteY1465"/>
            </a:cxn>
            <a:cxn ang="0">
              <a:pos x="connsiteX1466" y="connsiteY1466"/>
            </a:cxn>
            <a:cxn ang="0">
              <a:pos x="connsiteX1467" y="connsiteY1467"/>
            </a:cxn>
            <a:cxn ang="0">
              <a:pos x="connsiteX1468" y="connsiteY1468"/>
            </a:cxn>
            <a:cxn ang="0">
              <a:pos x="connsiteX1469" y="connsiteY1469"/>
            </a:cxn>
            <a:cxn ang="0">
              <a:pos x="connsiteX1470" y="connsiteY1470"/>
            </a:cxn>
            <a:cxn ang="0">
              <a:pos x="connsiteX1471" y="connsiteY1471"/>
            </a:cxn>
            <a:cxn ang="0">
              <a:pos x="connsiteX1472" y="connsiteY1472"/>
            </a:cxn>
            <a:cxn ang="0">
              <a:pos x="connsiteX1473" y="connsiteY1473"/>
            </a:cxn>
            <a:cxn ang="0">
              <a:pos x="connsiteX1474" y="connsiteY1474"/>
            </a:cxn>
            <a:cxn ang="0">
              <a:pos x="connsiteX1475" y="connsiteY1475"/>
            </a:cxn>
            <a:cxn ang="0">
              <a:pos x="connsiteX1476" y="connsiteY1476"/>
            </a:cxn>
            <a:cxn ang="0">
              <a:pos x="connsiteX1477" y="connsiteY1477"/>
            </a:cxn>
            <a:cxn ang="0">
              <a:pos x="connsiteX1478" y="connsiteY1478"/>
            </a:cxn>
            <a:cxn ang="0">
              <a:pos x="connsiteX1479" y="connsiteY1479"/>
            </a:cxn>
            <a:cxn ang="0">
              <a:pos x="connsiteX1480" y="connsiteY1480"/>
            </a:cxn>
            <a:cxn ang="0">
              <a:pos x="connsiteX1481" y="connsiteY1481"/>
            </a:cxn>
            <a:cxn ang="0">
              <a:pos x="connsiteX1482" y="connsiteY1482"/>
            </a:cxn>
            <a:cxn ang="0">
              <a:pos x="connsiteX1483" y="connsiteY1483"/>
            </a:cxn>
            <a:cxn ang="0">
              <a:pos x="connsiteX1484" y="connsiteY1484"/>
            </a:cxn>
            <a:cxn ang="0">
              <a:pos x="connsiteX1485" y="connsiteY1485"/>
            </a:cxn>
            <a:cxn ang="0">
              <a:pos x="connsiteX1486" y="connsiteY1486"/>
            </a:cxn>
            <a:cxn ang="0">
              <a:pos x="connsiteX1487" y="connsiteY1487"/>
            </a:cxn>
            <a:cxn ang="0">
              <a:pos x="connsiteX1488" y="connsiteY1488"/>
            </a:cxn>
            <a:cxn ang="0">
              <a:pos x="connsiteX1489" y="connsiteY1489"/>
            </a:cxn>
            <a:cxn ang="0">
              <a:pos x="connsiteX1490" y="connsiteY1490"/>
            </a:cxn>
            <a:cxn ang="0">
              <a:pos x="connsiteX1491" y="connsiteY1491"/>
            </a:cxn>
            <a:cxn ang="0">
              <a:pos x="connsiteX1492" y="connsiteY1492"/>
            </a:cxn>
            <a:cxn ang="0">
              <a:pos x="connsiteX1493" y="connsiteY1493"/>
            </a:cxn>
            <a:cxn ang="0">
              <a:pos x="connsiteX1494" y="connsiteY1494"/>
            </a:cxn>
            <a:cxn ang="0">
              <a:pos x="connsiteX1495" y="connsiteY1495"/>
            </a:cxn>
            <a:cxn ang="0">
              <a:pos x="connsiteX1496" y="connsiteY1496"/>
            </a:cxn>
            <a:cxn ang="0">
              <a:pos x="connsiteX1497" y="connsiteY1497"/>
            </a:cxn>
            <a:cxn ang="0">
              <a:pos x="connsiteX1498" y="connsiteY1498"/>
            </a:cxn>
            <a:cxn ang="0">
              <a:pos x="connsiteX1499" y="connsiteY1499"/>
            </a:cxn>
            <a:cxn ang="0">
              <a:pos x="connsiteX1500" y="connsiteY1500"/>
            </a:cxn>
            <a:cxn ang="0">
              <a:pos x="connsiteX1501" y="connsiteY1501"/>
            </a:cxn>
            <a:cxn ang="0">
              <a:pos x="connsiteX1502" y="connsiteY1502"/>
            </a:cxn>
            <a:cxn ang="0">
              <a:pos x="connsiteX1503" y="connsiteY1503"/>
            </a:cxn>
            <a:cxn ang="0">
              <a:pos x="connsiteX1504" y="connsiteY1504"/>
            </a:cxn>
            <a:cxn ang="0">
              <a:pos x="connsiteX1505" y="connsiteY1505"/>
            </a:cxn>
            <a:cxn ang="0">
              <a:pos x="connsiteX1506" y="connsiteY1506"/>
            </a:cxn>
            <a:cxn ang="0">
              <a:pos x="connsiteX1507" y="connsiteY1507"/>
            </a:cxn>
            <a:cxn ang="0">
              <a:pos x="connsiteX1508" y="connsiteY1508"/>
            </a:cxn>
            <a:cxn ang="0">
              <a:pos x="connsiteX1509" y="connsiteY1509"/>
            </a:cxn>
            <a:cxn ang="0">
              <a:pos x="connsiteX1510" y="connsiteY1510"/>
            </a:cxn>
            <a:cxn ang="0">
              <a:pos x="connsiteX1511" y="connsiteY1511"/>
            </a:cxn>
            <a:cxn ang="0">
              <a:pos x="connsiteX1512" y="connsiteY1512"/>
            </a:cxn>
            <a:cxn ang="0">
              <a:pos x="connsiteX1513" y="connsiteY1513"/>
            </a:cxn>
            <a:cxn ang="0">
              <a:pos x="connsiteX1514" y="connsiteY1514"/>
            </a:cxn>
            <a:cxn ang="0">
              <a:pos x="connsiteX1515" y="connsiteY1515"/>
            </a:cxn>
            <a:cxn ang="0">
              <a:pos x="connsiteX1516" y="connsiteY1516"/>
            </a:cxn>
            <a:cxn ang="0">
              <a:pos x="connsiteX1517" y="connsiteY1517"/>
            </a:cxn>
            <a:cxn ang="0">
              <a:pos x="connsiteX1518" y="connsiteY1518"/>
            </a:cxn>
            <a:cxn ang="0">
              <a:pos x="connsiteX1519" y="connsiteY1519"/>
            </a:cxn>
            <a:cxn ang="0">
              <a:pos x="connsiteX1520" y="connsiteY1520"/>
            </a:cxn>
            <a:cxn ang="0">
              <a:pos x="connsiteX1521" y="connsiteY1521"/>
            </a:cxn>
            <a:cxn ang="0">
              <a:pos x="connsiteX1522" y="connsiteY1522"/>
            </a:cxn>
            <a:cxn ang="0">
              <a:pos x="connsiteX1523" y="connsiteY1523"/>
            </a:cxn>
            <a:cxn ang="0">
              <a:pos x="connsiteX1524" y="connsiteY1524"/>
            </a:cxn>
            <a:cxn ang="0">
              <a:pos x="connsiteX1525" y="connsiteY1525"/>
            </a:cxn>
            <a:cxn ang="0">
              <a:pos x="connsiteX1526" y="connsiteY1526"/>
            </a:cxn>
            <a:cxn ang="0">
              <a:pos x="connsiteX1527" y="connsiteY1527"/>
            </a:cxn>
            <a:cxn ang="0">
              <a:pos x="connsiteX1528" y="connsiteY1528"/>
            </a:cxn>
            <a:cxn ang="0">
              <a:pos x="connsiteX1529" y="connsiteY1529"/>
            </a:cxn>
            <a:cxn ang="0">
              <a:pos x="connsiteX1530" y="connsiteY1530"/>
            </a:cxn>
            <a:cxn ang="0">
              <a:pos x="connsiteX1531" y="connsiteY1531"/>
            </a:cxn>
            <a:cxn ang="0">
              <a:pos x="connsiteX1532" y="connsiteY1532"/>
            </a:cxn>
            <a:cxn ang="0">
              <a:pos x="connsiteX1533" y="connsiteY1533"/>
            </a:cxn>
            <a:cxn ang="0">
              <a:pos x="connsiteX1534" y="connsiteY1534"/>
            </a:cxn>
            <a:cxn ang="0">
              <a:pos x="connsiteX1535" y="connsiteY1535"/>
            </a:cxn>
            <a:cxn ang="0">
              <a:pos x="connsiteX1536" y="connsiteY1536"/>
            </a:cxn>
            <a:cxn ang="0">
              <a:pos x="connsiteX1537" y="connsiteY1537"/>
            </a:cxn>
            <a:cxn ang="0">
              <a:pos x="connsiteX1538" y="connsiteY1538"/>
            </a:cxn>
            <a:cxn ang="0">
              <a:pos x="connsiteX1539" y="connsiteY1539"/>
            </a:cxn>
            <a:cxn ang="0">
              <a:pos x="connsiteX1540" y="connsiteY1540"/>
            </a:cxn>
            <a:cxn ang="0">
              <a:pos x="connsiteX1541" y="connsiteY1541"/>
            </a:cxn>
            <a:cxn ang="0">
              <a:pos x="connsiteX1542" y="connsiteY1542"/>
            </a:cxn>
            <a:cxn ang="0">
              <a:pos x="connsiteX1543" y="connsiteY1543"/>
            </a:cxn>
            <a:cxn ang="0">
              <a:pos x="connsiteX1544" y="connsiteY1544"/>
            </a:cxn>
            <a:cxn ang="0">
              <a:pos x="connsiteX1545" y="connsiteY1545"/>
            </a:cxn>
            <a:cxn ang="0">
              <a:pos x="connsiteX1546" y="connsiteY1546"/>
            </a:cxn>
            <a:cxn ang="0">
              <a:pos x="connsiteX1547" y="connsiteY1547"/>
            </a:cxn>
            <a:cxn ang="0">
              <a:pos x="connsiteX1548" y="connsiteY1548"/>
            </a:cxn>
            <a:cxn ang="0">
              <a:pos x="connsiteX1549" y="connsiteY1549"/>
            </a:cxn>
            <a:cxn ang="0">
              <a:pos x="connsiteX1550" y="connsiteY1550"/>
            </a:cxn>
            <a:cxn ang="0">
              <a:pos x="connsiteX1551" y="connsiteY1551"/>
            </a:cxn>
            <a:cxn ang="0">
              <a:pos x="connsiteX1552" y="connsiteY1552"/>
            </a:cxn>
            <a:cxn ang="0">
              <a:pos x="connsiteX1553" y="connsiteY1553"/>
            </a:cxn>
            <a:cxn ang="0">
              <a:pos x="connsiteX1554" y="connsiteY1554"/>
            </a:cxn>
            <a:cxn ang="0">
              <a:pos x="connsiteX1555" y="connsiteY1555"/>
            </a:cxn>
            <a:cxn ang="0">
              <a:pos x="connsiteX1556" y="connsiteY1556"/>
            </a:cxn>
            <a:cxn ang="0">
              <a:pos x="connsiteX1557" y="connsiteY1557"/>
            </a:cxn>
            <a:cxn ang="0">
              <a:pos x="connsiteX1558" y="connsiteY1558"/>
            </a:cxn>
            <a:cxn ang="0">
              <a:pos x="connsiteX1559" y="connsiteY1559"/>
            </a:cxn>
            <a:cxn ang="0">
              <a:pos x="connsiteX1560" y="connsiteY1560"/>
            </a:cxn>
            <a:cxn ang="0">
              <a:pos x="connsiteX1561" y="connsiteY1561"/>
            </a:cxn>
            <a:cxn ang="0">
              <a:pos x="connsiteX1562" y="connsiteY1562"/>
            </a:cxn>
            <a:cxn ang="0">
              <a:pos x="connsiteX1563" y="connsiteY1563"/>
            </a:cxn>
            <a:cxn ang="0">
              <a:pos x="connsiteX1564" y="connsiteY1564"/>
            </a:cxn>
            <a:cxn ang="0">
              <a:pos x="connsiteX1565" y="connsiteY1565"/>
            </a:cxn>
            <a:cxn ang="0">
              <a:pos x="connsiteX1566" y="connsiteY1566"/>
            </a:cxn>
            <a:cxn ang="0">
              <a:pos x="connsiteX1567" y="connsiteY1567"/>
            </a:cxn>
            <a:cxn ang="0">
              <a:pos x="connsiteX1568" y="connsiteY1568"/>
            </a:cxn>
            <a:cxn ang="0">
              <a:pos x="connsiteX1569" y="connsiteY1569"/>
            </a:cxn>
            <a:cxn ang="0">
              <a:pos x="connsiteX1570" y="connsiteY1570"/>
            </a:cxn>
            <a:cxn ang="0">
              <a:pos x="connsiteX1571" y="connsiteY1571"/>
            </a:cxn>
            <a:cxn ang="0">
              <a:pos x="connsiteX1572" y="connsiteY1572"/>
            </a:cxn>
            <a:cxn ang="0">
              <a:pos x="connsiteX1573" y="connsiteY1573"/>
            </a:cxn>
            <a:cxn ang="0">
              <a:pos x="connsiteX1574" y="connsiteY1574"/>
            </a:cxn>
            <a:cxn ang="0">
              <a:pos x="connsiteX1575" y="connsiteY1575"/>
            </a:cxn>
            <a:cxn ang="0">
              <a:pos x="connsiteX1576" y="connsiteY1576"/>
            </a:cxn>
            <a:cxn ang="0">
              <a:pos x="connsiteX1577" y="connsiteY1577"/>
            </a:cxn>
            <a:cxn ang="0">
              <a:pos x="connsiteX1578" y="connsiteY1578"/>
            </a:cxn>
            <a:cxn ang="0">
              <a:pos x="connsiteX1579" y="connsiteY1579"/>
            </a:cxn>
            <a:cxn ang="0">
              <a:pos x="connsiteX1580" y="connsiteY1580"/>
            </a:cxn>
            <a:cxn ang="0">
              <a:pos x="connsiteX1581" y="connsiteY1581"/>
            </a:cxn>
            <a:cxn ang="0">
              <a:pos x="connsiteX1582" y="connsiteY1582"/>
            </a:cxn>
            <a:cxn ang="0">
              <a:pos x="connsiteX1583" y="connsiteY1583"/>
            </a:cxn>
            <a:cxn ang="0">
              <a:pos x="connsiteX1584" y="connsiteY1584"/>
            </a:cxn>
            <a:cxn ang="0">
              <a:pos x="connsiteX1585" y="connsiteY1585"/>
            </a:cxn>
            <a:cxn ang="0">
              <a:pos x="connsiteX1586" y="connsiteY1586"/>
            </a:cxn>
            <a:cxn ang="0">
              <a:pos x="connsiteX1587" y="connsiteY1587"/>
            </a:cxn>
            <a:cxn ang="0">
              <a:pos x="connsiteX1588" y="connsiteY1588"/>
            </a:cxn>
            <a:cxn ang="0">
              <a:pos x="connsiteX1589" y="connsiteY1589"/>
            </a:cxn>
            <a:cxn ang="0">
              <a:pos x="connsiteX1590" y="connsiteY1590"/>
            </a:cxn>
            <a:cxn ang="0">
              <a:pos x="connsiteX1591" y="connsiteY1591"/>
            </a:cxn>
            <a:cxn ang="0">
              <a:pos x="connsiteX1592" y="connsiteY1592"/>
            </a:cxn>
            <a:cxn ang="0">
              <a:pos x="connsiteX1593" y="connsiteY1593"/>
            </a:cxn>
            <a:cxn ang="0">
              <a:pos x="connsiteX1594" y="connsiteY1594"/>
            </a:cxn>
            <a:cxn ang="0">
              <a:pos x="connsiteX1595" y="connsiteY1595"/>
            </a:cxn>
            <a:cxn ang="0">
              <a:pos x="connsiteX1596" y="connsiteY1596"/>
            </a:cxn>
            <a:cxn ang="0">
              <a:pos x="connsiteX1597" y="connsiteY1597"/>
            </a:cxn>
            <a:cxn ang="0">
              <a:pos x="connsiteX1598" y="connsiteY1598"/>
            </a:cxn>
            <a:cxn ang="0">
              <a:pos x="connsiteX1599" y="connsiteY1599"/>
            </a:cxn>
            <a:cxn ang="0">
              <a:pos x="connsiteX1600" y="connsiteY1600"/>
            </a:cxn>
            <a:cxn ang="0">
              <a:pos x="connsiteX1601" y="connsiteY1601"/>
            </a:cxn>
            <a:cxn ang="0">
              <a:pos x="connsiteX1602" y="connsiteY1602"/>
            </a:cxn>
            <a:cxn ang="0">
              <a:pos x="connsiteX1603" y="connsiteY1603"/>
            </a:cxn>
            <a:cxn ang="0">
              <a:pos x="connsiteX1604" y="connsiteY1604"/>
            </a:cxn>
            <a:cxn ang="0">
              <a:pos x="connsiteX1605" y="connsiteY1605"/>
            </a:cxn>
            <a:cxn ang="0">
              <a:pos x="connsiteX1606" y="connsiteY1606"/>
            </a:cxn>
            <a:cxn ang="0">
              <a:pos x="connsiteX1607" y="connsiteY1607"/>
            </a:cxn>
            <a:cxn ang="0">
              <a:pos x="connsiteX1608" y="connsiteY1608"/>
            </a:cxn>
            <a:cxn ang="0">
              <a:pos x="connsiteX1609" y="connsiteY1609"/>
            </a:cxn>
            <a:cxn ang="0">
              <a:pos x="connsiteX1610" y="connsiteY1610"/>
            </a:cxn>
            <a:cxn ang="0">
              <a:pos x="connsiteX1611" y="connsiteY1611"/>
            </a:cxn>
            <a:cxn ang="0">
              <a:pos x="connsiteX1612" y="connsiteY1612"/>
            </a:cxn>
            <a:cxn ang="0">
              <a:pos x="connsiteX1613" y="connsiteY1613"/>
            </a:cxn>
            <a:cxn ang="0">
              <a:pos x="connsiteX1614" y="connsiteY1614"/>
            </a:cxn>
            <a:cxn ang="0">
              <a:pos x="connsiteX1615" y="connsiteY1615"/>
            </a:cxn>
            <a:cxn ang="0">
              <a:pos x="connsiteX1616" y="connsiteY1616"/>
            </a:cxn>
            <a:cxn ang="0">
              <a:pos x="connsiteX1617" y="connsiteY1617"/>
            </a:cxn>
            <a:cxn ang="0">
              <a:pos x="connsiteX1618" y="connsiteY1618"/>
            </a:cxn>
            <a:cxn ang="0">
              <a:pos x="connsiteX1619" y="connsiteY1619"/>
            </a:cxn>
            <a:cxn ang="0">
              <a:pos x="connsiteX1620" y="connsiteY1620"/>
            </a:cxn>
            <a:cxn ang="0">
              <a:pos x="connsiteX1621" y="connsiteY1621"/>
            </a:cxn>
            <a:cxn ang="0">
              <a:pos x="connsiteX1622" y="connsiteY1622"/>
            </a:cxn>
            <a:cxn ang="0">
              <a:pos x="connsiteX1623" y="connsiteY1623"/>
            </a:cxn>
            <a:cxn ang="0">
              <a:pos x="connsiteX1624" y="connsiteY1624"/>
            </a:cxn>
            <a:cxn ang="0">
              <a:pos x="connsiteX1625" y="connsiteY1625"/>
            </a:cxn>
            <a:cxn ang="0">
              <a:pos x="connsiteX1626" y="connsiteY1626"/>
            </a:cxn>
            <a:cxn ang="0">
              <a:pos x="connsiteX1627" y="connsiteY1627"/>
            </a:cxn>
            <a:cxn ang="0">
              <a:pos x="connsiteX1628" y="connsiteY1628"/>
            </a:cxn>
            <a:cxn ang="0">
              <a:pos x="connsiteX1629" y="connsiteY1629"/>
            </a:cxn>
            <a:cxn ang="0">
              <a:pos x="connsiteX1630" y="connsiteY1630"/>
            </a:cxn>
            <a:cxn ang="0">
              <a:pos x="connsiteX1631" y="connsiteY1631"/>
            </a:cxn>
            <a:cxn ang="0">
              <a:pos x="connsiteX1632" y="connsiteY1632"/>
            </a:cxn>
            <a:cxn ang="0">
              <a:pos x="connsiteX1633" y="connsiteY1633"/>
            </a:cxn>
            <a:cxn ang="0">
              <a:pos x="connsiteX1634" y="connsiteY1634"/>
            </a:cxn>
            <a:cxn ang="0">
              <a:pos x="connsiteX1635" y="connsiteY1635"/>
            </a:cxn>
            <a:cxn ang="0">
              <a:pos x="connsiteX1636" y="connsiteY1636"/>
            </a:cxn>
            <a:cxn ang="0">
              <a:pos x="connsiteX1637" y="connsiteY1637"/>
            </a:cxn>
            <a:cxn ang="0">
              <a:pos x="connsiteX1638" y="connsiteY1638"/>
            </a:cxn>
            <a:cxn ang="0">
              <a:pos x="connsiteX1639" y="connsiteY1639"/>
            </a:cxn>
            <a:cxn ang="0">
              <a:pos x="connsiteX1640" y="connsiteY1640"/>
            </a:cxn>
            <a:cxn ang="0">
              <a:pos x="connsiteX1641" y="connsiteY1641"/>
            </a:cxn>
            <a:cxn ang="0">
              <a:pos x="connsiteX1642" y="connsiteY1642"/>
            </a:cxn>
            <a:cxn ang="0">
              <a:pos x="connsiteX1643" y="connsiteY1643"/>
            </a:cxn>
            <a:cxn ang="0">
              <a:pos x="connsiteX1644" y="connsiteY1644"/>
            </a:cxn>
            <a:cxn ang="0">
              <a:pos x="connsiteX1645" y="connsiteY1645"/>
            </a:cxn>
            <a:cxn ang="0">
              <a:pos x="connsiteX1646" y="connsiteY1646"/>
            </a:cxn>
            <a:cxn ang="0">
              <a:pos x="connsiteX1647" y="connsiteY1647"/>
            </a:cxn>
            <a:cxn ang="0">
              <a:pos x="connsiteX1648" y="connsiteY1648"/>
            </a:cxn>
            <a:cxn ang="0">
              <a:pos x="connsiteX1649" y="connsiteY1649"/>
            </a:cxn>
            <a:cxn ang="0">
              <a:pos x="connsiteX1650" y="connsiteY1650"/>
            </a:cxn>
            <a:cxn ang="0">
              <a:pos x="connsiteX1651" y="connsiteY1651"/>
            </a:cxn>
            <a:cxn ang="0">
              <a:pos x="connsiteX1652" y="connsiteY1652"/>
            </a:cxn>
            <a:cxn ang="0">
              <a:pos x="connsiteX1653" y="connsiteY1653"/>
            </a:cxn>
            <a:cxn ang="0">
              <a:pos x="connsiteX1654" y="connsiteY1654"/>
            </a:cxn>
            <a:cxn ang="0">
              <a:pos x="connsiteX1655" y="connsiteY1655"/>
            </a:cxn>
            <a:cxn ang="0">
              <a:pos x="connsiteX1656" y="connsiteY1656"/>
            </a:cxn>
            <a:cxn ang="0">
              <a:pos x="connsiteX1657" y="connsiteY1657"/>
            </a:cxn>
            <a:cxn ang="0">
              <a:pos x="connsiteX1658" y="connsiteY1658"/>
            </a:cxn>
            <a:cxn ang="0">
              <a:pos x="connsiteX1659" y="connsiteY1659"/>
            </a:cxn>
            <a:cxn ang="0">
              <a:pos x="connsiteX1660" y="connsiteY1660"/>
            </a:cxn>
            <a:cxn ang="0">
              <a:pos x="connsiteX1661" y="connsiteY1661"/>
            </a:cxn>
            <a:cxn ang="0">
              <a:pos x="connsiteX1662" y="connsiteY1662"/>
            </a:cxn>
            <a:cxn ang="0">
              <a:pos x="connsiteX1663" y="connsiteY1663"/>
            </a:cxn>
            <a:cxn ang="0">
              <a:pos x="connsiteX1664" y="connsiteY1664"/>
            </a:cxn>
            <a:cxn ang="0">
              <a:pos x="connsiteX1665" y="connsiteY1665"/>
            </a:cxn>
            <a:cxn ang="0">
              <a:pos x="connsiteX1666" y="connsiteY1666"/>
            </a:cxn>
            <a:cxn ang="0">
              <a:pos x="connsiteX1667" y="connsiteY1667"/>
            </a:cxn>
            <a:cxn ang="0">
              <a:pos x="connsiteX1668" y="connsiteY1668"/>
            </a:cxn>
            <a:cxn ang="0">
              <a:pos x="connsiteX1669" y="connsiteY1669"/>
            </a:cxn>
            <a:cxn ang="0">
              <a:pos x="connsiteX1670" y="connsiteY1670"/>
            </a:cxn>
            <a:cxn ang="0">
              <a:pos x="connsiteX1671" y="connsiteY1671"/>
            </a:cxn>
            <a:cxn ang="0">
              <a:pos x="connsiteX1672" y="connsiteY1672"/>
            </a:cxn>
            <a:cxn ang="0">
              <a:pos x="connsiteX1673" y="connsiteY1673"/>
            </a:cxn>
            <a:cxn ang="0">
              <a:pos x="connsiteX1674" y="connsiteY1674"/>
            </a:cxn>
            <a:cxn ang="0">
              <a:pos x="connsiteX1675" y="connsiteY1675"/>
            </a:cxn>
            <a:cxn ang="0">
              <a:pos x="connsiteX1676" y="connsiteY1676"/>
            </a:cxn>
            <a:cxn ang="0">
              <a:pos x="connsiteX1677" y="connsiteY1677"/>
            </a:cxn>
            <a:cxn ang="0">
              <a:pos x="connsiteX1678" y="connsiteY1678"/>
            </a:cxn>
            <a:cxn ang="0">
              <a:pos x="connsiteX1679" y="connsiteY1679"/>
            </a:cxn>
            <a:cxn ang="0">
              <a:pos x="connsiteX1680" y="connsiteY1680"/>
            </a:cxn>
            <a:cxn ang="0">
              <a:pos x="connsiteX1681" y="connsiteY1681"/>
            </a:cxn>
            <a:cxn ang="0">
              <a:pos x="connsiteX1682" y="connsiteY1682"/>
            </a:cxn>
            <a:cxn ang="0">
              <a:pos x="connsiteX1683" y="connsiteY1683"/>
            </a:cxn>
            <a:cxn ang="0">
              <a:pos x="connsiteX1684" y="connsiteY1684"/>
            </a:cxn>
            <a:cxn ang="0">
              <a:pos x="connsiteX1685" y="connsiteY1685"/>
            </a:cxn>
            <a:cxn ang="0">
              <a:pos x="connsiteX1686" y="connsiteY1686"/>
            </a:cxn>
            <a:cxn ang="0">
              <a:pos x="connsiteX1687" y="connsiteY1687"/>
            </a:cxn>
            <a:cxn ang="0">
              <a:pos x="connsiteX1688" y="connsiteY1688"/>
            </a:cxn>
            <a:cxn ang="0">
              <a:pos x="connsiteX1689" y="connsiteY1689"/>
            </a:cxn>
            <a:cxn ang="0">
              <a:pos x="connsiteX1690" y="connsiteY1690"/>
            </a:cxn>
            <a:cxn ang="0">
              <a:pos x="connsiteX1691" y="connsiteY1691"/>
            </a:cxn>
            <a:cxn ang="0">
              <a:pos x="connsiteX1692" y="connsiteY1692"/>
            </a:cxn>
            <a:cxn ang="0">
              <a:pos x="connsiteX1693" y="connsiteY1693"/>
            </a:cxn>
            <a:cxn ang="0">
              <a:pos x="connsiteX1694" y="connsiteY1694"/>
            </a:cxn>
            <a:cxn ang="0">
              <a:pos x="connsiteX1695" y="connsiteY1695"/>
            </a:cxn>
            <a:cxn ang="0">
              <a:pos x="connsiteX1696" y="connsiteY1696"/>
            </a:cxn>
            <a:cxn ang="0">
              <a:pos x="connsiteX1697" y="connsiteY1697"/>
            </a:cxn>
            <a:cxn ang="0">
              <a:pos x="connsiteX1698" y="connsiteY1698"/>
            </a:cxn>
            <a:cxn ang="0">
              <a:pos x="connsiteX1699" y="connsiteY1699"/>
            </a:cxn>
            <a:cxn ang="0">
              <a:pos x="connsiteX1700" y="connsiteY1700"/>
            </a:cxn>
            <a:cxn ang="0">
              <a:pos x="connsiteX1701" y="connsiteY1701"/>
            </a:cxn>
            <a:cxn ang="0">
              <a:pos x="connsiteX1702" y="connsiteY1702"/>
            </a:cxn>
            <a:cxn ang="0">
              <a:pos x="connsiteX1703" y="connsiteY1703"/>
            </a:cxn>
            <a:cxn ang="0">
              <a:pos x="connsiteX1704" y="connsiteY1704"/>
            </a:cxn>
            <a:cxn ang="0">
              <a:pos x="connsiteX1705" y="connsiteY1705"/>
            </a:cxn>
            <a:cxn ang="0">
              <a:pos x="connsiteX1706" y="connsiteY1706"/>
            </a:cxn>
            <a:cxn ang="0">
              <a:pos x="connsiteX1707" y="connsiteY1707"/>
            </a:cxn>
            <a:cxn ang="0">
              <a:pos x="connsiteX1708" y="connsiteY1708"/>
            </a:cxn>
            <a:cxn ang="0">
              <a:pos x="connsiteX1709" y="connsiteY1709"/>
            </a:cxn>
            <a:cxn ang="0">
              <a:pos x="connsiteX1710" y="connsiteY1710"/>
            </a:cxn>
            <a:cxn ang="0">
              <a:pos x="connsiteX1711" y="connsiteY1711"/>
            </a:cxn>
            <a:cxn ang="0">
              <a:pos x="connsiteX1712" y="connsiteY1712"/>
            </a:cxn>
            <a:cxn ang="0">
              <a:pos x="connsiteX1713" y="connsiteY1713"/>
            </a:cxn>
            <a:cxn ang="0">
              <a:pos x="connsiteX1714" y="connsiteY1714"/>
            </a:cxn>
            <a:cxn ang="0">
              <a:pos x="connsiteX1715" y="connsiteY1715"/>
            </a:cxn>
            <a:cxn ang="0">
              <a:pos x="connsiteX1716" y="connsiteY1716"/>
            </a:cxn>
            <a:cxn ang="0">
              <a:pos x="connsiteX1717" y="connsiteY1717"/>
            </a:cxn>
            <a:cxn ang="0">
              <a:pos x="connsiteX1718" y="connsiteY1718"/>
            </a:cxn>
            <a:cxn ang="0">
              <a:pos x="connsiteX1719" y="connsiteY1719"/>
            </a:cxn>
            <a:cxn ang="0">
              <a:pos x="connsiteX1720" y="connsiteY1720"/>
            </a:cxn>
            <a:cxn ang="0">
              <a:pos x="connsiteX1721" y="connsiteY1721"/>
            </a:cxn>
            <a:cxn ang="0">
              <a:pos x="connsiteX1722" y="connsiteY1722"/>
            </a:cxn>
            <a:cxn ang="0">
              <a:pos x="connsiteX1723" y="connsiteY1723"/>
            </a:cxn>
            <a:cxn ang="0">
              <a:pos x="connsiteX1724" y="connsiteY1724"/>
            </a:cxn>
            <a:cxn ang="0">
              <a:pos x="connsiteX1725" y="connsiteY1725"/>
            </a:cxn>
            <a:cxn ang="0">
              <a:pos x="connsiteX1726" y="connsiteY1726"/>
            </a:cxn>
            <a:cxn ang="0">
              <a:pos x="connsiteX1727" y="connsiteY1727"/>
            </a:cxn>
            <a:cxn ang="0">
              <a:pos x="connsiteX1728" y="connsiteY1728"/>
            </a:cxn>
            <a:cxn ang="0">
              <a:pos x="connsiteX1729" y="connsiteY1729"/>
            </a:cxn>
            <a:cxn ang="0">
              <a:pos x="connsiteX1730" y="connsiteY1730"/>
            </a:cxn>
            <a:cxn ang="0">
              <a:pos x="connsiteX1731" y="connsiteY1731"/>
            </a:cxn>
            <a:cxn ang="0">
              <a:pos x="connsiteX1732" y="connsiteY1732"/>
            </a:cxn>
            <a:cxn ang="0">
              <a:pos x="connsiteX1733" y="connsiteY1733"/>
            </a:cxn>
            <a:cxn ang="0">
              <a:pos x="connsiteX1734" y="connsiteY1734"/>
            </a:cxn>
            <a:cxn ang="0">
              <a:pos x="connsiteX1735" y="connsiteY1735"/>
            </a:cxn>
            <a:cxn ang="0">
              <a:pos x="connsiteX1736" y="connsiteY1736"/>
            </a:cxn>
            <a:cxn ang="0">
              <a:pos x="connsiteX1737" y="connsiteY1737"/>
            </a:cxn>
            <a:cxn ang="0">
              <a:pos x="connsiteX1738" y="connsiteY1738"/>
            </a:cxn>
            <a:cxn ang="0">
              <a:pos x="connsiteX1739" y="connsiteY1739"/>
            </a:cxn>
            <a:cxn ang="0">
              <a:pos x="connsiteX1740" y="connsiteY1740"/>
            </a:cxn>
            <a:cxn ang="0">
              <a:pos x="connsiteX1741" y="connsiteY1741"/>
            </a:cxn>
            <a:cxn ang="0">
              <a:pos x="connsiteX1742" y="connsiteY1742"/>
            </a:cxn>
            <a:cxn ang="0">
              <a:pos x="connsiteX1743" y="connsiteY1743"/>
            </a:cxn>
            <a:cxn ang="0">
              <a:pos x="connsiteX1744" y="connsiteY1744"/>
            </a:cxn>
            <a:cxn ang="0">
              <a:pos x="connsiteX1745" y="connsiteY1745"/>
            </a:cxn>
            <a:cxn ang="0">
              <a:pos x="connsiteX1746" y="connsiteY1746"/>
            </a:cxn>
            <a:cxn ang="0">
              <a:pos x="connsiteX1747" y="connsiteY1747"/>
            </a:cxn>
            <a:cxn ang="0">
              <a:pos x="connsiteX1748" y="connsiteY1748"/>
            </a:cxn>
            <a:cxn ang="0">
              <a:pos x="connsiteX1749" y="connsiteY1749"/>
            </a:cxn>
            <a:cxn ang="0">
              <a:pos x="connsiteX1750" y="connsiteY1750"/>
            </a:cxn>
            <a:cxn ang="0">
              <a:pos x="connsiteX1751" y="connsiteY1751"/>
            </a:cxn>
            <a:cxn ang="0">
              <a:pos x="connsiteX1752" y="connsiteY1752"/>
            </a:cxn>
            <a:cxn ang="0">
              <a:pos x="connsiteX1753" y="connsiteY1753"/>
            </a:cxn>
            <a:cxn ang="0">
              <a:pos x="connsiteX1754" y="connsiteY1754"/>
            </a:cxn>
            <a:cxn ang="0">
              <a:pos x="connsiteX1755" y="connsiteY1755"/>
            </a:cxn>
            <a:cxn ang="0">
              <a:pos x="connsiteX1756" y="connsiteY1756"/>
            </a:cxn>
            <a:cxn ang="0">
              <a:pos x="connsiteX1757" y="connsiteY1757"/>
            </a:cxn>
            <a:cxn ang="0">
              <a:pos x="connsiteX1758" y="connsiteY1758"/>
            </a:cxn>
            <a:cxn ang="0">
              <a:pos x="connsiteX1759" y="connsiteY1759"/>
            </a:cxn>
            <a:cxn ang="0">
              <a:pos x="connsiteX1760" y="connsiteY1760"/>
            </a:cxn>
            <a:cxn ang="0">
              <a:pos x="connsiteX1761" y="connsiteY1761"/>
            </a:cxn>
            <a:cxn ang="0">
              <a:pos x="connsiteX1762" y="connsiteY1762"/>
            </a:cxn>
            <a:cxn ang="0">
              <a:pos x="connsiteX1763" y="connsiteY1763"/>
            </a:cxn>
            <a:cxn ang="0">
              <a:pos x="connsiteX1764" y="connsiteY1764"/>
            </a:cxn>
            <a:cxn ang="0">
              <a:pos x="connsiteX1765" y="connsiteY1765"/>
            </a:cxn>
            <a:cxn ang="0">
              <a:pos x="connsiteX1766" y="connsiteY1766"/>
            </a:cxn>
            <a:cxn ang="0">
              <a:pos x="connsiteX1767" y="connsiteY1767"/>
            </a:cxn>
            <a:cxn ang="0">
              <a:pos x="connsiteX1768" y="connsiteY1768"/>
            </a:cxn>
            <a:cxn ang="0">
              <a:pos x="connsiteX1769" y="connsiteY1769"/>
            </a:cxn>
            <a:cxn ang="0">
              <a:pos x="connsiteX1770" y="connsiteY1770"/>
            </a:cxn>
            <a:cxn ang="0">
              <a:pos x="connsiteX1771" y="connsiteY1771"/>
            </a:cxn>
            <a:cxn ang="0">
              <a:pos x="connsiteX1772" y="connsiteY1772"/>
            </a:cxn>
            <a:cxn ang="0">
              <a:pos x="connsiteX1773" y="connsiteY1773"/>
            </a:cxn>
            <a:cxn ang="0">
              <a:pos x="connsiteX1774" y="connsiteY1774"/>
            </a:cxn>
            <a:cxn ang="0">
              <a:pos x="connsiteX1775" y="connsiteY1775"/>
            </a:cxn>
            <a:cxn ang="0">
              <a:pos x="connsiteX1776" y="connsiteY1776"/>
            </a:cxn>
            <a:cxn ang="0">
              <a:pos x="connsiteX1777" y="connsiteY1777"/>
            </a:cxn>
            <a:cxn ang="0">
              <a:pos x="connsiteX1778" y="connsiteY1778"/>
            </a:cxn>
            <a:cxn ang="0">
              <a:pos x="connsiteX1779" y="connsiteY1779"/>
            </a:cxn>
            <a:cxn ang="0">
              <a:pos x="connsiteX1780" y="connsiteY1780"/>
            </a:cxn>
            <a:cxn ang="0">
              <a:pos x="connsiteX1781" y="connsiteY1781"/>
            </a:cxn>
            <a:cxn ang="0">
              <a:pos x="connsiteX1782" y="connsiteY1782"/>
            </a:cxn>
            <a:cxn ang="0">
              <a:pos x="connsiteX1783" y="connsiteY1783"/>
            </a:cxn>
            <a:cxn ang="0">
              <a:pos x="connsiteX1784" y="connsiteY1784"/>
            </a:cxn>
            <a:cxn ang="0">
              <a:pos x="connsiteX1785" y="connsiteY1785"/>
            </a:cxn>
            <a:cxn ang="0">
              <a:pos x="connsiteX1786" y="connsiteY1786"/>
            </a:cxn>
            <a:cxn ang="0">
              <a:pos x="connsiteX1787" y="connsiteY1787"/>
            </a:cxn>
            <a:cxn ang="0">
              <a:pos x="connsiteX1788" y="connsiteY1788"/>
            </a:cxn>
            <a:cxn ang="0">
              <a:pos x="connsiteX1789" y="connsiteY1789"/>
            </a:cxn>
            <a:cxn ang="0">
              <a:pos x="connsiteX1790" y="connsiteY1790"/>
            </a:cxn>
            <a:cxn ang="0">
              <a:pos x="connsiteX1791" y="connsiteY1791"/>
            </a:cxn>
            <a:cxn ang="0">
              <a:pos x="connsiteX1792" y="connsiteY1792"/>
            </a:cxn>
            <a:cxn ang="0">
              <a:pos x="connsiteX1793" y="connsiteY1793"/>
            </a:cxn>
            <a:cxn ang="0">
              <a:pos x="connsiteX1794" y="connsiteY1794"/>
            </a:cxn>
            <a:cxn ang="0">
              <a:pos x="connsiteX1795" y="connsiteY1795"/>
            </a:cxn>
            <a:cxn ang="0">
              <a:pos x="connsiteX1796" y="connsiteY1796"/>
            </a:cxn>
            <a:cxn ang="0">
              <a:pos x="connsiteX1797" y="connsiteY1797"/>
            </a:cxn>
            <a:cxn ang="0">
              <a:pos x="connsiteX1798" y="connsiteY1798"/>
            </a:cxn>
            <a:cxn ang="0">
              <a:pos x="connsiteX1799" y="connsiteY1799"/>
            </a:cxn>
            <a:cxn ang="0">
              <a:pos x="connsiteX1800" y="connsiteY1800"/>
            </a:cxn>
            <a:cxn ang="0">
              <a:pos x="connsiteX1801" y="connsiteY1801"/>
            </a:cxn>
            <a:cxn ang="0">
              <a:pos x="connsiteX1802" y="connsiteY1802"/>
            </a:cxn>
            <a:cxn ang="0">
              <a:pos x="connsiteX1803" y="connsiteY1803"/>
            </a:cxn>
            <a:cxn ang="0">
              <a:pos x="connsiteX1804" y="connsiteY1804"/>
            </a:cxn>
            <a:cxn ang="0">
              <a:pos x="connsiteX1805" y="connsiteY1805"/>
            </a:cxn>
            <a:cxn ang="0">
              <a:pos x="connsiteX1806" y="connsiteY1806"/>
            </a:cxn>
            <a:cxn ang="0">
              <a:pos x="connsiteX1807" y="connsiteY1807"/>
            </a:cxn>
            <a:cxn ang="0">
              <a:pos x="connsiteX1808" y="connsiteY1808"/>
            </a:cxn>
            <a:cxn ang="0">
              <a:pos x="connsiteX1809" y="connsiteY1809"/>
            </a:cxn>
            <a:cxn ang="0">
              <a:pos x="connsiteX1810" y="connsiteY1810"/>
            </a:cxn>
            <a:cxn ang="0">
              <a:pos x="connsiteX1811" y="connsiteY1811"/>
            </a:cxn>
            <a:cxn ang="0">
              <a:pos x="connsiteX1812" y="connsiteY1812"/>
            </a:cxn>
            <a:cxn ang="0">
              <a:pos x="connsiteX1813" y="connsiteY1813"/>
            </a:cxn>
            <a:cxn ang="0">
              <a:pos x="connsiteX1814" y="connsiteY1814"/>
            </a:cxn>
            <a:cxn ang="0">
              <a:pos x="connsiteX1815" y="connsiteY1815"/>
            </a:cxn>
            <a:cxn ang="0">
              <a:pos x="connsiteX1816" y="connsiteY1816"/>
            </a:cxn>
            <a:cxn ang="0">
              <a:pos x="connsiteX1817" y="connsiteY1817"/>
            </a:cxn>
            <a:cxn ang="0">
              <a:pos x="connsiteX1818" y="connsiteY1818"/>
            </a:cxn>
            <a:cxn ang="0">
              <a:pos x="connsiteX1819" y="connsiteY1819"/>
            </a:cxn>
            <a:cxn ang="0">
              <a:pos x="connsiteX1820" y="connsiteY1820"/>
            </a:cxn>
            <a:cxn ang="0">
              <a:pos x="connsiteX1821" y="connsiteY1821"/>
            </a:cxn>
            <a:cxn ang="0">
              <a:pos x="connsiteX1822" y="connsiteY1822"/>
            </a:cxn>
            <a:cxn ang="0">
              <a:pos x="connsiteX1823" y="connsiteY1823"/>
            </a:cxn>
            <a:cxn ang="0">
              <a:pos x="connsiteX1824" y="connsiteY1824"/>
            </a:cxn>
            <a:cxn ang="0">
              <a:pos x="connsiteX1825" y="connsiteY1825"/>
            </a:cxn>
            <a:cxn ang="0">
              <a:pos x="connsiteX1826" y="connsiteY1826"/>
            </a:cxn>
            <a:cxn ang="0">
              <a:pos x="connsiteX1827" y="connsiteY1827"/>
            </a:cxn>
            <a:cxn ang="0">
              <a:pos x="connsiteX1828" y="connsiteY1828"/>
            </a:cxn>
            <a:cxn ang="0">
              <a:pos x="connsiteX1829" y="connsiteY1829"/>
            </a:cxn>
            <a:cxn ang="0">
              <a:pos x="connsiteX1830" y="connsiteY1830"/>
            </a:cxn>
            <a:cxn ang="0">
              <a:pos x="connsiteX1831" y="connsiteY1831"/>
            </a:cxn>
            <a:cxn ang="0">
              <a:pos x="connsiteX1832" y="connsiteY1832"/>
            </a:cxn>
            <a:cxn ang="0">
              <a:pos x="connsiteX1833" y="connsiteY1833"/>
            </a:cxn>
            <a:cxn ang="0">
              <a:pos x="connsiteX1834" y="connsiteY1834"/>
            </a:cxn>
            <a:cxn ang="0">
              <a:pos x="connsiteX1835" y="connsiteY1835"/>
            </a:cxn>
            <a:cxn ang="0">
              <a:pos x="connsiteX1836" y="connsiteY1836"/>
            </a:cxn>
            <a:cxn ang="0">
              <a:pos x="connsiteX1837" y="connsiteY1837"/>
            </a:cxn>
            <a:cxn ang="0">
              <a:pos x="connsiteX1838" y="connsiteY1838"/>
            </a:cxn>
            <a:cxn ang="0">
              <a:pos x="connsiteX1839" y="connsiteY1839"/>
            </a:cxn>
            <a:cxn ang="0">
              <a:pos x="connsiteX1840" y="connsiteY1840"/>
            </a:cxn>
            <a:cxn ang="0">
              <a:pos x="connsiteX1841" y="connsiteY1841"/>
            </a:cxn>
            <a:cxn ang="0">
              <a:pos x="connsiteX1842" y="connsiteY1842"/>
            </a:cxn>
            <a:cxn ang="0">
              <a:pos x="connsiteX1843" y="connsiteY1843"/>
            </a:cxn>
            <a:cxn ang="0">
              <a:pos x="connsiteX1844" y="connsiteY1844"/>
            </a:cxn>
            <a:cxn ang="0">
              <a:pos x="connsiteX1845" y="connsiteY1845"/>
            </a:cxn>
            <a:cxn ang="0">
              <a:pos x="connsiteX1846" y="connsiteY1846"/>
            </a:cxn>
            <a:cxn ang="0">
              <a:pos x="connsiteX1847" y="connsiteY1847"/>
            </a:cxn>
            <a:cxn ang="0">
              <a:pos x="connsiteX1848" y="connsiteY1848"/>
            </a:cxn>
            <a:cxn ang="0">
              <a:pos x="connsiteX1849" y="connsiteY1849"/>
            </a:cxn>
            <a:cxn ang="0">
              <a:pos x="connsiteX1850" y="connsiteY1850"/>
            </a:cxn>
            <a:cxn ang="0">
              <a:pos x="connsiteX1851" y="connsiteY1851"/>
            </a:cxn>
            <a:cxn ang="0">
              <a:pos x="connsiteX1852" y="connsiteY1852"/>
            </a:cxn>
            <a:cxn ang="0">
              <a:pos x="connsiteX1853" y="connsiteY1853"/>
            </a:cxn>
            <a:cxn ang="0">
              <a:pos x="connsiteX1854" y="connsiteY1854"/>
            </a:cxn>
            <a:cxn ang="0">
              <a:pos x="connsiteX1855" y="connsiteY1855"/>
            </a:cxn>
            <a:cxn ang="0">
              <a:pos x="connsiteX1856" y="connsiteY1856"/>
            </a:cxn>
            <a:cxn ang="0">
              <a:pos x="connsiteX1857" y="connsiteY1857"/>
            </a:cxn>
            <a:cxn ang="0">
              <a:pos x="connsiteX1858" y="connsiteY1858"/>
            </a:cxn>
            <a:cxn ang="0">
              <a:pos x="connsiteX1859" y="connsiteY1859"/>
            </a:cxn>
            <a:cxn ang="0">
              <a:pos x="connsiteX1860" y="connsiteY1860"/>
            </a:cxn>
            <a:cxn ang="0">
              <a:pos x="connsiteX1861" y="connsiteY1861"/>
            </a:cxn>
            <a:cxn ang="0">
              <a:pos x="connsiteX1862" y="connsiteY1862"/>
            </a:cxn>
            <a:cxn ang="0">
              <a:pos x="connsiteX1863" y="connsiteY1863"/>
            </a:cxn>
            <a:cxn ang="0">
              <a:pos x="connsiteX1864" y="connsiteY1864"/>
            </a:cxn>
            <a:cxn ang="0">
              <a:pos x="connsiteX1865" y="connsiteY1865"/>
            </a:cxn>
            <a:cxn ang="0">
              <a:pos x="connsiteX1866" y="connsiteY1866"/>
            </a:cxn>
            <a:cxn ang="0">
              <a:pos x="connsiteX1867" y="connsiteY1867"/>
            </a:cxn>
            <a:cxn ang="0">
              <a:pos x="connsiteX1868" y="connsiteY1868"/>
            </a:cxn>
            <a:cxn ang="0">
              <a:pos x="connsiteX1869" y="connsiteY1869"/>
            </a:cxn>
            <a:cxn ang="0">
              <a:pos x="connsiteX1870" y="connsiteY1870"/>
            </a:cxn>
            <a:cxn ang="0">
              <a:pos x="connsiteX1871" y="connsiteY1871"/>
            </a:cxn>
            <a:cxn ang="0">
              <a:pos x="connsiteX1872" y="connsiteY1872"/>
            </a:cxn>
            <a:cxn ang="0">
              <a:pos x="connsiteX1873" y="connsiteY1873"/>
            </a:cxn>
            <a:cxn ang="0">
              <a:pos x="connsiteX1874" y="connsiteY1874"/>
            </a:cxn>
            <a:cxn ang="0">
              <a:pos x="connsiteX1875" y="connsiteY1875"/>
            </a:cxn>
            <a:cxn ang="0">
              <a:pos x="connsiteX1876" y="connsiteY1876"/>
            </a:cxn>
            <a:cxn ang="0">
              <a:pos x="connsiteX1877" y="connsiteY1877"/>
            </a:cxn>
            <a:cxn ang="0">
              <a:pos x="connsiteX1878" y="connsiteY1878"/>
            </a:cxn>
            <a:cxn ang="0">
              <a:pos x="connsiteX1879" y="connsiteY1879"/>
            </a:cxn>
            <a:cxn ang="0">
              <a:pos x="connsiteX1880" y="connsiteY1880"/>
            </a:cxn>
            <a:cxn ang="0">
              <a:pos x="connsiteX1881" y="connsiteY1881"/>
            </a:cxn>
            <a:cxn ang="0">
              <a:pos x="connsiteX1882" y="connsiteY1882"/>
            </a:cxn>
            <a:cxn ang="0">
              <a:pos x="connsiteX1883" y="connsiteY1883"/>
            </a:cxn>
            <a:cxn ang="0">
              <a:pos x="connsiteX1884" y="connsiteY1884"/>
            </a:cxn>
            <a:cxn ang="0">
              <a:pos x="connsiteX1885" y="connsiteY1885"/>
            </a:cxn>
            <a:cxn ang="0">
              <a:pos x="connsiteX1886" y="connsiteY1886"/>
            </a:cxn>
            <a:cxn ang="0">
              <a:pos x="connsiteX1887" y="connsiteY1887"/>
            </a:cxn>
            <a:cxn ang="0">
              <a:pos x="connsiteX1888" y="connsiteY1888"/>
            </a:cxn>
            <a:cxn ang="0">
              <a:pos x="connsiteX1889" y="connsiteY1889"/>
            </a:cxn>
            <a:cxn ang="0">
              <a:pos x="connsiteX1890" y="connsiteY1890"/>
            </a:cxn>
            <a:cxn ang="0">
              <a:pos x="connsiteX1891" y="connsiteY1891"/>
            </a:cxn>
            <a:cxn ang="0">
              <a:pos x="connsiteX1892" y="connsiteY1892"/>
            </a:cxn>
            <a:cxn ang="0">
              <a:pos x="connsiteX1893" y="connsiteY1893"/>
            </a:cxn>
            <a:cxn ang="0">
              <a:pos x="connsiteX1894" y="connsiteY1894"/>
            </a:cxn>
            <a:cxn ang="0">
              <a:pos x="connsiteX1895" y="connsiteY1895"/>
            </a:cxn>
            <a:cxn ang="0">
              <a:pos x="connsiteX1896" y="connsiteY1896"/>
            </a:cxn>
            <a:cxn ang="0">
              <a:pos x="connsiteX1897" y="connsiteY1897"/>
            </a:cxn>
            <a:cxn ang="0">
              <a:pos x="connsiteX1898" y="connsiteY1898"/>
            </a:cxn>
            <a:cxn ang="0">
              <a:pos x="connsiteX1899" y="connsiteY1899"/>
            </a:cxn>
            <a:cxn ang="0">
              <a:pos x="connsiteX1900" y="connsiteY1900"/>
            </a:cxn>
            <a:cxn ang="0">
              <a:pos x="connsiteX1901" y="connsiteY1901"/>
            </a:cxn>
            <a:cxn ang="0">
              <a:pos x="connsiteX1902" y="connsiteY1902"/>
            </a:cxn>
            <a:cxn ang="0">
              <a:pos x="connsiteX1903" y="connsiteY1903"/>
            </a:cxn>
            <a:cxn ang="0">
              <a:pos x="connsiteX1904" y="connsiteY1904"/>
            </a:cxn>
            <a:cxn ang="0">
              <a:pos x="connsiteX1905" y="connsiteY1905"/>
            </a:cxn>
            <a:cxn ang="0">
              <a:pos x="connsiteX1906" y="connsiteY1906"/>
            </a:cxn>
            <a:cxn ang="0">
              <a:pos x="connsiteX1907" y="connsiteY1907"/>
            </a:cxn>
            <a:cxn ang="0">
              <a:pos x="connsiteX1908" y="connsiteY1908"/>
            </a:cxn>
            <a:cxn ang="0">
              <a:pos x="connsiteX1909" y="connsiteY1909"/>
            </a:cxn>
            <a:cxn ang="0">
              <a:pos x="connsiteX1910" y="connsiteY1910"/>
            </a:cxn>
            <a:cxn ang="0">
              <a:pos x="connsiteX1911" y="connsiteY1911"/>
            </a:cxn>
            <a:cxn ang="0">
              <a:pos x="connsiteX1912" y="connsiteY1912"/>
            </a:cxn>
            <a:cxn ang="0">
              <a:pos x="connsiteX1913" y="connsiteY1913"/>
            </a:cxn>
            <a:cxn ang="0">
              <a:pos x="connsiteX1914" y="connsiteY1914"/>
            </a:cxn>
            <a:cxn ang="0">
              <a:pos x="connsiteX1915" y="connsiteY1915"/>
            </a:cxn>
            <a:cxn ang="0">
              <a:pos x="connsiteX1916" y="connsiteY1916"/>
            </a:cxn>
            <a:cxn ang="0">
              <a:pos x="connsiteX1917" y="connsiteY1917"/>
            </a:cxn>
            <a:cxn ang="0">
              <a:pos x="connsiteX1918" y="connsiteY1918"/>
            </a:cxn>
            <a:cxn ang="0">
              <a:pos x="connsiteX1919" y="connsiteY1919"/>
            </a:cxn>
            <a:cxn ang="0">
              <a:pos x="connsiteX1920" y="connsiteY1920"/>
            </a:cxn>
            <a:cxn ang="0">
              <a:pos x="connsiteX1921" y="connsiteY1921"/>
            </a:cxn>
            <a:cxn ang="0">
              <a:pos x="connsiteX1922" y="connsiteY1922"/>
            </a:cxn>
            <a:cxn ang="0">
              <a:pos x="connsiteX1923" y="connsiteY1923"/>
            </a:cxn>
            <a:cxn ang="0">
              <a:pos x="connsiteX1924" y="connsiteY1924"/>
            </a:cxn>
            <a:cxn ang="0">
              <a:pos x="connsiteX1925" y="connsiteY1925"/>
            </a:cxn>
            <a:cxn ang="0">
              <a:pos x="connsiteX1926" y="connsiteY1926"/>
            </a:cxn>
            <a:cxn ang="0">
              <a:pos x="connsiteX1927" y="connsiteY1927"/>
            </a:cxn>
            <a:cxn ang="0">
              <a:pos x="connsiteX1928" y="connsiteY1928"/>
            </a:cxn>
            <a:cxn ang="0">
              <a:pos x="connsiteX1929" y="connsiteY1929"/>
            </a:cxn>
            <a:cxn ang="0">
              <a:pos x="connsiteX1930" y="connsiteY1930"/>
            </a:cxn>
            <a:cxn ang="0">
              <a:pos x="connsiteX1931" y="connsiteY1931"/>
            </a:cxn>
            <a:cxn ang="0">
              <a:pos x="connsiteX1932" y="connsiteY1932"/>
            </a:cxn>
            <a:cxn ang="0">
              <a:pos x="connsiteX1933" y="connsiteY1933"/>
            </a:cxn>
            <a:cxn ang="0">
              <a:pos x="connsiteX1934" y="connsiteY1934"/>
            </a:cxn>
            <a:cxn ang="0">
              <a:pos x="connsiteX1935" y="connsiteY1935"/>
            </a:cxn>
            <a:cxn ang="0">
              <a:pos x="connsiteX1936" y="connsiteY1936"/>
            </a:cxn>
            <a:cxn ang="0">
              <a:pos x="connsiteX1937" y="connsiteY1937"/>
            </a:cxn>
            <a:cxn ang="0">
              <a:pos x="connsiteX1938" y="connsiteY1938"/>
            </a:cxn>
            <a:cxn ang="0">
              <a:pos x="connsiteX1939" y="connsiteY1939"/>
            </a:cxn>
            <a:cxn ang="0">
              <a:pos x="connsiteX1940" y="connsiteY1940"/>
            </a:cxn>
            <a:cxn ang="0">
              <a:pos x="connsiteX1941" y="connsiteY1941"/>
            </a:cxn>
            <a:cxn ang="0">
              <a:pos x="connsiteX1942" y="connsiteY1942"/>
            </a:cxn>
            <a:cxn ang="0">
              <a:pos x="connsiteX1943" y="connsiteY1943"/>
            </a:cxn>
            <a:cxn ang="0">
              <a:pos x="connsiteX1944" y="connsiteY1944"/>
            </a:cxn>
            <a:cxn ang="0">
              <a:pos x="connsiteX1945" y="connsiteY1945"/>
            </a:cxn>
            <a:cxn ang="0">
              <a:pos x="connsiteX1946" y="connsiteY1946"/>
            </a:cxn>
            <a:cxn ang="0">
              <a:pos x="connsiteX1947" y="connsiteY1947"/>
            </a:cxn>
            <a:cxn ang="0">
              <a:pos x="connsiteX1948" y="connsiteY1948"/>
            </a:cxn>
            <a:cxn ang="0">
              <a:pos x="connsiteX1949" y="connsiteY1949"/>
            </a:cxn>
            <a:cxn ang="0">
              <a:pos x="connsiteX1950" y="connsiteY1950"/>
            </a:cxn>
            <a:cxn ang="0">
              <a:pos x="connsiteX1951" y="connsiteY1951"/>
            </a:cxn>
            <a:cxn ang="0">
              <a:pos x="connsiteX1952" y="connsiteY1952"/>
            </a:cxn>
            <a:cxn ang="0">
              <a:pos x="connsiteX1953" y="connsiteY1953"/>
            </a:cxn>
            <a:cxn ang="0">
              <a:pos x="connsiteX1954" y="connsiteY1954"/>
            </a:cxn>
            <a:cxn ang="0">
              <a:pos x="connsiteX1955" y="connsiteY1955"/>
            </a:cxn>
            <a:cxn ang="0">
              <a:pos x="connsiteX1956" y="connsiteY1956"/>
            </a:cxn>
            <a:cxn ang="0">
              <a:pos x="connsiteX1957" y="connsiteY1957"/>
            </a:cxn>
            <a:cxn ang="0">
              <a:pos x="connsiteX1958" y="connsiteY1958"/>
            </a:cxn>
            <a:cxn ang="0">
              <a:pos x="connsiteX1959" y="connsiteY1959"/>
            </a:cxn>
            <a:cxn ang="0">
              <a:pos x="connsiteX1960" y="connsiteY1960"/>
            </a:cxn>
            <a:cxn ang="0">
              <a:pos x="connsiteX1961" y="connsiteY1961"/>
            </a:cxn>
            <a:cxn ang="0">
              <a:pos x="connsiteX1962" y="connsiteY1962"/>
            </a:cxn>
            <a:cxn ang="0">
              <a:pos x="connsiteX1963" y="connsiteY1963"/>
            </a:cxn>
            <a:cxn ang="0">
              <a:pos x="connsiteX1964" y="connsiteY1964"/>
            </a:cxn>
            <a:cxn ang="0">
              <a:pos x="connsiteX1965" y="connsiteY1965"/>
            </a:cxn>
            <a:cxn ang="0">
              <a:pos x="connsiteX1966" y="connsiteY1966"/>
            </a:cxn>
            <a:cxn ang="0">
              <a:pos x="connsiteX1967" y="connsiteY1967"/>
            </a:cxn>
            <a:cxn ang="0">
              <a:pos x="connsiteX1968" y="connsiteY1968"/>
            </a:cxn>
            <a:cxn ang="0">
              <a:pos x="connsiteX1969" y="connsiteY1969"/>
            </a:cxn>
            <a:cxn ang="0">
              <a:pos x="connsiteX1970" y="connsiteY1970"/>
            </a:cxn>
            <a:cxn ang="0">
              <a:pos x="connsiteX1971" y="connsiteY1971"/>
            </a:cxn>
            <a:cxn ang="0">
              <a:pos x="connsiteX1972" y="connsiteY1972"/>
            </a:cxn>
            <a:cxn ang="0">
              <a:pos x="connsiteX1973" y="connsiteY1973"/>
            </a:cxn>
            <a:cxn ang="0">
              <a:pos x="connsiteX1974" y="connsiteY1974"/>
            </a:cxn>
            <a:cxn ang="0">
              <a:pos x="connsiteX1975" y="connsiteY1975"/>
            </a:cxn>
            <a:cxn ang="0">
              <a:pos x="connsiteX1976" y="connsiteY1976"/>
            </a:cxn>
            <a:cxn ang="0">
              <a:pos x="connsiteX1977" y="connsiteY1977"/>
            </a:cxn>
            <a:cxn ang="0">
              <a:pos x="connsiteX1978" y="connsiteY1978"/>
            </a:cxn>
            <a:cxn ang="0">
              <a:pos x="connsiteX1979" y="connsiteY1979"/>
            </a:cxn>
            <a:cxn ang="0">
              <a:pos x="connsiteX1980" y="connsiteY1980"/>
            </a:cxn>
            <a:cxn ang="0">
              <a:pos x="connsiteX1981" y="connsiteY1981"/>
            </a:cxn>
            <a:cxn ang="0">
              <a:pos x="connsiteX1982" y="connsiteY1982"/>
            </a:cxn>
            <a:cxn ang="0">
              <a:pos x="connsiteX1983" y="connsiteY1983"/>
            </a:cxn>
            <a:cxn ang="0">
              <a:pos x="connsiteX1984" y="connsiteY1984"/>
            </a:cxn>
            <a:cxn ang="0">
              <a:pos x="connsiteX1985" y="connsiteY1985"/>
            </a:cxn>
            <a:cxn ang="0">
              <a:pos x="connsiteX1986" y="connsiteY1986"/>
            </a:cxn>
            <a:cxn ang="0">
              <a:pos x="connsiteX1987" y="connsiteY1987"/>
            </a:cxn>
            <a:cxn ang="0">
              <a:pos x="connsiteX1988" y="connsiteY1988"/>
            </a:cxn>
            <a:cxn ang="0">
              <a:pos x="connsiteX1989" y="connsiteY1989"/>
            </a:cxn>
            <a:cxn ang="0">
              <a:pos x="connsiteX1990" y="connsiteY1990"/>
            </a:cxn>
            <a:cxn ang="0">
              <a:pos x="connsiteX1991" y="connsiteY1991"/>
            </a:cxn>
            <a:cxn ang="0">
              <a:pos x="connsiteX1992" y="connsiteY1992"/>
            </a:cxn>
            <a:cxn ang="0">
              <a:pos x="connsiteX1993" y="connsiteY1993"/>
            </a:cxn>
            <a:cxn ang="0">
              <a:pos x="connsiteX1994" y="connsiteY1994"/>
            </a:cxn>
            <a:cxn ang="0">
              <a:pos x="connsiteX1995" y="connsiteY1995"/>
            </a:cxn>
            <a:cxn ang="0">
              <a:pos x="connsiteX1996" y="connsiteY1996"/>
            </a:cxn>
            <a:cxn ang="0">
              <a:pos x="connsiteX1997" y="connsiteY1997"/>
            </a:cxn>
            <a:cxn ang="0">
              <a:pos x="connsiteX1998" y="connsiteY1998"/>
            </a:cxn>
            <a:cxn ang="0">
              <a:pos x="connsiteX1999" y="connsiteY1999"/>
            </a:cxn>
            <a:cxn ang="0">
              <a:pos x="connsiteX2000" y="connsiteY2000"/>
            </a:cxn>
            <a:cxn ang="0">
              <a:pos x="connsiteX2001" y="connsiteY2001"/>
            </a:cxn>
            <a:cxn ang="0">
              <a:pos x="connsiteX2002" y="connsiteY2002"/>
            </a:cxn>
            <a:cxn ang="0">
              <a:pos x="connsiteX2003" y="connsiteY2003"/>
            </a:cxn>
            <a:cxn ang="0">
              <a:pos x="connsiteX2004" y="connsiteY2004"/>
            </a:cxn>
            <a:cxn ang="0">
              <a:pos x="connsiteX2005" y="connsiteY2005"/>
            </a:cxn>
            <a:cxn ang="0">
              <a:pos x="connsiteX2006" y="connsiteY2006"/>
            </a:cxn>
            <a:cxn ang="0">
              <a:pos x="connsiteX2007" y="connsiteY2007"/>
            </a:cxn>
            <a:cxn ang="0">
              <a:pos x="connsiteX2008" y="connsiteY2008"/>
            </a:cxn>
            <a:cxn ang="0">
              <a:pos x="connsiteX2009" y="connsiteY2009"/>
            </a:cxn>
            <a:cxn ang="0">
              <a:pos x="connsiteX2010" y="connsiteY2010"/>
            </a:cxn>
            <a:cxn ang="0">
              <a:pos x="connsiteX2011" y="connsiteY2011"/>
            </a:cxn>
            <a:cxn ang="0">
              <a:pos x="connsiteX2012" y="connsiteY2012"/>
            </a:cxn>
            <a:cxn ang="0">
              <a:pos x="connsiteX2013" y="connsiteY2013"/>
            </a:cxn>
            <a:cxn ang="0">
              <a:pos x="connsiteX2014" y="connsiteY2014"/>
            </a:cxn>
            <a:cxn ang="0">
              <a:pos x="connsiteX2015" y="connsiteY2015"/>
            </a:cxn>
            <a:cxn ang="0">
              <a:pos x="connsiteX2016" y="connsiteY2016"/>
            </a:cxn>
            <a:cxn ang="0">
              <a:pos x="connsiteX2017" y="connsiteY2017"/>
            </a:cxn>
            <a:cxn ang="0">
              <a:pos x="connsiteX2018" y="connsiteY2018"/>
            </a:cxn>
            <a:cxn ang="0">
              <a:pos x="connsiteX2019" y="connsiteY2019"/>
            </a:cxn>
            <a:cxn ang="0">
              <a:pos x="connsiteX2020" y="connsiteY2020"/>
            </a:cxn>
            <a:cxn ang="0">
              <a:pos x="connsiteX2021" y="connsiteY2021"/>
            </a:cxn>
            <a:cxn ang="0">
              <a:pos x="connsiteX2022" y="connsiteY2022"/>
            </a:cxn>
            <a:cxn ang="0">
              <a:pos x="connsiteX2023" y="connsiteY2023"/>
            </a:cxn>
            <a:cxn ang="0">
              <a:pos x="connsiteX2024" y="connsiteY2024"/>
            </a:cxn>
            <a:cxn ang="0">
              <a:pos x="connsiteX2025" y="connsiteY2025"/>
            </a:cxn>
            <a:cxn ang="0">
              <a:pos x="connsiteX2026" y="connsiteY2026"/>
            </a:cxn>
            <a:cxn ang="0">
              <a:pos x="connsiteX2027" y="connsiteY2027"/>
            </a:cxn>
            <a:cxn ang="0">
              <a:pos x="connsiteX2028" y="connsiteY2028"/>
            </a:cxn>
            <a:cxn ang="0">
              <a:pos x="connsiteX2029" y="connsiteY2029"/>
            </a:cxn>
            <a:cxn ang="0">
              <a:pos x="connsiteX2030" y="connsiteY2030"/>
            </a:cxn>
            <a:cxn ang="0">
              <a:pos x="connsiteX2031" y="connsiteY2031"/>
            </a:cxn>
            <a:cxn ang="0">
              <a:pos x="connsiteX2032" y="connsiteY2032"/>
            </a:cxn>
            <a:cxn ang="0">
              <a:pos x="connsiteX2033" y="connsiteY2033"/>
            </a:cxn>
            <a:cxn ang="0">
              <a:pos x="connsiteX2034" y="connsiteY2034"/>
            </a:cxn>
            <a:cxn ang="0">
              <a:pos x="connsiteX2035" y="connsiteY2035"/>
            </a:cxn>
            <a:cxn ang="0">
              <a:pos x="connsiteX2036" y="connsiteY2036"/>
            </a:cxn>
            <a:cxn ang="0">
              <a:pos x="connsiteX2037" y="connsiteY2037"/>
            </a:cxn>
            <a:cxn ang="0">
              <a:pos x="connsiteX2038" y="connsiteY2038"/>
            </a:cxn>
            <a:cxn ang="0">
              <a:pos x="connsiteX2039" y="connsiteY2039"/>
            </a:cxn>
            <a:cxn ang="0">
              <a:pos x="connsiteX2040" y="connsiteY2040"/>
            </a:cxn>
            <a:cxn ang="0">
              <a:pos x="connsiteX2041" y="connsiteY2041"/>
            </a:cxn>
            <a:cxn ang="0">
              <a:pos x="connsiteX2042" y="connsiteY2042"/>
            </a:cxn>
            <a:cxn ang="0">
              <a:pos x="connsiteX2043" y="connsiteY2043"/>
            </a:cxn>
            <a:cxn ang="0">
              <a:pos x="connsiteX2044" y="connsiteY2044"/>
            </a:cxn>
            <a:cxn ang="0">
              <a:pos x="connsiteX2045" y="connsiteY2045"/>
            </a:cxn>
            <a:cxn ang="0">
              <a:pos x="connsiteX2046" y="connsiteY2046"/>
            </a:cxn>
            <a:cxn ang="0">
              <a:pos x="connsiteX2047" y="connsiteY2047"/>
            </a:cxn>
            <a:cxn ang="0">
              <a:pos x="connsiteX2048" y="connsiteY2048"/>
            </a:cxn>
            <a:cxn ang="0">
              <a:pos x="connsiteX2049" y="connsiteY2049"/>
            </a:cxn>
            <a:cxn ang="0">
              <a:pos x="connsiteX2050" y="connsiteY2050"/>
            </a:cxn>
            <a:cxn ang="0">
              <a:pos x="connsiteX2051" y="connsiteY2051"/>
            </a:cxn>
            <a:cxn ang="0">
              <a:pos x="connsiteX2052" y="connsiteY2052"/>
            </a:cxn>
            <a:cxn ang="0">
              <a:pos x="connsiteX2053" y="connsiteY2053"/>
            </a:cxn>
            <a:cxn ang="0">
              <a:pos x="connsiteX2054" y="connsiteY2054"/>
            </a:cxn>
            <a:cxn ang="0">
              <a:pos x="connsiteX2055" y="connsiteY2055"/>
            </a:cxn>
            <a:cxn ang="0">
              <a:pos x="connsiteX2056" y="connsiteY2056"/>
            </a:cxn>
            <a:cxn ang="0">
              <a:pos x="connsiteX2057" y="connsiteY2057"/>
            </a:cxn>
            <a:cxn ang="0">
              <a:pos x="connsiteX2058" y="connsiteY2058"/>
            </a:cxn>
            <a:cxn ang="0">
              <a:pos x="connsiteX2059" y="connsiteY2059"/>
            </a:cxn>
            <a:cxn ang="0">
              <a:pos x="connsiteX2060" y="connsiteY2060"/>
            </a:cxn>
            <a:cxn ang="0">
              <a:pos x="connsiteX2061" y="connsiteY2061"/>
            </a:cxn>
            <a:cxn ang="0">
              <a:pos x="connsiteX2062" y="connsiteY2062"/>
            </a:cxn>
            <a:cxn ang="0">
              <a:pos x="connsiteX2063" y="connsiteY2063"/>
            </a:cxn>
            <a:cxn ang="0">
              <a:pos x="connsiteX2064" y="connsiteY2064"/>
            </a:cxn>
            <a:cxn ang="0">
              <a:pos x="connsiteX2065" y="connsiteY2065"/>
            </a:cxn>
            <a:cxn ang="0">
              <a:pos x="connsiteX2066" y="connsiteY2066"/>
            </a:cxn>
            <a:cxn ang="0">
              <a:pos x="connsiteX2067" y="connsiteY2067"/>
            </a:cxn>
            <a:cxn ang="0">
              <a:pos x="connsiteX2068" y="connsiteY2068"/>
            </a:cxn>
            <a:cxn ang="0">
              <a:pos x="connsiteX2069" y="connsiteY2069"/>
            </a:cxn>
            <a:cxn ang="0">
              <a:pos x="connsiteX2070" y="connsiteY2070"/>
            </a:cxn>
            <a:cxn ang="0">
              <a:pos x="connsiteX2071" y="connsiteY2071"/>
            </a:cxn>
            <a:cxn ang="0">
              <a:pos x="connsiteX2072" y="connsiteY2072"/>
            </a:cxn>
            <a:cxn ang="0">
              <a:pos x="connsiteX2073" y="connsiteY2073"/>
            </a:cxn>
            <a:cxn ang="0">
              <a:pos x="connsiteX2074" y="connsiteY2074"/>
            </a:cxn>
            <a:cxn ang="0">
              <a:pos x="connsiteX2075" y="connsiteY2075"/>
            </a:cxn>
            <a:cxn ang="0">
              <a:pos x="connsiteX2076" y="connsiteY2076"/>
            </a:cxn>
            <a:cxn ang="0">
              <a:pos x="connsiteX2077" y="connsiteY2077"/>
            </a:cxn>
            <a:cxn ang="0">
              <a:pos x="connsiteX2078" y="connsiteY2078"/>
            </a:cxn>
            <a:cxn ang="0">
              <a:pos x="connsiteX2079" y="connsiteY2079"/>
            </a:cxn>
            <a:cxn ang="0">
              <a:pos x="connsiteX2080" y="connsiteY2080"/>
            </a:cxn>
            <a:cxn ang="0">
              <a:pos x="connsiteX2081" y="connsiteY2081"/>
            </a:cxn>
            <a:cxn ang="0">
              <a:pos x="connsiteX2082" y="connsiteY2082"/>
            </a:cxn>
            <a:cxn ang="0">
              <a:pos x="connsiteX2083" y="connsiteY2083"/>
            </a:cxn>
            <a:cxn ang="0">
              <a:pos x="connsiteX2084" y="connsiteY2084"/>
            </a:cxn>
            <a:cxn ang="0">
              <a:pos x="connsiteX2085" y="connsiteY2085"/>
            </a:cxn>
            <a:cxn ang="0">
              <a:pos x="connsiteX2086" y="connsiteY2086"/>
            </a:cxn>
            <a:cxn ang="0">
              <a:pos x="connsiteX2087" y="connsiteY2087"/>
            </a:cxn>
            <a:cxn ang="0">
              <a:pos x="connsiteX2088" y="connsiteY2088"/>
            </a:cxn>
            <a:cxn ang="0">
              <a:pos x="connsiteX2089" y="connsiteY2089"/>
            </a:cxn>
            <a:cxn ang="0">
              <a:pos x="connsiteX2090" y="connsiteY2090"/>
            </a:cxn>
            <a:cxn ang="0">
              <a:pos x="connsiteX2091" y="connsiteY2091"/>
            </a:cxn>
            <a:cxn ang="0">
              <a:pos x="connsiteX2092" y="connsiteY2092"/>
            </a:cxn>
            <a:cxn ang="0">
              <a:pos x="connsiteX2093" y="connsiteY2093"/>
            </a:cxn>
            <a:cxn ang="0">
              <a:pos x="connsiteX2094" y="connsiteY2094"/>
            </a:cxn>
            <a:cxn ang="0">
              <a:pos x="connsiteX2095" y="connsiteY2095"/>
            </a:cxn>
            <a:cxn ang="0">
              <a:pos x="connsiteX2096" y="connsiteY2096"/>
            </a:cxn>
            <a:cxn ang="0">
              <a:pos x="connsiteX2097" y="connsiteY2097"/>
            </a:cxn>
            <a:cxn ang="0">
              <a:pos x="connsiteX2098" y="connsiteY2098"/>
            </a:cxn>
            <a:cxn ang="0">
              <a:pos x="connsiteX2099" y="connsiteY2099"/>
            </a:cxn>
            <a:cxn ang="0">
              <a:pos x="connsiteX2100" y="connsiteY2100"/>
            </a:cxn>
            <a:cxn ang="0">
              <a:pos x="connsiteX2101" y="connsiteY2101"/>
            </a:cxn>
            <a:cxn ang="0">
              <a:pos x="connsiteX2102" y="connsiteY2102"/>
            </a:cxn>
            <a:cxn ang="0">
              <a:pos x="connsiteX2103" y="connsiteY2103"/>
            </a:cxn>
            <a:cxn ang="0">
              <a:pos x="connsiteX2104" y="connsiteY2104"/>
            </a:cxn>
            <a:cxn ang="0">
              <a:pos x="connsiteX2105" y="connsiteY2105"/>
            </a:cxn>
            <a:cxn ang="0">
              <a:pos x="connsiteX2106" y="connsiteY2106"/>
            </a:cxn>
            <a:cxn ang="0">
              <a:pos x="connsiteX2107" y="connsiteY2107"/>
            </a:cxn>
            <a:cxn ang="0">
              <a:pos x="connsiteX2108" y="connsiteY2108"/>
            </a:cxn>
            <a:cxn ang="0">
              <a:pos x="connsiteX2109" y="connsiteY2109"/>
            </a:cxn>
            <a:cxn ang="0">
              <a:pos x="connsiteX2110" y="connsiteY2110"/>
            </a:cxn>
            <a:cxn ang="0">
              <a:pos x="connsiteX2111" y="connsiteY2111"/>
            </a:cxn>
            <a:cxn ang="0">
              <a:pos x="connsiteX2112" y="connsiteY2112"/>
            </a:cxn>
            <a:cxn ang="0">
              <a:pos x="connsiteX2113" y="connsiteY2113"/>
            </a:cxn>
            <a:cxn ang="0">
              <a:pos x="connsiteX2114" y="connsiteY2114"/>
            </a:cxn>
            <a:cxn ang="0">
              <a:pos x="connsiteX2115" y="connsiteY2115"/>
            </a:cxn>
            <a:cxn ang="0">
              <a:pos x="connsiteX2116" y="connsiteY2116"/>
            </a:cxn>
            <a:cxn ang="0">
              <a:pos x="connsiteX2117" y="connsiteY2117"/>
            </a:cxn>
            <a:cxn ang="0">
              <a:pos x="connsiteX2118" y="connsiteY2118"/>
            </a:cxn>
            <a:cxn ang="0">
              <a:pos x="connsiteX2119" y="connsiteY2119"/>
            </a:cxn>
            <a:cxn ang="0">
              <a:pos x="connsiteX2120" y="connsiteY2120"/>
            </a:cxn>
            <a:cxn ang="0">
              <a:pos x="connsiteX2121" y="connsiteY2121"/>
            </a:cxn>
            <a:cxn ang="0">
              <a:pos x="connsiteX2122" y="connsiteY2122"/>
            </a:cxn>
            <a:cxn ang="0">
              <a:pos x="connsiteX2123" y="connsiteY2123"/>
            </a:cxn>
            <a:cxn ang="0">
              <a:pos x="connsiteX2124" y="connsiteY2124"/>
            </a:cxn>
            <a:cxn ang="0">
              <a:pos x="connsiteX2125" y="connsiteY2125"/>
            </a:cxn>
            <a:cxn ang="0">
              <a:pos x="connsiteX2126" y="connsiteY2126"/>
            </a:cxn>
            <a:cxn ang="0">
              <a:pos x="connsiteX2127" y="connsiteY2127"/>
            </a:cxn>
            <a:cxn ang="0">
              <a:pos x="connsiteX2128" y="connsiteY2128"/>
            </a:cxn>
            <a:cxn ang="0">
              <a:pos x="connsiteX2129" y="connsiteY2129"/>
            </a:cxn>
            <a:cxn ang="0">
              <a:pos x="connsiteX2130" y="connsiteY2130"/>
            </a:cxn>
            <a:cxn ang="0">
              <a:pos x="connsiteX2131" y="connsiteY2131"/>
            </a:cxn>
            <a:cxn ang="0">
              <a:pos x="connsiteX2132" y="connsiteY2132"/>
            </a:cxn>
            <a:cxn ang="0">
              <a:pos x="connsiteX2133" y="connsiteY2133"/>
            </a:cxn>
            <a:cxn ang="0">
              <a:pos x="connsiteX2134" y="connsiteY2134"/>
            </a:cxn>
            <a:cxn ang="0">
              <a:pos x="connsiteX2135" y="connsiteY2135"/>
            </a:cxn>
            <a:cxn ang="0">
              <a:pos x="connsiteX2136" y="connsiteY2136"/>
            </a:cxn>
            <a:cxn ang="0">
              <a:pos x="connsiteX2137" y="connsiteY2137"/>
            </a:cxn>
            <a:cxn ang="0">
              <a:pos x="connsiteX2138" y="connsiteY2138"/>
            </a:cxn>
            <a:cxn ang="0">
              <a:pos x="connsiteX2139" y="connsiteY2139"/>
            </a:cxn>
            <a:cxn ang="0">
              <a:pos x="connsiteX2140" y="connsiteY2140"/>
            </a:cxn>
            <a:cxn ang="0">
              <a:pos x="connsiteX2141" y="connsiteY2141"/>
            </a:cxn>
            <a:cxn ang="0">
              <a:pos x="connsiteX2142" y="connsiteY2142"/>
            </a:cxn>
            <a:cxn ang="0">
              <a:pos x="connsiteX2143" y="connsiteY2143"/>
            </a:cxn>
            <a:cxn ang="0">
              <a:pos x="connsiteX2144" y="connsiteY2144"/>
            </a:cxn>
            <a:cxn ang="0">
              <a:pos x="connsiteX2145" y="connsiteY2145"/>
            </a:cxn>
            <a:cxn ang="0">
              <a:pos x="connsiteX2146" y="connsiteY2146"/>
            </a:cxn>
            <a:cxn ang="0">
              <a:pos x="connsiteX2147" y="connsiteY2147"/>
            </a:cxn>
            <a:cxn ang="0">
              <a:pos x="connsiteX2148" y="connsiteY2148"/>
            </a:cxn>
            <a:cxn ang="0">
              <a:pos x="connsiteX2149" y="connsiteY2149"/>
            </a:cxn>
            <a:cxn ang="0">
              <a:pos x="connsiteX2150" y="connsiteY2150"/>
            </a:cxn>
            <a:cxn ang="0">
              <a:pos x="connsiteX2151" y="connsiteY2151"/>
            </a:cxn>
            <a:cxn ang="0">
              <a:pos x="connsiteX2152" y="connsiteY2152"/>
            </a:cxn>
            <a:cxn ang="0">
              <a:pos x="connsiteX2153" y="connsiteY2153"/>
            </a:cxn>
            <a:cxn ang="0">
              <a:pos x="connsiteX2154" y="connsiteY2154"/>
            </a:cxn>
            <a:cxn ang="0">
              <a:pos x="connsiteX2155" y="connsiteY2155"/>
            </a:cxn>
            <a:cxn ang="0">
              <a:pos x="connsiteX2156" y="connsiteY2156"/>
            </a:cxn>
            <a:cxn ang="0">
              <a:pos x="connsiteX2157" y="connsiteY2157"/>
            </a:cxn>
            <a:cxn ang="0">
              <a:pos x="connsiteX2158" y="connsiteY2158"/>
            </a:cxn>
            <a:cxn ang="0">
              <a:pos x="connsiteX2159" y="connsiteY2159"/>
            </a:cxn>
            <a:cxn ang="0">
              <a:pos x="connsiteX2160" y="connsiteY2160"/>
            </a:cxn>
            <a:cxn ang="0">
              <a:pos x="connsiteX2161" y="connsiteY2161"/>
            </a:cxn>
            <a:cxn ang="0">
              <a:pos x="connsiteX2162" y="connsiteY2162"/>
            </a:cxn>
            <a:cxn ang="0">
              <a:pos x="connsiteX2163" y="connsiteY2163"/>
            </a:cxn>
            <a:cxn ang="0">
              <a:pos x="connsiteX2164" y="connsiteY2164"/>
            </a:cxn>
            <a:cxn ang="0">
              <a:pos x="connsiteX2165" y="connsiteY2165"/>
            </a:cxn>
            <a:cxn ang="0">
              <a:pos x="connsiteX2166" y="connsiteY2166"/>
            </a:cxn>
            <a:cxn ang="0">
              <a:pos x="connsiteX2167" y="connsiteY2167"/>
            </a:cxn>
            <a:cxn ang="0">
              <a:pos x="connsiteX2168" y="connsiteY2168"/>
            </a:cxn>
            <a:cxn ang="0">
              <a:pos x="connsiteX2169" y="connsiteY2169"/>
            </a:cxn>
            <a:cxn ang="0">
              <a:pos x="connsiteX2170" y="connsiteY2170"/>
            </a:cxn>
            <a:cxn ang="0">
              <a:pos x="connsiteX2171" y="connsiteY2171"/>
            </a:cxn>
            <a:cxn ang="0">
              <a:pos x="connsiteX2172" y="connsiteY2172"/>
            </a:cxn>
            <a:cxn ang="0">
              <a:pos x="connsiteX2173" y="connsiteY2173"/>
            </a:cxn>
            <a:cxn ang="0">
              <a:pos x="connsiteX2174" y="connsiteY2174"/>
            </a:cxn>
            <a:cxn ang="0">
              <a:pos x="connsiteX2175" y="connsiteY2175"/>
            </a:cxn>
            <a:cxn ang="0">
              <a:pos x="connsiteX2176" y="connsiteY2176"/>
            </a:cxn>
            <a:cxn ang="0">
              <a:pos x="connsiteX2177" y="connsiteY2177"/>
            </a:cxn>
            <a:cxn ang="0">
              <a:pos x="connsiteX2178" y="connsiteY2178"/>
            </a:cxn>
            <a:cxn ang="0">
              <a:pos x="connsiteX2179" y="connsiteY2179"/>
            </a:cxn>
            <a:cxn ang="0">
              <a:pos x="connsiteX2180" y="connsiteY2180"/>
            </a:cxn>
            <a:cxn ang="0">
              <a:pos x="connsiteX2181" y="connsiteY2181"/>
            </a:cxn>
            <a:cxn ang="0">
              <a:pos x="connsiteX2182" y="connsiteY2182"/>
            </a:cxn>
            <a:cxn ang="0">
              <a:pos x="connsiteX2183" y="connsiteY2183"/>
            </a:cxn>
            <a:cxn ang="0">
              <a:pos x="connsiteX2184" y="connsiteY2184"/>
            </a:cxn>
            <a:cxn ang="0">
              <a:pos x="connsiteX2185" y="connsiteY2185"/>
            </a:cxn>
            <a:cxn ang="0">
              <a:pos x="connsiteX2186" y="connsiteY2186"/>
            </a:cxn>
            <a:cxn ang="0">
              <a:pos x="connsiteX2187" y="connsiteY2187"/>
            </a:cxn>
            <a:cxn ang="0">
              <a:pos x="connsiteX2188" y="connsiteY2188"/>
            </a:cxn>
            <a:cxn ang="0">
              <a:pos x="connsiteX2189" y="connsiteY2189"/>
            </a:cxn>
            <a:cxn ang="0">
              <a:pos x="connsiteX2190" y="connsiteY2190"/>
            </a:cxn>
            <a:cxn ang="0">
              <a:pos x="connsiteX2191" y="connsiteY2191"/>
            </a:cxn>
            <a:cxn ang="0">
              <a:pos x="connsiteX2192" y="connsiteY2192"/>
            </a:cxn>
            <a:cxn ang="0">
              <a:pos x="connsiteX2193" y="connsiteY2193"/>
            </a:cxn>
            <a:cxn ang="0">
              <a:pos x="connsiteX2194" y="connsiteY2194"/>
            </a:cxn>
            <a:cxn ang="0">
              <a:pos x="connsiteX2195" y="connsiteY2195"/>
            </a:cxn>
            <a:cxn ang="0">
              <a:pos x="connsiteX2196" y="connsiteY2196"/>
            </a:cxn>
            <a:cxn ang="0">
              <a:pos x="connsiteX2197" y="connsiteY2197"/>
            </a:cxn>
            <a:cxn ang="0">
              <a:pos x="connsiteX2198" y="connsiteY2198"/>
            </a:cxn>
            <a:cxn ang="0">
              <a:pos x="connsiteX2199" y="connsiteY2199"/>
            </a:cxn>
            <a:cxn ang="0">
              <a:pos x="connsiteX2200" y="connsiteY2200"/>
            </a:cxn>
            <a:cxn ang="0">
              <a:pos x="connsiteX2201" y="connsiteY2201"/>
            </a:cxn>
            <a:cxn ang="0">
              <a:pos x="connsiteX2202" y="connsiteY2202"/>
            </a:cxn>
            <a:cxn ang="0">
              <a:pos x="connsiteX2203" y="connsiteY2203"/>
            </a:cxn>
            <a:cxn ang="0">
              <a:pos x="connsiteX2204" y="connsiteY2204"/>
            </a:cxn>
            <a:cxn ang="0">
              <a:pos x="connsiteX2205" y="connsiteY2205"/>
            </a:cxn>
            <a:cxn ang="0">
              <a:pos x="connsiteX2206" y="connsiteY2206"/>
            </a:cxn>
            <a:cxn ang="0">
              <a:pos x="connsiteX2207" y="connsiteY2207"/>
            </a:cxn>
            <a:cxn ang="0">
              <a:pos x="connsiteX2208" y="connsiteY2208"/>
            </a:cxn>
            <a:cxn ang="0">
              <a:pos x="connsiteX2209" y="connsiteY2209"/>
            </a:cxn>
            <a:cxn ang="0">
              <a:pos x="connsiteX2210" y="connsiteY2210"/>
            </a:cxn>
            <a:cxn ang="0">
              <a:pos x="connsiteX2211" y="connsiteY2211"/>
            </a:cxn>
            <a:cxn ang="0">
              <a:pos x="connsiteX2212" y="connsiteY2212"/>
            </a:cxn>
            <a:cxn ang="0">
              <a:pos x="connsiteX2213" y="connsiteY2213"/>
            </a:cxn>
            <a:cxn ang="0">
              <a:pos x="connsiteX2214" y="connsiteY2214"/>
            </a:cxn>
            <a:cxn ang="0">
              <a:pos x="connsiteX2215" y="connsiteY2215"/>
            </a:cxn>
            <a:cxn ang="0">
              <a:pos x="connsiteX2216" y="connsiteY2216"/>
            </a:cxn>
            <a:cxn ang="0">
              <a:pos x="connsiteX2217" y="connsiteY2217"/>
            </a:cxn>
            <a:cxn ang="0">
              <a:pos x="connsiteX2218" y="connsiteY2218"/>
            </a:cxn>
            <a:cxn ang="0">
              <a:pos x="connsiteX2219" y="connsiteY2219"/>
            </a:cxn>
            <a:cxn ang="0">
              <a:pos x="connsiteX2220" y="connsiteY2220"/>
            </a:cxn>
            <a:cxn ang="0">
              <a:pos x="connsiteX2221" y="connsiteY2221"/>
            </a:cxn>
            <a:cxn ang="0">
              <a:pos x="connsiteX2222" y="connsiteY2222"/>
            </a:cxn>
            <a:cxn ang="0">
              <a:pos x="connsiteX2223" y="connsiteY2223"/>
            </a:cxn>
            <a:cxn ang="0">
              <a:pos x="connsiteX2224" y="connsiteY2224"/>
            </a:cxn>
            <a:cxn ang="0">
              <a:pos x="connsiteX2225" y="connsiteY2225"/>
            </a:cxn>
            <a:cxn ang="0">
              <a:pos x="connsiteX2226" y="connsiteY2226"/>
            </a:cxn>
            <a:cxn ang="0">
              <a:pos x="connsiteX2227" y="connsiteY2227"/>
            </a:cxn>
            <a:cxn ang="0">
              <a:pos x="connsiteX2228" y="connsiteY2228"/>
            </a:cxn>
            <a:cxn ang="0">
              <a:pos x="connsiteX2229" y="connsiteY2229"/>
            </a:cxn>
            <a:cxn ang="0">
              <a:pos x="connsiteX2230" y="connsiteY2230"/>
            </a:cxn>
            <a:cxn ang="0">
              <a:pos x="connsiteX2231" y="connsiteY2231"/>
            </a:cxn>
            <a:cxn ang="0">
              <a:pos x="connsiteX2232" y="connsiteY2232"/>
            </a:cxn>
            <a:cxn ang="0">
              <a:pos x="connsiteX2233" y="connsiteY2233"/>
            </a:cxn>
            <a:cxn ang="0">
              <a:pos x="connsiteX2234" y="connsiteY2234"/>
            </a:cxn>
            <a:cxn ang="0">
              <a:pos x="connsiteX2235" y="connsiteY2235"/>
            </a:cxn>
            <a:cxn ang="0">
              <a:pos x="connsiteX2236" y="connsiteY2236"/>
            </a:cxn>
            <a:cxn ang="0">
              <a:pos x="connsiteX2237" y="connsiteY2237"/>
            </a:cxn>
            <a:cxn ang="0">
              <a:pos x="connsiteX2238" y="connsiteY2238"/>
            </a:cxn>
            <a:cxn ang="0">
              <a:pos x="connsiteX2239" y="connsiteY2239"/>
            </a:cxn>
            <a:cxn ang="0">
              <a:pos x="connsiteX2240" y="connsiteY2240"/>
            </a:cxn>
            <a:cxn ang="0">
              <a:pos x="connsiteX2241" y="connsiteY2241"/>
            </a:cxn>
            <a:cxn ang="0">
              <a:pos x="connsiteX2242" y="connsiteY2242"/>
            </a:cxn>
            <a:cxn ang="0">
              <a:pos x="connsiteX2243" y="connsiteY2243"/>
            </a:cxn>
            <a:cxn ang="0">
              <a:pos x="connsiteX2244" y="connsiteY2244"/>
            </a:cxn>
            <a:cxn ang="0">
              <a:pos x="connsiteX2245" y="connsiteY2245"/>
            </a:cxn>
            <a:cxn ang="0">
              <a:pos x="connsiteX2246" y="connsiteY2246"/>
            </a:cxn>
            <a:cxn ang="0">
              <a:pos x="connsiteX2247" y="connsiteY2247"/>
            </a:cxn>
            <a:cxn ang="0">
              <a:pos x="connsiteX2248" y="connsiteY2248"/>
            </a:cxn>
            <a:cxn ang="0">
              <a:pos x="connsiteX2249" y="connsiteY2249"/>
            </a:cxn>
            <a:cxn ang="0">
              <a:pos x="connsiteX2250" y="connsiteY2250"/>
            </a:cxn>
            <a:cxn ang="0">
              <a:pos x="connsiteX2251" y="connsiteY2251"/>
            </a:cxn>
            <a:cxn ang="0">
              <a:pos x="connsiteX2252" y="connsiteY2252"/>
            </a:cxn>
            <a:cxn ang="0">
              <a:pos x="connsiteX2253" y="connsiteY2253"/>
            </a:cxn>
            <a:cxn ang="0">
              <a:pos x="connsiteX2254" y="connsiteY2254"/>
            </a:cxn>
            <a:cxn ang="0">
              <a:pos x="connsiteX2255" y="connsiteY2255"/>
            </a:cxn>
            <a:cxn ang="0">
              <a:pos x="connsiteX2256" y="connsiteY2256"/>
            </a:cxn>
            <a:cxn ang="0">
              <a:pos x="connsiteX2257" y="connsiteY2257"/>
            </a:cxn>
            <a:cxn ang="0">
              <a:pos x="connsiteX2258" y="connsiteY2258"/>
            </a:cxn>
            <a:cxn ang="0">
              <a:pos x="connsiteX2259" y="connsiteY2259"/>
            </a:cxn>
            <a:cxn ang="0">
              <a:pos x="connsiteX2260" y="connsiteY2260"/>
            </a:cxn>
            <a:cxn ang="0">
              <a:pos x="connsiteX2261" y="connsiteY2261"/>
            </a:cxn>
            <a:cxn ang="0">
              <a:pos x="connsiteX2262" y="connsiteY2262"/>
            </a:cxn>
            <a:cxn ang="0">
              <a:pos x="connsiteX2263" y="connsiteY2263"/>
            </a:cxn>
            <a:cxn ang="0">
              <a:pos x="connsiteX2264" y="connsiteY2264"/>
            </a:cxn>
            <a:cxn ang="0">
              <a:pos x="connsiteX2265" y="connsiteY2265"/>
            </a:cxn>
            <a:cxn ang="0">
              <a:pos x="connsiteX2266" y="connsiteY2266"/>
            </a:cxn>
            <a:cxn ang="0">
              <a:pos x="connsiteX2267" y="connsiteY2267"/>
            </a:cxn>
            <a:cxn ang="0">
              <a:pos x="connsiteX2268" y="connsiteY2268"/>
            </a:cxn>
            <a:cxn ang="0">
              <a:pos x="connsiteX2269" y="connsiteY2269"/>
            </a:cxn>
            <a:cxn ang="0">
              <a:pos x="connsiteX2270" y="connsiteY2270"/>
            </a:cxn>
            <a:cxn ang="0">
              <a:pos x="connsiteX2271" y="connsiteY2271"/>
            </a:cxn>
            <a:cxn ang="0">
              <a:pos x="connsiteX2272" y="connsiteY2272"/>
            </a:cxn>
            <a:cxn ang="0">
              <a:pos x="connsiteX2273" y="connsiteY2273"/>
            </a:cxn>
            <a:cxn ang="0">
              <a:pos x="connsiteX2274" y="connsiteY2274"/>
            </a:cxn>
            <a:cxn ang="0">
              <a:pos x="connsiteX2275" y="connsiteY2275"/>
            </a:cxn>
            <a:cxn ang="0">
              <a:pos x="connsiteX2276" y="connsiteY2276"/>
            </a:cxn>
            <a:cxn ang="0">
              <a:pos x="connsiteX2277" y="connsiteY2277"/>
            </a:cxn>
            <a:cxn ang="0">
              <a:pos x="connsiteX2278" y="connsiteY2278"/>
            </a:cxn>
            <a:cxn ang="0">
              <a:pos x="connsiteX2279" y="connsiteY2279"/>
            </a:cxn>
            <a:cxn ang="0">
              <a:pos x="connsiteX2280" y="connsiteY2280"/>
            </a:cxn>
            <a:cxn ang="0">
              <a:pos x="connsiteX2281" y="connsiteY2281"/>
            </a:cxn>
            <a:cxn ang="0">
              <a:pos x="connsiteX2282" y="connsiteY2282"/>
            </a:cxn>
            <a:cxn ang="0">
              <a:pos x="connsiteX2283" y="connsiteY2283"/>
            </a:cxn>
            <a:cxn ang="0">
              <a:pos x="connsiteX2284" y="connsiteY2284"/>
            </a:cxn>
            <a:cxn ang="0">
              <a:pos x="connsiteX2285" y="connsiteY2285"/>
            </a:cxn>
            <a:cxn ang="0">
              <a:pos x="connsiteX2286" y="connsiteY2286"/>
            </a:cxn>
            <a:cxn ang="0">
              <a:pos x="connsiteX2287" y="connsiteY2287"/>
            </a:cxn>
            <a:cxn ang="0">
              <a:pos x="connsiteX2288" y="connsiteY2288"/>
            </a:cxn>
            <a:cxn ang="0">
              <a:pos x="connsiteX2289" y="connsiteY2289"/>
            </a:cxn>
            <a:cxn ang="0">
              <a:pos x="connsiteX2290" y="connsiteY2290"/>
            </a:cxn>
            <a:cxn ang="0">
              <a:pos x="connsiteX2291" y="connsiteY2291"/>
            </a:cxn>
            <a:cxn ang="0">
              <a:pos x="connsiteX2292" y="connsiteY2292"/>
            </a:cxn>
            <a:cxn ang="0">
              <a:pos x="connsiteX2293" y="connsiteY2293"/>
            </a:cxn>
            <a:cxn ang="0">
              <a:pos x="connsiteX2294" y="connsiteY2294"/>
            </a:cxn>
            <a:cxn ang="0">
              <a:pos x="connsiteX2295" y="connsiteY2295"/>
            </a:cxn>
            <a:cxn ang="0">
              <a:pos x="connsiteX2296" y="connsiteY2296"/>
            </a:cxn>
            <a:cxn ang="0">
              <a:pos x="connsiteX2297" y="connsiteY2297"/>
            </a:cxn>
            <a:cxn ang="0">
              <a:pos x="connsiteX2298" y="connsiteY2298"/>
            </a:cxn>
            <a:cxn ang="0">
              <a:pos x="connsiteX2299" y="connsiteY2299"/>
            </a:cxn>
            <a:cxn ang="0">
              <a:pos x="connsiteX2300" y="connsiteY2300"/>
            </a:cxn>
            <a:cxn ang="0">
              <a:pos x="connsiteX2301" y="connsiteY2301"/>
            </a:cxn>
            <a:cxn ang="0">
              <a:pos x="connsiteX2302" y="connsiteY2302"/>
            </a:cxn>
            <a:cxn ang="0">
              <a:pos x="connsiteX2303" y="connsiteY2303"/>
            </a:cxn>
            <a:cxn ang="0">
              <a:pos x="connsiteX2304" y="connsiteY2304"/>
            </a:cxn>
            <a:cxn ang="0">
              <a:pos x="connsiteX2305" y="connsiteY2305"/>
            </a:cxn>
            <a:cxn ang="0">
              <a:pos x="connsiteX2306" y="connsiteY2306"/>
            </a:cxn>
            <a:cxn ang="0">
              <a:pos x="connsiteX2307" y="connsiteY2307"/>
            </a:cxn>
            <a:cxn ang="0">
              <a:pos x="connsiteX2308" y="connsiteY2308"/>
            </a:cxn>
            <a:cxn ang="0">
              <a:pos x="connsiteX2309" y="connsiteY2309"/>
            </a:cxn>
            <a:cxn ang="0">
              <a:pos x="connsiteX2310" y="connsiteY2310"/>
            </a:cxn>
            <a:cxn ang="0">
              <a:pos x="connsiteX2311" y="connsiteY2311"/>
            </a:cxn>
            <a:cxn ang="0">
              <a:pos x="connsiteX2312" y="connsiteY2312"/>
            </a:cxn>
            <a:cxn ang="0">
              <a:pos x="connsiteX2313" y="connsiteY2313"/>
            </a:cxn>
            <a:cxn ang="0">
              <a:pos x="connsiteX2314" y="connsiteY2314"/>
            </a:cxn>
            <a:cxn ang="0">
              <a:pos x="connsiteX2315" y="connsiteY2315"/>
            </a:cxn>
            <a:cxn ang="0">
              <a:pos x="connsiteX2316" y="connsiteY2316"/>
            </a:cxn>
            <a:cxn ang="0">
              <a:pos x="connsiteX2317" y="connsiteY2317"/>
            </a:cxn>
            <a:cxn ang="0">
              <a:pos x="connsiteX2318" y="connsiteY2318"/>
            </a:cxn>
            <a:cxn ang="0">
              <a:pos x="connsiteX2319" y="connsiteY2319"/>
            </a:cxn>
            <a:cxn ang="0">
              <a:pos x="connsiteX2320" y="connsiteY2320"/>
            </a:cxn>
            <a:cxn ang="0">
              <a:pos x="connsiteX2321" y="connsiteY2321"/>
            </a:cxn>
            <a:cxn ang="0">
              <a:pos x="connsiteX2322" y="connsiteY2322"/>
            </a:cxn>
            <a:cxn ang="0">
              <a:pos x="connsiteX2323" y="connsiteY2323"/>
            </a:cxn>
            <a:cxn ang="0">
              <a:pos x="connsiteX2324" y="connsiteY2324"/>
            </a:cxn>
            <a:cxn ang="0">
              <a:pos x="connsiteX2325" y="connsiteY2325"/>
            </a:cxn>
            <a:cxn ang="0">
              <a:pos x="connsiteX2326" y="connsiteY2326"/>
            </a:cxn>
            <a:cxn ang="0">
              <a:pos x="connsiteX2327" y="connsiteY2327"/>
            </a:cxn>
            <a:cxn ang="0">
              <a:pos x="connsiteX2328" y="connsiteY2328"/>
            </a:cxn>
            <a:cxn ang="0">
              <a:pos x="connsiteX2329" y="connsiteY2329"/>
            </a:cxn>
            <a:cxn ang="0">
              <a:pos x="connsiteX2330" y="connsiteY2330"/>
            </a:cxn>
            <a:cxn ang="0">
              <a:pos x="connsiteX2331" y="connsiteY2331"/>
            </a:cxn>
            <a:cxn ang="0">
              <a:pos x="connsiteX2332" y="connsiteY2332"/>
            </a:cxn>
            <a:cxn ang="0">
              <a:pos x="connsiteX2333" y="connsiteY2333"/>
            </a:cxn>
            <a:cxn ang="0">
              <a:pos x="connsiteX2334" y="connsiteY2334"/>
            </a:cxn>
            <a:cxn ang="0">
              <a:pos x="connsiteX2335" y="connsiteY2335"/>
            </a:cxn>
            <a:cxn ang="0">
              <a:pos x="connsiteX2336" y="connsiteY2336"/>
            </a:cxn>
            <a:cxn ang="0">
              <a:pos x="connsiteX2337" y="connsiteY2337"/>
            </a:cxn>
            <a:cxn ang="0">
              <a:pos x="connsiteX2338" y="connsiteY2338"/>
            </a:cxn>
            <a:cxn ang="0">
              <a:pos x="connsiteX2339" y="connsiteY2339"/>
            </a:cxn>
            <a:cxn ang="0">
              <a:pos x="connsiteX2340" y="connsiteY2340"/>
            </a:cxn>
            <a:cxn ang="0">
              <a:pos x="connsiteX2341" y="connsiteY2341"/>
            </a:cxn>
            <a:cxn ang="0">
              <a:pos x="connsiteX2342" y="connsiteY2342"/>
            </a:cxn>
            <a:cxn ang="0">
              <a:pos x="connsiteX2343" y="connsiteY2343"/>
            </a:cxn>
            <a:cxn ang="0">
              <a:pos x="connsiteX2344" y="connsiteY2344"/>
            </a:cxn>
            <a:cxn ang="0">
              <a:pos x="connsiteX2345" y="connsiteY2345"/>
            </a:cxn>
            <a:cxn ang="0">
              <a:pos x="connsiteX2346" y="connsiteY2346"/>
            </a:cxn>
            <a:cxn ang="0">
              <a:pos x="connsiteX2347" y="connsiteY2347"/>
            </a:cxn>
            <a:cxn ang="0">
              <a:pos x="connsiteX2348" y="connsiteY2348"/>
            </a:cxn>
            <a:cxn ang="0">
              <a:pos x="connsiteX2349" y="connsiteY2349"/>
            </a:cxn>
            <a:cxn ang="0">
              <a:pos x="connsiteX2350" y="connsiteY2350"/>
            </a:cxn>
            <a:cxn ang="0">
              <a:pos x="connsiteX2351" y="connsiteY2351"/>
            </a:cxn>
            <a:cxn ang="0">
              <a:pos x="connsiteX2352" y="connsiteY2352"/>
            </a:cxn>
            <a:cxn ang="0">
              <a:pos x="connsiteX2353" y="connsiteY2353"/>
            </a:cxn>
            <a:cxn ang="0">
              <a:pos x="connsiteX2354" y="connsiteY2354"/>
            </a:cxn>
            <a:cxn ang="0">
              <a:pos x="connsiteX2355" y="connsiteY2355"/>
            </a:cxn>
            <a:cxn ang="0">
              <a:pos x="connsiteX2356" y="connsiteY2356"/>
            </a:cxn>
            <a:cxn ang="0">
              <a:pos x="connsiteX2357" y="connsiteY2357"/>
            </a:cxn>
            <a:cxn ang="0">
              <a:pos x="connsiteX2358" y="connsiteY2358"/>
            </a:cxn>
            <a:cxn ang="0">
              <a:pos x="connsiteX2359" y="connsiteY2359"/>
            </a:cxn>
            <a:cxn ang="0">
              <a:pos x="connsiteX2360" y="connsiteY2360"/>
            </a:cxn>
            <a:cxn ang="0">
              <a:pos x="connsiteX2361" y="connsiteY2361"/>
            </a:cxn>
            <a:cxn ang="0">
              <a:pos x="connsiteX2362" y="connsiteY2362"/>
            </a:cxn>
            <a:cxn ang="0">
              <a:pos x="connsiteX2363" y="connsiteY2363"/>
            </a:cxn>
            <a:cxn ang="0">
              <a:pos x="connsiteX2364" y="connsiteY2364"/>
            </a:cxn>
            <a:cxn ang="0">
              <a:pos x="connsiteX2365" y="connsiteY2365"/>
            </a:cxn>
            <a:cxn ang="0">
              <a:pos x="connsiteX2366" y="connsiteY2366"/>
            </a:cxn>
            <a:cxn ang="0">
              <a:pos x="connsiteX2367" y="connsiteY2367"/>
            </a:cxn>
            <a:cxn ang="0">
              <a:pos x="connsiteX2368" y="connsiteY2368"/>
            </a:cxn>
            <a:cxn ang="0">
              <a:pos x="connsiteX2369" y="connsiteY2369"/>
            </a:cxn>
            <a:cxn ang="0">
              <a:pos x="connsiteX2370" y="connsiteY2370"/>
            </a:cxn>
            <a:cxn ang="0">
              <a:pos x="connsiteX2371" y="connsiteY2371"/>
            </a:cxn>
            <a:cxn ang="0">
              <a:pos x="connsiteX2372" y="connsiteY2372"/>
            </a:cxn>
            <a:cxn ang="0">
              <a:pos x="connsiteX2373" y="connsiteY2373"/>
            </a:cxn>
            <a:cxn ang="0">
              <a:pos x="connsiteX2374" y="connsiteY2374"/>
            </a:cxn>
            <a:cxn ang="0">
              <a:pos x="connsiteX2375" y="connsiteY2375"/>
            </a:cxn>
            <a:cxn ang="0">
              <a:pos x="connsiteX2376" y="connsiteY2376"/>
            </a:cxn>
            <a:cxn ang="0">
              <a:pos x="connsiteX2377" y="connsiteY2377"/>
            </a:cxn>
            <a:cxn ang="0">
              <a:pos x="connsiteX2378" y="connsiteY2378"/>
            </a:cxn>
            <a:cxn ang="0">
              <a:pos x="connsiteX2379" y="connsiteY2379"/>
            </a:cxn>
            <a:cxn ang="0">
              <a:pos x="connsiteX2380" y="connsiteY2380"/>
            </a:cxn>
            <a:cxn ang="0">
              <a:pos x="connsiteX2381" y="connsiteY2381"/>
            </a:cxn>
            <a:cxn ang="0">
              <a:pos x="connsiteX2382" y="connsiteY2382"/>
            </a:cxn>
            <a:cxn ang="0">
              <a:pos x="connsiteX2383" y="connsiteY2383"/>
            </a:cxn>
            <a:cxn ang="0">
              <a:pos x="connsiteX2384" y="connsiteY2384"/>
            </a:cxn>
            <a:cxn ang="0">
              <a:pos x="connsiteX2385" y="connsiteY2385"/>
            </a:cxn>
            <a:cxn ang="0">
              <a:pos x="connsiteX2386" y="connsiteY2386"/>
            </a:cxn>
            <a:cxn ang="0">
              <a:pos x="connsiteX2387" y="connsiteY2387"/>
            </a:cxn>
            <a:cxn ang="0">
              <a:pos x="connsiteX2388" y="connsiteY2388"/>
            </a:cxn>
            <a:cxn ang="0">
              <a:pos x="connsiteX2389" y="connsiteY2389"/>
            </a:cxn>
            <a:cxn ang="0">
              <a:pos x="connsiteX2390" y="connsiteY2390"/>
            </a:cxn>
            <a:cxn ang="0">
              <a:pos x="connsiteX2391" y="connsiteY2391"/>
            </a:cxn>
            <a:cxn ang="0">
              <a:pos x="connsiteX2392" y="connsiteY2392"/>
            </a:cxn>
            <a:cxn ang="0">
              <a:pos x="connsiteX2393" y="connsiteY2393"/>
            </a:cxn>
            <a:cxn ang="0">
              <a:pos x="connsiteX2394" y="connsiteY2394"/>
            </a:cxn>
            <a:cxn ang="0">
              <a:pos x="connsiteX2395" y="connsiteY2395"/>
            </a:cxn>
            <a:cxn ang="0">
              <a:pos x="connsiteX2396" y="connsiteY2396"/>
            </a:cxn>
            <a:cxn ang="0">
              <a:pos x="connsiteX2397" y="connsiteY2397"/>
            </a:cxn>
            <a:cxn ang="0">
              <a:pos x="connsiteX2398" y="connsiteY2398"/>
            </a:cxn>
            <a:cxn ang="0">
              <a:pos x="connsiteX2399" y="connsiteY2399"/>
            </a:cxn>
            <a:cxn ang="0">
              <a:pos x="connsiteX2400" y="connsiteY2400"/>
            </a:cxn>
            <a:cxn ang="0">
              <a:pos x="connsiteX2401" y="connsiteY2401"/>
            </a:cxn>
            <a:cxn ang="0">
              <a:pos x="connsiteX2402" y="connsiteY2402"/>
            </a:cxn>
            <a:cxn ang="0">
              <a:pos x="connsiteX2403" y="connsiteY2403"/>
            </a:cxn>
            <a:cxn ang="0">
              <a:pos x="connsiteX2404" y="connsiteY2404"/>
            </a:cxn>
            <a:cxn ang="0">
              <a:pos x="connsiteX2405" y="connsiteY2405"/>
            </a:cxn>
            <a:cxn ang="0">
              <a:pos x="connsiteX2406" y="connsiteY2406"/>
            </a:cxn>
            <a:cxn ang="0">
              <a:pos x="connsiteX2407" y="connsiteY2407"/>
            </a:cxn>
            <a:cxn ang="0">
              <a:pos x="connsiteX2408" y="connsiteY2408"/>
            </a:cxn>
            <a:cxn ang="0">
              <a:pos x="connsiteX2409" y="connsiteY2409"/>
            </a:cxn>
            <a:cxn ang="0">
              <a:pos x="connsiteX2410" y="connsiteY2410"/>
            </a:cxn>
            <a:cxn ang="0">
              <a:pos x="connsiteX2411" y="connsiteY2411"/>
            </a:cxn>
            <a:cxn ang="0">
              <a:pos x="connsiteX2412" y="connsiteY2412"/>
            </a:cxn>
            <a:cxn ang="0">
              <a:pos x="connsiteX2413" y="connsiteY2413"/>
            </a:cxn>
            <a:cxn ang="0">
              <a:pos x="connsiteX2414" y="connsiteY2414"/>
            </a:cxn>
            <a:cxn ang="0">
              <a:pos x="connsiteX2415" y="connsiteY2415"/>
            </a:cxn>
            <a:cxn ang="0">
              <a:pos x="connsiteX2416" y="connsiteY2416"/>
            </a:cxn>
            <a:cxn ang="0">
              <a:pos x="connsiteX2417" y="connsiteY2417"/>
            </a:cxn>
            <a:cxn ang="0">
              <a:pos x="connsiteX2418" y="connsiteY2418"/>
            </a:cxn>
            <a:cxn ang="0">
              <a:pos x="connsiteX2419" y="connsiteY2419"/>
            </a:cxn>
            <a:cxn ang="0">
              <a:pos x="connsiteX2420" y="connsiteY2420"/>
            </a:cxn>
            <a:cxn ang="0">
              <a:pos x="connsiteX2421" y="connsiteY2421"/>
            </a:cxn>
            <a:cxn ang="0">
              <a:pos x="connsiteX2422" y="connsiteY2422"/>
            </a:cxn>
            <a:cxn ang="0">
              <a:pos x="connsiteX2423" y="connsiteY2423"/>
            </a:cxn>
            <a:cxn ang="0">
              <a:pos x="connsiteX2424" y="connsiteY2424"/>
            </a:cxn>
            <a:cxn ang="0">
              <a:pos x="connsiteX2425" y="connsiteY2425"/>
            </a:cxn>
            <a:cxn ang="0">
              <a:pos x="connsiteX2426" y="connsiteY2426"/>
            </a:cxn>
            <a:cxn ang="0">
              <a:pos x="connsiteX2427" y="connsiteY2427"/>
            </a:cxn>
            <a:cxn ang="0">
              <a:pos x="connsiteX2428" y="connsiteY2428"/>
            </a:cxn>
            <a:cxn ang="0">
              <a:pos x="connsiteX2429" y="connsiteY2429"/>
            </a:cxn>
            <a:cxn ang="0">
              <a:pos x="connsiteX2430" y="connsiteY2430"/>
            </a:cxn>
            <a:cxn ang="0">
              <a:pos x="connsiteX2431" y="connsiteY2431"/>
            </a:cxn>
            <a:cxn ang="0">
              <a:pos x="connsiteX2432" y="connsiteY2432"/>
            </a:cxn>
            <a:cxn ang="0">
              <a:pos x="connsiteX2433" y="connsiteY2433"/>
            </a:cxn>
            <a:cxn ang="0">
              <a:pos x="connsiteX2434" y="connsiteY2434"/>
            </a:cxn>
            <a:cxn ang="0">
              <a:pos x="connsiteX2435" y="connsiteY2435"/>
            </a:cxn>
            <a:cxn ang="0">
              <a:pos x="connsiteX2436" y="connsiteY2436"/>
            </a:cxn>
            <a:cxn ang="0">
              <a:pos x="connsiteX2437" y="connsiteY2437"/>
            </a:cxn>
            <a:cxn ang="0">
              <a:pos x="connsiteX2438" y="connsiteY2438"/>
            </a:cxn>
            <a:cxn ang="0">
              <a:pos x="connsiteX2439" y="connsiteY2439"/>
            </a:cxn>
            <a:cxn ang="0">
              <a:pos x="connsiteX2440" y="connsiteY2440"/>
            </a:cxn>
            <a:cxn ang="0">
              <a:pos x="connsiteX2441" y="connsiteY2441"/>
            </a:cxn>
            <a:cxn ang="0">
              <a:pos x="connsiteX2442" y="connsiteY2442"/>
            </a:cxn>
            <a:cxn ang="0">
              <a:pos x="connsiteX2443" y="connsiteY2443"/>
            </a:cxn>
            <a:cxn ang="0">
              <a:pos x="connsiteX2444" y="connsiteY2444"/>
            </a:cxn>
            <a:cxn ang="0">
              <a:pos x="connsiteX2445" y="connsiteY2445"/>
            </a:cxn>
            <a:cxn ang="0">
              <a:pos x="connsiteX2446" y="connsiteY2446"/>
            </a:cxn>
            <a:cxn ang="0">
              <a:pos x="connsiteX2447" y="connsiteY2447"/>
            </a:cxn>
            <a:cxn ang="0">
              <a:pos x="connsiteX2448" y="connsiteY2448"/>
            </a:cxn>
            <a:cxn ang="0">
              <a:pos x="connsiteX2449" y="connsiteY2449"/>
            </a:cxn>
            <a:cxn ang="0">
              <a:pos x="connsiteX2450" y="connsiteY2450"/>
            </a:cxn>
            <a:cxn ang="0">
              <a:pos x="connsiteX2451" y="connsiteY2451"/>
            </a:cxn>
            <a:cxn ang="0">
              <a:pos x="connsiteX2452" y="connsiteY2452"/>
            </a:cxn>
            <a:cxn ang="0">
              <a:pos x="connsiteX2453" y="connsiteY2453"/>
            </a:cxn>
            <a:cxn ang="0">
              <a:pos x="connsiteX2454" y="connsiteY2454"/>
            </a:cxn>
            <a:cxn ang="0">
              <a:pos x="connsiteX2455" y="connsiteY2455"/>
            </a:cxn>
            <a:cxn ang="0">
              <a:pos x="connsiteX2456" y="connsiteY2456"/>
            </a:cxn>
            <a:cxn ang="0">
              <a:pos x="connsiteX2457" y="connsiteY2457"/>
            </a:cxn>
            <a:cxn ang="0">
              <a:pos x="connsiteX2458" y="connsiteY2458"/>
            </a:cxn>
            <a:cxn ang="0">
              <a:pos x="connsiteX2459" y="connsiteY2459"/>
            </a:cxn>
            <a:cxn ang="0">
              <a:pos x="connsiteX2460" y="connsiteY2460"/>
            </a:cxn>
            <a:cxn ang="0">
              <a:pos x="connsiteX2461" y="connsiteY2461"/>
            </a:cxn>
            <a:cxn ang="0">
              <a:pos x="connsiteX2462" y="connsiteY2462"/>
            </a:cxn>
            <a:cxn ang="0">
              <a:pos x="connsiteX2463" y="connsiteY2463"/>
            </a:cxn>
            <a:cxn ang="0">
              <a:pos x="connsiteX2464" y="connsiteY2464"/>
            </a:cxn>
            <a:cxn ang="0">
              <a:pos x="connsiteX2465" y="connsiteY2465"/>
            </a:cxn>
            <a:cxn ang="0">
              <a:pos x="connsiteX2466" y="connsiteY2466"/>
            </a:cxn>
            <a:cxn ang="0">
              <a:pos x="connsiteX2467" y="connsiteY2467"/>
            </a:cxn>
            <a:cxn ang="0">
              <a:pos x="connsiteX2468" y="connsiteY2468"/>
            </a:cxn>
            <a:cxn ang="0">
              <a:pos x="connsiteX2469" y="connsiteY2469"/>
            </a:cxn>
            <a:cxn ang="0">
              <a:pos x="connsiteX2470" y="connsiteY2470"/>
            </a:cxn>
            <a:cxn ang="0">
              <a:pos x="connsiteX2471" y="connsiteY2471"/>
            </a:cxn>
            <a:cxn ang="0">
              <a:pos x="connsiteX2472" y="connsiteY2472"/>
            </a:cxn>
            <a:cxn ang="0">
              <a:pos x="connsiteX2473" y="connsiteY2473"/>
            </a:cxn>
            <a:cxn ang="0">
              <a:pos x="connsiteX2474" y="connsiteY2474"/>
            </a:cxn>
            <a:cxn ang="0">
              <a:pos x="connsiteX2475" y="connsiteY2475"/>
            </a:cxn>
            <a:cxn ang="0">
              <a:pos x="connsiteX2476" y="connsiteY2476"/>
            </a:cxn>
            <a:cxn ang="0">
              <a:pos x="connsiteX2477" y="connsiteY2477"/>
            </a:cxn>
            <a:cxn ang="0">
              <a:pos x="connsiteX2478" y="connsiteY2478"/>
            </a:cxn>
            <a:cxn ang="0">
              <a:pos x="connsiteX2479" y="connsiteY2479"/>
            </a:cxn>
            <a:cxn ang="0">
              <a:pos x="connsiteX2480" y="connsiteY2480"/>
            </a:cxn>
            <a:cxn ang="0">
              <a:pos x="connsiteX2481" y="connsiteY2481"/>
            </a:cxn>
            <a:cxn ang="0">
              <a:pos x="connsiteX2482" y="connsiteY2482"/>
            </a:cxn>
            <a:cxn ang="0">
              <a:pos x="connsiteX2483" y="connsiteY2483"/>
            </a:cxn>
            <a:cxn ang="0">
              <a:pos x="connsiteX2484" y="connsiteY2484"/>
            </a:cxn>
            <a:cxn ang="0">
              <a:pos x="connsiteX2485" y="connsiteY2485"/>
            </a:cxn>
            <a:cxn ang="0">
              <a:pos x="connsiteX2486" y="connsiteY2486"/>
            </a:cxn>
            <a:cxn ang="0">
              <a:pos x="connsiteX2487" y="connsiteY2487"/>
            </a:cxn>
            <a:cxn ang="0">
              <a:pos x="connsiteX2488" y="connsiteY2488"/>
            </a:cxn>
            <a:cxn ang="0">
              <a:pos x="connsiteX2489" y="connsiteY2489"/>
            </a:cxn>
            <a:cxn ang="0">
              <a:pos x="connsiteX2490" y="connsiteY2490"/>
            </a:cxn>
            <a:cxn ang="0">
              <a:pos x="connsiteX2491" y="connsiteY2491"/>
            </a:cxn>
            <a:cxn ang="0">
              <a:pos x="connsiteX2492" y="connsiteY2492"/>
            </a:cxn>
            <a:cxn ang="0">
              <a:pos x="connsiteX2493" y="connsiteY2493"/>
            </a:cxn>
            <a:cxn ang="0">
              <a:pos x="connsiteX2494" y="connsiteY2494"/>
            </a:cxn>
            <a:cxn ang="0">
              <a:pos x="connsiteX2495" y="connsiteY2495"/>
            </a:cxn>
            <a:cxn ang="0">
              <a:pos x="connsiteX2496" y="connsiteY2496"/>
            </a:cxn>
            <a:cxn ang="0">
              <a:pos x="connsiteX2497" y="connsiteY2497"/>
            </a:cxn>
            <a:cxn ang="0">
              <a:pos x="connsiteX2498" y="connsiteY2498"/>
            </a:cxn>
            <a:cxn ang="0">
              <a:pos x="connsiteX2499" y="connsiteY2499"/>
            </a:cxn>
            <a:cxn ang="0">
              <a:pos x="connsiteX2500" y="connsiteY2500"/>
            </a:cxn>
            <a:cxn ang="0">
              <a:pos x="connsiteX2501" y="connsiteY2501"/>
            </a:cxn>
            <a:cxn ang="0">
              <a:pos x="connsiteX2502" y="connsiteY2502"/>
            </a:cxn>
            <a:cxn ang="0">
              <a:pos x="connsiteX2503" y="connsiteY2503"/>
            </a:cxn>
            <a:cxn ang="0">
              <a:pos x="connsiteX2504" y="connsiteY2504"/>
            </a:cxn>
            <a:cxn ang="0">
              <a:pos x="connsiteX2505" y="connsiteY2505"/>
            </a:cxn>
            <a:cxn ang="0">
              <a:pos x="connsiteX2506" y="connsiteY2506"/>
            </a:cxn>
            <a:cxn ang="0">
              <a:pos x="connsiteX2507" y="connsiteY2507"/>
            </a:cxn>
            <a:cxn ang="0">
              <a:pos x="connsiteX2508" y="connsiteY2508"/>
            </a:cxn>
            <a:cxn ang="0">
              <a:pos x="connsiteX2509" y="connsiteY2509"/>
            </a:cxn>
            <a:cxn ang="0">
              <a:pos x="connsiteX2510" y="connsiteY2510"/>
            </a:cxn>
            <a:cxn ang="0">
              <a:pos x="connsiteX2511" y="connsiteY2511"/>
            </a:cxn>
            <a:cxn ang="0">
              <a:pos x="connsiteX2512" y="connsiteY2512"/>
            </a:cxn>
            <a:cxn ang="0">
              <a:pos x="connsiteX2513" y="connsiteY2513"/>
            </a:cxn>
            <a:cxn ang="0">
              <a:pos x="connsiteX2514" y="connsiteY2514"/>
            </a:cxn>
            <a:cxn ang="0">
              <a:pos x="connsiteX2515" y="connsiteY2515"/>
            </a:cxn>
            <a:cxn ang="0">
              <a:pos x="connsiteX2516" y="connsiteY2516"/>
            </a:cxn>
            <a:cxn ang="0">
              <a:pos x="connsiteX2517" y="connsiteY2517"/>
            </a:cxn>
            <a:cxn ang="0">
              <a:pos x="connsiteX2518" y="connsiteY2518"/>
            </a:cxn>
            <a:cxn ang="0">
              <a:pos x="connsiteX2519" y="connsiteY2519"/>
            </a:cxn>
            <a:cxn ang="0">
              <a:pos x="connsiteX2520" y="connsiteY2520"/>
            </a:cxn>
            <a:cxn ang="0">
              <a:pos x="connsiteX2521" y="connsiteY2521"/>
            </a:cxn>
            <a:cxn ang="0">
              <a:pos x="connsiteX2522" y="connsiteY2522"/>
            </a:cxn>
            <a:cxn ang="0">
              <a:pos x="connsiteX2523" y="connsiteY2523"/>
            </a:cxn>
            <a:cxn ang="0">
              <a:pos x="connsiteX2524" y="connsiteY2524"/>
            </a:cxn>
            <a:cxn ang="0">
              <a:pos x="connsiteX2525" y="connsiteY2525"/>
            </a:cxn>
            <a:cxn ang="0">
              <a:pos x="connsiteX2526" y="connsiteY2526"/>
            </a:cxn>
            <a:cxn ang="0">
              <a:pos x="connsiteX2527" y="connsiteY2527"/>
            </a:cxn>
            <a:cxn ang="0">
              <a:pos x="connsiteX2528" y="connsiteY2528"/>
            </a:cxn>
            <a:cxn ang="0">
              <a:pos x="connsiteX2529" y="connsiteY2529"/>
            </a:cxn>
            <a:cxn ang="0">
              <a:pos x="connsiteX2530" y="connsiteY2530"/>
            </a:cxn>
            <a:cxn ang="0">
              <a:pos x="connsiteX2531" y="connsiteY2531"/>
            </a:cxn>
            <a:cxn ang="0">
              <a:pos x="connsiteX2532" y="connsiteY2532"/>
            </a:cxn>
            <a:cxn ang="0">
              <a:pos x="connsiteX2533" y="connsiteY2533"/>
            </a:cxn>
            <a:cxn ang="0">
              <a:pos x="connsiteX2534" y="connsiteY2534"/>
            </a:cxn>
            <a:cxn ang="0">
              <a:pos x="connsiteX2535" y="connsiteY2535"/>
            </a:cxn>
            <a:cxn ang="0">
              <a:pos x="connsiteX2536" y="connsiteY2536"/>
            </a:cxn>
            <a:cxn ang="0">
              <a:pos x="connsiteX2537" y="connsiteY2537"/>
            </a:cxn>
            <a:cxn ang="0">
              <a:pos x="connsiteX2538" y="connsiteY2538"/>
            </a:cxn>
            <a:cxn ang="0">
              <a:pos x="connsiteX2539" y="connsiteY2539"/>
            </a:cxn>
            <a:cxn ang="0">
              <a:pos x="connsiteX2540" y="connsiteY2540"/>
            </a:cxn>
            <a:cxn ang="0">
              <a:pos x="connsiteX2541" y="connsiteY2541"/>
            </a:cxn>
            <a:cxn ang="0">
              <a:pos x="connsiteX2542" y="connsiteY2542"/>
            </a:cxn>
            <a:cxn ang="0">
              <a:pos x="connsiteX2543" y="connsiteY2543"/>
            </a:cxn>
            <a:cxn ang="0">
              <a:pos x="connsiteX2544" y="connsiteY2544"/>
            </a:cxn>
            <a:cxn ang="0">
              <a:pos x="connsiteX2545" y="connsiteY2545"/>
            </a:cxn>
            <a:cxn ang="0">
              <a:pos x="connsiteX2546" y="connsiteY2546"/>
            </a:cxn>
            <a:cxn ang="0">
              <a:pos x="connsiteX2547" y="connsiteY2547"/>
            </a:cxn>
            <a:cxn ang="0">
              <a:pos x="connsiteX2548" y="connsiteY2548"/>
            </a:cxn>
            <a:cxn ang="0">
              <a:pos x="connsiteX2549" y="connsiteY2549"/>
            </a:cxn>
            <a:cxn ang="0">
              <a:pos x="connsiteX2550" y="connsiteY2550"/>
            </a:cxn>
            <a:cxn ang="0">
              <a:pos x="connsiteX2551" y="connsiteY2551"/>
            </a:cxn>
            <a:cxn ang="0">
              <a:pos x="connsiteX2552" y="connsiteY2552"/>
            </a:cxn>
            <a:cxn ang="0">
              <a:pos x="connsiteX2553" y="connsiteY2553"/>
            </a:cxn>
            <a:cxn ang="0">
              <a:pos x="connsiteX2554" y="connsiteY2554"/>
            </a:cxn>
            <a:cxn ang="0">
              <a:pos x="connsiteX2555" y="connsiteY2555"/>
            </a:cxn>
            <a:cxn ang="0">
              <a:pos x="connsiteX2556" y="connsiteY2556"/>
            </a:cxn>
            <a:cxn ang="0">
              <a:pos x="connsiteX2557" y="connsiteY2557"/>
            </a:cxn>
            <a:cxn ang="0">
              <a:pos x="connsiteX2558" y="connsiteY2558"/>
            </a:cxn>
            <a:cxn ang="0">
              <a:pos x="connsiteX2559" y="connsiteY2559"/>
            </a:cxn>
            <a:cxn ang="0">
              <a:pos x="connsiteX2560" y="connsiteY2560"/>
            </a:cxn>
            <a:cxn ang="0">
              <a:pos x="connsiteX2561" y="connsiteY2561"/>
            </a:cxn>
            <a:cxn ang="0">
              <a:pos x="connsiteX2562" y="connsiteY2562"/>
            </a:cxn>
            <a:cxn ang="0">
              <a:pos x="connsiteX2563" y="connsiteY2563"/>
            </a:cxn>
            <a:cxn ang="0">
              <a:pos x="connsiteX2564" y="connsiteY2564"/>
            </a:cxn>
            <a:cxn ang="0">
              <a:pos x="connsiteX2565" y="connsiteY2565"/>
            </a:cxn>
            <a:cxn ang="0">
              <a:pos x="connsiteX2566" y="connsiteY2566"/>
            </a:cxn>
            <a:cxn ang="0">
              <a:pos x="connsiteX2567" y="connsiteY2567"/>
            </a:cxn>
            <a:cxn ang="0">
              <a:pos x="connsiteX2568" y="connsiteY2568"/>
            </a:cxn>
            <a:cxn ang="0">
              <a:pos x="connsiteX2569" y="connsiteY2569"/>
            </a:cxn>
            <a:cxn ang="0">
              <a:pos x="connsiteX2570" y="connsiteY2570"/>
            </a:cxn>
            <a:cxn ang="0">
              <a:pos x="connsiteX2571" y="connsiteY2571"/>
            </a:cxn>
            <a:cxn ang="0">
              <a:pos x="connsiteX2572" y="connsiteY2572"/>
            </a:cxn>
            <a:cxn ang="0">
              <a:pos x="connsiteX2573" y="connsiteY2573"/>
            </a:cxn>
            <a:cxn ang="0">
              <a:pos x="connsiteX2574" y="connsiteY2574"/>
            </a:cxn>
            <a:cxn ang="0">
              <a:pos x="connsiteX2575" y="connsiteY2575"/>
            </a:cxn>
            <a:cxn ang="0">
              <a:pos x="connsiteX2576" y="connsiteY2576"/>
            </a:cxn>
            <a:cxn ang="0">
              <a:pos x="connsiteX2577" y="connsiteY2577"/>
            </a:cxn>
            <a:cxn ang="0">
              <a:pos x="connsiteX2578" y="connsiteY2578"/>
            </a:cxn>
            <a:cxn ang="0">
              <a:pos x="connsiteX2579" y="connsiteY2579"/>
            </a:cxn>
            <a:cxn ang="0">
              <a:pos x="connsiteX2580" y="connsiteY2580"/>
            </a:cxn>
            <a:cxn ang="0">
              <a:pos x="connsiteX2581" y="connsiteY2581"/>
            </a:cxn>
            <a:cxn ang="0">
              <a:pos x="connsiteX2582" y="connsiteY2582"/>
            </a:cxn>
            <a:cxn ang="0">
              <a:pos x="connsiteX2583" y="connsiteY2583"/>
            </a:cxn>
            <a:cxn ang="0">
              <a:pos x="connsiteX2584" y="connsiteY2584"/>
            </a:cxn>
            <a:cxn ang="0">
              <a:pos x="connsiteX2585" y="connsiteY2585"/>
            </a:cxn>
            <a:cxn ang="0">
              <a:pos x="connsiteX2586" y="connsiteY2586"/>
            </a:cxn>
            <a:cxn ang="0">
              <a:pos x="connsiteX2587" y="connsiteY2587"/>
            </a:cxn>
            <a:cxn ang="0">
              <a:pos x="connsiteX2588" y="connsiteY2588"/>
            </a:cxn>
            <a:cxn ang="0">
              <a:pos x="connsiteX2589" y="connsiteY2589"/>
            </a:cxn>
            <a:cxn ang="0">
              <a:pos x="connsiteX2590" y="connsiteY2590"/>
            </a:cxn>
            <a:cxn ang="0">
              <a:pos x="connsiteX2591" y="connsiteY2591"/>
            </a:cxn>
            <a:cxn ang="0">
              <a:pos x="connsiteX2592" y="connsiteY2592"/>
            </a:cxn>
            <a:cxn ang="0">
              <a:pos x="connsiteX2593" y="connsiteY2593"/>
            </a:cxn>
            <a:cxn ang="0">
              <a:pos x="connsiteX2594" y="connsiteY2594"/>
            </a:cxn>
            <a:cxn ang="0">
              <a:pos x="connsiteX2595" y="connsiteY2595"/>
            </a:cxn>
            <a:cxn ang="0">
              <a:pos x="connsiteX2596" y="connsiteY2596"/>
            </a:cxn>
            <a:cxn ang="0">
              <a:pos x="connsiteX2597" y="connsiteY2597"/>
            </a:cxn>
            <a:cxn ang="0">
              <a:pos x="connsiteX2598" y="connsiteY2598"/>
            </a:cxn>
            <a:cxn ang="0">
              <a:pos x="connsiteX2599" y="connsiteY2599"/>
            </a:cxn>
            <a:cxn ang="0">
              <a:pos x="connsiteX2600" y="connsiteY2600"/>
            </a:cxn>
            <a:cxn ang="0">
              <a:pos x="connsiteX2601" y="connsiteY2601"/>
            </a:cxn>
            <a:cxn ang="0">
              <a:pos x="connsiteX2602" y="connsiteY2602"/>
            </a:cxn>
            <a:cxn ang="0">
              <a:pos x="connsiteX2603" y="connsiteY2603"/>
            </a:cxn>
            <a:cxn ang="0">
              <a:pos x="connsiteX2604" y="connsiteY2604"/>
            </a:cxn>
            <a:cxn ang="0">
              <a:pos x="connsiteX2605" y="connsiteY2605"/>
            </a:cxn>
            <a:cxn ang="0">
              <a:pos x="connsiteX2606" y="connsiteY2606"/>
            </a:cxn>
            <a:cxn ang="0">
              <a:pos x="connsiteX2607" y="connsiteY2607"/>
            </a:cxn>
            <a:cxn ang="0">
              <a:pos x="connsiteX2608" y="connsiteY2608"/>
            </a:cxn>
            <a:cxn ang="0">
              <a:pos x="connsiteX2609" y="connsiteY2609"/>
            </a:cxn>
            <a:cxn ang="0">
              <a:pos x="connsiteX2610" y="connsiteY2610"/>
            </a:cxn>
            <a:cxn ang="0">
              <a:pos x="connsiteX2611" y="connsiteY2611"/>
            </a:cxn>
            <a:cxn ang="0">
              <a:pos x="connsiteX2612" y="connsiteY2612"/>
            </a:cxn>
            <a:cxn ang="0">
              <a:pos x="connsiteX2613" y="connsiteY2613"/>
            </a:cxn>
            <a:cxn ang="0">
              <a:pos x="connsiteX2614" y="connsiteY2614"/>
            </a:cxn>
            <a:cxn ang="0">
              <a:pos x="connsiteX2615" y="connsiteY2615"/>
            </a:cxn>
            <a:cxn ang="0">
              <a:pos x="connsiteX2616" y="connsiteY2616"/>
            </a:cxn>
            <a:cxn ang="0">
              <a:pos x="connsiteX2617" y="connsiteY2617"/>
            </a:cxn>
            <a:cxn ang="0">
              <a:pos x="connsiteX2618" y="connsiteY2618"/>
            </a:cxn>
            <a:cxn ang="0">
              <a:pos x="connsiteX2619" y="connsiteY2619"/>
            </a:cxn>
            <a:cxn ang="0">
              <a:pos x="connsiteX2620" y="connsiteY2620"/>
            </a:cxn>
            <a:cxn ang="0">
              <a:pos x="connsiteX2621" y="connsiteY2621"/>
            </a:cxn>
            <a:cxn ang="0">
              <a:pos x="connsiteX2622" y="connsiteY2622"/>
            </a:cxn>
            <a:cxn ang="0">
              <a:pos x="connsiteX2623" y="connsiteY2623"/>
            </a:cxn>
            <a:cxn ang="0">
              <a:pos x="connsiteX2624" y="connsiteY2624"/>
            </a:cxn>
            <a:cxn ang="0">
              <a:pos x="connsiteX2625" y="connsiteY2625"/>
            </a:cxn>
            <a:cxn ang="0">
              <a:pos x="connsiteX2626" y="connsiteY2626"/>
            </a:cxn>
            <a:cxn ang="0">
              <a:pos x="connsiteX2627" y="connsiteY2627"/>
            </a:cxn>
            <a:cxn ang="0">
              <a:pos x="connsiteX2628" y="connsiteY2628"/>
            </a:cxn>
            <a:cxn ang="0">
              <a:pos x="connsiteX2629" y="connsiteY2629"/>
            </a:cxn>
            <a:cxn ang="0">
              <a:pos x="connsiteX2630" y="connsiteY2630"/>
            </a:cxn>
            <a:cxn ang="0">
              <a:pos x="connsiteX2631" y="connsiteY2631"/>
            </a:cxn>
            <a:cxn ang="0">
              <a:pos x="connsiteX2632" y="connsiteY2632"/>
            </a:cxn>
            <a:cxn ang="0">
              <a:pos x="connsiteX2633" y="connsiteY2633"/>
            </a:cxn>
            <a:cxn ang="0">
              <a:pos x="connsiteX2634" y="connsiteY2634"/>
            </a:cxn>
            <a:cxn ang="0">
              <a:pos x="connsiteX2635" y="connsiteY2635"/>
            </a:cxn>
            <a:cxn ang="0">
              <a:pos x="connsiteX2636" y="connsiteY2636"/>
            </a:cxn>
            <a:cxn ang="0">
              <a:pos x="connsiteX2637" y="connsiteY2637"/>
            </a:cxn>
            <a:cxn ang="0">
              <a:pos x="connsiteX2638" y="connsiteY2638"/>
            </a:cxn>
            <a:cxn ang="0">
              <a:pos x="connsiteX2639" y="connsiteY2639"/>
            </a:cxn>
            <a:cxn ang="0">
              <a:pos x="connsiteX2640" y="connsiteY2640"/>
            </a:cxn>
            <a:cxn ang="0">
              <a:pos x="connsiteX2641" y="connsiteY2641"/>
            </a:cxn>
            <a:cxn ang="0">
              <a:pos x="connsiteX2642" y="connsiteY2642"/>
            </a:cxn>
            <a:cxn ang="0">
              <a:pos x="connsiteX2643" y="connsiteY2643"/>
            </a:cxn>
            <a:cxn ang="0">
              <a:pos x="connsiteX2644" y="connsiteY2644"/>
            </a:cxn>
            <a:cxn ang="0">
              <a:pos x="connsiteX2645" y="connsiteY2645"/>
            </a:cxn>
            <a:cxn ang="0">
              <a:pos x="connsiteX2646" y="connsiteY2646"/>
            </a:cxn>
            <a:cxn ang="0">
              <a:pos x="connsiteX2647" y="connsiteY2647"/>
            </a:cxn>
            <a:cxn ang="0">
              <a:pos x="connsiteX2648" y="connsiteY2648"/>
            </a:cxn>
            <a:cxn ang="0">
              <a:pos x="connsiteX2649" y="connsiteY2649"/>
            </a:cxn>
            <a:cxn ang="0">
              <a:pos x="connsiteX2650" y="connsiteY2650"/>
            </a:cxn>
            <a:cxn ang="0">
              <a:pos x="connsiteX2651" y="connsiteY2651"/>
            </a:cxn>
            <a:cxn ang="0">
              <a:pos x="connsiteX2652" y="connsiteY2652"/>
            </a:cxn>
            <a:cxn ang="0">
              <a:pos x="connsiteX2653" y="connsiteY2653"/>
            </a:cxn>
            <a:cxn ang="0">
              <a:pos x="connsiteX2654" y="connsiteY2654"/>
            </a:cxn>
            <a:cxn ang="0">
              <a:pos x="connsiteX2655" y="connsiteY2655"/>
            </a:cxn>
            <a:cxn ang="0">
              <a:pos x="connsiteX2656" y="connsiteY2656"/>
            </a:cxn>
            <a:cxn ang="0">
              <a:pos x="connsiteX2657" y="connsiteY2657"/>
            </a:cxn>
            <a:cxn ang="0">
              <a:pos x="connsiteX2658" y="connsiteY2658"/>
            </a:cxn>
            <a:cxn ang="0">
              <a:pos x="connsiteX2659" y="connsiteY2659"/>
            </a:cxn>
            <a:cxn ang="0">
              <a:pos x="connsiteX2660" y="connsiteY2660"/>
            </a:cxn>
            <a:cxn ang="0">
              <a:pos x="connsiteX2661" y="connsiteY2661"/>
            </a:cxn>
            <a:cxn ang="0">
              <a:pos x="connsiteX2662" y="connsiteY2662"/>
            </a:cxn>
            <a:cxn ang="0">
              <a:pos x="connsiteX2663" y="connsiteY2663"/>
            </a:cxn>
            <a:cxn ang="0">
              <a:pos x="connsiteX2664" y="connsiteY2664"/>
            </a:cxn>
            <a:cxn ang="0">
              <a:pos x="connsiteX2665" y="connsiteY2665"/>
            </a:cxn>
            <a:cxn ang="0">
              <a:pos x="connsiteX2666" y="connsiteY2666"/>
            </a:cxn>
            <a:cxn ang="0">
              <a:pos x="connsiteX2667" y="connsiteY2667"/>
            </a:cxn>
            <a:cxn ang="0">
              <a:pos x="connsiteX2668" y="connsiteY2668"/>
            </a:cxn>
            <a:cxn ang="0">
              <a:pos x="connsiteX2669" y="connsiteY2669"/>
            </a:cxn>
            <a:cxn ang="0">
              <a:pos x="connsiteX2670" y="connsiteY2670"/>
            </a:cxn>
            <a:cxn ang="0">
              <a:pos x="connsiteX2671" y="connsiteY2671"/>
            </a:cxn>
            <a:cxn ang="0">
              <a:pos x="connsiteX2672" y="connsiteY2672"/>
            </a:cxn>
            <a:cxn ang="0">
              <a:pos x="connsiteX2673" y="connsiteY2673"/>
            </a:cxn>
            <a:cxn ang="0">
              <a:pos x="connsiteX2674" y="connsiteY2674"/>
            </a:cxn>
            <a:cxn ang="0">
              <a:pos x="connsiteX2675" y="connsiteY2675"/>
            </a:cxn>
            <a:cxn ang="0">
              <a:pos x="connsiteX2676" y="connsiteY2676"/>
            </a:cxn>
            <a:cxn ang="0">
              <a:pos x="connsiteX2677" y="connsiteY2677"/>
            </a:cxn>
            <a:cxn ang="0">
              <a:pos x="connsiteX2678" y="connsiteY2678"/>
            </a:cxn>
            <a:cxn ang="0">
              <a:pos x="connsiteX2679" y="connsiteY2679"/>
            </a:cxn>
            <a:cxn ang="0">
              <a:pos x="connsiteX2680" y="connsiteY2680"/>
            </a:cxn>
            <a:cxn ang="0">
              <a:pos x="connsiteX2681" y="connsiteY2681"/>
            </a:cxn>
            <a:cxn ang="0">
              <a:pos x="connsiteX2682" y="connsiteY2682"/>
            </a:cxn>
            <a:cxn ang="0">
              <a:pos x="connsiteX2683" y="connsiteY2683"/>
            </a:cxn>
            <a:cxn ang="0">
              <a:pos x="connsiteX2684" y="connsiteY2684"/>
            </a:cxn>
            <a:cxn ang="0">
              <a:pos x="connsiteX2685" y="connsiteY2685"/>
            </a:cxn>
            <a:cxn ang="0">
              <a:pos x="connsiteX2686" y="connsiteY2686"/>
            </a:cxn>
            <a:cxn ang="0">
              <a:pos x="connsiteX2687" y="connsiteY2687"/>
            </a:cxn>
            <a:cxn ang="0">
              <a:pos x="connsiteX2688" y="connsiteY2688"/>
            </a:cxn>
            <a:cxn ang="0">
              <a:pos x="connsiteX2689" y="connsiteY2689"/>
            </a:cxn>
            <a:cxn ang="0">
              <a:pos x="connsiteX2690" y="connsiteY2690"/>
            </a:cxn>
            <a:cxn ang="0">
              <a:pos x="connsiteX2691" y="connsiteY2691"/>
            </a:cxn>
            <a:cxn ang="0">
              <a:pos x="connsiteX2692" y="connsiteY2692"/>
            </a:cxn>
            <a:cxn ang="0">
              <a:pos x="connsiteX2693" y="connsiteY2693"/>
            </a:cxn>
            <a:cxn ang="0">
              <a:pos x="connsiteX2694" y="connsiteY2694"/>
            </a:cxn>
            <a:cxn ang="0">
              <a:pos x="connsiteX2695" y="connsiteY2695"/>
            </a:cxn>
            <a:cxn ang="0">
              <a:pos x="connsiteX2696" y="connsiteY2696"/>
            </a:cxn>
            <a:cxn ang="0">
              <a:pos x="connsiteX2697" y="connsiteY2697"/>
            </a:cxn>
            <a:cxn ang="0">
              <a:pos x="connsiteX2698" y="connsiteY2698"/>
            </a:cxn>
            <a:cxn ang="0">
              <a:pos x="connsiteX2699" y="connsiteY2699"/>
            </a:cxn>
            <a:cxn ang="0">
              <a:pos x="connsiteX2700" y="connsiteY2700"/>
            </a:cxn>
            <a:cxn ang="0">
              <a:pos x="connsiteX2701" y="connsiteY2701"/>
            </a:cxn>
            <a:cxn ang="0">
              <a:pos x="connsiteX2702" y="connsiteY2702"/>
            </a:cxn>
            <a:cxn ang="0">
              <a:pos x="connsiteX2703" y="connsiteY2703"/>
            </a:cxn>
            <a:cxn ang="0">
              <a:pos x="connsiteX2704" y="connsiteY2704"/>
            </a:cxn>
            <a:cxn ang="0">
              <a:pos x="connsiteX2705" y="connsiteY2705"/>
            </a:cxn>
            <a:cxn ang="0">
              <a:pos x="connsiteX2706" y="connsiteY2706"/>
            </a:cxn>
            <a:cxn ang="0">
              <a:pos x="connsiteX2707" y="connsiteY2707"/>
            </a:cxn>
            <a:cxn ang="0">
              <a:pos x="connsiteX2708" y="connsiteY2708"/>
            </a:cxn>
            <a:cxn ang="0">
              <a:pos x="connsiteX2709" y="connsiteY2709"/>
            </a:cxn>
            <a:cxn ang="0">
              <a:pos x="connsiteX2710" y="connsiteY2710"/>
            </a:cxn>
            <a:cxn ang="0">
              <a:pos x="connsiteX2711" y="connsiteY2711"/>
            </a:cxn>
            <a:cxn ang="0">
              <a:pos x="connsiteX2712" y="connsiteY2712"/>
            </a:cxn>
            <a:cxn ang="0">
              <a:pos x="connsiteX2713" y="connsiteY2713"/>
            </a:cxn>
            <a:cxn ang="0">
              <a:pos x="connsiteX2714" y="connsiteY2714"/>
            </a:cxn>
            <a:cxn ang="0">
              <a:pos x="connsiteX2715" y="connsiteY2715"/>
            </a:cxn>
            <a:cxn ang="0">
              <a:pos x="connsiteX2716" y="connsiteY2716"/>
            </a:cxn>
            <a:cxn ang="0">
              <a:pos x="connsiteX2717" y="connsiteY2717"/>
            </a:cxn>
            <a:cxn ang="0">
              <a:pos x="connsiteX2718" y="connsiteY2718"/>
            </a:cxn>
            <a:cxn ang="0">
              <a:pos x="connsiteX2719" y="connsiteY2719"/>
            </a:cxn>
            <a:cxn ang="0">
              <a:pos x="connsiteX2720" y="connsiteY2720"/>
            </a:cxn>
            <a:cxn ang="0">
              <a:pos x="connsiteX2721" y="connsiteY2721"/>
            </a:cxn>
            <a:cxn ang="0">
              <a:pos x="connsiteX2722" y="connsiteY2722"/>
            </a:cxn>
            <a:cxn ang="0">
              <a:pos x="connsiteX2723" y="connsiteY2723"/>
            </a:cxn>
            <a:cxn ang="0">
              <a:pos x="connsiteX2724" y="connsiteY2724"/>
            </a:cxn>
            <a:cxn ang="0">
              <a:pos x="connsiteX2725" y="connsiteY2725"/>
            </a:cxn>
            <a:cxn ang="0">
              <a:pos x="connsiteX2726" y="connsiteY2726"/>
            </a:cxn>
            <a:cxn ang="0">
              <a:pos x="connsiteX2727" y="connsiteY2727"/>
            </a:cxn>
            <a:cxn ang="0">
              <a:pos x="connsiteX2728" y="connsiteY2728"/>
            </a:cxn>
            <a:cxn ang="0">
              <a:pos x="connsiteX2729" y="connsiteY2729"/>
            </a:cxn>
            <a:cxn ang="0">
              <a:pos x="connsiteX2730" y="connsiteY2730"/>
            </a:cxn>
            <a:cxn ang="0">
              <a:pos x="connsiteX2731" y="connsiteY2731"/>
            </a:cxn>
            <a:cxn ang="0">
              <a:pos x="connsiteX2732" y="connsiteY2732"/>
            </a:cxn>
            <a:cxn ang="0">
              <a:pos x="connsiteX2733" y="connsiteY2733"/>
            </a:cxn>
            <a:cxn ang="0">
              <a:pos x="connsiteX2734" y="connsiteY2734"/>
            </a:cxn>
            <a:cxn ang="0">
              <a:pos x="connsiteX2735" y="connsiteY2735"/>
            </a:cxn>
            <a:cxn ang="0">
              <a:pos x="connsiteX2736" y="connsiteY2736"/>
            </a:cxn>
            <a:cxn ang="0">
              <a:pos x="connsiteX2737" y="connsiteY2737"/>
            </a:cxn>
            <a:cxn ang="0">
              <a:pos x="connsiteX2738" y="connsiteY2738"/>
            </a:cxn>
            <a:cxn ang="0">
              <a:pos x="connsiteX2739" y="connsiteY2739"/>
            </a:cxn>
            <a:cxn ang="0">
              <a:pos x="connsiteX2740" y="connsiteY2740"/>
            </a:cxn>
            <a:cxn ang="0">
              <a:pos x="connsiteX2741" y="connsiteY2741"/>
            </a:cxn>
            <a:cxn ang="0">
              <a:pos x="connsiteX2742" y="connsiteY2742"/>
            </a:cxn>
            <a:cxn ang="0">
              <a:pos x="connsiteX2743" y="connsiteY2743"/>
            </a:cxn>
            <a:cxn ang="0">
              <a:pos x="connsiteX2744" y="connsiteY2744"/>
            </a:cxn>
            <a:cxn ang="0">
              <a:pos x="connsiteX2745" y="connsiteY2745"/>
            </a:cxn>
            <a:cxn ang="0">
              <a:pos x="connsiteX2746" y="connsiteY2746"/>
            </a:cxn>
            <a:cxn ang="0">
              <a:pos x="connsiteX2747" y="connsiteY2747"/>
            </a:cxn>
            <a:cxn ang="0">
              <a:pos x="connsiteX2748" y="connsiteY2748"/>
            </a:cxn>
            <a:cxn ang="0">
              <a:pos x="connsiteX2749" y="connsiteY2749"/>
            </a:cxn>
            <a:cxn ang="0">
              <a:pos x="connsiteX2750" y="connsiteY2750"/>
            </a:cxn>
            <a:cxn ang="0">
              <a:pos x="connsiteX2751" y="connsiteY2751"/>
            </a:cxn>
            <a:cxn ang="0">
              <a:pos x="connsiteX2752" y="connsiteY2752"/>
            </a:cxn>
            <a:cxn ang="0">
              <a:pos x="connsiteX2753" y="connsiteY2753"/>
            </a:cxn>
            <a:cxn ang="0">
              <a:pos x="connsiteX2754" y="connsiteY2754"/>
            </a:cxn>
            <a:cxn ang="0">
              <a:pos x="connsiteX2755" y="connsiteY2755"/>
            </a:cxn>
            <a:cxn ang="0">
              <a:pos x="connsiteX2756" y="connsiteY2756"/>
            </a:cxn>
            <a:cxn ang="0">
              <a:pos x="connsiteX2757" y="connsiteY2757"/>
            </a:cxn>
            <a:cxn ang="0">
              <a:pos x="connsiteX2758" y="connsiteY2758"/>
            </a:cxn>
            <a:cxn ang="0">
              <a:pos x="connsiteX2759" y="connsiteY2759"/>
            </a:cxn>
            <a:cxn ang="0">
              <a:pos x="connsiteX2760" y="connsiteY2760"/>
            </a:cxn>
            <a:cxn ang="0">
              <a:pos x="connsiteX2761" y="connsiteY2761"/>
            </a:cxn>
            <a:cxn ang="0">
              <a:pos x="connsiteX2762" y="connsiteY2762"/>
            </a:cxn>
            <a:cxn ang="0">
              <a:pos x="connsiteX2763" y="connsiteY2763"/>
            </a:cxn>
            <a:cxn ang="0">
              <a:pos x="connsiteX2764" y="connsiteY2764"/>
            </a:cxn>
            <a:cxn ang="0">
              <a:pos x="connsiteX2765" y="connsiteY2765"/>
            </a:cxn>
            <a:cxn ang="0">
              <a:pos x="connsiteX2766" y="connsiteY2766"/>
            </a:cxn>
            <a:cxn ang="0">
              <a:pos x="connsiteX2767" y="connsiteY2767"/>
            </a:cxn>
            <a:cxn ang="0">
              <a:pos x="connsiteX2768" y="connsiteY2768"/>
            </a:cxn>
            <a:cxn ang="0">
              <a:pos x="connsiteX2769" y="connsiteY2769"/>
            </a:cxn>
            <a:cxn ang="0">
              <a:pos x="connsiteX2770" y="connsiteY2770"/>
            </a:cxn>
            <a:cxn ang="0">
              <a:pos x="connsiteX2771" y="connsiteY2771"/>
            </a:cxn>
            <a:cxn ang="0">
              <a:pos x="connsiteX2772" y="connsiteY2772"/>
            </a:cxn>
            <a:cxn ang="0">
              <a:pos x="connsiteX2773" y="connsiteY2773"/>
            </a:cxn>
            <a:cxn ang="0">
              <a:pos x="connsiteX2774" y="connsiteY2774"/>
            </a:cxn>
            <a:cxn ang="0">
              <a:pos x="connsiteX2775" y="connsiteY2775"/>
            </a:cxn>
            <a:cxn ang="0">
              <a:pos x="connsiteX2776" y="connsiteY2776"/>
            </a:cxn>
            <a:cxn ang="0">
              <a:pos x="connsiteX2777" y="connsiteY2777"/>
            </a:cxn>
            <a:cxn ang="0">
              <a:pos x="connsiteX2778" y="connsiteY2778"/>
            </a:cxn>
            <a:cxn ang="0">
              <a:pos x="connsiteX2779" y="connsiteY2779"/>
            </a:cxn>
            <a:cxn ang="0">
              <a:pos x="connsiteX2780" y="connsiteY2780"/>
            </a:cxn>
            <a:cxn ang="0">
              <a:pos x="connsiteX2781" y="connsiteY2781"/>
            </a:cxn>
            <a:cxn ang="0">
              <a:pos x="connsiteX2782" y="connsiteY2782"/>
            </a:cxn>
            <a:cxn ang="0">
              <a:pos x="connsiteX2783" y="connsiteY2783"/>
            </a:cxn>
            <a:cxn ang="0">
              <a:pos x="connsiteX2784" y="connsiteY2784"/>
            </a:cxn>
            <a:cxn ang="0">
              <a:pos x="connsiteX2785" y="connsiteY2785"/>
            </a:cxn>
            <a:cxn ang="0">
              <a:pos x="connsiteX2786" y="connsiteY2786"/>
            </a:cxn>
            <a:cxn ang="0">
              <a:pos x="connsiteX2787" y="connsiteY2787"/>
            </a:cxn>
            <a:cxn ang="0">
              <a:pos x="connsiteX2788" y="connsiteY2788"/>
            </a:cxn>
            <a:cxn ang="0">
              <a:pos x="connsiteX2789" y="connsiteY2789"/>
            </a:cxn>
            <a:cxn ang="0">
              <a:pos x="connsiteX2790" y="connsiteY2790"/>
            </a:cxn>
            <a:cxn ang="0">
              <a:pos x="connsiteX2791" y="connsiteY2791"/>
            </a:cxn>
            <a:cxn ang="0">
              <a:pos x="connsiteX2792" y="connsiteY2792"/>
            </a:cxn>
            <a:cxn ang="0">
              <a:pos x="connsiteX2793" y="connsiteY2793"/>
            </a:cxn>
            <a:cxn ang="0">
              <a:pos x="connsiteX2794" y="connsiteY2794"/>
            </a:cxn>
            <a:cxn ang="0">
              <a:pos x="connsiteX2795" y="connsiteY2795"/>
            </a:cxn>
            <a:cxn ang="0">
              <a:pos x="connsiteX2796" y="connsiteY2796"/>
            </a:cxn>
            <a:cxn ang="0">
              <a:pos x="connsiteX2797" y="connsiteY2797"/>
            </a:cxn>
            <a:cxn ang="0">
              <a:pos x="connsiteX2798" y="connsiteY2798"/>
            </a:cxn>
            <a:cxn ang="0">
              <a:pos x="connsiteX2799" y="connsiteY2799"/>
            </a:cxn>
            <a:cxn ang="0">
              <a:pos x="connsiteX2800" y="connsiteY2800"/>
            </a:cxn>
            <a:cxn ang="0">
              <a:pos x="connsiteX2801" y="connsiteY2801"/>
            </a:cxn>
            <a:cxn ang="0">
              <a:pos x="connsiteX2802" y="connsiteY2802"/>
            </a:cxn>
            <a:cxn ang="0">
              <a:pos x="connsiteX2803" y="connsiteY2803"/>
            </a:cxn>
            <a:cxn ang="0">
              <a:pos x="connsiteX2804" y="connsiteY2804"/>
            </a:cxn>
            <a:cxn ang="0">
              <a:pos x="connsiteX2805" y="connsiteY2805"/>
            </a:cxn>
            <a:cxn ang="0">
              <a:pos x="connsiteX2806" y="connsiteY2806"/>
            </a:cxn>
            <a:cxn ang="0">
              <a:pos x="connsiteX2807" y="connsiteY2807"/>
            </a:cxn>
            <a:cxn ang="0">
              <a:pos x="connsiteX2808" y="connsiteY2808"/>
            </a:cxn>
            <a:cxn ang="0">
              <a:pos x="connsiteX2809" y="connsiteY2809"/>
            </a:cxn>
            <a:cxn ang="0">
              <a:pos x="connsiteX2810" y="connsiteY2810"/>
            </a:cxn>
            <a:cxn ang="0">
              <a:pos x="connsiteX2811" y="connsiteY2811"/>
            </a:cxn>
            <a:cxn ang="0">
              <a:pos x="connsiteX2812" y="connsiteY2812"/>
            </a:cxn>
            <a:cxn ang="0">
              <a:pos x="connsiteX2813" y="connsiteY2813"/>
            </a:cxn>
            <a:cxn ang="0">
              <a:pos x="connsiteX2814" y="connsiteY2814"/>
            </a:cxn>
            <a:cxn ang="0">
              <a:pos x="connsiteX2815" y="connsiteY2815"/>
            </a:cxn>
            <a:cxn ang="0">
              <a:pos x="connsiteX2816" y="connsiteY2816"/>
            </a:cxn>
            <a:cxn ang="0">
              <a:pos x="connsiteX2817" y="connsiteY2817"/>
            </a:cxn>
            <a:cxn ang="0">
              <a:pos x="connsiteX2818" y="connsiteY2818"/>
            </a:cxn>
            <a:cxn ang="0">
              <a:pos x="connsiteX2819" y="connsiteY2819"/>
            </a:cxn>
            <a:cxn ang="0">
              <a:pos x="connsiteX2820" y="connsiteY2820"/>
            </a:cxn>
            <a:cxn ang="0">
              <a:pos x="connsiteX2821" y="connsiteY2821"/>
            </a:cxn>
            <a:cxn ang="0">
              <a:pos x="connsiteX2822" y="connsiteY2822"/>
            </a:cxn>
            <a:cxn ang="0">
              <a:pos x="connsiteX2823" y="connsiteY2823"/>
            </a:cxn>
            <a:cxn ang="0">
              <a:pos x="connsiteX2824" y="connsiteY2824"/>
            </a:cxn>
            <a:cxn ang="0">
              <a:pos x="connsiteX2825" y="connsiteY2825"/>
            </a:cxn>
            <a:cxn ang="0">
              <a:pos x="connsiteX2826" y="connsiteY2826"/>
            </a:cxn>
            <a:cxn ang="0">
              <a:pos x="connsiteX2827" y="connsiteY2827"/>
            </a:cxn>
            <a:cxn ang="0">
              <a:pos x="connsiteX2828" y="connsiteY2828"/>
            </a:cxn>
            <a:cxn ang="0">
              <a:pos x="connsiteX2829" y="connsiteY2829"/>
            </a:cxn>
            <a:cxn ang="0">
              <a:pos x="connsiteX2830" y="connsiteY2830"/>
            </a:cxn>
            <a:cxn ang="0">
              <a:pos x="connsiteX2831" y="connsiteY2831"/>
            </a:cxn>
            <a:cxn ang="0">
              <a:pos x="connsiteX2832" y="connsiteY2832"/>
            </a:cxn>
            <a:cxn ang="0">
              <a:pos x="connsiteX2833" y="connsiteY2833"/>
            </a:cxn>
            <a:cxn ang="0">
              <a:pos x="connsiteX2834" y="connsiteY2834"/>
            </a:cxn>
            <a:cxn ang="0">
              <a:pos x="connsiteX2835" y="connsiteY2835"/>
            </a:cxn>
            <a:cxn ang="0">
              <a:pos x="connsiteX2836" y="connsiteY2836"/>
            </a:cxn>
            <a:cxn ang="0">
              <a:pos x="connsiteX2837" y="connsiteY2837"/>
            </a:cxn>
            <a:cxn ang="0">
              <a:pos x="connsiteX2838" y="connsiteY2838"/>
            </a:cxn>
            <a:cxn ang="0">
              <a:pos x="connsiteX2839" y="connsiteY2839"/>
            </a:cxn>
            <a:cxn ang="0">
              <a:pos x="connsiteX2840" y="connsiteY2840"/>
            </a:cxn>
            <a:cxn ang="0">
              <a:pos x="connsiteX2841" y="connsiteY2841"/>
            </a:cxn>
            <a:cxn ang="0">
              <a:pos x="connsiteX2842" y="connsiteY2842"/>
            </a:cxn>
            <a:cxn ang="0">
              <a:pos x="connsiteX2843" y="connsiteY2843"/>
            </a:cxn>
            <a:cxn ang="0">
              <a:pos x="connsiteX2844" y="connsiteY2844"/>
            </a:cxn>
            <a:cxn ang="0">
              <a:pos x="connsiteX2845" y="connsiteY2845"/>
            </a:cxn>
            <a:cxn ang="0">
              <a:pos x="connsiteX2846" y="connsiteY2846"/>
            </a:cxn>
            <a:cxn ang="0">
              <a:pos x="connsiteX2847" y="connsiteY2847"/>
            </a:cxn>
            <a:cxn ang="0">
              <a:pos x="connsiteX2848" y="connsiteY2848"/>
            </a:cxn>
            <a:cxn ang="0">
              <a:pos x="connsiteX2849" y="connsiteY2849"/>
            </a:cxn>
            <a:cxn ang="0">
              <a:pos x="connsiteX2850" y="connsiteY2850"/>
            </a:cxn>
            <a:cxn ang="0">
              <a:pos x="connsiteX2851" y="connsiteY2851"/>
            </a:cxn>
            <a:cxn ang="0">
              <a:pos x="connsiteX2852" y="connsiteY2852"/>
            </a:cxn>
            <a:cxn ang="0">
              <a:pos x="connsiteX2853" y="connsiteY2853"/>
            </a:cxn>
            <a:cxn ang="0">
              <a:pos x="connsiteX2854" y="connsiteY2854"/>
            </a:cxn>
            <a:cxn ang="0">
              <a:pos x="connsiteX2855" y="connsiteY2855"/>
            </a:cxn>
            <a:cxn ang="0">
              <a:pos x="connsiteX2856" y="connsiteY2856"/>
            </a:cxn>
            <a:cxn ang="0">
              <a:pos x="connsiteX2857" y="connsiteY2857"/>
            </a:cxn>
            <a:cxn ang="0">
              <a:pos x="connsiteX2858" y="connsiteY2858"/>
            </a:cxn>
            <a:cxn ang="0">
              <a:pos x="connsiteX2859" y="connsiteY2859"/>
            </a:cxn>
            <a:cxn ang="0">
              <a:pos x="connsiteX2860" y="connsiteY2860"/>
            </a:cxn>
            <a:cxn ang="0">
              <a:pos x="connsiteX2861" y="connsiteY2861"/>
            </a:cxn>
            <a:cxn ang="0">
              <a:pos x="connsiteX2862" y="connsiteY2862"/>
            </a:cxn>
            <a:cxn ang="0">
              <a:pos x="connsiteX2863" y="connsiteY2863"/>
            </a:cxn>
            <a:cxn ang="0">
              <a:pos x="connsiteX2864" y="connsiteY2864"/>
            </a:cxn>
            <a:cxn ang="0">
              <a:pos x="connsiteX2865" y="connsiteY2865"/>
            </a:cxn>
            <a:cxn ang="0">
              <a:pos x="connsiteX2866" y="connsiteY2866"/>
            </a:cxn>
            <a:cxn ang="0">
              <a:pos x="connsiteX2867" y="connsiteY2867"/>
            </a:cxn>
            <a:cxn ang="0">
              <a:pos x="connsiteX2868" y="connsiteY2868"/>
            </a:cxn>
            <a:cxn ang="0">
              <a:pos x="connsiteX2869" y="connsiteY2869"/>
            </a:cxn>
            <a:cxn ang="0">
              <a:pos x="connsiteX2870" y="connsiteY2870"/>
            </a:cxn>
            <a:cxn ang="0">
              <a:pos x="connsiteX2871" y="connsiteY2871"/>
            </a:cxn>
            <a:cxn ang="0">
              <a:pos x="connsiteX2872" y="connsiteY2872"/>
            </a:cxn>
            <a:cxn ang="0">
              <a:pos x="connsiteX2873" y="connsiteY2873"/>
            </a:cxn>
            <a:cxn ang="0">
              <a:pos x="connsiteX2874" y="connsiteY2874"/>
            </a:cxn>
            <a:cxn ang="0">
              <a:pos x="connsiteX2875" y="connsiteY2875"/>
            </a:cxn>
            <a:cxn ang="0">
              <a:pos x="connsiteX2876" y="connsiteY2876"/>
            </a:cxn>
            <a:cxn ang="0">
              <a:pos x="connsiteX2877" y="connsiteY2877"/>
            </a:cxn>
            <a:cxn ang="0">
              <a:pos x="connsiteX2878" y="connsiteY2878"/>
            </a:cxn>
            <a:cxn ang="0">
              <a:pos x="connsiteX2879" y="connsiteY2879"/>
            </a:cxn>
            <a:cxn ang="0">
              <a:pos x="connsiteX2880" y="connsiteY2880"/>
            </a:cxn>
            <a:cxn ang="0">
              <a:pos x="connsiteX2881" y="connsiteY2881"/>
            </a:cxn>
            <a:cxn ang="0">
              <a:pos x="connsiteX2882" y="connsiteY2882"/>
            </a:cxn>
            <a:cxn ang="0">
              <a:pos x="connsiteX2883" y="connsiteY2883"/>
            </a:cxn>
            <a:cxn ang="0">
              <a:pos x="connsiteX2884" y="connsiteY2884"/>
            </a:cxn>
            <a:cxn ang="0">
              <a:pos x="connsiteX2885" y="connsiteY2885"/>
            </a:cxn>
            <a:cxn ang="0">
              <a:pos x="connsiteX2886" y="connsiteY2886"/>
            </a:cxn>
            <a:cxn ang="0">
              <a:pos x="connsiteX2887" y="connsiteY2887"/>
            </a:cxn>
            <a:cxn ang="0">
              <a:pos x="connsiteX2888" y="connsiteY2888"/>
            </a:cxn>
            <a:cxn ang="0">
              <a:pos x="connsiteX2889" y="connsiteY2889"/>
            </a:cxn>
            <a:cxn ang="0">
              <a:pos x="connsiteX2890" y="connsiteY2890"/>
            </a:cxn>
            <a:cxn ang="0">
              <a:pos x="connsiteX2891" y="connsiteY2891"/>
            </a:cxn>
            <a:cxn ang="0">
              <a:pos x="connsiteX2892" y="connsiteY2892"/>
            </a:cxn>
            <a:cxn ang="0">
              <a:pos x="connsiteX2893" y="connsiteY2893"/>
            </a:cxn>
            <a:cxn ang="0">
              <a:pos x="connsiteX2894" y="connsiteY2894"/>
            </a:cxn>
            <a:cxn ang="0">
              <a:pos x="connsiteX2895" y="connsiteY2895"/>
            </a:cxn>
            <a:cxn ang="0">
              <a:pos x="connsiteX2896" y="connsiteY2896"/>
            </a:cxn>
            <a:cxn ang="0">
              <a:pos x="connsiteX2897" y="connsiteY2897"/>
            </a:cxn>
            <a:cxn ang="0">
              <a:pos x="connsiteX2898" y="connsiteY2898"/>
            </a:cxn>
            <a:cxn ang="0">
              <a:pos x="connsiteX2899" y="connsiteY2899"/>
            </a:cxn>
            <a:cxn ang="0">
              <a:pos x="connsiteX2900" y="connsiteY2900"/>
            </a:cxn>
            <a:cxn ang="0">
              <a:pos x="connsiteX2901" y="connsiteY2901"/>
            </a:cxn>
            <a:cxn ang="0">
              <a:pos x="connsiteX2902" y="connsiteY2902"/>
            </a:cxn>
            <a:cxn ang="0">
              <a:pos x="connsiteX2903" y="connsiteY2903"/>
            </a:cxn>
            <a:cxn ang="0">
              <a:pos x="connsiteX2904" y="connsiteY2904"/>
            </a:cxn>
            <a:cxn ang="0">
              <a:pos x="connsiteX2905" y="connsiteY2905"/>
            </a:cxn>
            <a:cxn ang="0">
              <a:pos x="connsiteX2906" y="connsiteY2906"/>
            </a:cxn>
            <a:cxn ang="0">
              <a:pos x="connsiteX2907" y="connsiteY2907"/>
            </a:cxn>
            <a:cxn ang="0">
              <a:pos x="connsiteX2908" y="connsiteY2908"/>
            </a:cxn>
            <a:cxn ang="0">
              <a:pos x="connsiteX2909" y="connsiteY2909"/>
            </a:cxn>
            <a:cxn ang="0">
              <a:pos x="connsiteX2910" y="connsiteY2910"/>
            </a:cxn>
            <a:cxn ang="0">
              <a:pos x="connsiteX2911" y="connsiteY2911"/>
            </a:cxn>
            <a:cxn ang="0">
              <a:pos x="connsiteX2912" y="connsiteY2912"/>
            </a:cxn>
            <a:cxn ang="0">
              <a:pos x="connsiteX2913" y="connsiteY2913"/>
            </a:cxn>
            <a:cxn ang="0">
              <a:pos x="connsiteX2914" y="connsiteY2914"/>
            </a:cxn>
            <a:cxn ang="0">
              <a:pos x="connsiteX2915" y="connsiteY2915"/>
            </a:cxn>
            <a:cxn ang="0">
              <a:pos x="connsiteX2916" y="connsiteY2916"/>
            </a:cxn>
            <a:cxn ang="0">
              <a:pos x="connsiteX2917" y="connsiteY2917"/>
            </a:cxn>
            <a:cxn ang="0">
              <a:pos x="connsiteX2918" y="connsiteY2918"/>
            </a:cxn>
            <a:cxn ang="0">
              <a:pos x="connsiteX2919" y="connsiteY2919"/>
            </a:cxn>
            <a:cxn ang="0">
              <a:pos x="connsiteX2920" y="connsiteY2920"/>
            </a:cxn>
            <a:cxn ang="0">
              <a:pos x="connsiteX2921" y="connsiteY2921"/>
            </a:cxn>
            <a:cxn ang="0">
              <a:pos x="connsiteX2922" y="connsiteY2922"/>
            </a:cxn>
            <a:cxn ang="0">
              <a:pos x="connsiteX2923" y="connsiteY2923"/>
            </a:cxn>
            <a:cxn ang="0">
              <a:pos x="connsiteX2924" y="connsiteY2924"/>
            </a:cxn>
            <a:cxn ang="0">
              <a:pos x="connsiteX2925" y="connsiteY2925"/>
            </a:cxn>
            <a:cxn ang="0">
              <a:pos x="connsiteX2926" y="connsiteY2926"/>
            </a:cxn>
            <a:cxn ang="0">
              <a:pos x="connsiteX2927" y="connsiteY2927"/>
            </a:cxn>
            <a:cxn ang="0">
              <a:pos x="connsiteX2928" y="connsiteY2928"/>
            </a:cxn>
            <a:cxn ang="0">
              <a:pos x="connsiteX2929" y="connsiteY2929"/>
            </a:cxn>
            <a:cxn ang="0">
              <a:pos x="connsiteX2930" y="connsiteY2930"/>
            </a:cxn>
            <a:cxn ang="0">
              <a:pos x="connsiteX2931" y="connsiteY2931"/>
            </a:cxn>
            <a:cxn ang="0">
              <a:pos x="connsiteX2932" y="connsiteY2932"/>
            </a:cxn>
            <a:cxn ang="0">
              <a:pos x="connsiteX2933" y="connsiteY2933"/>
            </a:cxn>
            <a:cxn ang="0">
              <a:pos x="connsiteX2934" y="connsiteY2934"/>
            </a:cxn>
            <a:cxn ang="0">
              <a:pos x="connsiteX2935" y="connsiteY2935"/>
            </a:cxn>
            <a:cxn ang="0">
              <a:pos x="connsiteX2936" y="connsiteY2936"/>
            </a:cxn>
            <a:cxn ang="0">
              <a:pos x="connsiteX2937" y="connsiteY2937"/>
            </a:cxn>
            <a:cxn ang="0">
              <a:pos x="connsiteX2938" y="connsiteY2938"/>
            </a:cxn>
            <a:cxn ang="0">
              <a:pos x="connsiteX2939" y="connsiteY2939"/>
            </a:cxn>
            <a:cxn ang="0">
              <a:pos x="connsiteX2940" y="connsiteY2940"/>
            </a:cxn>
            <a:cxn ang="0">
              <a:pos x="connsiteX2941" y="connsiteY2941"/>
            </a:cxn>
            <a:cxn ang="0">
              <a:pos x="connsiteX2942" y="connsiteY2942"/>
            </a:cxn>
            <a:cxn ang="0">
              <a:pos x="connsiteX2943" y="connsiteY2943"/>
            </a:cxn>
            <a:cxn ang="0">
              <a:pos x="connsiteX2944" y="connsiteY2944"/>
            </a:cxn>
            <a:cxn ang="0">
              <a:pos x="connsiteX2945" y="connsiteY2945"/>
            </a:cxn>
            <a:cxn ang="0">
              <a:pos x="connsiteX2946" y="connsiteY2946"/>
            </a:cxn>
            <a:cxn ang="0">
              <a:pos x="connsiteX2947" y="connsiteY2947"/>
            </a:cxn>
            <a:cxn ang="0">
              <a:pos x="connsiteX2948" y="connsiteY2948"/>
            </a:cxn>
            <a:cxn ang="0">
              <a:pos x="connsiteX2949" y="connsiteY2949"/>
            </a:cxn>
            <a:cxn ang="0">
              <a:pos x="connsiteX2950" y="connsiteY2950"/>
            </a:cxn>
            <a:cxn ang="0">
              <a:pos x="connsiteX2951" y="connsiteY2951"/>
            </a:cxn>
            <a:cxn ang="0">
              <a:pos x="connsiteX2952" y="connsiteY2952"/>
            </a:cxn>
            <a:cxn ang="0">
              <a:pos x="connsiteX2953" y="connsiteY2953"/>
            </a:cxn>
            <a:cxn ang="0">
              <a:pos x="connsiteX2954" y="connsiteY2954"/>
            </a:cxn>
            <a:cxn ang="0">
              <a:pos x="connsiteX2955" y="connsiteY2955"/>
            </a:cxn>
            <a:cxn ang="0">
              <a:pos x="connsiteX2956" y="connsiteY2956"/>
            </a:cxn>
            <a:cxn ang="0">
              <a:pos x="connsiteX2957" y="connsiteY2957"/>
            </a:cxn>
            <a:cxn ang="0">
              <a:pos x="connsiteX2958" y="connsiteY2958"/>
            </a:cxn>
            <a:cxn ang="0">
              <a:pos x="connsiteX2959" y="connsiteY2959"/>
            </a:cxn>
            <a:cxn ang="0">
              <a:pos x="connsiteX2960" y="connsiteY2960"/>
            </a:cxn>
            <a:cxn ang="0">
              <a:pos x="connsiteX2961" y="connsiteY2961"/>
            </a:cxn>
            <a:cxn ang="0">
              <a:pos x="connsiteX2962" y="connsiteY2962"/>
            </a:cxn>
            <a:cxn ang="0">
              <a:pos x="connsiteX2963" y="connsiteY2963"/>
            </a:cxn>
            <a:cxn ang="0">
              <a:pos x="connsiteX2964" y="connsiteY2964"/>
            </a:cxn>
            <a:cxn ang="0">
              <a:pos x="connsiteX2965" y="connsiteY2965"/>
            </a:cxn>
            <a:cxn ang="0">
              <a:pos x="connsiteX2966" y="connsiteY2966"/>
            </a:cxn>
            <a:cxn ang="0">
              <a:pos x="connsiteX2967" y="connsiteY2967"/>
            </a:cxn>
            <a:cxn ang="0">
              <a:pos x="connsiteX2968" y="connsiteY2968"/>
            </a:cxn>
            <a:cxn ang="0">
              <a:pos x="connsiteX2969" y="connsiteY2969"/>
            </a:cxn>
            <a:cxn ang="0">
              <a:pos x="connsiteX2970" y="connsiteY2970"/>
            </a:cxn>
            <a:cxn ang="0">
              <a:pos x="connsiteX2971" y="connsiteY2971"/>
            </a:cxn>
            <a:cxn ang="0">
              <a:pos x="connsiteX2972" y="connsiteY2972"/>
            </a:cxn>
            <a:cxn ang="0">
              <a:pos x="connsiteX2973" y="connsiteY2973"/>
            </a:cxn>
            <a:cxn ang="0">
              <a:pos x="connsiteX2974" y="connsiteY2974"/>
            </a:cxn>
            <a:cxn ang="0">
              <a:pos x="connsiteX2975" y="connsiteY2975"/>
            </a:cxn>
            <a:cxn ang="0">
              <a:pos x="connsiteX2976" y="connsiteY2976"/>
            </a:cxn>
            <a:cxn ang="0">
              <a:pos x="connsiteX2977" y="connsiteY2977"/>
            </a:cxn>
            <a:cxn ang="0">
              <a:pos x="connsiteX2978" y="connsiteY2978"/>
            </a:cxn>
            <a:cxn ang="0">
              <a:pos x="connsiteX2979" y="connsiteY2979"/>
            </a:cxn>
            <a:cxn ang="0">
              <a:pos x="connsiteX2980" y="connsiteY2980"/>
            </a:cxn>
            <a:cxn ang="0">
              <a:pos x="connsiteX2981" y="connsiteY2981"/>
            </a:cxn>
            <a:cxn ang="0">
              <a:pos x="connsiteX2982" y="connsiteY2982"/>
            </a:cxn>
            <a:cxn ang="0">
              <a:pos x="connsiteX2983" y="connsiteY2983"/>
            </a:cxn>
            <a:cxn ang="0">
              <a:pos x="connsiteX2984" y="connsiteY2984"/>
            </a:cxn>
            <a:cxn ang="0">
              <a:pos x="connsiteX2985" y="connsiteY2985"/>
            </a:cxn>
            <a:cxn ang="0">
              <a:pos x="connsiteX2986" y="connsiteY2986"/>
            </a:cxn>
            <a:cxn ang="0">
              <a:pos x="connsiteX2987" y="connsiteY2987"/>
            </a:cxn>
            <a:cxn ang="0">
              <a:pos x="connsiteX2988" y="connsiteY2988"/>
            </a:cxn>
            <a:cxn ang="0">
              <a:pos x="connsiteX2989" y="connsiteY2989"/>
            </a:cxn>
            <a:cxn ang="0">
              <a:pos x="connsiteX2990" y="connsiteY2990"/>
            </a:cxn>
            <a:cxn ang="0">
              <a:pos x="connsiteX2991" y="connsiteY2991"/>
            </a:cxn>
            <a:cxn ang="0">
              <a:pos x="connsiteX2992" y="connsiteY2992"/>
            </a:cxn>
            <a:cxn ang="0">
              <a:pos x="connsiteX2993" y="connsiteY2993"/>
            </a:cxn>
            <a:cxn ang="0">
              <a:pos x="connsiteX2994" y="connsiteY2994"/>
            </a:cxn>
            <a:cxn ang="0">
              <a:pos x="connsiteX2995" y="connsiteY2995"/>
            </a:cxn>
            <a:cxn ang="0">
              <a:pos x="connsiteX2996" y="connsiteY2996"/>
            </a:cxn>
            <a:cxn ang="0">
              <a:pos x="connsiteX2997" y="connsiteY2997"/>
            </a:cxn>
            <a:cxn ang="0">
              <a:pos x="connsiteX2998" y="connsiteY2998"/>
            </a:cxn>
            <a:cxn ang="0">
              <a:pos x="connsiteX2999" y="connsiteY2999"/>
            </a:cxn>
            <a:cxn ang="0">
              <a:pos x="connsiteX3000" y="connsiteY3000"/>
            </a:cxn>
            <a:cxn ang="0">
              <a:pos x="connsiteX3001" y="connsiteY3001"/>
            </a:cxn>
            <a:cxn ang="0">
              <a:pos x="connsiteX3002" y="connsiteY3002"/>
            </a:cxn>
            <a:cxn ang="0">
              <a:pos x="connsiteX3003" y="connsiteY3003"/>
            </a:cxn>
            <a:cxn ang="0">
              <a:pos x="connsiteX3004" y="connsiteY3004"/>
            </a:cxn>
            <a:cxn ang="0">
              <a:pos x="connsiteX3005" y="connsiteY3005"/>
            </a:cxn>
            <a:cxn ang="0">
              <a:pos x="connsiteX3006" y="connsiteY3006"/>
            </a:cxn>
            <a:cxn ang="0">
              <a:pos x="connsiteX3007" y="connsiteY3007"/>
            </a:cxn>
            <a:cxn ang="0">
              <a:pos x="connsiteX3008" y="connsiteY3008"/>
            </a:cxn>
            <a:cxn ang="0">
              <a:pos x="connsiteX3009" y="connsiteY3009"/>
            </a:cxn>
            <a:cxn ang="0">
              <a:pos x="connsiteX3010" y="connsiteY3010"/>
            </a:cxn>
            <a:cxn ang="0">
              <a:pos x="connsiteX3011" y="connsiteY3011"/>
            </a:cxn>
            <a:cxn ang="0">
              <a:pos x="connsiteX3012" y="connsiteY3012"/>
            </a:cxn>
            <a:cxn ang="0">
              <a:pos x="connsiteX3013" y="connsiteY3013"/>
            </a:cxn>
            <a:cxn ang="0">
              <a:pos x="connsiteX3014" y="connsiteY3014"/>
            </a:cxn>
            <a:cxn ang="0">
              <a:pos x="connsiteX3015" y="connsiteY3015"/>
            </a:cxn>
            <a:cxn ang="0">
              <a:pos x="connsiteX3016" y="connsiteY3016"/>
            </a:cxn>
            <a:cxn ang="0">
              <a:pos x="connsiteX3017" y="connsiteY3017"/>
            </a:cxn>
            <a:cxn ang="0">
              <a:pos x="connsiteX3018" y="connsiteY3018"/>
            </a:cxn>
            <a:cxn ang="0">
              <a:pos x="connsiteX3019" y="connsiteY3019"/>
            </a:cxn>
            <a:cxn ang="0">
              <a:pos x="connsiteX3020" y="connsiteY3020"/>
            </a:cxn>
            <a:cxn ang="0">
              <a:pos x="connsiteX3021" y="connsiteY3021"/>
            </a:cxn>
            <a:cxn ang="0">
              <a:pos x="connsiteX3022" y="connsiteY3022"/>
            </a:cxn>
            <a:cxn ang="0">
              <a:pos x="connsiteX3023" y="connsiteY3023"/>
            </a:cxn>
            <a:cxn ang="0">
              <a:pos x="connsiteX3024" y="connsiteY3024"/>
            </a:cxn>
            <a:cxn ang="0">
              <a:pos x="connsiteX3025" y="connsiteY3025"/>
            </a:cxn>
            <a:cxn ang="0">
              <a:pos x="connsiteX3026" y="connsiteY3026"/>
            </a:cxn>
            <a:cxn ang="0">
              <a:pos x="connsiteX3027" y="connsiteY3027"/>
            </a:cxn>
            <a:cxn ang="0">
              <a:pos x="connsiteX3028" y="connsiteY3028"/>
            </a:cxn>
            <a:cxn ang="0">
              <a:pos x="connsiteX3029" y="connsiteY3029"/>
            </a:cxn>
            <a:cxn ang="0">
              <a:pos x="connsiteX3030" y="connsiteY3030"/>
            </a:cxn>
            <a:cxn ang="0">
              <a:pos x="connsiteX3031" y="connsiteY3031"/>
            </a:cxn>
            <a:cxn ang="0">
              <a:pos x="connsiteX3032" y="connsiteY3032"/>
            </a:cxn>
            <a:cxn ang="0">
              <a:pos x="connsiteX3033" y="connsiteY3033"/>
            </a:cxn>
            <a:cxn ang="0">
              <a:pos x="connsiteX3034" y="connsiteY3034"/>
            </a:cxn>
            <a:cxn ang="0">
              <a:pos x="connsiteX3035" y="connsiteY3035"/>
            </a:cxn>
            <a:cxn ang="0">
              <a:pos x="connsiteX3036" y="connsiteY3036"/>
            </a:cxn>
            <a:cxn ang="0">
              <a:pos x="connsiteX3037" y="connsiteY3037"/>
            </a:cxn>
            <a:cxn ang="0">
              <a:pos x="connsiteX3038" y="connsiteY3038"/>
            </a:cxn>
            <a:cxn ang="0">
              <a:pos x="connsiteX3039" y="connsiteY3039"/>
            </a:cxn>
            <a:cxn ang="0">
              <a:pos x="connsiteX3040" y="connsiteY3040"/>
            </a:cxn>
            <a:cxn ang="0">
              <a:pos x="connsiteX3041" y="connsiteY3041"/>
            </a:cxn>
            <a:cxn ang="0">
              <a:pos x="connsiteX3042" y="connsiteY3042"/>
            </a:cxn>
            <a:cxn ang="0">
              <a:pos x="connsiteX3043" y="connsiteY3043"/>
            </a:cxn>
            <a:cxn ang="0">
              <a:pos x="connsiteX3044" y="connsiteY3044"/>
            </a:cxn>
            <a:cxn ang="0">
              <a:pos x="connsiteX3045" y="connsiteY3045"/>
            </a:cxn>
            <a:cxn ang="0">
              <a:pos x="connsiteX3046" y="connsiteY3046"/>
            </a:cxn>
            <a:cxn ang="0">
              <a:pos x="connsiteX3047" y="connsiteY3047"/>
            </a:cxn>
            <a:cxn ang="0">
              <a:pos x="connsiteX3048" y="connsiteY3048"/>
            </a:cxn>
            <a:cxn ang="0">
              <a:pos x="connsiteX3049" y="connsiteY3049"/>
            </a:cxn>
            <a:cxn ang="0">
              <a:pos x="connsiteX3050" y="connsiteY3050"/>
            </a:cxn>
            <a:cxn ang="0">
              <a:pos x="connsiteX3051" y="connsiteY3051"/>
            </a:cxn>
            <a:cxn ang="0">
              <a:pos x="connsiteX3052" y="connsiteY3052"/>
            </a:cxn>
            <a:cxn ang="0">
              <a:pos x="connsiteX3053" y="connsiteY3053"/>
            </a:cxn>
            <a:cxn ang="0">
              <a:pos x="connsiteX3054" y="connsiteY3054"/>
            </a:cxn>
            <a:cxn ang="0">
              <a:pos x="connsiteX3055" y="connsiteY3055"/>
            </a:cxn>
            <a:cxn ang="0">
              <a:pos x="connsiteX3056" y="connsiteY3056"/>
            </a:cxn>
            <a:cxn ang="0">
              <a:pos x="connsiteX3057" y="connsiteY3057"/>
            </a:cxn>
            <a:cxn ang="0">
              <a:pos x="connsiteX3058" y="connsiteY3058"/>
            </a:cxn>
            <a:cxn ang="0">
              <a:pos x="connsiteX3059" y="connsiteY3059"/>
            </a:cxn>
            <a:cxn ang="0">
              <a:pos x="connsiteX3060" y="connsiteY3060"/>
            </a:cxn>
            <a:cxn ang="0">
              <a:pos x="connsiteX3061" y="connsiteY3061"/>
            </a:cxn>
            <a:cxn ang="0">
              <a:pos x="connsiteX3062" y="connsiteY3062"/>
            </a:cxn>
            <a:cxn ang="0">
              <a:pos x="connsiteX3063" y="connsiteY3063"/>
            </a:cxn>
            <a:cxn ang="0">
              <a:pos x="connsiteX3064" y="connsiteY3064"/>
            </a:cxn>
            <a:cxn ang="0">
              <a:pos x="connsiteX3065" y="connsiteY3065"/>
            </a:cxn>
            <a:cxn ang="0">
              <a:pos x="connsiteX3066" y="connsiteY3066"/>
            </a:cxn>
            <a:cxn ang="0">
              <a:pos x="connsiteX3067" y="connsiteY3067"/>
            </a:cxn>
            <a:cxn ang="0">
              <a:pos x="connsiteX3068" y="connsiteY3068"/>
            </a:cxn>
            <a:cxn ang="0">
              <a:pos x="connsiteX3069" y="connsiteY3069"/>
            </a:cxn>
            <a:cxn ang="0">
              <a:pos x="connsiteX3070" y="connsiteY3070"/>
            </a:cxn>
            <a:cxn ang="0">
              <a:pos x="connsiteX3071" y="connsiteY3071"/>
            </a:cxn>
            <a:cxn ang="0">
              <a:pos x="connsiteX3072" y="connsiteY3072"/>
            </a:cxn>
            <a:cxn ang="0">
              <a:pos x="connsiteX3073" y="connsiteY3073"/>
            </a:cxn>
            <a:cxn ang="0">
              <a:pos x="connsiteX3074" y="connsiteY3074"/>
            </a:cxn>
            <a:cxn ang="0">
              <a:pos x="connsiteX3075" y="connsiteY3075"/>
            </a:cxn>
            <a:cxn ang="0">
              <a:pos x="connsiteX3076" y="connsiteY3076"/>
            </a:cxn>
            <a:cxn ang="0">
              <a:pos x="connsiteX3077" y="connsiteY3077"/>
            </a:cxn>
            <a:cxn ang="0">
              <a:pos x="connsiteX3078" y="connsiteY3078"/>
            </a:cxn>
            <a:cxn ang="0">
              <a:pos x="connsiteX3079" y="connsiteY3079"/>
            </a:cxn>
            <a:cxn ang="0">
              <a:pos x="connsiteX3080" y="connsiteY3080"/>
            </a:cxn>
            <a:cxn ang="0">
              <a:pos x="connsiteX3081" y="connsiteY3081"/>
            </a:cxn>
            <a:cxn ang="0">
              <a:pos x="connsiteX3082" y="connsiteY3082"/>
            </a:cxn>
            <a:cxn ang="0">
              <a:pos x="connsiteX3083" y="connsiteY3083"/>
            </a:cxn>
            <a:cxn ang="0">
              <a:pos x="connsiteX3084" y="connsiteY3084"/>
            </a:cxn>
            <a:cxn ang="0">
              <a:pos x="connsiteX3085" y="connsiteY3085"/>
            </a:cxn>
            <a:cxn ang="0">
              <a:pos x="connsiteX3086" y="connsiteY3086"/>
            </a:cxn>
            <a:cxn ang="0">
              <a:pos x="connsiteX3087" y="connsiteY3087"/>
            </a:cxn>
            <a:cxn ang="0">
              <a:pos x="connsiteX3088" y="connsiteY3088"/>
            </a:cxn>
            <a:cxn ang="0">
              <a:pos x="connsiteX3089" y="connsiteY3089"/>
            </a:cxn>
            <a:cxn ang="0">
              <a:pos x="connsiteX3090" y="connsiteY3090"/>
            </a:cxn>
            <a:cxn ang="0">
              <a:pos x="connsiteX3091" y="connsiteY3091"/>
            </a:cxn>
            <a:cxn ang="0">
              <a:pos x="connsiteX3092" y="connsiteY3092"/>
            </a:cxn>
            <a:cxn ang="0">
              <a:pos x="connsiteX3093" y="connsiteY3093"/>
            </a:cxn>
            <a:cxn ang="0">
              <a:pos x="connsiteX3094" y="connsiteY3094"/>
            </a:cxn>
            <a:cxn ang="0">
              <a:pos x="connsiteX3095" y="connsiteY3095"/>
            </a:cxn>
            <a:cxn ang="0">
              <a:pos x="connsiteX3096" y="connsiteY3096"/>
            </a:cxn>
            <a:cxn ang="0">
              <a:pos x="connsiteX3097" y="connsiteY3097"/>
            </a:cxn>
            <a:cxn ang="0">
              <a:pos x="connsiteX3098" y="connsiteY3098"/>
            </a:cxn>
            <a:cxn ang="0">
              <a:pos x="connsiteX3099" y="connsiteY3099"/>
            </a:cxn>
            <a:cxn ang="0">
              <a:pos x="connsiteX3100" y="connsiteY3100"/>
            </a:cxn>
            <a:cxn ang="0">
              <a:pos x="connsiteX3101" y="connsiteY3101"/>
            </a:cxn>
            <a:cxn ang="0">
              <a:pos x="connsiteX3102" y="connsiteY3102"/>
            </a:cxn>
            <a:cxn ang="0">
              <a:pos x="connsiteX3103" y="connsiteY3103"/>
            </a:cxn>
            <a:cxn ang="0">
              <a:pos x="connsiteX3104" y="connsiteY3104"/>
            </a:cxn>
            <a:cxn ang="0">
              <a:pos x="connsiteX3105" y="connsiteY3105"/>
            </a:cxn>
            <a:cxn ang="0">
              <a:pos x="connsiteX3106" y="connsiteY3106"/>
            </a:cxn>
            <a:cxn ang="0">
              <a:pos x="connsiteX3107" y="connsiteY3107"/>
            </a:cxn>
            <a:cxn ang="0">
              <a:pos x="connsiteX3108" y="connsiteY3108"/>
            </a:cxn>
            <a:cxn ang="0">
              <a:pos x="connsiteX3109" y="connsiteY3109"/>
            </a:cxn>
            <a:cxn ang="0">
              <a:pos x="connsiteX3110" y="connsiteY3110"/>
            </a:cxn>
            <a:cxn ang="0">
              <a:pos x="connsiteX3111" y="connsiteY3111"/>
            </a:cxn>
            <a:cxn ang="0">
              <a:pos x="connsiteX3112" y="connsiteY3112"/>
            </a:cxn>
            <a:cxn ang="0">
              <a:pos x="connsiteX3113" y="connsiteY3113"/>
            </a:cxn>
            <a:cxn ang="0">
              <a:pos x="connsiteX3114" y="connsiteY3114"/>
            </a:cxn>
            <a:cxn ang="0">
              <a:pos x="connsiteX3115" y="connsiteY3115"/>
            </a:cxn>
            <a:cxn ang="0">
              <a:pos x="connsiteX3116" y="connsiteY3116"/>
            </a:cxn>
            <a:cxn ang="0">
              <a:pos x="connsiteX3117" y="connsiteY3117"/>
            </a:cxn>
            <a:cxn ang="0">
              <a:pos x="connsiteX3118" y="connsiteY3118"/>
            </a:cxn>
            <a:cxn ang="0">
              <a:pos x="connsiteX3119" y="connsiteY3119"/>
            </a:cxn>
            <a:cxn ang="0">
              <a:pos x="connsiteX3120" y="connsiteY3120"/>
            </a:cxn>
            <a:cxn ang="0">
              <a:pos x="connsiteX3121" y="connsiteY3121"/>
            </a:cxn>
            <a:cxn ang="0">
              <a:pos x="connsiteX3122" y="connsiteY3122"/>
            </a:cxn>
            <a:cxn ang="0">
              <a:pos x="connsiteX3123" y="connsiteY3123"/>
            </a:cxn>
            <a:cxn ang="0">
              <a:pos x="connsiteX3124" y="connsiteY3124"/>
            </a:cxn>
            <a:cxn ang="0">
              <a:pos x="connsiteX3125" y="connsiteY3125"/>
            </a:cxn>
            <a:cxn ang="0">
              <a:pos x="connsiteX3126" y="connsiteY3126"/>
            </a:cxn>
            <a:cxn ang="0">
              <a:pos x="connsiteX3127" y="connsiteY3127"/>
            </a:cxn>
            <a:cxn ang="0">
              <a:pos x="connsiteX3128" y="connsiteY3128"/>
            </a:cxn>
            <a:cxn ang="0">
              <a:pos x="connsiteX3129" y="connsiteY3129"/>
            </a:cxn>
            <a:cxn ang="0">
              <a:pos x="connsiteX3130" y="connsiteY3130"/>
            </a:cxn>
            <a:cxn ang="0">
              <a:pos x="connsiteX3131" y="connsiteY3131"/>
            </a:cxn>
            <a:cxn ang="0">
              <a:pos x="connsiteX3132" y="connsiteY3132"/>
            </a:cxn>
            <a:cxn ang="0">
              <a:pos x="connsiteX3133" y="connsiteY3133"/>
            </a:cxn>
            <a:cxn ang="0">
              <a:pos x="connsiteX3134" y="connsiteY3134"/>
            </a:cxn>
            <a:cxn ang="0">
              <a:pos x="connsiteX3135" y="connsiteY3135"/>
            </a:cxn>
            <a:cxn ang="0">
              <a:pos x="connsiteX3136" y="connsiteY3136"/>
            </a:cxn>
            <a:cxn ang="0">
              <a:pos x="connsiteX3137" y="connsiteY3137"/>
            </a:cxn>
            <a:cxn ang="0">
              <a:pos x="connsiteX3138" y="connsiteY3138"/>
            </a:cxn>
            <a:cxn ang="0">
              <a:pos x="connsiteX3139" y="connsiteY3139"/>
            </a:cxn>
            <a:cxn ang="0">
              <a:pos x="connsiteX3140" y="connsiteY3140"/>
            </a:cxn>
            <a:cxn ang="0">
              <a:pos x="connsiteX3141" y="connsiteY3141"/>
            </a:cxn>
            <a:cxn ang="0">
              <a:pos x="connsiteX3142" y="connsiteY3142"/>
            </a:cxn>
            <a:cxn ang="0">
              <a:pos x="connsiteX3143" y="connsiteY3143"/>
            </a:cxn>
            <a:cxn ang="0">
              <a:pos x="connsiteX3144" y="connsiteY3144"/>
            </a:cxn>
            <a:cxn ang="0">
              <a:pos x="connsiteX3145" y="connsiteY3145"/>
            </a:cxn>
            <a:cxn ang="0">
              <a:pos x="connsiteX3146" y="connsiteY3146"/>
            </a:cxn>
            <a:cxn ang="0">
              <a:pos x="connsiteX3147" y="connsiteY3147"/>
            </a:cxn>
            <a:cxn ang="0">
              <a:pos x="connsiteX3148" y="connsiteY3148"/>
            </a:cxn>
            <a:cxn ang="0">
              <a:pos x="connsiteX3149" y="connsiteY3149"/>
            </a:cxn>
            <a:cxn ang="0">
              <a:pos x="connsiteX3150" y="connsiteY3150"/>
            </a:cxn>
            <a:cxn ang="0">
              <a:pos x="connsiteX3151" y="connsiteY3151"/>
            </a:cxn>
            <a:cxn ang="0">
              <a:pos x="connsiteX3152" y="connsiteY3152"/>
            </a:cxn>
            <a:cxn ang="0">
              <a:pos x="connsiteX3153" y="connsiteY3153"/>
            </a:cxn>
            <a:cxn ang="0">
              <a:pos x="connsiteX3154" y="connsiteY3154"/>
            </a:cxn>
            <a:cxn ang="0">
              <a:pos x="connsiteX3155" y="connsiteY3155"/>
            </a:cxn>
            <a:cxn ang="0">
              <a:pos x="connsiteX3156" y="connsiteY3156"/>
            </a:cxn>
            <a:cxn ang="0">
              <a:pos x="connsiteX3157" y="connsiteY3157"/>
            </a:cxn>
            <a:cxn ang="0">
              <a:pos x="connsiteX3158" y="connsiteY3158"/>
            </a:cxn>
            <a:cxn ang="0">
              <a:pos x="connsiteX3159" y="connsiteY3159"/>
            </a:cxn>
            <a:cxn ang="0">
              <a:pos x="connsiteX3160" y="connsiteY3160"/>
            </a:cxn>
            <a:cxn ang="0">
              <a:pos x="connsiteX3161" y="connsiteY3161"/>
            </a:cxn>
            <a:cxn ang="0">
              <a:pos x="connsiteX3162" y="connsiteY3162"/>
            </a:cxn>
            <a:cxn ang="0">
              <a:pos x="connsiteX3163" y="connsiteY3163"/>
            </a:cxn>
            <a:cxn ang="0">
              <a:pos x="connsiteX3164" y="connsiteY3164"/>
            </a:cxn>
            <a:cxn ang="0">
              <a:pos x="connsiteX3165" y="connsiteY3165"/>
            </a:cxn>
            <a:cxn ang="0">
              <a:pos x="connsiteX3166" y="connsiteY3166"/>
            </a:cxn>
            <a:cxn ang="0">
              <a:pos x="connsiteX3167" y="connsiteY3167"/>
            </a:cxn>
            <a:cxn ang="0">
              <a:pos x="connsiteX3168" y="connsiteY3168"/>
            </a:cxn>
            <a:cxn ang="0">
              <a:pos x="connsiteX3169" y="connsiteY3169"/>
            </a:cxn>
            <a:cxn ang="0">
              <a:pos x="connsiteX3170" y="connsiteY3170"/>
            </a:cxn>
            <a:cxn ang="0">
              <a:pos x="connsiteX3171" y="connsiteY3171"/>
            </a:cxn>
            <a:cxn ang="0">
              <a:pos x="connsiteX3172" y="connsiteY3172"/>
            </a:cxn>
            <a:cxn ang="0">
              <a:pos x="connsiteX3173" y="connsiteY3173"/>
            </a:cxn>
            <a:cxn ang="0">
              <a:pos x="connsiteX3174" y="connsiteY3174"/>
            </a:cxn>
            <a:cxn ang="0">
              <a:pos x="connsiteX3175" y="connsiteY3175"/>
            </a:cxn>
            <a:cxn ang="0">
              <a:pos x="connsiteX3176" y="connsiteY3176"/>
            </a:cxn>
            <a:cxn ang="0">
              <a:pos x="connsiteX3177" y="connsiteY3177"/>
            </a:cxn>
            <a:cxn ang="0">
              <a:pos x="connsiteX3178" y="connsiteY3178"/>
            </a:cxn>
            <a:cxn ang="0">
              <a:pos x="connsiteX3179" y="connsiteY3179"/>
            </a:cxn>
            <a:cxn ang="0">
              <a:pos x="connsiteX3180" y="connsiteY3180"/>
            </a:cxn>
            <a:cxn ang="0">
              <a:pos x="connsiteX3181" y="connsiteY3181"/>
            </a:cxn>
            <a:cxn ang="0">
              <a:pos x="connsiteX3182" y="connsiteY3182"/>
            </a:cxn>
            <a:cxn ang="0">
              <a:pos x="connsiteX3183" y="connsiteY3183"/>
            </a:cxn>
            <a:cxn ang="0">
              <a:pos x="connsiteX3184" y="connsiteY3184"/>
            </a:cxn>
            <a:cxn ang="0">
              <a:pos x="connsiteX3185" y="connsiteY3185"/>
            </a:cxn>
            <a:cxn ang="0">
              <a:pos x="connsiteX3186" y="connsiteY3186"/>
            </a:cxn>
            <a:cxn ang="0">
              <a:pos x="connsiteX3187" y="connsiteY3187"/>
            </a:cxn>
            <a:cxn ang="0">
              <a:pos x="connsiteX3188" y="connsiteY3188"/>
            </a:cxn>
            <a:cxn ang="0">
              <a:pos x="connsiteX3189" y="connsiteY3189"/>
            </a:cxn>
            <a:cxn ang="0">
              <a:pos x="connsiteX3190" y="connsiteY3190"/>
            </a:cxn>
            <a:cxn ang="0">
              <a:pos x="connsiteX3191" y="connsiteY3191"/>
            </a:cxn>
            <a:cxn ang="0">
              <a:pos x="connsiteX3192" y="connsiteY3192"/>
            </a:cxn>
            <a:cxn ang="0">
              <a:pos x="connsiteX3193" y="connsiteY3193"/>
            </a:cxn>
            <a:cxn ang="0">
              <a:pos x="connsiteX3194" y="connsiteY3194"/>
            </a:cxn>
            <a:cxn ang="0">
              <a:pos x="connsiteX3195" y="connsiteY3195"/>
            </a:cxn>
            <a:cxn ang="0">
              <a:pos x="connsiteX3196" y="connsiteY3196"/>
            </a:cxn>
            <a:cxn ang="0">
              <a:pos x="connsiteX3197" y="connsiteY3197"/>
            </a:cxn>
            <a:cxn ang="0">
              <a:pos x="connsiteX3198" y="connsiteY3198"/>
            </a:cxn>
            <a:cxn ang="0">
              <a:pos x="connsiteX3199" y="connsiteY3199"/>
            </a:cxn>
            <a:cxn ang="0">
              <a:pos x="connsiteX3200" y="connsiteY3200"/>
            </a:cxn>
            <a:cxn ang="0">
              <a:pos x="connsiteX3201" y="connsiteY3201"/>
            </a:cxn>
            <a:cxn ang="0">
              <a:pos x="connsiteX3202" y="connsiteY3202"/>
            </a:cxn>
            <a:cxn ang="0">
              <a:pos x="connsiteX3203" y="connsiteY3203"/>
            </a:cxn>
            <a:cxn ang="0">
              <a:pos x="connsiteX3204" y="connsiteY3204"/>
            </a:cxn>
            <a:cxn ang="0">
              <a:pos x="connsiteX3205" y="connsiteY3205"/>
            </a:cxn>
            <a:cxn ang="0">
              <a:pos x="connsiteX3206" y="connsiteY3206"/>
            </a:cxn>
            <a:cxn ang="0">
              <a:pos x="connsiteX3207" y="connsiteY3207"/>
            </a:cxn>
            <a:cxn ang="0">
              <a:pos x="connsiteX3208" y="connsiteY3208"/>
            </a:cxn>
            <a:cxn ang="0">
              <a:pos x="connsiteX3209" y="connsiteY3209"/>
            </a:cxn>
            <a:cxn ang="0">
              <a:pos x="connsiteX3210" y="connsiteY3210"/>
            </a:cxn>
            <a:cxn ang="0">
              <a:pos x="connsiteX3211" y="connsiteY3211"/>
            </a:cxn>
            <a:cxn ang="0">
              <a:pos x="connsiteX3212" y="connsiteY3212"/>
            </a:cxn>
            <a:cxn ang="0">
              <a:pos x="connsiteX3213" y="connsiteY3213"/>
            </a:cxn>
            <a:cxn ang="0">
              <a:pos x="connsiteX3214" y="connsiteY3214"/>
            </a:cxn>
            <a:cxn ang="0">
              <a:pos x="connsiteX3215" y="connsiteY3215"/>
            </a:cxn>
            <a:cxn ang="0">
              <a:pos x="connsiteX3216" y="connsiteY3216"/>
            </a:cxn>
            <a:cxn ang="0">
              <a:pos x="connsiteX3217" y="connsiteY3217"/>
            </a:cxn>
            <a:cxn ang="0">
              <a:pos x="connsiteX3218" y="connsiteY3218"/>
            </a:cxn>
            <a:cxn ang="0">
              <a:pos x="connsiteX3219" y="connsiteY3219"/>
            </a:cxn>
            <a:cxn ang="0">
              <a:pos x="connsiteX3220" y="connsiteY3220"/>
            </a:cxn>
            <a:cxn ang="0">
              <a:pos x="connsiteX3221" y="connsiteY3221"/>
            </a:cxn>
            <a:cxn ang="0">
              <a:pos x="connsiteX3222" y="connsiteY3222"/>
            </a:cxn>
            <a:cxn ang="0">
              <a:pos x="connsiteX3223" y="connsiteY3223"/>
            </a:cxn>
            <a:cxn ang="0">
              <a:pos x="connsiteX3224" y="connsiteY3224"/>
            </a:cxn>
            <a:cxn ang="0">
              <a:pos x="connsiteX3225" y="connsiteY3225"/>
            </a:cxn>
            <a:cxn ang="0">
              <a:pos x="connsiteX3226" y="connsiteY3226"/>
            </a:cxn>
            <a:cxn ang="0">
              <a:pos x="connsiteX3227" y="connsiteY3227"/>
            </a:cxn>
            <a:cxn ang="0">
              <a:pos x="connsiteX3228" y="connsiteY3228"/>
            </a:cxn>
            <a:cxn ang="0">
              <a:pos x="connsiteX3229" y="connsiteY3229"/>
            </a:cxn>
            <a:cxn ang="0">
              <a:pos x="connsiteX3230" y="connsiteY3230"/>
            </a:cxn>
            <a:cxn ang="0">
              <a:pos x="connsiteX3231" y="connsiteY3231"/>
            </a:cxn>
            <a:cxn ang="0">
              <a:pos x="connsiteX3232" y="connsiteY3232"/>
            </a:cxn>
            <a:cxn ang="0">
              <a:pos x="connsiteX3233" y="connsiteY3233"/>
            </a:cxn>
            <a:cxn ang="0">
              <a:pos x="connsiteX3234" y="connsiteY3234"/>
            </a:cxn>
            <a:cxn ang="0">
              <a:pos x="connsiteX3235" y="connsiteY3235"/>
            </a:cxn>
            <a:cxn ang="0">
              <a:pos x="connsiteX3236" y="connsiteY3236"/>
            </a:cxn>
            <a:cxn ang="0">
              <a:pos x="connsiteX3237" y="connsiteY3237"/>
            </a:cxn>
            <a:cxn ang="0">
              <a:pos x="connsiteX3238" y="connsiteY3238"/>
            </a:cxn>
            <a:cxn ang="0">
              <a:pos x="connsiteX3239" y="connsiteY3239"/>
            </a:cxn>
            <a:cxn ang="0">
              <a:pos x="connsiteX3240" y="connsiteY3240"/>
            </a:cxn>
            <a:cxn ang="0">
              <a:pos x="connsiteX3241" y="connsiteY3241"/>
            </a:cxn>
            <a:cxn ang="0">
              <a:pos x="connsiteX3242" y="connsiteY3242"/>
            </a:cxn>
            <a:cxn ang="0">
              <a:pos x="connsiteX3243" y="connsiteY3243"/>
            </a:cxn>
            <a:cxn ang="0">
              <a:pos x="connsiteX3244" y="connsiteY3244"/>
            </a:cxn>
            <a:cxn ang="0">
              <a:pos x="connsiteX3245" y="connsiteY3245"/>
            </a:cxn>
            <a:cxn ang="0">
              <a:pos x="connsiteX3246" y="connsiteY3246"/>
            </a:cxn>
            <a:cxn ang="0">
              <a:pos x="connsiteX3247" y="connsiteY3247"/>
            </a:cxn>
            <a:cxn ang="0">
              <a:pos x="connsiteX3248" y="connsiteY3248"/>
            </a:cxn>
            <a:cxn ang="0">
              <a:pos x="connsiteX3249" y="connsiteY3249"/>
            </a:cxn>
            <a:cxn ang="0">
              <a:pos x="connsiteX3250" y="connsiteY3250"/>
            </a:cxn>
            <a:cxn ang="0">
              <a:pos x="connsiteX3251" y="connsiteY3251"/>
            </a:cxn>
            <a:cxn ang="0">
              <a:pos x="connsiteX3252" y="connsiteY3252"/>
            </a:cxn>
            <a:cxn ang="0">
              <a:pos x="connsiteX3253" y="connsiteY3253"/>
            </a:cxn>
            <a:cxn ang="0">
              <a:pos x="connsiteX3254" y="connsiteY3254"/>
            </a:cxn>
            <a:cxn ang="0">
              <a:pos x="connsiteX3255" y="connsiteY3255"/>
            </a:cxn>
            <a:cxn ang="0">
              <a:pos x="connsiteX3256" y="connsiteY3256"/>
            </a:cxn>
            <a:cxn ang="0">
              <a:pos x="connsiteX3257" y="connsiteY3257"/>
            </a:cxn>
            <a:cxn ang="0">
              <a:pos x="connsiteX3258" y="connsiteY3258"/>
            </a:cxn>
            <a:cxn ang="0">
              <a:pos x="connsiteX3259" y="connsiteY3259"/>
            </a:cxn>
            <a:cxn ang="0">
              <a:pos x="connsiteX3260" y="connsiteY3260"/>
            </a:cxn>
            <a:cxn ang="0">
              <a:pos x="connsiteX3261" y="connsiteY3261"/>
            </a:cxn>
            <a:cxn ang="0">
              <a:pos x="connsiteX3262" y="connsiteY3262"/>
            </a:cxn>
            <a:cxn ang="0">
              <a:pos x="connsiteX3263" y="connsiteY3263"/>
            </a:cxn>
            <a:cxn ang="0">
              <a:pos x="connsiteX3264" y="connsiteY3264"/>
            </a:cxn>
            <a:cxn ang="0">
              <a:pos x="connsiteX3265" y="connsiteY3265"/>
            </a:cxn>
            <a:cxn ang="0">
              <a:pos x="connsiteX3266" y="connsiteY3266"/>
            </a:cxn>
            <a:cxn ang="0">
              <a:pos x="connsiteX3267" y="connsiteY3267"/>
            </a:cxn>
            <a:cxn ang="0">
              <a:pos x="connsiteX3268" y="connsiteY3268"/>
            </a:cxn>
            <a:cxn ang="0">
              <a:pos x="connsiteX3269" y="connsiteY3269"/>
            </a:cxn>
            <a:cxn ang="0">
              <a:pos x="connsiteX3270" y="connsiteY3270"/>
            </a:cxn>
            <a:cxn ang="0">
              <a:pos x="connsiteX3271" y="connsiteY3271"/>
            </a:cxn>
            <a:cxn ang="0">
              <a:pos x="connsiteX3272" y="connsiteY3272"/>
            </a:cxn>
            <a:cxn ang="0">
              <a:pos x="connsiteX3273" y="connsiteY3273"/>
            </a:cxn>
            <a:cxn ang="0">
              <a:pos x="connsiteX3274" y="connsiteY3274"/>
            </a:cxn>
            <a:cxn ang="0">
              <a:pos x="connsiteX3275" y="connsiteY3275"/>
            </a:cxn>
            <a:cxn ang="0">
              <a:pos x="connsiteX3276" y="connsiteY3276"/>
            </a:cxn>
            <a:cxn ang="0">
              <a:pos x="connsiteX3277" y="connsiteY3277"/>
            </a:cxn>
            <a:cxn ang="0">
              <a:pos x="connsiteX3278" y="connsiteY3278"/>
            </a:cxn>
            <a:cxn ang="0">
              <a:pos x="connsiteX3279" y="connsiteY3279"/>
            </a:cxn>
            <a:cxn ang="0">
              <a:pos x="connsiteX3280" y="connsiteY3280"/>
            </a:cxn>
            <a:cxn ang="0">
              <a:pos x="connsiteX3281" y="connsiteY3281"/>
            </a:cxn>
            <a:cxn ang="0">
              <a:pos x="connsiteX3282" y="connsiteY3282"/>
            </a:cxn>
            <a:cxn ang="0">
              <a:pos x="connsiteX3283" y="connsiteY3283"/>
            </a:cxn>
            <a:cxn ang="0">
              <a:pos x="connsiteX3284" y="connsiteY3284"/>
            </a:cxn>
            <a:cxn ang="0">
              <a:pos x="connsiteX3285" y="connsiteY3285"/>
            </a:cxn>
            <a:cxn ang="0">
              <a:pos x="connsiteX3286" y="connsiteY3286"/>
            </a:cxn>
            <a:cxn ang="0">
              <a:pos x="connsiteX3287" y="connsiteY3287"/>
            </a:cxn>
            <a:cxn ang="0">
              <a:pos x="connsiteX3288" y="connsiteY3288"/>
            </a:cxn>
            <a:cxn ang="0">
              <a:pos x="connsiteX3289" y="connsiteY3289"/>
            </a:cxn>
            <a:cxn ang="0">
              <a:pos x="connsiteX3290" y="connsiteY3290"/>
            </a:cxn>
            <a:cxn ang="0">
              <a:pos x="connsiteX3291" y="connsiteY3291"/>
            </a:cxn>
            <a:cxn ang="0">
              <a:pos x="connsiteX3292" y="connsiteY3292"/>
            </a:cxn>
            <a:cxn ang="0">
              <a:pos x="connsiteX3293" y="connsiteY3293"/>
            </a:cxn>
            <a:cxn ang="0">
              <a:pos x="connsiteX3294" y="connsiteY3294"/>
            </a:cxn>
            <a:cxn ang="0">
              <a:pos x="connsiteX3295" y="connsiteY3295"/>
            </a:cxn>
            <a:cxn ang="0">
              <a:pos x="connsiteX3296" y="connsiteY3296"/>
            </a:cxn>
            <a:cxn ang="0">
              <a:pos x="connsiteX3297" y="connsiteY3297"/>
            </a:cxn>
            <a:cxn ang="0">
              <a:pos x="connsiteX3298" y="connsiteY3298"/>
            </a:cxn>
            <a:cxn ang="0">
              <a:pos x="connsiteX3299" y="connsiteY3299"/>
            </a:cxn>
            <a:cxn ang="0">
              <a:pos x="connsiteX3300" y="connsiteY3300"/>
            </a:cxn>
            <a:cxn ang="0">
              <a:pos x="connsiteX3301" y="connsiteY3301"/>
            </a:cxn>
            <a:cxn ang="0">
              <a:pos x="connsiteX3302" y="connsiteY3302"/>
            </a:cxn>
            <a:cxn ang="0">
              <a:pos x="connsiteX3303" y="connsiteY3303"/>
            </a:cxn>
            <a:cxn ang="0">
              <a:pos x="connsiteX3304" y="connsiteY3304"/>
            </a:cxn>
            <a:cxn ang="0">
              <a:pos x="connsiteX3305" y="connsiteY3305"/>
            </a:cxn>
            <a:cxn ang="0">
              <a:pos x="connsiteX3306" y="connsiteY3306"/>
            </a:cxn>
            <a:cxn ang="0">
              <a:pos x="connsiteX3307" y="connsiteY3307"/>
            </a:cxn>
            <a:cxn ang="0">
              <a:pos x="connsiteX3308" y="connsiteY3308"/>
            </a:cxn>
            <a:cxn ang="0">
              <a:pos x="connsiteX3309" y="connsiteY3309"/>
            </a:cxn>
            <a:cxn ang="0">
              <a:pos x="connsiteX3310" y="connsiteY3310"/>
            </a:cxn>
            <a:cxn ang="0">
              <a:pos x="connsiteX3311" y="connsiteY3311"/>
            </a:cxn>
            <a:cxn ang="0">
              <a:pos x="connsiteX3312" y="connsiteY3312"/>
            </a:cxn>
            <a:cxn ang="0">
              <a:pos x="connsiteX3313" y="connsiteY3313"/>
            </a:cxn>
            <a:cxn ang="0">
              <a:pos x="connsiteX3314" y="connsiteY3314"/>
            </a:cxn>
            <a:cxn ang="0">
              <a:pos x="connsiteX3315" y="connsiteY3315"/>
            </a:cxn>
            <a:cxn ang="0">
              <a:pos x="connsiteX3316" y="connsiteY3316"/>
            </a:cxn>
            <a:cxn ang="0">
              <a:pos x="connsiteX3317" y="connsiteY3317"/>
            </a:cxn>
            <a:cxn ang="0">
              <a:pos x="connsiteX3318" y="connsiteY3318"/>
            </a:cxn>
            <a:cxn ang="0">
              <a:pos x="connsiteX3319" y="connsiteY3319"/>
            </a:cxn>
            <a:cxn ang="0">
              <a:pos x="connsiteX3320" y="connsiteY3320"/>
            </a:cxn>
            <a:cxn ang="0">
              <a:pos x="connsiteX3321" y="connsiteY3321"/>
            </a:cxn>
            <a:cxn ang="0">
              <a:pos x="connsiteX3322" y="connsiteY3322"/>
            </a:cxn>
            <a:cxn ang="0">
              <a:pos x="connsiteX3323" y="connsiteY3323"/>
            </a:cxn>
            <a:cxn ang="0">
              <a:pos x="connsiteX3324" y="connsiteY3324"/>
            </a:cxn>
            <a:cxn ang="0">
              <a:pos x="connsiteX3325" y="connsiteY3325"/>
            </a:cxn>
            <a:cxn ang="0">
              <a:pos x="connsiteX3326" y="connsiteY3326"/>
            </a:cxn>
            <a:cxn ang="0">
              <a:pos x="connsiteX3327" y="connsiteY3327"/>
            </a:cxn>
            <a:cxn ang="0">
              <a:pos x="connsiteX3328" y="connsiteY3328"/>
            </a:cxn>
            <a:cxn ang="0">
              <a:pos x="connsiteX3329" y="connsiteY3329"/>
            </a:cxn>
            <a:cxn ang="0">
              <a:pos x="connsiteX3330" y="connsiteY3330"/>
            </a:cxn>
            <a:cxn ang="0">
              <a:pos x="connsiteX3331" y="connsiteY3331"/>
            </a:cxn>
            <a:cxn ang="0">
              <a:pos x="connsiteX3332" y="connsiteY3332"/>
            </a:cxn>
            <a:cxn ang="0">
              <a:pos x="connsiteX3333" y="connsiteY3333"/>
            </a:cxn>
            <a:cxn ang="0">
              <a:pos x="connsiteX3334" y="connsiteY3334"/>
            </a:cxn>
            <a:cxn ang="0">
              <a:pos x="connsiteX3335" y="connsiteY3335"/>
            </a:cxn>
            <a:cxn ang="0">
              <a:pos x="connsiteX3336" y="connsiteY3336"/>
            </a:cxn>
            <a:cxn ang="0">
              <a:pos x="connsiteX3337" y="connsiteY3337"/>
            </a:cxn>
            <a:cxn ang="0">
              <a:pos x="connsiteX3338" y="connsiteY3338"/>
            </a:cxn>
            <a:cxn ang="0">
              <a:pos x="connsiteX3339" y="connsiteY3339"/>
            </a:cxn>
            <a:cxn ang="0">
              <a:pos x="connsiteX3340" y="connsiteY3340"/>
            </a:cxn>
            <a:cxn ang="0">
              <a:pos x="connsiteX3341" y="connsiteY3341"/>
            </a:cxn>
            <a:cxn ang="0">
              <a:pos x="connsiteX3342" y="connsiteY3342"/>
            </a:cxn>
            <a:cxn ang="0">
              <a:pos x="connsiteX3343" y="connsiteY3343"/>
            </a:cxn>
            <a:cxn ang="0">
              <a:pos x="connsiteX3344" y="connsiteY3344"/>
            </a:cxn>
            <a:cxn ang="0">
              <a:pos x="connsiteX3345" y="connsiteY3345"/>
            </a:cxn>
            <a:cxn ang="0">
              <a:pos x="connsiteX3346" y="connsiteY3346"/>
            </a:cxn>
            <a:cxn ang="0">
              <a:pos x="connsiteX3347" y="connsiteY3347"/>
            </a:cxn>
            <a:cxn ang="0">
              <a:pos x="connsiteX3348" y="connsiteY3348"/>
            </a:cxn>
            <a:cxn ang="0">
              <a:pos x="connsiteX3349" y="connsiteY3349"/>
            </a:cxn>
            <a:cxn ang="0">
              <a:pos x="connsiteX3350" y="connsiteY3350"/>
            </a:cxn>
            <a:cxn ang="0">
              <a:pos x="connsiteX3351" y="connsiteY3351"/>
            </a:cxn>
            <a:cxn ang="0">
              <a:pos x="connsiteX3352" y="connsiteY3352"/>
            </a:cxn>
            <a:cxn ang="0">
              <a:pos x="connsiteX3353" y="connsiteY3353"/>
            </a:cxn>
            <a:cxn ang="0">
              <a:pos x="connsiteX3354" y="connsiteY3354"/>
            </a:cxn>
            <a:cxn ang="0">
              <a:pos x="connsiteX3355" y="connsiteY3355"/>
            </a:cxn>
            <a:cxn ang="0">
              <a:pos x="connsiteX3356" y="connsiteY3356"/>
            </a:cxn>
            <a:cxn ang="0">
              <a:pos x="connsiteX3357" y="connsiteY3357"/>
            </a:cxn>
            <a:cxn ang="0">
              <a:pos x="connsiteX3358" y="connsiteY3358"/>
            </a:cxn>
            <a:cxn ang="0">
              <a:pos x="connsiteX3359" y="connsiteY3359"/>
            </a:cxn>
            <a:cxn ang="0">
              <a:pos x="connsiteX3360" y="connsiteY3360"/>
            </a:cxn>
            <a:cxn ang="0">
              <a:pos x="connsiteX3361" y="connsiteY3361"/>
            </a:cxn>
            <a:cxn ang="0">
              <a:pos x="connsiteX3362" y="connsiteY3362"/>
            </a:cxn>
            <a:cxn ang="0">
              <a:pos x="connsiteX3363" y="connsiteY3363"/>
            </a:cxn>
            <a:cxn ang="0">
              <a:pos x="connsiteX3364" y="connsiteY3364"/>
            </a:cxn>
            <a:cxn ang="0">
              <a:pos x="connsiteX3365" y="connsiteY3365"/>
            </a:cxn>
            <a:cxn ang="0">
              <a:pos x="connsiteX3366" y="connsiteY3366"/>
            </a:cxn>
            <a:cxn ang="0">
              <a:pos x="connsiteX3367" y="connsiteY3367"/>
            </a:cxn>
            <a:cxn ang="0">
              <a:pos x="connsiteX3368" y="connsiteY3368"/>
            </a:cxn>
            <a:cxn ang="0">
              <a:pos x="connsiteX3369" y="connsiteY3369"/>
            </a:cxn>
            <a:cxn ang="0">
              <a:pos x="connsiteX3370" y="connsiteY3370"/>
            </a:cxn>
            <a:cxn ang="0">
              <a:pos x="connsiteX3371" y="connsiteY3371"/>
            </a:cxn>
            <a:cxn ang="0">
              <a:pos x="connsiteX3372" y="connsiteY3372"/>
            </a:cxn>
            <a:cxn ang="0">
              <a:pos x="connsiteX3373" y="connsiteY3373"/>
            </a:cxn>
            <a:cxn ang="0">
              <a:pos x="connsiteX3374" y="connsiteY3374"/>
            </a:cxn>
            <a:cxn ang="0">
              <a:pos x="connsiteX3375" y="connsiteY3375"/>
            </a:cxn>
            <a:cxn ang="0">
              <a:pos x="connsiteX3376" y="connsiteY3376"/>
            </a:cxn>
            <a:cxn ang="0">
              <a:pos x="connsiteX3377" y="connsiteY3377"/>
            </a:cxn>
            <a:cxn ang="0">
              <a:pos x="connsiteX3378" y="connsiteY3378"/>
            </a:cxn>
            <a:cxn ang="0">
              <a:pos x="connsiteX3379" y="connsiteY3379"/>
            </a:cxn>
            <a:cxn ang="0">
              <a:pos x="connsiteX3380" y="connsiteY3380"/>
            </a:cxn>
            <a:cxn ang="0">
              <a:pos x="connsiteX3381" y="connsiteY3381"/>
            </a:cxn>
            <a:cxn ang="0">
              <a:pos x="connsiteX3382" y="connsiteY3382"/>
            </a:cxn>
            <a:cxn ang="0">
              <a:pos x="connsiteX3383" y="connsiteY3383"/>
            </a:cxn>
            <a:cxn ang="0">
              <a:pos x="connsiteX3384" y="connsiteY3384"/>
            </a:cxn>
            <a:cxn ang="0">
              <a:pos x="connsiteX3385" y="connsiteY3385"/>
            </a:cxn>
            <a:cxn ang="0">
              <a:pos x="connsiteX3386" y="connsiteY3386"/>
            </a:cxn>
            <a:cxn ang="0">
              <a:pos x="connsiteX3387" y="connsiteY3387"/>
            </a:cxn>
            <a:cxn ang="0">
              <a:pos x="connsiteX3388" y="connsiteY3388"/>
            </a:cxn>
            <a:cxn ang="0">
              <a:pos x="connsiteX3389" y="connsiteY3389"/>
            </a:cxn>
            <a:cxn ang="0">
              <a:pos x="connsiteX3390" y="connsiteY3390"/>
            </a:cxn>
            <a:cxn ang="0">
              <a:pos x="connsiteX3391" y="connsiteY3391"/>
            </a:cxn>
            <a:cxn ang="0">
              <a:pos x="connsiteX3392" y="connsiteY3392"/>
            </a:cxn>
            <a:cxn ang="0">
              <a:pos x="connsiteX3393" y="connsiteY3393"/>
            </a:cxn>
            <a:cxn ang="0">
              <a:pos x="connsiteX3394" y="connsiteY3394"/>
            </a:cxn>
            <a:cxn ang="0">
              <a:pos x="connsiteX3395" y="connsiteY3395"/>
            </a:cxn>
            <a:cxn ang="0">
              <a:pos x="connsiteX3396" y="connsiteY3396"/>
            </a:cxn>
            <a:cxn ang="0">
              <a:pos x="connsiteX3397" y="connsiteY3397"/>
            </a:cxn>
            <a:cxn ang="0">
              <a:pos x="connsiteX3398" y="connsiteY3398"/>
            </a:cxn>
            <a:cxn ang="0">
              <a:pos x="connsiteX3399" y="connsiteY3399"/>
            </a:cxn>
            <a:cxn ang="0">
              <a:pos x="connsiteX3400" y="connsiteY3400"/>
            </a:cxn>
            <a:cxn ang="0">
              <a:pos x="connsiteX3401" y="connsiteY3401"/>
            </a:cxn>
            <a:cxn ang="0">
              <a:pos x="connsiteX3402" y="connsiteY3402"/>
            </a:cxn>
            <a:cxn ang="0">
              <a:pos x="connsiteX3403" y="connsiteY3403"/>
            </a:cxn>
            <a:cxn ang="0">
              <a:pos x="connsiteX3404" y="connsiteY3404"/>
            </a:cxn>
            <a:cxn ang="0">
              <a:pos x="connsiteX3405" y="connsiteY3405"/>
            </a:cxn>
            <a:cxn ang="0">
              <a:pos x="connsiteX3406" y="connsiteY3406"/>
            </a:cxn>
            <a:cxn ang="0">
              <a:pos x="connsiteX3407" y="connsiteY3407"/>
            </a:cxn>
            <a:cxn ang="0">
              <a:pos x="connsiteX3408" y="connsiteY3408"/>
            </a:cxn>
            <a:cxn ang="0">
              <a:pos x="connsiteX3409" y="connsiteY3409"/>
            </a:cxn>
            <a:cxn ang="0">
              <a:pos x="connsiteX3410" y="connsiteY3410"/>
            </a:cxn>
            <a:cxn ang="0">
              <a:pos x="connsiteX3411" y="connsiteY3411"/>
            </a:cxn>
            <a:cxn ang="0">
              <a:pos x="connsiteX3412" y="connsiteY3412"/>
            </a:cxn>
            <a:cxn ang="0">
              <a:pos x="connsiteX3413" y="connsiteY3413"/>
            </a:cxn>
            <a:cxn ang="0">
              <a:pos x="connsiteX3414" y="connsiteY3414"/>
            </a:cxn>
            <a:cxn ang="0">
              <a:pos x="connsiteX3415" y="connsiteY3415"/>
            </a:cxn>
            <a:cxn ang="0">
              <a:pos x="connsiteX3416" y="connsiteY3416"/>
            </a:cxn>
            <a:cxn ang="0">
              <a:pos x="connsiteX3417" y="connsiteY3417"/>
            </a:cxn>
            <a:cxn ang="0">
              <a:pos x="connsiteX3418" y="connsiteY3418"/>
            </a:cxn>
            <a:cxn ang="0">
              <a:pos x="connsiteX3419" y="connsiteY3419"/>
            </a:cxn>
            <a:cxn ang="0">
              <a:pos x="connsiteX3420" y="connsiteY3420"/>
            </a:cxn>
            <a:cxn ang="0">
              <a:pos x="connsiteX3421" y="connsiteY3421"/>
            </a:cxn>
            <a:cxn ang="0">
              <a:pos x="connsiteX3422" y="connsiteY3422"/>
            </a:cxn>
            <a:cxn ang="0">
              <a:pos x="connsiteX3423" y="connsiteY3423"/>
            </a:cxn>
            <a:cxn ang="0">
              <a:pos x="connsiteX3424" y="connsiteY3424"/>
            </a:cxn>
            <a:cxn ang="0">
              <a:pos x="connsiteX3425" y="connsiteY3425"/>
            </a:cxn>
            <a:cxn ang="0">
              <a:pos x="connsiteX3426" y="connsiteY3426"/>
            </a:cxn>
            <a:cxn ang="0">
              <a:pos x="connsiteX3427" y="connsiteY3427"/>
            </a:cxn>
            <a:cxn ang="0">
              <a:pos x="connsiteX3428" y="connsiteY3428"/>
            </a:cxn>
            <a:cxn ang="0">
              <a:pos x="connsiteX3429" y="connsiteY3429"/>
            </a:cxn>
            <a:cxn ang="0">
              <a:pos x="connsiteX3430" y="connsiteY3430"/>
            </a:cxn>
            <a:cxn ang="0">
              <a:pos x="connsiteX3431" y="connsiteY3431"/>
            </a:cxn>
            <a:cxn ang="0">
              <a:pos x="connsiteX3432" y="connsiteY3432"/>
            </a:cxn>
            <a:cxn ang="0">
              <a:pos x="connsiteX3433" y="connsiteY3433"/>
            </a:cxn>
            <a:cxn ang="0">
              <a:pos x="connsiteX3434" y="connsiteY3434"/>
            </a:cxn>
            <a:cxn ang="0">
              <a:pos x="connsiteX3435" y="connsiteY3435"/>
            </a:cxn>
            <a:cxn ang="0">
              <a:pos x="connsiteX3436" y="connsiteY3436"/>
            </a:cxn>
            <a:cxn ang="0">
              <a:pos x="connsiteX3437" y="connsiteY3437"/>
            </a:cxn>
            <a:cxn ang="0">
              <a:pos x="connsiteX3438" y="connsiteY3438"/>
            </a:cxn>
            <a:cxn ang="0">
              <a:pos x="connsiteX3439" y="connsiteY3439"/>
            </a:cxn>
            <a:cxn ang="0">
              <a:pos x="connsiteX3440" y="connsiteY3440"/>
            </a:cxn>
            <a:cxn ang="0">
              <a:pos x="connsiteX3441" y="connsiteY3441"/>
            </a:cxn>
            <a:cxn ang="0">
              <a:pos x="connsiteX3442" y="connsiteY3442"/>
            </a:cxn>
            <a:cxn ang="0">
              <a:pos x="connsiteX3443" y="connsiteY3443"/>
            </a:cxn>
            <a:cxn ang="0">
              <a:pos x="connsiteX3444" y="connsiteY3444"/>
            </a:cxn>
            <a:cxn ang="0">
              <a:pos x="connsiteX3445" y="connsiteY3445"/>
            </a:cxn>
            <a:cxn ang="0">
              <a:pos x="connsiteX3446" y="connsiteY3446"/>
            </a:cxn>
            <a:cxn ang="0">
              <a:pos x="connsiteX3447" y="connsiteY3447"/>
            </a:cxn>
            <a:cxn ang="0">
              <a:pos x="connsiteX3448" y="connsiteY3448"/>
            </a:cxn>
            <a:cxn ang="0">
              <a:pos x="connsiteX3449" y="connsiteY3449"/>
            </a:cxn>
            <a:cxn ang="0">
              <a:pos x="connsiteX3450" y="connsiteY3450"/>
            </a:cxn>
            <a:cxn ang="0">
              <a:pos x="connsiteX3451" y="connsiteY3451"/>
            </a:cxn>
            <a:cxn ang="0">
              <a:pos x="connsiteX3452" y="connsiteY3452"/>
            </a:cxn>
            <a:cxn ang="0">
              <a:pos x="connsiteX3453" y="connsiteY3453"/>
            </a:cxn>
            <a:cxn ang="0">
              <a:pos x="connsiteX3454" y="connsiteY3454"/>
            </a:cxn>
            <a:cxn ang="0">
              <a:pos x="connsiteX3455" y="connsiteY3455"/>
            </a:cxn>
            <a:cxn ang="0">
              <a:pos x="connsiteX3456" y="connsiteY3456"/>
            </a:cxn>
            <a:cxn ang="0">
              <a:pos x="connsiteX3457" y="connsiteY3457"/>
            </a:cxn>
            <a:cxn ang="0">
              <a:pos x="connsiteX3458" y="connsiteY3458"/>
            </a:cxn>
            <a:cxn ang="0">
              <a:pos x="connsiteX3459" y="connsiteY3459"/>
            </a:cxn>
            <a:cxn ang="0">
              <a:pos x="connsiteX3460" y="connsiteY3460"/>
            </a:cxn>
            <a:cxn ang="0">
              <a:pos x="connsiteX3461" y="connsiteY3461"/>
            </a:cxn>
            <a:cxn ang="0">
              <a:pos x="connsiteX3462" y="connsiteY3462"/>
            </a:cxn>
            <a:cxn ang="0">
              <a:pos x="connsiteX3463" y="connsiteY3463"/>
            </a:cxn>
            <a:cxn ang="0">
              <a:pos x="connsiteX3464" y="connsiteY3464"/>
            </a:cxn>
            <a:cxn ang="0">
              <a:pos x="connsiteX3465" y="connsiteY3465"/>
            </a:cxn>
            <a:cxn ang="0">
              <a:pos x="connsiteX3466" y="connsiteY3466"/>
            </a:cxn>
            <a:cxn ang="0">
              <a:pos x="connsiteX3467" y="connsiteY3467"/>
            </a:cxn>
            <a:cxn ang="0">
              <a:pos x="connsiteX3468" y="connsiteY3468"/>
            </a:cxn>
            <a:cxn ang="0">
              <a:pos x="connsiteX3469" y="connsiteY3469"/>
            </a:cxn>
            <a:cxn ang="0">
              <a:pos x="connsiteX3470" y="connsiteY3470"/>
            </a:cxn>
            <a:cxn ang="0">
              <a:pos x="connsiteX3471" y="connsiteY3471"/>
            </a:cxn>
            <a:cxn ang="0">
              <a:pos x="connsiteX3472" y="connsiteY3472"/>
            </a:cxn>
            <a:cxn ang="0">
              <a:pos x="connsiteX3473" y="connsiteY3473"/>
            </a:cxn>
            <a:cxn ang="0">
              <a:pos x="connsiteX3474" y="connsiteY3474"/>
            </a:cxn>
            <a:cxn ang="0">
              <a:pos x="connsiteX3475" y="connsiteY3475"/>
            </a:cxn>
            <a:cxn ang="0">
              <a:pos x="connsiteX3476" y="connsiteY3476"/>
            </a:cxn>
            <a:cxn ang="0">
              <a:pos x="connsiteX3477" y="connsiteY3477"/>
            </a:cxn>
            <a:cxn ang="0">
              <a:pos x="connsiteX3478" y="connsiteY3478"/>
            </a:cxn>
            <a:cxn ang="0">
              <a:pos x="connsiteX3479" y="connsiteY3479"/>
            </a:cxn>
            <a:cxn ang="0">
              <a:pos x="connsiteX3480" y="connsiteY3480"/>
            </a:cxn>
            <a:cxn ang="0">
              <a:pos x="connsiteX3481" y="connsiteY3481"/>
            </a:cxn>
            <a:cxn ang="0">
              <a:pos x="connsiteX3482" y="connsiteY3482"/>
            </a:cxn>
            <a:cxn ang="0">
              <a:pos x="connsiteX3483" y="connsiteY3483"/>
            </a:cxn>
            <a:cxn ang="0">
              <a:pos x="connsiteX3484" y="connsiteY3484"/>
            </a:cxn>
            <a:cxn ang="0">
              <a:pos x="connsiteX3485" y="connsiteY3485"/>
            </a:cxn>
            <a:cxn ang="0">
              <a:pos x="connsiteX3486" y="connsiteY3486"/>
            </a:cxn>
            <a:cxn ang="0">
              <a:pos x="connsiteX3487" y="connsiteY3487"/>
            </a:cxn>
            <a:cxn ang="0">
              <a:pos x="connsiteX3488" y="connsiteY3488"/>
            </a:cxn>
            <a:cxn ang="0">
              <a:pos x="connsiteX3489" y="connsiteY3489"/>
            </a:cxn>
            <a:cxn ang="0">
              <a:pos x="connsiteX3490" y="connsiteY3490"/>
            </a:cxn>
            <a:cxn ang="0">
              <a:pos x="connsiteX3491" y="connsiteY3491"/>
            </a:cxn>
            <a:cxn ang="0">
              <a:pos x="connsiteX3492" y="connsiteY3492"/>
            </a:cxn>
            <a:cxn ang="0">
              <a:pos x="connsiteX3493" y="connsiteY3493"/>
            </a:cxn>
            <a:cxn ang="0">
              <a:pos x="connsiteX3494" y="connsiteY3494"/>
            </a:cxn>
            <a:cxn ang="0">
              <a:pos x="connsiteX3495" y="connsiteY3495"/>
            </a:cxn>
            <a:cxn ang="0">
              <a:pos x="connsiteX3496" y="connsiteY3496"/>
            </a:cxn>
            <a:cxn ang="0">
              <a:pos x="connsiteX3497" y="connsiteY3497"/>
            </a:cxn>
            <a:cxn ang="0">
              <a:pos x="connsiteX3498" y="connsiteY3498"/>
            </a:cxn>
            <a:cxn ang="0">
              <a:pos x="connsiteX3499" y="connsiteY3499"/>
            </a:cxn>
            <a:cxn ang="0">
              <a:pos x="connsiteX3500" y="connsiteY3500"/>
            </a:cxn>
            <a:cxn ang="0">
              <a:pos x="connsiteX3501" y="connsiteY3501"/>
            </a:cxn>
            <a:cxn ang="0">
              <a:pos x="connsiteX3502" y="connsiteY3502"/>
            </a:cxn>
            <a:cxn ang="0">
              <a:pos x="connsiteX3503" y="connsiteY3503"/>
            </a:cxn>
            <a:cxn ang="0">
              <a:pos x="connsiteX3504" y="connsiteY3504"/>
            </a:cxn>
            <a:cxn ang="0">
              <a:pos x="connsiteX3505" y="connsiteY3505"/>
            </a:cxn>
            <a:cxn ang="0">
              <a:pos x="connsiteX3506" y="connsiteY3506"/>
            </a:cxn>
            <a:cxn ang="0">
              <a:pos x="connsiteX3507" y="connsiteY3507"/>
            </a:cxn>
            <a:cxn ang="0">
              <a:pos x="connsiteX3508" y="connsiteY3508"/>
            </a:cxn>
            <a:cxn ang="0">
              <a:pos x="connsiteX3509" y="connsiteY3509"/>
            </a:cxn>
            <a:cxn ang="0">
              <a:pos x="connsiteX3510" y="connsiteY3510"/>
            </a:cxn>
            <a:cxn ang="0">
              <a:pos x="connsiteX3511" y="connsiteY3511"/>
            </a:cxn>
            <a:cxn ang="0">
              <a:pos x="connsiteX3512" y="connsiteY3512"/>
            </a:cxn>
            <a:cxn ang="0">
              <a:pos x="connsiteX3513" y="connsiteY3513"/>
            </a:cxn>
            <a:cxn ang="0">
              <a:pos x="connsiteX3514" y="connsiteY3514"/>
            </a:cxn>
            <a:cxn ang="0">
              <a:pos x="connsiteX3515" y="connsiteY3515"/>
            </a:cxn>
            <a:cxn ang="0">
              <a:pos x="connsiteX3516" y="connsiteY3516"/>
            </a:cxn>
            <a:cxn ang="0">
              <a:pos x="connsiteX3517" y="connsiteY3517"/>
            </a:cxn>
            <a:cxn ang="0">
              <a:pos x="connsiteX3518" y="connsiteY3518"/>
            </a:cxn>
            <a:cxn ang="0">
              <a:pos x="connsiteX3519" y="connsiteY3519"/>
            </a:cxn>
            <a:cxn ang="0">
              <a:pos x="connsiteX3520" y="connsiteY3520"/>
            </a:cxn>
            <a:cxn ang="0">
              <a:pos x="connsiteX3521" y="connsiteY3521"/>
            </a:cxn>
            <a:cxn ang="0">
              <a:pos x="connsiteX3522" y="connsiteY3522"/>
            </a:cxn>
            <a:cxn ang="0">
              <a:pos x="connsiteX3523" y="connsiteY3523"/>
            </a:cxn>
            <a:cxn ang="0">
              <a:pos x="connsiteX3524" y="connsiteY3524"/>
            </a:cxn>
            <a:cxn ang="0">
              <a:pos x="connsiteX3525" y="connsiteY3525"/>
            </a:cxn>
            <a:cxn ang="0">
              <a:pos x="connsiteX3526" y="connsiteY3526"/>
            </a:cxn>
            <a:cxn ang="0">
              <a:pos x="connsiteX3527" y="connsiteY3527"/>
            </a:cxn>
            <a:cxn ang="0">
              <a:pos x="connsiteX3528" y="connsiteY3528"/>
            </a:cxn>
            <a:cxn ang="0">
              <a:pos x="connsiteX3529" y="connsiteY3529"/>
            </a:cxn>
            <a:cxn ang="0">
              <a:pos x="connsiteX3530" y="connsiteY3530"/>
            </a:cxn>
            <a:cxn ang="0">
              <a:pos x="connsiteX3531" y="connsiteY3531"/>
            </a:cxn>
            <a:cxn ang="0">
              <a:pos x="connsiteX3532" y="connsiteY3532"/>
            </a:cxn>
            <a:cxn ang="0">
              <a:pos x="connsiteX3533" y="connsiteY3533"/>
            </a:cxn>
            <a:cxn ang="0">
              <a:pos x="connsiteX3534" y="connsiteY3534"/>
            </a:cxn>
            <a:cxn ang="0">
              <a:pos x="connsiteX3535" y="connsiteY3535"/>
            </a:cxn>
            <a:cxn ang="0">
              <a:pos x="connsiteX3536" y="connsiteY3536"/>
            </a:cxn>
            <a:cxn ang="0">
              <a:pos x="connsiteX3537" y="connsiteY3537"/>
            </a:cxn>
            <a:cxn ang="0">
              <a:pos x="connsiteX3538" y="connsiteY3538"/>
            </a:cxn>
            <a:cxn ang="0">
              <a:pos x="connsiteX3539" y="connsiteY3539"/>
            </a:cxn>
            <a:cxn ang="0">
              <a:pos x="connsiteX3540" y="connsiteY3540"/>
            </a:cxn>
            <a:cxn ang="0">
              <a:pos x="connsiteX3541" y="connsiteY3541"/>
            </a:cxn>
            <a:cxn ang="0">
              <a:pos x="connsiteX3542" y="connsiteY3542"/>
            </a:cxn>
            <a:cxn ang="0">
              <a:pos x="connsiteX3543" y="connsiteY3543"/>
            </a:cxn>
            <a:cxn ang="0">
              <a:pos x="connsiteX3544" y="connsiteY3544"/>
            </a:cxn>
            <a:cxn ang="0">
              <a:pos x="connsiteX3545" y="connsiteY3545"/>
            </a:cxn>
            <a:cxn ang="0">
              <a:pos x="connsiteX3546" y="connsiteY3546"/>
            </a:cxn>
            <a:cxn ang="0">
              <a:pos x="connsiteX3547" y="connsiteY3547"/>
            </a:cxn>
            <a:cxn ang="0">
              <a:pos x="connsiteX3548" y="connsiteY3548"/>
            </a:cxn>
            <a:cxn ang="0">
              <a:pos x="connsiteX3549" y="connsiteY3549"/>
            </a:cxn>
            <a:cxn ang="0">
              <a:pos x="connsiteX3550" y="connsiteY3550"/>
            </a:cxn>
            <a:cxn ang="0">
              <a:pos x="connsiteX3551" y="connsiteY3551"/>
            </a:cxn>
            <a:cxn ang="0">
              <a:pos x="connsiteX3552" y="connsiteY3552"/>
            </a:cxn>
            <a:cxn ang="0">
              <a:pos x="connsiteX3553" y="connsiteY3553"/>
            </a:cxn>
            <a:cxn ang="0">
              <a:pos x="connsiteX3554" y="connsiteY3554"/>
            </a:cxn>
            <a:cxn ang="0">
              <a:pos x="connsiteX3555" y="connsiteY3555"/>
            </a:cxn>
            <a:cxn ang="0">
              <a:pos x="connsiteX3556" y="connsiteY3556"/>
            </a:cxn>
            <a:cxn ang="0">
              <a:pos x="connsiteX3557" y="connsiteY3557"/>
            </a:cxn>
            <a:cxn ang="0">
              <a:pos x="connsiteX3558" y="connsiteY3558"/>
            </a:cxn>
            <a:cxn ang="0">
              <a:pos x="connsiteX3559" y="connsiteY3559"/>
            </a:cxn>
            <a:cxn ang="0">
              <a:pos x="connsiteX3560" y="connsiteY3560"/>
            </a:cxn>
            <a:cxn ang="0">
              <a:pos x="connsiteX3561" y="connsiteY3561"/>
            </a:cxn>
            <a:cxn ang="0">
              <a:pos x="connsiteX3562" y="connsiteY3562"/>
            </a:cxn>
            <a:cxn ang="0">
              <a:pos x="connsiteX3563" y="connsiteY3563"/>
            </a:cxn>
            <a:cxn ang="0">
              <a:pos x="connsiteX3564" y="connsiteY3564"/>
            </a:cxn>
            <a:cxn ang="0">
              <a:pos x="connsiteX3565" y="connsiteY3565"/>
            </a:cxn>
            <a:cxn ang="0">
              <a:pos x="connsiteX3566" y="connsiteY3566"/>
            </a:cxn>
            <a:cxn ang="0">
              <a:pos x="connsiteX3567" y="connsiteY3567"/>
            </a:cxn>
            <a:cxn ang="0">
              <a:pos x="connsiteX3568" y="connsiteY3568"/>
            </a:cxn>
            <a:cxn ang="0">
              <a:pos x="connsiteX3569" y="connsiteY3569"/>
            </a:cxn>
            <a:cxn ang="0">
              <a:pos x="connsiteX3570" y="connsiteY3570"/>
            </a:cxn>
            <a:cxn ang="0">
              <a:pos x="connsiteX3571" y="connsiteY3571"/>
            </a:cxn>
            <a:cxn ang="0">
              <a:pos x="connsiteX3572" y="connsiteY3572"/>
            </a:cxn>
            <a:cxn ang="0">
              <a:pos x="connsiteX3573" y="connsiteY3573"/>
            </a:cxn>
            <a:cxn ang="0">
              <a:pos x="connsiteX3574" y="connsiteY3574"/>
            </a:cxn>
            <a:cxn ang="0">
              <a:pos x="connsiteX3575" y="connsiteY3575"/>
            </a:cxn>
            <a:cxn ang="0">
              <a:pos x="connsiteX3576" y="connsiteY3576"/>
            </a:cxn>
            <a:cxn ang="0">
              <a:pos x="connsiteX3577" y="connsiteY3577"/>
            </a:cxn>
            <a:cxn ang="0">
              <a:pos x="connsiteX3578" y="connsiteY3578"/>
            </a:cxn>
            <a:cxn ang="0">
              <a:pos x="connsiteX3579" y="connsiteY3579"/>
            </a:cxn>
            <a:cxn ang="0">
              <a:pos x="connsiteX3580" y="connsiteY3580"/>
            </a:cxn>
            <a:cxn ang="0">
              <a:pos x="connsiteX3581" y="connsiteY3581"/>
            </a:cxn>
            <a:cxn ang="0">
              <a:pos x="connsiteX3582" y="connsiteY3582"/>
            </a:cxn>
            <a:cxn ang="0">
              <a:pos x="connsiteX3583" y="connsiteY3583"/>
            </a:cxn>
            <a:cxn ang="0">
              <a:pos x="connsiteX3584" y="connsiteY3584"/>
            </a:cxn>
            <a:cxn ang="0">
              <a:pos x="connsiteX3585" y="connsiteY3585"/>
            </a:cxn>
            <a:cxn ang="0">
              <a:pos x="connsiteX3586" y="connsiteY3586"/>
            </a:cxn>
            <a:cxn ang="0">
              <a:pos x="connsiteX3587" y="connsiteY3587"/>
            </a:cxn>
            <a:cxn ang="0">
              <a:pos x="connsiteX3588" y="connsiteY3588"/>
            </a:cxn>
            <a:cxn ang="0">
              <a:pos x="connsiteX3589" y="connsiteY3589"/>
            </a:cxn>
            <a:cxn ang="0">
              <a:pos x="connsiteX3590" y="connsiteY3590"/>
            </a:cxn>
            <a:cxn ang="0">
              <a:pos x="connsiteX3591" y="connsiteY3591"/>
            </a:cxn>
            <a:cxn ang="0">
              <a:pos x="connsiteX3592" y="connsiteY3592"/>
            </a:cxn>
            <a:cxn ang="0">
              <a:pos x="connsiteX3593" y="connsiteY3593"/>
            </a:cxn>
            <a:cxn ang="0">
              <a:pos x="connsiteX3594" y="connsiteY3594"/>
            </a:cxn>
            <a:cxn ang="0">
              <a:pos x="connsiteX3595" y="connsiteY3595"/>
            </a:cxn>
            <a:cxn ang="0">
              <a:pos x="connsiteX3596" y="connsiteY3596"/>
            </a:cxn>
            <a:cxn ang="0">
              <a:pos x="connsiteX3597" y="connsiteY3597"/>
            </a:cxn>
            <a:cxn ang="0">
              <a:pos x="connsiteX3598" y="connsiteY3598"/>
            </a:cxn>
            <a:cxn ang="0">
              <a:pos x="connsiteX3599" y="connsiteY3599"/>
            </a:cxn>
            <a:cxn ang="0">
              <a:pos x="connsiteX3600" y="connsiteY3600"/>
            </a:cxn>
            <a:cxn ang="0">
              <a:pos x="connsiteX3601" y="connsiteY3601"/>
            </a:cxn>
            <a:cxn ang="0">
              <a:pos x="connsiteX3602" y="connsiteY3602"/>
            </a:cxn>
            <a:cxn ang="0">
              <a:pos x="connsiteX3603" y="connsiteY3603"/>
            </a:cxn>
            <a:cxn ang="0">
              <a:pos x="connsiteX3604" y="connsiteY3604"/>
            </a:cxn>
            <a:cxn ang="0">
              <a:pos x="connsiteX3605" y="connsiteY3605"/>
            </a:cxn>
            <a:cxn ang="0">
              <a:pos x="connsiteX3606" y="connsiteY3606"/>
            </a:cxn>
            <a:cxn ang="0">
              <a:pos x="connsiteX3607" y="connsiteY3607"/>
            </a:cxn>
            <a:cxn ang="0">
              <a:pos x="connsiteX3608" y="connsiteY3608"/>
            </a:cxn>
            <a:cxn ang="0">
              <a:pos x="connsiteX3609" y="connsiteY3609"/>
            </a:cxn>
            <a:cxn ang="0">
              <a:pos x="connsiteX3610" y="connsiteY3610"/>
            </a:cxn>
            <a:cxn ang="0">
              <a:pos x="connsiteX3611" y="connsiteY3611"/>
            </a:cxn>
            <a:cxn ang="0">
              <a:pos x="connsiteX3612" y="connsiteY3612"/>
            </a:cxn>
            <a:cxn ang="0">
              <a:pos x="connsiteX3613" y="connsiteY3613"/>
            </a:cxn>
            <a:cxn ang="0">
              <a:pos x="connsiteX3614" y="connsiteY3614"/>
            </a:cxn>
            <a:cxn ang="0">
              <a:pos x="connsiteX3615" y="connsiteY3615"/>
            </a:cxn>
            <a:cxn ang="0">
              <a:pos x="connsiteX3616" y="connsiteY3616"/>
            </a:cxn>
            <a:cxn ang="0">
              <a:pos x="connsiteX3617" y="connsiteY3617"/>
            </a:cxn>
            <a:cxn ang="0">
              <a:pos x="connsiteX3618" y="connsiteY3618"/>
            </a:cxn>
            <a:cxn ang="0">
              <a:pos x="connsiteX3619" y="connsiteY3619"/>
            </a:cxn>
            <a:cxn ang="0">
              <a:pos x="connsiteX3620" y="connsiteY3620"/>
            </a:cxn>
            <a:cxn ang="0">
              <a:pos x="connsiteX3621" y="connsiteY3621"/>
            </a:cxn>
            <a:cxn ang="0">
              <a:pos x="connsiteX3622" y="connsiteY3622"/>
            </a:cxn>
            <a:cxn ang="0">
              <a:pos x="connsiteX3623" y="connsiteY3623"/>
            </a:cxn>
            <a:cxn ang="0">
              <a:pos x="connsiteX3624" y="connsiteY3624"/>
            </a:cxn>
            <a:cxn ang="0">
              <a:pos x="connsiteX3625" y="connsiteY3625"/>
            </a:cxn>
            <a:cxn ang="0">
              <a:pos x="connsiteX3626" y="connsiteY3626"/>
            </a:cxn>
            <a:cxn ang="0">
              <a:pos x="connsiteX3627" y="connsiteY3627"/>
            </a:cxn>
            <a:cxn ang="0">
              <a:pos x="connsiteX3628" y="connsiteY3628"/>
            </a:cxn>
            <a:cxn ang="0">
              <a:pos x="connsiteX3629" y="connsiteY3629"/>
            </a:cxn>
            <a:cxn ang="0">
              <a:pos x="connsiteX3630" y="connsiteY3630"/>
            </a:cxn>
            <a:cxn ang="0">
              <a:pos x="connsiteX3631" y="connsiteY3631"/>
            </a:cxn>
            <a:cxn ang="0">
              <a:pos x="connsiteX3632" y="connsiteY3632"/>
            </a:cxn>
            <a:cxn ang="0">
              <a:pos x="connsiteX3633" y="connsiteY3633"/>
            </a:cxn>
            <a:cxn ang="0">
              <a:pos x="connsiteX3634" y="connsiteY3634"/>
            </a:cxn>
            <a:cxn ang="0">
              <a:pos x="connsiteX3635" y="connsiteY3635"/>
            </a:cxn>
            <a:cxn ang="0">
              <a:pos x="connsiteX3636" y="connsiteY3636"/>
            </a:cxn>
            <a:cxn ang="0">
              <a:pos x="connsiteX3637" y="connsiteY3637"/>
            </a:cxn>
            <a:cxn ang="0">
              <a:pos x="connsiteX3638" y="connsiteY3638"/>
            </a:cxn>
            <a:cxn ang="0">
              <a:pos x="connsiteX3639" y="connsiteY3639"/>
            </a:cxn>
            <a:cxn ang="0">
              <a:pos x="connsiteX3640" y="connsiteY3640"/>
            </a:cxn>
            <a:cxn ang="0">
              <a:pos x="connsiteX3641" y="connsiteY3641"/>
            </a:cxn>
            <a:cxn ang="0">
              <a:pos x="connsiteX3642" y="connsiteY3642"/>
            </a:cxn>
            <a:cxn ang="0">
              <a:pos x="connsiteX3643" y="connsiteY3643"/>
            </a:cxn>
            <a:cxn ang="0">
              <a:pos x="connsiteX3644" y="connsiteY3644"/>
            </a:cxn>
            <a:cxn ang="0">
              <a:pos x="connsiteX3645" y="connsiteY3645"/>
            </a:cxn>
            <a:cxn ang="0">
              <a:pos x="connsiteX3646" y="connsiteY3646"/>
            </a:cxn>
            <a:cxn ang="0">
              <a:pos x="connsiteX3647" y="connsiteY3647"/>
            </a:cxn>
            <a:cxn ang="0">
              <a:pos x="connsiteX3648" y="connsiteY3648"/>
            </a:cxn>
            <a:cxn ang="0">
              <a:pos x="connsiteX3649" y="connsiteY3649"/>
            </a:cxn>
            <a:cxn ang="0">
              <a:pos x="connsiteX3650" y="connsiteY3650"/>
            </a:cxn>
            <a:cxn ang="0">
              <a:pos x="connsiteX3651" y="connsiteY3651"/>
            </a:cxn>
            <a:cxn ang="0">
              <a:pos x="connsiteX3652" y="connsiteY3652"/>
            </a:cxn>
            <a:cxn ang="0">
              <a:pos x="connsiteX3653" y="connsiteY3653"/>
            </a:cxn>
            <a:cxn ang="0">
              <a:pos x="connsiteX3654" y="connsiteY3654"/>
            </a:cxn>
            <a:cxn ang="0">
              <a:pos x="connsiteX3655" y="connsiteY3655"/>
            </a:cxn>
            <a:cxn ang="0">
              <a:pos x="connsiteX3656" y="connsiteY3656"/>
            </a:cxn>
            <a:cxn ang="0">
              <a:pos x="connsiteX3657" y="connsiteY3657"/>
            </a:cxn>
            <a:cxn ang="0">
              <a:pos x="connsiteX3658" y="connsiteY3658"/>
            </a:cxn>
            <a:cxn ang="0">
              <a:pos x="connsiteX3659" y="connsiteY3659"/>
            </a:cxn>
            <a:cxn ang="0">
              <a:pos x="connsiteX3660" y="connsiteY3660"/>
            </a:cxn>
            <a:cxn ang="0">
              <a:pos x="connsiteX3661" y="connsiteY3661"/>
            </a:cxn>
            <a:cxn ang="0">
              <a:pos x="connsiteX3662" y="connsiteY3662"/>
            </a:cxn>
            <a:cxn ang="0">
              <a:pos x="connsiteX3663" y="connsiteY3663"/>
            </a:cxn>
            <a:cxn ang="0">
              <a:pos x="connsiteX3664" y="connsiteY3664"/>
            </a:cxn>
            <a:cxn ang="0">
              <a:pos x="connsiteX3665" y="connsiteY3665"/>
            </a:cxn>
            <a:cxn ang="0">
              <a:pos x="connsiteX3666" y="connsiteY3666"/>
            </a:cxn>
            <a:cxn ang="0">
              <a:pos x="connsiteX3667" y="connsiteY3667"/>
            </a:cxn>
            <a:cxn ang="0">
              <a:pos x="connsiteX3668" y="connsiteY3668"/>
            </a:cxn>
            <a:cxn ang="0">
              <a:pos x="connsiteX3669" y="connsiteY3669"/>
            </a:cxn>
            <a:cxn ang="0">
              <a:pos x="connsiteX3670" y="connsiteY3670"/>
            </a:cxn>
            <a:cxn ang="0">
              <a:pos x="connsiteX3671" y="connsiteY3671"/>
            </a:cxn>
            <a:cxn ang="0">
              <a:pos x="connsiteX3672" y="connsiteY3672"/>
            </a:cxn>
            <a:cxn ang="0">
              <a:pos x="connsiteX3673" y="connsiteY3673"/>
            </a:cxn>
            <a:cxn ang="0">
              <a:pos x="connsiteX3674" y="connsiteY3674"/>
            </a:cxn>
            <a:cxn ang="0">
              <a:pos x="connsiteX3675" y="connsiteY3675"/>
            </a:cxn>
            <a:cxn ang="0">
              <a:pos x="connsiteX3676" y="connsiteY3676"/>
            </a:cxn>
            <a:cxn ang="0">
              <a:pos x="connsiteX3677" y="connsiteY3677"/>
            </a:cxn>
            <a:cxn ang="0">
              <a:pos x="connsiteX3678" y="connsiteY3678"/>
            </a:cxn>
            <a:cxn ang="0">
              <a:pos x="connsiteX3679" y="connsiteY3679"/>
            </a:cxn>
            <a:cxn ang="0">
              <a:pos x="connsiteX3680" y="connsiteY3680"/>
            </a:cxn>
            <a:cxn ang="0">
              <a:pos x="connsiteX3681" y="connsiteY3681"/>
            </a:cxn>
            <a:cxn ang="0">
              <a:pos x="connsiteX3682" y="connsiteY3682"/>
            </a:cxn>
            <a:cxn ang="0">
              <a:pos x="connsiteX3683" y="connsiteY3683"/>
            </a:cxn>
            <a:cxn ang="0">
              <a:pos x="connsiteX3684" y="connsiteY3684"/>
            </a:cxn>
            <a:cxn ang="0">
              <a:pos x="connsiteX3685" y="connsiteY3685"/>
            </a:cxn>
            <a:cxn ang="0">
              <a:pos x="connsiteX3686" y="connsiteY3686"/>
            </a:cxn>
            <a:cxn ang="0">
              <a:pos x="connsiteX3687" y="connsiteY3687"/>
            </a:cxn>
            <a:cxn ang="0">
              <a:pos x="connsiteX3688" y="connsiteY3688"/>
            </a:cxn>
            <a:cxn ang="0">
              <a:pos x="connsiteX3689" y="connsiteY3689"/>
            </a:cxn>
            <a:cxn ang="0">
              <a:pos x="connsiteX3690" y="connsiteY3690"/>
            </a:cxn>
            <a:cxn ang="0">
              <a:pos x="connsiteX3691" y="connsiteY3691"/>
            </a:cxn>
            <a:cxn ang="0">
              <a:pos x="connsiteX3692" y="connsiteY3692"/>
            </a:cxn>
            <a:cxn ang="0">
              <a:pos x="connsiteX3693" y="connsiteY3693"/>
            </a:cxn>
            <a:cxn ang="0">
              <a:pos x="connsiteX3694" y="connsiteY3694"/>
            </a:cxn>
            <a:cxn ang="0">
              <a:pos x="connsiteX3695" y="connsiteY3695"/>
            </a:cxn>
            <a:cxn ang="0">
              <a:pos x="connsiteX3696" y="connsiteY3696"/>
            </a:cxn>
            <a:cxn ang="0">
              <a:pos x="connsiteX3697" y="connsiteY3697"/>
            </a:cxn>
            <a:cxn ang="0">
              <a:pos x="connsiteX3698" y="connsiteY3698"/>
            </a:cxn>
            <a:cxn ang="0">
              <a:pos x="connsiteX3699" y="connsiteY3699"/>
            </a:cxn>
            <a:cxn ang="0">
              <a:pos x="connsiteX3700" y="connsiteY3700"/>
            </a:cxn>
            <a:cxn ang="0">
              <a:pos x="connsiteX3701" y="connsiteY3701"/>
            </a:cxn>
            <a:cxn ang="0">
              <a:pos x="connsiteX3702" y="connsiteY3702"/>
            </a:cxn>
            <a:cxn ang="0">
              <a:pos x="connsiteX3703" y="connsiteY3703"/>
            </a:cxn>
            <a:cxn ang="0">
              <a:pos x="connsiteX3704" y="connsiteY3704"/>
            </a:cxn>
            <a:cxn ang="0">
              <a:pos x="connsiteX3705" y="connsiteY3705"/>
            </a:cxn>
            <a:cxn ang="0">
              <a:pos x="connsiteX3706" y="connsiteY3706"/>
            </a:cxn>
            <a:cxn ang="0">
              <a:pos x="connsiteX3707" y="connsiteY3707"/>
            </a:cxn>
            <a:cxn ang="0">
              <a:pos x="connsiteX3708" y="connsiteY3708"/>
            </a:cxn>
            <a:cxn ang="0">
              <a:pos x="connsiteX3709" y="connsiteY3709"/>
            </a:cxn>
            <a:cxn ang="0">
              <a:pos x="connsiteX3710" y="connsiteY3710"/>
            </a:cxn>
            <a:cxn ang="0">
              <a:pos x="connsiteX3711" y="connsiteY3711"/>
            </a:cxn>
            <a:cxn ang="0">
              <a:pos x="connsiteX3712" y="connsiteY3712"/>
            </a:cxn>
            <a:cxn ang="0">
              <a:pos x="connsiteX3713" y="connsiteY3713"/>
            </a:cxn>
            <a:cxn ang="0">
              <a:pos x="connsiteX3714" y="connsiteY3714"/>
            </a:cxn>
            <a:cxn ang="0">
              <a:pos x="connsiteX3715" y="connsiteY3715"/>
            </a:cxn>
            <a:cxn ang="0">
              <a:pos x="connsiteX3716" y="connsiteY3716"/>
            </a:cxn>
            <a:cxn ang="0">
              <a:pos x="connsiteX3717" y="connsiteY3717"/>
            </a:cxn>
            <a:cxn ang="0">
              <a:pos x="connsiteX3718" y="connsiteY3718"/>
            </a:cxn>
            <a:cxn ang="0">
              <a:pos x="connsiteX3719" y="connsiteY3719"/>
            </a:cxn>
            <a:cxn ang="0">
              <a:pos x="connsiteX3720" y="connsiteY3720"/>
            </a:cxn>
            <a:cxn ang="0">
              <a:pos x="connsiteX3721" y="connsiteY3721"/>
            </a:cxn>
            <a:cxn ang="0">
              <a:pos x="connsiteX3722" y="connsiteY3722"/>
            </a:cxn>
            <a:cxn ang="0">
              <a:pos x="connsiteX3723" y="connsiteY3723"/>
            </a:cxn>
            <a:cxn ang="0">
              <a:pos x="connsiteX3724" y="connsiteY3724"/>
            </a:cxn>
            <a:cxn ang="0">
              <a:pos x="connsiteX3725" y="connsiteY3725"/>
            </a:cxn>
            <a:cxn ang="0">
              <a:pos x="connsiteX3726" y="connsiteY3726"/>
            </a:cxn>
            <a:cxn ang="0">
              <a:pos x="connsiteX3727" y="connsiteY3727"/>
            </a:cxn>
            <a:cxn ang="0">
              <a:pos x="connsiteX3728" y="connsiteY3728"/>
            </a:cxn>
            <a:cxn ang="0">
              <a:pos x="connsiteX3729" y="connsiteY3729"/>
            </a:cxn>
            <a:cxn ang="0">
              <a:pos x="connsiteX3730" y="connsiteY3730"/>
            </a:cxn>
            <a:cxn ang="0">
              <a:pos x="connsiteX3731" y="connsiteY3731"/>
            </a:cxn>
            <a:cxn ang="0">
              <a:pos x="connsiteX3732" y="connsiteY3732"/>
            </a:cxn>
            <a:cxn ang="0">
              <a:pos x="connsiteX3733" y="connsiteY3733"/>
            </a:cxn>
            <a:cxn ang="0">
              <a:pos x="connsiteX3734" y="connsiteY3734"/>
            </a:cxn>
            <a:cxn ang="0">
              <a:pos x="connsiteX3735" y="connsiteY3735"/>
            </a:cxn>
            <a:cxn ang="0">
              <a:pos x="connsiteX3736" y="connsiteY3736"/>
            </a:cxn>
            <a:cxn ang="0">
              <a:pos x="connsiteX3737" y="connsiteY3737"/>
            </a:cxn>
            <a:cxn ang="0">
              <a:pos x="connsiteX3738" y="connsiteY3738"/>
            </a:cxn>
            <a:cxn ang="0">
              <a:pos x="connsiteX3739" y="connsiteY3739"/>
            </a:cxn>
            <a:cxn ang="0">
              <a:pos x="connsiteX3740" y="connsiteY3740"/>
            </a:cxn>
            <a:cxn ang="0">
              <a:pos x="connsiteX3741" y="connsiteY3741"/>
            </a:cxn>
            <a:cxn ang="0">
              <a:pos x="connsiteX3742" y="connsiteY3742"/>
            </a:cxn>
            <a:cxn ang="0">
              <a:pos x="connsiteX3743" y="connsiteY3743"/>
            </a:cxn>
            <a:cxn ang="0">
              <a:pos x="connsiteX3744" y="connsiteY3744"/>
            </a:cxn>
            <a:cxn ang="0">
              <a:pos x="connsiteX3745" y="connsiteY3745"/>
            </a:cxn>
            <a:cxn ang="0">
              <a:pos x="connsiteX3746" y="connsiteY3746"/>
            </a:cxn>
            <a:cxn ang="0">
              <a:pos x="connsiteX3747" y="connsiteY3747"/>
            </a:cxn>
            <a:cxn ang="0">
              <a:pos x="connsiteX3748" y="connsiteY3748"/>
            </a:cxn>
            <a:cxn ang="0">
              <a:pos x="connsiteX3749" y="connsiteY3749"/>
            </a:cxn>
            <a:cxn ang="0">
              <a:pos x="connsiteX3750" y="connsiteY3750"/>
            </a:cxn>
            <a:cxn ang="0">
              <a:pos x="connsiteX3751" y="connsiteY3751"/>
            </a:cxn>
            <a:cxn ang="0">
              <a:pos x="connsiteX3752" y="connsiteY3752"/>
            </a:cxn>
            <a:cxn ang="0">
              <a:pos x="connsiteX3753" y="connsiteY3753"/>
            </a:cxn>
            <a:cxn ang="0">
              <a:pos x="connsiteX3754" y="connsiteY3754"/>
            </a:cxn>
            <a:cxn ang="0">
              <a:pos x="connsiteX3755" y="connsiteY3755"/>
            </a:cxn>
            <a:cxn ang="0">
              <a:pos x="connsiteX3756" y="connsiteY3756"/>
            </a:cxn>
            <a:cxn ang="0">
              <a:pos x="connsiteX3757" y="connsiteY3757"/>
            </a:cxn>
            <a:cxn ang="0">
              <a:pos x="connsiteX3758" y="connsiteY3758"/>
            </a:cxn>
            <a:cxn ang="0">
              <a:pos x="connsiteX3759" y="connsiteY3759"/>
            </a:cxn>
            <a:cxn ang="0">
              <a:pos x="connsiteX3760" y="connsiteY3760"/>
            </a:cxn>
            <a:cxn ang="0">
              <a:pos x="connsiteX3761" y="connsiteY3761"/>
            </a:cxn>
            <a:cxn ang="0">
              <a:pos x="connsiteX3762" y="connsiteY3762"/>
            </a:cxn>
            <a:cxn ang="0">
              <a:pos x="connsiteX3763" y="connsiteY3763"/>
            </a:cxn>
            <a:cxn ang="0">
              <a:pos x="connsiteX3764" y="connsiteY3764"/>
            </a:cxn>
            <a:cxn ang="0">
              <a:pos x="connsiteX3765" y="connsiteY3765"/>
            </a:cxn>
            <a:cxn ang="0">
              <a:pos x="connsiteX3766" y="connsiteY3766"/>
            </a:cxn>
            <a:cxn ang="0">
              <a:pos x="connsiteX3767" y="connsiteY3767"/>
            </a:cxn>
            <a:cxn ang="0">
              <a:pos x="connsiteX3768" y="connsiteY3768"/>
            </a:cxn>
            <a:cxn ang="0">
              <a:pos x="connsiteX3769" y="connsiteY3769"/>
            </a:cxn>
            <a:cxn ang="0">
              <a:pos x="connsiteX3770" y="connsiteY3770"/>
            </a:cxn>
            <a:cxn ang="0">
              <a:pos x="connsiteX3771" y="connsiteY3771"/>
            </a:cxn>
            <a:cxn ang="0">
              <a:pos x="connsiteX3772" y="connsiteY3772"/>
            </a:cxn>
            <a:cxn ang="0">
              <a:pos x="connsiteX3773" y="connsiteY3773"/>
            </a:cxn>
            <a:cxn ang="0">
              <a:pos x="connsiteX3774" y="connsiteY3774"/>
            </a:cxn>
            <a:cxn ang="0">
              <a:pos x="connsiteX3775" y="connsiteY3775"/>
            </a:cxn>
            <a:cxn ang="0">
              <a:pos x="connsiteX3776" y="connsiteY3776"/>
            </a:cxn>
            <a:cxn ang="0">
              <a:pos x="connsiteX3777" y="connsiteY3777"/>
            </a:cxn>
            <a:cxn ang="0">
              <a:pos x="connsiteX3778" y="connsiteY3778"/>
            </a:cxn>
            <a:cxn ang="0">
              <a:pos x="connsiteX3779" y="connsiteY3779"/>
            </a:cxn>
            <a:cxn ang="0">
              <a:pos x="connsiteX3780" y="connsiteY3780"/>
            </a:cxn>
            <a:cxn ang="0">
              <a:pos x="connsiteX3781" y="connsiteY3781"/>
            </a:cxn>
            <a:cxn ang="0">
              <a:pos x="connsiteX3782" y="connsiteY3782"/>
            </a:cxn>
            <a:cxn ang="0">
              <a:pos x="connsiteX3783" y="connsiteY3783"/>
            </a:cxn>
            <a:cxn ang="0">
              <a:pos x="connsiteX3784" y="connsiteY3784"/>
            </a:cxn>
            <a:cxn ang="0">
              <a:pos x="connsiteX3785" y="connsiteY3785"/>
            </a:cxn>
            <a:cxn ang="0">
              <a:pos x="connsiteX3786" y="connsiteY3786"/>
            </a:cxn>
            <a:cxn ang="0">
              <a:pos x="connsiteX3787" y="connsiteY3787"/>
            </a:cxn>
            <a:cxn ang="0">
              <a:pos x="connsiteX3788" y="connsiteY3788"/>
            </a:cxn>
            <a:cxn ang="0">
              <a:pos x="connsiteX3789" y="connsiteY3789"/>
            </a:cxn>
            <a:cxn ang="0">
              <a:pos x="connsiteX3790" y="connsiteY3790"/>
            </a:cxn>
            <a:cxn ang="0">
              <a:pos x="connsiteX3791" y="connsiteY3791"/>
            </a:cxn>
            <a:cxn ang="0">
              <a:pos x="connsiteX3792" y="connsiteY3792"/>
            </a:cxn>
            <a:cxn ang="0">
              <a:pos x="connsiteX3793" y="connsiteY3793"/>
            </a:cxn>
            <a:cxn ang="0">
              <a:pos x="connsiteX3794" y="connsiteY3794"/>
            </a:cxn>
            <a:cxn ang="0">
              <a:pos x="connsiteX3795" y="connsiteY3795"/>
            </a:cxn>
            <a:cxn ang="0">
              <a:pos x="connsiteX3796" y="connsiteY3796"/>
            </a:cxn>
            <a:cxn ang="0">
              <a:pos x="connsiteX3797" y="connsiteY3797"/>
            </a:cxn>
            <a:cxn ang="0">
              <a:pos x="connsiteX3798" y="connsiteY3798"/>
            </a:cxn>
            <a:cxn ang="0">
              <a:pos x="connsiteX3799" y="connsiteY3799"/>
            </a:cxn>
            <a:cxn ang="0">
              <a:pos x="connsiteX3800" y="connsiteY3800"/>
            </a:cxn>
            <a:cxn ang="0">
              <a:pos x="connsiteX3801" y="connsiteY3801"/>
            </a:cxn>
            <a:cxn ang="0">
              <a:pos x="connsiteX3802" y="connsiteY3802"/>
            </a:cxn>
            <a:cxn ang="0">
              <a:pos x="connsiteX3803" y="connsiteY3803"/>
            </a:cxn>
            <a:cxn ang="0">
              <a:pos x="connsiteX3804" y="connsiteY3804"/>
            </a:cxn>
            <a:cxn ang="0">
              <a:pos x="connsiteX3805" y="connsiteY3805"/>
            </a:cxn>
            <a:cxn ang="0">
              <a:pos x="connsiteX3806" y="connsiteY3806"/>
            </a:cxn>
            <a:cxn ang="0">
              <a:pos x="connsiteX3807" y="connsiteY3807"/>
            </a:cxn>
            <a:cxn ang="0">
              <a:pos x="connsiteX3808" y="connsiteY3808"/>
            </a:cxn>
            <a:cxn ang="0">
              <a:pos x="connsiteX3809" y="connsiteY3809"/>
            </a:cxn>
            <a:cxn ang="0">
              <a:pos x="connsiteX3810" y="connsiteY3810"/>
            </a:cxn>
            <a:cxn ang="0">
              <a:pos x="connsiteX3811" y="connsiteY3811"/>
            </a:cxn>
            <a:cxn ang="0">
              <a:pos x="connsiteX3812" y="connsiteY3812"/>
            </a:cxn>
            <a:cxn ang="0">
              <a:pos x="connsiteX3813" y="connsiteY3813"/>
            </a:cxn>
            <a:cxn ang="0">
              <a:pos x="connsiteX3814" y="connsiteY3814"/>
            </a:cxn>
            <a:cxn ang="0">
              <a:pos x="connsiteX3815" y="connsiteY3815"/>
            </a:cxn>
            <a:cxn ang="0">
              <a:pos x="connsiteX3816" y="connsiteY3816"/>
            </a:cxn>
            <a:cxn ang="0">
              <a:pos x="connsiteX3817" y="connsiteY3817"/>
            </a:cxn>
            <a:cxn ang="0">
              <a:pos x="connsiteX3818" y="connsiteY3818"/>
            </a:cxn>
            <a:cxn ang="0">
              <a:pos x="connsiteX3819" y="connsiteY3819"/>
            </a:cxn>
            <a:cxn ang="0">
              <a:pos x="connsiteX3820" y="connsiteY3820"/>
            </a:cxn>
            <a:cxn ang="0">
              <a:pos x="connsiteX3821" y="connsiteY3821"/>
            </a:cxn>
            <a:cxn ang="0">
              <a:pos x="connsiteX3822" y="connsiteY3822"/>
            </a:cxn>
            <a:cxn ang="0">
              <a:pos x="connsiteX3823" y="connsiteY3823"/>
            </a:cxn>
            <a:cxn ang="0">
              <a:pos x="connsiteX3824" y="connsiteY3824"/>
            </a:cxn>
            <a:cxn ang="0">
              <a:pos x="connsiteX3825" y="connsiteY3825"/>
            </a:cxn>
            <a:cxn ang="0">
              <a:pos x="connsiteX3826" y="connsiteY3826"/>
            </a:cxn>
            <a:cxn ang="0">
              <a:pos x="connsiteX3827" y="connsiteY3827"/>
            </a:cxn>
            <a:cxn ang="0">
              <a:pos x="connsiteX3828" y="connsiteY3828"/>
            </a:cxn>
            <a:cxn ang="0">
              <a:pos x="connsiteX3829" y="connsiteY3829"/>
            </a:cxn>
            <a:cxn ang="0">
              <a:pos x="connsiteX3830" y="connsiteY3830"/>
            </a:cxn>
            <a:cxn ang="0">
              <a:pos x="connsiteX3831" y="connsiteY3831"/>
            </a:cxn>
            <a:cxn ang="0">
              <a:pos x="connsiteX3832" y="connsiteY3832"/>
            </a:cxn>
            <a:cxn ang="0">
              <a:pos x="connsiteX3833" y="connsiteY3833"/>
            </a:cxn>
            <a:cxn ang="0">
              <a:pos x="connsiteX3834" y="connsiteY3834"/>
            </a:cxn>
            <a:cxn ang="0">
              <a:pos x="connsiteX3835" y="connsiteY3835"/>
            </a:cxn>
            <a:cxn ang="0">
              <a:pos x="connsiteX3836" y="connsiteY3836"/>
            </a:cxn>
            <a:cxn ang="0">
              <a:pos x="connsiteX3837" y="connsiteY3837"/>
            </a:cxn>
            <a:cxn ang="0">
              <a:pos x="connsiteX3838" y="connsiteY3838"/>
            </a:cxn>
            <a:cxn ang="0">
              <a:pos x="connsiteX3839" y="connsiteY3839"/>
            </a:cxn>
            <a:cxn ang="0">
              <a:pos x="connsiteX3840" y="connsiteY3840"/>
            </a:cxn>
            <a:cxn ang="0">
              <a:pos x="connsiteX3841" y="connsiteY3841"/>
            </a:cxn>
            <a:cxn ang="0">
              <a:pos x="connsiteX3842" y="connsiteY3842"/>
            </a:cxn>
            <a:cxn ang="0">
              <a:pos x="connsiteX3843" y="connsiteY3843"/>
            </a:cxn>
            <a:cxn ang="0">
              <a:pos x="connsiteX3844" y="connsiteY3844"/>
            </a:cxn>
            <a:cxn ang="0">
              <a:pos x="connsiteX3845" y="connsiteY3845"/>
            </a:cxn>
            <a:cxn ang="0">
              <a:pos x="connsiteX3846" y="connsiteY3846"/>
            </a:cxn>
            <a:cxn ang="0">
              <a:pos x="connsiteX3847" y="connsiteY3847"/>
            </a:cxn>
            <a:cxn ang="0">
              <a:pos x="connsiteX3848" y="connsiteY3848"/>
            </a:cxn>
            <a:cxn ang="0">
              <a:pos x="connsiteX3849" y="connsiteY3849"/>
            </a:cxn>
            <a:cxn ang="0">
              <a:pos x="connsiteX3850" y="connsiteY3850"/>
            </a:cxn>
            <a:cxn ang="0">
              <a:pos x="connsiteX3851" y="connsiteY3851"/>
            </a:cxn>
            <a:cxn ang="0">
              <a:pos x="connsiteX3852" y="connsiteY3852"/>
            </a:cxn>
            <a:cxn ang="0">
              <a:pos x="connsiteX3853" y="connsiteY3853"/>
            </a:cxn>
            <a:cxn ang="0">
              <a:pos x="connsiteX3854" y="connsiteY3854"/>
            </a:cxn>
            <a:cxn ang="0">
              <a:pos x="connsiteX3855" y="connsiteY3855"/>
            </a:cxn>
            <a:cxn ang="0">
              <a:pos x="connsiteX3856" y="connsiteY3856"/>
            </a:cxn>
            <a:cxn ang="0">
              <a:pos x="connsiteX3857" y="connsiteY3857"/>
            </a:cxn>
            <a:cxn ang="0">
              <a:pos x="connsiteX3858" y="connsiteY3858"/>
            </a:cxn>
            <a:cxn ang="0">
              <a:pos x="connsiteX3859" y="connsiteY3859"/>
            </a:cxn>
            <a:cxn ang="0">
              <a:pos x="connsiteX3860" y="connsiteY3860"/>
            </a:cxn>
            <a:cxn ang="0">
              <a:pos x="connsiteX3861" y="connsiteY3861"/>
            </a:cxn>
            <a:cxn ang="0">
              <a:pos x="connsiteX3862" y="connsiteY3862"/>
            </a:cxn>
            <a:cxn ang="0">
              <a:pos x="connsiteX3863" y="connsiteY3863"/>
            </a:cxn>
            <a:cxn ang="0">
              <a:pos x="connsiteX3864" y="connsiteY3864"/>
            </a:cxn>
            <a:cxn ang="0">
              <a:pos x="connsiteX3865" y="connsiteY3865"/>
            </a:cxn>
            <a:cxn ang="0">
              <a:pos x="connsiteX3866" y="connsiteY3866"/>
            </a:cxn>
            <a:cxn ang="0">
              <a:pos x="connsiteX3867" y="connsiteY3867"/>
            </a:cxn>
            <a:cxn ang="0">
              <a:pos x="connsiteX3868" y="connsiteY3868"/>
            </a:cxn>
            <a:cxn ang="0">
              <a:pos x="connsiteX3869" y="connsiteY3869"/>
            </a:cxn>
            <a:cxn ang="0">
              <a:pos x="connsiteX3870" y="connsiteY3870"/>
            </a:cxn>
            <a:cxn ang="0">
              <a:pos x="connsiteX3871" y="connsiteY3871"/>
            </a:cxn>
            <a:cxn ang="0">
              <a:pos x="connsiteX3872" y="connsiteY3872"/>
            </a:cxn>
            <a:cxn ang="0">
              <a:pos x="connsiteX3873" y="connsiteY3873"/>
            </a:cxn>
            <a:cxn ang="0">
              <a:pos x="connsiteX3874" y="connsiteY3874"/>
            </a:cxn>
            <a:cxn ang="0">
              <a:pos x="connsiteX3875" y="connsiteY3875"/>
            </a:cxn>
            <a:cxn ang="0">
              <a:pos x="connsiteX3876" y="connsiteY3876"/>
            </a:cxn>
            <a:cxn ang="0">
              <a:pos x="connsiteX3877" y="connsiteY3877"/>
            </a:cxn>
            <a:cxn ang="0">
              <a:pos x="connsiteX3878" y="connsiteY3878"/>
            </a:cxn>
            <a:cxn ang="0">
              <a:pos x="connsiteX3879" y="connsiteY3879"/>
            </a:cxn>
            <a:cxn ang="0">
              <a:pos x="connsiteX3880" y="connsiteY3880"/>
            </a:cxn>
            <a:cxn ang="0">
              <a:pos x="connsiteX3881" y="connsiteY3881"/>
            </a:cxn>
            <a:cxn ang="0">
              <a:pos x="connsiteX3882" y="connsiteY3882"/>
            </a:cxn>
            <a:cxn ang="0">
              <a:pos x="connsiteX3883" y="connsiteY3883"/>
            </a:cxn>
            <a:cxn ang="0">
              <a:pos x="connsiteX3884" y="connsiteY3884"/>
            </a:cxn>
            <a:cxn ang="0">
              <a:pos x="connsiteX3885" y="connsiteY3885"/>
            </a:cxn>
            <a:cxn ang="0">
              <a:pos x="connsiteX3886" y="connsiteY3886"/>
            </a:cxn>
            <a:cxn ang="0">
              <a:pos x="connsiteX3887" y="connsiteY3887"/>
            </a:cxn>
            <a:cxn ang="0">
              <a:pos x="connsiteX3888" y="connsiteY3888"/>
            </a:cxn>
            <a:cxn ang="0">
              <a:pos x="connsiteX3889" y="connsiteY3889"/>
            </a:cxn>
            <a:cxn ang="0">
              <a:pos x="connsiteX3890" y="connsiteY3890"/>
            </a:cxn>
            <a:cxn ang="0">
              <a:pos x="connsiteX3891" y="connsiteY3891"/>
            </a:cxn>
            <a:cxn ang="0">
              <a:pos x="connsiteX3892" y="connsiteY3892"/>
            </a:cxn>
            <a:cxn ang="0">
              <a:pos x="connsiteX3893" y="connsiteY3893"/>
            </a:cxn>
            <a:cxn ang="0">
              <a:pos x="connsiteX3894" y="connsiteY3894"/>
            </a:cxn>
            <a:cxn ang="0">
              <a:pos x="connsiteX3895" y="connsiteY3895"/>
            </a:cxn>
            <a:cxn ang="0">
              <a:pos x="connsiteX3896" y="connsiteY3896"/>
            </a:cxn>
            <a:cxn ang="0">
              <a:pos x="connsiteX3897" y="connsiteY3897"/>
            </a:cxn>
            <a:cxn ang="0">
              <a:pos x="connsiteX3898" y="connsiteY3898"/>
            </a:cxn>
            <a:cxn ang="0">
              <a:pos x="connsiteX3899" y="connsiteY3899"/>
            </a:cxn>
            <a:cxn ang="0">
              <a:pos x="connsiteX3900" y="connsiteY3900"/>
            </a:cxn>
            <a:cxn ang="0">
              <a:pos x="connsiteX3901" y="connsiteY3901"/>
            </a:cxn>
            <a:cxn ang="0">
              <a:pos x="connsiteX3902" y="connsiteY3902"/>
            </a:cxn>
            <a:cxn ang="0">
              <a:pos x="connsiteX3903" y="connsiteY3903"/>
            </a:cxn>
            <a:cxn ang="0">
              <a:pos x="connsiteX3904" y="connsiteY3904"/>
            </a:cxn>
            <a:cxn ang="0">
              <a:pos x="connsiteX3905" y="connsiteY3905"/>
            </a:cxn>
            <a:cxn ang="0">
              <a:pos x="connsiteX3906" y="connsiteY3906"/>
            </a:cxn>
            <a:cxn ang="0">
              <a:pos x="connsiteX3907" y="connsiteY3907"/>
            </a:cxn>
            <a:cxn ang="0">
              <a:pos x="connsiteX3908" y="connsiteY3908"/>
            </a:cxn>
            <a:cxn ang="0">
              <a:pos x="connsiteX3909" y="connsiteY3909"/>
            </a:cxn>
            <a:cxn ang="0">
              <a:pos x="connsiteX3910" y="connsiteY3910"/>
            </a:cxn>
            <a:cxn ang="0">
              <a:pos x="connsiteX3911" y="connsiteY3911"/>
            </a:cxn>
            <a:cxn ang="0">
              <a:pos x="connsiteX3912" y="connsiteY3912"/>
            </a:cxn>
            <a:cxn ang="0">
              <a:pos x="connsiteX3913" y="connsiteY3913"/>
            </a:cxn>
            <a:cxn ang="0">
              <a:pos x="connsiteX3914" y="connsiteY3914"/>
            </a:cxn>
            <a:cxn ang="0">
              <a:pos x="connsiteX3915" y="connsiteY3915"/>
            </a:cxn>
            <a:cxn ang="0">
              <a:pos x="connsiteX3916" y="connsiteY3916"/>
            </a:cxn>
            <a:cxn ang="0">
              <a:pos x="connsiteX3917" y="connsiteY3917"/>
            </a:cxn>
            <a:cxn ang="0">
              <a:pos x="connsiteX3918" y="connsiteY3918"/>
            </a:cxn>
            <a:cxn ang="0">
              <a:pos x="connsiteX3919" y="connsiteY3919"/>
            </a:cxn>
            <a:cxn ang="0">
              <a:pos x="connsiteX3920" y="connsiteY3920"/>
            </a:cxn>
            <a:cxn ang="0">
              <a:pos x="connsiteX3921" y="connsiteY3921"/>
            </a:cxn>
            <a:cxn ang="0">
              <a:pos x="connsiteX3922" y="connsiteY3922"/>
            </a:cxn>
            <a:cxn ang="0">
              <a:pos x="connsiteX3923" y="connsiteY3923"/>
            </a:cxn>
            <a:cxn ang="0">
              <a:pos x="connsiteX3924" y="connsiteY3924"/>
            </a:cxn>
            <a:cxn ang="0">
              <a:pos x="connsiteX3925" y="connsiteY3925"/>
            </a:cxn>
            <a:cxn ang="0">
              <a:pos x="connsiteX3926" y="connsiteY3926"/>
            </a:cxn>
            <a:cxn ang="0">
              <a:pos x="connsiteX3927" y="connsiteY3927"/>
            </a:cxn>
            <a:cxn ang="0">
              <a:pos x="connsiteX3928" y="connsiteY3928"/>
            </a:cxn>
            <a:cxn ang="0">
              <a:pos x="connsiteX3929" y="connsiteY3929"/>
            </a:cxn>
            <a:cxn ang="0">
              <a:pos x="connsiteX3930" y="connsiteY3930"/>
            </a:cxn>
            <a:cxn ang="0">
              <a:pos x="connsiteX3931" y="connsiteY3931"/>
            </a:cxn>
            <a:cxn ang="0">
              <a:pos x="connsiteX3932" y="connsiteY3932"/>
            </a:cxn>
            <a:cxn ang="0">
              <a:pos x="connsiteX3933" y="connsiteY3933"/>
            </a:cxn>
            <a:cxn ang="0">
              <a:pos x="connsiteX3934" y="connsiteY3934"/>
            </a:cxn>
            <a:cxn ang="0">
              <a:pos x="connsiteX3935" y="connsiteY3935"/>
            </a:cxn>
            <a:cxn ang="0">
              <a:pos x="connsiteX3936" y="connsiteY3936"/>
            </a:cxn>
            <a:cxn ang="0">
              <a:pos x="connsiteX3937" y="connsiteY3937"/>
            </a:cxn>
            <a:cxn ang="0">
              <a:pos x="connsiteX3938" y="connsiteY3938"/>
            </a:cxn>
            <a:cxn ang="0">
              <a:pos x="connsiteX3939" y="connsiteY3939"/>
            </a:cxn>
            <a:cxn ang="0">
              <a:pos x="connsiteX3940" y="connsiteY3940"/>
            </a:cxn>
            <a:cxn ang="0">
              <a:pos x="connsiteX3941" y="connsiteY3941"/>
            </a:cxn>
            <a:cxn ang="0">
              <a:pos x="connsiteX3942" y="connsiteY3942"/>
            </a:cxn>
            <a:cxn ang="0">
              <a:pos x="connsiteX3943" y="connsiteY3943"/>
            </a:cxn>
            <a:cxn ang="0">
              <a:pos x="connsiteX3944" y="connsiteY3944"/>
            </a:cxn>
            <a:cxn ang="0">
              <a:pos x="connsiteX3945" y="connsiteY3945"/>
            </a:cxn>
            <a:cxn ang="0">
              <a:pos x="connsiteX3946" y="connsiteY3946"/>
            </a:cxn>
            <a:cxn ang="0">
              <a:pos x="connsiteX3947" y="connsiteY3947"/>
            </a:cxn>
            <a:cxn ang="0">
              <a:pos x="connsiteX3948" y="connsiteY3948"/>
            </a:cxn>
            <a:cxn ang="0">
              <a:pos x="connsiteX3949" y="connsiteY3949"/>
            </a:cxn>
            <a:cxn ang="0">
              <a:pos x="connsiteX3950" y="connsiteY3950"/>
            </a:cxn>
            <a:cxn ang="0">
              <a:pos x="connsiteX3951" y="connsiteY3951"/>
            </a:cxn>
            <a:cxn ang="0">
              <a:pos x="connsiteX3952" y="connsiteY3952"/>
            </a:cxn>
            <a:cxn ang="0">
              <a:pos x="connsiteX3953" y="connsiteY3953"/>
            </a:cxn>
            <a:cxn ang="0">
              <a:pos x="connsiteX3954" y="connsiteY3954"/>
            </a:cxn>
            <a:cxn ang="0">
              <a:pos x="connsiteX3955" y="connsiteY3955"/>
            </a:cxn>
            <a:cxn ang="0">
              <a:pos x="connsiteX3956" y="connsiteY3956"/>
            </a:cxn>
            <a:cxn ang="0">
              <a:pos x="connsiteX3957" y="connsiteY3957"/>
            </a:cxn>
            <a:cxn ang="0">
              <a:pos x="connsiteX3958" y="connsiteY3958"/>
            </a:cxn>
            <a:cxn ang="0">
              <a:pos x="connsiteX3959" y="connsiteY3959"/>
            </a:cxn>
            <a:cxn ang="0">
              <a:pos x="connsiteX3960" y="connsiteY3960"/>
            </a:cxn>
            <a:cxn ang="0">
              <a:pos x="connsiteX3961" y="connsiteY3961"/>
            </a:cxn>
            <a:cxn ang="0">
              <a:pos x="connsiteX3962" y="connsiteY3962"/>
            </a:cxn>
            <a:cxn ang="0">
              <a:pos x="connsiteX3963" y="connsiteY3963"/>
            </a:cxn>
            <a:cxn ang="0">
              <a:pos x="connsiteX3964" y="connsiteY3964"/>
            </a:cxn>
            <a:cxn ang="0">
              <a:pos x="connsiteX3965" y="connsiteY3965"/>
            </a:cxn>
            <a:cxn ang="0">
              <a:pos x="connsiteX3966" y="connsiteY3966"/>
            </a:cxn>
            <a:cxn ang="0">
              <a:pos x="connsiteX3967" y="connsiteY3967"/>
            </a:cxn>
            <a:cxn ang="0">
              <a:pos x="connsiteX3968" y="connsiteY3968"/>
            </a:cxn>
            <a:cxn ang="0">
              <a:pos x="connsiteX3969" y="connsiteY3969"/>
            </a:cxn>
            <a:cxn ang="0">
              <a:pos x="connsiteX3970" y="connsiteY3970"/>
            </a:cxn>
            <a:cxn ang="0">
              <a:pos x="connsiteX3971" y="connsiteY3971"/>
            </a:cxn>
            <a:cxn ang="0">
              <a:pos x="connsiteX3972" y="connsiteY3972"/>
            </a:cxn>
            <a:cxn ang="0">
              <a:pos x="connsiteX3973" y="connsiteY3973"/>
            </a:cxn>
            <a:cxn ang="0">
              <a:pos x="connsiteX3974" y="connsiteY3974"/>
            </a:cxn>
            <a:cxn ang="0">
              <a:pos x="connsiteX3975" y="connsiteY3975"/>
            </a:cxn>
            <a:cxn ang="0">
              <a:pos x="connsiteX3976" y="connsiteY3976"/>
            </a:cxn>
            <a:cxn ang="0">
              <a:pos x="connsiteX3977" y="connsiteY3977"/>
            </a:cxn>
            <a:cxn ang="0">
              <a:pos x="connsiteX3978" y="connsiteY3978"/>
            </a:cxn>
            <a:cxn ang="0">
              <a:pos x="connsiteX3979" y="connsiteY3979"/>
            </a:cxn>
            <a:cxn ang="0">
              <a:pos x="connsiteX3980" y="connsiteY3980"/>
            </a:cxn>
            <a:cxn ang="0">
              <a:pos x="connsiteX3981" y="connsiteY3981"/>
            </a:cxn>
            <a:cxn ang="0">
              <a:pos x="connsiteX3982" y="connsiteY3982"/>
            </a:cxn>
            <a:cxn ang="0">
              <a:pos x="connsiteX3983" y="connsiteY3983"/>
            </a:cxn>
            <a:cxn ang="0">
              <a:pos x="connsiteX3984" y="connsiteY3984"/>
            </a:cxn>
            <a:cxn ang="0">
              <a:pos x="connsiteX3985" y="connsiteY3985"/>
            </a:cxn>
            <a:cxn ang="0">
              <a:pos x="connsiteX3986" y="connsiteY3986"/>
            </a:cxn>
            <a:cxn ang="0">
              <a:pos x="connsiteX3987" y="connsiteY3987"/>
            </a:cxn>
            <a:cxn ang="0">
              <a:pos x="connsiteX3988" y="connsiteY3988"/>
            </a:cxn>
            <a:cxn ang="0">
              <a:pos x="connsiteX3989" y="connsiteY3989"/>
            </a:cxn>
            <a:cxn ang="0">
              <a:pos x="connsiteX3990" y="connsiteY3990"/>
            </a:cxn>
            <a:cxn ang="0">
              <a:pos x="connsiteX3991" y="connsiteY3991"/>
            </a:cxn>
            <a:cxn ang="0">
              <a:pos x="connsiteX3992" y="connsiteY3992"/>
            </a:cxn>
            <a:cxn ang="0">
              <a:pos x="connsiteX3993" y="connsiteY3993"/>
            </a:cxn>
            <a:cxn ang="0">
              <a:pos x="connsiteX3994" y="connsiteY3994"/>
            </a:cxn>
            <a:cxn ang="0">
              <a:pos x="connsiteX3995" y="connsiteY3995"/>
            </a:cxn>
            <a:cxn ang="0">
              <a:pos x="connsiteX3996" y="connsiteY3996"/>
            </a:cxn>
            <a:cxn ang="0">
              <a:pos x="connsiteX3997" y="connsiteY3997"/>
            </a:cxn>
            <a:cxn ang="0">
              <a:pos x="connsiteX3998" y="connsiteY3998"/>
            </a:cxn>
            <a:cxn ang="0">
              <a:pos x="connsiteX3999" y="connsiteY3999"/>
            </a:cxn>
            <a:cxn ang="0">
              <a:pos x="connsiteX4000" y="connsiteY4000"/>
            </a:cxn>
            <a:cxn ang="0">
              <a:pos x="connsiteX4001" y="connsiteY4001"/>
            </a:cxn>
            <a:cxn ang="0">
              <a:pos x="connsiteX4002" y="connsiteY4002"/>
            </a:cxn>
            <a:cxn ang="0">
              <a:pos x="connsiteX4003" y="connsiteY4003"/>
            </a:cxn>
            <a:cxn ang="0">
              <a:pos x="connsiteX4004" y="connsiteY4004"/>
            </a:cxn>
            <a:cxn ang="0">
              <a:pos x="connsiteX4005" y="connsiteY4005"/>
            </a:cxn>
            <a:cxn ang="0">
              <a:pos x="connsiteX4006" y="connsiteY4006"/>
            </a:cxn>
            <a:cxn ang="0">
              <a:pos x="connsiteX4007" y="connsiteY4007"/>
            </a:cxn>
            <a:cxn ang="0">
              <a:pos x="connsiteX4008" y="connsiteY4008"/>
            </a:cxn>
            <a:cxn ang="0">
              <a:pos x="connsiteX4009" y="connsiteY4009"/>
            </a:cxn>
            <a:cxn ang="0">
              <a:pos x="connsiteX4010" y="connsiteY4010"/>
            </a:cxn>
            <a:cxn ang="0">
              <a:pos x="connsiteX4011" y="connsiteY4011"/>
            </a:cxn>
            <a:cxn ang="0">
              <a:pos x="connsiteX4012" y="connsiteY4012"/>
            </a:cxn>
            <a:cxn ang="0">
              <a:pos x="connsiteX4013" y="connsiteY4013"/>
            </a:cxn>
            <a:cxn ang="0">
              <a:pos x="connsiteX4014" y="connsiteY4014"/>
            </a:cxn>
            <a:cxn ang="0">
              <a:pos x="connsiteX4015" y="connsiteY4015"/>
            </a:cxn>
            <a:cxn ang="0">
              <a:pos x="connsiteX4016" y="connsiteY4016"/>
            </a:cxn>
            <a:cxn ang="0">
              <a:pos x="connsiteX4017" y="connsiteY4017"/>
            </a:cxn>
            <a:cxn ang="0">
              <a:pos x="connsiteX4018" y="connsiteY4018"/>
            </a:cxn>
            <a:cxn ang="0">
              <a:pos x="connsiteX4019" y="connsiteY4019"/>
            </a:cxn>
            <a:cxn ang="0">
              <a:pos x="connsiteX4020" y="connsiteY4020"/>
            </a:cxn>
            <a:cxn ang="0">
              <a:pos x="connsiteX4021" y="connsiteY4021"/>
            </a:cxn>
            <a:cxn ang="0">
              <a:pos x="connsiteX4022" y="connsiteY4022"/>
            </a:cxn>
            <a:cxn ang="0">
              <a:pos x="connsiteX4023" y="connsiteY4023"/>
            </a:cxn>
            <a:cxn ang="0">
              <a:pos x="connsiteX4024" y="connsiteY4024"/>
            </a:cxn>
            <a:cxn ang="0">
              <a:pos x="connsiteX4025" y="connsiteY4025"/>
            </a:cxn>
            <a:cxn ang="0">
              <a:pos x="connsiteX4026" y="connsiteY4026"/>
            </a:cxn>
            <a:cxn ang="0">
              <a:pos x="connsiteX4027" y="connsiteY4027"/>
            </a:cxn>
            <a:cxn ang="0">
              <a:pos x="connsiteX4028" y="connsiteY4028"/>
            </a:cxn>
            <a:cxn ang="0">
              <a:pos x="connsiteX4029" y="connsiteY4029"/>
            </a:cxn>
            <a:cxn ang="0">
              <a:pos x="connsiteX4030" y="connsiteY4030"/>
            </a:cxn>
            <a:cxn ang="0">
              <a:pos x="connsiteX4031" y="connsiteY4031"/>
            </a:cxn>
            <a:cxn ang="0">
              <a:pos x="connsiteX4032" y="connsiteY4032"/>
            </a:cxn>
            <a:cxn ang="0">
              <a:pos x="connsiteX4033" y="connsiteY4033"/>
            </a:cxn>
            <a:cxn ang="0">
              <a:pos x="connsiteX4034" y="connsiteY4034"/>
            </a:cxn>
            <a:cxn ang="0">
              <a:pos x="connsiteX4035" y="connsiteY4035"/>
            </a:cxn>
            <a:cxn ang="0">
              <a:pos x="connsiteX4036" y="connsiteY4036"/>
            </a:cxn>
            <a:cxn ang="0">
              <a:pos x="connsiteX4037" y="connsiteY4037"/>
            </a:cxn>
            <a:cxn ang="0">
              <a:pos x="connsiteX4038" y="connsiteY4038"/>
            </a:cxn>
            <a:cxn ang="0">
              <a:pos x="connsiteX4039" y="connsiteY4039"/>
            </a:cxn>
            <a:cxn ang="0">
              <a:pos x="connsiteX4040" y="connsiteY4040"/>
            </a:cxn>
            <a:cxn ang="0">
              <a:pos x="connsiteX4041" y="connsiteY4041"/>
            </a:cxn>
            <a:cxn ang="0">
              <a:pos x="connsiteX4042" y="connsiteY4042"/>
            </a:cxn>
            <a:cxn ang="0">
              <a:pos x="connsiteX4043" y="connsiteY4043"/>
            </a:cxn>
            <a:cxn ang="0">
              <a:pos x="connsiteX4044" y="connsiteY4044"/>
            </a:cxn>
            <a:cxn ang="0">
              <a:pos x="connsiteX4045" y="connsiteY4045"/>
            </a:cxn>
            <a:cxn ang="0">
              <a:pos x="connsiteX4046" y="connsiteY4046"/>
            </a:cxn>
            <a:cxn ang="0">
              <a:pos x="connsiteX4047" y="connsiteY4047"/>
            </a:cxn>
            <a:cxn ang="0">
              <a:pos x="connsiteX4048" y="connsiteY4048"/>
            </a:cxn>
            <a:cxn ang="0">
              <a:pos x="connsiteX4049" y="connsiteY4049"/>
            </a:cxn>
            <a:cxn ang="0">
              <a:pos x="connsiteX4050" y="connsiteY4050"/>
            </a:cxn>
            <a:cxn ang="0">
              <a:pos x="connsiteX4051" y="connsiteY4051"/>
            </a:cxn>
            <a:cxn ang="0">
              <a:pos x="connsiteX4052" y="connsiteY4052"/>
            </a:cxn>
            <a:cxn ang="0">
              <a:pos x="connsiteX4053" y="connsiteY4053"/>
            </a:cxn>
            <a:cxn ang="0">
              <a:pos x="connsiteX4054" y="connsiteY4054"/>
            </a:cxn>
            <a:cxn ang="0">
              <a:pos x="connsiteX4055" y="connsiteY4055"/>
            </a:cxn>
            <a:cxn ang="0">
              <a:pos x="connsiteX4056" y="connsiteY4056"/>
            </a:cxn>
            <a:cxn ang="0">
              <a:pos x="connsiteX4057" y="connsiteY4057"/>
            </a:cxn>
            <a:cxn ang="0">
              <a:pos x="connsiteX4058" y="connsiteY4058"/>
            </a:cxn>
            <a:cxn ang="0">
              <a:pos x="connsiteX4059" y="connsiteY4059"/>
            </a:cxn>
            <a:cxn ang="0">
              <a:pos x="connsiteX4060" y="connsiteY4060"/>
            </a:cxn>
            <a:cxn ang="0">
              <a:pos x="connsiteX4061" y="connsiteY4061"/>
            </a:cxn>
            <a:cxn ang="0">
              <a:pos x="connsiteX4062" y="connsiteY4062"/>
            </a:cxn>
            <a:cxn ang="0">
              <a:pos x="connsiteX4063" y="connsiteY4063"/>
            </a:cxn>
            <a:cxn ang="0">
              <a:pos x="connsiteX4064" y="connsiteY4064"/>
            </a:cxn>
            <a:cxn ang="0">
              <a:pos x="connsiteX4065" y="connsiteY4065"/>
            </a:cxn>
            <a:cxn ang="0">
              <a:pos x="connsiteX4066" y="connsiteY4066"/>
            </a:cxn>
            <a:cxn ang="0">
              <a:pos x="connsiteX4067" y="connsiteY4067"/>
            </a:cxn>
            <a:cxn ang="0">
              <a:pos x="connsiteX4068" y="connsiteY4068"/>
            </a:cxn>
            <a:cxn ang="0">
              <a:pos x="connsiteX4069" y="connsiteY4069"/>
            </a:cxn>
            <a:cxn ang="0">
              <a:pos x="connsiteX4070" y="connsiteY4070"/>
            </a:cxn>
            <a:cxn ang="0">
              <a:pos x="connsiteX4071" y="connsiteY4071"/>
            </a:cxn>
            <a:cxn ang="0">
              <a:pos x="connsiteX4072" y="connsiteY4072"/>
            </a:cxn>
            <a:cxn ang="0">
              <a:pos x="connsiteX4073" y="connsiteY4073"/>
            </a:cxn>
            <a:cxn ang="0">
              <a:pos x="connsiteX4074" y="connsiteY4074"/>
            </a:cxn>
            <a:cxn ang="0">
              <a:pos x="connsiteX4075" y="connsiteY4075"/>
            </a:cxn>
            <a:cxn ang="0">
              <a:pos x="connsiteX4076" y="connsiteY4076"/>
            </a:cxn>
            <a:cxn ang="0">
              <a:pos x="connsiteX4077" y="connsiteY4077"/>
            </a:cxn>
            <a:cxn ang="0">
              <a:pos x="connsiteX4078" y="connsiteY4078"/>
            </a:cxn>
            <a:cxn ang="0">
              <a:pos x="connsiteX4079" y="connsiteY4079"/>
            </a:cxn>
            <a:cxn ang="0">
              <a:pos x="connsiteX4080" y="connsiteY4080"/>
            </a:cxn>
            <a:cxn ang="0">
              <a:pos x="connsiteX4081" y="connsiteY4081"/>
            </a:cxn>
            <a:cxn ang="0">
              <a:pos x="connsiteX4082" y="connsiteY4082"/>
            </a:cxn>
            <a:cxn ang="0">
              <a:pos x="connsiteX4083" y="connsiteY4083"/>
            </a:cxn>
            <a:cxn ang="0">
              <a:pos x="connsiteX4084" y="connsiteY4084"/>
            </a:cxn>
            <a:cxn ang="0">
              <a:pos x="connsiteX4085" y="connsiteY4085"/>
            </a:cxn>
            <a:cxn ang="0">
              <a:pos x="connsiteX4086" y="connsiteY4086"/>
            </a:cxn>
            <a:cxn ang="0">
              <a:pos x="connsiteX4087" y="connsiteY4087"/>
            </a:cxn>
            <a:cxn ang="0">
              <a:pos x="connsiteX4088" y="connsiteY4088"/>
            </a:cxn>
            <a:cxn ang="0">
              <a:pos x="connsiteX4089" y="connsiteY4089"/>
            </a:cxn>
            <a:cxn ang="0">
              <a:pos x="connsiteX4090" y="connsiteY4090"/>
            </a:cxn>
            <a:cxn ang="0">
              <a:pos x="connsiteX4091" y="connsiteY4091"/>
            </a:cxn>
            <a:cxn ang="0">
              <a:pos x="connsiteX4092" y="connsiteY4092"/>
            </a:cxn>
            <a:cxn ang="0">
              <a:pos x="connsiteX4093" y="connsiteY4093"/>
            </a:cxn>
            <a:cxn ang="0">
              <a:pos x="connsiteX4094" y="connsiteY4094"/>
            </a:cxn>
            <a:cxn ang="0">
              <a:pos x="connsiteX4095" y="connsiteY4095"/>
            </a:cxn>
            <a:cxn ang="0">
              <a:pos x="connsiteX4096" y="connsiteY4096"/>
            </a:cxn>
            <a:cxn ang="0">
              <a:pos x="connsiteX4097" y="connsiteY4097"/>
            </a:cxn>
            <a:cxn ang="0">
              <a:pos x="connsiteX4098" y="connsiteY4098"/>
            </a:cxn>
            <a:cxn ang="0">
              <a:pos x="connsiteX4099" y="connsiteY4099"/>
            </a:cxn>
            <a:cxn ang="0">
              <a:pos x="connsiteX4100" y="connsiteY4100"/>
            </a:cxn>
            <a:cxn ang="0">
              <a:pos x="connsiteX4101" y="connsiteY4101"/>
            </a:cxn>
            <a:cxn ang="0">
              <a:pos x="connsiteX4102" y="connsiteY4102"/>
            </a:cxn>
            <a:cxn ang="0">
              <a:pos x="connsiteX4103" y="connsiteY4103"/>
            </a:cxn>
            <a:cxn ang="0">
              <a:pos x="connsiteX4104" y="connsiteY4104"/>
            </a:cxn>
            <a:cxn ang="0">
              <a:pos x="connsiteX4105" y="connsiteY4105"/>
            </a:cxn>
            <a:cxn ang="0">
              <a:pos x="connsiteX4106" y="connsiteY4106"/>
            </a:cxn>
            <a:cxn ang="0">
              <a:pos x="connsiteX4107" y="connsiteY4107"/>
            </a:cxn>
            <a:cxn ang="0">
              <a:pos x="connsiteX4108" y="connsiteY4108"/>
            </a:cxn>
            <a:cxn ang="0">
              <a:pos x="connsiteX4109" y="connsiteY4109"/>
            </a:cxn>
            <a:cxn ang="0">
              <a:pos x="connsiteX4110" y="connsiteY4110"/>
            </a:cxn>
            <a:cxn ang="0">
              <a:pos x="connsiteX4111" y="connsiteY4111"/>
            </a:cxn>
            <a:cxn ang="0">
              <a:pos x="connsiteX4112" y="connsiteY4112"/>
            </a:cxn>
            <a:cxn ang="0">
              <a:pos x="connsiteX4113" y="connsiteY4113"/>
            </a:cxn>
            <a:cxn ang="0">
              <a:pos x="connsiteX4114" y="connsiteY4114"/>
            </a:cxn>
            <a:cxn ang="0">
              <a:pos x="connsiteX4115" y="connsiteY4115"/>
            </a:cxn>
            <a:cxn ang="0">
              <a:pos x="connsiteX4116" y="connsiteY4116"/>
            </a:cxn>
            <a:cxn ang="0">
              <a:pos x="connsiteX4117" y="connsiteY4117"/>
            </a:cxn>
            <a:cxn ang="0">
              <a:pos x="connsiteX4118" y="connsiteY4118"/>
            </a:cxn>
            <a:cxn ang="0">
              <a:pos x="connsiteX4119" y="connsiteY4119"/>
            </a:cxn>
            <a:cxn ang="0">
              <a:pos x="connsiteX4120" y="connsiteY4120"/>
            </a:cxn>
            <a:cxn ang="0">
              <a:pos x="connsiteX4121" y="connsiteY4121"/>
            </a:cxn>
            <a:cxn ang="0">
              <a:pos x="connsiteX4122" y="connsiteY4122"/>
            </a:cxn>
            <a:cxn ang="0">
              <a:pos x="connsiteX4123" y="connsiteY4123"/>
            </a:cxn>
            <a:cxn ang="0">
              <a:pos x="connsiteX4124" y="connsiteY4124"/>
            </a:cxn>
            <a:cxn ang="0">
              <a:pos x="connsiteX4125" y="connsiteY4125"/>
            </a:cxn>
            <a:cxn ang="0">
              <a:pos x="connsiteX4126" y="connsiteY4126"/>
            </a:cxn>
            <a:cxn ang="0">
              <a:pos x="connsiteX4127" y="connsiteY4127"/>
            </a:cxn>
            <a:cxn ang="0">
              <a:pos x="connsiteX4128" y="connsiteY4128"/>
            </a:cxn>
            <a:cxn ang="0">
              <a:pos x="connsiteX4129" y="connsiteY4129"/>
            </a:cxn>
            <a:cxn ang="0">
              <a:pos x="connsiteX4130" y="connsiteY4130"/>
            </a:cxn>
            <a:cxn ang="0">
              <a:pos x="connsiteX4131" y="connsiteY4131"/>
            </a:cxn>
            <a:cxn ang="0">
              <a:pos x="connsiteX4132" y="connsiteY4132"/>
            </a:cxn>
            <a:cxn ang="0">
              <a:pos x="connsiteX4133" y="connsiteY4133"/>
            </a:cxn>
            <a:cxn ang="0">
              <a:pos x="connsiteX4134" y="connsiteY4134"/>
            </a:cxn>
            <a:cxn ang="0">
              <a:pos x="connsiteX4135" y="connsiteY4135"/>
            </a:cxn>
            <a:cxn ang="0">
              <a:pos x="connsiteX4136" y="connsiteY4136"/>
            </a:cxn>
            <a:cxn ang="0">
              <a:pos x="connsiteX4137" y="connsiteY4137"/>
            </a:cxn>
            <a:cxn ang="0">
              <a:pos x="connsiteX4138" y="connsiteY4138"/>
            </a:cxn>
            <a:cxn ang="0">
              <a:pos x="connsiteX4139" y="connsiteY4139"/>
            </a:cxn>
            <a:cxn ang="0">
              <a:pos x="connsiteX4140" y="connsiteY4140"/>
            </a:cxn>
            <a:cxn ang="0">
              <a:pos x="connsiteX4141" y="connsiteY4141"/>
            </a:cxn>
            <a:cxn ang="0">
              <a:pos x="connsiteX4142" y="connsiteY4142"/>
            </a:cxn>
            <a:cxn ang="0">
              <a:pos x="connsiteX4143" y="connsiteY4143"/>
            </a:cxn>
            <a:cxn ang="0">
              <a:pos x="connsiteX4144" y="connsiteY4144"/>
            </a:cxn>
            <a:cxn ang="0">
              <a:pos x="connsiteX4145" y="connsiteY4145"/>
            </a:cxn>
            <a:cxn ang="0">
              <a:pos x="connsiteX4146" y="connsiteY4146"/>
            </a:cxn>
            <a:cxn ang="0">
              <a:pos x="connsiteX4147" y="connsiteY4147"/>
            </a:cxn>
            <a:cxn ang="0">
              <a:pos x="connsiteX4148" y="connsiteY4148"/>
            </a:cxn>
            <a:cxn ang="0">
              <a:pos x="connsiteX4149" y="connsiteY4149"/>
            </a:cxn>
            <a:cxn ang="0">
              <a:pos x="connsiteX4150" y="connsiteY4150"/>
            </a:cxn>
            <a:cxn ang="0">
              <a:pos x="connsiteX4151" y="connsiteY4151"/>
            </a:cxn>
            <a:cxn ang="0">
              <a:pos x="connsiteX4152" y="connsiteY4152"/>
            </a:cxn>
            <a:cxn ang="0">
              <a:pos x="connsiteX4153" y="connsiteY4153"/>
            </a:cxn>
            <a:cxn ang="0">
              <a:pos x="connsiteX4154" y="connsiteY4154"/>
            </a:cxn>
            <a:cxn ang="0">
              <a:pos x="connsiteX4155" y="connsiteY4155"/>
            </a:cxn>
            <a:cxn ang="0">
              <a:pos x="connsiteX4156" y="connsiteY4156"/>
            </a:cxn>
            <a:cxn ang="0">
              <a:pos x="connsiteX4157" y="connsiteY4157"/>
            </a:cxn>
            <a:cxn ang="0">
              <a:pos x="connsiteX4158" y="connsiteY4158"/>
            </a:cxn>
            <a:cxn ang="0">
              <a:pos x="connsiteX4159" y="connsiteY4159"/>
            </a:cxn>
            <a:cxn ang="0">
              <a:pos x="connsiteX4160" y="connsiteY4160"/>
            </a:cxn>
            <a:cxn ang="0">
              <a:pos x="connsiteX4161" y="connsiteY4161"/>
            </a:cxn>
            <a:cxn ang="0">
              <a:pos x="connsiteX4162" y="connsiteY4162"/>
            </a:cxn>
            <a:cxn ang="0">
              <a:pos x="connsiteX4163" y="connsiteY4163"/>
            </a:cxn>
            <a:cxn ang="0">
              <a:pos x="connsiteX4164" y="connsiteY4164"/>
            </a:cxn>
            <a:cxn ang="0">
              <a:pos x="connsiteX4165" y="connsiteY4165"/>
            </a:cxn>
            <a:cxn ang="0">
              <a:pos x="connsiteX4166" y="connsiteY4166"/>
            </a:cxn>
            <a:cxn ang="0">
              <a:pos x="connsiteX4167" y="connsiteY4167"/>
            </a:cxn>
            <a:cxn ang="0">
              <a:pos x="connsiteX4168" y="connsiteY4168"/>
            </a:cxn>
            <a:cxn ang="0">
              <a:pos x="connsiteX4169" y="connsiteY4169"/>
            </a:cxn>
            <a:cxn ang="0">
              <a:pos x="connsiteX4170" y="connsiteY4170"/>
            </a:cxn>
            <a:cxn ang="0">
              <a:pos x="connsiteX4171" y="connsiteY4171"/>
            </a:cxn>
            <a:cxn ang="0">
              <a:pos x="connsiteX4172" y="connsiteY4172"/>
            </a:cxn>
            <a:cxn ang="0">
              <a:pos x="connsiteX4173" y="connsiteY4173"/>
            </a:cxn>
            <a:cxn ang="0">
              <a:pos x="connsiteX4174" y="connsiteY4174"/>
            </a:cxn>
            <a:cxn ang="0">
              <a:pos x="connsiteX4175" y="connsiteY4175"/>
            </a:cxn>
            <a:cxn ang="0">
              <a:pos x="connsiteX4176" y="connsiteY4176"/>
            </a:cxn>
            <a:cxn ang="0">
              <a:pos x="connsiteX4177" y="connsiteY4177"/>
            </a:cxn>
            <a:cxn ang="0">
              <a:pos x="connsiteX4178" y="connsiteY4178"/>
            </a:cxn>
            <a:cxn ang="0">
              <a:pos x="connsiteX4179" y="connsiteY4179"/>
            </a:cxn>
            <a:cxn ang="0">
              <a:pos x="connsiteX4180" y="connsiteY4180"/>
            </a:cxn>
            <a:cxn ang="0">
              <a:pos x="connsiteX4181" y="connsiteY4181"/>
            </a:cxn>
            <a:cxn ang="0">
              <a:pos x="connsiteX4182" y="connsiteY4182"/>
            </a:cxn>
            <a:cxn ang="0">
              <a:pos x="connsiteX4183" y="connsiteY4183"/>
            </a:cxn>
            <a:cxn ang="0">
              <a:pos x="connsiteX4184" y="connsiteY4184"/>
            </a:cxn>
            <a:cxn ang="0">
              <a:pos x="connsiteX4185" y="connsiteY4185"/>
            </a:cxn>
            <a:cxn ang="0">
              <a:pos x="connsiteX4186" y="connsiteY4186"/>
            </a:cxn>
            <a:cxn ang="0">
              <a:pos x="connsiteX4187" y="connsiteY4187"/>
            </a:cxn>
            <a:cxn ang="0">
              <a:pos x="connsiteX4188" y="connsiteY4188"/>
            </a:cxn>
            <a:cxn ang="0">
              <a:pos x="connsiteX4189" y="connsiteY4189"/>
            </a:cxn>
            <a:cxn ang="0">
              <a:pos x="connsiteX4190" y="connsiteY4190"/>
            </a:cxn>
            <a:cxn ang="0">
              <a:pos x="connsiteX4191" y="connsiteY4191"/>
            </a:cxn>
            <a:cxn ang="0">
              <a:pos x="connsiteX4192" y="connsiteY4192"/>
            </a:cxn>
            <a:cxn ang="0">
              <a:pos x="connsiteX4193" y="connsiteY4193"/>
            </a:cxn>
            <a:cxn ang="0">
              <a:pos x="connsiteX4194" y="connsiteY4194"/>
            </a:cxn>
            <a:cxn ang="0">
              <a:pos x="connsiteX4195" y="connsiteY4195"/>
            </a:cxn>
            <a:cxn ang="0">
              <a:pos x="connsiteX4196" y="connsiteY4196"/>
            </a:cxn>
            <a:cxn ang="0">
              <a:pos x="connsiteX4197" y="connsiteY4197"/>
            </a:cxn>
            <a:cxn ang="0">
              <a:pos x="connsiteX4198" y="connsiteY4198"/>
            </a:cxn>
            <a:cxn ang="0">
              <a:pos x="connsiteX4199" y="connsiteY4199"/>
            </a:cxn>
            <a:cxn ang="0">
              <a:pos x="connsiteX4200" y="connsiteY4200"/>
            </a:cxn>
            <a:cxn ang="0">
              <a:pos x="connsiteX4201" y="connsiteY4201"/>
            </a:cxn>
            <a:cxn ang="0">
              <a:pos x="connsiteX4202" y="connsiteY4202"/>
            </a:cxn>
            <a:cxn ang="0">
              <a:pos x="connsiteX4203" y="connsiteY4203"/>
            </a:cxn>
            <a:cxn ang="0">
              <a:pos x="connsiteX4204" y="connsiteY4204"/>
            </a:cxn>
            <a:cxn ang="0">
              <a:pos x="connsiteX4205" y="connsiteY4205"/>
            </a:cxn>
            <a:cxn ang="0">
              <a:pos x="connsiteX4206" y="connsiteY4206"/>
            </a:cxn>
            <a:cxn ang="0">
              <a:pos x="connsiteX4207" y="connsiteY4207"/>
            </a:cxn>
            <a:cxn ang="0">
              <a:pos x="connsiteX4208" y="connsiteY4208"/>
            </a:cxn>
            <a:cxn ang="0">
              <a:pos x="connsiteX4209" y="connsiteY4209"/>
            </a:cxn>
            <a:cxn ang="0">
              <a:pos x="connsiteX4210" y="connsiteY4210"/>
            </a:cxn>
            <a:cxn ang="0">
              <a:pos x="connsiteX4211" y="connsiteY4211"/>
            </a:cxn>
            <a:cxn ang="0">
              <a:pos x="connsiteX4212" y="connsiteY4212"/>
            </a:cxn>
            <a:cxn ang="0">
              <a:pos x="connsiteX4213" y="connsiteY4213"/>
            </a:cxn>
            <a:cxn ang="0">
              <a:pos x="connsiteX4214" y="connsiteY4214"/>
            </a:cxn>
            <a:cxn ang="0">
              <a:pos x="connsiteX4215" y="connsiteY4215"/>
            </a:cxn>
            <a:cxn ang="0">
              <a:pos x="connsiteX4216" y="connsiteY4216"/>
            </a:cxn>
            <a:cxn ang="0">
              <a:pos x="connsiteX4217" y="connsiteY4217"/>
            </a:cxn>
            <a:cxn ang="0">
              <a:pos x="connsiteX4218" y="connsiteY4218"/>
            </a:cxn>
            <a:cxn ang="0">
              <a:pos x="connsiteX4219" y="connsiteY4219"/>
            </a:cxn>
            <a:cxn ang="0">
              <a:pos x="connsiteX4220" y="connsiteY4220"/>
            </a:cxn>
            <a:cxn ang="0">
              <a:pos x="connsiteX4221" y="connsiteY4221"/>
            </a:cxn>
            <a:cxn ang="0">
              <a:pos x="connsiteX4222" y="connsiteY4222"/>
            </a:cxn>
            <a:cxn ang="0">
              <a:pos x="connsiteX4223" y="connsiteY4223"/>
            </a:cxn>
            <a:cxn ang="0">
              <a:pos x="connsiteX4224" y="connsiteY4224"/>
            </a:cxn>
            <a:cxn ang="0">
              <a:pos x="connsiteX4225" y="connsiteY4225"/>
            </a:cxn>
            <a:cxn ang="0">
              <a:pos x="connsiteX4226" y="connsiteY4226"/>
            </a:cxn>
            <a:cxn ang="0">
              <a:pos x="connsiteX4227" y="connsiteY4227"/>
            </a:cxn>
            <a:cxn ang="0">
              <a:pos x="connsiteX4228" y="connsiteY4228"/>
            </a:cxn>
            <a:cxn ang="0">
              <a:pos x="connsiteX4229" y="connsiteY4229"/>
            </a:cxn>
            <a:cxn ang="0">
              <a:pos x="connsiteX4230" y="connsiteY4230"/>
            </a:cxn>
            <a:cxn ang="0">
              <a:pos x="connsiteX4231" y="connsiteY4231"/>
            </a:cxn>
            <a:cxn ang="0">
              <a:pos x="connsiteX4232" y="connsiteY4232"/>
            </a:cxn>
            <a:cxn ang="0">
              <a:pos x="connsiteX4233" y="connsiteY4233"/>
            </a:cxn>
            <a:cxn ang="0">
              <a:pos x="connsiteX4234" y="connsiteY4234"/>
            </a:cxn>
            <a:cxn ang="0">
              <a:pos x="connsiteX4235" y="connsiteY4235"/>
            </a:cxn>
            <a:cxn ang="0">
              <a:pos x="connsiteX4236" y="connsiteY4236"/>
            </a:cxn>
            <a:cxn ang="0">
              <a:pos x="connsiteX4237" y="connsiteY4237"/>
            </a:cxn>
            <a:cxn ang="0">
              <a:pos x="connsiteX4238" y="connsiteY4238"/>
            </a:cxn>
            <a:cxn ang="0">
              <a:pos x="connsiteX4239" y="connsiteY4239"/>
            </a:cxn>
            <a:cxn ang="0">
              <a:pos x="connsiteX4240" y="connsiteY4240"/>
            </a:cxn>
            <a:cxn ang="0">
              <a:pos x="connsiteX4241" y="connsiteY4241"/>
            </a:cxn>
            <a:cxn ang="0">
              <a:pos x="connsiteX4242" y="connsiteY4242"/>
            </a:cxn>
            <a:cxn ang="0">
              <a:pos x="connsiteX4243" y="connsiteY4243"/>
            </a:cxn>
            <a:cxn ang="0">
              <a:pos x="connsiteX4244" y="connsiteY4244"/>
            </a:cxn>
            <a:cxn ang="0">
              <a:pos x="connsiteX4245" y="connsiteY4245"/>
            </a:cxn>
            <a:cxn ang="0">
              <a:pos x="connsiteX4246" y="connsiteY4246"/>
            </a:cxn>
            <a:cxn ang="0">
              <a:pos x="connsiteX4247" y="connsiteY4247"/>
            </a:cxn>
            <a:cxn ang="0">
              <a:pos x="connsiteX4248" y="connsiteY4248"/>
            </a:cxn>
            <a:cxn ang="0">
              <a:pos x="connsiteX4249" y="connsiteY4249"/>
            </a:cxn>
            <a:cxn ang="0">
              <a:pos x="connsiteX4250" y="connsiteY4250"/>
            </a:cxn>
            <a:cxn ang="0">
              <a:pos x="connsiteX4251" y="connsiteY4251"/>
            </a:cxn>
            <a:cxn ang="0">
              <a:pos x="connsiteX4252" y="connsiteY4252"/>
            </a:cxn>
            <a:cxn ang="0">
              <a:pos x="connsiteX4253" y="connsiteY4253"/>
            </a:cxn>
            <a:cxn ang="0">
              <a:pos x="connsiteX4254" y="connsiteY4254"/>
            </a:cxn>
            <a:cxn ang="0">
              <a:pos x="connsiteX4255" y="connsiteY4255"/>
            </a:cxn>
            <a:cxn ang="0">
              <a:pos x="connsiteX4256" y="connsiteY4256"/>
            </a:cxn>
            <a:cxn ang="0">
              <a:pos x="connsiteX4257" y="connsiteY4257"/>
            </a:cxn>
            <a:cxn ang="0">
              <a:pos x="connsiteX4258" y="connsiteY4258"/>
            </a:cxn>
            <a:cxn ang="0">
              <a:pos x="connsiteX4259" y="connsiteY4259"/>
            </a:cxn>
            <a:cxn ang="0">
              <a:pos x="connsiteX4260" y="connsiteY4260"/>
            </a:cxn>
            <a:cxn ang="0">
              <a:pos x="connsiteX4261" y="connsiteY4261"/>
            </a:cxn>
            <a:cxn ang="0">
              <a:pos x="connsiteX4262" y="connsiteY4262"/>
            </a:cxn>
            <a:cxn ang="0">
              <a:pos x="connsiteX4263" y="connsiteY4263"/>
            </a:cxn>
            <a:cxn ang="0">
              <a:pos x="connsiteX4264" y="connsiteY4264"/>
            </a:cxn>
            <a:cxn ang="0">
              <a:pos x="connsiteX4265" y="connsiteY4265"/>
            </a:cxn>
            <a:cxn ang="0">
              <a:pos x="connsiteX4266" y="connsiteY4266"/>
            </a:cxn>
            <a:cxn ang="0">
              <a:pos x="connsiteX4267" y="connsiteY4267"/>
            </a:cxn>
            <a:cxn ang="0">
              <a:pos x="connsiteX4268" y="connsiteY4268"/>
            </a:cxn>
            <a:cxn ang="0">
              <a:pos x="connsiteX4269" y="connsiteY4269"/>
            </a:cxn>
            <a:cxn ang="0">
              <a:pos x="connsiteX4270" y="connsiteY4270"/>
            </a:cxn>
            <a:cxn ang="0">
              <a:pos x="connsiteX4271" y="connsiteY4271"/>
            </a:cxn>
            <a:cxn ang="0">
              <a:pos x="connsiteX4272" y="connsiteY4272"/>
            </a:cxn>
            <a:cxn ang="0">
              <a:pos x="connsiteX4273" y="connsiteY4273"/>
            </a:cxn>
            <a:cxn ang="0">
              <a:pos x="connsiteX4274" y="connsiteY4274"/>
            </a:cxn>
            <a:cxn ang="0">
              <a:pos x="connsiteX4275" y="connsiteY4275"/>
            </a:cxn>
            <a:cxn ang="0">
              <a:pos x="connsiteX4276" y="connsiteY4276"/>
            </a:cxn>
            <a:cxn ang="0">
              <a:pos x="connsiteX4277" y="connsiteY4277"/>
            </a:cxn>
            <a:cxn ang="0">
              <a:pos x="connsiteX4278" y="connsiteY4278"/>
            </a:cxn>
            <a:cxn ang="0">
              <a:pos x="connsiteX4279" y="connsiteY4279"/>
            </a:cxn>
            <a:cxn ang="0">
              <a:pos x="connsiteX4280" y="connsiteY4280"/>
            </a:cxn>
            <a:cxn ang="0">
              <a:pos x="connsiteX4281" y="connsiteY4281"/>
            </a:cxn>
            <a:cxn ang="0">
              <a:pos x="connsiteX4282" y="connsiteY4282"/>
            </a:cxn>
            <a:cxn ang="0">
              <a:pos x="connsiteX4283" y="connsiteY4283"/>
            </a:cxn>
            <a:cxn ang="0">
              <a:pos x="connsiteX4284" y="connsiteY4284"/>
            </a:cxn>
            <a:cxn ang="0">
              <a:pos x="connsiteX4285" y="connsiteY4285"/>
            </a:cxn>
            <a:cxn ang="0">
              <a:pos x="connsiteX4286" y="connsiteY4286"/>
            </a:cxn>
            <a:cxn ang="0">
              <a:pos x="connsiteX4287" y="connsiteY4287"/>
            </a:cxn>
            <a:cxn ang="0">
              <a:pos x="connsiteX4288" y="connsiteY4288"/>
            </a:cxn>
            <a:cxn ang="0">
              <a:pos x="connsiteX4289" y="connsiteY4289"/>
            </a:cxn>
            <a:cxn ang="0">
              <a:pos x="connsiteX4290" y="connsiteY4290"/>
            </a:cxn>
            <a:cxn ang="0">
              <a:pos x="connsiteX4291" y="connsiteY4291"/>
            </a:cxn>
            <a:cxn ang="0">
              <a:pos x="connsiteX4292" y="connsiteY4292"/>
            </a:cxn>
            <a:cxn ang="0">
              <a:pos x="connsiteX4293" y="connsiteY4293"/>
            </a:cxn>
            <a:cxn ang="0">
              <a:pos x="connsiteX4294" y="connsiteY4294"/>
            </a:cxn>
            <a:cxn ang="0">
              <a:pos x="connsiteX4295" y="connsiteY4295"/>
            </a:cxn>
            <a:cxn ang="0">
              <a:pos x="connsiteX4296" y="connsiteY4296"/>
            </a:cxn>
            <a:cxn ang="0">
              <a:pos x="connsiteX4297" y="connsiteY4297"/>
            </a:cxn>
            <a:cxn ang="0">
              <a:pos x="connsiteX4298" y="connsiteY4298"/>
            </a:cxn>
            <a:cxn ang="0">
              <a:pos x="connsiteX4299" y="connsiteY4299"/>
            </a:cxn>
            <a:cxn ang="0">
              <a:pos x="connsiteX4300" y="connsiteY4300"/>
            </a:cxn>
            <a:cxn ang="0">
              <a:pos x="connsiteX4301" y="connsiteY4301"/>
            </a:cxn>
            <a:cxn ang="0">
              <a:pos x="connsiteX4302" y="connsiteY4302"/>
            </a:cxn>
            <a:cxn ang="0">
              <a:pos x="connsiteX4303" y="connsiteY4303"/>
            </a:cxn>
            <a:cxn ang="0">
              <a:pos x="connsiteX4304" y="connsiteY4304"/>
            </a:cxn>
            <a:cxn ang="0">
              <a:pos x="connsiteX4305" y="connsiteY4305"/>
            </a:cxn>
            <a:cxn ang="0">
              <a:pos x="connsiteX4306" y="connsiteY4306"/>
            </a:cxn>
            <a:cxn ang="0">
              <a:pos x="connsiteX4307" y="connsiteY4307"/>
            </a:cxn>
            <a:cxn ang="0">
              <a:pos x="connsiteX4308" y="connsiteY4308"/>
            </a:cxn>
            <a:cxn ang="0">
              <a:pos x="connsiteX4309" y="connsiteY4309"/>
            </a:cxn>
            <a:cxn ang="0">
              <a:pos x="connsiteX4310" y="connsiteY4310"/>
            </a:cxn>
            <a:cxn ang="0">
              <a:pos x="connsiteX4311" y="connsiteY4311"/>
            </a:cxn>
            <a:cxn ang="0">
              <a:pos x="connsiteX4312" y="connsiteY4312"/>
            </a:cxn>
            <a:cxn ang="0">
              <a:pos x="connsiteX4313" y="connsiteY4313"/>
            </a:cxn>
            <a:cxn ang="0">
              <a:pos x="connsiteX4314" y="connsiteY4314"/>
            </a:cxn>
            <a:cxn ang="0">
              <a:pos x="connsiteX4315" y="connsiteY4315"/>
            </a:cxn>
            <a:cxn ang="0">
              <a:pos x="connsiteX4316" y="connsiteY4316"/>
            </a:cxn>
            <a:cxn ang="0">
              <a:pos x="connsiteX4317" y="connsiteY4317"/>
            </a:cxn>
            <a:cxn ang="0">
              <a:pos x="connsiteX4318" y="connsiteY4318"/>
            </a:cxn>
            <a:cxn ang="0">
              <a:pos x="connsiteX4319" y="connsiteY4319"/>
            </a:cxn>
            <a:cxn ang="0">
              <a:pos x="connsiteX4320" y="connsiteY4320"/>
            </a:cxn>
            <a:cxn ang="0">
              <a:pos x="connsiteX4321" y="connsiteY4321"/>
            </a:cxn>
            <a:cxn ang="0">
              <a:pos x="connsiteX4322" y="connsiteY4322"/>
            </a:cxn>
            <a:cxn ang="0">
              <a:pos x="connsiteX4323" y="connsiteY4323"/>
            </a:cxn>
            <a:cxn ang="0">
              <a:pos x="connsiteX4324" y="connsiteY4324"/>
            </a:cxn>
            <a:cxn ang="0">
              <a:pos x="connsiteX4325" y="connsiteY4325"/>
            </a:cxn>
            <a:cxn ang="0">
              <a:pos x="connsiteX4326" y="connsiteY4326"/>
            </a:cxn>
            <a:cxn ang="0">
              <a:pos x="connsiteX4327" y="connsiteY4327"/>
            </a:cxn>
            <a:cxn ang="0">
              <a:pos x="connsiteX4328" y="connsiteY4328"/>
            </a:cxn>
            <a:cxn ang="0">
              <a:pos x="connsiteX4329" y="connsiteY4329"/>
            </a:cxn>
            <a:cxn ang="0">
              <a:pos x="connsiteX4330" y="connsiteY4330"/>
            </a:cxn>
            <a:cxn ang="0">
              <a:pos x="connsiteX4331" y="connsiteY4331"/>
            </a:cxn>
            <a:cxn ang="0">
              <a:pos x="connsiteX4332" y="connsiteY4332"/>
            </a:cxn>
            <a:cxn ang="0">
              <a:pos x="connsiteX4333" y="connsiteY4333"/>
            </a:cxn>
            <a:cxn ang="0">
              <a:pos x="connsiteX4334" y="connsiteY4334"/>
            </a:cxn>
            <a:cxn ang="0">
              <a:pos x="connsiteX4335" y="connsiteY4335"/>
            </a:cxn>
            <a:cxn ang="0">
              <a:pos x="connsiteX4336" y="connsiteY4336"/>
            </a:cxn>
            <a:cxn ang="0">
              <a:pos x="connsiteX4337" y="connsiteY4337"/>
            </a:cxn>
            <a:cxn ang="0">
              <a:pos x="connsiteX4338" y="connsiteY4338"/>
            </a:cxn>
            <a:cxn ang="0">
              <a:pos x="connsiteX4339" y="connsiteY4339"/>
            </a:cxn>
            <a:cxn ang="0">
              <a:pos x="connsiteX4340" y="connsiteY4340"/>
            </a:cxn>
            <a:cxn ang="0">
              <a:pos x="connsiteX4341" y="connsiteY4341"/>
            </a:cxn>
            <a:cxn ang="0">
              <a:pos x="connsiteX4342" y="connsiteY4342"/>
            </a:cxn>
            <a:cxn ang="0">
              <a:pos x="connsiteX4343" y="connsiteY4343"/>
            </a:cxn>
            <a:cxn ang="0">
              <a:pos x="connsiteX4344" y="connsiteY4344"/>
            </a:cxn>
            <a:cxn ang="0">
              <a:pos x="connsiteX4345" y="connsiteY4345"/>
            </a:cxn>
            <a:cxn ang="0">
              <a:pos x="connsiteX4346" y="connsiteY4346"/>
            </a:cxn>
            <a:cxn ang="0">
              <a:pos x="connsiteX4347" y="connsiteY4347"/>
            </a:cxn>
            <a:cxn ang="0">
              <a:pos x="connsiteX4348" y="connsiteY4348"/>
            </a:cxn>
            <a:cxn ang="0">
              <a:pos x="connsiteX4349" y="connsiteY4349"/>
            </a:cxn>
            <a:cxn ang="0">
              <a:pos x="connsiteX4350" y="connsiteY4350"/>
            </a:cxn>
            <a:cxn ang="0">
              <a:pos x="connsiteX4351" y="connsiteY4351"/>
            </a:cxn>
            <a:cxn ang="0">
              <a:pos x="connsiteX4352" y="connsiteY4352"/>
            </a:cxn>
            <a:cxn ang="0">
              <a:pos x="connsiteX4353" y="connsiteY4353"/>
            </a:cxn>
            <a:cxn ang="0">
              <a:pos x="connsiteX4354" y="connsiteY4354"/>
            </a:cxn>
            <a:cxn ang="0">
              <a:pos x="connsiteX4355" y="connsiteY4355"/>
            </a:cxn>
            <a:cxn ang="0">
              <a:pos x="connsiteX4356" y="connsiteY4356"/>
            </a:cxn>
            <a:cxn ang="0">
              <a:pos x="connsiteX4357" y="connsiteY4357"/>
            </a:cxn>
            <a:cxn ang="0">
              <a:pos x="connsiteX4358" y="connsiteY4358"/>
            </a:cxn>
            <a:cxn ang="0">
              <a:pos x="connsiteX4359" y="connsiteY4359"/>
            </a:cxn>
            <a:cxn ang="0">
              <a:pos x="connsiteX4360" y="connsiteY4360"/>
            </a:cxn>
            <a:cxn ang="0">
              <a:pos x="connsiteX4361" y="connsiteY4361"/>
            </a:cxn>
            <a:cxn ang="0">
              <a:pos x="connsiteX4362" y="connsiteY4362"/>
            </a:cxn>
            <a:cxn ang="0">
              <a:pos x="connsiteX4363" y="connsiteY4363"/>
            </a:cxn>
            <a:cxn ang="0">
              <a:pos x="connsiteX4364" y="connsiteY4364"/>
            </a:cxn>
            <a:cxn ang="0">
              <a:pos x="connsiteX4365" y="connsiteY4365"/>
            </a:cxn>
            <a:cxn ang="0">
              <a:pos x="connsiteX4366" y="connsiteY4366"/>
            </a:cxn>
            <a:cxn ang="0">
              <a:pos x="connsiteX4367" y="connsiteY4367"/>
            </a:cxn>
            <a:cxn ang="0">
              <a:pos x="connsiteX4368" y="connsiteY4368"/>
            </a:cxn>
            <a:cxn ang="0">
              <a:pos x="connsiteX4369" y="connsiteY4369"/>
            </a:cxn>
            <a:cxn ang="0">
              <a:pos x="connsiteX4370" y="connsiteY4370"/>
            </a:cxn>
            <a:cxn ang="0">
              <a:pos x="connsiteX4371" y="connsiteY4371"/>
            </a:cxn>
            <a:cxn ang="0">
              <a:pos x="connsiteX4372" y="connsiteY4372"/>
            </a:cxn>
            <a:cxn ang="0">
              <a:pos x="connsiteX4373" y="connsiteY4373"/>
            </a:cxn>
            <a:cxn ang="0">
              <a:pos x="connsiteX4374" y="connsiteY4374"/>
            </a:cxn>
            <a:cxn ang="0">
              <a:pos x="connsiteX4375" y="connsiteY4375"/>
            </a:cxn>
            <a:cxn ang="0">
              <a:pos x="connsiteX4376" y="connsiteY4376"/>
            </a:cxn>
            <a:cxn ang="0">
              <a:pos x="connsiteX4377" y="connsiteY4377"/>
            </a:cxn>
            <a:cxn ang="0">
              <a:pos x="connsiteX4378" y="connsiteY4378"/>
            </a:cxn>
            <a:cxn ang="0">
              <a:pos x="connsiteX4379" y="connsiteY4379"/>
            </a:cxn>
            <a:cxn ang="0">
              <a:pos x="connsiteX4380" y="connsiteY4380"/>
            </a:cxn>
            <a:cxn ang="0">
              <a:pos x="connsiteX4381" y="connsiteY4381"/>
            </a:cxn>
            <a:cxn ang="0">
              <a:pos x="connsiteX4382" y="connsiteY4382"/>
            </a:cxn>
            <a:cxn ang="0">
              <a:pos x="connsiteX4383" y="connsiteY4383"/>
            </a:cxn>
            <a:cxn ang="0">
              <a:pos x="connsiteX4384" y="connsiteY4384"/>
            </a:cxn>
            <a:cxn ang="0">
              <a:pos x="connsiteX4385" y="connsiteY4385"/>
            </a:cxn>
            <a:cxn ang="0">
              <a:pos x="connsiteX4386" y="connsiteY4386"/>
            </a:cxn>
            <a:cxn ang="0">
              <a:pos x="connsiteX4387" y="connsiteY4387"/>
            </a:cxn>
            <a:cxn ang="0">
              <a:pos x="connsiteX4388" y="connsiteY4388"/>
            </a:cxn>
            <a:cxn ang="0">
              <a:pos x="connsiteX4389" y="connsiteY4389"/>
            </a:cxn>
            <a:cxn ang="0">
              <a:pos x="connsiteX4390" y="connsiteY4390"/>
            </a:cxn>
            <a:cxn ang="0">
              <a:pos x="connsiteX4391" y="connsiteY4391"/>
            </a:cxn>
            <a:cxn ang="0">
              <a:pos x="connsiteX4392" y="connsiteY4392"/>
            </a:cxn>
            <a:cxn ang="0">
              <a:pos x="connsiteX4393" y="connsiteY4393"/>
            </a:cxn>
            <a:cxn ang="0">
              <a:pos x="connsiteX4394" y="connsiteY4394"/>
            </a:cxn>
            <a:cxn ang="0">
              <a:pos x="connsiteX4395" y="connsiteY4395"/>
            </a:cxn>
            <a:cxn ang="0">
              <a:pos x="connsiteX4396" y="connsiteY4396"/>
            </a:cxn>
            <a:cxn ang="0">
              <a:pos x="connsiteX4397" y="connsiteY4397"/>
            </a:cxn>
            <a:cxn ang="0">
              <a:pos x="connsiteX4398" y="connsiteY4398"/>
            </a:cxn>
            <a:cxn ang="0">
              <a:pos x="connsiteX4399" y="connsiteY4399"/>
            </a:cxn>
            <a:cxn ang="0">
              <a:pos x="connsiteX4400" y="connsiteY4400"/>
            </a:cxn>
            <a:cxn ang="0">
              <a:pos x="connsiteX4401" y="connsiteY4401"/>
            </a:cxn>
            <a:cxn ang="0">
              <a:pos x="connsiteX4402" y="connsiteY4402"/>
            </a:cxn>
            <a:cxn ang="0">
              <a:pos x="connsiteX4403" y="connsiteY4403"/>
            </a:cxn>
            <a:cxn ang="0">
              <a:pos x="connsiteX4404" y="connsiteY4404"/>
            </a:cxn>
            <a:cxn ang="0">
              <a:pos x="connsiteX4405" y="connsiteY4405"/>
            </a:cxn>
            <a:cxn ang="0">
              <a:pos x="connsiteX4406" y="connsiteY4406"/>
            </a:cxn>
            <a:cxn ang="0">
              <a:pos x="connsiteX4407" y="connsiteY4407"/>
            </a:cxn>
            <a:cxn ang="0">
              <a:pos x="connsiteX4408" y="connsiteY4408"/>
            </a:cxn>
            <a:cxn ang="0">
              <a:pos x="connsiteX4409" y="connsiteY4409"/>
            </a:cxn>
            <a:cxn ang="0">
              <a:pos x="connsiteX4410" y="connsiteY4410"/>
            </a:cxn>
            <a:cxn ang="0">
              <a:pos x="connsiteX4411" y="connsiteY4411"/>
            </a:cxn>
            <a:cxn ang="0">
              <a:pos x="connsiteX4412" y="connsiteY4412"/>
            </a:cxn>
            <a:cxn ang="0">
              <a:pos x="connsiteX4413" y="connsiteY4413"/>
            </a:cxn>
            <a:cxn ang="0">
              <a:pos x="connsiteX4414" y="connsiteY4414"/>
            </a:cxn>
            <a:cxn ang="0">
              <a:pos x="connsiteX4415" y="connsiteY4415"/>
            </a:cxn>
            <a:cxn ang="0">
              <a:pos x="connsiteX4416" y="connsiteY4416"/>
            </a:cxn>
            <a:cxn ang="0">
              <a:pos x="connsiteX4417" y="connsiteY4417"/>
            </a:cxn>
            <a:cxn ang="0">
              <a:pos x="connsiteX4418" y="connsiteY4418"/>
            </a:cxn>
            <a:cxn ang="0">
              <a:pos x="connsiteX4419" y="connsiteY4419"/>
            </a:cxn>
            <a:cxn ang="0">
              <a:pos x="connsiteX4420" y="connsiteY4420"/>
            </a:cxn>
            <a:cxn ang="0">
              <a:pos x="connsiteX4421" y="connsiteY4421"/>
            </a:cxn>
            <a:cxn ang="0">
              <a:pos x="connsiteX4422" y="connsiteY4422"/>
            </a:cxn>
            <a:cxn ang="0">
              <a:pos x="connsiteX4423" y="connsiteY4423"/>
            </a:cxn>
            <a:cxn ang="0">
              <a:pos x="connsiteX4424" y="connsiteY4424"/>
            </a:cxn>
            <a:cxn ang="0">
              <a:pos x="connsiteX4425" y="connsiteY4425"/>
            </a:cxn>
            <a:cxn ang="0">
              <a:pos x="connsiteX4426" y="connsiteY4426"/>
            </a:cxn>
            <a:cxn ang="0">
              <a:pos x="connsiteX4427" y="connsiteY4427"/>
            </a:cxn>
            <a:cxn ang="0">
              <a:pos x="connsiteX4428" y="connsiteY4428"/>
            </a:cxn>
            <a:cxn ang="0">
              <a:pos x="connsiteX4429" y="connsiteY4429"/>
            </a:cxn>
            <a:cxn ang="0">
              <a:pos x="connsiteX4430" y="connsiteY4430"/>
            </a:cxn>
            <a:cxn ang="0">
              <a:pos x="connsiteX4431" y="connsiteY4431"/>
            </a:cxn>
            <a:cxn ang="0">
              <a:pos x="connsiteX4432" y="connsiteY4432"/>
            </a:cxn>
            <a:cxn ang="0">
              <a:pos x="connsiteX4433" y="connsiteY4433"/>
            </a:cxn>
            <a:cxn ang="0">
              <a:pos x="connsiteX4434" y="connsiteY4434"/>
            </a:cxn>
            <a:cxn ang="0">
              <a:pos x="connsiteX4435" y="connsiteY4435"/>
            </a:cxn>
            <a:cxn ang="0">
              <a:pos x="connsiteX4436" y="connsiteY4436"/>
            </a:cxn>
            <a:cxn ang="0">
              <a:pos x="connsiteX4437" y="connsiteY4437"/>
            </a:cxn>
            <a:cxn ang="0">
              <a:pos x="connsiteX4438" y="connsiteY4438"/>
            </a:cxn>
            <a:cxn ang="0">
              <a:pos x="connsiteX4439" y="connsiteY4439"/>
            </a:cxn>
            <a:cxn ang="0">
              <a:pos x="connsiteX4440" y="connsiteY4440"/>
            </a:cxn>
            <a:cxn ang="0">
              <a:pos x="connsiteX4441" y="connsiteY4441"/>
            </a:cxn>
            <a:cxn ang="0">
              <a:pos x="connsiteX4442" y="connsiteY4442"/>
            </a:cxn>
            <a:cxn ang="0">
              <a:pos x="connsiteX4443" y="connsiteY4443"/>
            </a:cxn>
            <a:cxn ang="0">
              <a:pos x="connsiteX4444" y="connsiteY4444"/>
            </a:cxn>
            <a:cxn ang="0">
              <a:pos x="connsiteX4445" y="connsiteY4445"/>
            </a:cxn>
            <a:cxn ang="0">
              <a:pos x="connsiteX4446" y="connsiteY4446"/>
            </a:cxn>
            <a:cxn ang="0">
              <a:pos x="connsiteX4447" y="connsiteY4447"/>
            </a:cxn>
            <a:cxn ang="0">
              <a:pos x="connsiteX4448" y="connsiteY4448"/>
            </a:cxn>
            <a:cxn ang="0">
              <a:pos x="connsiteX4449" y="connsiteY4449"/>
            </a:cxn>
            <a:cxn ang="0">
              <a:pos x="connsiteX4450" y="connsiteY4450"/>
            </a:cxn>
            <a:cxn ang="0">
              <a:pos x="connsiteX4451" y="connsiteY4451"/>
            </a:cxn>
            <a:cxn ang="0">
              <a:pos x="connsiteX4452" y="connsiteY4452"/>
            </a:cxn>
            <a:cxn ang="0">
              <a:pos x="connsiteX4453" y="connsiteY4453"/>
            </a:cxn>
            <a:cxn ang="0">
              <a:pos x="connsiteX4454" y="connsiteY4454"/>
            </a:cxn>
            <a:cxn ang="0">
              <a:pos x="connsiteX4455" y="connsiteY4455"/>
            </a:cxn>
            <a:cxn ang="0">
              <a:pos x="connsiteX4456" y="connsiteY4456"/>
            </a:cxn>
            <a:cxn ang="0">
              <a:pos x="connsiteX4457" y="connsiteY4457"/>
            </a:cxn>
            <a:cxn ang="0">
              <a:pos x="connsiteX4458" y="connsiteY4458"/>
            </a:cxn>
            <a:cxn ang="0">
              <a:pos x="connsiteX4459" y="connsiteY4459"/>
            </a:cxn>
            <a:cxn ang="0">
              <a:pos x="connsiteX4460" y="connsiteY4460"/>
            </a:cxn>
            <a:cxn ang="0">
              <a:pos x="connsiteX4461" y="connsiteY4461"/>
            </a:cxn>
            <a:cxn ang="0">
              <a:pos x="connsiteX4462" y="connsiteY4462"/>
            </a:cxn>
            <a:cxn ang="0">
              <a:pos x="connsiteX4463" y="connsiteY4463"/>
            </a:cxn>
            <a:cxn ang="0">
              <a:pos x="connsiteX4464" y="connsiteY4464"/>
            </a:cxn>
            <a:cxn ang="0">
              <a:pos x="connsiteX4465" y="connsiteY4465"/>
            </a:cxn>
            <a:cxn ang="0">
              <a:pos x="connsiteX4466" y="connsiteY4466"/>
            </a:cxn>
            <a:cxn ang="0">
              <a:pos x="connsiteX4467" y="connsiteY4467"/>
            </a:cxn>
            <a:cxn ang="0">
              <a:pos x="connsiteX4468" y="connsiteY4468"/>
            </a:cxn>
            <a:cxn ang="0">
              <a:pos x="connsiteX4469" y="connsiteY4469"/>
            </a:cxn>
            <a:cxn ang="0">
              <a:pos x="connsiteX4470" y="connsiteY4470"/>
            </a:cxn>
            <a:cxn ang="0">
              <a:pos x="connsiteX4471" y="connsiteY4471"/>
            </a:cxn>
            <a:cxn ang="0">
              <a:pos x="connsiteX4472" y="connsiteY4472"/>
            </a:cxn>
            <a:cxn ang="0">
              <a:pos x="connsiteX4473" y="connsiteY4473"/>
            </a:cxn>
            <a:cxn ang="0">
              <a:pos x="connsiteX4474" y="connsiteY4474"/>
            </a:cxn>
            <a:cxn ang="0">
              <a:pos x="connsiteX4475" y="connsiteY4475"/>
            </a:cxn>
            <a:cxn ang="0">
              <a:pos x="connsiteX4476" y="connsiteY4476"/>
            </a:cxn>
            <a:cxn ang="0">
              <a:pos x="connsiteX4477" y="connsiteY4477"/>
            </a:cxn>
            <a:cxn ang="0">
              <a:pos x="connsiteX4478" y="connsiteY4478"/>
            </a:cxn>
            <a:cxn ang="0">
              <a:pos x="connsiteX4479" y="connsiteY4479"/>
            </a:cxn>
            <a:cxn ang="0">
              <a:pos x="connsiteX4480" y="connsiteY4480"/>
            </a:cxn>
            <a:cxn ang="0">
              <a:pos x="connsiteX4481" y="connsiteY4481"/>
            </a:cxn>
            <a:cxn ang="0">
              <a:pos x="connsiteX4482" y="connsiteY4482"/>
            </a:cxn>
            <a:cxn ang="0">
              <a:pos x="connsiteX4483" y="connsiteY4483"/>
            </a:cxn>
            <a:cxn ang="0">
              <a:pos x="connsiteX4484" y="connsiteY4484"/>
            </a:cxn>
            <a:cxn ang="0">
              <a:pos x="connsiteX4485" y="connsiteY4485"/>
            </a:cxn>
            <a:cxn ang="0">
              <a:pos x="connsiteX4486" y="connsiteY4486"/>
            </a:cxn>
            <a:cxn ang="0">
              <a:pos x="connsiteX4487" y="connsiteY4487"/>
            </a:cxn>
            <a:cxn ang="0">
              <a:pos x="connsiteX4488" y="connsiteY4488"/>
            </a:cxn>
            <a:cxn ang="0">
              <a:pos x="connsiteX4489" y="connsiteY4489"/>
            </a:cxn>
            <a:cxn ang="0">
              <a:pos x="connsiteX4490" y="connsiteY4490"/>
            </a:cxn>
            <a:cxn ang="0">
              <a:pos x="connsiteX4491" y="connsiteY4491"/>
            </a:cxn>
            <a:cxn ang="0">
              <a:pos x="connsiteX4492" y="connsiteY4492"/>
            </a:cxn>
            <a:cxn ang="0">
              <a:pos x="connsiteX4493" y="connsiteY4493"/>
            </a:cxn>
            <a:cxn ang="0">
              <a:pos x="connsiteX4494" y="connsiteY4494"/>
            </a:cxn>
            <a:cxn ang="0">
              <a:pos x="connsiteX4495" y="connsiteY4495"/>
            </a:cxn>
            <a:cxn ang="0">
              <a:pos x="connsiteX4496" y="connsiteY4496"/>
            </a:cxn>
            <a:cxn ang="0">
              <a:pos x="connsiteX4497" y="connsiteY4497"/>
            </a:cxn>
            <a:cxn ang="0">
              <a:pos x="connsiteX4498" y="connsiteY4498"/>
            </a:cxn>
            <a:cxn ang="0">
              <a:pos x="connsiteX4499" y="connsiteY4499"/>
            </a:cxn>
            <a:cxn ang="0">
              <a:pos x="connsiteX4500" y="connsiteY4500"/>
            </a:cxn>
            <a:cxn ang="0">
              <a:pos x="connsiteX4501" y="connsiteY4501"/>
            </a:cxn>
            <a:cxn ang="0">
              <a:pos x="connsiteX4502" y="connsiteY4502"/>
            </a:cxn>
            <a:cxn ang="0">
              <a:pos x="connsiteX4503" y="connsiteY4503"/>
            </a:cxn>
            <a:cxn ang="0">
              <a:pos x="connsiteX4504" y="connsiteY4504"/>
            </a:cxn>
            <a:cxn ang="0">
              <a:pos x="connsiteX4505" y="connsiteY4505"/>
            </a:cxn>
            <a:cxn ang="0">
              <a:pos x="connsiteX4506" y="connsiteY4506"/>
            </a:cxn>
            <a:cxn ang="0">
              <a:pos x="connsiteX4507" y="connsiteY4507"/>
            </a:cxn>
            <a:cxn ang="0">
              <a:pos x="connsiteX4508" y="connsiteY4508"/>
            </a:cxn>
            <a:cxn ang="0">
              <a:pos x="connsiteX4509" y="connsiteY4509"/>
            </a:cxn>
            <a:cxn ang="0">
              <a:pos x="connsiteX4510" y="connsiteY4510"/>
            </a:cxn>
            <a:cxn ang="0">
              <a:pos x="connsiteX4511" y="connsiteY4511"/>
            </a:cxn>
            <a:cxn ang="0">
              <a:pos x="connsiteX4512" y="connsiteY4512"/>
            </a:cxn>
            <a:cxn ang="0">
              <a:pos x="connsiteX4513" y="connsiteY4513"/>
            </a:cxn>
            <a:cxn ang="0">
              <a:pos x="connsiteX4514" y="connsiteY4514"/>
            </a:cxn>
            <a:cxn ang="0">
              <a:pos x="connsiteX4515" y="connsiteY4515"/>
            </a:cxn>
            <a:cxn ang="0">
              <a:pos x="connsiteX4516" y="connsiteY4516"/>
            </a:cxn>
            <a:cxn ang="0">
              <a:pos x="connsiteX4517" y="connsiteY4517"/>
            </a:cxn>
            <a:cxn ang="0">
              <a:pos x="connsiteX4518" y="connsiteY4518"/>
            </a:cxn>
            <a:cxn ang="0">
              <a:pos x="connsiteX4519" y="connsiteY4519"/>
            </a:cxn>
            <a:cxn ang="0">
              <a:pos x="connsiteX4520" y="connsiteY4520"/>
            </a:cxn>
            <a:cxn ang="0">
              <a:pos x="connsiteX4521" y="connsiteY4521"/>
            </a:cxn>
            <a:cxn ang="0">
              <a:pos x="connsiteX4522" y="connsiteY4522"/>
            </a:cxn>
            <a:cxn ang="0">
              <a:pos x="connsiteX4523" y="connsiteY4523"/>
            </a:cxn>
            <a:cxn ang="0">
              <a:pos x="connsiteX4524" y="connsiteY4524"/>
            </a:cxn>
            <a:cxn ang="0">
              <a:pos x="connsiteX4525" y="connsiteY4525"/>
            </a:cxn>
            <a:cxn ang="0">
              <a:pos x="connsiteX4526" y="connsiteY4526"/>
            </a:cxn>
            <a:cxn ang="0">
              <a:pos x="connsiteX4527" y="connsiteY4527"/>
            </a:cxn>
            <a:cxn ang="0">
              <a:pos x="connsiteX4528" y="connsiteY4528"/>
            </a:cxn>
            <a:cxn ang="0">
              <a:pos x="connsiteX4529" y="connsiteY4529"/>
            </a:cxn>
            <a:cxn ang="0">
              <a:pos x="connsiteX4530" y="connsiteY4530"/>
            </a:cxn>
            <a:cxn ang="0">
              <a:pos x="connsiteX4531" y="connsiteY4531"/>
            </a:cxn>
            <a:cxn ang="0">
              <a:pos x="connsiteX4532" y="connsiteY4532"/>
            </a:cxn>
            <a:cxn ang="0">
              <a:pos x="connsiteX4533" y="connsiteY4533"/>
            </a:cxn>
            <a:cxn ang="0">
              <a:pos x="connsiteX4534" y="connsiteY4534"/>
            </a:cxn>
            <a:cxn ang="0">
              <a:pos x="connsiteX4535" y="connsiteY4535"/>
            </a:cxn>
            <a:cxn ang="0">
              <a:pos x="connsiteX4536" y="connsiteY4536"/>
            </a:cxn>
            <a:cxn ang="0">
              <a:pos x="connsiteX4537" y="connsiteY4537"/>
            </a:cxn>
            <a:cxn ang="0">
              <a:pos x="connsiteX4538" y="connsiteY4538"/>
            </a:cxn>
            <a:cxn ang="0">
              <a:pos x="connsiteX4539" y="connsiteY4539"/>
            </a:cxn>
            <a:cxn ang="0">
              <a:pos x="connsiteX4540" y="connsiteY4540"/>
            </a:cxn>
            <a:cxn ang="0">
              <a:pos x="connsiteX4541" y="connsiteY4541"/>
            </a:cxn>
            <a:cxn ang="0">
              <a:pos x="connsiteX4542" y="connsiteY4542"/>
            </a:cxn>
            <a:cxn ang="0">
              <a:pos x="connsiteX4543" y="connsiteY4543"/>
            </a:cxn>
            <a:cxn ang="0">
              <a:pos x="connsiteX4544" y="connsiteY4544"/>
            </a:cxn>
            <a:cxn ang="0">
              <a:pos x="connsiteX4545" y="connsiteY4545"/>
            </a:cxn>
            <a:cxn ang="0">
              <a:pos x="connsiteX4546" y="connsiteY4546"/>
            </a:cxn>
            <a:cxn ang="0">
              <a:pos x="connsiteX4547" y="connsiteY4547"/>
            </a:cxn>
            <a:cxn ang="0">
              <a:pos x="connsiteX4548" y="connsiteY4548"/>
            </a:cxn>
            <a:cxn ang="0">
              <a:pos x="connsiteX4549" y="connsiteY4549"/>
            </a:cxn>
            <a:cxn ang="0">
              <a:pos x="connsiteX4550" y="connsiteY4550"/>
            </a:cxn>
            <a:cxn ang="0">
              <a:pos x="connsiteX4551" y="connsiteY4551"/>
            </a:cxn>
            <a:cxn ang="0">
              <a:pos x="connsiteX4552" y="connsiteY4552"/>
            </a:cxn>
            <a:cxn ang="0">
              <a:pos x="connsiteX4553" y="connsiteY4553"/>
            </a:cxn>
            <a:cxn ang="0">
              <a:pos x="connsiteX4554" y="connsiteY4554"/>
            </a:cxn>
            <a:cxn ang="0">
              <a:pos x="connsiteX4555" y="connsiteY4555"/>
            </a:cxn>
            <a:cxn ang="0">
              <a:pos x="connsiteX4556" y="connsiteY4556"/>
            </a:cxn>
            <a:cxn ang="0">
              <a:pos x="connsiteX4557" y="connsiteY4557"/>
            </a:cxn>
            <a:cxn ang="0">
              <a:pos x="connsiteX4558" y="connsiteY4558"/>
            </a:cxn>
            <a:cxn ang="0">
              <a:pos x="connsiteX4559" y="connsiteY4559"/>
            </a:cxn>
            <a:cxn ang="0">
              <a:pos x="connsiteX4560" y="connsiteY4560"/>
            </a:cxn>
            <a:cxn ang="0">
              <a:pos x="connsiteX4561" y="connsiteY4561"/>
            </a:cxn>
            <a:cxn ang="0">
              <a:pos x="connsiteX4562" y="connsiteY4562"/>
            </a:cxn>
            <a:cxn ang="0">
              <a:pos x="connsiteX4563" y="connsiteY4563"/>
            </a:cxn>
            <a:cxn ang="0">
              <a:pos x="connsiteX4564" y="connsiteY4564"/>
            </a:cxn>
            <a:cxn ang="0">
              <a:pos x="connsiteX4565" y="connsiteY4565"/>
            </a:cxn>
            <a:cxn ang="0">
              <a:pos x="connsiteX4566" y="connsiteY4566"/>
            </a:cxn>
            <a:cxn ang="0">
              <a:pos x="connsiteX4567" y="connsiteY4567"/>
            </a:cxn>
            <a:cxn ang="0">
              <a:pos x="connsiteX4568" y="connsiteY4568"/>
            </a:cxn>
            <a:cxn ang="0">
              <a:pos x="connsiteX4569" y="connsiteY4569"/>
            </a:cxn>
            <a:cxn ang="0">
              <a:pos x="connsiteX4570" y="connsiteY4570"/>
            </a:cxn>
            <a:cxn ang="0">
              <a:pos x="connsiteX4571" y="connsiteY4571"/>
            </a:cxn>
            <a:cxn ang="0">
              <a:pos x="connsiteX4572" y="connsiteY4572"/>
            </a:cxn>
            <a:cxn ang="0">
              <a:pos x="connsiteX4573" y="connsiteY4573"/>
            </a:cxn>
            <a:cxn ang="0">
              <a:pos x="connsiteX4574" y="connsiteY4574"/>
            </a:cxn>
            <a:cxn ang="0">
              <a:pos x="connsiteX4575" y="connsiteY4575"/>
            </a:cxn>
            <a:cxn ang="0">
              <a:pos x="connsiteX4576" y="connsiteY4576"/>
            </a:cxn>
            <a:cxn ang="0">
              <a:pos x="connsiteX4577" y="connsiteY4577"/>
            </a:cxn>
            <a:cxn ang="0">
              <a:pos x="connsiteX4578" y="connsiteY4578"/>
            </a:cxn>
            <a:cxn ang="0">
              <a:pos x="connsiteX4579" y="connsiteY4579"/>
            </a:cxn>
            <a:cxn ang="0">
              <a:pos x="connsiteX4580" y="connsiteY4580"/>
            </a:cxn>
            <a:cxn ang="0">
              <a:pos x="connsiteX4581" y="connsiteY4581"/>
            </a:cxn>
            <a:cxn ang="0">
              <a:pos x="connsiteX4582" y="connsiteY4582"/>
            </a:cxn>
            <a:cxn ang="0">
              <a:pos x="connsiteX4583" y="connsiteY4583"/>
            </a:cxn>
            <a:cxn ang="0">
              <a:pos x="connsiteX4584" y="connsiteY4584"/>
            </a:cxn>
            <a:cxn ang="0">
              <a:pos x="connsiteX4585" y="connsiteY4585"/>
            </a:cxn>
            <a:cxn ang="0">
              <a:pos x="connsiteX4586" y="connsiteY4586"/>
            </a:cxn>
            <a:cxn ang="0">
              <a:pos x="connsiteX4587" y="connsiteY4587"/>
            </a:cxn>
            <a:cxn ang="0">
              <a:pos x="connsiteX4588" y="connsiteY4588"/>
            </a:cxn>
            <a:cxn ang="0">
              <a:pos x="connsiteX4589" y="connsiteY4589"/>
            </a:cxn>
            <a:cxn ang="0">
              <a:pos x="connsiteX4590" y="connsiteY4590"/>
            </a:cxn>
            <a:cxn ang="0">
              <a:pos x="connsiteX4591" y="connsiteY4591"/>
            </a:cxn>
            <a:cxn ang="0">
              <a:pos x="connsiteX4592" y="connsiteY4592"/>
            </a:cxn>
            <a:cxn ang="0">
              <a:pos x="connsiteX4593" y="connsiteY4593"/>
            </a:cxn>
            <a:cxn ang="0">
              <a:pos x="connsiteX4594" y="connsiteY4594"/>
            </a:cxn>
            <a:cxn ang="0">
              <a:pos x="connsiteX4595" y="connsiteY4595"/>
            </a:cxn>
            <a:cxn ang="0">
              <a:pos x="connsiteX4596" y="connsiteY4596"/>
            </a:cxn>
            <a:cxn ang="0">
              <a:pos x="connsiteX4597" y="connsiteY4597"/>
            </a:cxn>
            <a:cxn ang="0">
              <a:pos x="connsiteX4598" y="connsiteY4598"/>
            </a:cxn>
            <a:cxn ang="0">
              <a:pos x="connsiteX4599" y="connsiteY4599"/>
            </a:cxn>
            <a:cxn ang="0">
              <a:pos x="connsiteX4600" y="connsiteY4600"/>
            </a:cxn>
            <a:cxn ang="0">
              <a:pos x="connsiteX4601" y="connsiteY4601"/>
            </a:cxn>
            <a:cxn ang="0">
              <a:pos x="connsiteX4602" y="connsiteY4602"/>
            </a:cxn>
            <a:cxn ang="0">
              <a:pos x="connsiteX4603" y="connsiteY4603"/>
            </a:cxn>
            <a:cxn ang="0">
              <a:pos x="connsiteX4604" y="connsiteY4604"/>
            </a:cxn>
            <a:cxn ang="0">
              <a:pos x="connsiteX4605" y="connsiteY4605"/>
            </a:cxn>
            <a:cxn ang="0">
              <a:pos x="connsiteX4606" y="connsiteY4606"/>
            </a:cxn>
            <a:cxn ang="0">
              <a:pos x="connsiteX4607" y="connsiteY4607"/>
            </a:cxn>
            <a:cxn ang="0">
              <a:pos x="connsiteX4608" y="connsiteY4608"/>
            </a:cxn>
            <a:cxn ang="0">
              <a:pos x="connsiteX4609" y="connsiteY4609"/>
            </a:cxn>
            <a:cxn ang="0">
              <a:pos x="connsiteX4610" y="connsiteY4610"/>
            </a:cxn>
            <a:cxn ang="0">
              <a:pos x="connsiteX4611" y="connsiteY4611"/>
            </a:cxn>
            <a:cxn ang="0">
              <a:pos x="connsiteX4612" y="connsiteY4612"/>
            </a:cxn>
            <a:cxn ang="0">
              <a:pos x="connsiteX4613" y="connsiteY4613"/>
            </a:cxn>
            <a:cxn ang="0">
              <a:pos x="connsiteX4614" y="connsiteY4614"/>
            </a:cxn>
            <a:cxn ang="0">
              <a:pos x="connsiteX4615" y="connsiteY4615"/>
            </a:cxn>
            <a:cxn ang="0">
              <a:pos x="connsiteX4616" y="connsiteY4616"/>
            </a:cxn>
            <a:cxn ang="0">
              <a:pos x="connsiteX4617" y="connsiteY4617"/>
            </a:cxn>
            <a:cxn ang="0">
              <a:pos x="connsiteX4618" y="connsiteY4618"/>
            </a:cxn>
            <a:cxn ang="0">
              <a:pos x="connsiteX4619" y="connsiteY4619"/>
            </a:cxn>
            <a:cxn ang="0">
              <a:pos x="connsiteX4620" y="connsiteY4620"/>
            </a:cxn>
            <a:cxn ang="0">
              <a:pos x="connsiteX4621" y="connsiteY4621"/>
            </a:cxn>
            <a:cxn ang="0">
              <a:pos x="connsiteX4622" y="connsiteY4622"/>
            </a:cxn>
            <a:cxn ang="0">
              <a:pos x="connsiteX4623" y="connsiteY4623"/>
            </a:cxn>
            <a:cxn ang="0">
              <a:pos x="connsiteX4624" y="connsiteY4624"/>
            </a:cxn>
            <a:cxn ang="0">
              <a:pos x="connsiteX4625" y="connsiteY4625"/>
            </a:cxn>
            <a:cxn ang="0">
              <a:pos x="connsiteX4626" y="connsiteY4626"/>
            </a:cxn>
            <a:cxn ang="0">
              <a:pos x="connsiteX4627" y="connsiteY4627"/>
            </a:cxn>
            <a:cxn ang="0">
              <a:pos x="connsiteX4628" y="connsiteY4628"/>
            </a:cxn>
            <a:cxn ang="0">
              <a:pos x="connsiteX4629" y="connsiteY4629"/>
            </a:cxn>
            <a:cxn ang="0">
              <a:pos x="connsiteX4630" y="connsiteY4630"/>
            </a:cxn>
            <a:cxn ang="0">
              <a:pos x="connsiteX4631" y="connsiteY4631"/>
            </a:cxn>
            <a:cxn ang="0">
              <a:pos x="connsiteX4632" y="connsiteY4632"/>
            </a:cxn>
            <a:cxn ang="0">
              <a:pos x="connsiteX4633" y="connsiteY4633"/>
            </a:cxn>
            <a:cxn ang="0">
              <a:pos x="connsiteX4634" y="connsiteY4634"/>
            </a:cxn>
            <a:cxn ang="0">
              <a:pos x="connsiteX4635" y="connsiteY4635"/>
            </a:cxn>
            <a:cxn ang="0">
              <a:pos x="connsiteX4636" y="connsiteY4636"/>
            </a:cxn>
            <a:cxn ang="0">
              <a:pos x="connsiteX4637" y="connsiteY4637"/>
            </a:cxn>
            <a:cxn ang="0">
              <a:pos x="connsiteX4638" y="connsiteY4638"/>
            </a:cxn>
            <a:cxn ang="0">
              <a:pos x="connsiteX4639" y="connsiteY4639"/>
            </a:cxn>
            <a:cxn ang="0">
              <a:pos x="connsiteX4640" y="connsiteY4640"/>
            </a:cxn>
            <a:cxn ang="0">
              <a:pos x="connsiteX4641" y="connsiteY4641"/>
            </a:cxn>
            <a:cxn ang="0">
              <a:pos x="connsiteX4642" y="connsiteY4642"/>
            </a:cxn>
            <a:cxn ang="0">
              <a:pos x="connsiteX4643" y="connsiteY4643"/>
            </a:cxn>
            <a:cxn ang="0">
              <a:pos x="connsiteX4644" y="connsiteY4644"/>
            </a:cxn>
            <a:cxn ang="0">
              <a:pos x="connsiteX4645" y="connsiteY4645"/>
            </a:cxn>
            <a:cxn ang="0">
              <a:pos x="connsiteX4646" y="connsiteY4646"/>
            </a:cxn>
            <a:cxn ang="0">
              <a:pos x="connsiteX4647" y="connsiteY4647"/>
            </a:cxn>
            <a:cxn ang="0">
              <a:pos x="connsiteX4648" y="connsiteY4648"/>
            </a:cxn>
            <a:cxn ang="0">
              <a:pos x="connsiteX4649" y="connsiteY4649"/>
            </a:cxn>
            <a:cxn ang="0">
              <a:pos x="connsiteX4650" y="connsiteY4650"/>
            </a:cxn>
            <a:cxn ang="0">
              <a:pos x="connsiteX4651" y="connsiteY4651"/>
            </a:cxn>
            <a:cxn ang="0">
              <a:pos x="connsiteX4652" y="connsiteY4652"/>
            </a:cxn>
            <a:cxn ang="0">
              <a:pos x="connsiteX4653" y="connsiteY4653"/>
            </a:cxn>
            <a:cxn ang="0">
              <a:pos x="connsiteX4654" y="connsiteY4654"/>
            </a:cxn>
            <a:cxn ang="0">
              <a:pos x="connsiteX4655" y="connsiteY4655"/>
            </a:cxn>
            <a:cxn ang="0">
              <a:pos x="connsiteX4656" y="connsiteY4656"/>
            </a:cxn>
            <a:cxn ang="0">
              <a:pos x="connsiteX4657" y="connsiteY4657"/>
            </a:cxn>
            <a:cxn ang="0">
              <a:pos x="connsiteX4658" y="connsiteY4658"/>
            </a:cxn>
            <a:cxn ang="0">
              <a:pos x="connsiteX4659" y="connsiteY4659"/>
            </a:cxn>
            <a:cxn ang="0">
              <a:pos x="connsiteX4660" y="connsiteY4660"/>
            </a:cxn>
            <a:cxn ang="0">
              <a:pos x="connsiteX4661" y="connsiteY4661"/>
            </a:cxn>
            <a:cxn ang="0">
              <a:pos x="connsiteX4662" y="connsiteY4662"/>
            </a:cxn>
            <a:cxn ang="0">
              <a:pos x="connsiteX4663" y="connsiteY4663"/>
            </a:cxn>
            <a:cxn ang="0">
              <a:pos x="connsiteX4664" y="connsiteY4664"/>
            </a:cxn>
            <a:cxn ang="0">
              <a:pos x="connsiteX4665" y="connsiteY4665"/>
            </a:cxn>
            <a:cxn ang="0">
              <a:pos x="connsiteX4666" y="connsiteY4666"/>
            </a:cxn>
            <a:cxn ang="0">
              <a:pos x="connsiteX4667" y="connsiteY4667"/>
            </a:cxn>
            <a:cxn ang="0">
              <a:pos x="connsiteX4668" y="connsiteY4668"/>
            </a:cxn>
            <a:cxn ang="0">
              <a:pos x="connsiteX4669" y="connsiteY4669"/>
            </a:cxn>
            <a:cxn ang="0">
              <a:pos x="connsiteX4670" y="connsiteY4670"/>
            </a:cxn>
            <a:cxn ang="0">
              <a:pos x="connsiteX4671" y="connsiteY4671"/>
            </a:cxn>
            <a:cxn ang="0">
              <a:pos x="connsiteX4672" y="connsiteY4672"/>
            </a:cxn>
            <a:cxn ang="0">
              <a:pos x="connsiteX4673" y="connsiteY4673"/>
            </a:cxn>
            <a:cxn ang="0">
              <a:pos x="connsiteX4674" y="connsiteY4674"/>
            </a:cxn>
            <a:cxn ang="0">
              <a:pos x="connsiteX4675" y="connsiteY4675"/>
            </a:cxn>
            <a:cxn ang="0">
              <a:pos x="connsiteX4676" y="connsiteY4676"/>
            </a:cxn>
            <a:cxn ang="0">
              <a:pos x="connsiteX4677" y="connsiteY4677"/>
            </a:cxn>
            <a:cxn ang="0">
              <a:pos x="connsiteX4678" y="connsiteY4678"/>
            </a:cxn>
            <a:cxn ang="0">
              <a:pos x="connsiteX4679" y="connsiteY4679"/>
            </a:cxn>
            <a:cxn ang="0">
              <a:pos x="connsiteX4680" y="connsiteY4680"/>
            </a:cxn>
            <a:cxn ang="0">
              <a:pos x="connsiteX4681" y="connsiteY4681"/>
            </a:cxn>
            <a:cxn ang="0">
              <a:pos x="connsiteX4682" y="connsiteY4682"/>
            </a:cxn>
            <a:cxn ang="0">
              <a:pos x="connsiteX4683" y="connsiteY4683"/>
            </a:cxn>
            <a:cxn ang="0">
              <a:pos x="connsiteX4684" y="connsiteY4684"/>
            </a:cxn>
            <a:cxn ang="0">
              <a:pos x="connsiteX4685" y="connsiteY4685"/>
            </a:cxn>
            <a:cxn ang="0">
              <a:pos x="connsiteX4686" y="connsiteY4686"/>
            </a:cxn>
            <a:cxn ang="0">
              <a:pos x="connsiteX4687" y="connsiteY4687"/>
            </a:cxn>
            <a:cxn ang="0">
              <a:pos x="connsiteX4688" y="connsiteY4688"/>
            </a:cxn>
            <a:cxn ang="0">
              <a:pos x="connsiteX4689" y="connsiteY4689"/>
            </a:cxn>
            <a:cxn ang="0">
              <a:pos x="connsiteX4690" y="connsiteY4690"/>
            </a:cxn>
            <a:cxn ang="0">
              <a:pos x="connsiteX4691" y="connsiteY4691"/>
            </a:cxn>
            <a:cxn ang="0">
              <a:pos x="connsiteX4692" y="connsiteY4692"/>
            </a:cxn>
            <a:cxn ang="0">
              <a:pos x="connsiteX4693" y="connsiteY4693"/>
            </a:cxn>
            <a:cxn ang="0">
              <a:pos x="connsiteX4694" y="connsiteY4694"/>
            </a:cxn>
            <a:cxn ang="0">
              <a:pos x="connsiteX4695" y="connsiteY4695"/>
            </a:cxn>
            <a:cxn ang="0">
              <a:pos x="connsiteX4696" y="connsiteY4696"/>
            </a:cxn>
            <a:cxn ang="0">
              <a:pos x="connsiteX4697" y="connsiteY4697"/>
            </a:cxn>
            <a:cxn ang="0">
              <a:pos x="connsiteX4698" y="connsiteY4698"/>
            </a:cxn>
            <a:cxn ang="0">
              <a:pos x="connsiteX4699" y="connsiteY4699"/>
            </a:cxn>
            <a:cxn ang="0">
              <a:pos x="connsiteX4700" y="connsiteY4700"/>
            </a:cxn>
            <a:cxn ang="0">
              <a:pos x="connsiteX4701" y="connsiteY4701"/>
            </a:cxn>
            <a:cxn ang="0">
              <a:pos x="connsiteX4702" y="connsiteY4702"/>
            </a:cxn>
            <a:cxn ang="0">
              <a:pos x="connsiteX4703" y="connsiteY4703"/>
            </a:cxn>
            <a:cxn ang="0">
              <a:pos x="connsiteX4704" y="connsiteY4704"/>
            </a:cxn>
            <a:cxn ang="0">
              <a:pos x="connsiteX4705" y="connsiteY4705"/>
            </a:cxn>
            <a:cxn ang="0">
              <a:pos x="connsiteX4706" y="connsiteY4706"/>
            </a:cxn>
            <a:cxn ang="0">
              <a:pos x="connsiteX4707" y="connsiteY4707"/>
            </a:cxn>
            <a:cxn ang="0">
              <a:pos x="connsiteX4708" y="connsiteY4708"/>
            </a:cxn>
            <a:cxn ang="0">
              <a:pos x="connsiteX4709" y="connsiteY4709"/>
            </a:cxn>
            <a:cxn ang="0">
              <a:pos x="connsiteX4710" y="connsiteY4710"/>
            </a:cxn>
            <a:cxn ang="0">
              <a:pos x="connsiteX4711" y="connsiteY4711"/>
            </a:cxn>
            <a:cxn ang="0">
              <a:pos x="connsiteX4712" y="connsiteY4712"/>
            </a:cxn>
            <a:cxn ang="0">
              <a:pos x="connsiteX4713" y="connsiteY4713"/>
            </a:cxn>
            <a:cxn ang="0">
              <a:pos x="connsiteX4714" y="connsiteY4714"/>
            </a:cxn>
            <a:cxn ang="0">
              <a:pos x="connsiteX4715" y="connsiteY4715"/>
            </a:cxn>
            <a:cxn ang="0">
              <a:pos x="connsiteX4716" y="connsiteY4716"/>
            </a:cxn>
            <a:cxn ang="0">
              <a:pos x="connsiteX4717" y="connsiteY4717"/>
            </a:cxn>
            <a:cxn ang="0">
              <a:pos x="connsiteX4718" y="connsiteY4718"/>
            </a:cxn>
            <a:cxn ang="0">
              <a:pos x="connsiteX4719" y="connsiteY4719"/>
            </a:cxn>
            <a:cxn ang="0">
              <a:pos x="connsiteX4720" y="connsiteY4720"/>
            </a:cxn>
            <a:cxn ang="0">
              <a:pos x="connsiteX4721" y="connsiteY4721"/>
            </a:cxn>
            <a:cxn ang="0">
              <a:pos x="connsiteX4722" y="connsiteY4722"/>
            </a:cxn>
            <a:cxn ang="0">
              <a:pos x="connsiteX4723" y="connsiteY4723"/>
            </a:cxn>
            <a:cxn ang="0">
              <a:pos x="connsiteX4724" y="connsiteY4724"/>
            </a:cxn>
            <a:cxn ang="0">
              <a:pos x="connsiteX4725" y="connsiteY4725"/>
            </a:cxn>
            <a:cxn ang="0">
              <a:pos x="connsiteX4726" y="connsiteY4726"/>
            </a:cxn>
            <a:cxn ang="0">
              <a:pos x="connsiteX4727" y="connsiteY4727"/>
            </a:cxn>
            <a:cxn ang="0">
              <a:pos x="connsiteX4728" y="connsiteY4728"/>
            </a:cxn>
            <a:cxn ang="0">
              <a:pos x="connsiteX4729" y="connsiteY4729"/>
            </a:cxn>
            <a:cxn ang="0">
              <a:pos x="connsiteX4730" y="connsiteY4730"/>
            </a:cxn>
            <a:cxn ang="0">
              <a:pos x="connsiteX4731" y="connsiteY4731"/>
            </a:cxn>
            <a:cxn ang="0">
              <a:pos x="connsiteX4732" y="connsiteY4732"/>
            </a:cxn>
            <a:cxn ang="0">
              <a:pos x="connsiteX4733" y="connsiteY4733"/>
            </a:cxn>
            <a:cxn ang="0">
              <a:pos x="connsiteX4734" y="connsiteY4734"/>
            </a:cxn>
            <a:cxn ang="0">
              <a:pos x="connsiteX4735" y="connsiteY4735"/>
            </a:cxn>
            <a:cxn ang="0">
              <a:pos x="connsiteX4736" y="connsiteY4736"/>
            </a:cxn>
            <a:cxn ang="0">
              <a:pos x="connsiteX4737" y="connsiteY4737"/>
            </a:cxn>
            <a:cxn ang="0">
              <a:pos x="connsiteX4738" y="connsiteY4738"/>
            </a:cxn>
            <a:cxn ang="0">
              <a:pos x="connsiteX4739" y="connsiteY4739"/>
            </a:cxn>
            <a:cxn ang="0">
              <a:pos x="connsiteX4740" y="connsiteY4740"/>
            </a:cxn>
            <a:cxn ang="0">
              <a:pos x="connsiteX4741" y="connsiteY4741"/>
            </a:cxn>
            <a:cxn ang="0">
              <a:pos x="connsiteX4742" y="connsiteY4742"/>
            </a:cxn>
            <a:cxn ang="0">
              <a:pos x="connsiteX4743" y="connsiteY4743"/>
            </a:cxn>
            <a:cxn ang="0">
              <a:pos x="connsiteX4744" y="connsiteY4744"/>
            </a:cxn>
            <a:cxn ang="0">
              <a:pos x="connsiteX4745" y="connsiteY4745"/>
            </a:cxn>
            <a:cxn ang="0">
              <a:pos x="connsiteX4746" y="connsiteY4746"/>
            </a:cxn>
            <a:cxn ang="0">
              <a:pos x="connsiteX4747" y="connsiteY4747"/>
            </a:cxn>
            <a:cxn ang="0">
              <a:pos x="connsiteX4748" y="connsiteY4748"/>
            </a:cxn>
            <a:cxn ang="0">
              <a:pos x="connsiteX4749" y="connsiteY4749"/>
            </a:cxn>
            <a:cxn ang="0">
              <a:pos x="connsiteX4750" y="connsiteY4750"/>
            </a:cxn>
            <a:cxn ang="0">
              <a:pos x="connsiteX4751" y="connsiteY4751"/>
            </a:cxn>
            <a:cxn ang="0">
              <a:pos x="connsiteX4752" y="connsiteY4752"/>
            </a:cxn>
            <a:cxn ang="0">
              <a:pos x="connsiteX4753" y="connsiteY4753"/>
            </a:cxn>
            <a:cxn ang="0">
              <a:pos x="connsiteX4754" y="connsiteY4754"/>
            </a:cxn>
            <a:cxn ang="0">
              <a:pos x="connsiteX4755" y="connsiteY4755"/>
            </a:cxn>
            <a:cxn ang="0">
              <a:pos x="connsiteX4756" y="connsiteY4756"/>
            </a:cxn>
            <a:cxn ang="0">
              <a:pos x="connsiteX4757" y="connsiteY4757"/>
            </a:cxn>
            <a:cxn ang="0">
              <a:pos x="connsiteX4758" y="connsiteY4758"/>
            </a:cxn>
            <a:cxn ang="0">
              <a:pos x="connsiteX4759" y="connsiteY4759"/>
            </a:cxn>
            <a:cxn ang="0">
              <a:pos x="connsiteX4760" y="connsiteY4760"/>
            </a:cxn>
            <a:cxn ang="0">
              <a:pos x="connsiteX4761" y="connsiteY4761"/>
            </a:cxn>
            <a:cxn ang="0">
              <a:pos x="connsiteX4762" y="connsiteY4762"/>
            </a:cxn>
            <a:cxn ang="0">
              <a:pos x="connsiteX4763" y="connsiteY4763"/>
            </a:cxn>
            <a:cxn ang="0">
              <a:pos x="connsiteX4764" y="connsiteY4764"/>
            </a:cxn>
            <a:cxn ang="0">
              <a:pos x="connsiteX4765" y="connsiteY4765"/>
            </a:cxn>
            <a:cxn ang="0">
              <a:pos x="connsiteX4766" y="connsiteY4766"/>
            </a:cxn>
            <a:cxn ang="0">
              <a:pos x="connsiteX4767" y="connsiteY4767"/>
            </a:cxn>
            <a:cxn ang="0">
              <a:pos x="connsiteX4768" y="connsiteY4768"/>
            </a:cxn>
            <a:cxn ang="0">
              <a:pos x="connsiteX4769" y="connsiteY4769"/>
            </a:cxn>
            <a:cxn ang="0">
              <a:pos x="connsiteX4770" y="connsiteY4770"/>
            </a:cxn>
            <a:cxn ang="0">
              <a:pos x="connsiteX4771" y="connsiteY4771"/>
            </a:cxn>
            <a:cxn ang="0">
              <a:pos x="connsiteX4772" y="connsiteY4772"/>
            </a:cxn>
            <a:cxn ang="0">
              <a:pos x="connsiteX4773" y="connsiteY4773"/>
            </a:cxn>
            <a:cxn ang="0">
              <a:pos x="connsiteX4774" y="connsiteY4774"/>
            </a:cxn>
            <a:cxn ang="0">
              <a:pos x="connsiteX4775" y="connsiteY4775"/>
            </a:cxn>
            <a:cxn ang="0">
              <a:pos x="connsiteX4776" y="connsiteY4776"/>
            </a:cxn>
            <a:cxn ang="0">
              <a:pos x="connsiteX4777" y="connsiteY4777"/>
            </a:cxn>
            <a:cxn ang="0">
              <a:pos x="connsiteX4778" y="connsiteY4778"/>
            </a:cxn>
            <a:cxn ang="0">
              <a:pos x="connsiteX4779" y="connsiteY4779"/>
            </a:cxn>
            <a:cxn ang="0">
              <a:pos x="connsiteX4780" y="connsiteY4780"/>
            </a:cxn>
            <a:cxn ang="0">
              <a:pos x="connsiteX4781" y="connsiteY4781"/>
            </a:cxn>
            <a:cxn ang="0">
              <a:pos x="connsiteX4782" y="connsiteY4782"/>
            </a:cxn>
            <a:cxn ang="0">
              <a:pos x="connsiteX4783" y="connsiteY4783"/>
            </a:cxn>
            <a:cxn ang="0">
              <a:pos x="connsiteX4784" y="connsiteY4784"/>
            </a:cxn>
            <a:cxn ang="0">
              <a:pos x="connsiteX4785" y="connsiteY4785"/>
            </a:cxn>
            <a:cxn ang="0">
              <a:pos x="connsiteX4786" y="connsiteY4786"/>
            </a:cxn>
            <a:cxn ang="0">
              <a:pos x="connsiteX4787" y="connsiteY4787"/>
            </a:cxn>
            <a:cxn ang="0">
              <a:pos x="connsiteX4788" y="connsiteY4788"/>
            </a:cxn>
            <a:cxn ang="0">
              <a:pos x="connsiteX4789" y="connsiteY4789"/>
            </a:cxn>
            <a:cxn ang="0">
              <a:pos x="connsiteX4790" y="connsiteY4790"/>
            </a:cxn>
            <a:cxn ang="0">
              <a:pos x="connsiteX4791" y="connsiteY4791"/>
            </a:cxn>
            <a:cxn ang="0">
              <a:pos x="connsiteX4792" y="connsiteY4792"/>
            </a:cxn>
            <a:cxn ang="0">
              <a:pos x="connsiteX4793" y="connsiteY4793"/>
            </a:cxn>
            <a:cxn ang="0">
              <a:pos x="connsiteX4794" y="connsiteY4794"/>
            </a:cxn>
            <a:cxn ang="0">
              <a:pos x="connsiteX4795" y="connsiteY4795"/>
            </a:cxn>
            <a:cxn ang="0">
              <a:pos x="connsiteX4796" y="connsiteY4796"/>
            </a:cxn>
            <a:cxn ang="0">
              <a:pos x="connsiteX4797" y="connsiteY4797"/>
            </a:cxn>
            <a:cxn ang="0">
              <a:pos x="connsiteX4798" y="connsiteY4798"/>
            </a:cxn>
            <a:cxn ang="0">
              <a:pos x="connsiteX4799" y="connsiteY4799"/>
            </a:cxn>
            <a:cxn ang="0">
              <a:pos x="connsiteX4800" y="connsiteY4800"/>
            </a:cxn>
            <a:cxn ang="0">
              <a:pos x="connsiteX4801" y="connsiteY4801"/>
            </a:cxn>
            <a:cxn ang="0">
              <a:pos x="connsiteX4802" y="connsiteY4802"/>
            </a:cxn>
            <a:cxn ang="0">
              <a:pos x="connsiteX4803" y="connsiteY4803"/>
            </a:cxn>
            <a:cxn ang="0">
              <a:pos x="connsiteX4804" y="connsiteY4804"/>
            </a:cxn>
            <a:cxn ang="0">
              <a:pos x="connsiteX4805" y="connsiteY4805"/>
            </a:cxn>
            <a:cxn ang="0">
              <a:pos x="connsiteX4806" y="connsiteY4806"/>
            </a:cxn>
            <a:cxn ang="0">
              <a:pos x="connsiteX4807" y="connsiteY4807"/>
            </a:cxn>
            <a:cxn ang="0">
              <a:pos x="connsiteX4808" y="connsiteY4808"/>
            </a:cxn>
            <a:cxn ang="0">
              <a:pos x="connsiteX4809" y="connsiteY4809"/>
            </a:cxn>
            <a:cxn ang="0">
              <a:pos x="connsiteX4810" y="connsiteY4810"/>
            </a:cxn>
            <a:cxn ang="0">
              <a:pos x="connsiteX4811" y="connsiteY4811"/>
            </a:cxn>
            <a:cxn ang="0">
              <a:pos x="connsiteX4812" y="connsiteY4812"/>
            </a:cxn>
            <a:cxn ang="0">
              <a:pos x="connsiteX4813" y="connsiteY4813"/>
            </a:cxn>
            <a:cxn ang="0">
              <a:pos x="connsiteX4814" y="connsiteY4814"/>
            </a:cxn>
            <a:cxn ang="0">
              <a:pos x="connsiteX4815" y="connsiteY4815"/>
            </a:cxn>
            <a:cxn ang="0">
              <a:pos x="connsiteX4816" y="connsiteY4816"/>
            </a:cxn>
            <a:cxn ang="0">
              <a:pos x="connsiteX4817" y="connsiteY4817"/>
            </a:cxn>
            <a:cxn ang="0">
              <a:pos x="connsiteX4818" y="connsiteY4818"/>
            </a:cxn>
            <a:cxn ang="0">
              <a:pos x="connsiteX4819" y="connsiteY4819"/>
            </a:cxn>
            <a:cxn ang="0">
              <a:pos x="connsiteX4820" y="connsiteY4820"/>
            </a:cxn>
            <a:cxn ang="0">
              <a:pos x="connsiteX4821" y="connsiteY4821"/>
            </a:cxn>
            <a:cxn ang="0">
              <a:pos x="connsiteX4822" y="connsiteY4822"/>
            </a:cxn>
            <a:cxn ang="0">
              <a:pos x="connsiteX4823" y="connsiteY4823"/>
            </a:cxn>
            <a:cxn ang="0">
              <a:pos x="connsiteX4824" y="connsiteY4824"/>
            </a:cxn>
            <a:cxn ang="0">
              <a:pos x="connsiteX4825" y="connsiteY4825"/>
            </a:cxn>
            <a:cxn ang="0">
              <a:pos x="connsiteX4826" y="connsiteY4826"/>
            </a:cxn>
            <a:cxn ang="0">
              <a:pos x="connsiteX4827" y="connsiteY4827"/>
            </a:cxn>
            <a:cxn ang="0">
              <a:pos x="connsiteX4828" y="connsiteY4828"/>
            </a:cxn>
            <a:cxn ang="0">
              <a:pos x="connsiteX4829" y="connsiteY4829"/>
            </a:cxn>
            <a:cxn ang="0">
              <a:pos x="connsiteX4830" y="connsiteY4830"/>
            </a:cxn>
            <a:cxn ang="0">
              <a:pos x="connsiteX4831" y="connsiteY4831"/>
            </a:cxn>
            <a:cxn ang="0">
              <a:pos x="connsiteX4832" y="connsiteY4832"/>
            </a:cxn>
            <a:cxn ang="0">
              <a:pos x="connsiteX4833" y="connsiteY4833"/>
            </a:cxn>
            <a:cxn ang="0">
              <a:pos x="connsiteX4834" y="connsiteY4834"/>
            </a:cxn>
            <a:cxn ang="0">
              <a:pos x="connsiteX4835" y="connsiteY4835"/>
            </a:cxn>
            <a:cxn ang="0">
              <a:pos x="connsiteX4836" y="connsiteY4836"/>
            </a:cxn>
            <a:cxn ang="0">
              <a:pos x="connsiteX4837" y="connsiteY4837"/>
            </a:cxn>
            <a:cxn ang="0">
              <a:pos x="connsiteX4838" y="connsiteY4838"/>
            </a:cxn>
            <a:cxn ang="0">
              <a:pos x="connsiteX4839" y="connsiteY4839"/>
            </a:cxn>
            <a:cxn ang="0">
              <a:pos x="connsiteX4840" y="connsiteY4840"/>
            </a:cxn>
            <a:cxn ang="0">
              <a:pos x="connsiteX4841" y="connsiteY4841"/>
            </a:cxn>
            <a:cxn ang="0">
              <a:pos x="connsiteX4842" y="connsiteY4842"/>
            </a:cxn>
            <a:cxn ang="0">
              <a:pos x="connsiteX4843" y="connsiteY4843"/>
            </a:cxn>
            <a:cxn ang="0">
              <a:pos x="connsiteX4844" y="connsiteY4844"/>
            </a:cxn>
            <a:cxn ang="0">
              <a:pos x="connsiteX4845" y="connsiteY4845"/>
            </a:cxn>
            <a:cxn ang="0">
              <a:pos x="connsiteX4846" y="connsiteY4846"/>
            </a:cxn>
            <a:cxn ang="0">
              <a:pos x="connsiteX4847" y="connsiteY4847"/>
            </a:cxn>
            <a:cxn ang="0">
              <a:pos x="connsiteX4848" y="connsiteY4848"/>
            </a:cxn>
            <a:cxn ang="0">
              <a:pos x="connsiteX4849" y="connsiteY4849"/>
            </a:cxn>
            <a:cxn ang="0">
              <a:pos x="connsiteX4850" y="connsiteY4850"/>
            </a:cxn>
            <a:cxn ang="0">
              <a:pos x="connsiteX4851" y="connsiteY4851"/>
            </a:cxn>
            <a:cxn ang="0">
              <a:pos x="connsiteX4852" y="connsiteY4852"/>
            </a:cxn>
            <a:cxn ang="0">
              <a:pos x="connsiteX4853" y="connsiteY4853"/>
            </a:cxn>
            <a:cxn ang="0">
              <a:pos x="connsiteX4854" y="connsiteY4854"/>
            </a:cxn>
            <a:cxn ang="0">
              <a:pos x="connsiteX4855" y="connsiteY4855"/>
            </a:cxn>
            <a:cxn ang="0">
              <a:pos x="connsiteX4856" y="connsiteY4856"/>
            </a:cxn>
            <a:cxn ang="0">
              <a:pos x="connsiteX4857" y="connsiteY4857"/>
            </a:cxn>
            <a:cxn ang="0">
              <a:pos x="connsiteX4858" y="connsiteY4858"/>
            </a:cxn>
            <a:cxn ang="0">
              <a:pos x="connsiteX4859" y="connsiteY4859"/>
            </a:cxn>
            <a:cxn ang="0">
              <a:pos x="connsiteX4860" y="connsiteY4860"/>
            </a:cxn>
            <a:cxn ang="0">
              <a:pos x="connsiteX4861" y="connsiteY4861"/>
            </a:cxn>
            <a:cxn ang="0">
              <a:pos x="connsiteX4862" y="connsiteY4862"/>
            </a:cxn>
            <a:cxn ang="0">
              <a:pos x="connsiteX4863" y="connsiteY4863"/>
            </a:cxn>
            <a:cxn ang="0">
              <a:pos x="connsiteX4864" y="connsiteY4864"/>
            </a:cxn>
            <a:cxn ang="0">
              <a:pos x="connsiteX4865" y="connsiteY4865"/>
            </a:cxn>
            <a:cxn ang="0">
              <a:pos x="connsiteX4866" y="connsiteY4866"/>
            </a:cxn>
            <a:cxn ang="0">
              <a:pos x="connsiteX4867" y="connsiteY4867"/>
            </a:cxn>
            <a:cxn ang="0">
              <a:pos x="connsiteX4868" y="connsiteY4868"/>
            </a:cxn>
            <a:cxn ang="0">
              <a:pos x="connsiteX4869" y="connsiteY4869"/>
            </a:cxn>
            <a:cxn ang="0">
              <a:pos x="connsiteX4870" y="connsiteY4870"/>
            </a:cxn>
            <a:cxn ang="0">
              <a:pos x="connsiteX4871" y="connsiteY4871"/>
            </a:cxn>
            <a:cxn ang="0">
              <a:pos x="connsiteX4872" y="connsiteY4872"/>
            </a:cxn>
            <a:cxn ang="0">
              <a:pos x="connsiteX4873" y="connsiteY4873"/>
            </a:cxn>
            <a:cxn ang="0">
              <a:pos x="connsiteX4874" y="connsiteY4874"/>
            </a:cxn>
            <a:cxn ang="0">
              <a:pos x="connsiteX4875" y="connsiteY4875"/>
            </a:cxn>
            <a:cxn ang="0">
              <a:pos x="connsiteX4876" y="connsiteY4876"/>
            </a:cxn>
            <a:cxn ang="0">
              <a:pos x="connsiteX4877" y="connsiteY4877"/>
            </a:cxn>
            <a:cxn ang="0">
              <a:pos x="connsiteX4878" y="connsiteY4878"/>
            </a:cxn>
            <a:cxn ang="0">
              <a:pos x="connsiteX4879" y="connsiteY4879"/>
            </a:cxn>
            <a:cxn ang="0">
              <a:pos x="connsiteX4880" y="connsiteY4880"/>
            </a:cxn>
            <a:cxn ang="0">
              <a:pos x="connsiteX4881" y="connsiteY4881"/>
            </a:cxn>
            <a:cxn ang="0">
              <a:pos x="connsiteX4882" y="connsiteY4882"/>
            </a:cxn>
            <a:cxn ang="0">
              <a:pos x="connsiteX4883" y="connsiteY4883"/>
            </a:cxn>
            <a:cxn ang="0">
              <a:pos x="connsiteX4884" y="connsiteY4884"/>
            </a:cxn>
            <a:cxn ang="0">
              <a:pos x="connsiteX4885" y="connsiteY4885"/>
            </a:cxn>
            <a:cxn ang="0">
              <a:pos x="connsiteX4886" y="connsiteY4886"/>
            </a:cxn>
            <a:cxn ang="0">
              <a:pos x="connsiteX4887" y="connsiteY4887"/>
            </a:cxn>
            <a:cxn ang="0">
              <a:pos x="connsiteX4888" y="connsiteY4888"/>
            </a:cxn>
            <a:cxn ang="0">
              <a:pos x="connsiteX4889" y="connsiteY4889"/>
            </a:cxn>
            <a:cxn ang="0">
              <a:pos x="connsiteX4890" y="connsiteY4890"/>
            </a:cxn>
            <a:cxn ang="0">
              <a:pos x="connsiteX4891" y="connsiteY4891"/>
            </a:cxn>
            <a:cxn ang="0">
              <a:pos x="connsiteX4892" y="connsiteY4892"/>
            </a:cxn>
            <a:cxn ang="0">
              <a:pos x="connsiteX4893" y="connsiteY4893"/>
            </a:cxn>
            <a:cxn ang="0">
              <a:pos x="connsiteX4894" y="connsiteY4894"/>
            </a:cxn>
            <a:cxn ang="0">
              <a:pos x="connsiteX4895" y="connsiteY4895"/>
            </a:cxn>
            <a:cxn ang="0">
              <a:pos x="connsiteX4896" y="connsiteY4896"/>
            </a:cxn>
            <a:cxn ang="0">
              <a:pos x="connsiteX4897" y="connsiteY4897"/>
            </a:cxn>
            <a:cxn ang="0">
              <a:pos x="connsiteX4898" y="connsiteY4898"/>
            </a:cxn>
            <a:cxn ang="0">
              <a:pos x="connsiteX4899" y="connsiteY4899"/>
            </a:cxn>
            <a:cxn ang="0">
              <a:pos x="connsiteX4900" y="connsiteY4900"/>
            </a:cxn>
            <a:cxn ang="0">
              <a:pos x="connsiteX4901" y="connsiteY4901"/>
            </a:cxn>
            <a:cxn ang="0">
              <a:pos x="connsiteX4902" y="connsiteY4902"/>
            </a:cxn>
            <a:cxn ang="0">
              <a:pos x="connsiteX4903" y="connsiteY4903"/>
            </a:cxn>
            <a:cxn ang="0">
              <a:pos x="connsiteX4904" y="connsiteY4904"/>
            </a:cxn>
            <a:cxn ang="0">
              <a:pos x="connsiteX4905" y="connsiteY4905"/>
            </a:cxn>
            <a:cxn ang="0">
              <a:pos x="connsiteX4906" y="connsiteY4906"/>
            </a:cxn>
            <a:cxn ang="0">
              <a:pos x="connsiteX4907" y="connsiteY4907"/>
            </a:cxn>
            <a:cxn ang="0">
              <a:pos x="connsiteX4908" y="connsiteY4908"/>
            </a:cxn>
            <a:cxn ang="0">
              <a:pos x="connsiteX4909" y="connsiteY4909"/>
            </a:cxn>
            <a:cxn ang="0">
              <a:pos x="connsiteX4910" y="connsiteY4910"/>
            </a:cxn>
            <a:cxn ang="0">
              <a:pos x="connsiteX4911" y="connsiteY4911"/>
            </a:cxn>
            <a:cxn ang="0">
              <a:pos x="connsiteX4912" y="connsiteY4912"/>
            </a:cxn>
            <a:cxn ang="0">
              <a:pos x="connsiteX4913" y="connsiteY4913"/>
            </a:cxn>
            <a:cxn ang="0">
              <a:pos x="connsiteX4914" y="connsiteY4914"/>
            </a:cxn>
            <a:cxn ang="0">
              <a:pos x="connsiteX4915" y="connsiteY4915"/>
            </a:cxn>
            <a:cxn ang="0">
              <a:pos x="connsiteX4916" y="connsiteY4916"/>
            </a:cxn>
            <a:cxn ang="0">
              <a:pos x="connsiteX4917" y="connsiteY4917"/>
            </a:cxn>
            <a:cxn ang="0">
              <a:pos x="connsiteX4918" y="connsiteY4918"/>
            </a:cxn>
            <a:cxn ang="0">
              <a:pos x="connsiteX4919" y="connsiteY4919"/>
            </a:cxn>
            <a:cxn ang="0">
              <a:pos x="connsiteX4920" y="connsiteY4920"/>
            </a:cxn>
            <a:cxn ang="0">
              <a:pos x="connsiteX4921" y="connsiteY4921"/>
            </a:cxn>
            <a:cxn ang="0">
              <a:pos x="connsiteX4922" y="connsiteY4922"/>
            </a:cxn>
            <a:cxn ang="0">
              <a:pos x="connsiteX4923" y="connsiteY4923"/>
            </a:cxn>
            <a:cxn ang="0">
              <a:pos x="connsiteX4924" y="connsiteY4924"/>
            </a:cxn>
            <a:cxn ang="0">
              <a:pos x="connsiteX4925" y="connsiteY4925"/>
            </a:cxn>
            <a:cxn ang="0">
              <a:pos x="connsiteX4926" y="connsiteY4926"/>
            </a:cxn>
            <a:cxn ang="0">
              <a:pos x="connsiteX4927" y="connsiteY4927"/>
            </a:cxn>
            <a:cxn ang="0">
              <a:pos x="connsiteX4928" y="connsiteY4928"/>
            </a:cxn>
            <a:cxn ang="0">
              <a:pos x="connsiteX4929" y="connsiteY4929"/>
            </a:cxn>
            <a:cxn ang="0">
              <a:pos x="connsiteX4930" y="connsiteY4930"/>
            </a:cxn>
            <a:cxn ang="0">
              <a:pos x="connsiteX4931" y="connsiteY4931"/>
            </a:cxn>
            <a:cxn ang="0">
              <a:pos x="connsiteX4932" y="connsiteY4932"/>
            </a:cxn>
            <a:cxn ang="0">
              <a:pos x="connsiteX4933" y="connsiteY4933"/>
            </a:cxn>
            <a:cxn ang="0">
              <a:pos x="connsiteX4934" y="connsiteY4934"/>
            </a:cxn>
            <a:cxn ang="0">
              <a:pos x="connsiteX4935" y="connsiteY4935"/>
            </a:cxn>
            <a:cxn ang="0">
              <a:pos x="connsiteX4936" y="connsiteY4936"/>
            </a:cxn>
            <a:cxn ang="0">
              <a:pos x="connsiteX4937" y="connsiteY4937"/>
            </a:cxn>
            <a:cxn ang="0">
              <a:pos x="connsiteX4938" y="connsiteY4938"/>
            </a:cxn>
            <a:cxn ang="0">
              <a:pos x="connsiteX4939" y="connsiteY4939"/>
            </a:cxn>
            <a:cxn ang="0">
              <a:pos x="connsiteX4940" y="connsiteY4940"/>
            </a:cxn>
            <a:cxn ang="0">
              <a:pos x="connsiteX4941" y="connsiteY4941"/>
            </a:cxn>
            <a:cxn ang="0">
              <a:pos x="connsiteX4942" y="connsiteY4942"/>
            </a:cxn>
            <a:cxn ang="0">
              <a:pos x="connsiteX4943" y="connsiteY4943"/>
            </a:cxn>
            <a:cxn ang="0">
              <a:pos x="connsiteX4944" y="connsiteY4944"/>
            </a:cxn>
            <a:cxn ang="0">
              <a:pos x="connsiteX4945" y="connsiteY4945"/>
            </a:cxn>
            <a:cxn ang="0">
              <a:pos x="connsiteX4946" y="connsiteY4946"/>
            </a:cxn>
            <a:cxn ang="0">
              <a:pos x="connsiteX4947" y="connsiteY4947"/>
            </a:cxn>
            <a:cxn ang="0">
              <a:pos x="connsiteX4948" y="connsiteY4948"/>
            </a:cxn>
            <a:cxn ang="0">
              <a:pos x="connsiteX4949" y="connsiteY4949"/>
            </a:cxn>
            <a:cxn ang="0">
              <a:pos x="connsiteX4950" y="connsiteY4950"/>
            </a:cxn>
            <a:cxn ang="0">
              <a:pos x="connsiteX4951" y="connsiteY4951"/>
            </a:cxn>
            <a:cxn ang="0">
              <a:pos x="connsiteX4952" y="connsiteY4952"/>
            </a:cxn>
            <a:cxn ang="0">
              <a:pos x="connsiteX4953" y="connsiteY4953"/>
            </a:cxn>
            <a:cxn ang="0">
              <a:pos x="connsiteX4954" y="connsiteY4954"/>
            </a:cxn>
            <a:cxn ang="0">
              <a:pos x="connsiteX4955" y="connsiteY4955"/>
            </a:cxn>
            <a:cxn ang="0">
              <a:pos x="connsiteX4956" y="connsiteY4956"/>
            </a:cxn>
            <a:cxn ang="0">
              <a:pos x="connsiteX4957" y="connsiteY4957"/>
            </a:cxn>
            <a:cxn ang="0">
              <a:pos x="connsiteX4958" y="connsiteY4958"/>
            </a:cxn>
            <a:cxn ang="0">
              <a:pos x="connsiteX4959" y="connsiteY4959"/>
            </a:cxn>
            <a:cxn ang="0">
              <a:pos x="connsiteX4960" y="connsiteY4960"/>
            </a:cxn>
            <a:cxn ang="0">
              <a:pos x="connsiteX4961" y="connsiteY4961"/>
            </a:cxn>
            <a:cxn ang="0">
              <a:pos x="connsiteX4962" y="connsiteY4962"/>
            </a:cxn>
            <a:cxn ang="0">
              <a:pos x="connsiteX4963" y="connsiteY4963"/>
            </a:cxn>
            <a:cxn ang="0">
              <a:pos x="connsiteX4964" y="connsiteY4964"/>
            </a:cxn>
            <a:cxn ang="0">
              <a:pos x="connsiteX4965" y="connsiteY4965"/>
            </a:cxn>
            <a:cxn ang="0">
              <a:pos x="connsiteX4966" y="connsiteY4966"/>
            </a:cxn>
            <a:cxn ang="0">
              <a:pos x="connsiteX4967" y="connsiteY4967"/>
            </a:cxn>
            <a:cxn ang="0">
              <a:pos x="connsiteX4968" y="connsiteY4968"/>
            </a:cxn>
            <a:cxn ang="0">
              <a:pos x="connsiteX4969" y="connsiteY4969"/>
            </a:cxn>
            <a:cxn ang="0">
              <a:pos x="connsiteX4970" y="connsiteY4970"/>
            </a:cxn>
            <a:cxn ang="0">
              <a:pos x="connsiteX4971" y="connsiteY4971"/>
            </a:cxn>
            <a:cxn ang="0">
              <a:pos x="connsiteX4972" y="connsiteY4972"/>
            </a:cxn>
            <a:cxn ang="0">
              <a:pos x="connsiteX4973" y="connsiteY4973"/>
            </a:cxn>
            <a:cxn ang="0">
              <a:pos x="connsiteX4974" y="connsiteY4974"/>
            </a:cxn>
            <a:cxn ang="0">
              <a:pos x="connsiteX4975" y="connsiteY4975"/>
            </a:cxn>
            <a:cxn ang="0">
              <a:pos x="connsiteX4976" y="connsiteY4976"/>
            </a:cxn>
            <a:cxn ang="0">
              <a:pos x="connsiteX4977" y="connsiteY4977"/>
            </a:cxn>
            <a:cxn ang="0">
              <a:pos x="connsiteX4978" y="connsiteY4978"/>
            </a:cxn>
            <a:cxn ang="0">
              <a:pos x="connsiteX4979" y="connsiteY4979"/>
            </a:cxn>
            <a:cxn ang="0">
              <a:pos x="connsiteX4980" y="connsiteY4980"/>
            </a:cxn>
            <a:cxn ang="0">
              <a:pos x="connsiteX4981" y="connsiteY4981"/>
            </a:cxn>
            <a:cxn ang="0">
              <a:pos x="connsiteX4982" y="connsiteY4982"/>
            </a:cxn>
            <a:cxn ang="0">
              <a:pos x="connsiteX4983" y="connsiteY4983"/>
            </a:cxn>
            <a:cxn ang="0">
              <a:pos x="connsiteX4984" y="connsiteY4984"/>
            </a:cxn>
            <a:cxn ang="0">
              <a:pos x="connsiteX4985" y="connsiteY4985"/>
            </a:cxn>
            <a:cxn ang="0">
              <a:pos x="connsiteX4986" y="connsiteY4986"/>
            </a:cxn>
            <a:cxn ang="0">
              <a:pos x="connsiteX4987" y="connsiteY4987"/>
            </a:cxn>
            <a:cxn ang="0">
              <a:pos x="connsiteX4988" y="connsiteY4988"/>
            </a:cxn>
            <a:cxn ang="0">
              <a:pos x="connsiteX4989" y="connsiteY4989"/>
            </a:cxn>
            <a:cxn ang="0">
              <a:pos x="connsiteX4990" y="connsiteY4990"/>
            </a:cxn>
            <a:cxn ang="0">
              <a:pos x="connsiteX4991" y="connsiteY4991"/>
            </a:cxn>
            <a:cxn ang="0">
              <a:pos x="connsiteX4992" y="connsiteY4992"/>
            </a:cxn>
            <a:cxn ang="0">
              <a:pos x="connsiteX4993" y="connsiteY4993"/>
            </a:cxn>
            <a:cxn ang="0">
              <a:pos x="connsiteX4994" y="connsiteY4994"/>
            </a:cxn>
            <a:cxn ang="0">
              <a:pos x="connsiteX4995" y="connsiteY4995"/>
            </a:cxn>
            <a:cxn ang="0">
              <a:pos x="connsiteX4996" y="connsiteY4996"/>
            </a:cxn>
            <a:cxn ang="0">
              <a:pos x="connsiteX4997" y="connsiteY4997"/>
            </a:cxn>
            <a:cxn ang="0">
              <a:pos x="connsiteX4998" y="connsiteY4998"/>
            </a:cxn>
            <a:cxn ang="0">
              <a:pos x="connsiteX4999" y="connsiteY4999"/>
            </a:cxn>
            <a:cxn ang="0">
              <a:pos x="connsiteX5000" y="connsiteY5000"/>
            </a:cxn>
            <a:cxn ang="0">
              <a:pos x="connsiteX5001" y="connsiteY5001"/>
            </a:cxn>
            <a:cxn ang="0">
              <a:pos x="connsiteX5002" y="connsiteY5002"/>
            </a:cxn>
            <a:cxn ang="0">
              <a:pos x="connsiteX5003" y="connsiteY5003"/>
            </a:cxn>
            <a:cxn ang="0">
              <a:pos x="connsiteX5004" y="connsiteY5004"/>
            </a:cxn>
            <a:cxn ang="0">
              <a:pos x="connsiteX5005" y="connsiteY5005"/>
            </a:cxn>
            <a:cxn ang="0">
              <a:pos x="connsiteX5006" y="connsiteY5006"/>
            </a:cxn>
            <a:cxn ang="0">
              <a:pos x="connsiteX5007" y="connsiteY5007"/>
            </a:cxn>
            <a:cxn ang="0">
              <a:pos x="connsiteX5008" y="connsiteY5008"/>
            </a:cxn>
            <a:cxn ang="0">
              <a:pos x="connsiteX5009" y="connsiteY5009"/>
            </a:cxn>
            <a:cxn ang="0">
              <a:pos x="connsiteX5010" y="connsiteY5010"/>
            </a:cxn>
            <a:cxn ang="0">
              <a:pos x="connsiteX5011" y="connsiteY5011"/>
            </a:cxn>
            <a:cxn ang="0">
              <a:pos x="connsiteX5012" y="connsiteY5012"/>
            </a:cxn>
            <a:cxn ang="0">
              <a:pos x="connsiteX5013" y="connsiteY5013"/>
            </a:cxn>
            <a:cxn ang="0">
              <a:pos x="connsiteX5014" y="connsiteY5014"/>
            </a:cxn>
            <a:cxn ang="0">
              <a:pos x="connsiteX5015" y="connsiteY5015"/>
            </a:cxn>
            <a:cxn ang="0">
              <a:pos x="connsiteX5016" y="connsiteY5016"/>
            </a:cxn>
            <a:cxn ang="0">
              <a:pos x="connsiteX5017" y="connsiteY5017"/>
            </a:cxn>
            <a:cxn ang="0">
              <a:pos x="connsiteX5018" y="connsiteY5018"/>
            </a:cxn>
            <a:cxn ang="0">
              <a:pos x="connsiteX5019" y="connsiteY5019"/>
            </a:cxn>
            <a:cxn ang="0">
              <a:pos x="connsiteX5020" y="connsiteY5020"/>
            </a:cxn>
            <a:cxn ang="0">
              <a:pos x="connsiteX5021" y="connsiteY5021"/>
            </a:cxn>
            <a:cxn ang="0">
              <a:pos x="connsiteX5022" y="connsiteY5022"/>
            </a:cxn>
            <a:cxn ang="0">
              <a:pos x="connsiteX5023" y="connsiteY5023"/>
            </a:cxn>
            <a:cxn ang="0">
              <a:pos x="connsiteX5024" y="connsiteY5024"/>
            </a:cxn>
            <a:cxn ang="0">
              <a:pos x="connsiteX5025" y="connsiteY5025"/>
            </a:cxn>
            <a:cxn ang="0">
              <a:pos x="connsiteX5026" y="connsiteY5026"/>
            </a:cxn>
            <a:cxn ang="0">
              <a:pos x="connsiteX5027" y="connsiteY5027"/>
            </a:cxn>
            <a:cxn ang="0">
              <a:pos x="connsiteX5028" y="connsiteY5028"/>
            </a:cxn>
            <a:cxn ang="0">
              <a:pos x="connsiteX5029" y="connsiteY5029"/>
            </a:cxn>
            <a:cxn ang="0">
              <a:pos x="connsiteX5030" y="connsiteY5030"/>
            </a:cxn>
            <a:cxn ang="0">
              <a:pos x="connsiteX5031" y="connsiteY5031"/>
            </a:cxn>
            <a:cxn ang="0">
              <a:pos x="connsiteX5032" y="connsiteY5032"/>
            </a:cxn>
            <a:cxn ang="0">
              <a:pos x="connsiteX5033" y="connsiteY5033"/>
            </a:cxn>
            <a:cxn ang="0">
              <a:pos x="connsiteX5034" y="connsiteY5034"/>
            </a:cxn>
            <a:cxn ang="0">
              <a:pos x="connsiteX5035" y="connsiteY5035"/>
            </a:cxn>
            <a:cxn ang="0">
              <a:pos x="connsiteX5036" y="connsiteY5036"/>
            </a:cxn>
            <a:cxn ang="0">
              <a:pos x="connsiteX5037" y="connsiteY5037"/>
            </a:cxn>
            <a:cxn ang="0">
              <a:pos x="connsiteX5038" y="connsiteY5038"/>
            </a:cxn>
            <a:cxn ang="0">
              <a:pos x="connsiteX5039" y="connsiteY5039"/>
            </a:cxn>
            <a:cxn ang="0">
              <a:pos x="connsiteX5040" y="connsiteY5040"/>
            </a:cxn>
            <a:cxn ang="0">
              <a:pos x="connsiteX5041" y="connsiteY5041"/>
            </a:cxn>
            <a:cxn ang="0">
              <a:pos x="connsiteX5042" y="connsiteY5042"/>
            </a:cxn>
            <a:cxn ang="0">
              <a:pos x="connsiteX5043" y="connsiteY5043"/>
            </a:cxn>
            <a:cxn ang="0">
              <a:pos x="connsiteX5044" y="connsiteY5044"/>
            </a:cxn>
            <a:cxn ang="0">
              <a:pos x="connsiteX5045" y="connsiteY5045"/>
            </a:cxn>
            <a:cxn ang="0">
              <a:pos x="connsiteX5046" y="connsiteY5046"/>
            </a:cxn>
            <a:cxn ang="0">
              <a:pos x="connsiteX5047" y="connsiteY5047"/>
            </a:cxn>
            <a:cxn ang="0">
              <a:pos x="connsiteX5048" y="connsiteY5048"/>
            </a:cxn>
            <a:cxn ang="0">
              <a:pos x="connsiteX5049" y="connsiteY5049"/>
            </a:cxn>
            <a:cxn ang="0">
              <a:pos x="connsiteX5050" y="connsiteY5050"/>
            </a:cxn>
            <a:cxn ang="0">
              <a:pos x="connsiteX5051" y="connsiteY5051"/>
            </a:cxn>
            <a:cxn ang="0">
              <a:pos x="connsiteX5052" y="connsiteY5052"/>
            </a:cxn>
            <a:cxn ang="0">
              <a:pos x="connsiteX5053" y="connsiteY5053"/>
            </a:cxn>
            <a:cxn ang="0">
              <a:pos x="connsiteX5054" y="connsiteY5054"/>
            </a:cxn>
            <a:cxn ang="0">
              <a:pos x="connsiteX5055" y="connsiteY5055"/>
            </a:cxn>
            <a:cxn ang="0">
              <a:pos x="connsiteX5056" y="connsiteY5056"/>
            </a:cxn>
            <a:cxn ang="0">
              <a:pos x="connsiteX5057" y="connsiteY5057"/>
            </a:cxn>
            <a:cxn ang="0">
              <a:pos x="connsiteX5058" y="connsiteY5058"/>
            </a:cxn>
            <a:cxn ang="0">
              <a:pos x="connsiteX5059" y="connsiteY5059"/>
            </a:cxn>
            <a:cxn ang="0">
              <a:pos x="connsiteX5060" y="connsiteY5060"/>
            </a:cxn>
            <a:cxn ang="0">
              <a:pos x="connsiteX5061" y="connsiteY5061"/>
            </a:cxn>
            <a:cxn ang="0">
              <a:pos x="connsiteX5062" y="connsiteY5062"/>
            </a:cxn>
            <a:cxn ang="0">
              <a:pos x="connsiteX5063" y="connsiteY5063"/>
            </a:cxn>
            <a:cxn ang="0">
              <a:pos x="connsiteX5064" y="connsiteY5064"/>
            </a:cxn>
            <a:cxn ang="0">
              <a:pos x="connsiteX5065" y="connsiteY5065"/>
            </a:cxn>
            <a:cxn ang="0">
              <a:pos x="connsiteX5066" y="connsiteY5066"/>
            </a:cxn>
            <a:cxn ang="0">
              <a:pos x="connsiteX5067" y="connsiteY5067"/>
            </a:cxn>
            <a:cxn ang="0">
              <a:pos x="connsiteX5068" y="connsiteY5068"/>
            </a:cxn>
            <a:cxn ang="0">
              <a:pos x="connsiteX5069" y="connsiteY5069"/>
            </a:cxn>
            <a:cxn ang="0">
              <a:pos x="connsiteX5070" y="connsiteY5070"/>
            </a:cxn>
            <a:cxn ang="0">
              <a:pos x="connsiteX5071" y="connsiteY5071"/>
            </a:cxn>
            <a:cxn ang="0">
              <a:pos x="connsiteX5072" y="connsiteY5072"/>
            </a:cxn>
            <a:cxn ang="0">
              <a:pos x="connsiteX5073" y="connsiteY5073"/>
            </a:cxn>
            <a:cxn ang="0">
              <a:pos x="connsiteX5074" y="connsiteY5074"/>
            </a:cxn>
            <a:cxn ang="0">
              <a:pos x="connsiteX5075" y="connsiteY5075"/>
            </a:cxn>
            <a:cxn ang="0">
              <a:pos x="connsiteX5076" y="connsiteY5076"/>
            </a:cxn>
            <a:cxn ang="0">
              <a:pos x="connsiteX5077" y="connsiteY5077"/>
            </a:cxn>
            <a:cxn ang="0">
              <a:pos x="connsiteX5078" y="connsiteY5078"/>
            </a:cxn>
            <a:cxn ang="0">
              <a:pos x="connsiteX5079" y="connsiteY5079"/>
            </a:cxn>
            <a:cxn ang="0">
              <a:pos x="connsiteX5080" y="connsiteY5080"/>
            </a:cxn>
            <a:cxn ang="0">
              <a:pos x="connsiteX5081" y="connsiteY5081"/>
            </a:cxn>
            <a:cxn ang="0">
              <a:pos x="connsiteX5082" y="connsiteY5082"/>
            </a:cxn>
            <a:cxn ang="0">
              <a:pos x="connsiteX5083" y="connsiteY5083"/>
            </a:cxn>
            <a:cxn ang="0">
              <a:pos x="connsiteX5084" y="connsiteY5084"/>
            </a:cxn>
            <a:cxn ang="0">
              <a:pos x="connsiteX5085" y="connsiteY5085"/>
            </a:cxn>
            <a:cxn ang="0">
              <a:pos x="connsiteX5086" y="connsiteY5086"/>
            </a:cxn>
            <a:cxn ang="0">
              <a:pos x="connsiteX5087" y="connsiteY5087"/>
            </a:cxn>
            <a:cxn ang="0">
              <a:pos x="connsiteX5088" y="connsiteY5088"/>
            </a:cxn>
            <a:cxn ang="0">
              <a:pos x="connsiteX5089" y="connsiteY5089"/>
            </a:cxn>
            <a:cxn ang="0">
              <a:pos x="connsiteX5090" y="connsiteY5090"/>
            </a:cxn>
            <a:cxn ang="0">
              <a:pos x="connsiteX5091" y="connsiteY5091"/>
            </a:cxn>
            <a:cxn ang="0">
              <a:pos x="connsiteX5092" y="connsiteY5092"/>
            </a:cxn>
            <a:cxn ang="0">
              <a:pos x="connsiteX5093" y="connsiteY5093"/>
            </a:cxn>
            <a:cxn ang="0">
              <a:pos x="connsiteX5094" y="connsiteY5094"/>
            </a:cxn>
            <a:cxn ang="0">
              <a:pos x="connsiteX5095" y="connsiteY5095"/>
            </a:cxn>
            <a:cxn ang="0">
              <a:pos x="connsiteX5096" y="connsiteY5096"/>
            </a:cxn>
            <a:cxn ang="0">
              <a:pos x="connsiteX5097" y="connsiteY5097"/>
            </a:cxn>
            <a:cxn ang="0">
              <a:pos x="connsiteX5098" y="connsiteY5098"/>
            </a:cxn>
            <a:cxn ang="0">
              <a:pos x="connsiteX5099" y="connsiteY5099"/>
            </a:cxn>
            <a:cxn ang="0">
              <a:pos x="connsiteX5100" y="connsiteY5100"/>
            </a:cxn>
            <a:cxn ang="0">
              <a:pos x="connsiteX5101" y="connsiteY5101"/>
            </a:cxn>
            <a:cxn ang="0">
              <a:pos x="connsiteX5102" y="connsiteY5102"/>
            </a:cxn>
            <a:cxn ang="0">
              <a:pos x="connsiteX5103" y="connsiteY5103"/>
            </a:cxn>
            <a:cxn ang="0">
              <a:pos x="connsiteX5104" y="connsiteY5104"/>
            </a:cxn>
            <a:cxn ang="0">
              <a:pos x="connsiteX5105" y="connsiteY5105"/>
            </a:cxn>
            <a:cxn ang="0">
              <a:pos x="connsiteX5106" y="connsiteY5106"/>
            </a:cxn>
            <a:cxn ang="0">
              <a:pos x="connsiteX5107" y="connsiteY5107"/>
            </a:cxn>
            <a:cxn ang="0">
              <a:pos x="connsiteX5108" y="connsiteY5108"/>
            </a:cxn>
            <a:cxn ang="0">
              <a:pos x="connsiteX5109" y="connsiteY5109"/>
            </a:cxn>
            <a:cxn ang="0">
              <a:pos x="connsiteX5110" y="connsiteY5110"/>
            </a:cxn>
            <a:cxn ang="0">
              <a:pos x="connsiteX5111" y="connsiteY5111"/>
            </a:cxn>
            <a:cxn ang="0">
              <a:pos x="connsiteX5112" y="connsiteY5112"/>
            </a:cxn>
            <a:cxn ang="0">
              <a:pos x="connsiteX5113" y="connsiteY5113"/>
            </a:cxn>
            <a:cxn ang="0">
              <a:pos x="connsiteX5114" y="connsiteY5114"/>
            </a:cxn>
            <a:cxn ang="0">
              <a:pos x="connsiteX5115" y="connsiteY5115"/>
            </a:cxn>
            <a:cxn ang="0">
              <a:pos x="connsiteX5116" y="connsiteY5116"/>
            </a:cxn>
            <a:cxn ang="0">
              <a:pos x="connsiteX5117" y="connsiteY5117"/>
            </a:cxn>
            <a:cxn ang="0">
              <a:pos x="connsiteX5118" y="connsiteY5118"/>
            </a:cxn>
            <a:cxn ang="0">
              <a:pos x="connsiteX5119" y="connsiteY5119"/>
            </a:cxn>
            <a:cxn ang="0">
              <a:pos x="connsiteX5120" y="connsiteY5120"/>
            </a:cxn>
            <a:cxn ang="0">
              <a:pos x="connsiteX5121" y="connsiteY5121"/>
            </a:cxn>
            <a:cxn ang="0">
              <a:pos x="connsiteX5122" y="connsiteY5122"/>
            </a:cxn>
            <a:cxn ang="0">
              <a:pos x="connsiteX5123" y="connsiteY5123"/>
            </a:cxn>
            <a:cxn ang="0">
              <a:pos x="connsiteX5124" y="connsiteY5124"/>
            </a:cxn>
            <a:cxn ang="0">
              <a:pos x="connsiteX5125" y="connsiteY5125"/>
            </a:cxn>
            <a:cxn ang="0">
              <a:pos x="connsiteX5126" y="connsiteY5126"/>
            </a:cxn>
            <a:cxn ang="0">
              <a:pos x="connsiteX5127" y="connsiteY5127"/>
            </a:cxn>
            <a:cxn ang="0">
              <a:pos x="connsiteX5128" y="connsiteY5128"/>
            </a:cxn>
            <a:cxn ang="0">
              <a:pos x="connsiteX5129" y="connsiteY5129"/>
            </a:cxn>
            <a:cxn ang="0">
              <a:pos x="connsiteX5130" y="connsiteY5130"/>
            </a:cxn>
            <a:cxn ang="0">
              <a:pos x="connsiteX5131" y="connsiteY5131"/>
            </a:cxn>
            <a:cxn ang="0">
              <a:pos x="connsiteX5132" y="connsiteY5132"/>
            </a:cxn>
            <a:cxn ang="0">
              <a:pos x="connsiteX5133" y="connsiteY5133"/>
            </a:cxn>
            <a:cxn ang="0">
              <a:pos x="connsiteX5134" y="connsiteY5134"/>
            </a:cxn>
            <a:cxn ang="0">
              <a:pos x="connsiteX5135" y="connsiteY5135"/>
            </a:cxn>
            <a:cxn ang="0">
              <a:pos x="connsiteX5136" y="connsiteY5136"/>
            </a:cxn>
            <a:cxn ang="0">
              <a:pos x="connsiteX5137" y="connsiteY5137"/>
            </a:cxn>
            <a:cxn ang="0">
              <a:pos x="connsiteX5138" y="connsiteY5138"/>
            </a:cxn>
            <a:cxn ang="0">
              <a:pos x="connsiteX5139" y="connsiteY5139"/>
            </a:cxn>
            <a:cxn ang="0">
              <a:pos x="connsiteX5140" y="connsiteY5140"/>
            </a:cxn>
            <a:cxn ang="0">
              <a:pos x="connsiteX5141" y="connsiteY5141"/>
            </a:cxn>
            <a:cxn ang="0">
              <a:pos x="connsiteX5142" y="connsiteY5142"/>
            </a:cxn>
            <a:cxn ang="0">
              <a:pos x="connsiteX5143" y="connsiteY5143"/>
            </a:cxn>
            <a:cxn ang="0">
              <a:pos x="connsiteX5144" y="connsiteY5144"/>
            </a:cxn>
            <a:cxn ang="0">
              <a:pos x="connsiteX5145" y="connsiteY5145"/>
            </a:cxn>
            <a:cxn ang="0">
              <a:pos x="connsiteX5146" y="connsiteY5146"/>
            </a:cxn>
            <a:cxn ang="0">
              <a:pos x="connsiteX5147" y="connsiteY5147"/>
            </a:cxn>
            <a:cxn ang="0">
              <a:pos x="connsiteX5148" y="connsiteY5148"/>
            </a:cxn>
            <a:cxn ang="0">
              <a:pos x="connsiteX5149" y="connsiteY5149"/>
            </a:cxn>
            <a:cxn ang="0">
              <a:pos x="connsiteX5150" y="connsiteY5150"/>
            </a:cxn>
            <a:cxn ang="0">
              <a:pos x="connsiteX5151" y="connsiteY5151"/>
            </a:cxn>
            <a:cxn ang="0">
              <a:pos x="connsiteX5152" y="connsiteY5152"/>
            </a:cxn>
            <a:cxn ang="0">
              <a:pos x="connsiteX5153" y="connsiteY5153"/>
            </a:cxn>
            <a:cxn ang="0">
              <a:pos x="connsiteX5154" y="connsiteY5154"/>
            </a:cxn>
            <a:cxn ang="0">
              <a:pos x="connsiteX5155" y="connsiteY5155"/>
            </a:cxn>
            <a:cxn ang="0">
              <a:pos x="connsiteX5156" y="connsiteY5156"/>
            </a:cxn>
            <a:cxn ang="0">
              <a:pos x="connsiteX5157" y="connsiteY5157"/>
            </a:cxn>
            <a:cxn ang="0">
              <a:pos x="connsiteX5158" y="connsiteY5158"/>
            </a:cxn>
            <a:cxn ang="0">
              <a:pos x="connsiteX5159" y="connsiteY5159"/>
            </a:cxn>
            <a:cxn ang="0">
              <a:pos x="connsiteX5160" y="connsiteY5160"/>
            </a:cxn>
            <a:cxn ang="0">
              <a:pos x="connsiteX5161" y="connsiteY5161"/>
            </a:cxn>
            <a:cxn ang="0">
              <a:pos x="connsiteX5162" y="connsiteY5162"/>
            </a:cxn>
            <a:cxn ang="0">
              <a:pos x="connsiteX5163" y="connsiteY5163"/>
            </a:cxn>
            <a:cxn ang="0">
              <a:pos x="connsiteX5164" y="connsiteY5164"/>
            </a:cxn>
            <a:cxn ang="0">
              <a:pos x="connsiteX5165" y="connsiteY5165"/>
            </a:cxn>
            <a:cxn ang="0">
              <a:pos x="connsiteX5166" y="connsiteY5166"/>
            </a:cxn>
            <a:cxn ang="0">
              <a:pos x="connsiteX5167" y="connsiteY5167"/>
            </a:cxn>
            <a:cxn ang="0">
              <a:pos x="connsiteX5168" y="connsiteY5168"/>
            </a:cxn>
            <a:cxn ang="0">
              <a:pos x="connsiteX5169" y="connsiteY5169"/>
            </a:cxn>
            <a:cxn ang="0">
              <a:pos x="connsiteX5170" y="connsiteY5170"/>
            </a:cxn>
            <a:cxn ang="0">
              <a:pos x="connsiteX5171" y="connsiteY5171"/>
            </a:cxn>
            <a:cxn ang="0">
              <a:pos x="connsiteX5172" y="connsiteY5172"/>
            </a:cxn>
            <a:cxn ang="0">
              <a:pos x="connsiteX5173" y="connsiteY5173"/>
            </a:cxn>
            <a:cxn ang="0">
              <a:pos x="connsiteX5174" y="connsiteY5174"/>
            </a:cxn>
            <a:cxn ang="0">
              <a:pos x="connsiteX5175" y="connsiteY5175"/>
            </a:cxn>
            <a:cxn ang="0">
              <a:pos x="connsiteX5176" y="connsiteY5176"/>
            </a:cxn>
            <a:cxn ang="0">
              <a:pos x="connsiteX5177" y="connsiteY5177"/>
            </a:cxn>
            <a:cxn ang="0">
              <a:pos x="connsiteX5178" y="connsiteY5178"/>
            </a:cxn>
            <a:cxn ang="0">
              <a:pos x="connsiteX5179" y="connsiteY5179"/>
            </a:cxn>
            <a:cxn ang="0">
              <a:pos x="connsiteX5180" y="connsiteY5180"/>
            </a:cxn>
            <a:cxn ang="0">
              <a:pos x="connsiteX5181" y="connsiteY5181"/>
            </a:cxn>
            <a:cxn ang="0">
              <a:pos x="connsiteX5182" y="connsiteY5182"/>
            </a:cxn>
            <a:cxn ang="0">
              <a:pos x="connsiteX5183" y="connsiteY5183"/>
            </a:cxn>
            <a:cxn ang="0">
              <a:pos x="connsiteX5184" y="connsiteY5184"/>
            </a:cxn>
            <a:cxn ang="0">
              <a:pos x="connsiteX5185" y="connsiteY5185"/>
            </a:cxn>
            <a:cxn ang="0">
              <a:pos x="connsiteX5186" y="connsiteY5186"/>
            </a:cxn>
            <a:cxn ang="0">
              <a:pos x="connsiteX5187" y="connsiteY5187"/>
            </a:cxn>
            <a:cxn ang="0">
              <a:pos x="connsiteX5188" y="connsiteY5188"/>
            </a:cxn>
            <a:cxn ang="0">
              <a:pos x="connsiteX5189" y="connsiteY5189"/>
            </a:cxn>
            <a:cxn ang="0">
              <a:pos x="connsiteX5190" y="connsiteY5190"/>
            </a:cxn>
            <a:cxn ang="0">
              <a:pos x="connsiteX5191" y="connsiteY5191"/>
            </a:cxn>
            <a:cxn ang="0">
              <a:pos x="connsiteX5192" y="connsiteY5192"/>
            </a:cxn>
            <a:cxn ang="0">
              <a:pos x="connsiteX5193" y="connsiteY5193"/>
            </a:cxn>
            <a:cxn ang="0">
              <a:pos x="connsiteX5194" y="connsiteY5194"/>
            </a:cxn>
            <a:cxn ang="0">
              <a:pos x="connsiteX5195" y="connsiteY5195"/>
            </a:cxn>
            <a:cxn ang="0">
              <a:pos x="connsiteX5196" y="connsiteY5196"/>
            </a:cxn>
            <a:cxn ang="0">
              <a:pos x="connsiteX5197" y="connsiteY5197"/>
            </a:cxn>
            <a:cxn ang="0">
              <a:pos x="connsiteX5198" y="connsiteY5198"/>
            </a:cxn>
            <a:cxn ang="0">
              <a:pos x="connsiteX5199" y="connsiteY5199"/>
            </a:cxn>
            <a:cxn ang="0">
              <a:pos x="connsiteX5200" y="connsiteY5200"/>
            </a:cxn>
            <a:cxn ang="0">
              <a:pos x="connsiteX5201" y="connsiteY5201"/>
            </a:cxn>
            <a:cxn ang="0">
              <a:pos x="connsiteX5202" y="connsiteY5202"/>
            </a:cxn>
            <a:cxn ang="0">
              <a:pos x="connsiteX5203" y="connsiteY5203"/>
            </a:cxn>
            <a:cxn ang="0">
              <a:pos x="connsiteX5204" y="connsiteY5204"/>
            </a:cxn>
            <a:cxn ang="0">
              <a:pos x="connsiteX5205" y="connsiteY5205"/>
            </a:cxn>
            <a:cxn ang="0">
              <a:pos x="connsiteX5206" y="connsiteY5206"/>
            </a:cxn>
            <a:cxn ang="0">
              <a:pos x="connsiteX5207" y="connsiteY5207"/>
            </a:cxn>
            <a:cxn ang="0">
              <a:pos x="connsiteX5208" y="connsiteY5208"/>
            </a:cxn>
            <a:cxn ang="0">
              <a:pos x="connsiteX5209" y="connsiteY5209"/>
            </a:cxn>
            <a:cxn ang="0">
              <a:pos x="connsiteX5210" y="connsiteY5210"/>
            </a:cxn>
            <a:cxn ang="0">
              <a:pos x="connsiteX5211" y="connsiteY5211"/>
            </a:cxn>
            <a:cxn ang="0">
              <a:pos x="connsiteX5212" y="connsiteY5212"/>
            </a:cxn>
            <a:cxn ang="0">
              <a:pos x="connsiteX5213" y="connsiteY5213"/>
            </a:cxn>
            <a:cxn ang="0">
              <a:pos x="connsiteX5214" y="connsiteY5214"/>
            </a:cxn>
            <a:cxn ang="0">
              <a:pos x="connsiteX5215" y="connsiteY5215"/>
            </a:cxn>
            <a:cxn ang="0">
              <a:pos x="connsiteX5216" y="connsiteY5216"/>
            </a:cxn>
            <a:cxn ang="0">
              <a:pos x="connsiteX5217" y="connsiteY5217"/>
            </a:cxn>
            <a:cxn ang="0">
              <a:pos x="connsiteX5218" y="connsiteY5218"/>
            </a:cxn>
            <a:cxn ang="0">
              <a:pos x="connsiteX5219" y="connsiteY5219"/>
            </a:cxn>
            <a:cxn ang="0">
              <a:pos x="connsiteX5220" y="connsiteY5220"/>
            </a:cxn>
            <a:cxn ang="0">
              <a:pos x="connsiteX5221" y="connsiteY5221"/>
            </a:cxn>
            <a:cxn ang="0">
              <a:pos x="connsiteX5222" y="connsiteY5222"/>
            </a:cxn>
            <a:cxn ang="0">
              <a:pos x="connsiteX5223" y="connsiteY5223"/>
            </a:cxn>
            <a:cxn ang="0">
              <a:pos x="connsiteX5224" y="connsiteY5224"/>
            </a:cxn>
            <a:cxn ang="0">
              <a:pos x="connsiteX5225" y="connsiteY5225"/>
            </a:cxn>
            <a:cxn ang="0">
              <a:pos x="connsiteX5226" y="connsiteY5226"/>
            </a:cxn>
            <a:cxn ang="0">
              <a:pos x="connsiteX5227" y="connsiteY5227"/>
            </a:cxn>
            <a:cxn ang="0">
              <a:pos x="connsiteX5228" y="connsiteY5228"/>
            </a:cxn>
            <a:cxn ang="0">
              <a:pos x="connsiteX5229" y="connsiteY5229"/>
            </a:cxn>
            <a:cxn ang="0">
              <a:pos x="connsiteX5230" y="connsiteY5230"/>
            </a:cxn>
            <a:cxn ang="0">
              <a:pos x="connsiteX5231" y="connsiteY5231"/>
            </a:cxn>
            <a:cxn ang="0">
              <a:pos x="connsiteX5232" y="connsiteY5232"/>
            </a:cxn>
            <a:cxn ang="0">
              <a:pos x="connsiteX5233" y="connsiteY5233"/>
            </a:cxn>
            <a:cxn ang="0">
              <a:pos x="connsiteX5234" y="connsiteY5234"/>
            </a:cxn>
            <a:cxn ang="0">
              <a:pos x="connsiteX5235" y="connsiteY5235"/>
            </a:cxn>
            <a:cxn ang="0">
              <a:pos x="connsiteX5236" y="connsiteY5236"/>
            </a:cxn>
            <a:cxn ang="0">
              <a:pos x="connsiteX5237" y="connsiteY5237"/>
            </a:cxn>
            <a:cxn ang="0">
              <a:pos x="connsiteX5238" y="connsiteY5238"/>
            </a:cxn>
            <a:cxn ang="0">
              <a:pos x="connsiteX5239" y="connsiteY5239"/>
            </a:cxn>
            <a:cxn ang="0">
              <a:pos x="connsiteX5240" y="connsiteY5240"/>
            </a:cxn>
            <a:cxn ang="0">
              <a:pos x="connsiteX5241" y="connsiteY5241"/>
            </a:cxn>
            <a:cxn ang="0">
              <a:pos x="connsiteX5242" y="connsiteY5242"/>
            </a:cxn>
            <a:cxn ang="0">
              <a:pos x="connsiteX5243" y="connsiteY5243"/>
            </a:cxn>
            <a:cxn ang="0">
              <a:pos x="connsiteX5244" y="connsiteY5244"/>
            </a:cxn>
            <a:cxn ang="0">
              <a:pos x="connsiteX5245" y="connsiteY5245"/>
            </a:cxn>
            <a:cxn ang="0">
              <a:pos x="connsiteX5246" y="connsiteY5246"/>
            </a:cxn>
            <a:cxn ang="0">
              <a:pos x="connsiteX5247" y="connsiteY5247"/>
            </a:cxn>
            <a:cxn ang="0">
              <a:pos x="connsiteX5248" y="connsiteY5248"/>
            </a:cxn>
            <a:cxn ang="0">
              <a:pos x="connsiteX5249" y="connsiteY5249"/>
            </a:cxn>
            <a:cxn ang="0">
              <a:pos x="connsiteX5250" y="connsiteY5250"/>
            </a:cxn>
            <a:cxn ang="0">
              <a:pos x="connsiteX5251" y="connsiteY5251"/>
            </a:cxn>
            <a:cxn ang="0">
              <a:pos x="connsiteX5252" y="connsiteY5252"/>
            </a:cxn>
            <a:cxn ang="0">
              <a:pos x="connsiteX5253" y="connsiteY5253"/>
            </a:cxn>
            <a:cxn ang="0">
              <a:pos x="connsiteX5254" y="connsiteY5254"/>
            </a:cxn>
            <a:cxn ang="0">
              <a:pos x="connsiteX5255" y="connsiteY5255"/>
            </a:cxn>
            <a:cxn ang="0">
              <a:pos x="connsiteX5256" y="connsiteY5256"/>
            </a:cxn>
            <a:cxn ang="0">
              <a:pos x="connsiteX5257" y="connsiteY5257"/>
            </a:cxn>
            <a:cxn ang="0">
              <a:pos x="connsiteX5258" y="connsiteY5258"/>
            </a:cxn>
            <a:cxn ang="0">
              <a:pos x="connsiteX5259" y="connsiteY5259"/>
            </a:cxn>
            <a:cxn ang="0">
              <a:pos x="connsiteX5260" y="connsiteY5260"/>
            </a:cxn>
            <a:cxn ang="0">
              <a:pos x="connsiteX5261" y="connsiteY5261"/>
            </a:cxn>
            <a:cxn ang="0">
              <a:pos x="connsiteX5262" y="connsiteY5262"/>
            </a:cxn>
            <a:cxn ang="0">
              <a:pos x="connsiteX5263" y="connsiteY5263"/>
            </a:cxn>
            <a:cxn ang="0">
              <a:pos x="connsiteX5264" y="connsiteY5264"/>
            </a:cxn>
            <a:cxn ang="0">
              <a:pos x="connsiteX5265" y="connsiteY5265"/>
            </a:cxn>
            <a:cxn ang="0">
              <a:pos x="connsiteX5266" y="connsiteY5266"/>
            </a:cxn>
            <a:cxn ang="0">
              <a:pos x="connsiteX5267" y="connsiteY5267"/>
            </a:cxn>
            <a:cxn ang="0">
              <a:pos x="connsiteX5268" y="connsiteY5268"/>
            </a:cxn>
            <a:cxn ang="0">
              <a:pos x="connsiteX5269" y="connsiteY5269"/>
            </a:cxn>
            <a:cxn ang="0">
              <a:pos x="connsiteX5270" y="connsiteY5270"/>
            </a:cxn>
            <a:cxn ang="0">
              <a:pos x="connsiteX5271" y="connsiteY5271"/>
            </a:cxn>
            <a:cxn ang="0">
              <a:pos x="connsiteX5272" y="connsiteY5272"/>
            </a:cxn>
            <a:cxn ang="0">
              <a:pos x="connsiteX5273" y="connsiteY5273"/>
            </a:cxn>
            <a:cxn ang="0">
              <a:pos x="connsiteX5274" y="connsiteY5274"/>
            </a:cxn>
            <a:cxn ang="0">
              <a:pos x="connsiteX5275" y="connsiteY5275"/>
            </a:cxn>
            <a:cxn ang="0">
              <a:pos x="connsiteX5276" y="connsiteY5276"/>
            </a:cxn>
            <a:cxn ang="0">
              <a:pos x="connsiteX5277" y="connsiteY5277"/>
            </a:cxn>
            <a:cxn ang="0">
              <a:pos x="connsiteX5278" y="connsiteY5278"/>
            </a:cxn>
            <a:cxn ang="0">
              <a:pos x="connsiteX5279" y="connsiteY5279"/>
            </a:cxn>
            <a:cxn ang="0">
              <a:pos x="connsiteX5280" y="connsiteY5280"/>
            </a:cxn>
            <a:cxn ang="0">
              <a:pos x="connsiteX5281" y="connsiteY5281"/>
            </a:cxn>
            <a:cxn ang="0">
              <a:pos x="connsiteX5282" y="connsiteY5282"/>
            </a:cxn>
            <a:cxn ang="0">
              <a:pos x="connsiteX5283" y="connsiteY5283"/>
            </a:cxn>
            <a:cxn ang="0">
              <a:pos x="connsiteX5284" y="connsiteY5284"/>
            </a:cxn>
            <a:cxn ang="0">
              <a:pos x="connsiteX5285" y="connsiteY5285"/>
            </a:cxn>
            <a:cxn ang="0">
              <a:pos x="connsiteX5286" y="connsiteY5286"/>
            </a:cxn>
            <a:cxn ang="0">
              <a:pos x="connsiteX5287" y="connsiteY5287"/>
            </a:cxn>
            <a:cxn ang="0">
              <a:pos x="connsiteX5288" y="connsiteY5288"/>
            </a:cxn>
            <a:cxn ang="0">
              <a:pos x="connsiteX5289" y="connsiteY5289"/>
            </a:cxn>
            <a:cxn ang="0">
              <a:pos x="connsiteX5290" y="connsiteY5290"/>
            </a:cxn>
            <a:cxn ang="0">
              <a:pos x="connsiteX5291" y="connsiteY5291"/>
            </a:cxn>
            <a:cxn ang="0">
              <a:pos x="connsiteX5292" y="connsiteY5292"/>
            </a:cxn>
            <a:cxn ang="0">
              <a:pos x="connsiteX5293" y="connsiteY5293"/>
            </a:cxn>
            <a:cxn ang="0">
              <a:pos x="connsiteX5294" y="connsiteY5294"/>
            </a:cxn>
            <a:cxn ang="0">
              <a:pos x="connsiteX5295" y="connsiteY5295"/>
            </a:cxn>
            <a:cxn ang="0">
              <a:pos x="connsiteX5296" y="connsiteY5296"/>
            </a:cxn>
            <a:cxn ang="0">
              <a:pos x="connsiteX5297" y="connsiteY5297"/>
            </a:cxn>
            <a:cxn ang="0">
              <a:pos x="connsiteX5298" y="connsiteY5298"/>
            </a:cxn>
            <a:cxn ang="0">
              <a:pos x="connsiteX5299" y="connsiteY5299"/>
            </a:cxn>
            <a:cxn ang="0">
              <a:pos x="connsiteX5300" y="connsiteY5300"/>
            </a:cxn>
            <a:cxn ang="0">
              <a:pos x="connsiteX5301" y="connsiteY5301"/>
            </a:cxn>
            <a:cxn ang="0">
              <a:pos x="connsiteX5302" y="connsiteY5302"/>
            </a:cxn>
            <a:cxn ang="0">
              <a:pos x="connsiteX5303" y="connsiteY5303"/>
            </a:cxn>
            <a:cxn ang="0">
              <a:pos x="connsiteX5304" y="connsiteY5304"/>
            </a:cxn>
            <a:cxn ang="0">
              <a:pos x="connsiteX5305" y="connsiteY5305"/>
            </a:cxn>
            <a:cxn ang="0">
              <a:pos x="connsiteX5306" y="connsiteY5306"/>
            </a:cxn>
            <a:cxn ang="0">
              <a:pos x="connsiteX5307" y="connsiteY5307"/>
            </a:cxn>
            <a:cxn ang="0">
              <a:pos x="connsiteX5308" y="connsiteY5308"/>
            </a:cxn>
            <a:cxn ang="0">
              <a:pos x="connsiteX5309" y="connsiteY5309"/>
            </a:cxn>
            <a:cxn ang="0">
              <a:pos x="connsiteX5310" y="connsiteY5310"/>
            </a:cxn>
            <a:cxn ang="0">
              <a:pos x="connsiteX5311" y="connsiteY5311"/>
            </a:cxn>
            <a:cxn ang="0">
              <a:pos x="connsiteX5312" y="connsiteY5312"/>
            </a:cxn>
            <a:cxn ang="0">
              <a:pos x="connsiteX5313" y="connsiteY5313"/>
            </a:cxn>
            <a:cxn ang="0">
              <a:pos x="connsiteX5314" y="connsiteY5314"/>
            </a:cxn>
            <a:cxn ang="0">
              <a:pos x="connsiteX5315" y="connsiteY5315"/>
            </a:cxn>
            <a:cxn ang="0">
              <a:pos x="connsiteX5316" y="connsiteY5316"/>
            </a:cxn>
            <a:cxn ang="0">
              <a:pos x="connsiteX5317" y="connsiteY5317"/>
            </a:cxn>
            <a:cxn ang="0">
              <a:pos x="connsiteX5318" y="connsiteY5318"/>
            </a:cxn>
            <a:cxn ang="0">
              <a:pos x="connsiteX5319" y="connsiteY5319"/>
            </a:cxn>
            <a:cxn ang="0">
              <a:pos x="connsiteX5320" y="connsiteY5320"/>
            </a:cxn>
            <a:cxn ang="0">
              <a:pos x="connsiteX5321" y="connsiteY5321"/>
            </a:cxn>
            <a:cxn ang="0">
              <a:pos x="connsiteX5322" y="connsiteY5322"/>
            </a:cxn>
            <a:cxn ang="0">
              <a:pos x="connsiteX5323" y="connsiteY5323"/>
            </a:cxn>
            <a:cxn ang="0">
              <a:pos x="connsiteX5324" y="connsiteY5324"/>
            </a:cxn>
            <a:cxn ang="0">
              <a:pos x="connsiteX5325" y="connsiteY5325"/>
            </a:cxn>
            <a:cxn ang="0">
              <a:pos x="connsiteX5326" y="connsiteY5326"/>
            </a:cxn>
            <a:cxn ang="0">
              <a:pos x="connsiteX5327" y="connsiteY5327"/>
            </a:cxn>
            <a:cxn ang="0">
              <a:pos x="connsiteX5328" y="connsiteY5328"/>
            </a:cxn>
            <a:cxn ang="0">
              <a:pos x="connsiteX5329" y="connsiteY5329"/>
            </a:cxn>
            <a:cxn ang="0">
              <a:pos x="connsiteX5330" y="connsiteY5330"/>
            </a:cxn>
            <a:cxn ang="0">
              <a:pos x="connsiteX5331" y="connsiteY5331"/>
            </a:cxn>
            <a:cxn ang="0">
              <a:pos x="connsiteX5332" y="connsiteY5332"/>
            </a:cxn>
            <a:cxn ang="0">
              <a:pos x="connsiteX5333" y="connsiteY5333"/>
            </a:cxn>
            <a:cxn ang="0">
              <a:pos x="connsiteX5334" y="connsiteY5334"/>
            </a:cxn>
            <a:cxn ang="0">
              <a:pos x="connsiteX5335" y="connsiteY5335"/>
            </a:cxn>
            <a:cxn ang="0">
              <a:pos x="connsiteX5336" y="connsiteY5336"/>
            </a:cxn>
            <a:cxn ang="0">
              <a:pos x="connsiteX5337" y="connsiteY5337"/>
            </a:cxn>
            <a:cxn ang="0">
              <a:pos x="connsiteX5338" y="connsiteY5338"/>
            </a:cxn>
            <a:cxn ang="0">
              <a:pos x="connsiteX5339" y="connsiteY5339"/>
            </a:cxn>
            <a:cxn ang="0">
              <a:pos x="connsiteX5340" y="connsiteY5340"/>
            </a:cxn>
            <a:cxn ang="0">
              <a:pos x="connsiteX5341" y="connsiteY5341"/>
            </a:cxn>
            <a:cxn ang="0">
              <a:pos x="connsiteX5342" y="connsiteY5342"/>
            </a:cxn>
            <a:cxn ang="0">
              <a:pos x="connsiteX5343" y="connsiteY5343"/>
            </a:cxn>
            <a:cxn ang="0">
              <a:pos x="connsiteX5344" y="connsiteY5344"/>
            </a:cxn>
            <a:cxn ang="0">
              <a:pos x="connsiteX5345" y="connsiteY5345"/>
            </a:cxn>
            <a:cxn ang="0">
              <a:pos x="connsiteX5346" y="connsiteY5346"/>
            </a:cxn>
            <a:cxn ang="0">
              <a:pos x="connsiteX5347" y="connsiteY5347"/>
            </a:cxn>
            <a:cxn ang="0">
              <a:pos x="connsiteX5348" y="connsiteY5348"/>
            </a:cxn>
            <a:cxn ang="0">
              <a:pos x="connsiteX5349" y="connsiteY5349"/>
            </a:cxn>
            <a:cxn ang="0">
              <a:pos x="connsiteX5350" y="connsiteY5350"/>
            </a:cxn>
            <a:cxn ang="0">
              <a:pos x="connsiteX5351" y="connsiteY5351"/>
            </a:cxn>
            <a:cxn ang="0">
              <a:pos x="connsiteX5352" y="connsiteY5352"/>
            </a:cxn>
            <a:cxn ang="0">
              <a:pos x="connsiteX5353" y="connsiteY5353"/>
            </a:cxn>
            <a:cxn ang="0">
              <a:pos x="connsiteX5354" y="connsiteY5354"/>
            </a:cxn>
            <a:cxn ang="0">
              <a:pos x="connsiteX5355" y="connsiteY5355"/>
            </a:cxn>
            <a:cxn ang="0">
              <a:pos x="connsiteX5356" y="connsiteY5356"/>
            </a:cxn>
            <a:cxn ang="0">
              <a:pos x="connsiteX5357" y="connsiteY5357"/>
            </a:cxn>
            <a:cxn ang="0">
              <a:pos x="connsiteX5358" y="connsiteY5358"/>
            </a:cxn>
            <a:cxn ang="0">
              <a:pos x="connsiteX5359" y="connsiteY5359"/>
            </a:cxn>
            <a:cxn ang="0">
              <a:pos x="connsiteX5360" y="connsiteY5360"/>
            </a:cxn>
            <a:cxn ang="0">
              <a:pos x="connsiteX5361" y="connsiteY5361"/>
            </a:cxn>
            <a:cxn ang="0">
              <a:pos x="connsiteX5362" y="connsiteY5362"/>
            </a:cxn>
            <a:cxn ang="0">
              <a:pos x="connsiteX5363" y="connsiteY5363"/>
            </a:cxn>
            <a:cxn ang="0">
              <a:pos x="connsiteX5364" y="connsiteY5364"/>
            </a:cxn>
            <a:cxn ang="0">
              <a:pos x="connsiteX5365" y="connsiteY5365"/>
            </a:cxn>
            <a:cxn ang="0">
              <a:pos x="connsiteX5366" y="connsiteY5366"/>
            </a:cxn>
            <a:cxn ang="0">
              <a:pos x="connsiteX5367" y="connsiteY5367"/>
            </a:cxn>
            <a:cxn ang="0">
              <a:pos x="connsiteX5368" y="connsiteY5368"/>
            </a:cxn>
            <a:cxn ang="0">
              <a:pos x="connsiteX5369" y="connsiteY5369"/>
            </a:cxn>
            <a:cxn ang="0">
              <a:pos x="connsiteX5370" y="connsiteY5370"/>
            </a:cxn>
            <a:cxn ang="0">
              <a:pos x="connsiteX5371" y="connsiteY5371"/>
            </a:cxn>
            <a:cxn ang="0">
              <a:pos x="connsiteX5372" y="connsiteY5372"/>
            </a:cxn>
            <a:cxn ang="0">
              <a:pos x="connsiteX5373" y="connsiteY5373"/>
            </a:cxn>
            <a:cxn ang="0">
              <a:pos x="connsiteX5374" y="connsiteY5374"/>
            </a:cxn>
            <a:cxn ang="0">
              <a:pos x="connsiteX5375" y="connsiteY5375"/>
            </a:cxn>
            <a:cxn ang="0">
              <a:pos x="connsiteX5376" y="connsiteY5376"/>
            </a:cxn>
            <a:cxn ang="0">
              <a:pos x="connsiteX5377" y="connsiteY5377"/>
            </a:cxn>
            <a:cxn ang="0">
              <a:pos x="connsiteX5378" y="connsiteY5378"/>
            </a:cxn>
            <a:cxn ang="0">
              <a:pos x="connsiteX5379" y="connsiteY5379"/>
            </a:cxn>
            <a:cxn ang="0">
              <a:pos x="connsiteX5380" y="connsiteY5380"/>
            </a:cxn>
            <a:cxn ang="0">
              <a:pos x="connsiteX5381" y="connsiteY5381"/>
            </a:cxn>
            <a:cxn ang="0">
              <a:pos x="connsiteX5382" y="connsiteY5382"/>
            </a:cxn>
            <a:cxn ang="0">
              <a:pos x="connsiteX5383" y="connsiteY5383"/>
            </a:cxn>
            <a:cxn ang="0">
              <a:pos x="connsiteX5384" y="connsiteY5384"/>
            </a:cxn>
            <a:cxn ang="0">
              <a:pos x="connsiteX5385" y="connsiteY5385"/>
            </a:cxn>
            <a:cxn ang="0">
              <a:pos x="connsiteX5386" y="connsiteY5386"/>
            </a:cxn>
            <a:cxn ang="0">
              <a:pos x="connsiteX5387" y="connsiteY5387"/>
            </a:cxn>
            <a:cxn ang="0">
              <a:pos x="connsiteX5388" y="connsiteY5388"/>
            </a:cxn>
            <a:cxn ang="0">
              <a:pos x="connsiteX5389" y="connsiteY5389"/>
            </a:cxn>
            <a:cxn ang="0">
              <a:pos x="connsiteX5390" y="connsiteY5390"/>
            </a:cxn>
            <a:cxn ang="0">
              <a:pos x="connsiteX5391" y="connsiteY5391"/>
            </a:cxn>
            <a:cxn ang="0">
              <a:pos x="connsiteX5392" y="connsiteY5392"/>
            </a:cxn>
            <a:cxn ang="0">
              <a:pos x="connsiteX5393" y="connsiteY5393"/>
            </a:cxn>
            <a:cxn ang="0">
              <a:pos x="connsiteX5394" y="connsiteY5394"/>
            </a:cxn>
            <a:cxn ang="0">
              <a:pos x="connsiteX5395" y="connsiteY5395"/>
            </a:cxn>
            <a:cxn ang="0">
              <a:pos x="connsiteX5396" y="connsiteY5396"/>
            </a:cxn>
            <a:cxn ang="0">
              <a:pos x="connsiteX5397" y="connsiteY5397"/>
            </a:cxn>
            <a:cxn ang="0">
              <a:pos x="connsiteX5398" y="connsiteY5398"/>
            </a:cxn>
            <a:cxn ang="0">
              <a:pos x="connsiteX5399" y="connsiteY5399"/>
            </a:cxn>
            <a:cxn ang="0">
              <a:pos x="connsiteX5400" y="connsiteY5400"/>
            </a:cxn>
            <a:cxn ang="0">
              <a:pos x="connsiteX5401" y="connsiteY5401"/>
            </a:cxn>
            <a:cxn ang="0">
              <a:pos x="connsiteX5402" y="connsiteY5402"/>
            </a:cxn>
            <a:cxn ang="0">
              <a:pos x="connsiteX5403" y="connsiteY5403"/>
            </a:cxn>
            <a:cxn ang="0">
              <a:pos x="connsiteX5404" y="connsiteY5404"/>
            </a:cxn>
            <a:cxn ang="0">
              <a:pos x="connsiteX5405" y="connsiteY5405"/>
            </a:cxn>
            <a:cxn ang="0">
              <a:pos x="connsiteX5406" y="connsiteY5406"/>
            </a:cxn>
            <a:cxn ang="0">
              <a:pos x="connsiteX5407" y="connsiteY5407"/>
            </a:cxn>
            <a:cxn ang="0">
              <a:pos x="connsiteX5408" y="connsiteY5408"/>
            </a:cxn>
            <a:cxn ang="0">
              <a:pos x="connsiteX5409" y="connsiteY5409"/>
            </a:cxn>
            <a:cxn ang="0">
              <a:pos x="connsiteX5410" y="connsiteY5410"/>
            </a:cxn>
            <a:cxn ang="0">
              <a:pos x="connsiteX5411" y="connsiteY5411"/>
            </a:cxn>
            <a:cxn ang="0">
              <a:pos x="connsiteX5412" y="connsiteY5412"/>
            </a:cxn>
            <a:cxn ang="0">
              <a:pos x="connsiteX5413" y="connsiteY5413"/>
            </a:cxn>
            <a:cxn ang="0">
              <a:pos x="connsiteX5414" y="connsiteY5414"/>
            </a:cxn>
            <a:cxn ang="0">
              <a:pos x="connsiteX5415" y="connsiteY5415"/>
            </a:cxn>
            <a:cxn ang="0">
              <a:pos x="connsiteX5416" y="connsiteY5416"/>
            </a:cxn>
            <a:cxn ang="0">
              <a:pos x="connsiteX5417" y="connsiteY5417"/>
            </a:cxn>
            <a:cxn ang="0">
              <a:pos x="connsiteX5418" y="connsiteY5418"/>
            </a:cxn>
            <a:cxn ang="0">
              <a:pos x="connsiteX5419" y="connsiteY5419"/>
            </a:cxn>
            <a:cxn ang="0">
              <a:pos x="connsiteX5420" y="connsiteY5420"/>
            </a:cxn>
            <a:cxn ang="0">
              <a:pos x="connsiteX5421" y="connsiteY5421"/>
            </a:cxn>
            <a:cxn ang="0">
              <a:pos x="connsiteX5422" y="connsiteY5422"/>
            </a:cxn>
            <a:cxn ang="0">
              <a:pos x="connsiteX5423" y="connsiteY5423"/>
            </a:cxn>
            <a:cxn ang="0">
              <a:pos x="connsiteX5424" y="connsiteY5424"/>
            </a:cxn>
            <a:cxn ang="0">
              <a:pos x="connsiteX5425" y="connsiteY5425"/>
            </a:cxn>
            <a:cxn ang="0">
              <a:pos x="connsiteX5426" y="connsiteY5426"/>
            </a:cxn>
            <a:cxn ang="0">
              <a:pos x="connsiteX5427" y="connsiteY5427"/>
            </a:cxn>
            <a:cxn ang="0">
              <a:pos x="connsiteX5428" y="connsiteY5428"/>
            </a:cxn>
            <a:cxn ang="0">
              <a:pos x="connsiteX5429" y="connsiteY5429"/>
            </a:cxn>
            <a:cxn ang="0">
              <a:pos x="connsiteX5430" y="connsiteY5430"/>
            </a:cxn>
            <a:cxn ang="0">
              <a:pos x="connsiteX5431" y="connsiteY5431"/>
            </a:cxn>
            <a:cxn ang="0">
              <a:pos x="connsiteX5432" y="connsiteY5432"/>
            </a:cxn>
            <a:cxn ang="0">
              <a:pos x="connsiteX5433" y="connsiteY5433"/>
            </a:cxn>
            <a:cxn ang="0">
              <a:pos x="connsiteX5434" y="connsiteY5434"/>
            </a:cxn>
            <a:cxn ang="0">
              <a:pos x="connsiteX5435" y="connsiteY5435"/>
            </a:cxn>
            <a:cxn ang="0">
              <a:pos x="connsiteX5436" y="connsiteY5436"/>
            </a:cxn>
            <a:cxn ang="0">
              <a:pos x="connsiteX5437" y="connsiteY5437"/>
            </a:cxn>
            <a:cxn ang="0">
              <a:pos x="connsiteX5438" y="connsiteY5438"/>
            </a:cxn>
            <a:cxn ang="0">
              <a:pos x="connsiteX5439" y="connsiteY5439"/>
            </a:cxn>
            <a:cxn ang="0">
              <a:pos x="connsiteX5440" y="connsiteY5440"/>
            </a:cxn>
            <a:cxn ang="0">
              <a:pos x="connsiteX5441" y="connsiteY5441"/>
            </a:cxn>
            <a:cxn ang="0">
              <a:pos x="connsiteX5442" y="connsiteY5442"/>
            </a:cxn>
            <a:cxn ang="0">
              <a:pos x="connsiteX5443" y="connsiteY5443"/>
            </a:cxn>
            <a:cxn ang="0">
              <a:pos x="connsiteX5444" y="connsiteY5444"/>
            </a:cxn>
            <a:cxn ang="0">
              <a:pos x="connsiteX5445" y="connsiteY5445"/>
            </a:cxn>
            <a:cxn ang="0">
              <a:pos x="connsiteX5446" y="connsiteY5446"/>
            </a:cxn>
            <a:cxn ang="0">
              <a:pos x="connsiteX5447" y="connsiteY5447"/>
            </a:cxn>
            <a:cxn ang="0">
              <a:pos x="connsiteX5448" y="connsiteY5448"/>
            </a:cxn>
            <a:cxn ang="0">
              <a:pos x="connsiteX5449" y="connsiteY5449"/>
            </a:cxn>
            <a:cxn ang="0">
              <a:pos x="connsiteX5450" y="connsiteY5450"/>
            </a:cxn>
            <a:cxn ang="0">
              <a:pos x="connsiteX5451" y="connsiteY5451"/>
            </a:cxn>
            <a:cxn ang="0">
              <a:pos x="connsiteX5452" y="connsiteY5452"/>
            </a:cxn>
            <a:cxn ang="0">
              <a:pos x="connsiteX5453" y="connsiteY5453"/>
            </a:cxn>
            <a:cxn ang="0">
              <a:pos x="connsiteX5454" y="connsiteY5454"/>
            </a:cxn>
            <a:cxn ang="0">
              <a:pos x="connsiteX5455" y="connsiteY5455"/>
            </a:cxn>
            <a:cxn ang="0">
              <a:pos x="connsiteX5456" y="connsiteY5456"/>
            </a:cxn>
            <a:cxn ang="0">
              <a:pos x="connsiteX5457" y="connsiteY5457"/>
            </a:cxn>
            <a:cxn ang="0">
              <a:pos x="connsiteX5458" y="connsiteY5458"/>
            </a:cxn>
            <a:cxn ang="0">
              <a:pos x="connsiteX5459" y="connsiteY5459"/>
            </a:cxn>
            <a:cxn ang="0">
              <a:pos x="connsiteX5460" y="connsiteY5460"/>
            </a:cxn>
            <a:cxn ang="0">
              <a:pos x="connsiteX5461" y="connsiteY5461"/>
            </a:cxn>
            <a:cxn ang="0">
              <a:pos x="connsiteX5462" y="connsiteY5462"/>
            </a:cxn>
            <a:cxn ang="0">
              <a:pos x="connsiteX5463" y="connsiteY5463"/>
            </a:cxn>
            <a:cxn ang="0">
              <a:pos x="connsiteX5464" y="connsiteY5464"/>
            </a:cxn>
            <a:cxn ang="0">
              <a:pos x="connsiteX5465" y="connsiteY5465"/>
            </a:cxn>
            <a:cxn ang="0">
              <a:pos x="connsiteX5466" y="connsiteY5466"/>
            </a:cxn>
            <a:cxn ang="0">
              <a:pos x="connsiteX5467" y="connsiteY5467"/>
            </a:cxn>
            <a:cxn ang="0">
              <a:pos x="connsiteX5468" y="connsiteY5468"/>
            </a:cxn>
            <a:cxn ang="0">
              <a:pos x="connsiteX5469" y="connsiteY5469"/>
            </a:cxn>
            <a:cxn ang="0">
              <a:pos x="connsiteX5470" y="connsiteY5470"/>
            </a:cxn>
            <a:cxn ang="0">
              <a:pos x="connsiteX5471" y="connsiteY5471"/>
            </a:cxn>
            <a:cxn ang="0">
              <a:pos x="connsiteX5472" y="connsiteY5472"/>
            </a:cxn>
            <a:cxn ang="0">
              <a:pos x="connsiteX5473" y="connsiteY5473"/>
            </a:cxn>
            <a:cxn ang="0">
              <a:pos x="connsiteX5474" y="connsiteY5474"/>
            </a:cxn>
            <a:cxn ang="0">
              <a:pos x="connsiteX5475" y="connsiteY5475"/>
            </a:cxn>
            <a:cxn ang="0">
              <a:pos x="connsiteX5476" y="connsiteY5476"/>
            </a:cxn>
            <a:cxn ang="0">
              <a:pos x="connsiteX5477" y="connsiteY5477"/>
            </a:cxn>
            <a:cxn ang="0">
              <a:pos x="connsiteX5478" y="connsiteY5478"/>
            </a:cxn>
            <a:cxn ang="0">
              <a:pos x="connsiteX5479" y="connsiteY5479"/>
            </a:cxn>
            <a:cxn ang="0">
              <a:pos x="connsiteX5480" y="connsiteY5480"/>
            </a:cxn>
            <a:cxn ang="0">
              <a:pos x="connsiteX5481" y="connsiteY5481"/>
            </a:cxn>
            <a:cxn ang="0">
              <a:pos x="connsiteX5482" y="connsiteY5482"/>
            </a:cxn>
            <a:cxn ang="0">
              <a:pos x="connsiteX5483" y="connsiteY5483"/>
            </a:cxn>
            <a:cxn ang="0">
              <a:pos x="connsiteX5484" y="connsiteY5484"/>
            </a:cxn>
            <a:cxn ang="0">
              <a:pos x="connsiteX5485" y="connsiteY5485"/>
            </a:cxn>
            <a:cxn ang="0">
              <a:pos x="connsiteX5486" y="connsiteY5486"/>
            </a:cxn>
            <a:cxn ang="0">
              <a:pos x="connsiteX5487" y="connsiteY5487"/>
            </a:cxn>
            <a:cxn ang="0">
              <a:pos x="connsiteX5488" y="connsiteY5488"/>
            </a:cxn>
            <a:cxn ang="0">
              <a:pos x="connsiteX5489" y="connsiteY5489"/>
            </a:cxn>
            <a:cxn ang="0">
              <a:pos x="connsiteX5490" y="connsiteY5490"/>
            </a:cxn>
            <a:cxn ang="0">
              <a:pos x="connsiteX5491" y="connsiteY5491"/>
            </a:cxn>
            <a:cxn ang="0">
              <a:pos x="connsiteX5492" y="connsiteY5492"/>
            </a:cxn>
            <a:cxn ang="0">
              <a:pos x="connsiteX5493" y="connsiteY5493"/>
            </a:cxn>
            <a:cxn ang="0">
              <a:pos x="connsiteX5494" y="connsiteY5494"/>
            </a:cxn>
            <a:cxn ang="0">
              <a:pos x="connsiteX5495" y="connsiteY5495"/>
            </a:cxn>
            <a:cxn ang="0">
              <a:pos x="connsiteX5496" y="connsiteY5496"/>
            </a:cxn>
            <a:cxn ang="0">
              <a:pos x="connsiteX5497" y="connsiteY5497"/>
            </a:cxn>
            <a:cxn ang="0">
              <a:pos x="connsiteX5498" y="connsiteY5498"/>
            </a:cxn>
            <a:cxn ang="0">
              <a:pos x="connsiteX5499" y="connsiteY5499"/>
            </a:cxn>
            <a:cxn ang="0">
              <a:pos x="connsiteX5500" y="connsiteY5500"/>
            </a:cxn>
            <a:cxn ang="0">
              <a:pos x="connsiteX5501" y="connsiteY5501"/>
            </a:cxn>
            <a:cxn ang="0">
              <a:pos x="connsiteX5502" y="connsiteY5502"/>
            </a:cxn>
            <a:cxn ang="0">
              <a:pos x="connsiteX5503" y="connsiteY5503"/>
            </a:cxn>
            <a:cxn ang="0">
              <a:pos x="connsiteX5504" y="connsiteY5504"/>
            </a:cxn>
            <a:cxn ang="0">
              <a:pos x="connsiteX5505" y="connsiteY5505"/>
            </a:cxn>
            <a:cxn ang="0">
              <a:pos x="connsiteX5506" y="connsiteY5506"/>
            </a:cxn>
            <a:cxn ang="0">
              <a:pos x="connsiteX5507" y="connsiteY5507"/>
            </a:cxn>
            <a:cxn ang="0">
              <a:pos x="connsiteX5508" y="connsiteY5508"/>
            </a:cxn>
            <a:cxn ang="0">
              <a:pos x="connsiteX5509" y="connsiteY5509"/>
            </a:cxn>
            <a:cxn ang="0">
              <a:pos x="connsiteX5510" y="connsiteY5510"/>
            </a:cxn>
            <a:cxn ang="0">
              <a:pos x="connsiteX5511" y="connsiteY5511"/>
            </a:cxn>
            <a:cxn ang="0">
              <a:pos x="connsiteX5512" y="connsiteY5512"/>
            </a:cxn>
            <a:cxn ang="0">
              <a:pos x="connsiteX5513" y="connsiteY5513"/>
            </a:cxn>
            <a:cxn ang="0">
              <a:pos x="connsiteX5514" y="connsiteY5514"/>
            </a:cxn>
            <a:cxn ang="0">
              <a:pos x="connsiteX5515" y="connsiteY5515"/>
            </a:cxn>
            <a:cxn ang="0">
              <a:pos x="connsiteX5516" y="connsiteY5516"/>
            </a:cxn>
            <a:cxn ang="0">
              <a:pos x="connsiteX5517" y="connsiteY5517"/>
            </a:cxn>
            <a:cxn ang="0">
              <a:pos x="connsiteX5518" y="connsiteY5518"/>
            </a:cxn>
            <a:cxn ang="0">
              <a:pos x="connsiteX5519" y="connsiteY5519"/>
            </a:cxn>
            <a:cxn ang="0">
              <a:pos x="connsiteX5520" y="connsiteY5520"/>
            </a:cxn>
            <a:cxn ang="0">
              <a:pos x="connsiteX5521" y="connsiteY5521"/>
            </a:cxn>
            <a:cxn ang="0">
              <a:pos x="connsiteX5522" y="connsiteY5522"/>
            </a:cxn>
            <a:cxn ang="0">
              <a:pos x="connsiteX5523" y="connsiteY5523"/>
            </a:cxn>
            <a:cxn ang="0">
              <a:pos x="connsiteX5524" y="connsiteY5524"/>
            </a:cxn>
            <a:cxn ang="0">
              <a:pos x="connsiteX5525" y="connsiteY5525"/>
            </a:cxn>
            <a:cxn ang="0">
              <a:pos x="connsiteX5526" y="connsiteY5526"/>
            </a:cxn>
            <a:cxn ang="0">
              <a:pos x="connsiteX5527" y="connsiteY5527"/>
            </a:cxn>
            <a:cxn ang="0">
              <a:pos x="connsiteX5528" y="connsiteY5528"/>
            </a:cxn>
            <a:cxn ang="0">
              <a:pos x="connsiteX5529" y="connsiteY5529"/>
            </a:cxn>
            <a:cxn ang="0">
              <a:pos x="connsiteX5530" y="connsiteY5530"/>
            </a:cxn>
            <a:cxn ang="0">
              <a:pos x="connsiteX5531" y="connsiteY5531"/>
            </a:cxn>
            <a:cxn ang="0">
              <a:pos x="connsiteX5532" y="connsiteY5532"/>
            </a:cxn>
            <a:cxn ang="0">
              <a:pos x="connsiteX5533" y="connsiteY5533"/>
            </a:cxn>
            <a:cxn ang="0">
              <a:pos x="connsiteX5534" y="connsiteY5534"/>
            </a:cxn>
            <a:cxn ang="0">
              <a:pos x="connsiteX5535" y="connsiteY5535"/>
            </a:cxn>
            <a:cxn ang="0">
              <a:pos x="connsiteX5536" y="connsiteY5536"/>
            </a:cxn>
            <a:cxn ang="0">
              <a:pos x="connsiteX5537" y="connsiteY5537"/>
            </a:cxn>
            <a:cxn ang="0">
              <a:pos x="connsiteX5538" y="connsiteY5538"/>
            </a:cxn>
            <a:cxn ang="0">
              <a:pos x="connsiteX5539" y="connsiteY5539"/>
            </a:cxn>
            <a:cxn ang="0">
              <a:pos x="connsiteX5540" y="connsiteY5540"/>
            </a:cxn>
            <a:cxn ang="0">
              <a:pos x="connsiteX5541" y="connsiteY5541"/>
            </a:cxn>
            <a:cxn ang="0">
              <a:pos x="connsiteX5542" y="connsiteY5542"/>
            </a:cxn>
            <a:cxn ang="0">
              <a:pos x="connsiteX5543" y="connsiteY5543"/>
            </a:cxn>
            <a:cxn ang="0">
              <a:pos x="connsiteX5544" y="connsiteY5544"/>
            </a:cxn>
            <a:cxn ang="0">
              <a:pos x="connsiteX5545" y="connsiteY5545"/>
            </a:cxn>
            <a:cxn ang="0">
              <a:pos x="connsiteX5546" y="connsiteY5546"/>
            </a:cxn>
            <a:cxn ang="0">
              <a:pos x="connsiteX5547" y="connsiteY5547"/>
            </a:cxn>
            <a:cxn ang="0">
              <a:pos x="connsiteX5548" y="connsiteY5548"/>
            </a:cxn>
            <a:cxn ang="0">
              <a:pos x="connsiteX5549" y="connsiteY5549"/>
            </a:cxn>
            <a:cxn ang="0">
              <a:pos x="connsiteX5550" y="connsiteY5550"/>
            </a:cxn>
            <a:cxn ang="0">
              <a:pos x="connsiteX5551" y="connsiteY5551"/>
            </a:cxn>
            <a:cxn ang="0">
              <a:pos x="connsiteX5552" y="connsiteY5552"/>
            </a:cxn>
            <a:cxn ang="0">
              <a:pos x="connsiteX5553" y="connsiteY5553"/>
            </a:cxn>
            <a:cxn ang="0">
              <a:pos x="connsiteX5554" y="connsiteY5554"/>
            </a:cxn>
            <a:cxn ang="0">
              <a:pos x="connsiteX5555" y="connsiteY5555"/>
            </a:cxn>
            <a:cxn ang="0">
              <a:pos x="connsiteX5556" y="connsiteY5556"/>
            </a:cxn>
            <a:cxn ang="0">
              <a:pos x="connsiteX5557" y="connsiteY5557"/>
            </a:cxn>
            <a:cxn ang="0">
              <a:pos x="connsiteX5558" y="connsiteY5558"/>
            </a:cxn>
            <a:cxn ang="0">
              <a:pos x="connsiteX5559" y="connsiteY5559"/>
            </a:cxn>
            <a:cxn ang="0">
              <a:pos x="connsiteX5560" y="connsiteY5560"/>
            </a:cxn>
            <a:cxn ang="0">
              <a:pos x="connsiteX5561" y="connsiteY5561"/>
            </a:cxn>
            <a:cxn ang="0">
              <a:pos x="connsiteX5562" y="connsiteY5562"/>
            </a:cxn>
            <a:cxn ang="0">
              <a:pos x="connsiteX5563" y="connsiteY5563"/>
            </a:cxn>
            <a:cxn ang="0">
              <a:pos x="connsiteX5564" y="connsiteY5564"/>
            </a:cxn>
            <a:cxn ang="0">
              <a:pos x="connsiteX5565" y="connsiteY5565"/>
            </a:cxn>
            <a:cxn ang="0">
              <a:pos x="connsiteX5566" y="connsiteY5566"/>
            </a:cxn>
            <a:cxn ang="0">
              <a:pos x="connsiteX5567" y="connsiteY5567"/>
            </a:cxn>
            <a:cxn ang="0">
              <a:pos x="connsiteX5568" y="connsiteY5568"/>
            </a:cxn>
            <a:cxn ang="0">
              <a:pos x="connsiteX5569" y="connsiteY5569"/>
            </a:cxn>
            <a:cxn ang="0">
              <a:pos x="connsiteX5570" y="connsiteY5570"/>
            </a:cxn>
            <a:cxn ang="0">
              <a:pos x="connsiteX5571" y="connsiteY5571"/>
            </a:cxn>
            <a:cxn ang="0">
              <a:pos x="connsiteX5572" y="connsiteY5572"/>
            </a:cxn>
            <a:cxn ang="0">
              <a:pos x="connsiteX5573" y="connsiteY5573"/>
            </a:cxn>
            <a:cxn ang="0">
              <a:pos x="connsiteX5574" y="connsiteY5574"/>
            </a:cxn>
            <a:cxn ang="0">
              <a:pos x="connsiteX5575" y="connsiteY5575"/>
            </a:cxn>
            <a:cxn ang="0">
              <a:pos x="connsiteX5576" y="connsiteY5576"/>
            </a:cxn>
            <a:cxn ang="0">
              <a:pos x="connsiteX5577" y="connsiteY5577"/>
            </a:cxn>
            <a:cxn ang="0">
              <a:pos x="connsiteX5578" y="connsiteY5578"/>
            </a:cxn>
            <a:cxn ang="0">
              <a:pos x="connsiteX5579" y="connsiteY5579"/>
            </a:cxn>
            <a:cxn ang="0">
              <a:pos x="connsiteX5580" y="connsiteY5580"/>
            </a:cxn>
            <a:cxn ang="0">
              <a:pos x="connsiteX5581" y="connsiteY5581"/>
            </a:cxn>
            <a:cxn ang="0">
              <a:pos x="connsiteX5582" y="connsiteY5582"/>
            </a:cxn>
            <a:cxn ang="0">
              <a:pos x="connsiteX5583" y="connsiteY5583"/>
            </a:cxn>
            <a:cxn ang="0">
              <a:pos x="connsiteX5584" y="connsiteY5584"/>
            </a:cxn>
            <a:cxn ang="0">
              <a:pos x="connsiteX5585" y="connsiteY5585"/>
            </a:cxn>
            <a:cxn ang="0">
              <a:pos x="connsiteX5586" y="connsiteY5586"/>
            </a:cxn>
            <a:cxn ang="0">
              <a:pos x="connsiteX5587" y="connsiteY5587"/>
            </a:cxn>
            <a:cxn ang="0">
              <a:pos x="connsiteX5588" y="connsiteY5588"/>
            </a:cxn>
            <a:cxn ang="0">
              <a:pos x="connsiteX5589" y="connsiteY5589"/>
            </a:cxn>
            <a:cxn ang="0">
              <a:pos x="connsiteX5590" y="connsiteY5590"/>
            </a:cxn>
            <a:cxn ang="0">
              <a:pos x="connsiteX5591" y="connsiteY5591"/>
            </a:cxn>
            <a:cxn ang="0">
              <a:pos x="connsiteX5592" y="connsiteY5592"/>
            </a:cxn>
            <a:cxn ang="0">
              <a:pos x="connsiteX5593" y="connsiteY5593"/>
            </a:cxn>
            <a:cxn ang="0">
              <a:pos x="connsiteX5594" y="connsiteY5594"/>
            </a:cxn>
            <a:cxn ang="0">
              <a:pos x="connsiteX5595" y="connsiteY5595"/>
            </a:cxn>
            <a:cxn ang="0">
              <a:pos x="connsiteX5596" y="connsiteY5596"/>
            </a:cxn>
            <a:cxn ang="0">
              <a:pos x="connsiteX5597" y="connsiteY5597"/>
            </a:cxn>
            <a:cxn ang="0">
              <a:pos x="connsiteX5598" y="connsiteY5598"/>
            </a:cxn>
            <a:cxn ang="0">
              <a:pos x="connsiteX5599" y="connsiteY5599"/>
            </a:cxn>
            <a:cxn ang="0">
              <a:pos x="connsiteX5600" y="connsiteY5600"/>
            </a:cxn>
            <a:cxn ang="0">
              <a:pos x="connsiteX5601" y="connsiteY5601"/>
            </a:cxn>
            <a:cxn ang="0">
              <a:pos x="connsiteX5602" y="connsiteY5602"/>
            </a:cxn>
            <a:cxn ang="0">
              <a:pos x="connsiteX5603" y="connsiteY5603"/>
            </a:cxn>
            <a:cxn ang="0">
              <a:pos x="connsiteX5604" y="connsiteY5604"/>
            </a:cxn>
            <a:cxn ang="0">
              <a:pos x="connsiteX5605" y="connsiteY5605"/>
            </a:cxn>
            <a:cxn ang="0">
              <a:pos x="connsiteX5606" y="connsiteY5606"/>
            </a:cxn>
            <a:cxn ang="0">
              <a:pos x="connsiteX5607" y="connsiteY5607"/>
            </a:cxn>
            <a:cxn ang="0">
              <a:pos x="connsiteX5608" y="connsiteY5608"/>
            </a:cxn>
            <a:cxn ang="0">
              <a:pos x="connsiteX5609" y="connsiteY5609"/>
            </a:cxn>
            <a:cxn ang="0">
              <a:pos x="connsiteX5610" y="connsiteY5610"/>
            </a:cxn>
            <a:cxn ang="0">
              <a:pos x="connsiteX5611" y="connsiteY5611"/>
            </a:cxn>
            <a:cxn ang="0">
              <a:pos x="connsiteX5612" y="connsiteY5612"/>
            </a:cxn>
            <a:cxn ang="0">
              <a:pos x="connsiteX5613" y="connsiteY5613"/>
            </a:cxn>
            <a:cxn ang="0">
              <a:pos x="connsiteX5614" y="connsiteY5614"/>
            </a:cxn>
            <a:cxn ang="0">
              <a:pos x="connsiteX5615" y="connsiteY5615"/>
            </a:cxn>
            <a:cxn ang="0">
              <a:pos x="connsiteX5616" y="connsiteY5616"/>
            </a:cxn>
            <a:cxn ang="0">
              <a:pos x="connsiteX5617" y="connsiteY5617"/>
            </a:cxn>
            <a:cxn ang="0">
              <a:pos x="connsiteX5618" y="connsiteY5618"/>
            </a:cxn>
            <a:cxn ang="0">
              <a:pos x="connsiteX5619" y="connsiteY5619"/>
            </a:cxn>
            <a:cxn ang="0">
              <a:pos x="connsiteX5620" y="connsiteY5620"/>
            </a:cxn>
            <a:cxn ang="0">
              <a:pos x="connsiteX5621" y="connsiteY5621"/>
            </a:cxn>
            <a:cxn ang="0">
              <a:pos x="connsiteX5622" y="connsiteY5622"/>
            </a:cxn>
            <a:cxn ang="0">
              <a:pos x="connsiteX5623" y="connsiteY5623"/>
            </a:cxn>
            <a:cxn ang="0">
              <a:pos x="connsiteX5624" y="connsiteY5624"/>
            </a:cxn>
            <a:cxn ang="0">
              <a:pos x="connsiteX5625" y="connsiteY5625"/>
            </a:cxn>
            <a:cxn ang="0">
              <a:pos x="connsiteX5626" y="connsiteY5626"/>
            </a:cxn>
            <a:cxn ang="0">
              <a:pos x="connsiteX5627" y="connsiteY5627"/>
            </a:cxn>
            <a:cxn ang="0">
              <a:pos x="connsiteX5628" y="connsiteY5628"/>
            </a:cxn>
            <a:cxn ang="0">
              <a:pos x="connsiteX5629" y="connsiteY5629"/>
            </a:cxn>
            <a:cxn ang="0">
              <a:pos x="connsiteX5630" y="connsiteY5630"/>
            </a:cxn>
            <a:cxn ang="0">
              <a:pos x="connsiteX5631" y="connsiteY5631"/>
            </a:cxn>
            <a:cxn ang="0">
              <a:pos x="connsiteX5632" y="connsiteY5632"/>
            </a:cxn>
            <a:cxn ang="0">
              <a:pos x="connsiteX5633" y="connsiteY5633"/>
            </a:cxn>
            <a:cxn ang="0">
              <a:pos x="connsiteX5634" y="connsiteY5634"/>
            </a:cxn>
            <a:cxn ang="0">
              <a:pos x="connsiteX5635" y="connsiteY5635"/>
            </a:cxn>
            <a:cxn ang="0">
              <a:pos x="connsiteX5636" y="connsiteY5636"/>
            </a:cxn>
            <a:cxn ang="0">
              <a:pos x="connsiteX5637" y="connsiteY5637"/>
            </a:cxn>
            <a:cxn ang="0">
              <a:pos x="connsiteX5638" y="connsiteY5638"/>
            </a:cxn>
            <a:cxn ang="0">
              <a:pos x="connsiteX5639" y="connsiteY5639"/>
            </a:cxn>
            <a:cxn ang="0">
              <a:pos x="connsiteX5640" y="connsiteY5640"/>
            </a:cxn>
            <a:cxn ang="0">
              <a:pos x="connsiteX5641" y="connsiteY5641"/>
            </a:cxn>
            <a:cxn ang="0">
              <a:pos x="connsiteX5642" y="connsiteY5642"/>
            </a:cxn>
            <a:cxn ang="0">
              <a:pos x="connsiteX5643" y="connsiteY5643"/>
            </a:cxn>
            <a:cxn ang="0">
              <a:pos x="connsiteX5644" y="connsiteY5644"/>
            </a:cxn>
            <a:cxn ang="0">
              <a:pos x="connsiteX5645" y="connsiteY5645"/>
            </a:cxn>
            <a:cxn ang="0">
              <a:pos x="connsiteX5646" y="connsiteY5646"/>
            </a:cxn>
            <a:cxn ang="0">
              <a:pos x="connsiteX5647" y="connsiteY5647"/>
            </a:cxn>
            <a:cxn ang="0">
              <a:pos x="connsiteX5648" y="connsiteY5648"/>
            </a:cxn>
            <a:cxn ang="0">
              <a:pos x="connsiteX5649" y="connsiteY5649"/>
            </a:cxn>
            <a:cxn ang="0">
              <a:pos x="connsiteX5650" y="connsiteY5650"/>
            </a:cxn>
            <a:cxn ang="0">
              <a:pos x="connsiteX5651" y="connsiteY5651"/>
            </a:cxn>
            <a:cxn ang="0">
              <a:pos x="connsiteX5652" y="connsiteY5652"/>
            </a:cxn>
            <a:cxn ang="0">
              <a:pos x="connsiteX5653" y="connsiteY5653"/>
            </a:cxn>
            <a:cxn ang="0">
              <a:pos x="connsiteX5654" y="connsiteY5654"/>
            </a:cxn>
            <a:cxn ang="0">
              <a:pos x="connsiteX5655" y="connsiteY5655"/>
            </a:cxn>
            <a:cxn ang="0">
              <a:pos x="connsiteX5656" y="connsiteY5656"/>
            </a:cxn>
            <a:cxn ang="0">
              <a:pos x="connsiteX5657" y="connsiteY5657"/>
            </a:cxn>
            <a:cxn ang="0">
              <a:pos x="connsiteX5658" y="connsiteY5658"/>
            </a:cxn>
            <a:cxn ang="0">
              <a:pos x="connsiteX5659" y="connsiteY5659"/>
            </a:cxn>
            <a:cxn ang="0">
              <a:pos x="connsiteX5660" y="connsiteY5660"/>
            </a:cxn>
            <a:cxn ang="0">
              <a:pos x="connsiteX5661" y="connsiteY5661"/>
            </a:cxn>
            <a:cxn ang="0">
              <a:pos x="connsiteX5662" y="connsiteY5662"/>
            </a:cxn>
            <a:cxn ang="0">
              <a:pos x="connsiteX5663" y="connsiteY5663"/>
            </a:cxn>
            <a:cxn ang="0">
              <a:pos x="connsiteX5664" y="connsiteY5664"/>
            </a:cxn>
            <a:cxn ang="0">
              <a:pos x="connsiteX5665" y="connsiteY5665"/>
            </a:cxn>
            <a:cxn ang="0">
              <a:pos x="connsiteX5666" y="connsiteY5666"/>
            </a:cxn>
            <a:cxn ang="0">
              <a:pos x="connsiteX5667" y="connsiteY5667"/>
            </a:cxn>
            <a:cxn ang="0">
              <a:pos x="connsiteX5668" y="connsiteY5668"/>
            </a:cxn>
            <a:cxn ang="0">
              <a:pos x="connsiteX5669" y="connsiteY5669"/>
            </a:cxn>
            <a:cxn ang="0">
              <a:pos x="connsiteX5670" y="connsiteY5670"/>
            </a:cxn>
            <a:cxn ang="0">
              <a:pos x="connsiteX5671" y="connsiteY5671"/>
            </a:cxn>
            <a:cxn ang="0">
              <a:pos x="connsiteX5672" y="connsiteY5672"/>
            </a:cxn>
            <a:cxn ang="0">
              <a:pos x="connsiteX5673" y="connsiteY5673"/>
            </a:cxn>
            <a:cxn ang="0">
              <a:pos x="connsiteX5674" y="connsiteY5674"/>
            </a:cxn>
            <a:cxn ang="0">
              <a:pos x="connsiteX5675" y="connsiteY5675"/>
            </a:cxn>
            <a:cxn ang="0">
              <a:pos x="connsiteX5676" y="connsiteY5676"/>
            </a:cxn>
            <a:cxn ang="0">
              <a:pos x="connsiteX5677" y="connsiteY5677"/>
            </a:cxn>
            <a:cxn ang="0">
              <a:pos x="connsiteX5678" y="connsiteY5678"/>
            </a:cxn>
            <a:cxn ang="0">
              <a:pos x="connsiteX5679" y="connsiteY5679"/>
            </a:cxn>
            <a:cxn ang="0">
              <a:pos x="connsiteX5680" y="connsiteY5680"/>
            </a:cxn>
            <a:cxn ang="0">
              <a:pos x="connsiteX5681" y="connsiteY5681"/>
            </a:cxn>
            <a:cxn ang="0">
              <a:pos x="connsiteX5682" y="connsiteY5682"/>
            </a:cxn>
            <a:cxn ang="0">
              <a:pos x="connsiteX5683" y="connsiteY5683"/>
            </a:cxn>
            <a:cxn ang="0">
              <a:pos x="connsiteX5684" y="connsiteY5684"/>
            </a:cxn>
            <a:cxn ang="0">
              <a:pos x="connsiteX5685" y="connsiteY5685"/>
            </a:cxn>
            <a:cxn ang="0">
              <a:pos x="connsiteX5686" y="connsiteY5686"/>
            </a:cxn>
            <a:cxn ang="0">
              <a:pos x="connsiteX5687" y="connsiteY5687"/>
            </a:cxn>
            <a:cxn ang="0">
              <a:pos x="connsiteX5688" y="connsiteY5688"/>
            </a:cxn>
            <a:cxn ang="0">
              <a:pos x="connsiteX5689" y="connsiteY5689"/>
            </a:cxn>
            <a:cxn ang="0">
              <a:pos x="connsiteX5690" y="connsiteY5690"/>
            </a:cxn>
            <a:cxn ang="0">
              <a:pos x="connsiteX5691" y="connsiteY5691"/>
            </a:cxn>
            <a:cxn ang="0">
              <a:pos x="connsiteX5692" y="connsiteY5692"/>
            </a:cxn>
            <a:cxn ang="0">
              <a:pos x="connsiteX5693" y="connsiteY5693"/>
            </a:cxn>
            <a:cxn ang="0">
              <a:pos x="connsiteX5694" y="connsiteY5694"/>
            </a:cxn>
            <a:cxn ang="0">
              <a:pos x="connsiteX5695" y="connsiteY5695"/>
            </a:cxn>
            <a:cxn ang="0">
              <a:pos x="connsiteX5696" y="connsiteY5696"/>
            </a:cxn>
            <a:cxn ang="0">
              <a:pos x="connsiteX5697" y="connsiteY5697"/>
            </a:cxn>
            <a:cxn ang="0">
              <a:pos x="connsiteX5698" y="connsiteY5698"/>
            </a:cxn>
            <a:cxn ang="0">
              <a:pos x="connsiteX5699" y="connsiteY5699"/>
            </a:cxn>
            <a:cxn ang="0">
              <a:pos x="connsiteX5700" y="connsiteY5700"/>
            </a:cxn>
            <a:cxn ang="0">
              <a:pos x="connsiteX5701" y="connsiteY5701"/>
            </a:cxn>
            <a:cxn ang="0">
              <a:pos x="connsiteX5702" y="connsiteY5702"/>
            </a:cxn>
            <a:cxn ang="0">
              <a:pos x="connsiteX5703" y="connsiteY5703"/>
            </a:cxn>
            <a:cxn ang="0">
              <a:pos x="connsiteX5704" y="connsiteY5704"/>
            </a:cxn>
            <a:cxn ang="0">
              <a:pos x="connsiteX5705" y="connsiteY5705"/>
            </a:cxn>
            <a:cxn ang="0">
              <a:pos x="connsiteX5706" y="connsiteY5706"/>
            </a:cxn>
            <a:cxn ang="0">
              <a:pos x="connsiteX5707" y="connsiteY5707"/>
            </a:cxn>
            <a:cxn ang="0">
              <a:pos x="connsiteX5708" y="connsiteY5708"/>
            </a:cxn>
            <a:cxn ang="0">
              <a:pos x="connsiteX5709" y="connsiteY5709"/>
            </a:cxn>
            <a:cxn ang="0">
              <a:pos x="connsiteX5710" y="connsiteY5710"/>
            </a:cxn>
            <a:cxn ang="0">
              <a:pos x="connsiteX5711" y="connsiteY5711"/>
            </a:cxn>
            <a:cxn ang="0">
              <a:pos x="connsiteX5712" y="connsiteY5712"/>
            </a:cxn>
            <a:cxn ang="0">
              <a:pos x="connsiteX5713" y="connsiteY5713"/>
            </a:cxn>
            <a:cxn ang="0">
              <a:pos x="connsiteX5714" y="connsiteY5714"/>
            </a:cxn>
            <a:cxn ang="0">
              <a:pos x="connsiteX5715" y="connsiteY5715"/>
            </a:cxn>
            <a:cxn ang="0">
              <a:pos x="connsiteX5716" y="connsiteY5716"/>
            </a:cxn>
            <a:cxn ang="0">
              <a:pos x="connsiteX5717" y="connsiteY5717"/>
            </a:cxn>
            <a:cxn ang="0">
              <a:pos x="connsiteX5718" y="connsiteY5718"/>
            </a:cxn>
            <a:cxn ang="0">
              <a:pos x="connsiteX5719" y="connsiteY5719"/>
            </a:cxn>
            <a:cxn ang="0">
              <a:pos x="connsiteX5720" y="connsiteY5720"/>
            </a:cxn>
            <a:cxn ang="0">
              <a:pos x="connsiteX5721" y="connsiteY5721"/>
            </a:cxn>
            <a:cxn ang="0">
              <a:pos x="connsiteX5722" y="connsiteY5722"/>
            </a:cxn>
            <a:cxn ang="0">
              <a:pos x="connsiteX5723" y="connsiteY5723"/>
            </a:cxn>
            <a:cxn ang="0">
              <a:pos x="connsiteX5724" y="connsiteY5724"/>
            </a:cxn>
            <a:cxn ang="0">
              <a:pos x="connsiteX5725" y="connsiteY5725"/>
            </a:cxn>
            <a:cxn ang="0">
              <a:pos x="connsiteX5726" y="connsiteY5726"/>
            </a:cxn>
            <a:cxn ang="0">
              <a:pos x="connsiteX5727" y="connsiteY5727"/>
            </a:cxn>
            <a:cxn ang="0">
              <a:pos x="connsiteX5728" y="connsiteY5728"/>
            </a:cxn>
            <a:cxn ang="0">
              <a:pos x="connsiteX5729" y="connsiteY5729"/>
            </a:cxn>
            <a:cxn ang="0">
              <a:pos x="connsiteX5730" y="connsiteY5730"/>
            </a:cxn>
            <a:cxn ang="0">
              <a:pos x="connsiteX5731" y="connsiteY5731"/>
            </a:cxn>
            <a:cxn ang="0">
              <a:pos x="connsiteX5732" y="connsiteY5732"/>
            </a:cxn>
            <a:cxn ang="0">
              <a:pos x="connsiteX5733" y="connsiteY5733"/>
            </a:cxn>
            <a:cxn ang="0">
              <a:pos x="connsiteX5734" y="connsiteY5734"/>
            </a:cxn>
            <a:cxn ang="0">
              <a:pos x="connsiteX5735" y="connsiteY5735"/>
            </a:cxn>
            <a:cxn ang="0">
              <a:pos x="connsiteX5736" y="connsiteY5736"/>
            </a:cxn>
            <a:cxn ang="0">
              <a:pos x="connsiteX5737" y="connsiteY5737"/>
            </a:cxn>
            <a:cxn ang="0">
              <a:pos x="connsiteX5738" y="connsiteY5738"/>
            </a:cxn>
            <a:cxn ang="0">
              <a:pos x="connsiteX5739" y="connsiteY5739"/>
            </a:cxn>
            <a:cxn ang="0">
              <a:pos x="connsiteX5740" y="connsiteY5740"/>
            </a:cxn>
            <a:cxn ang="0">
              <a:pos x="connsiteX5741" y="connsiteY5741"/>
            </a:cxn>
            <a:cxn ang="0">
              <a:pos x="connsiteX5742" y="connsiteY5742"/>
            </a:cxn>
            <a:cxn ang="0">
              <a:pos x="connsiteX5743" y="connsiteY5743"/>
            </a:cxn>
            <a:cxn ang="0">
              <a:pos x="connsiteX5744" y="connsiteY5744"/>
            </a:cxn>
            <a:cxn ang="0">
              <a:pos x="connsiteX5745" y="connsiteY5745"/>
            </a:cxn>
            <a:cxn ang="0">
              <a:pos x="connsiteX5746" y="connsiteY5746"/>
            </a:cxn>
            <a:cxn ang="0">
              <a:pos x="connsiteX5747" y="connsiteY5747"/>
            </a:cxn>
            <a:cxn ang="0">
              <a:pos x="connsiteX5748" y="connsiteY5748"/>
            </a:cxn>
            <a:cxn ang="0">
              <a:pos x="connsiteX5749" y="connsiteY5749"/>
            </a:cxn>
            <a:cxn ang="0">
              <a:pos x="connsiteX5750" y="connsiteY5750"/>
            </a:cxn>
            <a:cxn ang="0">
              <a:pos x="connsiteX5751" y="connsiteY5751"/>
            </a:cxn>
            <a:cxn ang="0">
              <a:pos x="connsiteX5752" y="connsiteY5752"/>
            </a:cxn>
            <a:cxn ang="0">
              <a:pos x="connsiteX5753" y="connsiteY5753"/>
            </a:cxn>
            <a:cxn ang="0">
              <a:pos x="connsiteX5754" y="connsiteY5754"/>
            </a:cxn>
            <a:cxn ang="0">
              <a:pos x="connsiteX5755" y="connsiteY5755"/>
            </a:cxn>
            <a:cxn ang="0">
              <a:pos x="connsiteX5756" y="connsiteY5756"/>
            </a:cxn>
            <a:cxn ang="0">
              <a:pos x="connsiteX5757" y="connsiteY5757"/>
            </a:cxn>
            <a:cxn ang="0">
              <a:pos x="connsiteX5758" y="connsiteY5758"/>
            </a:cxn>
            <a:cxn ang="0">
              <a:pos x="connsiteX5759" y="connsiteY5759"/>
            </a:cxn>
            <a:cxn ang="0">
              <a:pos x="connsiteX5760" y="connsiteY5760"/>
            </a:cxn>
            <a:cxn ang="0">
              <a:pos x="connsiteX5761" y="connsiteY5761"/>
            </a:cxn>
            <a:cxn ang="0">
              <a:pos x="connsiteX5762" y="connsiteY5762"/>
            </a:cxn>
            <a:cxn ang="0">
              <a:pos x="connsiteX5763" y="connsiteY5763"/>
            </a:cxn>
            <a:cxn ang="0">
              <a:pos x="connsiteX5764" y="connsiteY5764"/>
            </a:cxn>
            <a:cxn ang="0">
              <a:pos x="connsiteX5765" y="connsiteY5765"/>
            </a:cxn>
            <a:cxn ang="0">
              <a:pos x="connsiteX5766" y="connsiteY5766"/>
            </a:cxn>
            <a:cxn ang="0">
              <a:pos x="connsiteX5767" y="connsiteY5767"/>
            </a:cxn>
            <a:cxn ang="0">
              <a:pos x="connsiteX5768" y="connsiteY5768"/>
            </a:cxn>
            <a:cxn ang="0">
              <a:pos x="connsiteX5769" y="connsiteY5769"/>
            </a:cxn>
            <a:cxn ang="0">
              <a:pos x="connsiteX5770" y="connsiteY5770"/>
            </a:cxn>
            <a:cxn ang="0">
              <a:pos x="connsiteX5771" y="connsiteY5771"/>
            </a:cxn>
            <a:cxn ang="0">
              <a:pos x="connsiteX5772" y="connsiteY5772"/>
            </a:cxn>
            <a:cxn ang="0">
              <a:pos x="connsiteX5773" y="connsiteY5773"/>
            </a:cxn>
            <a:cxn ang="0">
              <a:pos x="connsiteX5774" y="connsiteY5774"/>
            </a:cxn>
            <a:cxn ang="0">
              <a:pos x="connsiteX5775" y="connsiteY5775"/>
            </a:cxn>
            <a:cxn ang="0">
              <a:pos x="connsiteX5776" y="connsiteY5776"/>
            </a:cxn>
            <a:cxn ang="0">
              <a:pos x="connsiteX5777" y="connsiteY5777"/>
            </a:cxn>
            <a:cxn ang="0">
              <a:pos x="connsiteX5778" y="connsiteY5778"/>
            </a:cxn>
            <a:cxn ang="0">
              <a:pos x="connsiteX5779" y="connsiteY5779"/>
            </a:cxn>
            <a:cxn ang="0">
              <a:pos x="connsiteX5780" y="connsiteY5780"/>
            </a:cxn>
            <a:cxn ang="0">
              <a:pos x="connsiteX5781" y="connsiteY5781"/>
            </a:cxn>
            <a:cxn ang="0">
              <a:pos x="connsiteX5782" y="connsiteY5782"/>
            </a:cxn>
            <a:cxn ang="0">
              <a:pos x="connsiteX5783" y="connsiteY5783"/>
            </a:cxn>
            <a:cxn ang="0">
              <a:pos x="connsiteX5784" y="connsiteY5784"/>
            </a:cxn>
            <a:cxn ang="0">
              <a:pos x="connsiteX5785" y="connsiteY5785"/>
            </a:cxn>
            <a:cxn ang="0">
              <a:pos x="connsiteX5786" y="connsiteY5786"/>
            </a:cxn>
            <a:cxn ang="0">
              <a:pos x="connsiteX5787" y="connsiteY5787"/>
            </a:cxn>
            <a:cxn ang="0">
              <a:pos x="connsiteX5788" y="connsiteY5788"/>
            </a:cxn>
            <a:cxn ang="0">
              <a:pos x="connsiteX5789" y="connsiteY5789"/>
            </a:cxn>
            <a:cxn ang="0">
              <a:pos x="connsiteX5790" y="connsiteY5790"/>
            </a:cxn>
            <a:cxn ang="0">
              <a:pos x="connsiteX5791" y="connsiteY5791"/>
            </a:cxn>
            <a:cxn ang="0">
              <a:pos x="connsiteX5792" y="connsiteY5792"/>
            </a:cxn>
            <a:cxn ang="0">
              <a:pos x="connsiteX5793" y="connsiteY5793"/>
            </a:cxn>
            <a:cxn ang="0">
              <a:pos x="connsiteX5794" y="connsiteY5794"/>
            </a:cxn>
            <a:cxn ang="0">
              <a:pos x="connsiteX5795" y="connsiteY5795"/>
            </a:cxn>
            <a:cxn ang="0">
              <a:pos x="connsiteX5796" y="connsiteY5796"/>
            </a:cxn>
            <a:cxn ang="0">
              <a:pos x="connsiteX5797" y="connsiteY5797"/>
            </a:cxn>
            <a:cxn ang="0">
              <a:pos x="connsiteX5798" y="connsiteY5798"/>
            </a:cxn>
            <a:cxn ang="0">
              <a:pos x="connsiteX5799" y="connsiteY5799"/>
            </a:cxn>
            <a:cxn ang="0">
              <a:pos x="connsiteX5800" y="connsiteY5800"/>
            </a:cxn>
            <a:cxn ang="0">
              <a:pos x="connsiteX5801" y="connsiteY5801"/>
            </a:cxn>
            <a:cxn ang="0">
              <a:pos x="connsiteX5802" y="connsiteY5802"/>
            </a:cxn>
            <a:cxn ang="0">
              <a:pos x="connsiteX5803" y="connsiteY5803"/>
            </a:cxn>
            <a:cxn ang="0">
              <a:pos x="connsiteX5804" y="connsiteY5804"/>
            </a:cxn>
            <a:cxn ang="0">
              <a:pos x="connsiteX5805" y="connsiteY5805"/>
            </a:cxn>
            <a:cxn ang="0">
              <a:pos x="connsiteX5806" y="connsiteY5806"/>
            </a:cxn>
            <a:cxn ang="0">
              <a:pos x="connsiteX5807" y="connsiteY5807"/>
            </a:cxn>
            <a:cxn ang="0">
              <a:pos x="connsiteX5808" y="connsiteY5808"/>
            </a:cxn>
            <a:cxn ang="0">
              <a:pos x="connsiteX5809" y="connsiteY5809"/>
            </a:cxn>
            <a:cxn ang="0">
              <a:pos x="connsiteX5810" y="connsiteY5810"/>
            </a:cxn>
            <a:cxn ang="0">
              <a:pos x="connsiteX5811" y="connsiteY5811"/>
            </a:cxn>
            <a:cxn ang="0">
              <a:pos x="connsiteX5812" y="connsiteY5812"/>
            </a:cxn>
            <a:cxn ang="0">
              <a:pos x="connsiteX5813" y="connsiteY5813"/>
            </a:cxn>
            <a:cxn ang="0">
              <a:pos x="connsiteX5814" y="connsiteY5814"/>
            </a:cxn>
            <a:cxn ang="0">
              <a:pos x="connsiteX5815" y="connsiteY5815"/>
            </a:cxn>
            <a:cxn ang="0">
              <a:pos x="connsiteX5816" y="connsiteY5816"/>
            </a:cxn>
            <a:cxn ang="0">
              <a:pos x="connsiteX5817" y="connsiteY5817"/>
            </a:cxn>
            <a:cxn ang="0">
              <a:pos x="connsiteX5818" y="connsiteY5818"/>
            </a:cxn>
            <a:cxn ang="0">
              <a:pos x="connsiteX5819" y="connsiteY5819"/>
            </a:cxn>
            <a:cxn ang="0">
              <a:pos x="connsiteX5820" y="connsiteY5820"/>
            </a:cxn>
            <a:cxn ang="0">
              <a:pos x="connsiteX5821" y="connsiteY5821"/>
            </a:cxn>
            <a:cxn ang="0">
              <a:pos x="connsiteX5822" y="connsiteY5822"/>
            </a:cxn>
            <a:cxn ang="0">
              <a:pos x="connsiteX5823" y="connsiteY5823"/>
            </a:cxn>
            <a:cxn ang="0">
              <a:pos x="connsiteX5824" y="connsiteY5824"/>
            </a:cxn>
            <a:cxn ang="0">
              <a:pos x="connsiteX5825" y="connsiteY5825"/>
            </a:cxn>
            <a:cxn ang="0">
              <a:pos x="connsiteX5826" y="connsiteY5826"/>
            </a:cxn>
            <a:cxn ang="0">
              <a:pos x="connsiteX5827" y="connsiteY5827"/>
            </a:cxn>
            <a:cxn ang="0">
              <a:pos x="connsiteX5828" y="connsiteY5828"/>
            </a:cxn>
            <a:cxn ang="0">
              <a:pos x="connsiteX5829" y="connsiteY5829"/>
            </a:cxn>
            <a:cxn ang="0">
              <a:pos x="connsiteX5830" y="connsiteY5830"/>
            </a:cxn>
            <a:cxn ang="0">
              <a:pos x="connsiteX5831" y="connsiteY5831"/>
            </a:cxn>
            <a:cxn ang="0">
              <a:pos x="connsiteX5832" y="connsiteY5832"/>
            </a:cxn>
            <a:cxn ang="0">
              <a:pos x="connsiteX5833" y="connsiteY5833"/>
            </a:cxn>
            <a:cxn ang="0">
              <a:pos x="connsiteX5834" y="connsiteY5834"/>
            </a:cxn>
            <a:cxn ang="0">
              <a:pos x="connsiteX5835" y="connsiteY5835"/>
            </a:cxn>
            <a:cxn ang="0">
              <a:pos x="connsiteX5836" y="connsiteY5836"/>
            </a:cxn>
            <a:cxn ang="0">
              <a:pos x="connsiteX5837" y="connsiteY5837"/>
            </a:cxn>
            <a:cxn ang="0">
              <a:pos x="connsiteX5838" y="connsiteY5838"/>
            </a:cxn>
            <a:cxn ang="0">
              <a:pos x="connsiteX5839" y="connsiteY5839"/>
            </a:cxn>
            <a:cxn ang="0">
              <a:pos x="connsiteX5840" y="connsiteY5840"/>
            </a:cxn>
            <a:cxn ang="0">
              <a:pos x="connsiteX5841" y="connsiteY5841"/>
            </a:cxn>
            <a:cxn ang="0">
              <a:pos x="connsiteX5842" y="connsiteY5842"/>
            </a:cxn>
            <a:cxn ang="0">
              <a:pos x="connsiteX5843" y="connsiteY5843"/>
            </a:cxn>
            <a:cxn ang="0">
              <a:pos x="connsiteX5844" y="connsiteY5844"/>
            </a:cxn>
            <a:cxn ang="0">
              <a:pos x="connsiteX5845" y="connsiteY5845"/>
            </a:cxn>
            <a:cxn ang="0">
              <a:pos x="connsiteX5846" y="connsiteY5846"/>
            </a:cxn>
            <a:cxn ang="0">
              <a:pos x="connsiteX5847" y="connsiteY5847"/>
            </a:cxn>
            <a:cxn ang="0">
              <a:pos x="connsiteX5848" y="connsiteY5848"/>
            </a:cxn>
            <a:cxn ang="0">
              <a:pos x="connsiteX5849" y="connsiteY5849"/>
            </a:cxn>
            <a:cxn ang="0">
              <a:pos x="connsiteX5850" y="connsiteY5850"/>
            </a:cxn>
            <a:cxn ang="0">
              <a:pos x="connsiteX5851" y="connsiteY5851"/>
            </a:cxn>
            <a:cxn ang="0">
              <a:pos x="connsiteX5852" y="connsiteY5852"/>
            </a:cxn>
            <a:cxn ang="0">
              <a:pos x="connsiteX5853" y="connsiteY5853"/>
            </a:cxn>
            <a:cxn ang="0">
              <a:pos x="connsiteX5854" y="connsiteY5854"/>
            </a:cxn>
            <a:cxn ang="0">
              <a:pos x="connsiteX5855" y="connsiteY5855"/>
            </a:cxn>
            <a:cxn ang="0">
              <a:pos x="connsiteX5856" y="connsiteY5856"/>
            </a:cxn>
            <a:cxn ang="0">
              <a:pos x="connsiteX5857" y="connsiteY5857"/>
            </a:cxn>
            <a:cxn ang="0">
              <a:pos x="connsiteX5858" y="connsiteY5858"/>
            </a:cxn>
            <a:cxn ang="0">
              <a:pos x="connsiteX5859" y="connsiteY5859"/>
            </a:cxn>
            <a:cxn ang="0">
              <a:pos x="connsiteX5860" y="connsiteY5860"/>
            </a:cxn>
            <a:cxn ang="0">
              <a:pos x="connsiteX5861" y="connsiteY5861"/>
            </a:cxn>
            <a:cxn ang="0">
              <a:pos x="connsiteX5862" y="connsiteY5862"/>
            </a:cxn>
            <a:cxn ang="0">
              <a:pos x="connsiteX5863" y="connsiteY5863"/>
            </a:cxn>
            <a:cxn ang="0">
              <a:pos x="connsiteX5864" y="connsiteY5864"/>
            </a:cxn>
            <a:cxn ang="0">
              <a:pos x="connsiteX5865" y="connsiteY5865"/>
            </a:cxn>
            <a:cxn ang="0">
              <a:pos x="connsiteX5866" y="connsiteY5866"/>
            </a:cxn>
            <a:cxn ang="0">
              <a:pos x="connsiteX5867" y="connsiteY5867"/>
            </a:cxn>
            <a:cxn ang="0">
              <a:pos x="connsiteX5868" y="connsiteY5868"/>
            </a:cxn>
            <a:cxn ang="0">
              <a:pos x="connsiteX5869" y="connsiteY5869"/>
            </a:cxn>
            <a:cxn ang="0">
              <a:pos x="connsiteX5870" y="connsiteY5870"/>
            </a:cxn>
            <a:cxn ang="0">
              <a:pos x="connsiteX5871" y="connsiteY5871"/>
            </a:cxn>
            <a:cxn ang="0">
              <a:pos x="connsiteX5872" y="connsiteY5872"/>
            </a:cxn>
            <a:cxn ang="0">
              <a:pos x="connsiteX5873" y="connsiteY5873"/>
            </a:cxn>
            <a:cxn ang="0">
              <a:pos x="connsiteX5874" y="connsiteY5874"/>
            </a:cxn>
            <a:cxn ang="0">
              <a:pos x="connsiteX5875" y="connsiteY5875"/>
            </a:cxn>
            <a:cxn ang="0">
              <a:pos x="connsiteX5876" y="connsiteY5876"/>
            </a:cxn>
            <a:cxn ang="0">
              <a:pos x="connsiteX5877" y="connsiteY5877"/>
            </a:cxn>
            <a:cxn ang="0">
              <a:pos x="connsiteX5878" y="connsiteY5878"/>
            </a:cxn>
            <a:cxn ang="0">
              <a:pos x="connsiteX5879" y="connsiteY5879"/>
            </a:cxn>
            <a:cxn ang="0">
              <a:pos x="connsiteX5880" y="connsiteY5880"/>
            </a:cxn>
            <a:cxn ang="0">
              <a:pos x="connsiteX5881" y="connsiteY5881"/>
            </a:cxn>
            <a:cxn ang="0">
              <a:pos x="connsiteX5882" y="connsiteY5882"/>
            </a:cxn>
            <a:cxn ang="0">
              <a:pos x="connsiteX5883" y="connsiteY5883"/>
            </a:cxn>
            <a:cxn ang="0">
              <a:pos x="connsiteX5884" y="connsiteY5884"/>
            </a:cxn>
            <a:cxn ang="0">
              <a:pos x="connsiteX5885" y="connsiteY5885"/>
            </a:cxn>
            <a:cxn ang="0">
              <a:pos x="connsiteX5886" y="connsiteY5886"/>
            </a:cxn>
            <a:cxn ang="0">
              <a:pos x="connsiteX5887" y="connsiteY5887"/>
            </a:cxn>
            <a:cxn ang="0">
              <a:pos x="connsiteX5888" y="connsiteY5888"/>
            </a:cxn>
            <a:cxn ang="0">
              <a:pos x="connsiteX5889" y="connsiteY5889"/>
            </a:cxn>
            <a:cxn ang="0">
              <a:pos x="connsiteX5890" y="connsiteY5890"/>
            </a:cxn>
            <a:cxn ang="0">
              <a:pos x="connsiteX5891" y="connsiteY5891"/>
            </a:cxn>
            <a:cxn ang="0">
              <a:pos x="connsiteX5892" y="connsiteY5892"/>
            </a:cxn>
            <a:cxn ang="0">
              <a:pos x="connsiteX5893" y="connsiteY5893"/>
            </a:cxn>
            <a:cxn ang="0">
              <a:pos x="connsiteX5894" y="connsiteY5894"/>
            </a:cxn>
            <a:cxn ang="0">
              <a:pos x="connsiteX5895" y="connsiteY5895"/>
            </a:cxn>
            <a:cxn ang="0">
              <a:pos x="connsiteX5896" y="connsiteY5896"/>
            </a:cxn>
            <a:cxn ang="0">
              <a:pos x="connsiteX5897" y="connsiteY5897"/>
            </a:cxn>
            <a:cxn ang="0">
              <a:pos x="connsiteX5898" y="connsiteY5898"/>
            </a:cxn>
            <a:cxn ang="0">
              <a:pos x="connsiteX5899" y="connsiteY5899"/>
            </a:cxn>
            <a:cxn ang="0">
              <a:pos x="connsiteX5900" y="connsiteY5900"/>
            </a:cxn>
            <a:cxn ang="0">
              <a:pos x="connsiteX5901" y="connsiteY5901"/>
            </a:cxn>
            <a:cxn ang="0">
              <a:pos x="connsiteX5902" y="connsiteY5902"/>
            </a:cxn>
            <a:cxn ang="0">
              <a:pos x="connsiteX5903" y="connsiteY5903"/>
            </a:cxn>
            <a:cxn ang="0">
              <a:pos x="connsiteX5904" y="connsiteY5904"/>
            </a:cxn>
            <a:cxn ang="0">
              <a:pos x="connsiteX5905" y="connsiteY5905"/>
            </a:cxn>
            <a:cxn ang="0">
              <a:pos x="connsiteX5906" y="connsiteY5906"/>
            </a:cxn>
            <a:cxn ang="0">
              <a:pos x="connsiteX5907" y="connsiteY5907"/>
            </a:cxn>
            <a:cxn ang="0">
              <a:pos x="connsiteX5908" y="connsiteY5908"/>
            </a:cxn>
            <a:cxn ang="0">
              <a:pos x="connsiteX5909" y="connsiteY5909"/>
            </a:cxn>
            <a:cxn ang="0">
              <a:pos x="connsiteX5910" y="connsiteY5910"/>
            </a:cxn>
            <a:cxn ang="0">
              <a:pos x="connsiteX5911" y="connsiteY5911"/>
            </a:cxn>
            <a:cxn ang="0">
              <a:pos x="connsiteX5912" y="connsiteY5912"/>
            </a:cxn>
            <a:cxn ang="0">
              <a:pos x="connsiteX5913" y="connsiteY5913"/>
            </a:cxn>
            <a:cxn ang="0">
              <a:pos x="connsiteX5914" y="connsiteY5914"/>
            </a:cxn>
            <a:cxn ang="0">
              <a:pos x="connsiteX5915" y="connsiteY5915"/>
            </a:cxn>
            <a:cxn ang="0">
              <a:pos x="connsiteX5916" y="connsiteY5916"/>
            </a:cxn>
            <a:cxn ang="0">
              <a:pos x="connsiteX5917" y="connsiteY5917"/>
            </a:cxn>
            <a:cxn ang="0">
              <a:pos x="connsiteX5918" y="connsiteY5918"/>
            </a:cxn>
            <a:cxn ang="0">
              <a:pos x="connsiteX5919" y="connsiteY5919"/>
            </a:cxn>
            <a:cxn ang="0">
              <a:pos x="connsiteX5920" y="connsiteY5920"/>
            </a:cxn>
            <a:cxn ang="0">
              <a:pos x="connsiteX5921" y="connsiteY5921"/>
            </a:cxn>
            <a:cxn ang="0">
              <a:pos x="connsiteX5922" y="connsiteY5922"/>
            </a:cxn>
            <a:cxn ang="0">
              <a:pos x="connsiteX5923" y="connsiteY5923"/>
            </a:cxn>
            <a:cxn ang="0">
              <a:pos x="connsiteX5924" y="connsiteY5924"/>
            </a:cxn>
            <a:cxn ang="0">
              <a:pos x="connsiteX5925" y="connsiteY5925"/>
            </a:cxn>
            <a:cxn ang="0">
              <a:pos x="connsiteX5926" y="connsiteY5926"/>
            </a:cxn>
            <a:cxn ang="0">
              <a:pos x="connsiteX5927" y="connsiteY5927"/>
            </a:cxn>
            <a:cxn ang="0">
              <a:pos x="connsiteX5928" y="connsiteY5928"/>
            </a:cxn>
            <a:cxn ang="0">
              <a:pos x="connsiteX5929" y="connsiteY5929"/>
            </a:cxn>
            <a:cxn ang="0">
              <a:pos x="connsiteX5930" y="connsiteY5930"/>
            </a:cxn>
            <a:cxn ang="0">
              <a:pos x="connsiteX5931" y="connsiteY5931"/>
            </a:cxn>
            <a:cxn ang="0">
              <a:pos x="connsiteX5932" y="connsiteY5932"/>
            </a:cxn>
            <a:cxn ang="0">
              <a:pos x="connsiteX5933" y="connsiteY5933"/>
            </a:cxn>
            <a:cxn ang="0">
              <a:pos x="connsiteX5934" y="connsiteY5934"/>
            </a:cxn>
            <a:cxn ang="0">
              <a:pos x="connsiteX5935" y="connsiteY5935"/>
            </a:cxn>
            <a:cxn ang="0">
              <a:pos x="connsiteX5936" y="connsiteY5936"/>
            </a:cxn>
            <a:cxn ang="0">
              <a:pos x="connsiteX5937" y="connsiteY5937"/>
            </a:cxn>
            <a:cxn ang="0">
              <a:pos x="connsiteX5938" y="connsiteY5938"/>
            </a:cxn>
            <a:cxn ang="0">
              <a:pos x="connsiteX5939" y="connsiteY5939"/>
            </a:cxn>
            <a:cxn ang="0">
              <a:pos x="connsiteX5940" y="connsiteY5940"/>
            </a:cxn>
            <a:cxn ang="0">
              <a:pos x="connsiteX5941" y="connsiteY5941"/>
            </a:cxn>
            <a:cxn ang="0">
              <a:pos x="connsiteX5942" y="connsiteY5942"/>
            </a:cxn>
            <a:cxn ang="0">
              <a:pos x="connsiteX5943" y="connsiteY5943"/>
            </a:cxn>
            <a:cxn ang="0">
              <a:pos x="connsiteX5944" y="connsiteY5944"/>
            </a:cxn>
            <a:cxn ang="0">
              <a:pos x="connsiteX5945" y="connsiteY5945"/>
            </a:cxn>
            <a:cxn ang="0">
              <a:pos x="connsiteX5946" y="connsiteY5946"/>
            </a:cxn>
            <a:cxn ang="0">
              <a:pos x="connsiteX5947" y="connsiteY5947"/>
            </a:cxn>
            <a:cxn ang="0">
              <a:pos x="connsiteX5948" y="connsiteY5948"/>
            </a:cxn>
            <a:cxn ang="0">
              <a:pos x="connsiteX5949" y="connsiteY5949"/>
            </a:cxn>
            <a:cxn ang="0">
              <a:pos x="connsiteX5950" y="connsiteY5950"/>
            </a:cxn>
            <a:cxn ang="0">
              <a:pos x="connsiteX5951" y="connsiteY5951"/>
            </a:cxn>
            <a:cxn ang="0">
              <a:pos x="connsiteX5952" y="connsiteY5952"/>
            </a:cxn>
            <a:cxn ang="0">
              <a:pos x="connsiteX5953" y="connsiteY5953"/>
            </a:cxn>
            <a:cxn ang="0">
              <a:pos x="connsiteX5954" y="connsiteY5954"/>
            </a:cxn>
            <a:cxn ang="0">
              <a:pos x="connsiteX5955" y="connsiteY5955"/>
            </a:cxn>
            <a:cxn ang="0">
              <a:pos x="connsiteX5956" y="connsiteY5956"/>
            </a:cxn>
            <a:cxn ang="0">
              <a:pos x="connsiteX5957" y="connsiteY5957"/>
            </a:cxn>
            <a:cxn ang="0">
              <a:pos x="connsiteX5958" y="connsiteY5958"/>
            </a:cxn>
            <a:cxn ang="0">
              <a:pos x="connsiteX5959" y="connsiteY5959"/>
            </a:cxn>
            <a:cxn ang="0">
              <a:pos x="connsiteX5960" y="connsiteY5960"/>
            </a:cxn>
            <a:cxn ang="0">
              <a:pos x="connsiteX5961" y="connsiteY5961"/>
            </a:cxn>
            <a:cxn ang="0">
              <a:pos x="connsiteX5962" y="connsiteY5962"/>
            </a:cxn>
            <a:cxn ang="0">
              <a:pos x="connsiteX5963" y="connsiteY5963"/>
            </a:cxn>
            <a:cxn ang="0">
              <a:pos x="connsiteX5964" y="connsiteY5964"/>
            </a:cxn>
            <a:cxn ang="0">
              <a:pos x="connsiteX5965" y="connsiteY5965"/>
            </a:cxn>
            <a:cxn ang="0">
              <a:pos x="connsiteX5966" y="connsiteY5966"/>
            </a:cxn>
            <a:cxn ang="0">
              <a:pos x="connsiteX5967" y="connsiteY5967"/>
            </a:cxn>
            <a:cxn ang="0">
              <a:pos x="connsiteX5968" y="connsiteY5968"/>
            </a:cxn>
            <a:cxn ang="0">
              <a:pos x="connsiteX5969" y="connsiteY5969"/>
            </a:cxn>
            <a:cxn ang="0">
              <a:pos x="connsiteX5970" y="connsiteY5970"/>
            </a:cxn>
            <a:cxn ang="0">
              <a:pos x="connsiteX5971" y="connsiteY5971"/>
            </a:cxn>
            <a:cxn ang="0">
              <a:pos x="connsiteX5972" y="connsiteY5972"/>
            </a:cxn>
            <a:cxn ang="0">
              <a:pos x="connsiteX5973" y="connsiteY5973"/>
            </a:cxn>
            <a:cxn ang="0">
              <a:pos x="connsiteX5974" y="connsiteY5974"/>
            </a:cxn>
            <a:cxn ang="0">
              <a:pos x="connsiteX5975" y="connsiteY5975"/>
            </a:cxn>
            <a:cxn ang="0">
              <a:pos x="connsiteX5976" y="connsiteY5976"/>
            </a:cxn>
            <a:cxn ang="0">
              <a:pos x="connsiteX5977" y="connsiteY5977"/>
            </a:cxn>
            <a:cxn ang="0">
              <a:pos x="connsiteX5978" y="connsiteY5978"/>
            </a:cxn>
            <a:cxn ang="0">
              <a:pos x="connsiteX5979" y="connsiteY5979"/>
            </a:cxn>
            <a:cxn ang="0">
              <a:pos x="connsiteX5980" y="connsiteY5980"/>
            </a:cxn>
            <a:cxn ang="0">
              <a:pos x="connsiteX5981" y="connsiteY5981"/>
            </a:cxn>
            <a:cxn ang="0">
              <a:pos x="connsiteX5982" y="connsiteY5982"/>
            </a:cxn>
            <a:cxn ang="0">
              <a:pos x="connsiteX5983" y="connsiteY5983"/>
            </a:cxn>
            <a:cxn ang="0">
              <a:pos x="connsiteX5984" y="connsiteY5984"/>
            </a:cxn>
            <a:cxn ang="0">
              <a:pos x="connsiteX5985" y="connsiteY5985"/>
            </a:cxn>
            <a:cxn ang="0">
              <a:pos x="connsiteX5986" y="connsiteY5986"/>
            </a:cxn>
            <a:cxn ang="0">
              <a:pos x="connsiteX5987" y="connsiteY5987"/>
            </a:cxn>
            <a:cxn ang="0">
              <a:pos x="connsiteX5988" y="connsiteY5988"/>
            </a:cxn>
            <a:cxn ang="0">
              <a:pos x="connsiteX5989" y="connsiteY5989"/>
            </a:cxn>
            <a:cxn ang="0">
              <a:pos x="connsiteX5990" y="connsiteY5990"/>
            </a:cxn>
            <a:cxn ang="0">
              <a:pos x="connsiteX5991" y="connsiteY5991"/>
            </a:cxn>
            <a:cxn ang="0">
              <a:pos x="connsiteX5992" y="connsiteY5992"/>
            </a:cxn>
            <a:cxn ang="0">
              <a:pos x="connsiteX5993" y="connsiteY5993"/>
            </a:cxn>
            <a:cxn ang="0">
              <a:pos x="connsiteX5994" y="connsiteY5994"/>
            </a:cxn>
            <a:cxn ang="0">
              <a:pos x="connsiteX5995" y="connsiteY5995"/>
            </a:cxn>
            <a:cxn ang="0">
              <a:pos x="connsiteX5996" y="connsiteY5996"/>
            </a:cxn>
            <a:cxn ang="0">
              <a:pos x="connsiteX5997" y="connsiteY5997"/>
            </a:cxn>
            <a:cxn ang="0">
              <a:pos x="connsiteX5998" y="connsiteY5998"/>
            </a:cxn>
            <a:cxn ang="0">
              <a:pos x="connsiteX5999" y="connsiteY5999"/>
            </a:cxn>
            <a:cxn ang="0">
              <a:pos x="connsiteX6000" y="connsiteY6000"/>
            </a:cxn>
            <a:cxn ang="0">
              <a:pos x="connsiteX6001" y="connsiteY6001"/>
            </a:cxn>
            <a:cxn ang="0">
              <a:pos x="connsiteX6002" y="connsiteY6002"/>
            </a:cxn>
            <a:cxn ang="0">
              <a:pos x="connsiteX6003" y="connsiteY6003"/>
            </a:cxn>
            <a:cxn ang="0">
              <a:pos x="connsiteX6004" y="connsiteY6004"/>
            </a:cxn>
            <a:cxn ang="0">
              <a:pos x="connsiteX6005" y="connsiteY6005"/>
            </a:cxn>
            <a:cxn ang="0">
              <a:pos x="connsiteX6006" y="connsiteY6006"/>
            </a:cxn>
            <a:cxn ang="0">
              <a:pos x="connsiteX6007" y="connsiteY6007"/>
            </a:cxn>
            <a:cxn ang="0">
              <a:pos x="connsiteX6008" y="connsiteY6008"/>
            </a:cxn>
            <a:cxn ang="0">
              <a:pos x="connsiteX6009" y="connsiteY6009"/>
            </a:cxn>
            <a:cxn ang="0">
              <a:pos x="connsiteX6010" y="connsiteY6010"/>
            </a:cxn>
            <a:cxn ang="0">
              <a:pos x="connsiteX6011" y="connsiteY6011"/>
            </a:cxn>
            <a:cxn ang="0">
              <a:pos x="connsiteX6012" y="connsiteY6012"/>
            </a:cxn>
            <a:cxn ang="0">
              <a:pos x="connsiteX6013" y="connsiteY6013"/>
            </a:cxn>
            <a:cxn ang="0">
              <a:pos x="connsiteX6014" y="connsiteY6014"/>
            </a:cxn>
            <a:cxn ang="0">
              <a:pos x="connsiteX6015" y="connsiteY6015"/>
            </a:cxn>
            <a:cxn ang="0">
              <a:pos x="connsiteX6016" y="connsiteY6016"/>
            </a:cxn>
            <a:cxn ang="0">
              <a:pos x="connsiteX6017" y="connsiteY6017"/>
            </a:cxn>
            <a:cxn ang="0">
              <a:pos x="connsiteX6018" y="connsiteY6018"/>
            </a:cxn>
            <a:cxn ang="0">
              <a:pos x="connsiteX6019" y="connsiteY6019"/>
            </a:cxn>
            <a:cxn ang="0">
              <a:pos x="connsiteX6020" y="connsiteY6020"/>
            </a:cxn>
            <a:cxn ang="0">
              <a:pos x="connsiteX6021" y="connsiteY6021"/>
            </a:cxn>
            <a:cxn ang="0">
              <a:pos x="connsiteX6022" y="connsiteY6022"/>
            </a:cxn>
            <a:cxn ang="0">
              <a:pos x="connsiteX6023" y="connsiteY6023"/>
            </a:cxn>
            <a:cxn ang="0">
              <a:pos x="connsiteX6024" y="connsiteY6024"/>
            </a:cxn>
            <a:cxn ang="0">
              <a:pos x="connsiteX6025" y="connsiteY6025"/>
            </a:cxn>
            <a:cxn ang="0">
              <a:pos x="connsiteX6026" y="connsiteY6026"/>
            </a:cxn>
            <a:cxn ang="0">
              <a:pos x="connsiteX6027" y="connsiteY6027"/>
            </a:cxn>
            <a:cxn ang="0">
              <a:pos x="connsiteX6028" y="connsiteY6028"/>
            </a:cxn>
            <a:cxn ang="0">
              <a:pos x="connsiteX6029" y="connsiteY6029"/>
            </a:cxn>
            <a:cxn ang="0">
              <a:pos x="connsiteX6030" y="connsiteY6030"/>
            </a:cxn>
            <a:cxn ang="0">
              <a:pos x="connsiteX6031" y="connsiteY6031"/>
            </a:cxn>
            <a:cxn ang="0">
              <a:pos x="connsiteX6032" y="connsiteY6032"/>
            </a:cxn>
            <a:cxn ang="0">
              <a:pos x="connsiteX6033" y="connsiteY6033"/>
            </a:cxn>
            <a:cxn ang="0">
              <a:pos x="connsiteX6034" y="connsiteY6034"/>
            </a:cxn>
            <a:cxn ang="0">
              <a:pos x="connsiteX6035" y="connsiteY6035"/>
            </a:cxn>
            <a:cxn ang="0">
              <a:pos x="connsiteX6036" y="connsiteY6036"/>
            </a:cxn>
            <a:cxn ang="0">
              <a:pos x="connsiteX6037" y="connsiteY6037"/>
            </a:cxn>
            <a:cxn ang="0">
              <a:pos x="connsiteX6038" y="connsiteY6038"/>
            </a:cxn>
            <a:cxn ang="0">
              <a:pos x="connsiteX6039" y="connsiteY6039"/>
            </a:cxn>
            <a:cxn ang="0">
              <a:pos x="connsiteX6040" y="connsiteY6040"/>
            </a:cxn>
            <a:cxn ang="0">
              <a:pos x="connsiteX6041" y="connsiteY6041"/>
            </a:cxn>
            <a:cxn ang="0">
              <a:pos x="connsiteX6042" y="connsiteY6042"/>
            </a:cxn>
            <a:cxn ang="0">
              <a:pos x="connsiteX6043" y="connsiteY6043"/>
            </a:cxn>
            <a:cxn ang="0">
              <a:pos x="connsiteX6044" y="connsiteY6044"/>
            </a:cxn>
            <a:cxn ang="0">
              <a:pos x="connsiteX6045" y="connsiteY6045"/>
            </a:cxn>
            <a:cxn ang="0">
              <a:pos x="connsiteX6046" y="connsiteY6046"/>
            </a:cxn>
            <a:cxn ang="0">
              <a:pos x="connsiteX6047" y="connsiteY6047"/>
            </a:cxn>
            <a:cxn ang="0">
              <a:pos x="connsiteX6048" y="connsiteY6048"/>
            </a:cxn>
            <a:cxn ang="0">
              <a:pos x="connsiteX6049" y="connsiteY6049"/>
            </a:cxn>
            <a:cxn ang="0">
              <a:pos x="connsiteX6050" y="connsiteY6050"/>
            </a:cxn>
            <a:cxn ang="0">
              <a:pos x="connsiteX6051" y="connsiteY6051"/>
            </a:cxn>
            <a:cxn ang="0">
              <a:pos x="connsiteX6052" y="connsiteY6052"/>
            </a:cxn>
            <a:cxn ang="0">
              <a:pos x="connsiteX6053" y="connsiteY6053"/>
            </a:cxn>
            <a:cxn ang="0">
              <a:pos x="connsiteX6054" y="connsiteY6054"/>
            </a:cxn>
            <a:cxn ang="0">
              <a:pos x="connsiteX6055" y="connsiteY6055"/>
            </a:cxn>
            <a:cxn ang="0">
              <a:pos x="connsiteX6056" y="connsiteY6056"/>
            </a:cxn>
            <a:cxn ang="0">
              <a:pos x="connsiteX6057" y="connsiteY6057"/>
            </a:cxn>
            <a:cxn ang="0">
              <a:pos x="connsiteX6058" y="connsiteY6058"/>
            </a:cxn>
            <a:cxn ang="0">
              <a:pos x="connsiteX6059" y="connsiteY6059"/>
            </a:cxn>
            <a:cxn ang="0">
              <a:pos x="connsiteX6060" y="connsiteY6060"/>
            </a:cxn>
            <a:cxn ang="0">
              <a:pos x="connsiteX6061" y="connsiteY6061"/>
            </a:cxn>
            <a:cxn ang="0">
              <a:pos x="connsiteX6062" y="connsiteY6062"/>
            </a:cxn>
            <a:cxn ang="0">
              <a:pos x="connsiteX6063" y="connsiteY6063"/>
            </a:cxn>
            <a:cxn ang="0">
              <a:pos x="connsiteX6064" y="connsiteY6064"/>
            </a:cxn>
            <a:cxn ang="0">
              <a:pos x="connsiteX6065" y="connsiteY6065"/>
            </a:cxn>
            <a:cxn ang="0">
              <a:pos x="connsiteX6066" y="connsiteY6066"/>
            </a:cxn>
            <a:cxn ang="0">
              <a:pos x="connsiteX6067" y="connsiteY6067"/>
            </a:cxn>
            <a:cxn ang="0">
              <a:pos x="connsiteX6068" y="connsiteY6068"/>
            </a:cxn>
            <a:cxn ang="0">
              <a:pos x="connsiteX6069" y="connsiteY6069"/>
            </a:cxn>
            <a:cxn ang="0">
              <a:pos x="connsiteX6070" y="connsiteY6070"/>
            </a:cxn>
            <a:cxn ang="0">
              <a:pos x="connsiteX6071" y="connsiteY6071"/>
            </a:cxn>
            <a:cxn ang="0">
              <a:pos x="connsiteX6072" y="connsiteY6072"/>
            </a:cxn>
            <a:cxn ang="0">
              <a:pos x="connsiteX6073" y="connsiteY6073"/>
            </a:cxn>
            <a:cxn ang="0">
              <a:pos x="connsiteX6074" y="connsiteY6074"/>
            </a:cxn>
            <a:cxn ang="0">
              <a:pos x="connsiteX6075" y="connsiteY6075"/>
            </a:cxn>
            <a:cxn ang="0">
              <a:pos x="connsiteX6076" y="connsiteY6076"/>
            </a:cxn>
            <a:cxn ang="0">
              <a:pos x="connsiteX6077" y="connsiteY6077"/>
            </a:cxn>
            <a:cxn ang="0">
              <a:pos x="connsiteX6078" y="connsiteY6078"/>
            </a:cxn>
            <a:cxn ang="0">
              <a:pos x="connsiteX6079" y="connsiteY6079"/>
            </a:cxn>
            <a:cxn ang="0">
              <a:pos x="connsiteX6080" y="connsiteY6080"/>
            </a:cxn>
            <a:cxn ang="0">
              <a:pos x="connsiteX6081" y="connsiteY6081"/>
            </a:cxn>
            <a:cxn ang="0">
              <a:pos x="connsiteX6082" y="connsiteY6082"/>
            </a:cxn>
            <a:cxn ang="0">
              <a:pos x="connsiteX6083" y="connsiteY6083"/>
            </a:cxn>
            <a:cxn ang="0">
              <a:pos x="connsiteX6084" y="connsiteY6084"/>
            </a:cxn>
            <a:cxn ang="0">
              <a:pos x="connsiteX6085" y="connsiteY6085"/>
            </a:cxn>
            <a:cxn ang="0">
              <a:pos x="connsiteX6086" y="connsiteY6086"/>
            </a:cxn>
            <a:cxn ang="0">
              <a:pos x="connsiteX6087" y="connsiteY6087"/>
            </a:cxn>
            <a:cxn ang="0">
              <a:pos x="connsiteX6088" y="connsiteY6088"/>
            </a:cxn>
            <a:cxn ang="0">
              <a:pos x="connsiteX6089" y="connsiteY6089"/>
            </a:cxn>
            <a:cxn ang="0">
              <a:pos x="connsiteX6090" y="connsiteY6090"/>
            </a:cxn>
            <a:cxn ang="0">
              <a:pos x="connsiteX6091" y="connsiteY6091"/>
            </a:cxn>
            <a:cxn ang="0">
              <a:pos x="connsiteX6092" y="connsiteY6092"/>
            </a:cxn>
            <a:cxn ang="0">
              <a:pos x="connsiteX6093" y="connsiteY6093"/>
            </a:cxn>
            <a:cxn ang="0">
              <a:pos x="connsiteX6094" y="connsiteY6094"/>
            </a:cxn>
            <a:cxn ang="0">
              <a:pos x="connsiteX6095" y="connsiteY6095"/>
            </a:cxn>
            <a:cxn ang="0">
              <a:pos x="connsiteX6096" y="connsiteY6096"/>
            </a:cxn>
            <a:cxn ang="0">
              <a:pos x="connsiteX6097" y="connsiteY6097"/>
            </a:cxn>
            <a:cxn ang="0">
              <a:pos x="connsiteX6098" y="connsiteY6098"/>
            </a:cxn>
            <a:cxn ang="0">
              <a:pos x="connsiteX6099" y="connsiteY6099"/>
            </a:cxn>
            <a:cxn ang="0">
              <a:pos x="connsiteX6100" y="connsiteY6100"/>
            </a:cxn>
            <a:cxn ang="0">
              <a:pos x="connsiteX6101" y="connsiteY6101"/>
            </a:cxn>
            <a:cxn ang="0">
              <a:pos x="connsiteX6102" y="connsiteY6102"/>
            </a:cxn>
            <a:cxn ang="0">
              <a:pos x="connsiteX6103" y="connsiteY6103"/>
            </a:cxn>
            <a:cxn ang="0">
              <a:pos x="connsiteX6104" y="connsiteY6104"/>
            </a:cxn>
            <a:cxn ang="0">
              <a:pos x="connsiteX6105" y="connsiteY6105"/>
            </a:cxn>
            <a:cxn ang="0">
              <a:pos x="connsiteX6106" y="connsiteY6106"/>
            </a:cxn>
            <a:cxn ang="0">
              <a:pos x="connsiteX6107" y="connsiteY6107"/>
            </a:cxn>
            <a:cxn ang="0">
              <a:pos x="connsiteX6108" y="connsiteY6108"/>
            </a:cxn>
            <a:cxn ang="0">
              <a:pos x="connsiteX6109" y="connsiteY6109"/>
            </a:cxn>
            <a:cxn ang="0">
              <a:pos x="connsiteX6110" y="connsiteY6110"/>
            </a:cxn>
            <a:cxn ang="0">
              <a:pos x="connsiteX6111" y="connsiteY6111"/>
            </a:cxn>
            <a:cxn ang="0">
              <a:pos x="connsiteX6112" y="connsiteY6112"/>
            </a:cxn>
            <a:cxn ang="0">
              <a:pos x="connsiteX6113" y="connsiteY6113"/>
            </a:cxn>
            <a:cxn ang="0">
              <a:pos x="connsiteX6114" y="connsiteY6114"/>
            </a:cxn>
            <a:cxn ang="0">
              <a:pos x="connsiteX6115" y="connsiteY6115"/>
            </a:cxn>
            <a:cxn ang="0">
              <a:pos x="connsiteX6116" y="connsiteY6116"/>
            </a:cxn>
            <a:cxn ang="0">
              <a:pos x="connsiteX6117" y="connsiteY6117"/>
            </a:cxn>
            <a:cxn ang="0">
              <a:pos x="connsiteX6118" y="connsiteY6118"/>
            </a:cxn>
            <a:cxn ang="0">
              <a:pos x="connsiteX6119" y="connsiteY6119"/>
            </a:cxn>
            <a:cxn ang="0">
              <a:pos x="connsiteX6120" y="connsiteY6120"/>
            </a:cxn>
            <a:cxn ang="0">
              <a:pos x="connsiteX6121" y="connsiteY6121"/>
            </a:cxn>
            <a:cxn ang="0">
              <a:pos x="connsiteX6122" y="connsiteY6122"/>
            </a:cxn>
            <a:cxn ang="0">
              <a:pos x="connsiteX6123" y="connsiteY6123"/>
            </a:cxn>
            <a:cxn ang="0">
              <a:pos x="connsiteX6124" y="connsiteY6124"/>
            </a:cxn>
            <a:cxn ang="0">
              <a:pos x="connsiteX6125" y="connsiteY6125"/>
            </a:cxn>
            <a:cxn ang="0">
              <a:pos x="connsiteX6126" y="connsiteY6126"/>
            </a:cxn>
            <a:cxn ang="0">
              <a:pos x="connsiteX6127" y="connsiteY6127"/>
            </a:cxn>
            <a:cxn ang="0">
              <a:pos x="connsiteX6128" y="connsiteY6128"/>
            </a:cxn>
            <a:cxn ang="0">
              <a:pos x="connsiteX6129" y="connsiteY6129"/>
            </a:cxn>
            <a:cxn ang="0">
              <a:pos x="connsiteX6130" y="connsiteY6130"/>
            </a:cxn>
            <a:cxn ang="0">
              <a:pos x="connsiteX6131" y="connsiteY6131"/>
            </a:cxn>
            <a:cxn ang="0">
              <a:pos x="connsiteX6132" y="connsiteY6132"/>
            </a:cxn>
            <a:cxn ang="0">
              <a:pos x="connsiteX6133" y="connsiteY6133"/>
            </a:cxn>
            <a:cxn ang="0">
              <a:pos x="connsiteX6134" y="connsiteY6134"/>
            </a:cxn>
            <a:cxn ang="0">
              <a:pos x="connsiteX6135" y="connsiteY6135"/>
            </a:cxn>
            <a:cxn ang="0">
              <a:pos x="connsiteX6136" y="connsiteY6136"/>
            </a:cxn>
            <a:cxn ang="0">
              <a:pos x="connsiteX6137" y="connsiteY6137"/>
            </a:cxn>
            <a:cxn ang="0">
              <a:pos x="connsiteX6138" y="connsiteY6138"/>
            </a:cxn>
            <a:cxn ang="0">
              <a:pos x="connsiteX6139" y="connsiteY6139"/>
            </a:cxn>
            <a:cxn ang="0">
              <a:pos x="connsiteX6140" y="connsiteY6140"/>
            </a:cxn>
            <a:cxn ang="0">
              <a:pos x="connsiteX6141" y="connsiteY6141"/>
            </a:cxn>
            <a:cxn ang="0">
              <a:pos x="connsiteX6142" y="connsiteY6142"/>
            </a:cxn>
            <a:cxn ang="0">
              <a:pos x="connsiteX6143" y="connsiteY6143"/>
            </a:cxn>
            <a:cxn ang="0">
              <a:pos x="connsiteX6144" y="connsiteY6144"/>
            </a:cxn>
            <a:cxn ang="0">
              <a:pos x="connsiteX6145" y="connsiteY6145"/>
            </a:cxn>
            <a:cxn ang="0">
              <a:pos x="connsiteX6146" y="connsiteY6146"/>
            </a:cxn>
            <a:cxn ang="0">
              <a:pos x="connsiteX6147" y="connsiteY6147"/>
            </a:cxn>
            <a:cxn ang="0">
              <a:pos x="connsiteX6148" y="connsiteY6148"/>
            </a:cxn>
            <a:cxn ang="0">
              <a:pos x="connsiteX6149" y="connsiteY6149"/>
            </a:cxn>
            <a:cxn ang="0">
              <a:pos x="connsiteX6150" y="connsiteY6150"/>
            </a:cxn>
            <a:cxn ang="0">
              <a:pos x="connsiteX6151" y="connsiteY6151"/>
            </a:cxn>
            <a:cxn ang="0">
              <a:pos x="connsiteX6152" y="connsiteY6152"/>
            </a:cxn>
            <a:cxn ang="0">
              <a:pos x="connsiteX6153" y="connsiteY6153"/>
            </a:cxn>
            <a:cxn ang="0">
              <a:pos x="connsiteX6154" y="connsiteY6154"/>
            </a:cxn>
            <a:cxn ang="0">
              <a:pos x="connsiteX6155" y="connsiteY6155"/>
            </a:cxn>
            <a:cxn ang="0">
              <a:pos x="connsiteX6156" y="connsiteY6156"/>
            </a:cxn>
            <a:cxn ang="0">
              <a:pos x="connsiteX6157" y="connsiteY6157"/>
            </a:cxn>
            <a:cxn ang="0">
              <a:pos x="connsiteX6158" y="connsiteY6158"/>
            </a:cxn>
            <a:cxn ang="0">
              <a:pos x="connsiteX6159" y="connsiteY6159"/>
            </a:cxn>
            <a:cxn ang="0">
              <a:pos x="connsiteX6160" y="connsiteY6160"/>
            </a:cxn>
            <a:cxn ang="0">
              <a:pos x="connsiteX6161" y="connsiteY6161"/>
            </a:cxn>
            <a:cxn ang="0">
              <a:pos x="connsiteX6162" y="connsiteY6162"/>
            </a:cxn>
            <a:cxn ang="0">
              <a:pos x="connsiteX6163" y="connsiteY6163"/>
            </a:cxn>
            <a:cxn ang="0">
              <a:pos x="connsiteX6164" y="connsiteY6164"/>
            </a:cxn>
            <a:cxn ang="0">
              <a:pos x="connsiteX6165" y="connsiteY6165"/>
            </a:cxn>
            <a:cxn ang="0">
              <a:pos x="connsiteX6166" y="connsiteY6166"/>
            </a:cxn>
            <a:cxn ang="0">
              <a:pos x="connsiteX6167" y="connsiteY6167"/>
            </a:cxn>
            <a:cxn ang="0">
              <a:pos x="connsiteX6168" y="connsiteY6168"/>
            </a:cxn>
            <a:cxn ang="0">
              <a:pos x="connsiteX6169" y="connsiteY6169"/>
            </a:cxn>
            <a:cxn ang="0">
              <a:pos x="connsiteX6170" y="connsiteY6170"/>
            </a:cxn>
            <a:cxn ang="0">
              <a:pos x="connsiteX6171" y="connsiteY6171"/>
            </a:cxn>
            <a:cxn ang="0">
              <a:pos x="connsiteX6172" y="connsiteY6172"/>
            </a:cxn>
            <a:cxn ang="0">
              <a:pos x="connsiteX6173" y="connsiteY6173"/>
            </a:cxn>
            <a:cxn ang="0">
              <a:pos x="connsiteX6174" y="connsiteY6174"/>
            </a:cxn>
            <a:cxn ang="0">
              <a:pos x="connsiteX6175" y="connsiteY6175"/>
            </a:cxn>
            <a:cxn ang="0">
              <a:pos x="connsiteX6176" y="connsiteY6176"/>
            </a:cxn>
            <a:cxn ang="0">
              <a:pos x="connsiteX6177" y="connsiteY6177"/>
            </a:cxn>
            <a:cxn ang="0">
              <a:pos x="connsiteX6178" y="connsiteY6178"/>
            </a:cxn>
            <a:cxn ang="0">
              <a:pos x="connsiteX6179" y="connsiteY6179"/>
            </a:cxn>
            <a:cxn ang="0">
              <a:pos x="connsiteX6180" y="connsiteY6180"/>
            </a:cxn>
            <a:cxn ang="0">
              <a:pos x="connsiteX6181" y="connsiteY6181"/>
            </a:cxn>
            <a:cxn ang="0">
              <a:pos x="connsiteX6182" y="connsiteY6182"/>
            </a:cxn>
            <a:cxn ang="0">
              <a:pos x="connsiteX6183" y="connsiteY6183"/>
            </a:cxn>
            <a:cxn ang="0">
              <a:pos x="connsiteX6184" y="connsiteY6184"/>
            </a:cxn>
            <a:cxn ang="0">
              <a:pos x="connsiteX6185" y="connsiteY6185"/>
            </a:cxn>
            <a:cxn ang="0">
              <a:pos x="connsiteX6186" y="connsiteY6186"/>
            </a:cxn>
            <a:cxn ang="0">
              <a:pos x="connsiteX6187" y="connsiteY6187"/>
            </a:cxn>
            <a:cxn ang="0">
              <a:pos x="connsiteX6188" y="connsiteY6188"/>
            </a:cxn>
            <a:cxn ang="0">
              <a:pos x="connsiteX6189" y="connsiteY6189"/>
            </a:cxn>
            <a:cxn ang="0">
              <a:pos x="connsiteX6190" y="connsiteY6190"/>
            </a:cxn>
            <a:cxn ang="0">
              <a:pos x="connsiteX6191" y="connsiteY6191"/>
            </a:cxn>
            <a:cxn ang="0">
              <a:pos x="connsiteX6192" y="connsiteY6192"/>
            </a:cxn>
            <a:cxn ang="0">
              <a:pos x="connsiteX6193" y="connsiteY6193"/>
            </a:cxn>
            <a:cxn ang="0">
              <a:pos x="connsiteX6194" y="connsiteY6194"/>
            </a:cxn>
            <a:cxn ang="0">
              <a:pos x="connsiteX6195" y="connsiteY6195"/>
            </a:cxn>
            <a:cxn ang="0">
              <a:pos x="connsiteX6196" y="connsiteY6196"/>
            </a:cxn>
            <a:cxn ang="0">
              <a:pos x="connsiteX6197" y="connsiteY6197"/>
            </a:cxn>
            <a:cxn ang="0">
              <a:pos x="connsiteX6198" y="connsiteY6198"/>
            </a:cxn>
            <a:cxn ang="0">
              <a:pos x="connsiteX6199" y="connsiteY6199"/>
            </a:cxn>
            <a:cxn ang="0">
              <a:pos x="connsiteX6200" y="connsiteY6200"/>
            </a:cxn>
            <a:cxn ang="0">
              <a:pos x="connsiteX6201" y="connsiteY6201"/>
            </a:cxn>
            <a:cxn ang="0">
              <a:pos x="connsiteX6202" y="connsiteY6202"/>
            </a:cxn>
            <a:cxn ang="0">
              <a:pos x="connsiteX6203" y="connsiteY6203"/>
            </a:cxn>
            <a:cxn ang="0">
              <a:pos x="connsiteX6204" y="connsiteY6204"/>
            </a:cxn>
            <a:cxn ang="0">
              <a:pos x="connsiteX6205" y="connsiteY6205"/>
            </a:cxn>
            <a:cxn ang="0">
              <a:pos x="connsiteX6206" y="connsiteY6206"/>
            </a:cxn>
            <a:cxn ang="0">
              <a:pos x="connsiteX6207" y="connsiteY6207"/>
            </a:cxn>
            <a:cxn ang="0">
              <a:pos x="connsiteX6208" y="connsiteY6208"/>
            </a:cxn>
            <a:cxn ang="0">
              <a:pos x="connsiteX6209" y="connsiteY6209"/>
            </a:cxn>
            <a:cxn ang="0">
              <a:pos x="connsiteX6210" y="connsiteY6210"/>
            </a:cxn>
            <a:cxn ang="0">
              <a:pos x="connsiteX6211" y="connsiteY6211"/>
            </a:cxn>
            <a:cxn ang="0">
              <a:pos x="connsiteX6212" y="connsiteY6212"/>
            </a:cxn>
            <a:cxn ang="0">
              <a:pos x="connsiteX6213" y="connsiteY6213"/>
            </a:cxn>
            <a:cxn ang="0">
              <a:pos x="connsiteX6214" y="connsiteY6214"/>
            </a:cxn>
            <a:cxn ang="0">
              <a:pos x="connsiteX6215" y="connsiteY6215"/>
            </a:cxn>
            <a:cxn ang="0">
              <a:pos x="connsiteX6216" y="connsiteY6216"/>
            </a:cxn>
            <a:cxn ang="0">
              <a:pos x="connsiteX6217" y="connsiteY6217"/>
            </a:cxn>
            <a:cxn ang="0">
              <a:pos x="connsiteX6218" y="connsiteY6218"/>
            </a:cxn>
            <a:cxn ang="0">
              <a:pos x="connsiteX6219" y="connsiteY6219"/>
            </a:cxn>
            <a:cxn ang="0">
              <a:pos x="connsiteX6220" y="connsiteY6220"/>
            </a:cxn>
            <a:cxn ang="0">
              <a:pos x="connsiteX6221" y="connsiteY6221"/>
            </a:cxn>
            <a:cxn ang="0">
              <a:pos x="connsiteX6222" y="connsiteY6222"/>
            </a:cxn>
            <a:cxn ang="0">
              <a:pos x="connsiteX6223" y="connsiteY6223"/>
            </a:cxn>
            <a:cxn ang="0">
              <a:pos x="connsiteX6224" y="connsiteY6224"/>
            </a:cxn>
            <a:cxn ang="0">
              <a:pos x="connsiteX6225" y="connsiteY6225"/>
            </a:cxn>
            <a:cxn ang="0">
              <a:pos x="connsiteX6226" y="connsiteY6226"/>
            </a:cxn>
            <a:cxn ang="0">
              <a:pos x="connsiteX6227" y="connsiteY6227"/>
            </a:cxn>
            <a:cxn ang="0">
              <a:pos x="connsiteX6228" y="connsiteY6228"/>
            </a:cxn>
            <a:cxn ang="0">
              <a:pos x="connsiteX6229" y="connsiteY6229"/>
            </a:cxn>
            <a:cxn ang="0">
              <a:pos x="connsiteX6230" y="connsiteY6230"/>
            </a:cxn>
            <a:cxn ang="0">
              <a:pos x="connsiteX6231" y="connsiteY6231"/>
            </a:cxn>
            <a:cxn ang="0">
              <a:pos x="connsiteX6232" y="connsiteY6232"/>
            </a:cxn>
            <a:cxn ang="0">
              <a:pos x="connsiteX6233" y="connsiteY6233"/>
            </a:cxn>
            <a:cxn ang="0">
              <a:pos x="connsiteX6234" y="connsiteY6234"/>
            </a:cxn>
            <a:cxn ang="0">
              <a:pos x="connsiteX6235" y="connsiteY6235"/>
            </a:cxn>
            <a:cxn ang="0">
              <a:pos x="connsiteX6236" y="connsiteY6236"/>
            </a:cxn>
            <a:cxn ang="0">
              <a:pos x="connsiteX6237" y="connsiteY6237"/>
            </a:cxn>
            <a:cxn ang="0">
              <a:pos x="connsiteX6238" y="connsiteY6238"/>
            </a:cxn>
            <a:cxn ang="0">
              <a:pos x="connsiteX6239" y="connsiteY6239"/>
            </a:cxn>
            <a:cxn ang="0">
              <a:pos x="connsiteX6240" y="connsiteY6240"/>
            </a:cxn>
            <a:cxn ang="0">
              <a:pos x="connsiteX6241" y="connsiteY6241"/>
            </a:cxn>
            <a:cxn ang="0">
              <a:pos x="connsiteX6242" y="connsiteY6242"/>
            </a:cxn>
            <a:cxn ang="0">
              <a:pos x="connsiteX6243" y="connsiteY6243"/>
            </a:cxn>
            <a:cxn ang="0">
              <a:pos x="connsiteX6244" y="connsiteY6244"/>
            </a:cxn>
            <a:cxn ang="0">
              <a:pos x="connsiteX6245" y="connsiteY6245"/>
            </a:cxn>
            <a:cxn ang="0">
              <a:pos x="connsiteX6246" y="connsiteY6246"/>
            </a:cxn>
            <a:cxn ang="0">
              <a:pos x="connsiteX6247" y="connsiteY6247"/>
            </a:cxn>
            <a:cxn ang="0">
              <a:pos x="connsiteX6248" y="connsiteY6248"/>
            </a:cxn>
            <a:cxn ang="0">
              <a:pos x="connsiteX6249" y="connsiteY6249"/>
            </a:cxn>
            <a:cxn ang="0">
              <a:pos x="connsiteX6250" y="connsiteY6250"/>
            </a:cxn>
            <a:cxn ang="0">
              <a:pos x="connsiteX6251" y="connsiteY6251"/>
            </a:cxn>
            <a:cxn ang="0">
              <a:pos x="connsiteX6252" y="connsiteY6252"/>
            </a:cxn>
            <a:cxn ang="0">
              <a:pos x="connsiteX6253" y="connsiteY6253"/>
            </a:cxn>
            <a:cxn ang="0">
              <a:pos x="connsiteX6254" y="connsiteY6254"/>
            </a:cxn>
            <a:cxn ang="0">
              <a:pos x="connsiteX6255" y="connsiteY6255"/>
            </a:cxn>
            <a:cxn ang="0">
              <a:pos x="connsiteX6256" y="connsiteY6256"/>
            </a:cxn>
            <a:cxn ang="0">
              <a:pos x="connsiteX6257" y="connsiteY6257"/>
            </a:cxn>
            <a:cxn ang="0">
              <a:pos x="connsiteX6258" y="connsiteY6258"/>
            </a:cxn>
            <a:cxn ang="0">
              <a:pos x="connsiteX6259" y="connsiteY6259"/>
            </a:cxn>
            <a:cxn ang="0">
              <a:pos x="connsiteX6260" y="connsiteY6260"/>
            </a:cxn>
            <a:cxn ang="0">
              <a:pos x="connsiteX6261" y="connsiteY6261"/>
            </a:cxn>
            <a:cxn ang="0">
              <a:pos x="connsiteX6262" y="connsiteY6262"/>
            </a:cxn>
            <a:cxn ang="0">
              <a:pos x="connsiteX6263" y="connsiteY6263"/>
            </a:cxn>
            <a:cxn ang="0">
              <a:pos x="connsiteX6264" y="connsiteY6264"/>
            </a:cxn>
            <a:cxn ang="0">
              <a:pos x="connsiteX6265" y="connsiteY6265"/>
            </a:cxn>
            <a:cxn ang="0">
              <a:pos x="connsiteX6266" y="connsiteY6266"/>
            </a:cxn>
            <a:cxn ang="0">
              <a:pos x="connsiteX6267" y="connsiteY6267"/>
            </a:cxn>
            <a:cxn ang="0">
              <a:pos x="connsiteX6268" y="connsiteY6268"/>
            </a:cxn>
            <a:cxn ang="0">
              <a:pos x="connsiteX6269" y="connsiteY6269"/>
            </a:cxn>
            <a:cxn ang="0">
              <a:pos x="connsiteX6270" y="connsiteY6270"/>
            </a:cxn>
            <a:cxn ang="0">
              <a:pos x="connsiteX6271" y="connsiteY6271"/>
            </a:cxn>
            <a:cxn ang="0">
              <a:pos x="connsiteX6272" y="connsiteY6272"/>
            </a:cxn>
            <a:cxn ang="0">
              <a:pos x="connsiteX6273" y="connsiteY6273"/>
            </a:cxn>
            <a:cxn ang="0">
              <a:pos x="connsiteX6274" y="connsiteY6274"/>
            </a:cxn>
            <a:cxn ang="0">
              <a:pos x="connsiteX6275" y="connsiteY6275"/>
            </a:cxn>
            <a:cxn ang="0">
              <a:pos x="connsiteX6276" y="connsiteY6276"/>
            </a:cxn>
            <a:cxn ang="0">
              <a:pos x="connsiteX6277" y="connsiteY6277"/>
            </a:cxn>
            <a:cxn ang="0">
              <a:pos x="connsiteX6278" y="connsiteY6278"/>
            </a:cxn>
            <a:cxn ang="0">
              <a:pos x="connsiteX6279" y="connsiteY6279"/>
            </a:cxn>
            <a:cxn ang="0">
              <a:pos x="connsiteX6280" y="connsiteY6280"/>
            </a:cxn>
            <a:cxn ang="0">
              <a:pos x="connsiteX6281" y="connsiteY6281"/>
            </a:cxn>
            <a:cxn ang="0">
              <a:pos x="connsiteX6282" y="connsiteY6282"/>
            </a:cxn>
            <a:cxn ang="0">
              <a:pos x="connsiteX6283" y="connsiteY6283"/>
            </a:cxn>
            <a:cxn ang="0">
              <a:pos x="connsiteX6284" y="connsiteY6284"/>
            </a:cxn>
            <a:cxn ang="0">
              <a:pos x="connsiteX6285" y="connsiteY6285"/>
            </a:cxn>
            <a:cxn ang="0">
              <a:pos x="connsiteX6286" y="connsiteY6286"/>
            </a:cxn>
            <a:cxn ang="0">
              <a:pos x="connsiteX6287" y="connsiteY6287"/>
            </a:cxn>
            <a:cxn ang="0">
              <a:pos x="connsiteX6288" y="connsiteY6288"/>
            </a:cxn>
            <a:cxn ang="0">
              <a:pos x="connsiteX6289" y="connsiteY6289"/>
            </a:cxn>
            <a:cxn ang="0">
              <a:pos x="connsiteX6290" y="connsiteY6290"/>
            </a:cxn>
            <a:cxn ang="0">
              <a:pos x="connsiteX6291" y="connsiteY6291"/>
            </a:cxn>
            <a:cxn ang="0">
              <a:pos x="connsiteX6292" y="connsiteY6292"/>
            </a:cxn>
            <a:cxn ang="0">
              <a:pos x="connsiteX6293" y="connsiteY6293"/>
            </a:cxn>
            <a:cxn ang="0">
              <a:pos x="connsiteX6294" y="connsiteY6294"/>
            </a:cxn>
            <a:cxn ang="0">
              <a:pos x="connsiteX6295" y="connsiteY6295"/>
            </a:cxn>
            <a:cxn ang="0">
              <a:pos x="connsiteX6296" y="connsiteY6296"/>
            </a:cxn>
            <a:cxn ang="0">
              <a:pos x="connsiteX6297" y="connsiteY6297"/>
            </a:cxn>
            <a:cxn ang="0">
              <a:pos x="connsiteX6298" y="connsiteY6298"/>
            </a:cxn>
            <a:cxn ang="0">
              <a:pos x="connsiteX6299" y="connsiteY6299"/>
            </a:cxn>
            <a:cxn ang="0">
              <a:pos x="connsiteX6300" y="connsiteY6300"/>
            </a:cxn>
            <a:cxn ang="0">
              <a:pos x="connsiteX6301" y="connsiteY6301"/>
            </a:cxn>
            <a:cxn ang="0">
              <a:pos x="connsiteX6302" y="connsiteY6302"/>
            </a:cxn>
            <a:cxn ang="0">
              <a:pos x="connsiteX6303" y="connsiteY6303"/>
            </a:cxn>
            <a:cxn ang="0">
              <a:pos x="connsiteX6304" y="connsiteY6304"/>
            </a:cxn>
            <a:cxn ang="0">
              <a:pos x="connsiteX6305" y="connsiteY6305"/>
            </a:cxn>
            <a:cxn ang="0">
              <a:pos x="connsiteX6306" y="connsiteY6306"/>
            </a:cxn>
            <a:cxn ang="0">
              <a:pos x="connsiteX6307" y="connsiteY6307"/>
            </a:cxn>
            <a:cxn ang="0">
              <a:pos x="connsiteX6308" y="connsiteY6308"/>
            </a:cxn>
            <a:cxn ang="0">
              <a:pos x="connsiteX6309" y="connsiteY6309"/>
            </a:cxn>
            <a:cxn ang="0">
              <a:pos x="connsiteX6310" y="connsiteY6310"/>
            </a:cxn>
            <a:cxn ang="0">
              <a:pos x="connsiteX6311" y="connsiteY6311"/>
            </a:cxn>
            <a:cxn ang="0">
              <a:pos x="connsiteX6312" y="connsiteY6312"/>
            </a:cxn>
            <a:cxn ang="0">
              <a:pos x="connsiteX6313" y="connsiteY6313"/>
            </a:cxn>
            <a:cxn ang="0">
              <a:pos x="connsiteX6314" y="connsiteY6314"/>
            </a:cxn>
            <a:cxn ang="0">
              <a:pos x="connsiteX6315" y="connsiteY6315"/>
            </a:cxn>
            <a:cxn ang="0">
              <a:pos x="connsiteX6316" y="connsiteY6316"/>
            </a:cxn>
            <a:cxn ang="0">
              <a:pos x="connsiteX6317" y="connsiteY6317"/>
            </a:cxn>
            <a:cxn ang="0">
              <a:pos x="connsiteX6318" y="connsiteY6318"/>
            </a:cxn>
            <a:cxn ang="0">
              <a:pos x="connsiteX6319" y="connsiteY6319"/>
            </a:cxn>
            <a:cxn ang="0">
              <a:pos x="connsiteX6320" y="connsiteY6320"/>
            </a:cxn>
            <a:cxn ang="0">
              <a:pos x="connsiteX6321" y="connsiteY6321"/>
            </a:cxn>
            <a:cxn ang="0">
              <a:pos x="connsiteX6322" y="connsiteY6322"/>
            </a:cxn>
            <a:cxn ang="0">
              <a:pos x="connsiteX6323" y="connsiteY6323"/>
            </a:cxn>
            <a:cxn ang="0">
              <a:pos x="connsiteX6324" y="connsiteY6324"/>
            </a:cxn>
            <a:cxn ang="0">
              <a:pos x="connsiteX6325" y="connsiteY6325"/>
            </a:cxn>
            <a:cxn ang="0">
              <a:pos x="connsiteX6326" y="connsiteY6326"/>
            </a:cxn>
            <a:cxn ang="0">
              <a:pos x="connsiteX6327" y="connsiteY6327"/>
            </a:cxn>
            <a:cxn ang="0">
              <a:pos x="connsiteX6328" y="connsiteY6328"/>
            </a:cxn>
            <a:cxn ang="0">
              <a:pos x="connsiteX6329" y="connsiteY6329"/>
            </a:cxn>
            <a:cxn ang="0">
              <a:pos x="connsiteX6330" y="connsiteY6330"/>
            </a:cxn>
            <a:cxn ang="0">
              <a:pos x="connsiteX6331" y="connsiteY6331"/>
            </a:cxn>
            <a:cxn ang="0">
              <a:pos x="connsiteX6332" y="connsiteY6332"/>
            </a:cxn>
            <a:cxn ang="0">
              <a:pos x="connsiteX6333" y="connsiteY6333"/>
            </a:cxn>
            <a:cxn ang="0">
              <a:pos x="connsiteX6334" y="connsiteY6334"/>
            </a:cxn>
            <a:cxn ang="0">
              <a:pos x="connsiteX6335" y="connsiteY6335"/>
            </a:cxn>
            <a:cxn ang="0">
              <a:pos x="connsiteX6336" y="connsiteY6336"/>
            </a:cxn>
            <a:cxn ang="0">
              <a:pos x="connsiteX6337" y="connsiteY6337"/>
            </a:cxn>
            <a:cxn ang="0">
              <a:pos x="connsiteX6338" y="connsiteY6338"/>
            </a:cxn>
            <a:cxn ang="0">
              <a:pos x="connsiteX6339" y="connsiteY6339"/>
            </a:cxn>
            <a:cxn ang="0">
              <a:pos x="connsiteX6340" y="connsiteY6340"/>
            </a:cxn>
            <a:cxn ang="0">
              <a:pos x="connsiteX6341" y="connsiteY6341"/>
            </a:cxn>
            <a:cxn ang="0">
              <a:pos x="connsiteX6342" y="connsiteY6342"/>
            </a:cxn>
            <a:cxn ang="0">
              <a:pos x="connsiteX6343" y="connsiteY6343"/>
            </a:cxn>
            <a:cxn ang="0">
              <a:pos x="connsiteX6344" y="connsiteY6344"/>
            </a:cxn>
            <a:cxn ang="0">
              <a:pos x="connsiteX6345" y="connsiteY6345"/>
            </a:cxn>
            <a:cxn ang="0">
              <a:pos x="connsiteX6346" y="connsiteY6346"/>
            </a:cxn>
            <a:cxn ang="0">
              <a:pos x="connsiteX6347" y="connsiteY6347"/>
            </a:cxn>
            <a:cxn ang="0">
              <a:pos x="connsiteX6348" y="connsiteY6348"/>
            </a:cxn>
            <a:cxn ang="0">
              <a:pos x="connsiteX6349" y="connsiteY6349"/>
            </a:cxn>
            <a:cxn ang="0">
              <a:pos x="connsiteX6350" y="connsiteY6350"/>
            </a:cxn>
            <a:cxn ang="0">
              <a:pos x="connsiteX6351" y="connsiteY6351"/>
            </a:cxn>
            <a:cxn ang="0">
              <a:pos x="connsiteX6352" y="connsiteY6352"/>
            </a:cxn>
            <a:cxn ang="0">
              <a:pos x="connsiteX6353" y="connsiteY6353"/>
            </a:cxn>
            <a:cxn ang="0">
              <a:pos x="connsiteX6354" y="connsiteY6354"/>
            </a:cxn>
            <a:cxn ang="0">
              <a:pos x="connsiteX6355" y="connsiteY6355"/>
            </a:cxn>
            <a:cxn ang="0">
              <a:pos x="connsiteX6356" y="connsiteY6356"/>
            </a:cxn>
            <a:cxn ang="0">
              <a:pos x="connsiteX6357" y="connsiteY6357"/>
            </a:cxn>
            <a:cxn ang="0">
              <a:pos x="connsiteX6358" y="connsiteY6358"/>
            </a:cxn>
            <a:cxn ang="0">
              <a:pos x="connsiteX6359" y="connsiteY6359"/>
            </a:cxn>
            <a:cxn ang="0">
              <a:pos x="connsiteX6360" y="connsiteY6360"/>
            </a:cxn>
            <a:cxn ang="0">
              <a:pos x="connsiteX6361" y="connsiteY6361"/>
            </a:cxn>
            <a:cxn ang="0">
              <a:pos x="connsiteX6362" y="connsiteY6362"/>
            </a:cxn>
            <a:cxn ang="0">
              <a:pos x="connsiteX6363" y="connsiteY6363"/>
            </a:cxn>
            <a:cxn ang="0">
              <a:pos x="connsiteX6364" y="connsiteY6364"/>
            </a:cxn>
            <a:cxn ang="0">
              <a:pos x="connsiteX6365" y="connsiteY6365"/>
            </a:cxn>
            <a:cxn ang="0">
              <a:pos x="connsiteX6366" y="connsiteY6366"/>
            </a:cxn>
            <a:cxn ang="0">
              <a:pos x="connsiteX6367" y="connsiteY6367"/>
            </a:cxn>
            <a:cxn ang="0">
              <a:pos x="connsiteX6368" y="connsiteY6368"/>
            </a:cxn>
            <a:cxn ang="0">
              <a:pos x="connsiteX6369" y="connsiteY6369"/>
            </a:cxn>
            <a:cxn ang="0">
              <a:pos x="connsiteX6370" y="connsiteY6370"/>
            </a:cxn>
            <a:cxn ang="0">
              <a:pos x="connsiteX6371" y="connsiteY6371"/>
            </a:cxn>
            <a:cxn ang="0">
              <a:pos x="connsiteX6372" y="connsiteY6372"/>
            </a:cxn>
            <a:cxn ang="0">
              <a:pos x="connsiteX6373" y="connsiteY6373"/>
            </a:cxn>
            <a:cxn ang="0">
              <a:pos x="connsiteX6374" y="connsiteY6374"/>
            </a:cxn>
            <a:cxn ang="0">
              <a:pos x="connsiteX6375" y="connsiteY6375"/>
            </a:cxn>
            <a:cxn ang="0">
              <a:pos x="connsiteX6376" y="connsiteY6376"/>
            </a:cxn>
            <a:cxn ang="0">
              <a:pos x="connsiteX6377" y="connsiteY6377"/>
            </a:cxn>
            <a:cxn ang="0">
              <a:pos x="connsiteX6378" y="connsiteY6378"/>
            </a:cxn>
            <a:cxn ang="0">
              <a:pos x="connsiteX6379" y="connsiteY6379"/>
            </a:cxn>
            <a:cxn ang="0">
              <a:pos x="connsiteX6380" y="connsiteY6380"/>
            </a:cxn>
            <a:cxn ang="0">
              <a:pos x="connsiteX6381" y="connsiteY6381"/>
            </a:cxn>
            <a:cxn ang="0">
              <a:pos x="connsiteX6382" y="connsiteY6382"/>
            </a:cxn>
            <a:cxn ang="0">
              <a:pos x="connsiteX6383" y="connsiteY6383"/>
            </a:cxn>
            <a:cxn ang="0">
              <a:pos x="connsiteX6384" y="connsiteY6384"/>
            </a:cxn>
            <a:cxn ang="0">
              <a:pos x="connsiteX6385" y="connsiteY6385"/>
            </a:cxn>
            <a:cxn ang="0">
              <a:pos x="connsiteX6386" y="connsiteY6386"/>
            </a:cxn>
            <a:cxn ang="0">
              <a:pos x="connsiteX6387" y="connsiteY6387"/>
            </a:cxn>
            <a:cxn ang="0">
              <a:pos x="connsiteX6388" y="connsiteY6388"/>
            </a:cxn>
            <a:cxn ang="0">
              <a:pos x="connsiteX6389" y="connsiteY6389"/>
            </a:cxn>
            <a:cxn ang="0">
              <a:pos x="connsiteX6390" y="connsiteY6390"/>
            </a:cxn>
            <a:cxn ang="0">
              <a:pos x="connsiteX6391" y="connsiteY6391"/>
            </a:cxn>
            <a:cxn ang="0">
              <a:pos x="connsiteX6392" y="connsiteY6392"/>
            </a:cxn>
            <a:cxn ang="0">
              <a:pos x="connsiteX6393" y="connsiteY6393"/>
            </a:cxn>
            <a:cxn ang="0">
              <a:pos x="connsiteX6394" y="connsiteY6394"/>
            </a:cxn>
            <a:cxn ang="0">
              <a:pos x="connsiteX6395" y="connsiteY6395"/>
            </a:cxn>
            <a:cxn ang="0">
              <a:pos x="connsiteX6396" y="connsiteY6396"/>
            </a:cxn>
            <a:cxn ang="0">
              <a:pos x="connsiteX6397" y="connsiteY6397"/>
            </a:cxn>
            <a:cxn ang="0">
              <a:pos x="connsiteX6398" y="connsiteY6398"/>
            </a:cxn>
            <a:cxn ang="0">
              <a:pos x="connsiteX6399" y="connsiteY6399"/>
            </a:cxn>
            <a:cxn ang="0">
              <a:pos x="connsiteX6400" y="connsiteY6400"/>
            </a:cxn>
            <a:cxn ang="0">
              <a:pos x="connsiteX6401" y="connsiteY6401"/>
            </a:cxn>
            <a:cxn ang="0">
              <a:pos x="connsiteX6402" y="connsiteY6402"/>
            </a:cxn>
            <a:cxn ang="0">
              <a:pos x="connsiteX6403" y="connsiteY6403"/>
            </a:cxn>
            <a:cxn ang="0">
              <a:pos x="connsiteX6404" y="connsiteY6404"/>
            </a:cxn>
            <a:cxn ang="0">
              <a:pos x="connsiteX6405" y="connsiteY6405"/>
            </a:cxn>
            <a:cxn ang="0">
              <a:pos x="connsiteX6406" y="connsiteY6406"/>
            </a:cxn>
            <a:cxn ang="0">
              <a:pos x="connsiteX6407" y="connsiteY6407"/>
            </a:cxn>
            <a:cxn ang="0">
              <a:pos x="connsiteX6408" y="connsiteY6408"/>
            </a:cxn>
            <a:cxn ang="0">
              <a:pos x="connsiteX6409" y="connsiteY6409"/>
            </a:cxn>
            <a:cxn ang="0">
              <a:pos x="connsiteX6410" y="connsiteY6410"/>
            </a:cxn>
            <a:cxn ang="0">
              <a:pos x="connsiteX6411" y="connsiteY6411"/>
            </a:cxn>
            <a:cxn ang="0">
              <a:pos x="connsiteX6412" y="connsiteY6412"/>
            </a:cxn>
            <a:cxn ang="0">
              <a:pos x="connsiteX6413" y="connsiteY6413"/>
            </a:cxn>
            <a:cxn ang="0">
              <a:pos x="connsiteX6414" y="connsiteY6414"/>
            </a:cxn>
            <a:cxn ang="0">
              <a:pos x="connsiteX6415" y="connsiteY6415"/>
            </a:cxn>
            <a:cxn ang="0">
              <a:pos x="connsiteX6416" y="connsiteY6416"/>
            </a:cxn>
            <a:cxn ang="0">
              <a:pos x="connsiteX6417" y="connsiteY6417"/>
            </a:cxn>
            <a:cxn ang="0">
              <a:pos x="connsiteX6418" y="connsiteY6418"/>
            </a:cxn>
            <a:cxn ang="0">
              <a:pos x="connsiteX6419" y="connsiteY6419"/>
            </a:cxn>
            <a:cxn ang="0">
              <a:pos x="connsiteX6420" y="connsiteY6420"/>
            </a:cxn>
            <a:cxn ang="0">
              <a:pos x="connsiteX6421" y="connsiteY6421"/>
            </a:cxn>
            <a:cxn ang="0">
              <a:pos x="connsiteX6422" y="connsiteY6422"/>
            </a:cxn>
            <a:cxn ang="0">
              <a:pos x="connsiteX6423" y="connsiteY6423"/>
            </a:cxn>
            <a:cxn ang="0">
              <a:pos x="connsiteX6424" y="connsiteY6424"/>
            </a:cxn>
            <a:cxn ang="0">
              <a:pos x="connsiteX6425" y="connsiteY6425"/>
            </a:cxn>
            <a:cxn ang="0">
              <a:pos x="connsiteX6426" y="connsiteY6426"/>
            </a:cxn>
            <a:cxn ang="0">
              <a:pos x="connsiteX6427" y="connsiteY6427"/>
            </a:cxn>
            <a:cxn ang="0">
              <a:pos x="connsiteX6428" y="connsiteY6428"/>
            </a:cxn>
            <a:cxn ang="0">
              <a:pos x="connsiteX6429" y="connsiteY6429"/>
            </a:cxn>
            <a:cxn ang="0">
              <a:pos x="connsiteX6430" y="connsiteY6430"/>
            </a:cxn>
            <a:cxn ang="0">
              <a:pos x="connsiteX6431" y="connsiteY6431"/>
            </a:cxn>
            <a:cxn ang="0">
              <a:pos x="connsiteX6432" y="connsiteY6432"/>
            </a:cxn>
            <a:cxn ang="0">
              <a:pos x="connsiteX6433" y="connsiteY6433"/>
            </a:cxn>
            <a:cxn ang="0">
              <a:pos x="connsiteX6434" y="connsiteY6434"/>
            </a:cxn>
            <a:cxn ang="0">
              <a:pos x="connsiteX6435" y="connsiteY6435"/>
            </a:cxn>
            <a:cxn ang="0">
              <a:pos x="connsiteX6436" y="connsiteY6436"/>
            </a:cxn>
            <a:cxn ang="0">
              <a:pos x="connsiteX6437" y="connsiteY6437"/>
            </a:cxn>
            <a:cxn ang="0">
              <a:pos x="connsiteX6438" y="connsiteY6438"/>
            </a:cxn>
            <a:cxn ang="0">
              <a:pos x="connsiteX6439" y="connsiteY6439"/>
            </a:cxn>
            <a:cxn ang="0">
              <a:pos x="connsiteX6440" y="connsiteY6440"/>
            </a:cxn>
            <a:cxn ang="0">
              <a:pos x="connsiteX6441" y="connsiteY6441"/>
            </a:cxn>
            <a:cxn ang="0">
              <a:pos x="connsiteX6442" y="connsiteY6442"/>
            </a:cxn>
            <a:cxn ang="0">
              <a:pos x="connsiteX6443" y="connsiteY6443"/>
            </a:cxn>
            <a:cxn ang="0">
              <a:pos x="connsiteX6444" y="connsiteY6444"/>
            </a:cxn>
            <a:cxn ang="0">
              <a:pos x="connsiteX6445" y="connsiteY6445"/>
            </a:cxn>
            <a:cxn ang="0">
              <a:pos x="connsiteX6446" y="connsiteY6446"/>
            </a:cxn>
            <a:cxn ang="0">
              <a:pos x="connsiteX6447" y="connsiteY6447"/>
            </a:cxn>
            <a:cxn ang="0">
              <a:pos x="connsiteX6448" y="connsiteY6448"/>
            </a:cxn>
            <a:cxn ang="0">
              <a:pos x="connsiteX6449" y="connsiteY6449"/>
            </a:cxn>
            <a:cxn ang="0">
              <a:pos x="connsiteX6450" y="connsiteY6450"/>
            </a:cxn>
            <a:cxn ang="0">
              <a:pos x="connsiteX6451" y="connsiteY6451"/>
            </a:cxn>
            <a:cxn ang="0">
              <a:pos x="connsiteX6452" y="connsiteY6452"/>
            </a:cxn>
            <a:cxn ang="0">
              <a:pos x="connsiteX6453" y="connsiteY6453"/>
            </a:cxn>
            <a:cxn ang="0">
              <a:pos x="connsiteX6454" y="connsiteY6454"/>
            </a:cxn>
            <a:cxn ang="0">
              <a:pos x="connsiteX6455" y="connsiteY6455"/>
            </a:cxn>
            <a:cxn ang="0">
              <a:pos x="connsiteX6456" y="connsiteY6456"/>
            </a:cxn>
            <a:cxn ang="0">
              <a:pos x="connsiteX6457" y="connsiteY6457"/>
            </a:cxn>
            <a:cxn ang="0">
              <a:pos x="connsiteX6458" y="connsiteY6458"/>
            </a:cxn>
            <a:cxn ang="0">
              <a:pos x="connsiteX6459" y="connsiteY6459"/>
            </a:cxn>
            <a:cxn ang="0">
              <a:pos x="connsiteX6460" y="connsiteY6460"/>
            </a:cxn>
            <a:cxn ang="0">
              <a:pos x="connsiteX6461" y="connsiteY6461"/>
            </a:cxn>
            <a:cxn ang="0">
              <a:pos x="connsiteX6462" y="connsiteY6462"/>
            </a:cxn>
            <a:cxn ang="0">
              <a:pos x="connsiteX6463" y="connsiteY6463"/>
            </a:cxn>
            <a:cxn ang="0">
              <a:pos x="connsiteX6464" y="connsiteY6464"/>
            </a:cxn>
            <a:cxn ang="0">
              <a:pos x="connsiteX6465" y="connsiteY6465"/>
            </a:cxn>
            <a:cxn ang="0">
              <a:pos x="connsiteX6466" y="connsiteY6466"/>
            </a:cxn>
            <a:cxn ang="0">
              <a:pos x="connsiteX6467" y="connsiteY6467"/>
            </a:cxn>
            <a:cxn ang="0">
              <a:pos x="connsiteX6468" y="connsiteY6468"/>
            </a:cxn>
            <a:cxn ang="0">
              <a:pos x="connsiteX6469" y="connsiteY6469"/>
            </a:cxn>
            <a:cxn ang="0">
              <a:pos x="connsiteX6470" y="connsiteY6470"/>
            </a:cxn>
            <a:cxn ang="0">
              <a:pos x="connsiteX6471" y="connsiteY6471"/>
            </a:cxn>
            <a:cxn ang="0">
              <a:pos x="connsiteX6472" y="connsiteY6472"/>
            </a:cxn>
            <a:cxn ang="0">
              <a:pos x="connsiteX6473" y="connsiteY6473"/>
            </a:cxn>
            <a:cxn ang="0">
              <a:pos x="connsiteX6474" y="connsiteY6474"/>
            </a:cxn>
            <a:cxn ang="0">
              <a:pos x="connsiteX6475" y="connsiteY6475"/>
            </a:cxn>
            <a:cxn ang="0">
              <a:pos x="connsiteX6476" y="connsiteY6476"/>
            </a:cxn>
            <a:cxn ang="0">
              <a:pos x="connsiteX6477" y="connsiteY6477"/>
            </a:cxn>
            <a:cxn ang="0">
              <a:pos x="connsiteX6478" y="connsiteY6478"/>
            </a:cxn>
            <a:cxn ang="0">
              <a:pos x="connsiteX6479" y="connsiteY6479"/>
            </a:cxn>
            <a:cxn ang="0">
              <a:pos x="connsiteX6480" y="connsiteY6480"/>
            </a:cxn>
            <a:cxn ang="0">
              <a:pos x="connsiteX6481" y="connsiteY6481"/>
            </a:cxn>
            <a:cxn ang="0">
              <a:pos x="connsiteX6482" y="connsiteY6482"/>
            </a:cxn>
            <a:cxn ang="0">
              <a:pos x="connsiteX6483" y="connsiteY6483"/>
            </a:cxn>
            <a:cxn ang="0">
              <a:pos x="connsiteX6484" y="connsiteY6484"/>
            </a:cxn>
            <a:cxn ang="0">
              <a:pos x="connsiteX6485" y="connsiteY6485"/>
            </a:cxn>
            <a:cxn ang="0">
              <a:pos x="connsiteX6486" y="connsiteY6486"/>
            </a:cxn>
            <a:cxn ang="0">
              <a:pos x="connsiteX6487" y="connsiteY6487"/>
            </a:cxn>
            <a:cxn ang="0">
              <a:pos x="connsiteX6488" y="connsiteY6488"/>
            </a:cxn>
            <a:cxn ang="0">
              <a:pos x="connsiteX6489" y="connsiteY6489"/>
            </a:cxn>
            <a:cxn ang="0">
              <a:pos x="connsiteX6490" y="connsiteY6490"/>
            </a:cxn>
            <a:cxn ang="0">
              <a:pos x="connsiteX6491" y="connsiteY6491"/>
            </a:cxn>
            <a:cxn ang="0">
              <a:pos x="connsiteX6492" y="connsiteY6492"/>
            </a:cxn>
            <a:cxn ang="0">
              <a:pos x="connsiteX6493" y="connsiteY6493"/>
            </a:cxn>
            <a:cxn ang="0">
              <a:pos x="connsiteX6494" y="connsiteY6494"/>
            </a:cxn>
            <a:cxn ang="0">
              <a:pos x="connsiteX6495" y="connsiteY6495"/>
            </a:cxn>
            <a:cxn ang="0">
              <a:pos x="connsiteX6496" y="connsiteY6496"/>
            </a:cxn>
            <a:cxn ang="0">
              <a:pos x="connsiteX6497" y="connsiteY6497"/>
            </a:cxn>
            <a:cxn ang="0">
              <a:pos x="connsiteX6498" y="connsiteY6498"/>
            </a:cxn>
            <a:cxn ang="0">
              <a:pos x="connsiteX6499" y="connsiteY6499"/>
            </a:cxn>
            <a:cxn ang="0">
              <a:pos x="connsiteX6500" y="connsiteY6500"/>
            </a:cxn>
            <a:cxn ang="0">
              <a:pos x="connsiteX6501" y="connsiteY6501"/>
            </a:cxn>
            <a:cxn ang="0">
              <a:pos x="connsiteX6502" y="connsiteY6502"/>
            </a:cxn>
            <a:cxn ang="0">
              <a:pos x="connsiteX6503" y="connsiteY6503"/>
            </a:cxn>
            <a:cxn ang="0">
              <a:pos x="connsiteX6504" y="connsiteY6504"/>
            </a:cxn>
            <a:cxn ang="0">
              <a:pos x="connsiteX6505" y="connsiteY6505"/>
            </a:cxn>
            <a:cxn ang="0">
              <a:pos x="connsiteX6506" y="connsiteY6506"/>
            </a:cxn>
            <a:cxn ang="0">
              <a:pos x="connsiteX6507" y="connsiteY6507"/>
            </a:cxn>
            <a:cxn ang="0">
              <a:pos x="connsiteX6508" y="connsiteY6508"/>
            </a:cxn>
            <a:cxn ang="0">
              <a:pos x="connsiteX6509" y="connsiteY6509"/>
            </a:cxn>
            <a:cxn ang="0">
              <a:pos x="connsiteX6510" y="connsiteY6510"/>
            </a:cxn>
            <a:cxn ang="0">
              <a:pos x="connsiteX6511" y="connsiteY6511"/>
            </a:cxn>
            <a:cxn ang="0">
              <a:pos x="connsiteX6512" y="connsiteY6512"/>
            </a:cxn>
            <a:cxn ang="0">
              <a:pos x="connsiteX6513" y="connsiteY6513"/>
            </a:cxn>
            <a:cxn ang="0">
              <a:pos x="connsiteX6514" y="connsiteY6514"/>
            </a:cxn>
            <a:cxn ang="0">
              <a:pos x="connsiteX6515" y="connsiteY6515"/>
            </a:cxn>
            <a:cxn ang="0">
              <a:pos x="connsiteX6516" y="connsiteY6516"/>
            </a:cxn>
            <a:cxn ang="0">
              <a:pos x="connsiteX6517" y="connsiteY6517"/>
            </a:cxn>
            <a:cxn ang="0">
              <a:pos x="connsiteX6518" y="connsiteY6518"/>
            </a:cxn>
            <a:cxn ang="0">
              <a:pos x="connsiteX6519" y="connsiteY6519"/>
            </a:cxn>
            <a:cxn ang="0">
              <a:pos x="connsiteX6520" y="connsiteY6520"/>
            </a:cxn>
            <a:cxn ang="0">
              <a:pos x="connsiteX6521" y="connsiteY6521"/>
            </a:cxn>
            <a:cxn ang="0">
              <a:pos x="connsiteX6522" y="connsiteY6522"/>
            </a:cxn>
            <a:cxn ang="0">
              <a:pos x="connsiteX6523" y="connsiteY6523"/>
            </a:cxn>
            <a:cxn ang="0">
              <a:pos x="connsiteX6524" y="connsiteY6524"/>
            </a:cxn>
            <a:cxn ang="0">
              <a:pos x="connsiteX6525" y="connsiteY6525"/>
            </a:cxn>
            <a:cxn ang="0">
              <a:pos x="connsiteX6526" y="connsiteY6526"/>
            </a:cxn>
            <a:cxn ang="0">
              <a:pos x="connsiteX6527" y="connsiteY6527"/>
            </a:cxn>
            <a:cxn ang="0">
              <a:pos x="connsiteX6528" y="connsiteY6528"/>
            </a:cxn>
            <a:cxn ang="0">
              <a:pos x="connsiteX6529" y="connsiteY6529"/>
            </a:cxn>
            <a:cxn ang="0">
              <a:pos x="connsiteX6530" y="connsiteY6530"/>
            </a:cxn>
            <a:cxn ang="0">
              <a:pos x="connsiteX6531" y="connsiteY6531"/>
            </a:cxn>
            <a:cxn ang="0">
              <a:pos x="connsiteX6532" y="connsiteY6532"/>
            </a:cxn>
            <a:cxn ang="0">
              <a:pos x="connsiteX6533" y="connsiteY6533"/>
            </a:cxn>
            <a:cxn ang="0">
              <a:pos x="connsiteX6534" y="connsiteY6534"/>
            </a:cxn>
            <a:cxn ang="0">
              <a:pos x="connsiteX6535" y="connsiteY6535"/>
            </a:cxn>
            <a:cxn ang="0">
              <a:pos x="connsiteX6536" y="connsiteY6536"/>
            </a:cxn>
            <a:cxn ang="0">
              <a:pos x="connsiteX6537" y="connsiteY6537"/>
            </a:cxn>
            <a:cxn ang="0">
              <a:pos x="connsiteX6538" y="connsiteY6538"/>
            </a:cxn>
            <a:cxn ang="0">
              <a:pos x="connsiteX6539" y="connsiteY6539"/>
            </a:cxn>
            <a:cxn ang="0">
              <a:pos x="connsiteX6540" y="connsiteY6540"/>
            </a:cxn>
            <a:cxn ang="0">
              <a:pos x="connsiteX6541" y="connsiteY6541"/>
            </a:cxn>
            <a:cxn ang="0">
              <a:pos x="connsiteX6542" y="connsiteY6542"/>
            </a:cxn>
            <a:cxn ang="0">
              <a:pos x="connsiteX6543" y="connsiteY6543"/>
            </a:cxn>
            <a:cxn ang="0">
              <a:pos x="connsiteX6544" y="connsiteY6544"/>
            </a:cxn>
            <a:cxn ang="0">
              <a:pos x="connsiteX6545" y="connsiteY6545"/>
            </a:cxn>
            <a:cxn ang="0">
              <a:pos x="connsiteX6546" y="connsiteY6546"/>
            </a:cxn>
            <a:cxn ang="0">
              <a:pos x="connsiteX6547" y="connsiteY6547"/>
            </a:cxn>
            <a:cxn ang="0">
              <a:pos x="connsiteX6548" y="connsiteY6548"/>
            </a:cxn>
            <a:cxn ang="0">
              <a:pos x="connsiteX6549" y="connsiteY6549"/>
            </a:cxn>
            <a:cxn ang="0">
              <a:pos x="connsiteX6550" y="connsiteY6550"/>
            </a:cxn>
            <a:cxn ang="0">
              <a:pos x="connsiteX6551" y="connsiteY6551"/>
            </a:cxn>
            <a:cxn ang="0">
              <a:pos x="connsiteX6552" y="connsiteY6552"/>
            </a:cxn>
            <a:cxn ang="0">
              <a:pos x="connsiteX6553" y="connsiteY6553"/>
            </a:cxn>
            <a:cxn ang="0">
              <a:pos x="connsiteX6554" y="connsiteY6554"/>
            </a:cxn>
            <a:cxn ang="0">
              <a:pos x="connsiteX6555" y="connsiteY6555"/>
            </a:cxn>
            <a:cxn ang="0">
              <a:pos x="connsiteX6556" y="connsiteY6556"/>
            </a:cxn>
            <a:cxn ang="0">
              <a:pos x="connsiteX6557" y="connsiteY6557"/>
            </a:cxn>
            <a:cxn ang="0">
              <a:pos x="connsiteX6558" y="connsiteY6558"/>
            </a:cxn>
            <a:cxn ang="0">
              <a:pos x="connsiteX6559" y="connsiteY6559"/>
            </a:cxn>
            <a:cxn ang="0">
              <a:pos x="connsiteX6560" y="connsiteY6560"/>
            </a:cxn>
            <a:cxn ang="0">
              <a:pos x="connsiteX6561" y="connsiteY6561"/>
            </a:cxn>
            <a:cxn ang="0">
              <a:pos x="connsiteX6562" y="connsiteY6562"/>
            </a:cxn>
            <a:cxn ang="0">
              <a:pos x="connsiteX6563" y="connsiteY6563"/>
            </a:cxn>
            <a:cxn ang="0">
              <a:pos x="connsiteX6564" y="connsiteY6564"/>
            </a:cxn>
            <a:cxn ang="0">
              <a:pos x="connsiteX6565" y="connsiteY6565"/>
            </a:cxn>
            <a:cxn ang="0">
              <a:pos x="connsiteX6566" y="connsiteY6566"/>
            </a:cxn>
            <a:cxn ang="0">
              <a:pos x="connsiteX6567" y="connsiteY6567"/>
            </a:cxn>
            <a:cxn ang="0">
              <a:pos x="connsiteX6568" y="connsiteY6568"/>
            </a:cxn>
            <a:cxn ang="0">
              <a:pos x="connsiteX6569" y="connsiteY6569"/>
            </a:cxn>
            <a:cxn ang="0">
              <a:pos x="connsiteX6570" y="connsiteY6570"/>
            </a:cxn>
            <a:cxn ang="0">
              <a:pos x="connsiteX6571" y="connsiteY6571"/>
            </a:cxn>
            <a:cxn ang="0">
              <a:pos x="connsiteX6572" y="connsiteY6572"/>
            </a:cxn>
            <a:cxn ang="0">
              <a:pos x="connsiteX6573" y="connsiteY6573"/>
            </a:cxn>
            <a:cxn ang="0">
              <a:pos x="connsiteX6574" y="connsiteY6574"/>
            </a:cxn>
            <a:cxn ang="0">
              <a:pos x="connsiteX6575" y="connsiteY6575"/>
            </a:cxn>
            <a:cxn ang="0">
              <a:pos x="connsiteX6576" y="connsiteY6576"/>
            </a:cxn>
            <a:cxn ang="0">
              <a:pos x="connsiteX6577" y="connsiteY6577"/>
            </a:cxn>
            <a:cxn ang="0">
              <a:pos x="connsiteX6578" y="connsiteY6578"/>
            </a:cxn>
            <a:cxn ang="0">
              <a:pos x="connsiteX6579" y="connsiteY6579"/>
            </a:cxn>
            <a:cxn ang="0">
              <a:pos x="connsiteX6580" y="connsiteY6580"/>
            </a:cxn>
            <a:cxn ang="0">
              <a:pos x="connsiteX6581" y="connsiteY6581"/>
            </a:cxn>
            <a:cxn ang="0">
              <a:pos x="connsiteX6582" y="connsiteY6582"/>
            </a:cxn>
            <a:cxn ang="0">
              <a:pos x="connsiteX6583" y="connsiteY6583"/>
            </a:cxn>
            <a:cxn ang="0">
              <a:pos x="connsiteX6584" y="connsiteY6584"/>
            </a:cxn>
            <a:cxn ang="0">
              <a:pos x="connsiteX6585" y="connsiteY6585"/>
            </a:cxn>
            <a:cxn ang="0">
              <a:pos x="connsiteX6586" y="connsiteY6586"/>
            </a:cxn>
            <a:cxn ang="0">
              <a:pos x="connsiteX6587" y="connsiteY6587"/>
            </a:cxn>
            <a:cxn ang="0">
              <a:pos x="connsiteX6588" y="connsiteY6588"/>
            </a:cxn>
            <a:cxn ang="0">
              <a:pos x="connsiteX6589" y="connsiteY6589"/>
            </a:cxn>
            <a:cxn ang="0">
              <a:pos x="connsiteX6590" y="connsiteY6590"/>
            </a:cxn>
            <a:cxn ang="0">
              <a:pos x="connsiteX6591" y="connsiteY6591"/>
            </a:cxn>
            <a:cxn ang="0">
              <a:pos x="connsiteX6592" y="connsiteY6592"/>
            </a:cxn>
            <a:cxn ang="0">
              <a:pos x="connsiteX6593" y="connsiteY6593"/>
            </a:cxn>
            <a:cxn ang="0">
              <a:pos x="connsiteX6594" y="connsiteY6594"/>
            </a:cxn>
            <a:cxn ang="0">
              <a:pos x="connsiteX6595" y="connsiteY6595"/>
            </a:cxn>
            <a:cxn ang="0">
              <a:pos x="connsiteX6596" y="connsiteY6596"/>
            </a:cxn>
            <a:cxn ang="0">
              <a:pos x="connsiteX6597" y="connsiteY6597"/>
            </a:cxn>
            <a:cxn ang="0">
              <a:pos x="connsiteX6598" y="connsiteY6598"/>
            </a:cxn>
            <a:cxn ang="0">
              <a:pos x="connsiteX6599" y="connsiteY6599"/>
            </a:cxn>
            <a:cxn ang="0">
              <a:pos x="connsiteX6600" y="connsiteY6600"/>
            </a:cxn>
            <a:cxn ang="0">
              <a:pos x="connsiteX6601" y="connsiteY6601"/>
            </a:cxn>
            <a:cxn ang="0">
              <a:pos x="connsiteX6602" y="connsiteY6602"/>
            </a:cxn>
            <a:cxn ang="0">
              <a:pos x="connsiteX6603" y="connsiteY6603"/>
            </a:cxn>
            <a:cxn ang="0">
              <a:pos x="connsiteX6604" y="connsiteY6604"/>
            </a:cxn>
            <a:cxn ang="0">
              <a:pos x="connsiteX6605" y="connsiteY6605"/>
            </a:cxn>
            <a:cxn ang="0">
              <a:pos x="connsiteX6606" y="connsiteY6606"/>
            </a:cxn>
            <a:cxn ang="0">
              <a:pos x="connsiteX6607" y="connsiteY6607"/>
            </a:cxn>
            <a:cxn ang="0">
              <a:pos x="connsiteX6608" y="connsiteY6608"/>
            </a:cxn>
            <a:cxn ang="0">
              <a:pos x="connsiteX6609" y="connsiteY6609"/>
            </a:cxn>
            <a:cxn ang="0">
              <a:pos x="connsiteX6610" y="connsiteY6610"/>
            </a:cxn>
            <a:cxn ang="0">
              <a:pos x="connsiteX6611" y="connsiteY6611"/>
            </a:cxn>
            <a:cxn ang="0">
              <a:pos x="connsiteX6612" y="connsiteY6612"/>
            </a:cxn>
            <a:cxn ang="0">
              <a:pos x="connsiteX6613" y="connsiteY6613"/>
            </a:cxn>
            <a:cxn ang="0">
              <a:pos x="connsiteX6614" y="connsiteY6614"/>
            </a:cxn>
            <a:cxn ang="0">
              <a:pos x="connsiteX6615" y="connsiteY6615"/>
            </a:cxn>
            <a:cxn ang="0">
              <a:pos x="connsiteX6616" y="connsiteY6616"/>
            </a:cxn>
            <a:cxn ang="0">
              <a:pos x="connsiteX6617" y="connsiteY6617"/>
            </a:cxn>
            <a:cxn ang="0">
              <a:pos x="connsiteX6618" y="connsiteY6618"/>
            </a:cxn>
            <a:cxn ang="0">
              <a:pos x="connsiteX6619" y="connsiteY6619"/>
            </a:cxn>
            <a:cxn ang="0">
              <a:pos x="connsiteX6620" y="connsiteY6620"/>
            </a:cxn>
            <a:cxn ang="0">
              <a:pos x="connsiteX6621" y="connsiteY6621"/>
            </a:cxn>
            <a:cxn ang="0">
              <a:pos x="connsiteX6622" y="connsiteY6622"/>
            </a:cxn>
            <a:cxn ang="0">
              <a:pos x="connsiteX6623" y="connsiteY6623"/>
            </a:cxn>
            <a:cxn ang="0">
              <a:pos x="connsiteX6624" y="connsiteY6624"/>
            </a:cxn>
            <a:cxn ang="0">
              <a:pos x="connsiteX6625" y="connsiteY6625"/>
            </a:cxn>
            <a:cxn ang="0">
              <a:pos x="connsiteX6626" y="connsiteY6626"/>
            </a:cxn>
            <a:cxn ang="0">
              <a:pos x="connsiteX6627" y="connsiteY6627"/>
            </a:cxn>
            <a:cxn ang="0">
              <a:pos x="connsiteX6628" y="connsiteY6628"/>
            </a:cxn>
            <a:cxn ang="0">
              <a:pos x="connsiteX6629" y="connsiteY6629"/>
            </a:cxn>
            <a:cxn ang="0">
              <a:pos x="connsiteX6630" y="connsiteY6630"/>
            </a:cxn>
            <a:cxn ang="0">
              <a:pos x="connsiteX6631" y="connsiteY6631"/>
            </a:cxn>
            <a:cxn ang="0">
              <a:pos x="connsiteX6632" y="connsiteY6632"/>
            </a:cxn>
            <a:cxn ang="0">
              <a:pos x="connsiteX6633" y="connsiteY6633"/>
            </a:cxn>
            <a:cxn ang="0">
              <a:pos x="connsiteX6634" y="connsiteY6634"/>
            </a:cxn>
            <a:cxn ang="0">
              <a:pos x="connsiteX6635" y="connsiteY6635"/>
            </a:cxn>
            <a:cxn ang="0">
              <a:pos x="connsiteX6636" y="connsiteY6636"/>
            </a:cxn>
            <a:cxn ang="0">
              <a:pos x="connsiteX6637" y="connsiteY6637"/>
            </a:cxn>
            <a:cxn ang="0">
              <a:pos x="connsiteX6638" y="connsiteY6638"/>
            </a:cxn>
            <a:cxn ang="0">
              <a:pos x="connsiteX6639" y="connsiteY6639"/>
            </a:cxn>
            <a:cxn ang="0">
              <a:pos x="connsiteX6640" y="connsiteY6640"/>
            </a:cxn>
            <a:cxn ang="0">
              <a:pos x="connsiteX6641" y="connsiteY6641"/>
            </a:cxn>
            <a:cxn ang="0">
              <a:pos x="connsiteX6642" y="connsiteY6642"/>
            </a:cxn>
            <a:cxn ang="0">
              <a:pos x="connsiteX6643" y="connsiteY6643"/>
            </a:cxn>
            <a:cxn ang="0">
              <a:pos x="connsiteX6644" y="connsiteY6644"/>
            </a:cxn>
            <a:cxn ang="0">
              <a:pos x="connsiteX6645" y="connsiteY6645"/>
            </a:cxn>
            <a:cxn ang="0">
              <a:pos x="connsiteX6646" y="connsiteY6646"/>
            </a:cxn>
            <a:cxn ang="0">
              <a:pos x="connsiteX6647" y="connsiteY6647"/>
            </a:cxn>
            <a:cxn ang="0">
              <a:pos x="connsiteX6648" y="connsiteY6648"/>
            </a:cxn>
            <a:cxn ang="0">
              <a:pos x="connsiteX6649" y="connsiteY6649"/>
            </a:cxn>
            <a:cxn ang="0">
              <a:pos x="connsiteX6650" y="connsiteY6650"/>
            </a:cxn>
            <a:cxn ang="0">
              <a:pos x="connsiteX6651" y="connsiteY6651"/>
            </a:cxn>
            <a:cxn ang="0">
              <a:pos x="connsiteX6652" y="connsiteY6652"/>
            </a:cxn>
            <a:cxn ang="0">
              <a:pos x="connsiteX6653" y="connsiteY6653"/>
            </a:cxn>
            <a:cxn ang="0">
              <a:pos x="connsiteX6654" y="connsiteY6654"/>
            </a:cxn>
            <a:cxn ang="0">
              <a:pos x="connsiteX6655" y="connsiteY6655"/>
            </a:cxn>
            <a:cxn ang="0">
              <a:pos x="connsiteX6656" y="connsiteY6656"/>
            </a:cxn>
            <a:cxn ang="0">
              <a:pos x="connsiteX6657" y="connsiteY6657"/>
            </a:cxn>
            <a:cxn ang="0">
              <a:pos x="connsiteX6658" y="connsiteY6658"/>
            </a:cxn>
            <a:cxn ang="0">
              <a:pos x="connsiteX6659" y="connsiteY6659"/>
            </a:cxn>
            <a:cxn ang="0">
              <a:pos x="connsiteX6660" y="connsiteY6660"/>
            </a:cxn>
            <a:cxn ang="0">
              <a:pos x="connsiteX6661" y="connsiteY6661"/>
            </a:cxn>
            <a:cxn ang="0">
              <a:pos x="connsiteX6662" y="connsiteY6662"/>
            </a:cxn>
            <a:cxn ang="0">
              <a:pos x="connsiteX6663" y="connsiteY6663"/>
            </a:cxn>
            <a:cxn ang="0">
              <a:pos x="connsiteX6664" y="connsiteY6664"/>
            </a:cxn>
            <a:cxn ang="0">
              <a:pos x="connsiteX6665" y="connsiteY6665"/>
            </a:cxn>
            <a:cxn ang="0">
              <a:pos x="connsiteX6666" y="connsiteY6666"/>
            </a:cxn>
            <a:cxn ang="0">
              <a:pos x="connsiteX6667" y="connsiteY6667"/>
            </a:cxn>
            <a:cxn ang="0">
              <a:pos x="connsiteX6668" y="connsiteY6668"/>
            </a:cxn>
            <a:cxn ang="0">
              <a:pos x="connsiteX6669" y="connsiteY6669"/>
            </a:cxn>
            <a:cxn ang="0">
              <a:pos x="connsiteX6670" y="connsiteY6670"/>
            </a:cxn>
            <a:cxn ang="0">
              <a:pos x="connsiteX6671" y="connsiteY6671"/>
            </a:cxn>
            <a:cxn ang="0">
              <a:pos x="connsiteX6672" y="connsiteY6672"/>
            </a:cxn>
            <a:cxn ang="0">
              <a:pos x="connsiteX6673" y="connsiteY6673"/>
            </a:cxn>
            <a:cxn ang="0">
              <a:pos x="connsiteX6674" y="connsiteY6674"/>
            </a:cxn>
            <a:cxn ang="0">
              <a:pos x="connsiteX6675" y="connsiteY6675"/>
            </a:cxn>
            <a:cxn ang="0">
              <a:pos x="connsiteX6676" y="connsiteY6676"/>
            </a:cxn>
            <a:cxn ang="0">
              <a:pos x="connsiteX6677" y="connsiteY6677"/>
            </a:cxn>
            <a:cxn ang="0">
              <a:pos x="connsiteX6678" y="connsiteY6678"/>
            </a:cxn>
            <a:cxn ang="0">
              <a:pos x="connsiteX6679" y="connsiteY6679"/>
            </a:cxn>
            <a:cxn ang="0">
              <a:pos x="connsiteX6680" y="connsiteY6680"/>
            </a:cxn>
            <a:cxn ang="0">
              <a:pos x="connsiteX6681" y="connsiteY6681"/>
            </a:cxn>
            <a:cxn ang="0">
              <a:pos x="connsiteX6682" y="connsiteY6682"/>
            </a:cxn>
            <a:cxn ang="0">
              <a:pos x="connsiteX6683" y="connsiteY6683"/>
            </a:cxn>
            <a:cxn ang="0">
              <a:pos x="connsiteX6684" y="connsiteY6684"/>
            </a:cxn>
            <a:cxn ang="0">
              <a:pos x="connsiteX6685" y="connsiteY6685"/>
            </a:cxn>
            <a:cxn ang="0">
              <a:pos x="connsiteX6686" y="connsiteY6686"/>
            </a:cxn>
            <a:cxn ang="0">
              <a:pos x="connsiteX6687" y="connsiteY6687"/>
            </a:cxn>
            <a:cxn ang="0">
              <a:pos x="connsiteX6688" y="connsiteY6688"/>
            </a:cxn>
            <a:cxn ang="0">
              <a:pos x="connsiteX6689" y="connsiteY6689"/>
            </a:cxn>
            <a:cxn ang="0">
              <a:pos x="connsiteX6690" y="connsiteY6690"/>
            </a:cxn>
            <a:cxn ang="0">
              <a:pos x="connsiteX6691" y="connsiteY6691"/>
            </a:cxn>
            <a:cxn ang="0">
              <a:pos x="connsiteX6692" y="connsiteY6692"/>
            </a:cxn>
            <a:cxn ang="0">
              <a:pos x="connsiteX6693" y="connsiteY6693"/>
            </a:cxn>
            <a:cxn ang="0">
              <a:pos x="connsiteX6694" y="connsiteY6694"/>
            </a:cxn>
            <a:cxn ang="0">
              <a:pos x="connsiteX6695" y="connsiteY6695"/>
            </a:cxn>
            <a:cxn ang="0">
              <a:pos x="connsiteX6696" y="connsiteY6696"/>
            </a:cxn>
            <a:cxn ang="0">
              <a:pos x="connsiteX6697" y="connsiteY6697"/>
            </a:cxn>
            <a:cxn ang="0">
              <a:pos x="connsiteX6698" y="connsiteY6698"/>
            </a:cxn>
            <a:cxn ang="0">
              <a:pos x="connsiteX6699" y="connsiteY6699"/>
            </a:cxn>
            <a:cxn ang="0">
              <a:pos x="connsiteX6700" y="connsiteY6700"/>
            </a:cxn>
            <a:cxn ang="0">
              <a:pos x="connsiteX6701" y="connsiteY6701"/>
            </a:cxn>
            <a:cxn ang="0">
              <a:pos x="connsiteX6702" y="connsiteY6702"/>
            </a:cxn>
            <a:cxn ang="0">
              <a:pos x="connsiteX6703" y="connsiteY6703"/>
            </a:cxn>
            <a:cxn ang="0">
              <a:pos x="connsiteX6704" y="connsiteY6704"/>
            </a:cxn>
            <a:cxn ang="0">
              <a:pos x="connsiteX6705" y="connsiteY6705"/>
            </a:cxn>
            <a:cxn ang="0">
              <a:pos x="connsiteX6706" y="connsiteY6706"/>
            </a:cxn>
            <a:cxn ang="0">
              <a:pos x="connsiteX6707" y="connsiteY6707"/>
            </a:cxn>
            <a:cxn ang="0">
              <a:pos x="connsiteX6708" y="connsiteY6708"/>
            </a:cxn>
            <a:cxn ang="0">
              <a:pos x="connsiteX6709" y="connsiteY6709"/>
            </a:cxn>
            <a:cxn ang="0">
              <a:pos x="connsiteX6710" y="connsiteY6710"/>
            </a:cxn>
            <a:cxn ang="0">
              <a:pos x="connsiteX6711" y="connsiteY6711"/>
            </a:cxn>
            <a:cxn ang="0">
              <a:pos x="connsiteX6712" y="connsiteY6712"/>
            </a:cxn>
            <a:cxn ang="0">
              <a:pos x="connsiteX6713" y="connsiteY6713"/>
            </a:cxn>
            <a:cxn ang="0">
              <a:pos x="connsiteX6714" y="connsiteY6714"/>
            </a:cxn>
            <a:cxn ang="0">
              <a:pos x="connsiteX6715" y="connsiteY6715"/>
            </a:cxn>
            <a:cxn ang="0">
              <a:pos x="connsiteX6716" y="connsiteY6716"/>
            </a:cxn>
            <a:cxn ang="0">
              <a:pos x="connsiteX6717" y="connsiteY6717"/>
            </a:cxn>
            <a:cxn ang="0">
              <a:pos x="connsiteX6718" y="connsiteY6718"/>
            </a:cxn>
            <a:cxn ang="0">
              <a:pos x="connsiteX6719" y="connsiteY6719"/>
            </a:cxn>
            <a:cxn ang="0">
              <a:pos x="connsiteX6720" y="connsiteY6720"/>
            </a:cxn>
            <a:cxn ang="0">
              <a:pos x="connsiteX6721" y="connsiteY6721"/>
            </a:cxn>
            <a:cxn ang="0">
              <a:pos x="connsiteX6722" y="connsiteY6722"/>
            </a:cxn>
            <a:cxn ang="0">
              <a:pos x="connsiteX6723" y="connsiteY6723"/>
            </a:cxn>
            <a:cxn ang="0">
              <a:pos x="connsiteX6724" y="connsiteY6724"/>
            </a:cxn>
            <a:cxn ang="0">
              <a:pos x="connsiteX6725" y="connsiteY6725"/>
            </a:cxn>
            <a:cxn ang="0">
              <a:pos x="connsiteX6726" y="connsiteY6726"/>
            </a:cxn>
            <a:cxn ang="0">
              <a:pos x="connsiteX6727" y="connsiteY6727"/>
            </a:cxn>
            <a:cxn ang="0">
              <a:pos x="connsiteX6728" y="connsiteY6728"/>
            </a:cxn>
            <a:cxn ang="0">
              <a:pos x="connsiteX6729" y="connsiteY6729"/>
            </a:cxn>
            <a:cxn ang="0">
              <a:pos x="connsiteX6730" y="connsiteY6730"/>
            </a:cxn>
            <a:cxn ang="0">
              <a:pos x="connsiteX6731" y="connsiteY6731"/>
            </a:cxn>
            <a:cxn ang="0">
              <a:pos x="connsiteX6732" y="connsiteY6732"/>
            </a:cxn>
            <a:cxn ang="0">
              <a:pos x="connsiteX6733" y="connsiteY6733"/>
            </a:cxn>
            <a:cxn ang="0">
              <a:pos x="connsiteX6734" y="connsiteY6734"/>
            </a:cxn>
            <a:cxn ang="0">
              <a:pos x="connsiteX6735" y="connsiteY6735"/>
            </a:cxn>
            <a:cxn ang="0">
              <a:pos x="connsiteX6736" y="connsiteY6736"/>
            </a:cxn>
            <a:cxn ang="0">
              <a:pos x="connsiteX6737" y="connsiteY6737"/>
            </a:cxn>
            <a:cxn ang="0">
              <a:pos x="connsiteX6738" y="connsiteY6738"/>
            </a:cxn>
            <a:cxn ang="0">
              <a:pos x="connsiteX6739" y="connsiteY6739"/>
            </a:cxn>
            <a:cxn ang="0">
              <a:pos x="connsiteX6740" y="connsiteY6740"/>
            </a:cxn>
            <a:cxn ang="0">
              <a:pos x="connsiteX6741" y="connsiteY6741"/>
            </a:cxn>
            <a:cxn ang="0">
              <a:pos x="connsiteX6742" y="connsiteY6742"/>
            </a:cxn>
            <a:cxn ang="0">
              <a:pos x="connsiteX6743" y="connsiteY6743"/>
            </a:cxn>
            <a:cxn ang="0">
              <a:pos x="connsiteX6744" y="connsiteY6744"/>
            </a:cxn>
            <a:cxn ang="0">
              <a:pos x="connsiteX6745" y="connsiteY6745"/>
            </a:cxn>
            <a:cxn ang="0">
              <a:pos x="connsiteX6746" y="connsiteY6746"/>
            </a:cxn>
            <a:cxn ang="0">
              <a:pos x="connsiteX6747" y="connsiteY6747"/>
            </a:cxn>
            <a:cxn ang="0">
              <a:pos x="connsiteX6748" y="connsiteY6748"/>
            </a:cxn>
            <a:cxn ang="0">
              <a:pos x="connsiteX6749" y="connsiteY6749"/>
            </a:cxn>
            <a:cxn ang="0">
              <a:pos x="connsiteX6750" y="connsiteY6750"/>
            </a:cxn>
            <a:cxn ang="0">
              <a:pos x="connsiteX6751" y="connsiteY6751"/>
            </a:cxn>
            <a:cxn ang="0">
              <a:pos x="connsiteX6752" y="connsiteY6752"/>
            </a:cxn>
            <a:cxn ang="0">
              <a:pos x="connsiteX6753" y="connsiteY6753"/>
            </a:cxn>
            <a:cxn ang="0">
              <a:pos x="connsiteX6754" y="connsiteY6754"/>
            </a:cxn>
            <a:cxn ang="0">
              <a:pos x="connsiteX6755" y="connsiteY6755"/>
            </a:cxn>
            <a:cxn ang="0">
              <a:pos x="connsiteX6756" y="connsiteY6756"/>
            </a:cxn>
            <a:cxn ang="0">
              <a:pos x="connsiteX6757" y="connsiteY6757"/>
            </a:cxn>
            <a:cxn ang="0">
              <a:pos x="connsiteX6758" y="connsiteY6758"/>
            </a:cxn>
            <a:cxn ang="0">
              <a:pos x="connsiteX6759" y="connsiteY6759"/>
            </a:cxn>
            <a:cxn ang="0">
              <a:pos x="connsiteX6760" y="connsiteY6760"/>
            </a:cxn>
            <a:cxn ang="0">
              <a:pos x="connsiteX6761" y="connsiteY6761"/>
            </a:cxn>
            <a:cxn ang="0">
              <a:pos x="connsiteX6762" y="connsiteY6762"/>
            </a:cxn>
            <a:cxn ang="0">
              <a:pos x="connsiteX6763" y="connsiteY6763"/>
            </a:cxn>
            <a:cxn ang="0">
              <a:pos x="connsiteX6764" y="connsiteY6764"/>
            </a:cxn>
            <a:cxn ang="0">
              <a:pos x="connsiteX6765" y="connsiteY6765"/>
            </a:cxn>
            <a:cxn ang="0">
              <a:pos x="connsiteX6766" y="connsiteY6766"/>
            </a:cxn>
            <a:cxn ang="0">
              <a:pos x="connsiteX6767" y="connsiteY6767"/>
            </a:cxn>
            <a:cxn ang="0">
              <a:pos x="connsiteX6768" y="connsiteY6768"/>
            </a:cxn>
            <a:cxn ang="0">
              <a:pos x="connsiteX6769" y="connsiteY6769"/>
            </a:cxn>
            <a:cxn ang="0">
              <a:pos x="connsiteX6770" y="connsiteY6770"/>
            </a:cxn>
            <a:cxn ang="0">
              <a:pos x="connsiteX6771" y="connsiteY6771"/>
            </a:cxn>
            <a:cxn ang="0">
              <a:pos x="connsiteX6772" y="connsiteY6772"/>
            </a:cxn>
            <a:cxn ang="0">
              <a:pos x="connsiteX6773" y="connsiteY6773"/>
            </a:cxn>
            <a:cxn ang="0">
              <a:pos x="connsiteX6774" y="connsiteY6774"/>
            </a:cxn>
            <a:cxn ang="0">
              <a:pos x="connsiteX6775" y="connsiteY6775"/>
            </a:cxn>
            <a:cxn ang="0">
              <a:pos x="connsiteX6776" y="connsiteY6776"/>
            </a:cxn>
            <a:cxn ang="0">
              <a:pos x="connsiteX6777" y="connsiteY6777"/>
            </a:cxn>
            <a:cxn ang="0">
              <a:pos x="connsiteX6778" y="connsiteY6778"/>
            </a:cxn>
            <a:cxn ang="0">
              <a:pos x="connsiteX6779" y="connsiteY6779"/>
            </a:cxn>
            <a:cxn ang="0">
              <a:pos x="connsiteX6780" y="connsiteY6780"/>
            </a:cxn>
            <a:cxn ang="0">
              <a:pos x="connsiteX6781" y="connsiteY6781"/>
            </a:cxn>
            <a:cxn ang="0">
              <a:pos x="connsiteX6782" y="connsiteY6782"/>
            </a:cxn>
            <a:cxn ang="0">
              <a:pos x="connsiteX6783" y="connsiteY6783"/>
            </a:cxn>
            <a:cxn ang="0">
              <a:pos x="connsiteX6784" y="connsiteY6784"/>
            </a:cxn>
            <a:cxn ang="0">
              <a:pos x="connsiteX6785" y="connsiteY6785"/>
            </a:cxn>
            <a:cxn ang="0">
              <a:pos x="connsiteX6786" y="connsiteY6786"/>
            </a:cxn>
            <a:cxn ang="0">
              <a:pos x="connsiteX6787" y="connsiteY6787"/>
            </a:cxn>
            <a:cxn ang="0">
              <a:pos x="connsiteX6788" y="connsiteY6788"/>
            </a:cxn>
            <a:cxn ang="0">
              <a:pos x="connsiteX6789" y="connsiteY6789"/>
            </a:cxn>
            <a:cxn ang="0">
              <a:pos x="connsiteX6790" y="connsiteY6790"/>
            </a:cxn>
            <a:cxn ang="0">
              <a:pos x="connsiteX6791" y="connsiteY6791"/>
            </a:cxn>
            <a:cxn ang="0">
              <a:pos x="connsiteX6792" y="connsiteY6792"/>
            </a:cxn>
            <a:cxn ang="0">
              <a:pos x="connsiteX6793" y="connsiteY6793"/>
            </a:cxn>
            <a:cxn ang="0">
              <a:pos x="connsiteX6794" y="connsiteY6794"/>
            </a:cxn>
            <a:cxn ang="0">
              <a:pos x="connsiteX6795" y="connsiteY6795"/>
            </a:cxn>
            <a:cxn ang="0">
              <a:pos x="connsiteX6796" y="connsiteY6796"/>
            </a:cxn>
            <a:cxn ang="0">
              <a:pos x="connsiteX6797" y="connsiteY6797"/>
            </a:cxn>
            <a:cxn ang="0">
              <a:pos x="connsiteX6798" y="connsiteY6798"/>
            </a:cxn>
            <a:cxn ang="0">
              <a:pos x="connsiteX6799" y="connsiteY6799"/>
            </a:cxn>
            <a:cxn ang="0">
              <a:pos x="connsiteX6800" y="connsiteY6800"/>
            </a:cxn>
            <a:cxn ang="0">
              <a:pos x="connsiteX6801" y="connsiteY6801"/>
            </a:cxn>
            <a:cxn ang="0">
              <a:pos x="connsiteX6802" y="connsiteY6802"/>
            </a:cxn>
            <a:cxn ang="0">
              <a:pos x="connsiteX6803" y="connsiteY6803"/>
            </a:cxn>
            <a:cxn ang="0">
              <a:pos x="connsiteX6804" y="connsiteY6804"/>
            </a:cxn>
            <a:cxn ang="0">
              <a:pos x="connsiteX6805" y="connsiteY6805"/>
            </a:cxn>
            <a:cxn ang="0">
              <a:pos x="connsiteX6806" y="connsiteY6806"/>
            </a:cxn>
            <a:cxn ang="0">
              <a:pos x="connsiteX6807" y="connsiteY6807"/>
            </a:cxn>
            <a:cxn ang="0">
              <a:pos x="connsiteX6808" y="connsiteY6808"/>
            </a:cxn>
            <a:cxn ang="0">
              <a:pos x="connsiteX6809" y="connsiteY6809"/>
            </a:cxn>
            <a:cxn ang="0">
              <a:pos x="connsiteX6810" y="connsiteY6810"/>
            </a:cxn>
            <a:cxn ang="0">
              <a:pos x="connsiteX6811" y="connsiteY6811"/>
            </a:cxn>
            <a:cxn ang="0">
              <a:pos x="connsiteX6812" y="connsiteY6812"/>
            </a:cxn>
            <a:cxn ang="0">
              <a:pos x="connsiteX6813" y="connsiteY6813"/>
            </a:cxn>
            <a:cxn ang="0">
              <a:pos x="connsiteX6814" y="connsiteY6814"/>
            </a:cxn>
            <a:cxn ang="0">
              <a:pos x="connsiteX6815" y="connsiteY6815"/>
            </a:cxn>
            <a:cxn ang="0">
              <a:pos x="connsiteX6816" y="connsiteY6816"/>
            </a:cxn>
            <a:cxn ang="0">
              <a:pos x="connsiteX6817" y="connsiteY6817"/>
            </a:cxn>
            <a:cxn ang="0">
              <a:pos x="connsiteX6818" y="connsiteY6818"/>
            </a:cxn>
            <a:cxn ang="0">
              <a:pos x="connsiteX6819" y="connsiteY6819"/>
            </a:cxn>
            <a:cxn ang="0">
              <a:pos x="connsiteX6820" y="connsiteY6820"/>
            </a:cxn>
            <a:cxn ang="0">
              <a:pos x="connsiteX6821" y="connsiteY6821"/>
            </a:cxn>
            <a:cxn ang="0">
              <a:pos x="connsiteX6822" y="connsiteY6822"/>
            </a:cxn>
            <a:cxn ang="0">
              <a:pos x="connsiteX6823" y="connsiteY6823"/>
            </a:cxn>
            <a:cxn ang="0">
              <a:pos x="connsiteX6824" y="connsiteY6824"/>
            </a:cxn>
            <a:cxn ang="0">
              <a:pos x="connsiteX6825" y="connsiteY6825"/>
            </a:cxn>
            <a:cxn ang="0">
              <a:pos x="connsiteX6826" y="connsiteY6826"/>
            </a:cxn>
            <a:cxn ang="0">
              <a:pos x="connsiteX6827" y="connsiteY6827"/>
            </a:cxn>
            <a:cxn ang="0">
              <a:pos x="connsiteX6828" y="connsiteY6828"/>
            </a:cxn>
            <a:cxn ang="0">
              <a:pos x="connsiteX6829" y="connsiteY6829"/>
            </a:cxn>
            <a:cxn ang="0">
              <a:pos x="connsiteX6830" y="connsiteY6830"/>
            </a:cxn>
            <a:cxn ang="0">
              <a:pos x="connsiteX6831" y="connsiteY6831"/>
            </a:cxn>
            <a:cxn ang="0">
              <a:pos x="connsiteX6832" y="connsiteY6832"/>
            </a:cxn>
            <a:cxn ang="0">
              <a:pos x="connsiteX6833" y="connsiteY6833"/>
            </a:cxn>
            <a:cxn ang="0">
              <a:pos x="connsiteX6834" y="connsiteY6834"/>
            </a:cxn>
            <a:cxn ang="0">
              <a:pos x="connsiteX6835" y="connsiteY6835"/>
            </a:cxn>
            <a:cxn ang="0">
              <a:pos x="connsiteX6836" y="connsiteY6836"/>
            </a:cxn>
            <a:cxn ang="0">
              <a:pos x="connsiteX6837" y="connsiteY6837"/>
            </a:cxn>
            <a:cxn ang="0">
              <a:pos x="connsiteX6838" y="connsiteY6838"/>
            </a:cxn>
            <a:cxn ang="0">
              <a:pos x="connsiteX6839" y="connsiteY6839"/>
            </a:cxn>
            <a:cxn ang="0">
              <a:pos x="connsiteX6840" y="connsiteY6840"/>
            </a:cxn>
            <a:cxn ang="0">
              <a:pos x="connsiteX6841" y="connsiteY6841"/>
            </a:cxn>
            <a:cxn ang="0">
              <a:pos x="connsiteX6842" y="connsiteY6842"/>
            </a:cxn>
            <a:cxn ang="0">
              <a:pos x="connsiteX6843" y="connsiteY6843"/>
            </a:cxn>
            <a:cxn ang="0">
              <a:pos x="connsiteX6844" y="connsiteY6844"/>
            </a:cxn>
            <a:cxn ang="0">
              <a:pos x="connsiteX6845" y="connsiteY6845"/>
            </a:cxn>
            <a:cxn ang="0">
              <a:pos x="connsiteX6846" y="connsiteY6846"/>
            </a:cxn>
            <a:cxn ang="0">
              <a:pos x="connsiteX6847" y="connsiteY6847"/>
            </a:cxn>
            <a:cxn ang="0">
              <a:pos x="connsiteX6848" y="connsiteY6848"/>
            </a:cxn>
            <a:cxn ang="0">
              <a:pos x="connsiteX6849" y="connsiteY6849"/>
            </a:cxn>
            <a:cxn ang="0">
              <a:pos x="connsiteX6850" y="connsiteY6850"/>
            </a:cxn>
            <a:cxn ang="0">
              <a:pos x="connsiteX6851" y="connsiteY6851"/>
            </a:cxn>
            <a:cxn ang="0">
              <a:pos x="connsiteX6852" y="connsiteY6852"/>
            </a:cxn>
            <a:cxn ang="0">
              <a:pos x="connsiteX6853" y="connsiteY6853"/>
            </a:cxn>
            <a:cxn ang="0">
              <a:pos x="connsiteX6854" y="connsiteY6854"/>
            </a:cxn>
            <a:cxn ang="0">
              <a:pos x="connsiteX6855" y="connsiteY6855"/>
            </a:cxn>
            <a:cxn ang="0">
              <a:pos x="connsiteX6856" y="connsiteY6856"/>
            </a:cxn>
            <a:cxn ang="0">
              <a:pos x="connsiteX6857" y="connsiteY6857"/>
            </a:cxn>
            <a:cxn ang="0">
              <a:pos x="connsiteX6858" y="connsiteY6858"/>
            </a:cxn>
            <a:cxn ang="0">
              <a:pos x="connsiteX6859" y="connsiteY6859"/>
            </a:cxn>
            <a:cxn ang="0">
              <a:pos x="connsiteX6860" y="connsiteY6860"/>
            </a:cxn>
            <a:cxn ang="0">
              <a:pos x="connsiteX6861" y="connsiteY6861"/>
            </a:cxn>
            <a:cxn ang="0">
              <a:pos x="connsiteX6862" y="connsiteY6862"/>
            </a:cxn>
            <a:cxn ang="0">
              <a:pos x="connsiteX6863" y="connsiteY6863"/>
            </a:cxn>
            <a:cxn ang="0">
              <a:pos x="connsiteX6864" y="connsiteY6864"/>
            </a:cxn>
            <a:cxn ang="0">
              <a:pos x="connsiteX6865" y="connsiteY6865"/>
            </a:cxn>
            <a:cxn ang="0">
              <a:pos x="connsiteX6866" y="connsiteY6866"/>
            </a:cxn>
            <a:cxn ang="0">
              <a:pos x="connsiteX6867" y="connsiteY6867"/>
            </a:cxn>
            <a:cxn ang="0">
              <a:pos x="connsiteX6868" y="connsiteY6868"/>
            </a:cxn>
            <a:cxn ang="0">
              <a:pos x="connsiteX6869" y="connsiteY6869"/>
            </a:cxn>
            <a:cxn ang="0">
              <a:pos x="connsiteX6870" y="connsiteY6870"/>
            </a:cxn>
            <a:cxn ang="0">
              <a:pos x="connsiteX6871" y="connsiteY6871"/>
            </a:cxn>
            <a:cxn ang="0">
              <a:pos x="connsiteX6872" y="connsiteY6872"/>
            </a:cxn>
            <a:cxn ang="0">
              <a:pos x="connsiteX6873" y="connsiteY6873"/>
            </a:cxn>
            <a:cxn ang="0">
              <a:pos x="connsiteX6874" y="connsiteY6874"/>
            </a:cxn>
            <a:cxn ang="0">
              <a:pos x="connsiteX6875" y="connsiteY6875"/>
            </a:cxn>
            <a:cxn ang="0">
              <a:pos x="connsiteX6876" y="connsiteY6876"/>
            </a:cxn>
            <a:cxn ang="0">
              <a:pos x="connsiteX6877" y="connsiteY6877"/>
            </a:cxn>
            <a:cxn ang="0">
              <a:pos x="connsiteX6878" y="connsiteY6878"/>
            </a:cxn>
            <a:cxn ang="0">
              <a:pos x="connsiteX6879" y="connsiteY6879"/>
            </a:cxn>
            <a:cxn ang="0">
              <a:pos x="connsiteX6880" y="connsiteY6880"/>
            </a:cxn>
            <a:cxn ang="0">
              <a:pos x="connsiteX6881" y="connsiteY6881"/>
            </a:cxn>
            <a:cxn ang="0">
              <a:pos x="connsiteX6882" y="connsiteY6882"/>
            </a:cxn>
            <a:cxn ang="0">
              <a:pos x="connsiteX6883" y="connsiteY6883"/>
            </a:cxn>
            <a:cxn ang="0">
              <a:pos x="connsiteX6884" y="connsiteY6884"/>
            </a:cxn>
            <a:cxn ang="0">
              <a:pos x="connsiteX6885" y="connsiteY6885"/>
            </a:cxn>
            <a:cxn ang="0">
              <a:pos x="connsiteX6886" y="connsiteY6886"/>
            </a:cxn>
            <a:cxn ang="0">
              <a:pos x="connsiteX6887" y="connsiteY6887"/>
            </a:cxn>
            <a:cxn ang="0">
              <a:pos x="connsiteX6888" y="connsiteY6888"/>
            </a:cxn>
            <a:cxn ang="0">
              <a:pos x="connsiteX6889" y="connsiteY6889"/>
            </a:cxn>
            <a:cxn ang="0">
              <a:pos x="connsiteX6890" y="connsiteY6890"/>
            </a:cxn>
            <a:cxn ang="0">
              <a:pos x="connsiteX6891" y="connsiteY6891"/>
            </a:cxn>
            <a:cxn ang="0">
              <a:pos x="connsiteX6892" y="connsiteY6892"/>
            </a:cxn>
            <a:cxn ang="0">
              <a:pos x="connsiteX6893" y="connsiteY6893"/>
            </a:cxn>
            <a:cxn ang="0">
              <a:pos x="connsiteX6894" y="connsiteY6894"/>
            </a:cxn>
            <a:cxn ang="0">
              <a:pos x="connsiteX6895" y="connsiteY6895"/>
            </a:cxn>
            <a:cxn ang="0">
              <a:pos x="connsiteX6896" y="connsiteY6896"/>
            </a:cxn>
            <a:cxn ang="0">
              <a:pos x="connsiteX6897" y="connsiteY6897"/>
            </a:cxn>
            <a:cxn ang="0">
              <a:pos x="connsiteX6898" y="connsiteY6898"/>
            </a:cxn>
            <a:cxn ang="0">
              <a:pos x="connsiteX6899" y="connsiteY6899"/>
            </a:cxn>
            <a:cxn ang="0">
              <a:pos x="connsiteX6900" y="connsiteY6900"/>
            </a:cxn>
            <a:cxn ang="0">
              <a:pos x="connsiteX6901" y="connsiteY6901"/>
            </a:cxn>
            <a:cxn ang="0">
              <a:pos x="connsiteX6902" y="connsiteY6902"/>
            </a:cxn>
            <a:cxn ang="0">
              <a:pos x="connsiteX6903" y="connsiteY6903"/>
            </a:cxn>
            <a:cxn ang="0">
              <a:pos x="connsiteX6904" y="connsiteY6904"/>
            </a:cxn>
            <a:cxn ang="0">
              <a:pos x="connsiteX6905" y="connsiteY6905"/>
            </a:cxn>
            <a:cxn ang="0">
              <a:pos x="connsiteX6906" y="connsiteY6906"/>
            </a:cxn>
            <a:cxn ang="0">
              <a:pos x="connsiteX6907" y="connsiteY6907"/>
            </a:cxn>
            <a:cxn ang="0">
              <a:pos x="connsiteX6908" y="connsiteY6908"/>
            </a:cxn>
            <a:cxn ang="0">
              <a:pos x="connsiteX6909" y="connsiteY6909"/>
            </a:cxn>
            <a:cxn ang="0">
              <a:pos x="connsiteX6910" y="connsiteY6910"/>
            </a:cxn>
            <a:cxn ang="0">
              <a:pos x="connsiteX6911" y="connsiteY6911"/>
            </a:cxn>
            <a:cxn ang="0">
              <a:pos x="connsiteX6912" y="connsiteY6912"/>
            </a:cxn>
            <a:cxn ang="0">
              <a:pos x="connsiteX6913" y="connsiteY6913"/>
            </a:cxn>
            <a:cxn ang="0">
              <a:pos x="connsiteX6914" y="connsiteY6914"/>
            </a:cxn>
            <a:cxn ang="0">
              <a:pos x="connsiteX6915" y="connsiteY6915"/>
            </a:cxn>
            <a:cxn ang="0">
              <a:pos x="connsiteX6916" y="connsiteY6916"/>
            </a:cxn>
            <a:cxn ang="0">
              <a:pos x="connsiteX6917" y="connsiteY6917"/>
            </a:cxn>
            <a:cxn ang="0">
              <a:pos x="connsiteX6918" y="connsiteY6918"/>
            </a:cxn>
            <a:cxn ang="0">
              <a:pos x="connsiteX6919" y="connsiteY6919"/>
            </a:cxn>
            <a:cxn ang="0">
              <a:pos x="connsiteX6920" y="connsiteY6920"/>
            </a:cxn>
            <a:cxn ang="0">
              <a:pos x="connsiteX6921" y="connsiteY6921"/>
            </a:cxn>
            <a:cxn ang="0">
              <a:pos x="connsiteX6922" y="connsiteY6922"/>
            </a:cxn>
            <a:cxn ang="0">
              <a:pos x="connsiteX6923" y="connsiteY6923"/>
            </a:cxn>
            <a:cxn ang="0">
              <a:pos x="connsiteX6924" y="connsiteY6924"/>
            </a:cxn>
            <a:cxn ang="0">
              <a:pos x="connsiteX6925" y="connsiteY6925"/>
            </a:cxn>
            <a:cxn ang="0">
              <a:pos x="connsiteX6926" y="connsiteY6926"/>
            </a:cxn>
            <a:cxn ang="0">
              <a:pos x="connsiteX6927" y="connsiteY6927"/>
            </a:cxn>
            <a:cxn ang="0">
              <a:pos x="connsiteX6928" y="connsiteY6928"/>
            </a:cxn>
            <a:cxn ang="0">
              <a:pos x="connsiteX6929" y="connsiteY6929"/>
            </a:cxn>
            <a:cxn ang="0">
              <a:pos x="connsiteX6930" y="connsiteY6930"/>
            </a:cxn>
            <a:cxn ang="0">
              <a:pos x="connsiteX6931" y="connsiteY6931"/>
            </a:cxn>
            <a:cxn ang="0">
              <a:pos x="connsiteX6932" y="connsiteY6932"/>
            </a:cxn>
            <a:cxn ang="0">
              <a:pos x="connsiteX6933" y="connsiteY6933"/>
            </a:cxn>
            <a:cxn ang="0">
              <a:pos x="connsiteX6934" y="connsiteY6934"/>
            </a:cxn>
            <a:cxn ang="0">
              <a:pos x="connsiteX6935" y="connsiteY6935"/>
            </a:cxn>
            <a:cxn ang="0">
              <a:pos x="connsiteX6936" y="connsiteY6936"/>
            </a:cxn>
            <a:cxn ang="0">
              <a:pos x="connsiteX6937" y="connsiteY6937"/>
            </a:cxn>
            <a:cxn ang="0">
              <a:pos x="connsiteX6938" y="connsiteY6938"/>
            </a:cxn>
            <a:cxn ang="0">
              <a:pos x="connsiteX6939" y="connsiteY6939"/>
            </a:cxn>
            <a:cxn ang="0">
              <a:pos x="connsiteX6940" y="connsiteY6940"/>
            </a:cxn>
            <a:cxn ang="0">
              <a:pos x="connsiteX6941" y="connsiteY6941"/>
            </a:cxn>
            <a:cxn ang="0">
              <a:pos x="connsiteX6942" y="connsiteY6942"/>
            </a:cxn>
            <a:cxn ang="0">
              <a:pos x="connsiteX6943" y="connsiteY6943"/>
            </a:cxn>
            <a:cxn ang="0">
              <a:pos x="connsiteX6944" y="connsiteY6944"/>
            </a:cxn>
            <a:cxn ang="0">
              <a:pos x="connsiteX6945" y="connsiteY6945"/>
            </a:cxn>
            <a:cxn ang="0">
              <a:pos x="connsiteX6946" y="connsiteY6946"/>
            </a:cxn>
            <a:cxn ang="0">
              <a:pos x="connsiteX6947" y="connsiteY6947"/>
            </a:cxn>
            <a:cxn ang="0">
              <a:pos x="connsiteX6948" y="connsiteY6948"/>
            </a:cxn>
            <a:cxn ang="0">
              <a:pos x="connsiteX6949" y="connsiteY6949"/>
            </a:cxn>
            <a:cxn ang="0">
              <a:pos x="connsiteX6950" y="connsiteY6950"/>
            </a:cxn>
            <a:cxn ang="0">
              <a:pos x="connsiteX6951" y="connsiteY6951"/>
            </a:cxn>
            <a:cxn ang="0">
              <a:pos x="connsiteX6952" y="connsiteY6952"/>
            </a:cxn>
            <a:cxn ang="0">
              <a:pos x="connsiteX6953" y="connsiteY6953"/>
            </a:cxn>
            <a:cxn ang="0">
              <a:pos x="connsiteX6954" y="connsiteY6954"/>
            </a:cxn>
            <a:cxn ang="0">
              <a:pos x="connsiteX6955" y="connsiteY6955"/>
            </a:cxn>
            <a:cxn ang="0">
              <a:pos x="connsiteX6956" y="connsiteY6956"/>
            </a:cxn>
            <a:cxn ang="0">
              <a:pos x="connsiteX6957" y="connsiteY6957"/>
            </a:cxn>
            <a:cxn ang="0">
              <a:pos x="connsiteX6958" y="connsiteY6958"/>
            </a:cxn>
            <a:cxn ang="0">
              <a:pos x="connsiteX6959" y="connsiteY6959"/>
            </a:cxn>
            <a:cxn ang="0">
              <a:pos x="connsiteX6960" y="connsiteY6960"/>
            </a:cxn>
            <a:cxn ang="0">
              <a:pos x="connsiteX6961" y="connsiteY6961"/>
            </a:cxn>
            <a:cxn ang="0">
              <a:pos x="connsiteX6962" y="connsiteY6962"/>
            </a:cxn>
            <a:cxn ang="0">
              <a:pos x="connsiteX6963" y="connsiteY6963"/>
            </a:cxn>
            <a:cxn ang="0">
              <a:pos x="connsiteX6964" y="connsiteY6964"/>
            </a:cxn>
            <a:cxn ang="0">
              <a:pos x="connsiteX6965" y="connsiteY6965"/>
            </a:cxn>
            <a:cxn ang="0">
              <a:pos x="connsiteX6966" y="connsiteY6966"/>
            </a:cxn>
            <a:cxn ang="0">
              <a:pos x="connsiteX6967" y="connsiteY6967"/>
            </a:cxn>
            <a:cxn ang="0">
              <a:pos x="connsiteX6968" y="connsiteY6968"/>
            </a:cxn>
            <a:cxn ang="0">
              <a:pos x="connsiteX6969" y="connsiteY6969"/>
            </a:cxn>
            <a:cxn ang="0">
              <a:pos x="connsiteX6970" y="connsiteY6970"/>
            </a:cxn>
            <a:cxn ang="0">
              <a:pos x="connsiteX6971" y="connsiteY6971"/>
            </a:cxn>
            <a:cxn ang="0">
              <a:pos x="connsiteX6972" y="connsiteY6972"/>
            </a:cxn>
            <a:cxn ang="0">
              <a:pos x="connsiteX6973" y="connsiteY6973"/>
            </a:cxn>
            <a:cxn ang="0">
              <a:pos x="connsiteX6974" y="connsiteY6974"/>
            </a:cxn>
            <a:cxn ang="0">
              <a:pos x="connsiteX6975" y="connsiteY6975"/>
            </a:cxn>
            <a:cxn ang="0">
              <a:pos x="connsiteX6976" y="connsiteY6976"/>
            </a:cxn>
            <a:cxn ang="0">
              <a:pos x="connsiteX6977" y="connsiteY6977"/>
            </a:cxn>
            <a:cxn ang="0">
              <a:pos x="connsiteX6978" y="connsiteY6978"/>
            </a:cxn>
            <a:cxn ang="0">
              <a:pos x="connsiteX6979" y="connsiteY6979"/>
            </a:cxn>
            <a:cxn ang="0">
              <a:pos x="connsiteX6980" y="connsiteY6980"/>
            </a:cxn>
            <a:cxn ang="0">
              <a:pos x="connsiteX6981" y="connsiteY6981"/>
            </a:cxn>
            <a:cxn ang="0">
              <a:pos x="connsiteX6982" y="connsiteY6982"/>
            </a:cxn>
            <a:cxn ang="0">
              <a:pos x="connsiteX6983" y="connsiteY6983"/>
            </a:cxn>
            <a:cxn ang="0">
              <a:pos x="connsiteX6984" y="connsiteY6984"/>
            </a:cxn>
            <a:cxn ang="0">
              <a:pos x="connsiteX6985" y="connsiteY6985"/>
            </a:cxn>
            <a:cxn ang="0">
              <a:pos x="connsiteX6986" y="connsiteY6986"/>
            </a:cxn>
            <a:cxn ang="0">
              <a:pos x="connsiteX6987" y="connsiteY6987"/>
            </a:cxn>
            <a:cxn ang="0">
              <a:pos x="connsiteX6988" y="connsiteY6988"/>
            </a:cxn>
            <a:cxn ang="0">
              <a:pos x="connsiteX6989" y="connsiteY6989"/>
            </a:cxn>
            <a:cxn ang="0">
              <a:pos x="connsiteX6990" y="connsiteY6990"/>
            </a:cxn>
            <a:cxn ang="0">
              <a:pos x="connsiteX6991" y="connsiteY6991"/>
            </a:cxn>
            <a:cxn ang="0">
              <a:pos x="connsiteX6992" y="connsiteY6992"/>
            </a:cxn>
            <a:cxn ang="0">
              <a:pos x="connsiteX6993" y="connsiteY6993"/>
            </a:cxn>
            <a:cxn ang="0">
              <a:pos x="connsiteX6994" y="connsiteY6994"/>
            </a:cxn>
            <a:cxn ang="0">
              <a:pos x="connsiteX6995" y="connsiteY6995"/>
            </a:cxn>
            <a:cxn ang="0">
              <a:pos x="connsiteX6996" y="connsiteY6996"/>
            </a:cxn>
            <a:cxn ang="0">
              <a:pos x="connsiteX6997" y="connsiteY6997"/>
            </a:cxn>
            <a:cxn ang="0">
              <a:pos x="connsiteX6998" y="connsiteY6998"/>
            </a:cxn>
            <a:cxn ang="0">
              <a:pos x="connsiteX6999" y="connsiteY6999"/>
            </a:cxn>
            <a:cxn ang="0">
              <a:pos x="connsiteX7000" y="connsiteY7000"/>
            </a:cxn>
            <a:cxn ang="0">
              <a:pos x="connsiteX7001" y="connsiteY7001"/>
            </a:cxn>
            <a:cxn ang="0">
              <a:pos x="connsiteX7002" y="connsiteY7002"/>
            </a:cxn>
            <a:cxn ang="0">
              <a:pos x="connsiteX7003" y="connsiteY7003"/>
            </a:cxn>
            <a:cxn ang="0">
              <a:pos x="connsiteX7004" y="connsiteY7004"/>
            </a:cxn>
            <a:cxn ang="0">
              <a:pos x="connsiteX7005" y="connsiteY7005"/>
            </a:cxn>
            <a:cxn ang="0">
              <a:pos x="connsiteX7006" y="connsiteY7006"/>
            </a:cxn>
            <a:cxn ang="0">
              <a:pos x="connsiteX7007" y="connsiteY7007"/>
            </a:cxn>
            <a:cxn ang="0">
              <a:pos x="connsiteX7008" y="connsiteY7008"/>
            </a:cxn>
            <a:cxn ang="0">
              <a:pos x="connsiteX7009" y="connsiteY7009"/>
            </a:cxn>
            <a:cxn ang="0">
              <a:pos x="connsiteX7010" y="connsiteY7010"/>
            </a:cxn>
            <a:cxn ang="0">
              <a:pos x="connsiteX7011" y="connsiteY7011"/>
            </a:cxn>
            <a:cxn ang="0">
              <a:pos x="connsiteX7012" y="connsiteY7012"/>
            </a:cxn>
            <a:cxn ang="0">
              <a:pos x="connsiteX7013" y="connsiteY7013"/>
            </a:cxn>
            <a:cxn ang="0">
              <a:pos x="connsiteX7014" y="connsiteY7014"/>
            </a:cxn>
            <a:cxn ang="0">
              <a:pos x="connsiteX7015" y="connsiteY7015"/>
            </a:cxn>
            <a:cxn ang="0">
              <a:pos x="connsiteX7016" y="connsiteY7016"/>
            </a:cxn>
            <a:cxn ang="0">
              <a:pos x="connsiteX7017" y="connsiteY7017"/>
            </a:cxn>
            <a:cxn ang="0">
              <a:pos x="connsiteX7018" y="connsiteY7018"/>
            </a:cxn>
            <a:cxn ang="0">
              <a:pos x="connsiteX7019" y="connsiteY7019"/>
            </a:cxn>
            <a:cxn ang="0">
              <a:pos x="connsiteX7020" y="connsiteY7020"/>
            </a:cxn>
            <a:cxn ang="0">
              <a:pos x="connsiteX7021" y="connsiteY7021"/>
            </a:cxn>
            <a:cxn ang="0">
              <a:pos x="connsiteX7022" y="connsiteY7022"/>
            </a:cxn>
            <a:cxn ang="0">
              <a:pos x="connsiteX7023" y="connsiteY7023"/>
            </a:cxn>
            <a:cxn ang="0">
              <a:pos x="connsiteX7024" y="connsiteY7024"/>
            </a:cxn>
            <a:cxn ang="0">
              <a:pos x="connsiteX7025" y="connsiteY7025"/>
            </a:cxn>
            <a:cxn ang="0">
              <a:pos x="connsiteX7026" y="connsiteY7026"/>
            </a:cxn>
            <a:cxn ang="0">
              <a:pos x="connsiteX7027" y="connsiteY7027"/>
            </a:cxn>
            <a:cxn ang="0">
              <a:pos x="connsiteX7028" y="connsiteY7028"/>
            </a:cxn>
            <a:cxn ang="0">
              <a:pos x="connsiteX7029" y="connsiteY7029"/>
            </a:cxn>
            <a:cxn ang="0">
              <a:pos x="connsiteX7030" y="connsiteY7030"/>
            </a:cxn>
            <a:cxn ang="0">
              <a:pos x="connsiteX7031" y="connsiteY7031"/>
            </a:cxn>
            <a:cxn ang="0">
              <a:pos x="connsiteX7032" y="connsiteY7032"/>
            </a:cxn>
            <a:cxn ang="0">
              <a:pos x="connsiteX7033" y="connsiteY7033"/>
            </a:cxn>
            <a:cxn ang="0">
              <a:pos x="connsiteX7034" y="connsiteY7034"/>
            </a:cxn>
            <a:cxn ang="0">
              <a:pos x="connsiteX7035" y="connsiteY7035"/>
            </a:cxn>
            <a:cxn ang="0">
              <a:pos x="connsiteX7036" y="connsiteY7036"/>
            </a:cxn>
            <a:cxn ang="0">
              <a:pos x="connsiteX7037" y="connsiteY7037"/>
            </a:cxn>
            <a:cxn ang="0">
              <a:pos x="connsiteX7038" y="connsiteY7038"/>
            </a:cxn>
            <a:cxn ang="0">
              <a:pos x="connsiteX7039" y="connsiteY7039"/>
            </a:cxn>
            <a:cxn ang="0">
              <a:pos x="connsiteX7040" y="connsiteY7040"/>
            </a:cxn>
            <a:cxn ang="0">
              <a:pos x="connsiteX7041" y="connsiteY7041"/>
            </a:cxn>
            <a:cxn ang="0">
              <a:pos x="connsiteX7042" y="connsiteY7042"/>
            </a:cxn>
            <a:cxn ang="0">
              <a:pos x="connsiteX7043" y="connsiteY7043"/>
            </a:cxn>
            <a:cxn ang="0">
              <a:pos x="connsiteX7044" y="connsiteY7044"/>
            </a:cxn>
            <a:cxn ang="0">
              <a:pos x="connsiteX7045" y="connsiteY7045"/>
            </a:cxn>
            <a:cxn ang="0">
              <a:pos x="connsiteX7046" y="connsiteY7046"/>
            </a:cxn>
            <a:cxn ang="0">
              <a:pos x="connsiteX7047" y="connsiteY7047"/>
            </a:cxn>
            <a:cxn ang="0">
              <a:pos x="connsiteX7048" y="connsiteY7048"/>
            </a:cxn>
            <a:cxn ang="0">
              <a:pos x="connsiteX7049" y="connsiteY7049"/>
            </a:cxn>
            <a:cxn ang="0">
              <a:pos x="connsiteX7050" y="connsiteY7050"/>
            </a:cxn>
            <a:cxn ang="0">
              <a:pos x="connsiteX7051" y="connsiteY7051"/>
            </a:cxn>
            <a:cxn ang="0">
              <a:pos x="connsiteX7052" y="connsiteY7052"/>
            </a:cxn>
            <a:cxn ang="0">
              <a:pos x="connsiteX7053" y="connsiteY7053"/>
            </a:cxn>
            <a:cxn ang="0">
              <a:pos x="connsiteX7054" y="connsiteY7054"/>
            </a:cxn>
            <a:cxn ang="0">
              <a:pos x="connsiteX7055" y="connsiteY7055"/>
            </a:cxn>
            <a:cxn ang="0">
              <a:pos x="connsiteX7056" y="connsiteY7056"/>
            </a:cxn>
            <a:cxn ang="0">
              <a:pos x="connsiteX7057" y="connsiteY7057"/>
            </a:cxn>
            <a:cxn ang="0">
              <a:pos x="connsiteX7058" y="connsiteY7058"/>
            </a:cxn>
            <a:cxn ang="0">
              <a:pos x="connsiteX7059" y="connsiteY7059"/>
            </a:cxn>
            <a:cxn ang="0">
              <a:pos x="connsiteX7060" y="connsiteY7060"/>
            </a:cxn>
            <a:cxn ang="0">
              <a:pos x="connsiteX7061" y="connsiteY7061"/>
            </a:cxn>
            <a:cxn ang="0">
              <a:pos x="connsiteX7062" y="connsiteY7062"/>
            </a:cxn>
            <a:cxn ang="0">
              <a:pos x="connsiteX7063" y="connsiteY7063"/>
            </a:cxn>
            <a:cxn ang="0">
              <a:pos x="connsiteX7064" y="connsiteY7064"/>
            </a:cxn>
            <a:cxn ang="0">
              <a:pos x="connsiteX7065" y="connsiteY7065"/>
            </a:cxn>
            <a:cxn ang="0">
              <a:pos x="connsiteX7066" y="connsiteY7066"/>
            </a:cxn>
            <a:cxn ang="0">
              <a:pos x="connsiteX7067" y="connsiteY7067"/>
            </a:cxn>
            <a:cxn ang="0">
              <a:pos x="connsiteX7068" y="connsiteY7068"/>
            </a:cxn>
            <a:cxn ang="0">
              <a:pos x="connsiteX7069" y="connsiteY7069"/>
            </a:cxn>
            <a:cxn ang="0">
              <a:pos x="connsiteX7070" y="connsiteY7070"/>
            </a:cxn>
            <a:cxn ang="0">
              <a:pos x="connsiteX7071" y="connsiteY7071"/>
            </a:cxn>
            <a:cxn ang="0">
              <a:pos x="connsiteX7072" y="connsiteY7072"/>
            </a:cxn>
            <a:cxn ang="0">
              <a:pos x="connsiteX7073" y="connsiteY7073"/>
            </a:cxn>
            <a:cxn ang="0">
              <a:pos x="connsiteX7074" y="connsiteY7074"/>
            </a:cxn>
            <a:cxn ang="0">
              <a:pos x="connsiteX7075" y="connsiteY7075"/>
            </a:cxn>
            <a:cxn ang="0">
              <a:pos x="connsiteX7076" y="connsiteY7076"/>
            </a:cxn>
            <a:cxn ang="0">
              <a:pos x="connsiteX7077" y="connsiteY7077"/>
            </a:cxn>
            <a:cxn ang="0">
              <a:pos x="connsiteX7078" y="connsiteY7078"/>
            </a:cxn>
            <a:cxn ang="0">
              <a:pos x="connsiteX7079" y="connsiteY7079"/>
            </a:cxn>
            <a:cxn ang="0">
              <a:pos x="connsiteX7080" y="connsiteY7080"/>
            </a:cxn>
            <a:cxn ang="0">
              <a:pos x="connsiteX7081" y="connsiteY7081"/>
            </a:cxn>
            <a:cxn ang="0">
              <a:pos x="connsiteX7082" y="connsiteY7082"/>
            </a:cxn>
            <a:cxn ang="0">
              <a:pos x="connsiteX7083" y="connsiteY7083"/>
            </a:cxn>
            <a:cxn ang="0">
              <a:pos x="connsiteX7084" y="connsiteY7084"/>
            </a:cxn>
            <a:cxn ang="0">
              <a:pos x="connsiteX7085" y="connsiteY7085"/>
            </a:cxn>
            <a:cxn ang="0">
              <a:pos x="connsiteX7086" y="connsiteY7086"/>
            </a:cxn>
            <a:cxn ang="0">
              <a:pos x="connsiteX7087" y="connsiteY7087"/>
            </a:cxn>
            <a:cxn ang="0">
              <a:pos x="connsiteX7088" y="connsiteY7088"/>
            </a:cxn>
            <a:cxn ang="0">
              <a:pos x="connsiteX7089" y="connsiteY7089"/>
            </a:cxn>
            <a:cxn ang="0">
              <a:pos x="connsiteX7090" y="connsiteY7090"/>
            </a:cxn>
            <a:cxn ang="0">
              <a:pos x="connsiteX7091" y="connsiteY7091"/>
            </a:cxn>
            <a:cxn ang="0">
              <a:pos x="connsiteX7092" y="connsiteY7092"/>
            </a:cxn>
            <a:cxn ang="0">
              <a:pos x="connsiteX7093" y="connsiteY7093"/>
            </a:cxn>
            <a:cxn ang="0">
              <a:pos x="connsiteX7094" y="connsiteY7094"/>
            </a:cxn>
            <a:cxn ang="0">
              <a:pos x="connsiteX7095" y="connsiteY7095"/>
            </a:cxn>
            <a:cxn ang="0">
              <a:pos x="connsiteX7096" y="connsiteY7096"/>
            </a:cxn>
            <a:cxn ang="0">
              <a:pos x="connsiteX7097" y="connsiteY7097"/>
            </a:cxn>
            <a:cxn ang="0">
              <a:pos x="connsiteX7098" y="connsiteY7098"/>
            </a:cxn>
            <a:cxn ang="0">
              <a:pos x="connsiteX7099" y="connsiteY7099"/>
            </a:cxn>
            <a:cxn ang="0">
              <a:pos x="connsiteX7100" y="connsiteY7100"/>
            </a:cxn>
            <a:cxn ang="0">
              <a:pos x="connsiteX7101" y="connsiteY7101"/>
            </a:cxn>
            <a:cxn ang="0">
              <a:pos x="connsiteX7102" y="connsiteY7102"/>
            </a:cxn>
            <a:cxn ang="0">
              <a:pos x="connsiteX7103" y="connsiteY7103"/>
            </a:cxn>
            <a:cxn ang="0">
              <a:pos x="connsiteX7104" y="connsiteY7104"/>
            </a:cxn>
            <a:cxn ang="0">
              <a:pos x="connsiteX7105" y="connsiteY7105"/>
            </a:cxn>
            <a:cxn ang="0">
              <a:pos x="connsiteX7106" y="connsiteY7106"/>
            </a:cxn>
            <a:cxn ang="0">
              <a:pos x="connsiteX7107" y="connsiteY7107"/>
            </a:cxn>
            <a:cxn ang="0">
              <a:pos x="connsiteX7108" y="connsiteY7108"/>
            </a:cxn>
            <a:cxn ang="0">
              <a:pos x="connsiteX7109" y="connsiteY7109"/>
            </a:cxn>
            <a:cxn ang="0">
              <a:pos x="connsiteX7110" y="connsiteY7110"/>
            </a:cxn>
            <a:cxn ang="0">
              <a:pos x="connsiteX7111" y="connsiteY7111"/>
            </a:cxn>
            <a:cxn ang="0">
              <a:pos x="connsiteX7112" y="connsiteY7112"/>
            </a:cxn>
            <a:cxn ang="0">
              <a:pos x="connsiteX7113" y="connsiteY7113"/>
            </a:cxn>
            <a:cxn ang="0">
              <a:pos x="connsiteX7114" y="connsiteY7114"/>
            </a:cxn>
            <a:cxn ang="0">
              <a:pos x="connsiteX7115" y="connsiteY7115"/>
            </a:cxn>
            <a:cxn ang="0">
              <a:pos x="connsiteX7116" y="connsiteY7116"/>
            </a:cxn>
            <a:cxn ang="0">
              <a:pos x="connsiteX7117" y="connsiteY7117"/>
            </a:cxn>
            <a:cxn ang="0">
              <a:pos x="connsiteX7118" y="connsiteY7118"/>
            </a:cxn>
            <a:cxn ang="0">
              <a:pos x="connsiteX7119" y="connsiteY7119"/>
            </a:cxn>
            <a:cxn ang="0">
              <a:pos x="connsiteX7120" y="connsiteY7120"/>
            </a:cxn>
            <a:cxn ang="0">
              <a:pos x="connsiteX7121" y="connsiteY7121"/>
            </a:cxn>
            <a:cxn ang="0">
              <a:pos x="connsiteX7122" y="connsiteY7122"/>
            </a:cxn>
            <a:cxn ang="0">
              <a:pos x="connsiteX7123" y="connsiteY7123"/>
            </a:cxn>
            <a:cxn ang="0">
              <a:pos x="connsiteX7124" y="connsiteY7124"/>
            </a:cxn>
            <a:cxn ang="0">
              <a:pos x="connsiteX7125" y="connsiteY7125"/>
            </a:cxn>
            <a:cxn ang="0">
              <a:pos x="connsiteX7126" y="connsiteY7126"/>
            </a:cxn>
            <a:cxn ang="0">
              <a:pos x="connsiteX7127" y="connsiteY7127"/>
            </a:cxn>
            <a:cxn ang="0">
              <a:pos x="connsiteX7128" y="connsiteY7128"/>
            </a:cxn>
            <a:cxn ang="0">
              <a:pos x="connsiteX7129" y="connsiteY7129"/>
            </a:cxn>
            <a:cxn ang="0">
              <a:pos x="connsiteX7130" y="connsiteY7130"/>
            </a:cxn>
            <a:cxn ang="0">
              <a:pos x="connsiteX7131" y="connsiteY7131"/>
            </a:cxn>
            <a:cxn ang="0">
              <a:pos x="connsiteX7132" y="connsiteY7132"/>
            </a:cxn>
            <a:cxn ang="0">
              <a:pos x="connsiteX7133" y="connsiteY7133"/>
            </a:cxn>
            <a:cxn ang="0">
              <a:pos x="connsiteX7134" y="connsiteY7134"/>
            </a:cxn>
            <a:cxn ang="0">
              <a:pos x="connsiteX7135" y="connsiteY7135"/>
            </a:cxn>
            <a:cxn ang="0">
              <a:pos x="connsiteX7136" y="connsiteY7136"/>
            </a:cxn>
            <a:cxn ang="0">
              <a:pos x="connsiteX7137" y="connsiteY7137"/>
            </a:cxn>
            <a:cxn ang="0">
              <a:pos x="connsiteX7138" y="connsiteY7138"/>
            </a:cxn>
            <a:cxn ang="0">
              <a:pos x="connsiteX7139" y="connsiteY7139"/>
            </a:cxn>
            <a:cxn ang="0">
              <a:pos x="connsiteX7140" y="connsiteY7140"/>
            </a:cxn>
            <a:cxn ang="0">
              <a:pos x="connsiteX7141" y="connsiteY7141"/>
            </a:cxn>
            <a:cxn ang="0">
              <a:pos x="connsiteX7142" y="connsiteY7142"/>
            </a:cxn>
            <a:cxn ang="0">
              <a:pos x="connsiteX7143" y="connsiteY7143"/>
            </a:cxn>
            <a:cxn ang="0">
              <a:pos x="connsiteX7144" y="connsiteY7144"/>
            </a:cxn>
            <a:cxn ang="0">
              <a:pos x="connsiteX7145" y="connsiteY7145"/>
            </a:cxn>
            <a:cxn ang="0">
              <a:pos x="connsiteX7146" y="connsiteY7146"/>
            </a:cxn>
            <a:cxn ang="0">
              <a:pos x="connsiteX7147" y="connsiteY7147"/>
            </a:cxn>
            <a:cxn ang="0">
              <a:pos x="connsiteX7148" y="connsiteY7148"/>
            </a:cxn>
            <a:cxn ang="0">
              <a:pos x="connsiteX7149" y="connsiteY7149"/>
            </a:cxn>
            <a:cxn ang="0">
              <a:pos x="connsiteX7150" y="connsiteY7150"/>
            </a:cxn>
            <a:cxn ang="0">
              <a:pos x="connsiteX7151" y="connsiteY7151"/>
            </a:cxn>
            <a:cxn ang="0">
              <a:pos x="connsiteX7152" y="connsiteY7152"/>
            </a:cxn>
            <a:cxn ang="0">
              <a:pos x="connsiteX7153" y="connsiteY7153"/>
            </a:cxn>
            <a:cxn ang="0">
              <a:pos x="connsiteX7154" y="connsiteY7154"/>
            </a:cxn>
            <a:cxn ang="0">
              <a:pos x="connsiteX7155" y="connsiteY7155"/>
            </a:cxn>
            <a:cxn ang="0">
              <a:pos x="connsiteX7156" y="connsiteY7156"/>
            </a:cxn>
            <a:cxn ang="0">
              <a:pos x="connsiteX7157" y="connsiteY7157"/>
            </a:cxn>
            <a:cxn ang="0">
              <a:pos x="connsiteX7158" y="connsiteY7158"/>
            </a:cxn>
            <a:cxn ang="0">
              <a:pos x="connsiteX7159" y="connsiteY7159"/>
            </a:cxn>
            <a:cxn ang="0">
              <a:pos x="connsiteX7160" y="connsiteY7160"/>
            </a:cxn>
            <a:cxn ang="0">
              <a:pos x="connsiteX7161" y="connsiteY7161"/>
            </a:cxn>
            <a:cxn ang="0">
              <a:pos x="connsiteX7162" y="connsiteY7162"/>
            </a:cxn>
            <a:cxn ang="0">
              <a:pos x="connsiteX7163" y="connsiteY7163"/>
            </a:cxn>
            <a:cxn ang="0">
              <a:pos x="connsiteX7164" y="connsiteY7164"/>
            </a:cxn>
            <a:cxn ang="0">
              <a:pos x="connsiteX7165" y="connsiteY7165"/>
            </a:cxn>
            <a:cxn ang="0">
              <a:pos x="connsiteX7166" y="connsiteY7166"/>
            </a:cxn>
            <a:cxn ang="0">
              <a:pos x="connsiteX7167" y="connsiteY7167"/>
            </a:cxn>
            <a:cxn ang="0">
              <a:pos x="connsiteX7168" y="connsiteY7168"/>
            </a:cxn>
            <a:cxn ang="0">
              <a:pos x="connsiteX7169" y="connsiteY7169"/>
            </a:cxn>
            <a:cxn ang="0">
              <a:pos x="connsiteX7170" y="connsiteY7170"/>
            </a:cxn>
            <a:cxn ang="0">
              <a:pos x="connsiteX7171" y="connsiteY7171"/>
            </a:cxn>
            <a:cxn ang="0">
              <a:pos x="connsiteX7172" y="connsiteY7172"/>
            </a:cxn>
            <a:cxn ang="0">
              <a:pos x="connsiteX7173" y="connsiteY7173"/>
            </a:cxn>
            <a:cxn ang="0">
              <a:pos x="connsiteX7174" y="connsiteY7174"/>
            </a:cxn>
            <a:cxn ang="0">
              <a:pos x="connsiteX7175" y="connsiteY7175"/>
            </a:cxn>
            <a:cxn ang="0">
              <a:pos x="connsiteX7176" y="connsiteY7176"/>
            </a:cxn>
            <a:cxn ang="0">
              <a:pos x="connsiteX7177" y="connsiteY7177"/>
            </a:cxn>
            <a:cxn ang="0">
              <a:pos x="connsiteX7178" y="connsiteY7178"/>
            </a:cxn>
            <a:cxn ang="0">
              <a:pos x="connsiteX7179" y="connsiteY7179"/>
            </a:cxn>
            <a:cxn ang="0">
              <a:pos x="connsiteX7180" y="connsiteY7180"/>
            </a:cxn>
            <a:cxn ang="0">
              <a:pos x="connsiteX7181" y="connsiteY7181"/>
            </a:cxn>
            <a:cxn ang="0">
              <a:pos x="connsiteX7182" y="connsiteY7182"/>
            </a:cxn>
            <a:cxn ang="0">
              <a:pos x="connsiteX7183" y="connsiteY7183"/>
            </a:cxn>
            <a:cxn ang="0">
              <a:pos x="connsiteX7184" y="connsiteY7184"/>
            </a:cxn>
            <a:cxn ang="0">
              <a:pos x="connsiteX7185" y="connsiteY7185"/>
            </a:cxn>
            <a:cxn ang="0">
              <a:pos x="connsiteX7186" y="connsiteY7186"/>
            </a:cxn>
            <a:cxn ang="0">
              <a:pos x="connsiteX7187" y="connsiteY7187"/>
            </a:cxn>
            <a:cxn ang="0">
              <a:pos x="connsiteX7188" y="connsiteY7188"/>
            </a:cxn>
            <a:cxn ang="0">
              <a:pos x="connsiteX7189" y="connsiteY7189"/>
            </a:cxn>
            <a:cxn ang="0">
              <a:pos x="connsiteX7190" y="connsiteY7190"/>
            </a:cxn>
            <a:cxn ang="0">
              <a:pos x="connsiteX7191" y="connsiteY7191"/>
            </a:cxn>
            <a:cxn ang="0">
              <a:pos x="connsiteX7192" y="connsiteY7192"/>
            </a:cxn>
            <a:cxn ang="0">
              <a:pos x="connsiteX7193" y="connsiteY7193"/>
            </a:cxn>
            <a:cxn ang="0">
              <a:pos x="connsiteX7194" y="connsiteY7194"/>
            </a:cxn>
            <a:cxn ang="0">
              <a:pos x="connsiteX7195" y="connsiteY7195"/>
            </a:cxn>
            <a:cxn ang="0">
              <a:pos x="connsiteX7196" y="connsiteY7196"/>
            </a:cxn>
            <a:cxn ang="0">
              <a:pos x="connsiteX7197" y="connsiteY7197"/>
            </a:cxn>
            <a:cxn ang="0">
              <a:pos x="connsiteX7198" y="connsiteY7198"/>
            </a:cxn>
            <a:cxn ang="0">
              <a:pos x="connsiteX7199" y="connsiteY7199"/>
            </a:cxn>
            <a:cxn ang="0">
              <a:pos x="connsiteX7200" y="connsiteY7200"/>
            </a:cxn>
            <a:cxn ang="0">
              <a:pos x="connsiteX7201" y="connsiteY7201"/>
            </a:cxn>
            <a:cxn ang="0">
              <a:pos x="connsiteX7202" y="connsiteY7202"/>
            </a:cxn>
            <a:cxn ang="0">
              <a:pos x="connsiteX7203" y="connsiteY7203"/>
            </a:cxn>
            <a:cxn ang="0">
              <a:pos x="connsiteX7204" y="connsiteY7204"/>
            </a:cxn>
            <a:cxn ang="0">
              <a:pos x="connsiteX7205" y="connsiteY7205"/>
            </a:cxn>
            <a:cxn ang="0">
              <a:pos x="connsiteX7206" y="connsiteY7206"/>
            </a:cxn>
            <a:cxn ang="0">
              <a:pos x="connsiteX7207" y="connsiteY7207"/>
            </a:cxn>
            <a:cxn ang="0">
              <a:pos x="connsiteX7208" y="connsiteY7208"/>
            </a:cxn>
            <a:cxn ang="0">
              <a:pos x="connsiteX7209" y="connsiteY7209"/>
            </a:cxn>
            <a:cxn ang="0">
              <a:pos x="connsiteX7210" y="connsiteY7210"/>
            </a:cxn>
            <a:cxn ang="0">
              <a:pos x="connsiteX7211" y="connsiteY7211"/>
            </a:cxn>
            <a:cxn ang="0">
              <a:pos x="connsiteX7212" y="connsiteY7212"/>
            </a:cxn>
            <a:cxn ang="0">
              <a:pos x="connsiteX7213" y="connsiteY7213"/>
            </a:cxn>
            <a:cxn ang="0">
              <a:pos x="connsiteX7214" y="connsiteY7214"/>
            </a:cxn>
            <a:cxn ang="0">
              <a:pos x="connsiteX7215" y="connsiteY7215"/>
            </a:cxn>
            <a:cxn ang="0">
              <a:pos x="connsiteX7216" y="connsiteY7216"/>
            </a:cxn>
            <a:cxn ang="0">
              <a:pos x="connsiteX7217" y="connsiteY7217"/>
            </a:cxn>
            <a:cxn ang="0">
              <a:pos x="connsiteX7218" y="connsiteY7218"/>
            </a:cxn>
            <a:cxn ang="0">
              <a:pos x="connsiteX7219" y="connsiteY7219"/>
            </a:cxn>
            <a:cxn ang="0">
              <a:pos x="connsiteX7220" y="connsiteY7220"/>
            </a:cxn>
            <a:cxn ang="0">
              <a:pos x="connsiteX7221" y="connsiteY7221"/>
            </a:cxn>
            <a:cxn ang="0">
              <a:pos x="connsiteX7222" y="connsiteY7222"/>
            </a:cxn>
            <a:cxn ang="0">
              <a:pos x="connsiteX7223" y="connsiteY7223"/>
            </a:cxn>
            <a:cxn ang="0">
              <a:pos x="connsiteX7224" y="connsiteY7224"/>
            </a:cxn>
            <a:cxn ang="0">
              <a:pos x="connsiteX7225" y="connsiteY7225"/>
            </a:cxn>
            <a:cxn ang="0">
              <a:pos x="connsiteX7226" y="connsiteY7226"/>
            </a:cxn>
            <a:cxn ang="0">
              <a:pos x="connsiteX7227" y="connsiteY7227"/>
            </a:cxn>
            <a:cxn ang="0">
              <a:pos x="connsiteX7228" y="connsiteY7228"/>
            </a:cxn>
            <a:cxn ang="0">
              <a:pos x="connsiteX7229" y="connsiteY7229"/>
            </a:cxn>
            <a:cxn ang="0">
              <a:pos x="connsiteX7230" y="connsiteY7230"/>
            </a:cxn>
            <a:cxn ang="0">
              <a:pos x="connsiteX7231" y="connsiteY7231"/>
            </a:cxn>
            <a:cxn ang="0">
              <a:pos x="connsiteX7232" y="connsiteY7232"/>
            </a:cxn>
            <a:cxn ang="0">
              <a:pos x="connsiteX7233" y="connsiteY7233"/>
            </a:cxn>
            <a:cxn ang="0">
              <a:pos x="connsiteX7234" y="connsiteY7234"/>
            </a:cxn>
            <a:cxn ang="0">
              <a:pos x="connsiteX7235" y="connsiteY7235"/>
            </a:cxn>
            <a:cxn ang="0">
              <a:pos x="connsiteX7236" y="connsiteY7236"/>
            </a:cxn>
            <a:cxn ang="0">
              <a:pos x="connsiteX7237" y="connsiteY7237"/>
            </a:cxn>
            <a:cxn ang="0">
              <a:pos x="connsiteX7238" y="connsiteY7238"/>
            </a:cxn>
            <a:cxn ang="0">
              <a:pos x="connsiteX7239" y="connsiteY7239"/>
            </a:cxn>
            <a:cxn ang="0">
              <a:pos x="connsiteX7240" y="connsiteY7240"/>
            </a:cxn>
            <a:cxn ang="0">
              <a:pos x="connsiteX7241" y="connsiteY7241"/>
            </a:cxn>
            <a:cxn ang="0">
              <a:pos x="connsiteX7242" y="connsiteY7242"/>
            </a:cxn>
            <a:cxn ang="0">
              <a:pos x="connsiteX7243" y="connsiteY7243"/>
            </a:cxn>
            <a:cxn ang="0">
              <a:pos x="connsiteX7244" y="connsiteY7244"/>
            </a:cxn>
            <a:cxn ang="0">
              <a:pos x="connsiteX7245" y="connsiteY7245"/>
            </a:cxn>
            <a:cxn ang="0">
              <a:pos x="connsiteX7246" y="connsiteY7246"/>
            </a:cxn>
            <a:cxn ang="0">
              <a:pos x="connsiteX7247" y="connsiteY7247"/>
            </a:cxn>
            <a:cxn ang="0">
              <a:pos x="connsiteX7248" y="connsiteY7248"/>
            </a:cxn>
            <a:cxn ang="0">
              <a:pos x="connsiteX7249" y="connsiteY7249"/>
            </a:cxn>
            <a:cxn ang="0">
              <a:pos x="connsiteX7250" y="connsiteY7250"/>
            </a:cxn>
            <a:cxn ang="0">
              <a:pos x="connsiteX7251" y="connsiteY7251"/>
            </a:cxn>
            <a:cxn ang="0">
              <a:pos x="connsiteX7252" y="connsiteY7252"/>
            </a:cxn>
            <a:cxn ang="0">
              <a:pos x="connsiteX7253" y="connsiteY7253"/>
            </a:cxn>
            <a:cxn ang="0">
              <a:pos x="connsiteX7254" y="connsiteY7254"/>
            </a:cxn>
            <a:cxn ang="0">
              <a:pos x="connsiteX7255" y="connsiteY7255"/>
            </a:cxn>
            <a:cxn ang="0">
              <a:pos x="connsiteX7256" y="connsiteY7256"/>
            </a:cxn>
            <a:cxn ang="0">
              <a:pos x="connsiteX7257" y="connsiteY7257"/>
            </a:cxn>
            <a:cxn ang="0">
              <a:pos x="connsiteX7258" y="connsiteY7258"/>
            </a:cxn>
            <a:cxn ang="0">
              <a:pos x="connsiteX7259" y="connsiteY7259"/>
            </a:cxn>
            <a:cxn ang="0">
              <a:pos x="connsiteX7260" y="connsiteY7260"/>
            </a:cxn>
            <a:cxn ang="0">
              <a:pos x="connsiteX7261" y="connsiteY7261"/>
            </a:cxn>
            <a:cxn ang="0">
              <a:pos x="connsiteX7262" y="connsiteY7262"/>
            </a:cxn>
            <a:cxn ang="0">
              <a:pos x="connsiteX7263" y="connsiteY7263"/>
            </a:cxn>
            <a:cxn ang="0">
              <a:pos x="connsiteX7264" y="connsiteY7264"/>
            </a:cxn>
            <a:cxn ang="0">
              <a:pos x="connsiteX7265" y="connsiteY7265"/>
            </a:cxn>
            <a:cxn ang="0">
              <a:pos x="connsiteX7266" y="connsiteY7266"/>
            </a:cxn>
            <a:cxn ang="0">
              <a:pos x="connsiteX7267" y="connsiteY7267"/>
            </a:cxn>
            <a:cxn ang="0">
              <a:pos x="connsiteX7268" y="connsiteY7268"/>
            </a:cxn>
            <a:cxn ang="0">
              <a:pos x="connsiteX7269" y="connsiteY7269"/>
            </a:cxn>
            <a:cxn ang="0">
              <a:pos x="connsiteX7270" y="connsiteY7270"/>
            </a:cxn>
            <a:cxn ang="0">
              <a:pos x="connsiteX7271" y="connsiteY7271"/>
            </a:cxn>
            <a:cxn ang="0">
              <a:pos x="connsiteX7272" y="connsiteY7272"/>
            </a:cxn>
            <a:cxn ang="0">
              <a:pos x="connsiteX7273" y="connsiteY7273"/>
            </a:cxn>
            <a:cxn ang="0">
              <a:pos x="connsiteX7274" y="connsiteY7274"/>
            </a:cxn>
            <a:cxn ang="0">
              <a:pos x="connsiteX7275" y="connsiteY7275"/>
            </a:cxn>
            <a:cxn ang="0">
              <a:pos x="connsiteX7276" y="connsiteY7276"/>
            </a:cxn>
            <a:cxn ang="0">
              <a:pos x="connsiteX7277" y="connsiteY7277"/>
            </a:cxn>
            <a:cxn ang="0">
              <a:pos x="connsiteX7278" y="connsiteY7278"/>
            </a:cxn>
            <a:cxn ang="0">
              <a:pos x="connsiteX7279" y="connsiteY7279"/>
            </a:cxn>
            <a:cxn ang="0">
              <a:pos x="connsiteX7280" y="connsiteY7280"/>
            </a:cxn>
            <a:cxn ang="0">
              <a:pos x="connsiteX7281" y="connsiteY7281"/>
            </a:cxn>
            <a:cxn ang="0">
              <a:pos x="connsiteX7282" y="connsiteY7282"/>
            </a:cxn>
            <a:cxn ang="0">
              <a:pos x="connsiteX7283" y="connsiteY7283"/>
            </a:cxn>
            <a:cxn ang="0">
              <a:pos x="connsiteX7284" y="connsiteY7284"/>
            </a:cxn>
            <a:cxn ang="0">
              <a:pos x="connsiteX7285" y="connsiteY7285"/>
            </a:cxn>
            <a:cxn ang="0">
              <a:pos x="connsiteX7286" y="connsiteY7286"/>
            </a:cxn>
            <a:cxn ang="0">
              <a:pos x="connsiteX7287" y="connsiteY7287"/>
            </a:cxn>
            <a:cxn ang="0">
              <a:pos x="connsiteX7288" y="connsiteY7288"/>
            </a:cxn>
            <a:cxn ang="0">
              <a:pos x="connsiteX7289" y="connsiteY7289"/>
            </a:cxn>
            <a:cxn ang="0">
              <a:pos x="connsiteX7290" y="connsiteY7290"/>
            </a:cxn>
            <a:cxn ang="0">
              <a:pos x="connsiteX7291" y="connsiteY7291"/>
            </a:cxn>
            <a:cxn ang="0">
              <a:pos x="connsiteX7292" y="connsiteY7292"/>
            </a:cxn>
            <a:cxn ang="0">
              <a:pos x="connsiteX7293" y="connsiteY7293"/>
            </a:cxn>
            <a:cxn ang="0">
              <a:pos x="connsiteX7294" y="connsiteY7294"/>
            </a:cxn>
            <a:cxn ang="0">
              <a:pos x="connsiteX7295" y="connsiteY7295"/>
            </a:cxn>
            <a:cxn ang="0">
              <a:pos x="connsiteX7296" y="connsiteY7296"/>
            </a:cxn>
            <a:cxn ang="0">
              <a:pos x="connsiteX7297" y="connsiteY7297"/>
            </a:cxn>
            <a:cxn ang="0">
              <a:pos x="connsiteX7298" y="connsiteY7298"/>
            </a:cxn>
            <a:cxn ang="0">
              <a:pos x="connsiteX7299" y="connsiteY7299"/>
            </a:cxn>
            <a:cxn ang="0">
              <a:pos x="connsiteX7300" y="connsiteY7300"/>
            </a:cxn>
            <a:cxn ang="0">
              <a:pos x="connsiteX7301" y="connsiteY7301"/>
            </a:cxn>
            <a:cxn ang="0">
              <a:pos x="connsiteX7302" y="connsiteY7302"/>
            </a:cxn>
            <a:cxn ang="0">
              <a:pos x="connsiteX7303" y="connsiteY7303"/>
            </a:cxn>
            <a:cxn ang="0">
              <a:pos x="connsiteX7304" y="connsiteY7304"/>
            </a:cxn>
            <a:cxn ang="0">
              <a:pos x="connsiteX7305" y="connsiteY7305"/>
            </a:cxn>
            <a:cxn ang="0">
              <a:pos x="connsiteX7306" y="connsiteY7306"/>
            </a:cxn>
            <a:cxn ang="0">
              <a:pos x="connsiteX7307" y="connsiteY7307"/>
            </a:cxn>
            <a:cxn ang="0">
              <a:pos x="connsiteX7308" y="connsiteY7308"/>
            </a:cxn>
            <a:cxn ang="0">
              <a:pos x="connsiteX7309" y="connsiteY7309"/>
            </a:cxn>
            <a:cxn ang="0">
              <a:pos x="connsiteX7310" y="connsiteY7310"/>
            </a:cxn>
            <a:cxn ang="0">
              <a:pos x="connsiteX7311" y="connsiteY7311"/>
            </a:cxn>
            <a:cxn ang="0">
              <a:pos x="connsiteX7312" y="connsiteY7312"/>
            </a:cxn>
            <a:cxn ang="0">
              <a:pos x="connsiteX7313" y="connsiteY7313"/>
            </a:cxn>
            <a:cxn ang="0">
              <a:pos x="connsiteX7314" y="connsiteY7314"/>
            </a:cxn>
            <a:cxn ang="0">
              <a:pos x="connsiteX7315" y="connsiteY7315"/>
            </a:cxn>
            <a:cxn ang="0">
              <a:pos x="connsiteX7316" y="connsiteY7316"/>
            </a:cxn>
            <a:cxn ang="0">
              <a:pos x="connsiteX7317" y="connsiteY7317"/>
            </a:cxn>
            <a:cxn ang="0">
              <a:pos x="connsiteX7318" y="connsiteY7318"/>
            </a:cxn>
            <a:cxn ang="0">
              <a:pos x="connsiteX7319" y="connsiteY7319"/>
            </a:cxn>
            <a:cxn ang="0">
              <a:pos x="connsiteX7320" y="connsiteY7320"/>
            </a:cxn>
            <a:cxn ang="0">
              <a:pos x="connsiteX7321" y="connsiteY7321"/>
            </a:cxn>
            <a:cxn ang="0">
              <a:pos x="connsiteX7322" y="connsiteY7322"/>
            </a:cxn>
            <a:cxn ang="0">
              <a:pos x="connsiteX7323" y="connsiteY7323"/>
            </a:cxn>
            <a:cxn ang="0">
              <a:pos x="connsiteX7324" y="connsiteY7324"/>
            </a:cxn>
            <a:cxn ang="0">
              <a:pos x="connsiteX7325" y="connsiteY7325"/>
            </a:cxn>
            <a:cxn ang="0">
              <a:pos x="connsiteX7326" y="connsiteY7326"/>
            </a:cxn>
            <a:cxn ang="0">
              <a:pos x="connsiteX7327" y="connsiteY7327"/>
            </a:cxn>
            <a:cxn ang="0">
              <a:pos x="connsiteX7328" y="connsiteY7328"/>
            </a:cxn>
            <a:cxn ang="0">
              <a:pos x="connsiteX7329" y="connsiteY7329"/>
            </a:cxn>
            <a:cxn ang="0">
              <a:pos x="connsiteX7330" y="connsiteY7330"/>
            </a:cxn>
            <a:cxn ang="0">
              <a:pos x="connsiteX7331" y="connsiteY7331"/>
            </a:cxn>
            <a:cxn ang="0">
              <a:pos x="connsiteX7332" y="connsiteY7332"/>
            </a:cxn>
            <a:cxn ang="0">
              <a:pos x="connsiteX7333" y="connsiteY7333"/>
            </a:cxn>
            <a:cxn ang="0">
              <a:pos x="connsiteX7334" y="connsiteY7334"/>
            </a:cxn>
            <a:cxn ang="0">
              <a:pos x="connsiteX7335" y="connsiteY7335"/>
            </a:cxn>
            <a:cxn ang="0">
              <a:pos x="connsiteX7336" y="connsiteY7336"/>
            </a:cxn>
            <a:cxn ang="0">
              <a:pos x="connsiteX7337" y="connsiteY7337"/>
            </a:cxn>
            <a:cxn ang="0">
              <a:pos x="connsiteX7338" y="connsiteY7338"/>
            </a:cxn>
            <a:cxn ang="0">
              <a:pos x="connsiteX7339" y="connsiteY7339"/>
            </a:cxn>
            <a:cxn ang="0">
              <a:pos x="connsiteX7340" y="connsiteY7340"/>
            </a:cxn>
            <a:cxn ang="0">
              <a:pos x="connsiteX7341" y="connsiteY7341"/>
            </a:cxn>
            <a:cxn ang="0">
              <a:pos x="connsiteX7342" y="connsiteY7342"/>
            </a:cxn>
            <a:cxn ang="0">
              <a:pos x="connsiteX7343" y="connsiteY7343"/>
            </a:cxn>
            <a:cxn ang="0">
              <a:pos x="connsiteX7344" y="connsiteY7344"/>
            </a:cxn>
            <a:cxn ang="0">
              <a:pos x="connsiteX7345" y="connsiteY7345"/>
            </a:cxn>
            <a:cxn ang="0">
              <a:pos x="connsiteX7346" y="connsiteY7346"/>
            </a:cxn>
            <a:cxn ang="0">
              <a:pos x="connsiteX7347" y="connsiteY7347"/>
            </a:cxn>
            <a:cxn ang="0">
              <a:pos x="connsiteX7348" y="connsiteY7348"/>
            </a:cxn>
            <a:cxn ang="0">
              <a:pos x="connsiteX7349" y="connsiteY7349"/>
            </a:cxn>
            <a:cxn ang="0">
              <a:pos x="connsiteX7350" y="connsiteY7350"/>
            </a:cxn>
            <a:cxn ang="0">
              <a:pos x="connsiteX7351" y="connsiteY7351"/>
            </a:cxn>
            <a:cxn ang="0">
              <a:pos x="connsiteX7352" y="connsiteY7352"/>
            </a:cxn>
            <a:cxn ang="0">
              <a:pos x="connsiteX7353" y="connsiteY7353"/>
            </a:cxn>
            <a:cxn ang="0">
              <a:pos x="connsiteX7354" y="connsiteY7354"/>
            </a:cxn>
            <a:cxn ang="0">
              <a:pos x="connsiteX7355" y="connsiteY7355"/>
            </a:cxn>
            <a:cxn ang="0">
              <a:pos x="connsiteX7356" y="connsiteY7356"/>
            </a:cxn>
            <a:cxn ang="0">
              <a:pos x="connsiteX7357" y="connsiteY7357"/>
            </a:cxn>
            <a:cxn ang="0">
              <a:pos x="connsiteX7358" y="connsiteY7358"/>
            </a:cxn>
            <a:cxn ang="0">
              <a:pos x="connsiteX7359" y="connsiteY7359"/>
            </a:cxn>
            <a:cxn ang="0">
              <a:pos x="connsiteX7360" y="connsiteY7360"/>
            </a:cxn>
            <a:cxn ang="0">
              <a:pos x="connsiteX7361" y="connsiteY7361"/>
            </a:cxn>
            <a:cxn ang="0">
              <a:pos x="connsiteX7362" y="connsiteY7362"/>
            </a:cxn>
            <a:cxn ang="0">
              <a:pos x="connsiteX7363" y="connsiteY7363"/>
            </a:cxn>
            <a:cxn ang="0">
              <a:pos x="connsiteX7364" y="connsiteY7364"/>
            </a:cxn>
            <a:cxn ang="0">
              <a:pos x="connsiteX7365" y="connsiteY7365"/>
            </a:cxn>
            <a:cxn ang="0">
              <a:pos x="connsiteX7366" y="connsiteY7366"/>
            </a:cxn>
            <a:cxn ang="0">
              <a:pos x="connsiteX7367" y="connsiteY7367"/>
            </a:cxn>
            <a:cxn ang="0">
              <a:pos x="connsiteX7368" y="connsiteY7368"/>
            </a:cxn>
            <a:cxn ang="0">
              <a:pos x="connsiteX7369" y="connsiteY7369"/>
            </a:cxn>
            <a:cxn ang="0">
              <a:pos x="connsiteX7370" y="connsiteY7370"/>
            </a:cxn>
            <a:cxn ang="0">
              <a:pos x="connsiteX7371" y="connsiteY7371"/>
            </a:cxn>
            <a:cxn ang="0">
              <a:pos x="connsiteX7372" y="connsiteY7372"/>
            </a:cxn>
            <a:cxn ang="0">
              <a:pos x="connsiteX7373" y="connsiteY7373"/>
            </a:cxn>
            <a:cxn ang="0">
              <a:pos x="connsiteX7374" y="connsiteY7374"/>
            </a:cxn>
            <a:cxn ang="0">
              <a:pos x="connsiteX7375" y="connsiteY7375"/>
            </a:cxn>
            <a:cxn ang="0">
              <a:pos x="connsiteX7376" y="connsiteY7376"/>
            </a:cxn>
            <a:cxn ang="0">
              <a:pos x="connsiteX7377" y="connsiteY7377"/>
            </a:cxn>
            <a:cxn ang="0">
              <a:pos x="connsiteX7378" y="connsiteY7378"/>
            </a:cxn>
            <a:cxn ang="0">
              <a:pos x="connsiteX7379" y="connsiteY7379"/>
            </a:cxn>
            <a:cxn ang="0">
              <a:pos x="connsiteX7380" y="connsiteY7380"/>
            </a:cxn>
            <a:cxn ang="0">
              <a:pos x="connsiteX7381" y="connsiteY7381"/>
            </a:cxn>
            <a:cxn ang="0">
              <a:pos x="connsiteX7382" y="connsiteY7382"/>
            </a:cxn>
            <a:cxn ang="0">
              <a:pos x="connsiteX7383" y="connsiteY7383"/>
            </a:cxn>
            <a:cxn ang="0">
              <a:pos x="connsiteX7384" y="connsiteY7384"/>
            </a:cxn>
            <a:cxn ang="0">
              <a:pos x="connsiteX7385" y="connsiteY7385"/>
            </a:cxn>
            <a:cxn ang="0">
              <a:pos x="connsiteX7386" y="connsiteY7386"/>
            </a:cxn>
            <a:cxn ang="0">
              <a:pos x="connsiteX7387" y="connsiteY7387"/>
            </a:cxn>
            <a:cxn ang="0">
              <a:pos x="connsiteX7388" y="connsiteY7388"/>
            </a:cxn>
            <a:cxn ang="0">
              <a:pos x="connsiteX7389" y="connsiteY7389"/>
            </a:cxn>
            <a:cxn ang="0">
              <a:pos x="connsiteX7390" y="connsiteY7390"/>
            </a:cxn>
            <a:cxn ang="0">
              <a:pos x="connsiteX7391" y="connsiteY7391"/>
            </a:cxn>
            <a:cxn ang="0">
              <a:pos x="connsiteX7392" y="connsiteY7392"/>
            </a:cxn>
            <a:cxn ang="0">
              <a:pos x="connsiteX7393" y="connsiteY7393"/>
            </a:cxn>
            <a:cxn ang="0">
              <a:pos x="connsiteX7394" y="connsiteY7394"/>
            </a:cxn>
            <a:cxn ang="0">
              <a:pos x="connsiteX7395" y="connsiteY7395"/>
            </a:cxn>
            <a:cxn ang="0">
              <a:pos x="connsiteX7396" y="connsiteY7396"/>
            </a:cxn>
            <a:cxn ang="0">
              <a:pos x="connsiteX7397" y="connsiteY7397"/>
            </a:cxn>
            <a:cxn ang="0">
              <a:pos x="connsiteX7398" y="connsiteY7398"/>
            </a:cxn>
            <a:cxn ang="0">
              <a:pos x="connsiteX7399" y="connsiteY7399"/>
            </a:cxn>
            <a:cxn ang="0">
              <a:pos x="connsiteX7400" y="connsiteY7400"/>
            </a:cxn>
            <a:cxn ang="0">
              <a:pos x="connsiteX7401" y="connsiteY7401"/>
            </a:cxn>
            <a:cxn ang="0">
              <a:pos x="connsiteX7402" y="connsiteY7402"/>
            </a:cxn>
            <a:cxn ang="0">
              <a:pos x="connsiteX7403" y="connsiteY7403"/>
            </a:cxn>
            <a:cxn ang="0">
              <a:pos x="connsiteX7404" y="connsiteY7404"/>
            </a:cxn>
            <a:cxn ang="0">
              <a:pos x="connsiteX7405" y="connsiteY7405"/>
            </a:cxn>
            <a:cxn ang="0">
              <a:pos x="connsiteX7406" y="connsiteY7406"/>
            </a:cxn>
            <a:cxn ang="0">
              <a:pos x="connsiteX7407" y="connsiteY7407"/>
            </a:cxn>
            <a:cxn ang="0">
              <a:pos x="connsiteX7408" y="connsiteY7408"/>
            </a:cxn>
            <a:cxn ang="0">
              <a:pos x="connsiteX7409" y="connsiteY7409"/>
            </a:cxn>
            <a:cxn ang="0">
              <a:pos x="connsiteX7410" y="connsiteY7410"/>
            </a:cxn>
            <a:cxn ang="0">
              <a:pos x="connsiteX7411" y="connsiteY7411"/>
            </a:cxn>
            <a:cxn ang="0">
              <a:pos x="connsiteX7412" y="connsiteY7412"/>
            </a:cxn>
            <a:cxn ang="0">
              <a:pos x="connsiteX7413" y="connsiteY7413"/>
            </a:cxn>
            <a:cxn ang="0">
              <a:pos x="connsiteX7414" y="connsiteY7414"/>
            </a:cxn>
            <a:cxn ang="0">
              <a:pos x="connsiteX7415" y="connsiteY7415"/>
            </a:cxn>
            <a:cxn ang="0">
              <a:pos x="connsiteX7416" y="connsiteY7416"/>
            </a:cxn>
            <a:cxn ang="0">
              <a:pos x="connsiteX7417" y="connsiteY7417"/>
            </a:cxn>
            <a:cxn ang="0">
              <a:pos x="connsiteX7418" y="connsiteY7418"/>
            </a:cxn>
            <a:cxn ang="0">
              <a:pos x="connsiteX7419" y="connsiteY7419"/>
            </a:cxn>
            <a:cxn ang="0">
              <a:pos x="connsiteX7420" y="connsiteY7420"/>
            </a:cxn>
            <a:cxn ang="0">
              <a:pos x="connsiteX7421" y="connsiteY7421"/>
            </a:cxn>
            <a:cxn ang="0">
              <a:pos x="connsiteX7422" y="connsiteY7422"/>
            </a:cxn>
            <a:cxn ang="0">
              <a:pos x="connsiteX7423" y="connsiteY7423"/>
            </a:cxn>
            <a:cxn ang="0">
              <a:pos x="connsiteX7424" y="connsiteY7424"/>
            </a:cxn>
            <a:cxn ang="0">
              <a:pos x="connsiteX7425" y="connsiteY7425"/>
            </a:cxn>
            <a:cxn ang="0">
              <a:pos x="connsiteX7426" y="connsiteY7426"/>
            </a:cxn>
            <a:cxn ang="0">
              <a:pos x="connsiteX7427" y="connsiteY7427"/>
            </a:cxn>
            <a:cxn ang="0">
              <a:pos x="connsiteX7428" y="connsiteY7428"/>
            </a:cxn>
            <a:cxn ang="0">
              <a:pos x="connsiteX7429" y="connsiteY7429"/>
            </a:cxn>
            <a:cxn ang="0">
              <a:pos x="connsiteX7430" y="connsiteY7430"/>
            </a:cxn>
            <a:cxn ang="0">
              <a:pos x="connsiteX7431" y="connsiteY7431"/>
            </a:cxn>
            <a:cxn ang="0">
              <a:pos x="connsiteX7432" y="connsiteY7432"/>
            </a:cxn>
            <a:cxn ang="0">
              <a:pos x="connsiteX7433" y="connsiteY7433"/>
            </a:cxn>
            <a:cxn ang="0">
              <a:pos x="connsiteX7434" y="connsiteY7434"/>
            </a:cxn>
            <a:cxn ang="0">
              <a:pos x="connsiteX7435" y="connsiteY7435"/>
            </a:cxn>
            <a:cxn ang="0">
              <a:pos x="connsiteX7436" y="connsiteY7436"/>
            </a:cxn>
            <a:cxn ang="0">
              <a:pos x="connsiteX7437" y="connsiteY7437"/>
            </a:cxn>
            <a:cxn ang="0">
              <a:pos x="connsiteX7438" y="connsiteY7438"/>
            </a:cxn>
            <a:cxn ang="0">
              <a:pos x="connsiteX7439" y="connsiteY7439"/>
            </a:cxn>
            <a:cxn ang="0">
              <a:pos x="connsiteX7440" y="connsiteY7440"/>
            </a:cxn>
            <a:cxn ang="0">
              <a:pos x="connsiteX7441" y="connsiteY7441"/>
            </a:cxn>
            <a:cxn ang="0">
              <a:pos x="connsiteX7442" y="connsiteY7442"/>
            </a:cxn>
            <a:cxn ang="0">
              <a:pos x="connsiteX7443" y="connsiteY7443"/>
            </a:cxn>
            <a:cxn ang="0">
              <a:pos x="connsiteX7444" y="connsiteY7444"/>
            </a:cxn>
            <a:cxn ang="0">
              <a:pos x="connsiteX7445" y="connsiteY7445"/>
            </a:cxn>
            <a:cxn ang="0">
              <a:pos x="connsiteX7446" y="connsiteY7446"/>
            </a:cxn>
            <a:cxn ang="0">
              <a:pos x="connsiteX7447" y="connsiteY7447"/>
            </a:cxn>
            <a:cxn ang="0">
              <a:pos x="connsiteX7448" y="connsiteY7448"/>
            </a:cxn>
            <a:cxn ang="0">
              <a:pos x="connsiteX7449" y="connsiteY7449"/>
            </a:cxn>
            <a:cxn ang="0">
              <a:pos x="connsiteX7450" y="connsiteY7450"/>
            </a:cxn>
            <a:cxn ang="0">
              <a:pos x="connsiteX7451" y="connsiteY7451"/>
            </a:cxn>
            <a:cxn ang="0">
              <a:pos x="connsiteX7452" y="connsiteY7452"/>
            </a:cxn>
            <a:cxn ang="0">
              <a:pos x="connsiteX7453" y="connsiteY7453"/>
            </a:cxn>
            <a:cxn ang="0">
              <a:pos x="connsiteX7454" y="connsiteY7454"/>
            </a:cxn>
            <a:cxn ang="0">
              <a:pos x="connsiteX7455" y="connsiteY7455"/>
            </a:cxn>
            <a:cxn ang="0">
              <a:pos x="connsiteX7456" y="connsiteY7456"/>
            </a:cxn>
            <a:cxn ang="0">
              <a:pos x="connsiteX7457" y="connsiteY7457"/>
            </a:cxn>
            <a:cxn ang="0">
              <a:pos x="connsiteX7458" y="connsiteY7458"/>
            </a:cxn>
            <a:cxn ang="0">
              <a:pos x="connsiteX7459" y="connsiteY7459"/>
            </a:cxn>
            <a:cxn ang="0">
              <a:pos x="connsiteX7460" y="connsiteY7460"/>
            </a:cxn>
            <a:cxn ang="0">
              <a:pos x="connsiteX7461" y="connsiteY7461"/>
            </a:cxn>
            <a:cxn ang="0">
              <a:pos x="connsiteX7462" y="connsiteY7462"/>
            </a:cxn>
            <a:cxn ang="0">
              <a:pos x="connsiteX7463" y="connsiteY7463"/>
            </a:cxn>
            <a:cxn ang="0">
              <a:pos x="connsiteX7464" y="connsiteY7464"/>
            </a:cxn>
            <a:cxn ang="0">
              <a:pos x="connsiteX7465" y="connsiteY7465"/>
            </a:cxn>
            <a:cxn ang="0">
              <a:pos x="connsiteX7466" y="connsiteY7466"/>
            </a:cxn>
            <a:cxn ang="0">
              <a:pos x="connsiteX7467" y="connsiteY7467"/>
            </a:cxn>
            <a:cxn ang="0">
              <a:pos x="connsiteX7468" y="connsiteY7468"/>
            </a:cxn>
            <a:cxn ang="0">
              <a:pos x="connsiteX7469" y="connsiteY7469"/>
            </a:cxn>
            <a:cxn ang="0">
              <a:pos x="connsiteX7470" y="connsiteY7470"/>
            </a:cxn>
            <a:cxn ang="0">
              <a:pos x="connsiteX7471" y="connsiteY7471"/>
            </a:cxn>
            <a:cxn ang="0">
              <a:pos x="connsiteX7472" y="connsiteY7472"/>
            </a:cxn>
            <a:cxn ang="0">
              <a:pos x="connsiteX7473" y="connsiteY7473"/>
            </a:cxn>
            <a:cxn ang="0">
              <a:pos x="connsiteX7474" y="connsiteY7474"/>
            </a:cxn>
            <a:cxn ang="0">
              <a:pos x="connsiteX7475" y="connsiteY7475"/>
            </a:cxn>
            <a:cxn ang="0">
              <a:pos x="connsiteX7476" y="connsiteY7476"/>
            </a:cxn>
            <a:cxn ang="0">
              <a:pos x="connsiteX7477" y="connsiteY7477"/>
            </a:cxn>
            <a:cxn ang="0">
              <a:pos x="connsiteX7478" y="connsiteY7478"/>
            </a:cxn>
            <a:cxn ang="0">
              <a:pos x="connsiteX7479" y="connsiteY7479"/>
            </a:cxn>
            <a:cxn ang="0">
              <a:pos x="connsiteX7480" y="connsiteY7480"/>
            </a:cxn>
            <a:cxn ang="0">
              <a:pos x="connsiteX7481" y="connsiteY7481"/>
            </a:cxn>
            <a:cxn ang="0">
              <a:pos x="connsiteX7482" y="connsiteY7482"/>
            </a:cxn>
            <a:cxn ang="0">
              <a:pos x="connsiteX7483" y="connsiteY7483"/>
            </a:cxn>
            <a:cxn ang="0">
              <a:pos x="connsiteX7484" y="connsiteY7484"/>
            </a:cxn>
            <a:cxn ang="0">
              <a:pos x="connsiteX7485" y="connsiteY7485"/>
            </a:cxn>
            <a:cxn ang="0">
              <a:pos x="connsiteX7486" y="connsiteY7486"/>
            </a:cxn>
            <a:cxn ang="0">
              <a:pos x="connsiteX7487" y="connsiteY7487"/>
            </a:cxn>
            <a:cxn ang="0">
              <a:pos x="connsiteX7488" y="connsiteY7488"/>
            </a:cxn>
            <a:cxn ang="0">
              <a:pos x="connsiteX7489" y="connsiteY7489"/>
            </a:cxn>
            <a:cxn ang="0">
              <a:pos x="connsiteX7490" y="connsiteY7490"/>
            </a:cxn>
            <a:cxn ang="0">
              <a:pos x="connsiteX7491" y="connsiteY7491"/>
            </a:cxn>
            <a:cxn ang="0">
              <a:pos x="connsiteX7492" y="connsiteY7492"/>
            </a:cxn>
            <a:cxn ang="0">
              <a:pos x="connsiteX7493" y="connsiteY7493"/>
            </a:cxn>
            <a:cxn ang="0">
              <a:pos x="connsiteX7494" y="connsiteY7494"/>
            </a:cxn>
            <a:cxn ang="0">
              <a:pos x="connsiteX7495" y="connsiteY7495"/>
            </a:cxn>
            <a:cxn ang="0">
              <a:pos x="connsiteX7496" y="connsiteY7496"/>
            </a:cxn>
            <a:cxn ang="0">
              <a:pos x="connsiteX7497" y="connsiteY7497"/>
            </a:cxn>
            <a:cxn ang="0">
              <a:pos x="connsiteX7498" y="connsiteY7498"/>
            </a:cxn>
            <a:cxn ang="0">
              <a:pos x="connsiteX7499" y="connsiteY7499"/>
            </a:cxn>
            <a:cxn ang="0">
              <a:pos x="connsiteX7500" y="connsiteY7500"/>
            </a:cxn>
            <a:cxn ang="0">
              <a:pos x="connsiteX7501" y="connsiteY7501"/>
            </a:cxn>
            <a:cxn ang="0">
              <a:pos x="connsiteX7502" y="connsiteY7502"/>
            </a:cxn>
            <a:cxn ang="0">
              <a:pos x="connsiteX7503" y="connsiteY7503"/>
            </a:cxn>
            <a:cxn ang="0">
              <a:pos x="connsiteX7504" y="connsiteY7504"/>
            </a:cxn>
            <a:cxn ang="0">
              <a:pos x="connsiteX7505" y="connsiteY7505"/>
            </a:cxn>
            <a:cxn ang="0">
              <a:pos x="connsiteX7506" y="connsiteY7506"/>
            </a:cxn>
            <a:cxn ang="0">
              <a:pos x="connsiteX7507" y="connsiteY7507"/>
            </a:cxn>
            <a:cxn ang="0">
              <a:pos x="connsiteX7508" y="connsiteY7508"/>
            </a:cxn>
            <a:cxn ang="0">
              <a:pos x="connsiteX7509" y="connsiteY7509"/>
            </a:cxn>
            <a:cxn ang="0">
              <a:pos x="connsiteX7510" y="connsiteY7510"/>
            </a:cxn>
            <a:cxn ang="0">
              <a:pos x="connsiteX7511" y="connsiteY7511"/>
            </a:cxn>
            <a:cxn ang="0">
              <a:pos x="connsiteX7512" y="connsiteY7512"/>
            </a:cxn>
            <a:cxn ang="0">
              <a:pos x="connsiteX7513" y="connsiteY7513"/>
            </a:cxn>
            <a:cxn ang="0">
              <a:pos x="connsiteX7514" y="connsiteY7514"/>
            </a:cxn>
            <a:cxn ang="0">
              <a:pos x="connsiteX7515" y="connsiteY7515"/>
            </a:cxn>
            <a:cxn ang="0">
              <a:pos x="connsiteX7516" y="connsiteY7516"/>
            </a:cxn>
            <a:cxn ang="0">
              <a:pos x="connsiteX7517" y="connsiteY7517"/>
            </a:cxn>
            <a:cxn ang="0">
              <a:pos x="connsiteX7518" y="connsiteY7518"/>
            </a:cxn>
            <a:cxn ang="0">
              <a:pos x="connsiteX7519" y="connsiteY7519"/>
            </a:cxn>
            <a:cxn ang="0">
              <a:pos x="connsiteX7520" y="connsiteY7520"/>
            </a:cxn>
            <a:cxn ang="0">
              <a:pos x="connsiteX7521" y="connsiteY7521"/>
            </a:cxn>
            <a:cxn ang="0">
              <a:pos x="connsiteX7522" y="connsiteY7522"/>
            </a:cxn>
            <a:cxn ang="0">
              <a:pos x="connsiteX7523" y="connsiteY7523"/>
            </a:cxn>
            <a:cxn ang="0">
              <a:pos x="connsiteX7524" y="connsiteY7524"/>
            </a:cxn>
            <a:cxn ang="0">
              <a:pos x="connsiteX7525" y="connsiteY7525"/>
            </a:cxn>
            <a:cxn ang="0">
              <a:pos x="connsiteX7526" y="connsiteY7526"/>
            </a:cxn>
            <a:cxn ang="0">
              <a:pos x="connsiteX7527" y="connsiteY7527"/>
            </a:cxn>
            <a:cxn ang="0">
              <a:pos x="connsiteX7528" y="connsiteY7528"/>
            </a:cxn>
            <a:cxn ang="0">
              <a:pos x="connsiteX7529" y="connsiteY7529"/>
            </a:cxn>
            <a:cxn ang="0">
              <a:pos x="connsiteX7530" y="connsiteY7530"/>
            </a:cxn>
            <a:cxn ang="0">
              <a:pos x="connsiteX7531" y="connsiteY7531"/>
            </a:cxn>
            <a:cxn ang="0">
              <a:pos x="connsiteX7532" y="connsiteY7532"/>
            </a:cxn>
            <a:cxn ang="0">
              <a:pos x="connsiteX7533" y="connsiteY7533"/>
            </a:cxn>
            <a:cxn ang="0">
              <a:pos x="connsiteX7534" y="connsiteY7534"/>
            </a:cxn>
            <a:cxn ang="0">
              <a:pos x="connsiteX7535" y="connsiteY7535"/>
            </a:cxn>
            <a:cxn ang="0">
              <a:pos x="connsiteX7536" y="connsiteY7536"/>
            </a:cxn>
            <a:cxn ang="0">
              <a:pos x="connsiteX7537" y="connsiteY7537"/>
            </a:cxn>
            <a:cxn ang="0">
              <a:pos x="connsiteX7538" y="connsiteY7538"/>
            </a:cxn>
            <a:cxn ang="0">
              <a:pos x="connsiteX7539" y="connsiteY7539"/>
            </a:cxn>
            <a:cxn ang="0">
              <a:pos x="connsiteX7540" y="connsiteY7540"/>
            </a:cxn>
            <a:cxn ang="0">
              <a:pos x="connsiteX7541" y="connsiteY7541"/>
            </a:cxn>
            <a:cxn ang="0">
              <a:pos x="connsiteX7542" y="connsiteY7542"/>
            </a:cxn>
            <a:cxn ang="0">
              <a:pos x="connsiteX7543" y="connsiteY7543"/>
            </a:cxn>
            <a:cxn ang="0">
              <a:pos x="connsiteX7544" y="connsiteY7544"/>
            </a:cxn>
            <a:cxn ang="0">
              <a:pos x="connsiteX7545" y="connsiteY7545"/>
            </a:cxn>
            <a:cxn ang="0">
              <a:pos x="connsiteX7546" y="connsiteY7546"/>
            </a:cxn>
            <a:cxn ang="0">
              <a:pos x="connsiteX7547" y="connsiteY7547"/>
            </a:cxn>
            <a:cxn ang="0">
              <a:pos x="connsiteX7548" y="connsiteY7548"/>
            </a:cxn>
            <a:cxn ang="0">
              <a:pos x="connsiteX7549" y="connsiteY7549"/>
            </a:cxn>
            <a:cxn ang="0">
              <a:pos x="connsiteX7550" y="connsiteY7550"/>
            </a:cxn>
            <a:cxn ang="0">
              <a:pos x="connsiteX7551" y="connsiteY7551"/>
            </a:cxn>
            <a:cxn ang="0">
              <a:pos x="connsiteX7552" y="connsiteY7552"/>
            </a:cxn>
            <a:cxn ang="0">
              <a:pos x="connsiteX7553" y="connsiteY7553"/>
            </a:cxn>
            <a:cxn ang="0">
              <a:pos x="connsiteX7554" y="connsiteY7554"/>
            </a:cxn>
            <a:cxn ang="0">
              <a:pos x="connsiteX7555" y="connsiteY7555"/>
            </a:cxn>
            <a:cxn ang="0">
              <a:pos x="connsiteX7556" y="connsiteY7556"/>
            </a:cxn>
            <a:cxn ang="0">
              <a:pos x="connsiteX7557" y="connsiteY7557"/>
            </a:cxn>
            <a:cxn ang="0">
              <a:pos x="connsiteX7558" y="connsiteY7558"/>
            </a:cxn>
            <a:cxn ang="0">
              <a:pos x="connsiteX7559" y="connsiteY7559"/>
            </a:cxn>
            <a:cxn ang="0">
              <a:pos x="connsiteX7560" y="connsiteY7560"/>
            </a:cxn>
            <a:cxn ang="0">
              <a:pos x="connsiteX7561" y="connsiteY7561"/>
            </a:cxn>
            <a:cxn ang="0">
              <a:pos x="connsiteX7562" y="connsiteY7562"/>
            </a:cxn>
            <a:cxn ang="0">
              <a:pos x="connsiteX7563" y="connsiteY7563"/>
            </a:cxn>
            <a:cxn ang="0">
              <a:pos x="connsiteX7564" y="connsiteY7564"/>
            </a:cxn>
            <a:cxn ang="0">
              <a:pos x="connsiteX7565" y="connsiteY7565"/>
            </a:cxn>
            <a:cxn ang="0">
              <a:pos x="connsiteX7566" y="connsiteY7566"/>
            </a:cxn>
            <a:cxn ang="0">
              <a:pos x="connsiteX7567" y="connsiteY7567"/>
            </a:cxn>
            <a:cxn ang="0">
              <a:pos x="connsiteX7568" y="connsiteY7568"/>
            </a:cxn>
            <a:cxn ang="0">
              <a:pos x="connsiteX7569" y="connsiteY7569"/>
            </a:cxn>
            <a:cxn ang="0">
              <a:pos x="connsiteX7570" y="connsiteY7570"/>
            </a:cxn>
            <a:cxn ang="0">
              <a:pos x="connsiteX7571" y="connsiteY7571"/>
            </a:cxn>
            <a:cxn ang="0">
              <a:pos x="connsiteX7572" y="connsiteY7572"/>
            </a:cxn>
            <a:cxn ang="0">
              <a:pos x="connsiteX7573" y="connsiteY7573"/>
            </a:cxn>
            <a:cxn ang="0">
              <a:pos x="connsiteX7574" y="connsiteY7574"/>
            </a:cxn>
            <a:cxn ang="0">
              <a:pos x="connsiteX7575" y="connsiteY7575"/>
            </a:cxn>
            <a:cxn ang="0">
              <a:pos x="connsiteX7576" y="connsiteY7576"/>
            </a:cxn>
            <a:cxn ang="0">
              <a:pos x="connsiteX7577" y="connsiteY7577"/>
            </a:cxn>
            <a:cxn ang="0">
              <a:pos x="connsiteX7578" y="connsiteY7578"/>
            </a:cxn>
            <a:cxn ang="0">
              <a:pos x="connsiteX7579" y="connsiteY7579"/>
            </a:cxn>
            <a:cxn ang="0">
              <a:pos x="connsiteX7580" y="connsiteY7580"/>
            </a:cxn>
            <a:cxn ang="0">
              <a:pos x="connsiteX7581" y="connsiteY7581"/>
            </a:cxn>
            <a:cxn ang="0">
              <a:pos x="connsiteX7582" y="connsiteY7582"/>
            </a:cxn>
            <a:cxn ang="0">
              <a:pos x="connsiteX7583" y="connsiteY7583"/>
            </a:cxn>
            <a:cxn ang="0">
              <a:pos x="connsiteX7584" y="connsiteY7584"/>
            </a:cxn>
            <a:cxn ang="0">
              <a:pos x="connsiteX7585" y="connsiteY7585"/>
            </a:cxn>
            <a:cxn ang="0">
              <a:pos x="connsiteX7586" y="connsiteY7586"/>
            </a:cxn>
            <a:cxn ang="0">
              <a:pos x="connsiteX7587" y="connsiteY7587"/>
            </a:cxn>
            <a:cxn ang="0">
              <a:pos x="connsiteX7588" y="connsiteY7588"/>
            </a:cxn>
            <a:cxn ang="0">
              <a:pos x="connsiteX7589" y="connsiteY7589"/>
            </a:cxn>
            <a:cxn ang="0">
              <a:pos x="connsiteX7590" y="connsiteY7590"/>
            </a:cxn>
            <a:cxn ang="0">
              <a:pos x="connsiteX7591" y="connsiteY7591"/>
            </a:cxn>
            <a:cxn ang="0">
              <a:pos x="connsiteX7592" y="connsiteY7592"/>
            </a:cxn>
            <a:cxn ang="0">
              <a:pos x="connsiteX7593" y="connsiteY7593"/>
            </a:cxn>
            <a:cxn ang="0">
              <a:pos x="connsiteX7594" y="connsiteY7594"/>
            </a:cxn>
            <a:cxn ang="0">
              <a:pos x="connsiteX7595" y="connsiteY7595"/>
            </a:cxn>
            <a:cxn ang="0">
              <a:pos x="connsiteX7596" y="connsiteY7596"/>
            </a:cxn>
            <a:cxn ang="0">
              <a:pos x="connsiteX7597" y="connsiteY7597"/>
            </a:cxn>
            <a:cxn ang="0">
              <a:pos x="connsiteX7598" y="connsiteY7598"/>
            </a:cxn>
            <a:cxn ang="0">
              <a:pos x="connsiteX7599" y="connsiteY7599"/>
            </a:cxn>
            <a:cxn ang="0">
              <a:pos x="connsiteX7600" y="connsiteY7600"/>
            </a:cxn>
            <a:cxn ang="0">
              <a:pos x="connsiteX7601" y="connsiteY7601"/>
            </a:cxn>
            <a:cxn ang="0">
              <a:pos x="connsiteX7602" y="connsiteY7602"/>
            </a:cxn>
            <a:cxn ang="0">
              <a:pos x="connsiteX7603" y="connsiteY7603"/>
            </a:cxn>
            <a:cxn ang="0">
              <a:pos x="connsiteX7604" y="connsiteY7604"/>
            </a:cxn>
            <a:cxn ang="0">
              <a:pos x="connsiteX7605" y="connsiteY7605"/>
            </a:cxn>
            <a:cxn ang="0">
              <a:pos x="connsiteX7606" y="connsiteY7606"/>
            </a:cxn>
            <a:cxn ang="0">
              <a:pos x="connsiteX7607" y="connsiteY7607"/>
            </a:cxn>
            <a:cxn ang="0">
              <a:pos x="connsiteX7608" y="connsiteY7608"/>
            </a:cxn>
            <a:cxn ang="0">
              <a:pos x="connsiteX7609" y="connsiteY7609"/>
            </a:cxn>
            <a:cxn ang="0">
              <a:pos x="connsiteX7610" y="connsiteY7610"/>
            </a:cxn>
            <a:cxn ang="0">
              <a:pos x="connsiteX7611" y="connsiteY7611"/>
            </a:cxn>
            <a:cxn ang="0">
              <a:pos x="connsiteX7612" y="connsiteY7612"/>
            </a:cxn>
            <a:cxn ang="0">
              <a:pos x="connsiteX7613" y="connsiteY7613"/>
            </a:cxn>
            <a:cxn ang="0">
              <a:pos x="connsiteX7614" y="connsiteY7614"/>
            </a:cxn>
            <a:cxn ang="0">
              <a:pos x="connsiteX7615" y="connsiteY7615"/>
            </a:cxn>
            <a:cxn ang="0">
              <a:pos x="connsiteX7616" y="connsiteY7616"/>
            </a:cxn>
            <a:cxn ang="0">
              <a:pos x="connsiteX7617" y="connsiteY7617"/>
            </a:cxn>
            <a:cxn ang="0">
              <a:pos x="connsiteX7618" y="connsiteY7618"/>
            </a:cxn>
            <a:cxn ang="0">
              <a:pos x="connsiteX7619" y="connsiteY7619"/>
            </a:cxn>
            <a:cxn ang="0">
              <a:pos x="connsiteX7620" y="connsiteY7620"/>
            </a:cxn>
            <a:cxn ang="0">
              <a:pos x="connsiteX7621" y="connsiteY7621"/>
            </a:cxn>
            <a:cxn ang="0">
              <a:pos x="connsiteX7622" y="connsiteY7622"/>
            </a:cxn>
            <a:cxn ang="0">
              <a:pos x="connsiteX7623" y="connsiteY7623"/>
            </a:cxn>
            <a:cxn ang="0">
              <a:pos x="connsiteX7624" y="connsiteY7624"/>
            </a:cxn>
            <a:cxn ang="0">
              <a:pos x="connsiteX7625" y="connsiteY7625"/>
            </a:cxn>
            <a:cxn ang="0">
              <a:pos x="connsiteX7626" y="connsiteY7626"/>
            </a:cxn>
            <a:cxn ang="0">
              <a:pos x="connsiteX7627" y="connsiteY7627"/>
            </a:cxn>
            <a:cxn ang="0">
              <a:pos x="connsiteX7628" y="connsiteY7628"/>
            </a:cxn>
            <a:cxn ang="0">
              <a:pos x="connsiteX7629" y="connsiteY7629"/>
            </a:cxn>
            <a:cxn ang="0">
              <a:pos x="connsiteX7630" y="connsiteY7630"/>
            </a:cxn>
            <a:cxn ang="0">
              <a:pos x="connsiteX7631" y="connsiteY7631"/>
            </a:cxn>
            <a:cxn ang="0">
              <a:pos x="connsiteX7632" y="connsiteY7632"/>
            </a:cxn>
            <a:cxn ang="0">
              <a:pos x="connsiteX7633" y="connsiteY7633"/>
            </a:cxn>
            <a:cxn ang="0">
              <a:pos x="connsiteX7634" y="connsiteY7634"/>
            </a:cxn>
            <a:cxn ang="0">
              <a:pos x="connsiteX7635" y="connsiteY7635"/>
            </a:cxn>
            <a:cxn ang="0">
              <a:pos x="connsiteX7636" y="connsiteY7636"/>
            </a:cxn>
            <a:cxn ang="0">
              <a:pos x="connsiteX7637" y="connsiteY7637"/>
            </a:cxn>
            <a:cxn ang="0">
              <a:pos x="connsiteX7638" y="connsiteY7638"/>
            </a:cxn>
            <a:cxn ang="0">
              <a:pos x="connsiteX7639" y="connsiteY7639"/>
            </a:cxn>
            <a:cxn ang="0">
              <a:pos x="connsiteX7640" y="connsiteY7640"/>
            </a:cxn>
            <a:cxn ang="0">
              <a:pos x="connsiteX7641" y="connsiteY7641"/>
            </a:cxn>
            <a:cxn ang="0">
              <a:pos x="connsiteX7642" y="connsiteY7642"/>
            </a:cxn>
            <a:cxn ang="0">
              <a:pos x="connsiteX7643" y="connsiteY7643"/>
            </a:cxn>
            <a:cxn ang="0">
              <a:pos x="connsiteX7644" y="connsiteY7644"/>
            </a:cxn>
            <a:cxn ang="0">
              <a:pos x="connsiteX7645" y="connsiteY7645"/>
            </a:cxn>
            <a:cxn ang="0">
              <a:pos x="connsiteX7646" y="connsiteY7646"/>
            </a:cxn>
            <a:cxn ang="0">
              <a:pos x="connsiteX7647" y="connsiteY7647"/>
            </a:cxn>
            <a:cxn ang="0">
              <a:pos x="connsiteX7648" y="connsiteY7648"/>
            </a:cxn>
            <a:cxn ang="0">
              <a:pos x="connsiteX7649" y="connsiteY7649"/>
            </a:cxn>
            <a:cxn ang="0">
              <a:pos x="connsiteX7650" y="connsiteY7650"/>
            </a:cxn>
            <a:cxn ang="0">
              <a:pos x="connsiteX7651" y="connsiteY7651"/>
            </a:cxn>
            <a:cxn ang="0">
              <a:pos x="connsiteX7652" y="connsiteY7652"/>
            </a:cxn>
            <a:cxn ang="0">
              <a:pos x="connsiteX7653" y="connsiteY7653"/>
            </a:cxn>
            <a:cxn ang="0">
              <a:pos x="connsiteX7654" y="connsiteY7654"/>
            </a:cxn>
            <a:cxn ang="0">
              <a:pos x="connsiteX7655" y="connsiteY7655"/>
            </a:cxn>
            <a:cxn ang="0">
              <a:pos x="connsiteX7656" y="connsiteY7656"/>
            </a:cxn>
            <a:cxn ang="0">
              <a:pos x="connsiteX7657" y="connsiteY7657"/>
            </a:cxn>
            <a:cxn ang="0">
              <a:pos x="connsiteX7658" y="connsiteY7658"/>
            </a:cxn>
            <a:cxn ang="0">
              <a:pos x="connsiteX7659" y="connsiteY7659"/>
            </a:cxn>
            <a:cxn ang="0">
              <a:pos x="connsiteX7660" y="connsiteY7660"/>
            </a:cxn>
            <a:cxn ang="0">
              <a:pos x="connsiteX7661" y="connsiteY7661"/>
            </a:cxn>
            <a:cxn ang="0">
              <a:pos x="connsiteX7662" y="connsiteY7662"/>
            </a:cxn>
            <a:cxn ang="0">
              <a:pos x="connsiteX7663" y="connsiteY7663"/>
            </a:cxn>
            <a:cxn ang="0">
              <a:pos x="connsiteX7664" y="connsiteY7664"/>
            </a:cxn>
            <a:cxn ang="0">
              <a:pos x="connsiteX7665" y="connsiteY7665"/>
            </a:cxn>
            <a:cxn ang="0">
              <a:pos x="connsiteX7666" y="connsiteY7666"/>
            </a:cxn>
            <a:cxn ang="0">
              <a:pos x="connsiteX7667" y="connsiteY7667"/>
            </a:cxn>
            <a:cxn ang="0">
              <a:pos x="connsiteX7668" y="connsiteY7668"/>
            </a:cxn>
            <a:cxn ang="0">
              <a:pos x="connsiteX7669" y="connsiteY7669"/>
            </a:cxn>
            <a:cxn ang="0">
              <a:pos x="connsiteX7670" y="connsiteY7670"/>
            </a:cxn>
            <a:cxn ang="0">
              <a:pos x="connsiteX7671" y="connsiteY7671"/>
            </a:cxn>
            <a:cxn ang="0">
              <a:pos x="connsiteX7672" y="connsiteY7672"/>
            </a:cxn>
            <a:cxn ang="0">
              <a:pos x="connsiteX7673" y="connsiteY7673"/>
            </a:cxn>
            <a:cxn ang="0">
              <a:pos x="connsiteX7674" y="connsiteY7674"/>
            </a:cxn>
            <a:cxn ang="0">
              <a:pos x="connsiteX7675" y="connsiteY7675"/>
            </a:cxn>
            <a:cxn ang="0">
              <a:pos x="connsiteX7676" y="connsiteY7676"/>
            </a:cxn>
            <a:cxn ang="0">
              <a:pos x="connsiteX7677" y="connsiteY7677"/>
            </a:cxn>
            <a:cxn ang="0">
              <a:pos x="connsiteX7678" y="connsiteY7678"/>
            </a:cxn>
            <a:cxn ang="0">
              <a:pos x="connsiteX7679" y="connsiteY7679"/>
            </a:cxn>
            <a:cxn ang="0">
              <a:pos x="connsiteX7680" y="connsiteY7680"/>
            </a:cxn>
            <a:cxn ang="0">
              <a:pos x="connsiteX7681" y="connsiteY7681"/>
            </a:cxn>
            <a:cxn ang="0">
              <a:pos x="connsiteX7682" y="connsiteY7682"/>
            </a:cxn>
            <a:cxn ang="0">
              <a:pos x="connsiteX7683" y="connsiteY7683"/>
            </a:cxn>
            <a:cxn ang="0">
              <a:pos x="connsiteX7684" y="connsiteY7684"/>
            </a:cxn>
            <a:cxn ang="0">
              <a:pos x="connsiteX7685" y="connsiteY7685"/>
            </a:cxn>
            <a:cxn ang="0">
              <a:pos x="connsiteX7686" y="connsiteY7686"/>
            </a:cxn>
            <a:cxn ang="0">
              <a:pos x="connsiteX7687" y="connsiteY7687"/>
            </a:cxn>
            <a:cxn ang="0">
              <a:pos x="connsiteX7688" y="connsiteY7688"/>
            </a:cxn>
            <a:cxn ang="0">
              <a:pos x="connsiteX7689" y="connsiteY7689"/>
            </a:cxn>
            <a:cxn ang="0">
              <a:pos x="connsiteX7690" y="connsiteY7690"/>
            </a:cxn>
            <a:cxn ang="0">
              <a:pos x="connsiteX7691" y="connsiteY7691"/>
            </a:cxn>
            <a:cxn ang="0">
              <a:pos x="connsiteX7692" y="connsiteY7692"/>
            </a:cxn>
            <a:cxn ang="0">
              <a:pos x="connsiteX7693" y="connsiteY7693"/>
            </a:cxn>
            <a:cxn ang="0">
              <a:pos x="connsiteX7694" y="connsiteY7694"/>
            </a:cxn>
            <a:cxn ang="0">
              <a:pos x="connsiteX7695" y="connsiteY7695"/>
            </a:cxn>
            <a:cxn ang="0">
              <a:pos x="connsiteX7696" y="connsiteY7696"/>
            </a:cxn>
            <a:cxn ang="0">
              <a:pos x="connsiteX7697" y="connsiteY7697"/>
            </a:cxn>
            <a:cxn ang="0">
              <a:pos x="connsiteX7698" y="connsiteY7698"/>
            </a:cxn>
            <a:cxn ang="0">
              <a:pos x="connsiteX7699" y="connsiteY7699"/>
            </a:cxn>
            <a:cxn ang="0">
              <a:pos x="connsiteX7700" y="connsiteY7700"/>
            </a:cxn>
            <a:cxn ang="0">
              <a:pos x="connsiteX7701" y="connsiteY7701"/>
            </a:cxn>
            <a:cxn ang="0">
              <a:pos x="connsiteX7702" y="connsiteY7702"/>
            </a:cxn>
            <a:cxn ang="0">
              <a:pos x="connsiteX7703" y="connsiteY7703"/>
            </a:cxn>
            <a:cxn ang="0">
              <a:pos x="connsiteX7704" y="connsiteY7704"/>
            </a:cxn>
            <a:cxn ang="0">
              <a:pos x="connsiteX7705" y="connsiteY7705"/>
            </a:cxn>
            <a:cxn ang="0">
              <a:pos x="connsiteX7706" y="connsiteY7706"/>
            </a:cxn>
            <a:cxn ang="0">
              <a:pos x="connsiteX7707" y="connsiteY7707"/>
            </a:cxn>
            <a:cxn ang="0">
              <a:pos x="connsiteX7708" y="connsiteY7708"/>
            </a:cxn>
            <a:cxn ang="0">
              <a:pos x="connsiteX7709" y="connsiteY7709"/>
            </a:cxn>
            <a:cxn ang="0">
              <a:pos x="connsiteX7710" y="connsiteY7710"/>
            </a:cxn>
            <a:cxn ang="0">
              <a:pos x="connsiteX7711" y="connsiteY7711"/>
            </a:cxn>
            <a:cxn ang="0">
              <a:pos x="connsiteX7712" y="connsiteY7712"/>
            </a:cxn>
            <a:cxn ang="0">
              <a:pos x="connsiteX7713" y="connsiteY7713"/>
            </a:cxn>
            <a:cxn ang="0">
              <a:pos x="connsiteX7714" y="connsiteY7714"/>
            </a:cxn>
            <a:cxn ang="0">
              <a:pos x="connsiteX7715" y="connsiteY7715"/>
            </a:cxn>
            <a:cxn ang="0">
              <a:pos x="connsiteX7716" y="connsiteY7716"/>
            </a:cxn>
            <a:cxn ang="0">
              <a:pos x="connsiteX7717" y="connsiteY7717"/>
            </a:cxn>
            <a:cxn ang="0">
              <a:pos x="connsiteX7718" y="connsiteY7718"/>
            </a:cxn>
            <a:cxn ang="0">
              <a:pos x="connsiteX7719" y="connsiteY7719"/>
            </a:cxn>
            <a:cxn ang="0">
              <a:pos x="connsiteX7720" y="connsiteY7720"/>
            </a:cxn>
            <a:cxn ang="0">
              <a:pos x="connsiteX7721" y="connsiteY7721"/>
            </a:cxn>
            <a:cxn ang="0">
              <a:pos x="connsiteX7722" y="connsiteY7722"/>
            </a:cxn>
            <a:cxn ang="0">
              <a:pos x="connsiteX7723" y="connsiteY7723"/>
            </a:cxn>
            <a:cxn ang="0">
              <a:pos x="connsiteX7724" y="connsiteY7724"/>
            </a:cxn>
            <a:cxn ang="0">
              <a:pos x="connsiteX7725" y="connsiteY7725"/>
            </a:cxn>
            <a:cxn ang="0">
              <a:pos x="connsiteX7726" y="connsiteY7726"/>
            </a:cxn>
            <a:cxn ang="0">
              <a:pos x="connsiteX7727" y="connsiteY7727"/>
            </a:cxn>
            <a:cxn ang="0">
              <a:pos x="connsiteX7728" y="connsiteY7728"/>
            </a:cxn>
            <a:cxn ang="0">
              <a:pos x="connsiteX7729" y="connsiteY7729"/>
            </a:cxn>
            <a:cxn ang="0">
              <a:pos x="connsiteX7730" y="connsiteY7730"/>
            </a:cxn>
            <a:cxn ang="0">
              <a:pos x="connsiteX7731" y="connsiteY7731"/>
            </a:cxn>
            <a:cxn ang="0">
              <a:pos x="connsiteX7732" y="connsiteY7732"/>
            </a:cxn>
            <a:cxn ang="0">
              <a:pos x="connsiteX7733" y="connsiteY7733"/>
            </a:cxn>
            <a:cxn ang="0">
              <a:pos x="connsiteX7734" y="connsiteY7734"/>
            </a:cxn>
            <a:cxn ang="0">
              <a:pos x="connsiteX7735" y="connsiteY7735"/>
            </a:cxn>
            <a:cxn ang="0">
              <a:pos x="connsiteX7736" y="connsiteY7736"/>
            </a:cxn>
            <a:cxn ang="0">
              <a:pos x="connsiteX7737" y="connsiteY7737"/>
            </a:cxn>
            <a:cxn ang="0">
              <a:pos x="connsiteX7738" y="connsiteY7738"/>
            </a:cxn>
            <a:cxn ang="0">
              <a:pos x="connsiteX7739" y="connsiteY7739"/>
            </a:cxn>
            <a:cxn ang="0">
              <a:pos x="connsiteX7740" y="connsiteY7740"/>
            </a:cxn>
            <a:cxn ang="0">
              <a:pos x="connsiteX7741" y="connsiteY7741"/>
            </a:cxn>
            <a:cxn ang="0">
              <a:pos x="connsiteX7742" y="connsiteY7742"/>
            </a:cxn>
            <a:cxn ang="0">
              <a:pos x="connsiteX7743" y="connsiteY7743"/>
            </a:cxn>
            <a:cxn ang="0">
              <a:pos x="connsiteX7744" y="connsiteY7744"/>
            </a:cxn>
            <a:cxn ang="0">
              <a:pos x="connsiteX7745" y="connsiteY7745"/>
            </a:cxn>
            <a:cxn ang="0">
              <a:pos x="connsiteX7746" y="connsiteY7746"/>
            </a:cxn>
            <a:cxn ang="0">
              <a:pos x="connsiteX7747" y="connsiteY7747"/>
            </a:cxn>
            <a:cxn ang="0">
              <a:pos x="connsiteX7748" y="connsiteY7748"/>
            </a:cxn>
            <a:cxn ang="0">
              <a:pos x="connsiteX7749" y="connsiteY7749"/>
            </a:cxn>
            <a:cxn ang="0">
              <a:pos x="connsiteX7750" y="connsiteY7750"/>
            </a:cxn>
            <a:cxn ang="0">
              <a:pos x="connsiteX7751" y="connsiteY7751"/>
            </a:cxn>
            <a:cxn ang="0">
              <a:pos x="connsiteX7752" y="connsiteY7752"/>
            </a:cxn>
            <a:cxn ang="0">
              <a:pos x="connsiteX7753" y="connsiteY7753"/>
            </a:cxn>
            <a:cxn ang="0">
              <a:pos x="connsiteX7754" y="connsiteY7754"/>
            </a:cxn>
            <a:cxn ang="0">
              <a:pos x="connsiteX7755" y="connsiteY7755"/>
            </a:cxn>
            <a:cxn ang="0">
              <a:pos x="connsiteX7756" y="connsiteY7756"/>
            </a:cxn>
            <a:cxn ang="0">
              <a:pos x="connsiteX7757" y="connsiteY7757"/>
            </a:cxn>
            <a:cxn ang="0">
              <a:pos x="connsiteX7758" y="connsiteY7758"/>
            </a:cxn>
            <a:cxn ang="0">
              <a:pos x="connsiteX7759" y="connsiteY7759"/>
            </a:cxn>
            <a:cxn ang="0">
              <a:pos x="connsiteX7760" y="connsiteY7760"/>
            </a:cxn>
            <a:cxn ang="0">
              <a:pos x="connsiteX7761" y="connsiteY7761"/>
            </a:cxn>
            <a:cxn ang="0">
              <a:pos x="connsiteX7762" y="connsiteY7762"/>
            </a:cxn>
            <a:cxn ang="0">
              <a:pos x="connsiteX7763" y="connsiteY7763"/>
            </a:cxn>
            <a:cxn ang="0">
              <a:pos x="connsiteX7764" y="connsiteY7764"/>
            </a:cxn>
            <a:cxn ang="0">
              <a:pos x="connsiteX7765" y="connsiteY7765"/>
            </a:cxn>
            <a:cxn ang="0">
              <a:pos x="connsiteX7766" y="connsiteY7766"/>
            </a:cxn>
            <a:cxn ang="0">
              <a:pos x="connsiteX7767" y="connsiteY7767"/>
            </a:cxn>
            <a:cxn ang="0">
              <a:pos x="connsiteX7768" y="connsiteY7768"/>
            </a:cxn>
            <a:cxn ang="0">
              <a:pos x="connsiteX7769" y="connsiteY7769"/>
            </a:cxn>
            <a:cxn ang="0">
              <a:pos x="connsiteX7770" y="connsiteY7770"/>
            </a:cxn>
            <a:cxn ang="0">
              <a:pos x="connsiteX7771" y="connsiteY7771"/>
            </a:cxn>
            <a:cxn ang="0">
              <a:pos x="connsiteX7772" y="connsiteY7772"/>
            </a:cxn>
            <a:cxn ang="0">
              <a:pos x="connsiteX7773" y="connsiteY7773"/>
            </a:cxn>
            <a:cxn ang="0">
              <a:pos x="connsiteX7774" y="connsiteY7774"/>
            </a:cxn>
            <a:cxn ang="0">
              <a:pos x="connsiteX7775" y="connsiteY7775"/>
            </a:cxn>
            <a:cxn ang="0">
              <a:pos x="connsiteX7776" y="connsiteY7776"/>
            </a:cxn>
            <a:cxn ang="0">
              <a:pos x="connsiteX7777" y="connsiteY7777"/>
            </a:cxn>
            <a:cxn ang="0">
              <a:pos x="connsiteX7778" y="connsiteY7778"/>
            </a:cxn>
            <a:cxn ang="0">
              <a:pos x="connsiteX7779" y="connsiteY7779"/>
            </a:cxn>
            <a:cxn ang="0">
              <a:pos x="connsiteX7780" y="connsiteY7780"/>
            </a:cxn>
            <a:cxn ang="0">
              <a:pos x="connsiteX7781" y="connsiteY7781"/>
            </a:cxn>
            <a:cxn ang="0">
              <a:pos x="connsiteX7782" y="connsiteY7782"/>
            </a:cxn>
            <a:cxn ang="0">
              <a:pos x="connsiteX7783" y="connsiteY7783"/>
            </a:cxn>
            <a:cxn ang="0">
              <a:pos x="connsiteX7784" y="connsiteY7784"/>
            </a:cxn>
            <a:cxn ang="0">
              <a:pos x="connsiteX7785" y="connsiteY7785"/>
            </a:cxn>
            <a:cxn ang="0">
              <a:pos x="connsiteX7786" y="connsiteY7786"/>
            </a:cxn>
            <a:cxn ang="0">
              <a:pos x="connsiteX7787" y="connsiteY7787"/>
            </a:cxn>
            <a:cxn ang="0">
              <a:pos x="connsiteX7788" y="connsiteY7788"/>
            </a:cxn>
            <a:cxn ang="0">
              <a:pos x="connsiteX7789" y="connsiteY7789"/>
            </a:cxn>
            <a:cxn ang="0">
              <a:pos x="connsiteX7790" y="connsiteY7790"/>
            </a:cxn>
            <a:cxn ang="0">
              <a:pos x="connsiteX7791" y="connsiteY7791"/>
            </a:cxn>
            <a:cxn ang="0">
              <a:pos x="connsiteX7792" y="connsiteY7792"/>
            </a:cxn>
            <a:cxn ang="0">
              <a:pos x="connsiteX7793" y="connsiteY7793"/>
            </a:cxn>
            <a:cxn ang="0">
              <a:pos x="connsiteX7794" y="connsiteY7794"/>
            </a:cxn>
            <a:cxn ang="0">
              <a:pos x="connsiteX7795" y="connsiteY7795"/>
            </a:cxn>
            <a:cxn ang="0">
              <a:pos x="connsiteX7796" y="connsiteY7796"/>
            </a:cxn>
            <a:cxn ang="0">
              <a:pos x="connsiteX7797" y="connsiteY7797"/>
            </a:cxn>
            <a:cxn ang="0">
              <a:pos x="connsiteX7798" y="connsiteY7798"/>
            </a:cxn>
            <a:cxn ang="0">
              <a:pos x="connsiteX7799" y="connsiteY7799"/>
            </a:cxn>
            <a:cxn ang="0">
              <a:pos x="connsiteX7800" y="connsiteY7800"/>
            </a:cxn>
            <a:cxn ang="0">
              <a:pos x="connsiteX7801" y="connsiteY7801"/>
            </a:cxn>
            <a:cxn ang="0">
              <a:pos x="connsiteX7802" y="connsiteY7802"/>
            </a:cxn>
            <a:cxn ang="0">
              <a:pos x="connsiteX7803" y="connsiteY7803"/>
            </a:cxn>
            <a:cxn ang="0">
              <a:pos x="connsiteX7804" y="connsiteY7804"/>
            </a:cxn>
            <a:cxn ang="0">
              <a:pos x="connsiteX7805" y="connsiteY7805"/>
            </a:cxn>
            <a:cxn ang="0">
              <a:pos x="connsiteX7806" y="connsiteY7806"/>
            </a:cxn>
            <a:cxn ang="0">
              <a:pos x="connsiteX7807" y="connsiteY7807"/>
            </a:cxn>
            <a:cxn ang="0">
              <a:pos x="connsiteX7808" y="connsiteY7808"/>
            </a:cxn>
            <a:cxn ang="0">
              <a:pos x="connsiteX7809" y="connsiteY7809"/>
            </a:cxn>
            <a:cxn ang="0">
              <a:pos x="connsiteX7810" y="connsiteY7810"/>
            </a:cxn>
            <a:cxn ang="0">
              <a:pos x="connsiteX7811" y="connsiteY7811"/>
            </a:cxn>
            <a:cxn ang="0">
              <a:pos x="connsiteX7812" y="connsiteY7812"/>
            </a:cxn>
            <a:cxn ang="0">
              <a:pos x="connsiteX7813" y="connsiteY7813"/>
            </a:cxn>
            <a:cxn ang="0">
              <a:pos x="connsiteX7814" y="connsiteY7814"/>
            </a:cxn>
            <a:cxn ang="0">
              <a:pos x="connsiteX7815" y="connsiteY7815"/>
            </a:cxn>
            <a:cxn ang="0">
              <a:pos x="connsiteX7816" y="connsiteY7816"/>
            </a:cxn>
            <a:cxn ang="0">
              <a:pos x="connsiteX7817" y="connsiteY7817"/>
            </a:cxn>
            <a:cxn ang="0">
              <a:pos x="connsiteX7818" y="connsiteY7818"/>
            </a:cxn>
            <a:cxn ang="0">
              <a:pos x="connsiteX7819" y="connsiteY7819"/>
            </a:cxn>
            <a:cxn ang="0">
              <a:pos x="connsiteX7820" y="connsiteY7820"/>
            </a:cxn>
            <a:cxn ang="0">
              <a:pos x="connsiteX7821" y="connsiteY7821"/>
            </a:cxn>
            <a:cxn ang="0">
              <a:pos x="connsiteX7822" y="connsiteY7822"/>
            </a:cxn>
            <a:cxn ang="0">
              <a:pos x="connsiteX7823" y="connsiteY7823"/>
            </a:cxn>
            <a:cxn ang="0">
              <a:pos x="connsiteX7824" y="connsiteY7824"/>
            </a:cxn>
            <a:cxn ang="0">
              <a:pos x="connsiteX7825" y="connsiteY7825"/>
            </a:cxn>
            <a:cxn ang="0">
              <a:pos x="connsiteX7826" y="connsiteY7826"/>
            </a:cxn>
            <a:cxn ang="0">
              <a:pos x="connsiteX7827" y="connsiteY7827"/>
            </a:cxn>
            <a:cxn ang="0">
              <a:pos x="connsiteX7828" y="connsiteY7828"/>
            </a:cxn>
            <a:cxn ang="0">
              <a:pos x="connsiteX7829" y="connsiteY7829"/>
            </a:cxn>
            <a:cxn ang="0">
              <a:pos x="connsiteX7830" y="connsiteY7830"/>
            </a:cxn>
            <a:cxn ang="0">
              <a:pos x="connsiteX7831" y="connsiteY7831"/>
            </a:cxn>
            <a:cxn ang="0">
              <a:pos x="connsiteX7832" y="connsiteY7832"/>
            </a:cxn>
            <a:cxn ang="0">
              <a:pos x="connsiteX7833" y="connsiteY7833"/>
            </a:cxn>
            <a:cxn ang="0">
              <a:pos x="connsiteX7834" y="connsiteY7834"/>
            </a:cxn>
            <a:cxn ang="0">
              <a:pos x="connsiteX7835" y="connsiteY7835"/>
            </a:cxn>
            <a:cxn ang="0">
              <a:pos x="connsiteX7836" y="connsiteY7836"/>
            </a:cxn>
            <a:cxn ang="0">
              <a:pos x="connsiteX7837" y="connsiteY7837"/>
            </a:cxn>
            <a:cxn ang="0">
              <a:pos x="connsiteX7838" y="connsiteY7838"/>
            </a:cxn>
            <a:cxn ang="0">
              <a:pos x="connsiteX7839" y="connsiteY7839"/>
            </a:cxn>
            <a:cxn ang="0">
              <a:pos x="connsiteX7840" y="connsiteY7840"/>
            </a:cxn>
            <a:cxn ang="0">
              <a:pos x="connsiteX7841" y="connsiteY7841"/>
            </a:cxn>
            <a:cxn ang="0">
              <a:pos x="connsiteX7842" y="connsiteY7842"/>
            </a:cxn>
            <a:cxn ang="0">
              <a:pos x="connsiteX7843" y="connsiteY7843"/>
            </a:cxn>
            <a:cxn ang="0">
              <a:pos x="connsiteX7844" y="connsiteY7844"/>
            </a:cxn>
            <a:cxn ang="0">
              <a:pos x="connsiteX7845" y="connsiteY7845"/>
            </a:cxn>
            <a:cxn ang="0">
              <a:pos x="connsiteX7846" y="connsiteY7846"/>
            </a:cxn>
            <a:cxn ang="0">
              <a:pos x="connsiteX7847" y="connsiteY7847"/>
            </a:cxn>
            <a:cxn ang="0">
              <a:pos x="connsiteX7848" y="connsiteY7848"/>
            </a:cxn>
            <a:cxn ang="0">
              <a:pos x="connsiteX7849" y="connsiteY7849"/>
            </a:cxn>
            <a:cxn ang="0">
              <a:pos x="connsiteX7850" y="connsiteY7850"/>
            </a:cxn>
            <a:cxn ang="0">
              <a:pos x="connsiteX7851" y="connsiteY7851"/>
            </a:cxn>
            <a:cxn ang="0">
              <a:pos x="connsiteX7852" y="connsiteY7852"/>
            </a:cxn>
            <a:cxn ang="0">
              <a:pos x="connsiteX7853" y="connsiteY7853"/>
            </a:cxn>
            <a:cxn ang="0">
              <a:pos x="connsiteX7854" y="connsiteY7854"/>
            </a:cxn>
            <a:cxn ang="0">
              <a:pos x="connsiteX7855" y="connsiteY7855"/>
            </a:cxn>
            <a:cxn ang="0">
              <a:pos x="connsiteX7856" y="connsiteY7856"/>
            </a:cxn>
            <a:cxn ang="0">
              <a:pos x="connsiteX7857" y="connsiteY7857"/>
            </a:cxn>
            <a:cxn ang="0">
              <a:pos x="connsiteX7858" y="connsiteY7858"/>
            </a:cxn>
            <a:cxn ang="0">
              <a:pos x="connsiteX7859" y="connsiteY7859"/>
            </a:cxn>
            <a:cxn ang="0">
              <a:pos x="connsiteX7860" y="connsiteY7860"/>
            </a:cxn>
            <a:cxn ang="0">
              <a:pos x="connsiteX7861" y="connsiteY7861"/>
            </a:cxn>
            <a:cxn ang="0">
              <a:pos x="connsiteX7862" y="connsiteY7862"/>
            </a:cxn>
            <a:cxn ang="0">
              <a:pos x="connsiteX7863" y="connsiteY7863"/>
            </a:cxn>
            <a:cxn ang="0">
              <a:pos x="connsiteX7864" y="connsiteY7864"/>
            </a:cxn>
            <a:cxn ang="0">
              <a:pos x="connsiteX7865" y="connsiteY7865"/>
            </a:cxn>
            <a:cxn ang="0">
              <a:pos x="connsiteX7866" y="connsiteY7866"/>
            </a:cxn>
            <a:cxn ang="0">
              <a:pos x="connsiteX7867" y="connsiteY7867"/>
            </a:cxn>
            <a:cxn ang="0">
              <a:pos x="connsiteX7868" y="connsiteY7868"/>
            </a:cxn>
            <a:cxn ang="0">
              <a:pos x="connsiteX7869" y="connsiteY7869"/>
            </a:cxn>
            <a:cxn ang="0">
              <a:pos x="connsiteX7870" y="connsiteY7870"/>
            </a:cxn>
            <a:cxn ang="0">
              <a:pos x="connsiteX7871" y="connsiteY7871"/>
            </a:cxn>
            <a:cxn ang="0">
              <a:pos x="connsiteX7872" y="connsiteY7872"/>
            </a:cxn>
            <a:cxn ang="0">
              <a:pos x="connsiteX7873" y="connsiteY7873"/>
            </a:cxn>
            <a:cxn ang="0">
              <a:pos x="connsiteX7874" y="connsiteY7874"/>
            </a:cxn>
            <a:cxn ang="0">
              <a:pos x="connsiteX7875" y="connsiteY7875"/>
            </a:cxn>
            <a:cxn ang="0">
              <a:pos x="connsiteX7876" y="connsiteY7876"/>
            </a:cxn>
            <a:cxn ang="0">
              <a:pos x="connsiteX7877" y="connsiteY7877"/>
            </a:cxn>
            <a:cxn ang="0">
              <a:pos x="connsiteX7878" y="connsiteY7878"/>
            </a:cxn>
            <a:cxn ang="0">
              <a:pos x="connsiteX7879" y="connsiteY7879"/>
            </a:cxn>
            <a:cxn ang="0">
              <a:pos x="connsiteX7880" y="connsiteY7880"/>
            </a:cxn>
            <a:cxn ang="0">
              <a:pos x="connsiteX7881" y="connsiteY7881"/>
            </a:cxn>
            <a:cxn ang="0">
              <a:pos x="connsiteX7882" y="connsiteY7882"/>
            </a:cxn>
            <a:cxn ang="0">
              <a:pos x="connsiteX7883" y="connsiteY7883"/>
            </a:cxn>
            <a:cxn ang="0">
              <a:pos x="connsiteX7884" y="connsiteY7884"/>
            </a:cxn>
            <a:cxn ang="0">
              <a:pos x="connsiteX7885" y="connsiteY7885"/>
            </a:cxn>
            <a:cxn ang="0">
              <a:pos x="connsiteX7886" y="connsiteY7886"/>
            </a:cxn>
            <a:cxn ang="0">
              <a:pos x="connsiteX7887" y="connsiteY7887"/>
            </a:cxn>
            <a:cxn ang="0">
              <a:pos x="connsiteX7888" y="connsiteY7888"/>
            </a:cxn>
            <a:cxn ang="0">
              <a:pos x="connsiteX7889" y="connsiteY7889"/>
            </a:cxn>
            <a:cxn ang="0">
              <a:pos x="connsiteX7890" y="connsiteY7890"/>
            </a:cxn>
            <a:cxn ang="0">
              <a:pos x="connsiteX7891" y="connsiteY7891"/>
            </a:cxn>
            <a:cxn ang="0">
              <a:pos x="connsiteX7892" y="connsiteY7892"/>
            </a:cxn>
            <a:cxn ang="0">
              <a:pos x="connsiteX7893" y="connsiteY7893"/>
            </a:cxn>
            <a:cxn ang="0">
              <a:pos x="connsiteX7894" y="connsiteY7894"/>
            </a:cxn>
            <a:cxn ang="0">
              <a:pos x="connsiteX7895" y="connsiteY7895"/>
            </a:cxn>
            <a:cxn ang="0">
              <a:pos x="connsiteX7896" y="connsiteY7896"/>
            </a:cxn>
            <a:cxn ang="0">
              <a:pos x="connsiteX7897" y="connsiteY7897"/>
            </a:cxn>
            <a:cxn ang="0">
              <a:pos x="connsiteX7898" y="connsiteY7898"/>
            </a:cxn>
            <a:cxn ang="0">
              <a:pos x="connsiteX7899" y="connsiteY7899"/>
            </a:cxn>
            <a:cxn ang="0">
              <a:pos x="connsiteX7900" y="connsiteY7900"/>
            </a:cxn>
            <a:cxn ang="0">
              <a:pos x="connsiteX7901" y="connsiteY7901"/>
            </a:cxn>
            <a:cxn ang="0">
              <a:pos x="connsiteX7902" y="connsiteY7902"/>
            </a:cxn>
            <a:cxn ang="0">
              <a:pos x="connsiteX7903" y="connsiteY7903"/>
            </a:cxn>
            <a:cxn ang="0">
              <a:pos x="connsiteX7904" y="connsiteY7904"/>
            </a:cxn>
            <a:cxn ang="0">
              <a:pos x="connsiteX7905" y="connsiteY7905"/>
            </a:cxn>
            <a:cxn ang="0">
              <a:pos x="connsiteX7906" y="connsiteY7906"/>
            </a:cxn>
            <a:cxn ang="0">
              <a:pos x="connsiteX7907" y="connsiteY7907"/>
            </a:cxn>
            <a:cxn ang="0">
              <a:pos x="connsiteX7908" y="connsiteY7908"/>
            </a:cxn>
            <a:cxn ang="0">
              <a:pos x="connsiteX7909" y="connsiteY7909"/>
            </a:cxn>
            <a:cxn ang="0">
              <a:pos x="connsiteX7910" y="connsiteY7910"/>
            </a:cxn>
            <a:cxn ang="0">
              <a:pos x="connsiteX7911" y="connsiteY7911"/>
            </a:cxn>
            <a:cxn ang="0">
              <a:pos x="connsiteX7912" y="connsiteY7912"/>
            </a:cxn>
            <a:cxn ang="0">
              <a:pos x="connsiteX7913" y="connsiteY7913"/>
            </a:cxn>
            <a:cxn ang="0">
              <a:pos x="connsiteX7914" y="connsiteY7914"/>
            </a:cxn>
            <a:cxn ang="0">
              <a:pos x="connsiteX7915" y="connsiteY7915"/>
            </a:cxn>
            <a:cxn ang="0">
              <a:pos x="connsiteX7916" y="connsiteY7916"/>
            </a:cxn>
            <a:cxn ang="0">
              <a:pos x="connsiteX7917" y="connsiteY7917"/>
            </a:cxn>
            <a:cxn ang="0">
              <a:pos x="connsiteX7918" y="connsiteY7918"/>
            </a:cxn>
            <a:cxn ang="0">
              <a:pos x="connsiteX7919" y="connsiteY7919"/>
            </a:cxn>
            <a:cxn ang="0">
              <a:pos x="connsiteX7920" y="connsiteY7920"/>
            </a:cxn>
            <a:cxn ang="0">
              <a:pos x="connsiteX7921" y="connsiteY7921"/>
            </a:cxn>
            <a:cxn ang="0">
              <a:pos x="connsiteX7922" y="connsiteY7922"/>
            </a:cxn>
            <a:cxn ang="0">
              <a:pos x="connsiteX7923" y="connsiteY7923"/>
            </a:cxn>
            <a:cxn ang="0">
              <a:pos x="connsiteX7924" y="connsiteY7924"/>
            </a:cxn>
            <a:cxn ang="0">
              <a:pos x="connsiteX7925" y="connsiteY7925"/>
            </a:cxn>
            <a:cxn ang="0">
              <a:pos x="connsiteX7926" y="connsiteY7926"/>
            </a:cxn>
            <a:cxn ang="0">
              <a:pos x="connsiteX7927" y="connsiteY7927"/>
            </a:cxn>
            <a:cxn ang="0">
              <a:pos x="connsiteX7928" y="connsiteY7928"/>
            </a:cxn>
            <a:cxn ang="0">
              <a:pos x="connsiteX7929" y="connsiteY7929"/>
            </a:cxn>
            <a:cxn ang="0">
              <a:pos x="connsiteX7930" y="connsiteY7930"/>
            </a:cxn>
            <a:cxn ang="0">
              <a:pos x="connsiteX7931" y="connsiteY7931"/>
            </a:cxn>
            <a:cxn ang="0">
              <a:pos x="connsiteX7932" y="connsiteY7932"/>
            </a:cxn>
            <a:cxn ang="0">
              <a:pos x="connsiteX7933" y="connsiteY7933"/>
            </a:cxn>
            <a:cxn ang="0">
              <a:pos x="connsiteX7934" y="connsiteY7934"/>
            </a:cxn>
            <a:cxn ang="0">
              <a:pos x="connsiteX7935" y="connsiteY7935"/>
            </a:cxn>
            <a:cxn ang="0">
              <a:pos x="connsiteX7936" y="connsiteY7936"/>
            </a:cxn>
            <a:cxn ang="0">
              <a:pos x="connsiteX7937" y="connsiteY7937"/>
            </a:cxn>
            <a:cxn ang="0">
              <a:pos x="connsiteX7938" y="connsiteY7938"/>
            </a:cxn>
            <a:cxn ang="0">
              <a:pos x="connsiteX7939" y="connsiteY7939"/>
            </a:cxn>
            <a:cxn ang="0">
              <a:pos x="connsiteX7940" y="connsiteY7940"/>
            </a:cxn>
            <a:cxn ang="0">
              <a:pos x="connsiteX7941" y="connsiteY7941"/>
            </a:cxn>
            <a:cxn ang="0">
              <a:pos x="connsiteX7942" y="connsiteY7942"/>
            </a:cxn>
            <a:cxn ang="0">
              <a:pos x="connsiteX7943" y="connsiteY7943"/>
            </a:cxn>
            <a:cxn ang="0">
              <a:pos x="connsiteX7944" y="connsiteY7944"/>
            </a:cxn>
            <a:cxn ang="0">
              <a:pos x="connsiteX7945" y="connsiteY7945"/>
            </a:cxn>
            <a:cxn ang="0">
              <a:pos x="connsiteX7946" y="connsiteY7946"/>
            </a:cxn>
            <a:cxn ang="0">
              <a:pos x="connsiteX7947" y="connsiteY7947"/>
            </a:cxn>
            <a:cxn ang="0">
              <a:pos x="connsiteX7948" y="connsiteY7948"/>
            </a:cxn>
            <a:cxn ang="0">
              <a:pos x="connsiteX7949" y="connsiteY7949"/>
            </a:cxn>
            <a:cxn ang="0">
              <a:pos x="connsiteX7950" y="connsiteY7950"/>
            </a:cxn>
            <a:cxn ang="0">
              <a:pos x="connsiteX7951" y="connsiteY7951"/>
            </a:cxn>
            <a:cxn ang="0">
              <a:pos x="connsiteX7952" y="connsiteY7952"/>
            </a:cxn>
            <a:cxn ang="0">
              <a:pos x="connsiteX7953" y="connsiteY7953"/>
            </a:cxn>
            <a:cxn ang="0">
              <a:pos x="connsiteX7954" y="connsiteY7954"/>
            </a:cxn>
            <a:cxn ang="0">
              <a:pos x="connsiteX7955" y="connsiteY7955"/>
            </a:cxn>
            <a:cxn ang="0">
              <a:pos x="connsiteX7956" y="connsiteY7956"/>
            </a:cxn>
            <a:cxn ang="0">
              <a:pos x="connsiteX7957" y="connsiteY7957"/>
            </a:cxn>
            <a:cxn ang="0">
              <a:pos x="connsiteX7958" y="connsiteY7958"/>
            </a:cxn>
            <a:cxn ang="0">
              <a:pos x="connsiteX7959" y="connsiteY7959"/>
            </a:cxn>
            <a:cxn ang="0">
              <a:pos x="connsiteX7960" y="connsiteY7960"/>
            </a:cxn>
            <a:cxn ang="0">
              <a:pos x="connsiteX7961" y="connsiteY7961"/>
            </a:cxn>
            <a:cxn ang="0">
              <a:pos x="connsiteX7962" y="connsiteY7962"/>
            </a:cxn>
            <a:cxn ang="0">
              <a:pos x="connsiteX7963" y="connsiteY7963"/>
            </a:cxn>
            <a:cxn ang="0">
              <a:pos x="connsiteX7964" y="connsiteY7964"/>
            </a:cxn>
            <a:cxn ang="0">
              <a:pos x="connsiteX7965" y="connsiteY7965"/>
            </a:cxn>
            <a:cxn ang="0">
              <a:pos x="connsiteX7966" y="connsiteY7966"/>
            </a:cxn>
            <a:cxn ang="0">
              <a:pos x="connsiteX7967" y="connsiteY7967"/>
            </a:cxn>
            <a:cxn ang="0">
              <a:pos x="connsiteX7968" y="connsiteY7968"/>
            </a:cxn>
            <a:cxn ang="0">
              <a:pos x="connsiteX7969" y="connsiteY7969"/>
            </a:cxn>
            <a:cxn ang="0">
              <a:pos x="connsiteX7970" y="connsiteY7970"/>
            </a:cxn>
            <a:cxn ang="0">
              <a:pos x="connsiteX7971" y="connsiteY7971"/>
            </a:cxn>
            <a:cxn ang="0">
              <a:pos x="connsiteX7972" y="connsiteY7972"/>
            </a:cxn>
            <a:cxn ang="0">
              <a:pos x="connsiteX7973" y="connsiteY7973"/>
            </a:cxn>
            <a:cxn ang="0">
              <a:pos x="connsiteX7974" y="connsiteY7974"/>
            </a:cxn>
            <a:cxn ang="0">
              <a:pos x="connsiteX7975" y="connsiteY7975"/>
            </a:cxn>
            <a:cxn ang="0">
              <a:pos x="connsiteX7976" y="connsiteY7976"/>
            </a:cxn>
            <a:cxn ang="0">
              <a:pos x="connsiteX7977" y="connsiteY7977"/>
            </a:cxn>
            <a:cxn ang="0">
              <a:pos x="connsiteX7978" y="connsiteY7978"/>
            </a:cxn>
            <a:cxn ang="0">
              <a:pos x="connsiteX7979" y="connsiteY7979"/>
            </a:cxn>
            <a:cxn ang="0">
              <a:pos x="connsiteX7980" y="connsiteY7980"/>
            </a:cxn>
            <a:cxn ang="0">
              <a:pos x="connsiteX7981" y="connsiteY7981"/>
            </a:cxn>
            <a:cxn ang="0">
              <a:pos x="connsiteX7982" y="connsiteY7982"/>
            </a:cxn>
            <a:cxn ang="0">
              <a:pos x="connsiteX7983" y="connsiteY7983"/>
            </a:cxn>
            <a:cxn ang="0">
              <a:pos x="connsiteX7984" y="connsiteY7984"/>
            </a:cxn>
            <a:cxn ang="0">
              <a:pos x="connsiteX7985" y="connsiteY7985"/>
            </a:cxn>
            <a:cxn ang="0">
              <a:pos x="connsiteX7986" y="connsiteY7986"/>
            </a:cxn>
            <a:cxn ang="0">
              <a:pos x="connsiteX7987" y="connsiteY7987"/>
            </a:cxn>
            <a:cxn ang="0">
              <a:pos x="connsiteX7988" y="connsiteY7988"/>
            </a:cxn>
            <a:cxn ang="0">
              <a:pos x="connsiteX7989" y="connsiteY7989"/>
            </a:cxn>
            <a:cxn ang="0">
              <a:pos x="connsiteX7990" y="connsiteY7990"/>
            </a:cxn>
            <a:cxn ang="0">
              <a:pos x="connsiteX7991" y="connsiteY7991"/>
            </a:cxn>
            <a:cxn ang="0">
              <a:pos x="connsiteX7992" y="connsiteY7992"/>
            </a:cxn>
            <a:cxn ang="0">
              <a:pos x="connsiteX7993" y="connsiteY7993"/>
            </a:cxn>
            <a:cxn ang="0">
              <a:pos x="connsiteX7994" y="connsiteY7994"/>
            </a:cxn>
            <a:cxn ang="0">
              <a:pos x="connsiteX7995" y="connsiteY7995"/>
            </a:cxn>
            <a:cxn ang="0">
              <a:pos x="connsiteX7996" y="connsiteY7996"/>
            </a:cxn>
            <a:cxn ang="0">
              <a:pos x="connsiteX7997" y="connsiteY7997"/>
            </a:cxn>
            <a:cxn ang="0">
              <a:pos x="connsiteX7998" y="connsiteY7998"/>
            </a:cxn>
            <a:cxn ang="0">
              <a:pos x="connsiteX7999" y="connsiteY7999"/>
            </a:cxn>
            <a:cxn ang="0">
              <a:pos x="connsiteX8000" y="connsiteY8000"/>
            </a:cxn>
            <a:cxn ang="0">
              <a:pos x="connsiteX8001" y="connsiteY8001"/>
            </a:cxn>
            <a:cxn ang="0">
              <a:pos x="connsiteX8002" y="connsiteY8002"/>
            </a:cxn>
            <a:cxn ang="0">
              <a:pos x="connsiteX8003" y="connsiteY8003"/>
            </a:cxn>
            <a:cxn ang="0">
              <a:pos x="connsiteX8004" y="connsiteY8004"/>
            </a:cxn>
            <a:cxn ang="0">
              <a:pos x="connsiteX8005" y="connsiteY8005"/>
            </a:cxn>
            <a:cxn ang="0">
              <a:pos x="connsiteX8006" y="connsiteY8006"/>
            </a:cxn>
            <a:cxn ang="0">
              <a:pos x="connsiteX8007" y="connsiteY8007"/>
            </a:cxn>
            <a:cxn ang="0">
              <a:pos x="connsiteX8008" y="connsiteY8008"/>
            </a:cxn>
            <a:cxn ang="0">
              <a:pos x="connsiteX8009" y="connsiteY8009"/>
            </a:cxn>
            <a:cxn ang="0">
              <a:pos x="connsiteX8010" y="connsiteY8010"/>
            </a:cxn>
            <a:cxn ang="0">
              <a:pos x="connsiteX8011" y="connsiteY8011"/>
            </a:cxn>
            <a:cxn ang="0">
              <a:pos x="connsiteX8012" y="connsiteY8012"/>
            </a:cxn>
            <a:cxn ang="0">
              <a:pos x="connsiteX8013" y="connsiteY8013"/>
            </a:cxn>
            <a:cxn ang="0">
              <a:pos x="connsiteX8014" y="connsiteY8014"/>
            </a:cxn>
            <a:cxn ang="0">
              <a:pos x="connsiteX8015" y="connsiteY8015"/>
            </a:cxn>
            <a:cxn ang="0">
              <a:pos x="connsiteX8016" y="connsiteY8016"/>
            </a:cxn>
            <a:cxn ang="0">
              <a:pos x="connsiteX8017" y="connsiteY8017"/>
            </a:cxn>
            <a:cxn ang="0">
              <a:pos x="connsiteX8018" y="connsiteY8018"/>
            </a:cxn>
            <a:cxn ang="0">
              <a:pos x="connsiteX8019" y="connsiteY8019"/>
            </a:cxn>
            <a:cxn ang="0">
              <a:pos x="connsiteX8020" y="connsiteY8020"/>
            </a:cxn>
            <a:cxn ang="0">
              <a:pos x="connsiteX8021" y="connsiteY8021"/>
            </a:cxn>
            <a:cxn ang="0">
              <a:pos x="connsiteX8022" y="connsiteY8022"/>
            </a:cxn>
            <a:cxn ang="0">
              <a:pos x="connsiteX8023" y="connsiteY8023"/>
            </a:cxn>
            <a:cxn ang="0">
              <a:pos x="connsiteX8024" y="connsiteY8024"/>
            </a:cxn>
            <a:cxn ang="0">
              <a:pos x="connsiteX8025" y="connsiteY8025"/>
            </a:cxn>
            <a:cxn ang="0">
              <a:pos x="connsiteX8026" y="connsiteY8026"/>
            </a:cxn>
            <a:cxn ang="0">
              <a:pos x="connsiteX8027" y="connsiteY8027"/>
            </a:cxn>
            <a:cxn ang="0">
              <a:pos x="connsiteX8028" y="connsiteY8028"/>
            </a:cxn>
            <a:cxn ang="0">
              <a:pos x="connsiteX8029" y="connsiteY8029"/>
            </a:cxn>
            <a:cxn ang="0">
              <a:pos x="connsiteX8030" y="connsiteY8030"/>
            </a:cxn>
            <a:cxn ang="0">
              <a:pos x="connsiteX8031" y="connsiteY8031"/>
            </a:cxn>
            <a:cxn ang="0">
              <a:pos x="connsiteX8032" y="connsiteY8032"/>
            </a:cxn>
            <a:cxn ang="0">
              <a:pos x="connsiteX8033" y="connsiteY8033"/>
            </a:cxn>
            <a:cxn ang="0">
              <a:pos x="connsiteX8034" y="connsiteY8034"/>
            </a:cxn>
            <a:cxn ang="0">
              <a:pos x="connsiteX8035" y="connsiteY8035"/>
            </a:cxn>
            <a:cxn ang="0">
              <a:pos x="connsiteX8036" y="connsiteY8036"/>
            </a:cxn>
            <a:cxn ang="0">
              <a:pos x="connsiteX8037" y="connsiteY8037"/>
            </a:cxn>
            <a:cxn ang="0">
              <a:pos x="connsiteX8038" y="connsiteY8038"/>
            </a:cxn>
            <a:cxn ang="0">
              <a:pos x="connsiteX8039" y="connsiteY8039"/>
            </a:cxn>
            <a:cxn ang="0">
              <a:pos x="connsiteX8040" y="connsiteY8040"/>
            </a:cxn>
            <a:cxn ang="0">
              <a:pos x="connsiteX8041" y="connsiteY8041"/>
            </a:cxn>
            <a:cxn ang="0">
              <a:pos x="connsiteX8042" y="connsiteY8042"/>
            </a:cxn>
            <a:cxn ang="0">
              <a:pos x="connsiteX8043" y="connsiteY8043"/>
            </a:cxn>
            <a:cxn ang="0">
              <a:pos x="connsiteX8044" y="connsiteY8044"/>
            </a:cxn>
            <a:cxn ang="0">
              <a:pos x="connsiteX8045" y="connsiteY8045"/>
            </a:cxn>
            <a:cxn ang="0">
              <a:pos x="connsiteX8046" y="connsiteY8046"/>
            </a:cxn>
            <a:cxn ang="0">
              <a:pos x="connsiteX8047" y="connsiteY8047"/>
            </a:cxn>
            <a:cxn ang="0">
              <a:pos x="connsiteX8048" y="connsiteY8048"/>
            </a:cxn>
            <a:cxn ang="0">
              <a:pos x="connsiteX8049" y="connsiteY8049"/>
            </a:cxn>
            <a:cxn ang="0">
              <a:pos x="connsiteX8050" y="connsiteY8050"/>
            </a:cxn>
            <a:cxn ang="0">
              <a:pos x="connsiteX8051" y="connsiteY8051"/>
            </a:cxn>
            <a:cxn ang="0">
              <a:pos x="connsiteX8052" y="connsiteY8052"/>
            </a:cxn>
            <a:cxn ang="0">
              <a:pos x="connsiteX8053" y="connsiteY8053"/>
            </a:cxn>
            <a:cxn ang="0">
              <a:pos x="connsiteX8054" y="connsiteY8054"/>
            </a:cxn>
            <a:cxn ang="0">
              <a:pos x="connsiteX8055" y="connsiteY8055"/>
            </a:cxn>
            <a:cxn ang="0">
              <a:pos x="connsiteX8056" y="connsiteY8056"/>
            </a:cxn>
            <a:cxn ang="0">
              <a:pos x="connsiteX8057" y="connsiteY8057"/>
            </a:cxn>
            <a:cxn ang="0">
              <a:pos x="connsiteX8058" y="connsiteY8058"/>
            </a:cxn>
            <a:cxn ang="0">
              <a:pos x="connsiteX8059" y="connsiteY8059"/>
            </a:cxn>
            <a:cxn ang="0">
              <a:pos x="connsiteX8060" y="connsiteY8060"/>
            </a:cxn>
            <a:cxn ang="0">
              <a:pos x="connsiteX8061" y="connsiteY8061"/>
            </a:cxn>
            <a:cxn ang="0">
              <a:pos x="connsiteX8062" y="connsiteY8062"/>
            </a:cxn>
            <a:cxn ang="0">
              <a:pos x="connsiteX8063" y="connsiteY8063"/>
            </a:cxn>
            <a:cxn ang="0">
              <a:pos x="connsiteX8064" y="connsiteY8064"/>
            </a:cxn>
            <a:cxn ang="0">
              <a:pos x="connsiteX8065" y="connsiteY8065"/>
            </a:cxn>
            <a:cxn ang="0">
              <a:pos x="connsiteX8066" y="connsiteY8066"/>
            </a:cxn>
            <a:cxn ang="0">
              <a:pos x="connsiteX8067" y="connsiteY8067"/>
            </a:cxn>
            <a:cxn ang="0">
              <a:pos x="connsiteX8068" y="connsiteY8068"/>
            </a:cxn>
            <a:cxn ang="0">
              <a:pos x="connsiteX8069" y="connsiteY8069"/>
            </a:cxn>
            <a:cxn ang="0">
              <a:pos x="connsiteX8070" y="connsiteY8070"/>
            </a:cxn>
            <a:cxn ang="0">
              <a:pos x="connsiteX8071" y="connsiteY8071"/>
            </a:cxn>
            <a:cxn ang="0">
              <a:pos x="connsiteX8072" y="connsiteY8072"/>
            </a:cxn>
            <a:cxn ang="0">
              <a:pos x="connsiteX8073" y="connsiteY8073"/>
            </a:cxn>
            <a:cxn ang="0">
              <a:pos x="connsiteX8074" y="connsiteY8074"/>
            </a:cxn>
            <a:cxn ang="0">
              <a:pos x="connsiteX8075" y="connsiteY8075"/>
            </a:cxn>
            <a:cxn ang="0">
              <a:pos x="connsiteX8076" y="connsiteY8076"/>
            </a:cxn>
            <a:cxn ang="0">
              <a:pos x="connsiteX8077" y="connsiteY8077"/>
            </a:cxn>
            <a:cxn ang="0">
              <a:pos x="connsiteX8078" y="connsiteY8078"/>
            </a:cxn>
            <a:cxn ang="0">
              <a:pos x="connsiteX8079" y="connsiteY8079"/>
            </a:cxn>
            <a:cxn ang="0">
              <a:pos x="connsiteX8080" y="connsiteY8080"/>
            </a:cxn>
            <a:cxn ang="0">
              <a:pos x="connsiteX8081" y="connsiteY8081"/>
            </a:cxn>
            <a:cxn ang="0">
              <a:pos x="connsiteX8082" y="connsiteY8082"/>
            </a:cxn>
            <a:cxn ang="0">
              <a:pos x="connsiteX8083" y="connsiteY8083"/>
            </a:cxn>
            <a:cxn ang="0">
              <a:pos x="connsiteX8084" y="connsiteY8084"/>
            </a:cxn>
            <a:cxn ang="0">
              <a:pos x="connsiteX8085" y="connsiteY8085"/>
            </a:cxn>
            <a:cxn ang="0">
              <a:pos x="connsiteX8086" y="connsiteY8086"/>
            </a:cxn>
            <a:cxn ang="0">
              <a:pos x="connsiteX8087" y="connsiteY8087"/>
            </a:cxn>
            <a:cxn ang="0">
              <a:pos x="connsiteX8088" y="connsiteY8088"/>
            </a:cxn>
            <a:cxn ang="0">
              <a:pos x="connsiteX8089" y="connsiteY8089"/>
            </a:cxn>
            <a:cxn ang="0">
              <a:pos x="connsiteX8090" y="connsiteY8090"/>
            </a:cxn>
            <a:cxn ang="0">
              <a:pos x="connsiteX8091" y="connsiteY8091"/>
            </a:cxn>
            <a:cxn ang="0">
              <a:pos x="connsiteX8092" y="connsiteY8092"/>
            </a:cxn>
            <a:cxn ang="0">
              <a:pos x="connsiteX8093" y="connsiteY8093"/>
            </a:cxn>
            <a:cxn ang="0">
              <a:pos x="connsiteX8094" y="connsiteY8094"/>
            </a:cxn>
            <a:cxn ang="0">
              <a:pos x="connsiteX8095" y="connsiteY8095"/>
            </a:cxn>
            <a:cxn ang="0">
              <a:pos x="connsiteX8096" y="connsiteY8096"/>
            </a:cxn>
            <a:cxn ang="0">
              <a:pos x="connsiteX8097" y="connsiteY8097"/>
            </a:cxn>
            <a:cxn ang="0">
              <a:pos x="connsiteX8098" y="connsiteY8098"/>
            </a:cxn>
            <a:cxn ang="0">
              <a:pos x="connsiteX8099" y="connsiteY8099"/>
            </a:cxn>
            <a:cxn ang="0">
              <a:pos x="connsiteX8100" y="connsiteY8100"/>
            </a:cxn>
            <a:cxn ang="0">
              <a:pos x="connsiteX8101" y="connsiteY8101"/>
            </a:cxn>
            <a:cxn ang="0">
              <a:pos x="connsiteX8102" y="connsiteY8102"/>
            </a:cxn>
            <a:cxn ang="0">
              <a:pos x="connsiteX8103" y="connsiteY8103"/>
            </a:cxn>
            <a:cxn ang="0">
              <a:pos x="connsiteX8104" y="connsiteY8104"/>
            </a:cxn>
            <a:cxn ang="0">
              <a:pos x="connsiteX8105" y="connsiteY8105"/>
            </a:cxn>
            <a:cxn ang="0">
              <a:pos x="connsiteX8106" y="connsiteY8106"/>
            </a:cxn>
            <a:cxn ang="0">
              <a:pos x="connsiteX8107" y="connsiteY8107"/>
            </a:cxn>
            <a:cxn ang="0">
              <a:pos x="connsiteX8108" y="connsiteY8108"/>
            </a:cxn>
            <a:cxn ang="0">
              <a:pos x="connsiteX8109" y="connsiteY8109"/>
            </a:cxn>
            <a:cxn ang="0">
              <a:pos x="connsiteX8110" y="connsiteY8110"/>
            </a:cxn>
            <a:cxn ang="0">
              <a:pos x="connsiteX8111" y="connsiteY8111"/>
            </a:cxn>
            <a:cxn ang="0">
              <a:pos x="connsiteX8112" y="connsiteY8112"/>
            </a:cxn>
            <a:cxn ang="0">
              <a:pos x="connsiteX8113" y="connsiteY8113"/>
            </a:cxn>
            <a:cxn ang="0">
              <a:pos x="connsiteX8114" y="connsiteY8114"/>
            </a:cxn>
            <a:cxn ang="0">
              <a:pos x="connsiteX8115" y="connsiteY8115"/>
            </a:cxn>
            <a:cxn ang="0">
              <a:pos x="connsiteX8116" y="connsiteY8116"/>
            </a:cxn>
            <a:cxn ang="0">
              <a:pos x="connsiteX8117" y="connsiteY8117"/>
            </a:cxn>
            <a:cxn ang="0">
              <a:pos x="connsiteX8118" y="connsiteY8118"/>
            </a:cxn>
            <a:cxn ang="0">
              <a:pos x="connsiteX8119" y="connsiteY8119"/>
            </a:cxn>
            <a:cxn ang="0">
              <a:pos x="connsiteX8120" y="connsiteY8120"/>
            </a:cxn>
            <a:cxn ang="0">
              <a:pos x="connsiteX8121" y="connsiteY8121"/>
            </a:cxn>
            <a:cxn ang="0">
              <a:pos x="connsiteX8122" y="connsiteY8122"/>
            </a:cxn>
            <a:cxn ang="0">
              <a:pos x="connsiteX8123" y="connsiteY8123"/>
            </a:cxn>
            <a:cxn ang="0">
              <a:pos x="connsiteX8124" y="connsiteY8124"/>
            </a:cxn>
            <a:cxn ang="0">
              <a:pos x="connsiteX8125" y="connsiteY8125"/>
            </a:cxn>
            <a:cxn ang="0">
              <a:pos x="connsiteX8126" y="connsiteY8126"/>
            </a:cxn>
            <a:cxn ang="0">
              <a:pos x="connsiteX8127" y="connsiteY8127"/>
            </a:cxn>
            <a:cxn ang="0">
              <a:pos x="connsiteX8128" y="connsiteY8128"/>
            </a:cxn>
            <a:cxn ang="0">
              <a:pos x="connsiteX8129" y="connsiteY8129"/>
            </a:cxn>
            <a:cxn ang="0">
              <a:pos x="connsiteX8130" y="connsiteY8130"/>
            </a:cxn>
            <a:cxn ang="0">
              <a:pos x="connsiteX8131" y="connsiteY8131"/>
            </a:cxn>
            <a:cxn ang="0">
              <a:pos x="connsiteX8132" y="connsiteY8132"/>
            </a:cxn>
            <a:cxn ang="0">
              <a:pos x="connsiteX8133" y="connsiteY8133"/>
            </a:cxn>
            <a:cxn ang="0">
              <a:pos x="connsiteX8134" y="connsiteY8134"/>
            </a:cxn>
            <a:cxn ang="0">
              <a:pos x="connsiteX8135" y="connsiteY8135"/>
            </a:cxn>
            <a:cxn ang="0">
              <a:pos x="connsiteX8136" y="connsiteY8136"/>
            </a:cxn>
            <a:cxn ang="0">
              <a:pos x="connsiteX8137" y="connsiteY8137"/>
            </a:cxn>
            <a:cxn ang="0">
              <a:pos x="connsiteX8138" y="connsiteY8138"/>
            </a:cxn>
            <a:cxn ang="0">
              <a:pos x="connsiteX8139" y="connsiteY8139"/>
            </a:cxn>
            <a:cxn ang="0">
              <a:pos x="connsiteX8140" y="connsiteY8140"/>
            </a:cxn>
            <a:cxn ang="0">
              <a:pos x="connsiteX8141" y="connsiteY8141"/>
            </a:cxn>
            <a:cxn ang="0">
              <a:pos x="connsiteX8142" y="connsiteY8142"/>
            </a:cxn>
            <a:cxn ang="0">
              <a:pos x="connsiteX8143" y="connsiteY8143"/>
            </a:cxn>
            <a:cxn ang="0">
              <a:pos x="connsiteX8144" y="connsiteY8144"/>
            </a:cxn>
            <a:cxn ang="0">
              <a:pos x="connsiteX8145" y="connsiteY8145"/>
            </a:cxn>
            <a:cxn ang="0">
              <a:pos x="connsiteX8146" y="connsiteY8146"/>
            </a:cxn>
            <a:cxn ang="0">
              <a:pos x="connsiteX8147" y="connsiteY8147"/>
            </a:cxn>
            <a:cxn ang="0">
              <a:pos x="connsiteX8148" y="connsiteY8148"/>
            </a:cxn>
            <a:cxn ang="0">
              <a:pos x="connsiteX8149" y="connsiteY8149"/>
            </a:cxn>
            <a:cxn ang="0">
              <a:pos x="connsiteX8150" y="connsiteY8150"/>
            </a:cxn>
            <a:cxn ang="0">
              <a:pos x="connsiteX8151" y="connsiteY8151"/>
            </a:cxn>
            <a:cxn ang="0">
              <a:pos x="connsiteX8152" y="connsiteY8152"/>
            </a:cxn>
            <a:cxn ang="0">
              <a:pos x="connsiteX8153" y="connsiteY8153"/>
            </a:cxn>
            <a:cxn ang="0">
              <a:pos x="connsiteX8154" y="connsiteY8154"/>
            </a:cxn>
            <a:cxn ang="0">
              <a:pos x="connsiteX8155" y="connsiteY8155"/>
            </a:cxn>
            <a:cxn ang="0">
              <a:pos x="connsiteX8156" y="connsiteY8156"/>
            </a:cxn>
            <a:cxn ang="0">
              <a:pos x="connsiteX8157" y="connsiteY8157"/>
            </a:cxn>
            <a:cxn ang="0">
              <a:pos x="connsiteX8158" y="connsiteY8158"/>
            </a:cxn>
            <a:cxn ang="0">
              <a:pos x="connsiteX8159" y="connsiteY8159"/>
            </a:cxn>
            <a:cxn ang="0">
              <a:pos x="connsiteX8160" y="connsiteY8160"/>
            </a:cxn>
            <a:cxn ang="0">
              <a:pos x="connsiteX8161" y="connsiteY8161"/>
            </a:cxn>
            <a:cxn ang="0">
              <a:pos x="connsiteX8162" y="connsiteY8162"/>
            </a:cxn>
            <a:cxn ang="0">
              <a:pos x="connsiteX8163" y="connsiteY8163"/>
            </a:cxn>
            <a:cxn ang="0">
              <a:pos x="connsiteX8164" y="connsiteY8164"/>
            </a:cxn>
            <a:cxn ang="0">
              <a:pos x="connsiteX8165" y="connsiteY8165"/>
            </a:cxn>
            <a:cxn ang="0">
              <a:pos x="connsiteX8166" y="connsiteY8166"/>
            </a:cxn>
            <a:cxn ang="0">
              <a:pos x="connsiteX8167" y="connsiteY8167"/>
            </a:cxn>
            <a:cxn ang="0">
              <a:pos x="connsiteX8168" y="connsiteY8168"/>
            </a:cxn>
            <a:cxn ang="0">
              <a:pos x="connsiteX8169" y="connsiteY8169"/>
            </a:cxn>
            <a:cxn ang="0">
              <a:pos x="connsiteX8170" y="connsiteY8170"/>
            </a:cxn>
            <a:cxn ang="0">
              <a:pos x="connsiteX8171" y="connsiteY8171"/>
            </a:cxn>
            <a:cxn ang="0">
              <a:pos x="connsiteX8172" y="connsiteY8172"/>
            </a:cxn>
            <a:cxn ang="0">
              <a:pos x="connsiteX8173" y="connsiteY8173"/>
            </a:cxn>
            <a:cxn ang="0">
              <a:pos x="connsiteX8174" y="connsiteY8174"/>
            </a:cxn>
            <a:cxn ang="0">
              <a:pos x="connsiteX8175" y="connsiteY8175"/>
            </a:cxn>
            <a:cxn ang="0">
              <a:pos x="connsiteX8176" y="connsiteY8176"/>
            </a:cxn>
            <a:cxn ang="0">
              <a:pos x="connsiteX8177" y="connsiteY8177"/>
            </a:cxn>
            <a:cxn ang="0">
              <a:pos x="connsiteX8178" y="connsiteY8178"/>
            </a:cxn>
            <a:cxn ang="0">
              <a:pos x="connsiteX8179" y="connsiteY8179"/>
            </a:cxn>
            <a:cxn ang="0">
              <a:pos x="connsiteX8180" y="connsiteY8180"/>
            </a:cxn>
            <a:cxn ang="0">
              <a:pos x="connsiteX8181" y="connsiteY8181"/>
            </a:cxn>
            <a:cxn ang="0">
              <a:pos x="connsiteX8182" y="connsiteY8182"/>
            </a:cxn>
            <a:cxn ang="0">
              <a:pos x="connsiteX8183" y="connsiteY8183"/>
            </a:cxn>
            <a:cxn ang="0">
              <a:pos x="connsiteX8184" y="connsiteY8184"/>
            </a:cxn>
            <a:cxn ang="0">
              <a:pos x="connsiteX8185" y="connsiteY8185"/>
            </a:cxn>
            <a:cxn ang="0">
              <a:pos x="connsiteX8186" y="connsiteY8186"/>
            </a:cxn>
            <a:cxn ang="0">
              <a:pos x="connsiteX8187" y="connsiteY8187"/>
            </a:cxn>
            <a:cxn ang="0">
              <a:pos x="connsiteX8188" y="connsiteY8188"/>
            </a:cxn>
            <a:cxn ang="0">
              <a:pos x="connsiteX8189" y="connsiteY8189"/>
            </a:cxn>
            <a:cxn ang="0">
              <a:pos x="connsiteX8190" y="connsiteY8190"/>
            </a:cxn>
            <a:cxn ang="0">
              <a:pos x="connsiteX8191" y="connsiteY8191"/>
            </a:cxn>
            <a:cxn ang="0">
              <a:pos x="connsiteX8192" y="connsiteY8192"/>
            </a:cxn>
            <a:cxn ang="0">
              <a:pos x="connsiteX8193" y="connsiteY8193"/>
            </a:cxn>
            <a:cxn ang="0">
              <a:pos x="connsiteX8194" y="connsiteY8194"/>
            </a:cxn>
            <a:cxn ang="0">
              <a:pos x="connsiteX8195" y="connsiteY8195"/>
            </a:cxn>
            <a:cxn ang="0">
              <a:pos x="connsiteX8196" y="connsiteY8196"/>
            </a:cxn>
            <a:cxn ang="0">
              <a:pos x="connsiteX8197" y="connsiteY8197"/>
            </a:cxn>
            <a:cxn ang="0">
              <a:pos x="connsiteX8198" y="connsiteY8198"/>
            </a:cxn>
            <a:cxn ang="0">
              <a:pos x="connsiteX8199" y="connsiteY8199"/>
            </a:cxn>
            <a:cxn ang="0">
              <a:pos x="connsiteX8200" y="connsiteY8200"/>
            </a:cxn>
            <a:cxn ang="0">
              <a:pos x="connsiteX8201" y="connsiteY8201"/>
            </a:cxn>
            <a:cxn ang="0">
              <a:pos x="connsiteX8202" y="connsiteY8202"/>
            </a:cxn>
            <a:cxn ang="0">
              <a:pos x="connsiteX8203" y="connsiteY8203"/>
            </a:cxn>
            <a:cxn ang="0">
              <a:pos x="connsiteX8204" y="connsiteY8204"/>
            </a:cxn>
            <a:cxn ang="0">
              <a:pos x="connsiteX8205" y="connsiteY8205"/>
            </a:cxn>
            <a:cxn ang="0">
              <a:pos x="connsiteX8206" y="connsiteY8206"/>
            </a:cxn>
            <a:cxn ang="0">
              <a:pos x="connsiteX8207" y="connsiteY8207"/>
            </a:cxn>
            <a:cxn ang="0">
              <a:pos x="connsiteX8208" y="connsiteY8208"/>
            </a:cxn>
            <a:cxn ang="0">
              <a:pos x="connsiteX8209" y="connsiteY8209"/>
            </a:cxn>
            <a:cxn ang="0">
              <a:pos x="connsiteX8210" y="connsiteY8210"/>
            </a:cxn>
            <a:cxn ang="0">
              <a:pos x="connsiteX8211" y="connsiteY8211"/>
            </a:cxn>
            <a:cxn ang="0">
              <a:pos x="connsiteX8212" y="connsiteY8212"/>
            </a:cxn>
            <a:cxn ang="0">
              <a:pos x="connsiteX8213" y="connsiteY8213"/>
            </a:cxn>
            <a:cxn ang="0">
              <a:pos x="connsiteX8214" y="connsiteY8214"/>
            </a:cxn>
            <a:cxn ang="0">
              <a:pos x="connsiteX8215" y="connsiteY8215"/>
            </a:cxn>
            <a:cxn ang="0">
              <a:pos x="connsiteX8216" y="connsiteY8216"/>
            </a:cxn>
            <a:cxn ang="0">
              <a:pos x="connsiteX8217" y="connsiteY8217"/>
            </a:cxn>
            <a:cxn ang="0">
              <a:pos x="connsiteX8218" y="connsiteY8218"/>
            </a:cxn>
            <a:cxn ang="0">
              <a:pos x="connsiteX8219" y="connsiteY8219"/>
            </a:cxn>
            <a:cxn ang="0">
              <a:pos x="connsiteX8220" y="connsiteY8220"/>
            </a:cxn>
            <a:cxn ang="0">
              <a:pos x="connsiteX8221" y="connsiteY8221"/>
            </a:cxn>
            <a:cxn ang="0">
              <a:pos x="connsiteX8222" y="connsiteY8222"/>
            </a:cxn>
            <a:cxn ang="0">
              <a:pos x="connsiteX8223" y="connsiteY8223"/>
            </a:cxn>
            <a:cxn ang="0">
              <a:pos x="connsiteX8224" y="connsiteY8224"/>
            </a:cxn>
            <a:cxn ang="0">
              <a:pos x="connsiteX8225" y="connsiteY8225"/>
            </a:cxn>
            <a:cxn ang="0">
              <a:pos x="connsiteX8226" y="connsiteY8226"/>
            </a:cxn>
            <a:cxn ang="0">
              <a:pos x="connsiteX8227" y="connsiteY8227"/>
            </a:cxn>
            <a:cxn ang="0">
              <a:pos x="connsiteX8228" y="connsiteY8228"/>
            </a:cxn>
            <a:cxn ang="0">
              <a:pos x="connsiteX8229" y="connsiteY8229"/>
            </a:cxn>
            <a:cxn ang="0">
              <a:pos x="connsiteX8230" y="connsiteY8230"/>
            </a:cxn>
            <a:cxn ang="0">
              <a:pos x="connsiteX8231" y="connsiteY8231"/>
            </a:cxn>
            <a:cxn ang="0">
              <a:pos x="connsiteX8232" y="connsiteY8232"/>
            </a:cxn>
            <a:cxn ang="0">
              <a:pos x="connsiteX8233" y="connsiteY8233"/>
            </a:cxn>
            <a:cxn ang="0">
              <a:pos x="connsiteX8234" y="connsiteY8234"/>
            </a:cxn>
            <a:cxn ang="0">
              <a:pos x="connsiteX8235" y="connsiteY8235"/>
            </a:cxn>
            <a:cxn ang="0">
              <a:pos x="connsiteX8236" y="connsiteY8236"/>
            </a:cxn>
            <a:cxn ang="0">
              <a:pos x="connsiteX8237" y="connsiteY8237"/>
            </a:cxn>
            <a:cxn ang="0">
              <a:pos x="connsiteX8238" y="connsiteY8238"/>
            </a:cxn>
            <a:cxn ang="0">
              <a:pos x="connsiteX8239" y="connsiteY8239"/>
            </a:cxn>
            <a:cxn ang="0">
              <a:pos x="connsiteX8240" y="connsiteY8240"/>
            </a:cxn>
            <a:cxn ang="0">
              <a:pos x="connsiteX8241" y="connsiteY8241"/>
            </a:cxn>
            <a:cxn ang="0">
              <a:pos x="connsiteX8242" y="connsiteY8242"/>
            </a:cxn>
            <a:cxn ang="0">
              <a:pos x="connsiteX8243" y="connsiteY8243"/>
            </a:cxn>
            <a:cxn ang="0">
              <a:pos x="connsiteX8244" y="connsiteY8244"/>
            </a:cxn>
            <a:cxn ang="0">
              <a:pos x="connsiteX8245" y="connsiteY8245"/>
            </a:cxn>
            <a:cxn ang="0">
              <a:pos x="connsiteX8246" y="connsiteY8246"/>
            </a:cxn>
            <a:cxn ang="0">
              <a:pos x="connsiteX8247" y="connsiteY8247"/>
            </a:cxn>
            <a:cxn ang="0">
              <a:pos x="connsiteX8248" y="connsiteY8248"/>
            </a:cxn>
            <a:cxn ang="0">
              <a:pos x="connsiteX8249" y="connsiteY8249"/>
            </a:cxn>
            <a:cxn ang="0">
              <a:pos x="connsiteX8250" y="connsiteY8250"/>
            </a:cxn>
            <a:cxn ang="0">
              <a:pos x="connsiteX8251" y="connsiteY8251"/>
            </a:cxn>
            <a:cxn ang="0">
              <a:pos x="connsiteX8252" y="connsiteY8252"/>
            </a:cxn>
            <a:cxn ang="0">
              <a:pos x="connsiteX8253" y="connsiteY8253"/>
            </a:cxn>
            <a:cxn ang="0">
              <a:pos x="connsiteX8254" y="connsiteY8254"/>
            </a:cxn>
            <a:cxn ang="0">
              <a:pos x="connsiteX8255" y="connsiteY8255"/>
            </a:cxn>
            <a:cxn ang="0">
              <a:pos x="connsiteX8256" y="connsiteY8256"/>
            </a:cxn>
            <a:cxn ang="0">
              <a:pos x="connsiteX8257" y="connsiteY8257"/>
            </a:cxn>
            <a:cxn ang="0">
              <a:pos x="connsiteX8258" y="connsiteY8258"/>
            </a:cxn>
            <a:cxn ang="0">
              <a:pos x="connsiteX8259" y="connsiteY8259"/>
            </a:cxn>
            <a:cxn ang="0">
              <a:pos x="connsiteX8260" y="connsiteY8260"/>
            </a:cxn>
            <a:cxn ang="0">
              <a:pos x="connsiteX8261" y="connsiteY8261"/>
            </a:cxn>
            <a:cxn ang="0">
              <a:pos x="connsiteX8262" y="connsiteY8262"/>
            </a:cxn>
            <a:cxn ang="0">
              <a:pos x="connsiteX8263" y="connsiteY8263"/>
            </a:cxn>
            <a:cxn ang="0">
              <a:pos x="connsiteX8264" y="connsiteY8264"/>
            </a:cxn>
            <a:cxn ang="0">
              <a:pos x="connsiteX8265" y="connsiteY8265"/>
            </a:cxn>
            <a:cxn ang="0">
              <a:pos x="connsiteX8266" y="connsiteY8266"/>
            </a:cxn>
            <a:cxn ang="0">
              <a:pos x="connsiteX8267" y="connsiteY8267"/>
            </a:cxn>
            <a:cxn ang="0">
              <a:pos x="connsiteX8268" y="connsiteY8268"/>
            </a:cxn>
            <a:cxn ang="0">
              <a:pos x="connsiteX8269" y="connsiteY8269"/>
            </a:cxn>
            <a:cxn ang="0">
              <a:pos x="connsiteX8270" y="connsiteY8270"/>
            </a:cxn>
            <a:cxn ang="0">
              <a:pos x="connsiteX8271" y="connsiteY8271"/>
            </a:cxn>
            <a:cxn ang="0">
              <a:pos x="connsiteX8272" y="connsiteY8272"/>
            </a:cxn>
            <a:cxn ang="0">
              <a:pos x="connsiteX8273" y="connsiteY8273"/>
            </a:cxn>
            <a:cxn ang="0">
              <a:pos x="connsiteX8274" y="connsiteY8274"/>
            </a:cxn>
            <a:cxn ang="0">
              <a:pos x="connsiteX8275" y="connsiteY8275"/>
            </a:cxn>
            <a:cxn ang="0">
              <a:pos x="connsiteX8276" y="connsiteY8276"/>
            </a:cxn>
            <a:cxn ang="0">
              <a:pos x="connsiteX8277" y="connsiteY8277"/>
            </a:cxn>
            <a:cxn ang="0">
              <a:pos x="connsiteX8278" y="connsiteY8278"/>
            </a:cxn>
            <a:cxn ang="0">
              <a:pos x="connsiteX8279" y="connsiteY8279"/>
            </a:cxn>
            <a:cxn ang="0">
              <a:pos x="connsiteX8280" y="connsiteY8280"/>
            </a:cxn>
            <a:cxn ang="0">
              <a:pos x="connsiteX8281" y="connsiteY8281"/>
            </a:cxn>
            <a:cxn ang="0">
              <a:pos x="connsiteX8282" y="connsiteY8282"/>
            </a:cxn>
            <a:cxn ang="0">
              <a:pos x="connsiteX8283" y="connsiteY8283"/>
            </a:cxn>
            <a:cxn ang="0">
              <a:pos x="connsiteX8284" y="connsiteY8284"/>
            </a:cxn>
            <a:cxn ang="0">
              <a:pos x="connsiteX8285" y="connsiteY8285"/>
            </a:cxn>
            <a:cxn ang="0">
              <a:pos x="connsiteX8286" y="connsiteY8286"/>
            </a:cxn>
            <a:cxn ang="0">
              <a:pos x="connsiteX8287" y="connsiteY8287"/>
            </a:cxn>
            <a:cxn ang="0">
              <a:pos x="connsiteX8288" y="connsiteY8288"/>
            </a:cxn>
            <a:cxn ang="0">
              <a:pos x="connsiteX8289" y="connsiteY8289"/>
            </a:cxn>
            <a:cxn ang="0">
              <a:pos x="connsiteX8290" y="connsiteY8290"/>
            </a:cxn>
            <a:cxn ang="0">
              <a:pos x="connsiteX8291" y="connsiteY8291"/>
            </a:cxn>
            <a:cxn ang="0">
              <a:pos x="connsiteX8292" y="connsiteY8292"/>
            </a:cxn>
            <a:cxn ang="0">
              <a:pos x="connsiteX8293" y="connsiteY8293"/>
            </a:cxn>
            <a:cxn ang="0">
              <a:pos x="connsiteX8294" y="connsiteY8294"/>
            </a:cxn>
            <a:cxn ang="0">
              <a:pos x="connsiteX8295" y="connsiteY8295"/>
            </a:cxn>
            <a:cxn ang="0">
              <a:pos x="connsiteX8296" y="connsiteY8296"/>
            </a:cxn>
            <a:cxn ang="0">
              <a:pos x="connsiteX8297" y="connsiteY8297"/>
            </a:cxn>
            <a:cxn ang="0">
              <a:pos x="connsiteX8298" y="connsiteY8298"/>
            </a:cxn>
            <a:cxn ang="0">
              <a:pos x="connsiteX8299" y="connsiteY8299"/>
            </a:cxn>
            <a:cxn ang="0">
              <a:pos x="connsiteX8300" y="connsiteY8300"/>
            </a:cxn>
            <a:cxn ang="0">
              <a:pos x="connsiteX8301" y="connsiteY8301"/>
            </a:cxn>
            <a:cxn ang="0">
              <a:pos x="connsiteX8302" y="connsiteY8302"/>
            </a:cxn>
            <a:cxn ang="0">
              <a:pos x="connsiteX8303" y="connsiteY8303"/>
            </a:cxn>
            <a:cxn ang="0">
              <a:pos x="connsiteX8304" y="connsiteY8304"/>
            </a:cxn>
            <a:cxn ang="0">
              <a:pos x="connsiteX8305" y="connsiteY8305"/>
            </a:cxn>
            <a:cxn ang="0">
              <a:pos x="connsiteX8306" y="connsiteY8306"/>
            </a:cxn>
            <a:cxn ang="0">
              <a:pos x="connsiteX8307" y="connsiteY8307"/>
            </a:cxn>
            <a:cxn ang="0">
              <a:pos x="connsiteX8308" y="connsiteY8308"/>
            </a:cxn>
            <a:cxn ang="0">
              <a:pos x="connsiteX8309" y="connsiteY8309"/>
            </a:cxn>
            <a:cxn ang="0">
              <a:pos x="connsiteX8310" y="connsiteY8310"/>
            </a:cxn>
            <a:cxn ang="0">
              <a:pos x="connsiteX8311" y="connsiteY8311"/>
            </a:cxn>
            <a:cxn ang="0">
              <a:pos x="connsiteX8312" y="connsiteY8312"/>
            </a:cxn>
            <a:cxn ang="0">
              <a:pos x="connsiteX8313" y="connsiteY8313"/>
            </a:cxn>
            <a:cxn ang="0">
              <a:pos x="connsiteX8314" y="connsiteY8314"/>
            </a:cxn>
            <a:cxn ang="0">
              <a:pos x="connsiteX8315" y="connsiteY8315"/>
            </a:cxn>
            <a:cxn ang="0">
              <a:pos x="connsiteX8316" y="connsiteY8316"/>
            </a:cxn>
            <a:cxn ang="0">
              <a:pos x="connsiteX8317" y="connsiteY8317"/>
            </a:cxn>
            <a:cxn ang="0">
              <a:pos x="connsiteX8318" y="connsiteY8318"/>
            </a:cxn>
            <a:cxn ang="0">
              <a:pos x="connsiteX8319" y="connsiteY8319"/>
            </a:cxn>
            <a:cxn ang="0">
              <a:pos x="connsiteX8320" y="connsiteY8320"/>
            </a:cxn>
            <a:cxn ang="0">
              <a:pos x="connsiteX8321" y="connsiteY8321"/>
            </a:cxn>
            <a:cxn ang="0">
              <a:pos x="connsiteX8322" y="connsiteY8322"/>
            </a:cxn>
            <a:cxn ang="0">
              <a:pos x="connsiteX8323" y="connsiteY8323"/>
            </a:cxn>
            <a:cxn ang="0">
              <a:pos x="connsiteX8324" y="connsiteY8324"/>
            </a:cxn>
            <a:cxn ang="0">
              <a:pos x="connsiteX8325" y="connsiteY8325"/>
            </a:cxn>
            <a:cxn ang="0">
              <a:pos x="connsiteX8326" y="connsiteY8326"/>
            </a:cxn>
            <a:cxn ang="0">
              <a:pos x="connsiteX8327" y="connsiteY8327"/>
            </a:cxn>
            <a:cxn ang="0">
              <a:pos x="connsiteX8328" y="connsiteY8328"/>
            </a:cxn>
            <a:cxn ang="0">
              <a:pos x="connsiteX8329" y="connsiteY8329"/>
            </a:cxn>
            <a:cxn ang="0">
              <a:pos x="connsiteX8330" y="connsiteY8330"/>
            </a:cxn>
            <a:cxn ang="0">
              <a:pos x="connsiteX8331" y="connsiteY8331"/>
            </a:cxn>
            <a:cxn ang="0">
              <a:pos x="connsiteX8332" y="connsiteY8332"/>
            </a:cxn>
            <a:cxn ang="0">
              <a:pos x="connsiteX8333" y="connsiteY8333"/>
            </a:cxn>
            <a:cxn ang="0">
              <a:pos x="connsiteX8334" y="connsiteY8334"/>
            </a:cxn>
            <a:cxn ang="0">
              <a:pos x="connsiteX8335" y="connsiteY8335"/>
            </a:cxn>
            <a:cxn ang="0">
              <a:pos x="connsiteX8336" y="connsiteY8336"/>
            </a:cxn>
            <a:cxn ang="0">
              <a:pos x="connsiteX8337" y="connsiteY8337"/>
            </a:cxn>
            <a:cxn ang="0">
              <a:pos x="connsiteX8338" y="connsiteY8338"/>
            </a:cxn>
            <a:cxn ang="0">
              <a:pos x="connsiteX8339" y="connsiteY8339"/>
            </a:cxn>
            <a:cxn ang="0">
              <a:pos x="connsiteX8340" y="connsiteY8340"/>
            </a:cxn>
            <a:cxn ang="0">
              <a:pos x="connsiteX8341" y="connsiteY8341"/>
            </a:cxn>
            <a:cxn ang="0">
              <a:pos x="connsiteX8342" y="connsiteY8342"/>
            </a:cxn>
            <a:cxn ang="0">
              <a:pos x="connsiteX8343" y="connsiteY8343"/>
            </a:cxn>
            <a:cxn ang="0">
              <a:pos x="connsiteX8344" y="connsiteY8344"/>
            </a:cxn>
            <a:cxn ang="0">
              <a:pos x="connsiteX8345" y="connsiteY8345"/>
            </a:cxn>
            <a:cxn ang="0">
              <a:pos x="connsiteX8346" y="connsiteY8346"/>
            </a:cxn>
            <a:cxn ang="0">
              <a:pos x="connsiteX8347" y="connsiteY8347"/>
            </a:cxn>
            <a:cxn ang="0">
              <a:pos x="connsiteX8348" y="connsiteY8348"/>
            </a:cxn>
            <a:cxn ang="0">
              <a:pos x="connsiteX8349" y="connsiteY8349"/>
            </a:cxn>
            <a:cxn ang="0">
              <a:pos x="connsiteX8350" y="connsiteY8350"/>
            </a:cxn>
            <a:cxn ang="0">
              <a:pos x="connsiteX8351" y="connsiteY8351"/>
            </a:cxn>
            <a:cxn ang="0">
              <a:pos x="connsiteX8352" y="connsiteY8352"/>
            </a:cxn>
            <a:cxn ang="0">
              <a:pos x="connsiteX8353" y="connsiteY8353"/>
            </a:cxn>
            <a:cxn ang="0">
              <a:pos x="connsiteX8354" y="connsiteY8354"/>
            </a:cxn>
            <a:cxn ang="0">
              <a:pos x="connsiteX8355" y="connsiteY8355"/>
            </a:cxn>
            <a:cxn ang="0">
              <a:pos x="connsiteX8356" y="connsiteY8356"/>
            </a:cxn>
            <a:cxn ang="0">
              <a:pos x="connsiteX8357" y="connsiteY8357"/>
            </a:cxn>
            <a:cxn ang="0">
              <a:pos x="connsiteX8358" y="connsiteY8358"/>
            </a:cxn>
            <a:cxn ang="0">
              <a:pos x="connsiteX8359" y="connsiteY8359"/>
            </a:cxn>
            <a:cxn ang="0">
              <a:pos x="connsiteX8360" y="connsiteY8360"/>
            </a:cxn>
            <a:cxn ang="0">
              <a:pos x="connsiteX8361" y="connsiteY8361"/>
            </a:cxn>
            <a:cxn ang="0">
              <a:pos x="connsiteX8362" y="connsiteY8362"/>
            </a:cxn>
            <a:cxn ang="0">
              <a:pos x="connsiteX8363" y="connsiteY8363"/>
            </a:cxn>
            <a:cxn ang="0">
              <a:pos x="connsiteX8364" y="connsiteY8364"/>
            </a:cxn>
            <a:cxn ang="0">
              <a:pos x="connsiteX8365" y="connsiteY8365"/>
            </a:cxn>
            <a:cxn ang="0">
              <a:pos x="connsiteX8366" y="connsiteY8366"/>
            </a:cxn>
            <a:cxn ang="0">
              <a:pos x="connsiteX8367" y="connsiteY8367"/>
            </a:cxn>
            <a:cxn ang="0">
              <a:pos x="connsiteX8368" y="connsiteY8368"/>
            </a:cxn>
            <a:cxn ang="0">
              <a:pos x="connsiteX8369" y="connsiteY8369"/>
            </a:cxn>
            <a:cxn ang="0">
              <a:pos x="connsiteX8370" y="connsiteY8370"/>
            </a:cxn>
            <a:cxn ang="0">
              <a:pos x="connsiteX8371" y="connsiteY8371"/>
            </a:cxn>
            <a:cxn ang="0">
              <a:pos x="connsiteX8372" y="connsiteY8372"/>
            </a:cxn>
            <a:cxn ang="0">
              <a:pos x="connsiteX8373" y="connsiteY8373"/>
            </a:cxn>
            <a:cxn ang="0">
              <a:pos x="connsiteX8374" y="connsiteY8374"/>
            </a:cxn>
            <a:cxn ang="0">
              <a:pos x="connsiteX8375" y="connsiteY8375"/>
            </a:cxn>
            <a:cxn ang="0">
              <a:pos x="connsiteX8376" y="connsiteY8376"/>
            </a:cxn>
            <a:cxn ang="0">
              <a:pos x="connsiteX8377" y="connsiteY8377"/>
            </a:cxn>
            <a:cxn ang="0">
              <a:pos x="connsiteX8378" y="connsiteY8378"/>
            </a:cxn>
            <a:cxn ang="0">
              <a:pos x="connsiteX8379" y="connsiteY8379"/>
            </a:cxn>
            <a:cxn ang="0">
              <a:pos x="connsiteX8380" y="connsiteY8380"/>
            </a:cxn>
            <a:cxn ang="0">
              <a:pos x="connsiteX8381" y="connsiteY8381"/>
            </a:cxn>
            <a:cxn ang="0">
              <a:pos x="connsiteX8382" y="connsiteY8382"/>
            </a:cxn>
            <a:cxn ang="0">
              <a:pos x="connsiteX8383" y="connsiteY8383"/>
            </a:cxn>
            <a:cxn ang="0">
              <a:pos x="connsiteX8384" y="connsiteY8384"/>
            </a:cxn>
            <a:cxn ang="0">
              <a:pos x="connsiteX8385" y="connsiteY8385"/>
            </a:cxn>
            <a:cxn ang="0">
              <a:pos x="connsiteX8386" y="connsiteY8386"/>
            </a:cxn>
            <a:cxn ang="0">
              <a:pos x="connsiteX8387" y="connsiteY8387"/>
            </a:cxn>
            <a:cxn ang="0">
              <a:pos x="connsiteX8388" y="connsiteY8388"/>
            </a:cxn>
            <a:cxn ang="0">
              <a:pos x="connsiteX8389" y="connsiteY8389"/>
            </a:cxn>
            <a:cxn ang="0">
              <a:pos x="connsiteX8390" y="connsiteY8390"/>
            </a:cxn>
            <a:cxn ang="0">
              <a:pos x="connsiteX8391" y="connsiteY8391"/>
            </a:cxn>
            <a:cxn ang="0">
              <a:pos x="connsiteX8392" y="connsiteY8392"/>
            </a:cxn>
            <a:cxn ang="0">
              <a:pos x="connsiteX8393" y="connsiteY8393"/>
            </a:cxn>
            <a:cxn ang="0">
              <a:pos x="connsiteX8394" y="connsiteY8394"/>
            </a:cxn>
            <a:cxn ang="0">
              <a:pos x="connsiteX8395" y="connsiteY8395"/>
            </a:cxn>
            <a:cxn ang="0">
              <a:pos x="connsiteX8396" y="connsiteY8396"/>
            </a:cxn>
            <a:cxn ang="0">
              <a:pos x="connsiteX8397" y="connsiteY8397"/>
            </a:cxn>
            <a:cxn ang="0">
              <a:pos x="connsiteX8398" y="connsiteY8398"/>
            </a:cxn>
            <a:cxn ang="0">
              <a:pos x="connsiteX8399" y="connsiteY8399"/>
            </a:cxn>
            <a:cxn ang="0">
              <a:pos x="connsiteX8400" y="connsiteY8400"/>
            </a:cxn>
            <a:cxn ang="0">
              <a:pos x="connsiteX8401" y="connsiteY8401"/>
            </a:cxn>
            <a:cxn ang="0">
              <a:pos x="connsiteX8402" y="connsiteY8402"/>
            </a:cxn>
            <a:cxn ang="0">
              <a:pos x="connsiteX8403" y="connsiteY8403"/>
            </a:cxn>
            <a:cxn ang="0">
              <a:pos x="connsiteX8404" y="connsiteY8404"/>
            </a:cxn>
            <a:cxn ang="0">
              <a:pos x="connsiteX8405" y="connsiteY8405"/>
            </a:cxn>
            <a:cxn ang="0">
              <a:pos x="connsiteX8406" y="connsiteY8406"/>
            </a:cxn>
            <a:cxn ang="0">
              <a:pos x="connsiteX8407" y="connsiteY8407"/>
            </a:cxn>
            <a:cxn ang="0">
              <a:pos x="connsiteX8408" y="connsiteY8408"/>
            </a:cxn>
            <a:cxn ang="0">
              <a:pos x="connsiteX8409" y="connsiteY8409"/>
            </a:cxn>
            <a:cxn ang="0">
              <a:pos x="connsiteX8410" y="connsiteY8410"/>
            </a:cxn>
            <a:cxn ang="0">
              <a:pos x="connsiteX8411" y="connsiteY8411"/>
            </a:cxn>
            <a:cxn ang="0">
              <a:pos x="connsiteX8412" y="connsiteY8412"/>
            </a:cxn>
            <a:cxn ang="0">
              <a:pos x="connsiteX8413" y="connsiteY8413"/>
            </a:cxn>
            <a:cxn ang="0">
              <a:pos x="connsiteX8414" y="connsiteY8414"/>
            </a:cxn>
            <a:cxn ang="0">
              <a:pos x="connsiteX8415" y="connsiteY8415"/>
            </a:cxn>
            <a:cxn ang="0">
              <a:pos x="connsiteX8416" y="connsiteY8416"/>
            </a:cxn>
            <a:cxn ang="0">
              <a:pos x="connsiteX8417" y="connsiteY8417"/>
            </a:cxn>
            <a:cxn ang="0">
              <a:pos x="connsiteX8418" y="connsiteY8418"/>
            </a:cxn>
            <a:cxn ang="0">
              <a:pos x="connsiteX8419" y="connsiteY8419"/>
            </a:cxn>
            <a:cxn ang="0">
              <a:pos x="connsiteX8420" y="connsiteY8420"/>
            </a:cxn>
            <a:cxn ang="0">
              <a:pos x="connsiteX8421" y="connsiteY8421"/>
            </a:cxn>
            <a:cxn ang="0">
              <a:pos x="connsiteX8422" y="connsiteY8422"/>
            </a:cxn>
            <a:cxn ang="0">
              <a:pos x="connsiteX8423" y="connsiteY8423"/>
            </a:cxn>
            <a:cxn ang="0">
              <a:pos x="connsiteX8424" y="connsiteY8424"/>
            </a:cxn>
            <a:cxn ang="0">
              <a:pos x="connsiteX8425" y="connsiteY8425"/>
            </a:cxn>
            <a:cxn ang="0">
              <a:pos x="connsiteX8426" y="connsiteY8426"/>
            </a:cxn>
            <a:cxn ang="0">
              <a:pos x="connsiteX8427" y="connsiteY8427"/>
            </a:cxn>
            <a:cxn ang="0">
              <a:pos x="connsiteX8428" y="connsiteY8428"/>
            </a:cxn>
            <a:cxn ang="0">
              <a:pos x="connsiteX8429" y="connsiteY8429"/>
            </a:cxn>
            <a:cxn ang="0">
              <a:pos x="connsiteX8430" y="connsiteY8430"/>
            </a:cxn>
            <a:cxn ang="0">
              <a:pos x="connsiteX8431" y="connsiteY8431"/>
            </a:cxn>
            <a:cxn ang="0">
              <a:pos x="connsiteX8432" y="connsiteY8432"/>
            </a:cxn>
            <a:cxn ang="0">
              <a:pos x="connsiteX8433" y="connsiteY8433"/>
            </a:cxn>
            <a:cxn ang="0">
              <a:pos x="connsiteX8434" y="connsiteY8434"/>
            </a:cxn>
            <a:cxn ang="0">
              <a:pos x="connsiteX8435" y="connsiteY8435"/>
            </a:cxn>
            <a:cxn ang="0">
              <a:pos x="connsiteX8436" y="connsiteY8436"/>
            </a:cxn>
            <a:cxn ang="0">
              <a:pos x="connsiteX8437" y="connsiteY8437"/>
            </a:cxn>
            <a:cxn ang="0">
              <a:pos x="connsiteX8438" y="connsiteY8438"/>
            </a:cxn>
            <a:cxn ang="0">
              <a:pos x="connsiteX8439" y="connsiteY8439"/>
            </a:cxn>
            <a:cxn ang="0">
              <a:pos x="connsiteX8440" y="connsiteY8440"/>
            </a:cxn>
            <a:cxn ang="0">
              <a:pos x="connsiteX8441" y="connsiteY8441"/>
            </a:cxn>
            <a:cxn ang="0">
              <a:pos x="connsiteX8442" y="connsiteY8442"/>
            </a:cxn>
            <a:cxn ang="0">
              <a:pos x="connsiteX8443" y="connsiteY8443"/>
            </a:cxn>
            <a:cxn ang="0">
              <a:pos x="connsiteX8444" y="connsiteY8444"/>
            </a:cxn>
            <a:cxn ang="0">
              <a:pos x="connsiteX8445" y="connsiteY8445"/>
            </a:cxn>
            <a:cxn ang="0">
              <a:pos x="connsiteX8446" y="connsiteY8446"/>
            </a:cxn>
            <a:cxn ang="0">
              <a:pos x="connsiteX8447" y="connsiteY8447"/>
            </a:cxn>
            <a:cxn ang="0">
              <a:pos x="connsiteX8448" y="connsiteY8448"/>
            </a:cxn>
            <a:cxn ang="0">
              <a:pos x="connsiteX8449" y="connsiteY8449"/>
            </a:cxn>
            <a:cxn ang="0">
              <a:pos x="connsiteX8450" y="connsiteY8450"/>
            </a:cxn>
            <a:cxn ang="0">
              <a:pos x="connsiteX8451" y="connsiteY8451"/>
            </a:cxn>
            <a:cxn ang="0">
              <a:pos x="connsiteX8452" y="connsiteY8452"/>
            </a:cxn>
            <a:cxn ang="0">
              <a:pos x="connsiteX8453" y="connsiteY8453"/>
            </a:cxn>
            <a:cxn ang="0">
              <a:pos x="connsiteX8454" y="connsiteY8454"/>
            </a:cxn>
            <a:cxn ang="0">
              <a:pos x="connsiteX8455" y="connsiteY8455"/>
            </a:cxn>
            <a:cxn ang="0">
              <a:pos x="connsiteX8456" y="connsiteY8456"/>
            </a:cxn>
            <a:cxn ang="0">
              <a:pos x="connsiteX8457" y="connsiteY8457"/>
            </a:cxn>
            <a:cxn ang="0">
              <a:pos x="connsiteX8458" y="connsiteY8458"/>
            </a:cxn>
            <a:cxn ang="0">
              <a:pos x="connsiteX8459" y="connsiteY8459"/>
            </a:cxn>
            <a:cxn ang="0">
              <a:pos x="connsiteX8460" y="connsiteY8460"/>
            </a:cxn>
            <a:cxn ang="0">
              <a:pos x="connsiteX8461" y="connsiteY8461"/>
            </a:cxn>
            <a:cxn ang="0">
              <a:pos x="connsiteX8462" y="connsiteY8462"/>
            </a:cxn>
            <a:cxn ang="0">
              <a:pos x="connsiteX8463" y="connsiteY8463"/>
            </a:cxn>
            <a:cxn ang="0">
              <a:pos x="connsiteX8464" y="connsiteY8464"/>
            </a:cxn>
            <a:cxn ang="0">
              <a:pos x="connsiteX8465" y="connsiteY8465"/>
            </a:cxn>
            <a:cxn ang="0">
              <a:pos x="connsiteX8466" y="connsiteY8466"/>
            </a:cxn>
            <a:cxn ang="0">
              <a:pos x="connsiteX8467" y="connsiteY8467"/>
            </a:cxn>
            <a:cxn ang="0">
              <a:pos x="connsiteX8468" y="connsiteY8468"/>
            </a:cxn>
            <a:cxn ang="0">
              <a:pos x="connsiteX8469" y="connsiteY8469"/>
            </a:cxn>
            <a:cxn ang="0">
              <a:pos x="connsiteX8470" y="connsiteY8470"/>
            </a:cxn>
            <a:cxn ang="0">
              <a:pos x="connsiteX8471" y="connsiteY8471"/>
            </a:cxn>
            <a:cxn ang="0">
              <a:pos x="connsiteX8472" y="connsiteY8472"/>
            </a:cxn>
            <a:cxn ang="0">
              <a:pos x="connsiteX8473" y="connsiteY8473"/>
            </a:cxn>
            <a:cxn ang="0">
              <a:pos x="connsiteX8474" y="connsiteY8474"/>
            </a:cxn>
            <a:cxn ang="0">
              <a:pos x="connsiteX8475" y="connsiteY8475"/>
            </a:cxn>
            <a:cxn ang="0">
              <a:pos x="connsiteX8476" y="connsiteY8476"/>
            </a:cxn>
            <a:cxn ang="0">
              <a:pos x="connsiteX8477" y="connsiteY8477"/>
            </a:cxn>
            <a:cxn ang="0">
              <a:pos x="connsiteX8478" y="connsiteY8478"/>
            </a:cxn>
            <a:cxn ang="0">
              <a:pos x="connsiteX8479" y="connsiteY8479"/>
            </a:cxn>
            <a:cxn ang="0">
              <a:pos x="connsiteX8480" y="connsiteY8480"/>
            </a:cxn>
            <a:cxn ang="0">
              <a:pos x="connsiteX8481" y="connsiteY8481"/>
            </a:cxn>
            <a:cxn ang="0">
              <a:pos x="connsiteX8482" y="connsiteY8482"/>
            </a:cxn>
            <a:cxn ang="0">
              <a:pos x="connsiteX8483" y="connsiteY8483"/>
            </a:cxn>
            <a:cxn ang="0">
              <a:pos x="connsiteX8484" y="connsiteY8484"/>
            </a:cxn>
            <a:cxn ang="0">
              <a:pos x="connsiteX8485" y="connsiteY8485"/>
            </a:cxn>
            <a:cxn ang="0">
              <a:pos x="connsiteX8486" y="connsiteY8486"/>
            </a:cxn>
            <a:cxn ang="0">
              <a:pos x="connsiteX8487" y="connsiteY8487"/>
            </a:cxn>
            <a:cxn ang="0">
              <a:pos x="connsiteX8488" y="connsiteY8488"/>
            </a:cxn>
            <a:cxn ang="0">
              <a:pos x="connsiteX8489" y="connsiteY8489"/>
            </a:cxn>
            <a:cxn ang="0">
              <a:pos x="connsiteX8490" y="connsiteY8490"/>
            </a:cxn>
            <a:cxn ang="0">
              <a:pos x="connsiteX8491" y="connsiteY8491"/>
            </a:cxn>
            <a:cxn ang="0">
              <a:pos x="connsiteX8492" y="connsiteY8492"/>
            </a:cxn>
            <a:cxn ang="0">
              <a:pos x="connsiteX8493" y="connsiteY8493"/>
            </a:cxn>
            <a:cxn ang="0">
              <a:pos x="connsiteX8494" y="connsiteY8494"/>
            </a:cxn>
            <a:cxn ang="0">
              <a:pos x="connsiteX8495" y="connsiteY8495"/>
            </a:cxn>
            <a:cxn ang="0">
              <a:pos x="connsiteX8496" y="connsiteY8496"/>
            </a:cxn>
            <a:cxn ang="0">
              <a:pos x="connsiteX8497" y="connsiteY8497"/>
            </a:cxn>
            <a:cxn ang="0">
              <a:pos x="connsiteX8498" y="connsiteY8498"/>
            </a:cxn>
            <a:cxn ang="0">
              <a:pos x="connsiteX8499" y="connsiteY8499"/>
            </a:cxn>
            <a:cxn ang="0">
              <a:pos x="connsiteX8500" y="connsiteY8500"/>
            </a:cxn>
            <a:cxn ang="0">
              <a:pos x="connsiteX8501" y="connsiteY8501"/>
            </a:cxn>
            <a:cxn ang="0">
              <a:pos x="connsiteX8502" y="connsiteY8502"/>
            </a:cxn>
            <a:cxn ang="0">
              <a:pos x="connsiteX8503" y="connsiteY8503"/>
            </a:cxn>
            <a:cxn ang="0">
              <a:pos x="connsiteX8504" y="connsiteY8504"/>
            </a:cxn>
            <a:cxn ang="0">
              <a:pos x="connsiteX8505" y="connsiteY8505"/>
            </a:cxn>
            <a:cxn ang="0">
              <a:pos x="connsiteX8506" y="connsiteY8506"/>
            </a:cxn>
            <a:cxn ang="0">
              <a:pos x="connsiteX8507" y="connsiteY8507"/>
            </a:cxn>
            <a:cxn ang="0">
              <a:pos x="connsiteX8508" y="connsiteY8508"/>
            </a:cxn>
            <a:cxn ang="0">
              <a:pos x="connsiteX8509" y="connsiteY8509"/>
            </a:cxn>
            <a:cxn ang="0">
              <a:pos x="connsiteX8510" y="connsiteY8510"/>
            </a:cxn>
            <a:cxn ang="0">
              <a:pos x="connsiteX8511" y="connsiteY8511"/>
            </a:cxn>
            <a:cxn ang="0">
              <a:pos x="connsiteX8512" y="connsiteY8512"/>
            </a:cxn>
            <a:cxn ang="0">
              <a:pos x="connsiteX8513" y="connsiteY8513"/>
            </a:cxn>
            <a:cxn ang="0">
              <a:pos x="connsiteX8514" y="connsiteY8514"/>
            </a:cxn>
            <a:cxn ang="0">
              <a:pos x="connsiteX8515" y="connsiteY8515"/>
            </a:cxn>
            <a:cxn ang="0">
              <a:pos x="connsiteX8516" y="connsiteY8516"/>
            </a:cxn>
            <a:cxn ang="0">
              <a:pos x="connsiteX8517" y="connsiteY8517"/>
            </a:cxn>
            <a:cxn ang="0">
              <a:pos x="connsiteX8518" y="connsiteY8518"/>
            </a:cxn>
            <a:cxn ang="0">
              <a:pos x="connsiteX8519" y="connsiteY8519"/>
            </a:cxn>
            <a:cxn ang="0">
              <a:pos x="connsiteX8520" y="connsiteY8520"/>
            </a:cxn>
            <a:cxn ang="0">
              <a:pos x="connsiteX8521" y="connsiteY8521"/>
            </a:cxn>
            <a:cxn ang="0">
              <a:pos x="connsiteX8522" y="connsiteY8522"/>
            </a:cxn>
            <a:cxn ang="0">
              <a:pos x="connsiteX8523" y="connsiteY8523"/>
            </a:cxn>
            <a:cxn ang="0">
              <a:pos x="connsiteX8524" y="connsiteY8524"/>
            </a:cxn>
            <a:cxn ang="0">
              <a:pos x="connsiteX8525" y="connsiteY8525"/>
            </a:cxn>
            <a:cxn ang="0">
              <a:pos x="connsiteX8526" y="connsiteY8526"/>
            </a:cxn>
            <a:cxn ang="0">
              <a:pos x="connsiteX8527" y="connsiteY8527"/>
            </a:cxn>
            <a:cxn ang="0">
              <a:pos x="connsiteX8528" y="connsiteY8528"/>
            </a:cxn>
            <a:cxn ang="0">
              <a:pos x="connsiteX8529" y="connsiteY8529"/>
            </a:cxn>
            <a:cxn ang="0">
              <a:pos x="connsiteX8530" y="connsiteY8530"/>
            </a:cxn>
            <a:cxn ang="0">
              <a:pos x="connsiteX8531" y="connsiteY8531"/>
            </a:cxn>
            <a:cxn ang="0">
              <a:pos x="connsiteX8532" y="connsiteY8532"/>
            </a:cxn>
            <a:cxn ang="0">
              <a:pos x="connsiteX8533" y="connsiteY8533"/>
            </a:cxn>
            <a:cxn ang="0">
              <a:pos x="connsiteX8534" y="connsiteY8534"/>
            </a:cxn>
            <a:cxn ang="0">
              <a:pos x="connsiteX8535" y="connsiteY8535"/>
            </a:cxn>
            <a:cxn ang="0">
              <a:pos x="connsiteX8536" y="connsiteY8536"/>
            </a:cxn>
            <a:cxn ang="0">
              <a:pos x="connsiteX8537" y="connsiteY8537"/>
            </a:cxn>
            <a:cxn ang="0">
              <a:pos x="connsiteX8538" y="connsiteY8538"/>
            </a:cxn>
            <a:cxn ang="0">
              <a:pos x="connsiteX8539" y="connsiteY8539"/>
            </a:cxn>
            <a:cxn ang="0">
              <a:pos x="connsiteX8540" y="connsiteY8540"/>
            </a:cxn>
            <a:cxn ang="0">
              <a:pos x="connsiteX8541" y="connsiteY8541"/>
            </a:cxn>
            <a:cxn ang="0">
              <a:pos x="connsiteX8542" y="connsiteY8542"/>
            </a:cxn>
            <a:cxn ang="0">
              <a:pos x="connsiteX8543" y="connsiteY8543"/>
            </a:cxn>
            <a:cxn ang="0">
              <a:pos x="connsiteX8544" y="connsiteY8544"/>
            </a:cxn>
            <a:cxn ang="0">
              <a:pos x="connsiteX8545" y="connsiteY8545"/>
            </a:cxn>
            <a:cxn ang="0">
              <a:pos x="connsiteX8546" y="connsiteY8546"/>
            </a:cxn>
            <a:cxn ang="0">
              <a:pos x="connsiteX8547" y="connsiteY8547"/>
            </a:cxn>
            <a:cxn ang="0">
              <a:pos x="connsiteX8548" y="connsiteY8548"/>
            </a:cxn>
            <a:cxn ang="0">
              <a:pos x="connsiteX8549" y="connsiteY8549"/>
            </a:cxn>
            <a:cxn ang="0">
              <a:pos x="connsiteX8550" y="connsiteY8550"/>
            </a:cxn>
            <a:cxn ang="0">
              <a:pos x="connsiteX8551" y="connsiteY8551"/>
            </a:cxn>
            <a:cxn ang="0">
              <a:pos x="connsiteX8552" y="connsiteY8552"/>
            </a:cxn>
            <a:cxn ang="0">
              <a:pos x="connsiteX8553" y="connsiteY8553"/>
            </a:cxn>
            <a:cxn ang="0">
              <a:pos x="connsiteX8554" y="connsiteY8554"/>
            </a:cxn>
            <a:cxn ang="0">
              <a:pos x="connsiteX8555" y="connsiteY8555"/>
            </a:cxn>
            <a:cxn ang="0">
              <a:pos x="connsiteX8556" y="connsiteY8556"/>
            </a:cxn>
            <a:cxn ang="0">
              <a:pos x="connsiteX8557" y="connsiteY8557"/>
            </a:cxn>
            <a:cxn ang="0">
              <a:pos x="connsiteX8558" y="connsiteY8558"/>
            </a:cxn>
            <a:cxn ang="0">
              <a:pos x="connsiteX8559" y="connsiteY8559"/>
            </a:cxn>
            <a:cxn ang="0">
              <a:pos x="connsiteX8560" y="connsiteY8560"/>
            </a:cxn>
            <a:cxn ang="0">
              <a:pos x="connsiteX8561" y="connsiteY8561"/>
            </a:cxn>
            <a:cxn ang="0">
              <a:pos x="connsiteX8562" y="connsiteY8562"/>
            </a:cxn>
            <a:cxn ang="0">
              <a:pos x="connsiteX8563" y="connsiteY8563"/>
            </a:cxn>
            <a:cxn ang="0">
              <a:pos x="connsiteX8564" y="connsiteY8564"/>
            </a:cxn>
            <a:cxn ang="0">
              <a:pos x="connsiteX8565" y="connsiteY8565"/>
            </a:cxn>
            <a:cxn ang="0">
              <a:pos x="connsiteX8566" y="connsiteY8566"/>
            </a:cxn>
            <a:cxn ang="0">
              <a:pos x="connsiteX8567" y="connsiteY8567"/>
            </a:cxn>
            <a:cxn ang="0">
              <a:pos x="connsiteX8568" y="connsiteY8568"/>
            </a:cxn>
            <a:cxn ang="0">
              <a:pos x="connsiteX8569" y="connsiteY8569"/>
            </a:cxn>
            <a:cxn ang="0">
              <a:pos x="connsiteX8570" y="connsiteY8570"/>
            </a:cxn>
            <a:cxn ang="0">
              <a:pos x="connsiteX8571" y="connsiteY8571"/>
            </a:cxn>
            <a:cxn ang="0">
              <a:pos x="connsiteX8572" y="connsiteY8572"/>
            </a:cxn>
            <a:cxn ang="0">
              <a:pos x="connsiteX8573" y="connsiteY8573"/>
            </a:cxn>
            <a:cxn ang="0">
              <a:pos x="connsiteX8574" y="connsiteY8574"/>
            </a:cxn>
            <a:cxn ang="0">
              <a:pos x="connsiteX8575" y="connsiteY8575"/>
            </a:cxn>
            <a:cxn ang="0">
              <a:pos x="connsiteX8576" y="connsiteY8576"/>
            </a:cxn>
            <a:cxn ang="0">
              <a:pos x="connsiteX8577" y="connsiteY8577"/>
            </a:cxn>
            <a:cxn ang="0">
              <a:pos x="connsiteX8578" y="connsiteY8578"/>
            </a:cxn>
            <a:cxn ang="0">
              <a:pos x="connsiteX8579" y="connsiteY8579"/>
            </a:cxn>
            <a:cxn ang="0">
              <a:pos x="connsiteX8580" y="connsiteY8580"/>
            </a:cxn>
            <a:cxn ang="0">
              <a:pos x="connsiteX8581" y="connsiteY8581"/>
            </a:cxn>
            <a:cxn ang="0">
              <a:pos x="connsiteX8582" y="connsiteY8582"/>
            </a:cxn>
            <a:cxn ang="0">
              <a:pos x="connsiteX8583" y="connsiteY8583"/>
            </a:cxn>
            <a:cxn ang="0">
              <a:pos x="connsiteX8584" y="connsiteY8584"/>
            </a:cxn>
            <a:cxn ang="0">
              <a:pos x="connsiteX8585" y="connsiteY8585"/>
            </a:cxn>
            <a:cxn ang="0">
              <a:pos x="connsiteX8586" y="connsiteY8586"/>
            </a:cxn>
            <a:cxn ang="0">
              <a:pos x="connsiteX8587" y="connsiteY8587"/>
            </a:cxn>
            <a:cxn ang="0">
              <a:pos x="connsiteX8588" y="connsiteY8588"/>
            </a:cxn>
            <a:cxn ang="0">
              <a:pos x="connsiteX8589" y="connsiteY8589"/>
            </a:cxn>
            <a:cxn ang="0">
              <a:pos x="connsiteX8590" y="connsiteY8590"/>
            </a:cxn>
            <a:cxn ang="0">
              <a:pos x="connsiteX8591" y="connsiteY8591"/>
            </a:cxn>
            <a:cxn ang="0">
              <a:pos x="connsiteX8592" y="connsiteY8592"/>
            </a:cxn>
            <a:cxn ang="0">
              <a:pos x="connsiteX8593" y="connsiteY8593"/>
            </a:cxn>
            <a:cxn ang="0">
              <a:pos x="connsiteX8594" y="connsiteY8594"/>
            </a:cxn>
            <a:cxn ang="0">
              <a:pos x="connsiteX8595" y="connsiteY8595"/>
            </a:cxn>
            <a:cxn ang="0">
              <a:pos x="connsiteX8596" y="connsiteY8596"/>
            </a:cxn>
            <a:cxn ang="0">
              <a:pos x="connsiteX8597" y="connsiteY8597"/>
            </a:cxn>
            <a:cxn ang="0">
              <a:pos x="connsiteX8598" y="connsiteY8598"/>
            </a:cxn>
            <a:cxn ang="0">
              <a:pos x="connsiteX8599" y="connsiteY8599"/>
            </a:cxn>
            <a:cxn ang="0">
              <a:pos x="connsiteX8600" y="connsiteY8600"/>
            </a:cxn>
            <a:cxn ang="0">
              <a:pos x="connsiteX8601" y="connsiteY8601"/>
            </a:cxn>
            <a:cxn ang="0">
              <a:pos x="connsiteX8602" y="connsiteY8602"/>
            </a:cxn>
            <a:cxn ang="0">
              <a:pos x="connsiteX8603" y="connsiteY8603"/>
            </a:cxn>
            <a:cxn ang="0">
              <a:pos x="connsiteX8604" y="connsiteY8604"/>
            </a:cxn>
            <a:cxn ang="0">
              <a:pos x="connsiteX8605" y="connsiteY8605"/>
            </a:cxn>
            <a:cxn ang="0">
              <a:pos x="connsiteX8606" y="connsiteY8606"/>
            </a:cxn>
            <a:cxn ang="0">
              <a:pos x="connsiteX8607" y="connsiteY8607"/>
            </a:cxn>
            <a:cxn ang="0">
              <a:pos x="connsiteX8608" y="connsiteY8608"/>
            </a:cxn>
            <a:cxn ang="0">
              <a:pos x="connsiteX8609" y="connsiteY8609"/>
            </a:cxn>
            <a:cxn ang="0">
              <a:pos x="connsiteX8610" y="connsiteY8610"/>
            </a:cxn>
            <a:cxn ang="0">
              <a:pos x="connsiteX8611" y="connsiteY8611"/>
            </a:cxn>
            <a:cxn ang="0">
              <a:pos x="connsiteX8612" y="connsiteY8612"/>
            </a:cxn>
            <a:cxn ang="0">
              <a:pos x="connsiteX8613" y="connsiteY8613"/>
            </a:cxn>
            <a:cxn ang="0">
              <a:pos x="connsiteX8614" y="connsiteY8614"/>
            </a:cxn>
            <a:cxn ang="0">
              <a:pos x="connsiteX8615" y="connsiteY8615"/>
            </a:cxn>
            <a:cxn ang="0">
              <a:pos x="connsiteX8616" y="connsiteY8616"/>
            </a:cxn>
            <a:cxn ang="0">
              <a:pos x="connsiteX8617" y="connsiteY8617"/>
            </a:cxn>
            <a:cxn ang="0">
              <a:pos x="connsiteX8618" y="connsiteY8618"/>
            </a:cxn>
            <a:cxn ang="0">
              <a:pos x="connsiteX8619" y="connsiteY8619"/>
            </a:cxn>
            <a:cxn ang="0">
              <a:pos x="connsiteX8620" y="connsiteY8620"/>
            </a:cxn>
            <a:cxn ang="0">
              <a:pos x="connsiteX8621" y="connsiteY8621"/>
            </a:cxn>
            <a:cxn ang="0">
              <a:pos x="connsiteX8622" y="connsiteY8622"/>
            </a:cxn>
            <a:cxn ang="0">
              <a:pos x="connsiteX8623" y="connsiteY8623"/>
            </a:cxn>
            <a:cxn ang="0">
              <a:pos x="connsiteX8624" y="connsiteY8624"/>
            </a:cxn>
            <a:cxn ang="0">
              <a:pos x="connsiteX8625" y="connsiteY8625"/>
            </a:cxn>
            <a:cxn ang="0">
              <a:pos x="connsiteX8626" y="connsiteY8626"/>
            </a:cxn>
            <a:cxn ang="0">
              <a:pos x="connsiteX8627" y="connsiteY8627"/>
            </a:cxn>
            <a:cxn ang="0">
              <a:pos x="connsiteX8628" y="connsiteY8628"/>
            </a:cxn>
            <a:cxn ang="0">
              <a:pos x="connsiteX8629" y="connsiteY8629"/>
            </a:cxn>
            <a:cxn ang="0">
              <a:pos x="connsiteX8630" y="connsiteY8630"/>
            </a:cxn>
            <a:cxn ang="0">
              <a:pos x="connsiteX8631" y="connsiteY8631"/>
            </a:cxn>
            <a:cxn ang="0">
              <a:pos x="connsiteX8632" y="connsiteY8632"/>
            </a:cxn>
            <a:cxn ang="0">
              <a:pos x="connsiteX8633" y="connsiteY8633"/>
            </a:cxn>
            <a:cxn ang="0">
              <a:pos x="connsiteX8634" y="connsiteY8634"/>
            </a:cxn>
            <a:cxn ang="0">
              <a:pos x="connsiteX8635" y="connsiteY8635"/>
            </a:cxn>
            <a:cxn ang="0">
              <a:pos x="connsiteX8636" y="connsiteY8636"/>
            </a:cxn>
            <a:cxn ang="0">
              <a:pos x="connsiteX8637" y="connsiteY8637"/>
            </a:cxn>
            <a:cxn ang="0">
              <a:pos x="connsiteX8638" y="connsiteY8638"/>
            </a:cxn>
            <a:cxn ang="0">
              <a:pos x="connsiteX8639" y="connsiteY8639"/>
            </a:cxn>
            <a:cxn ang="0">
              <a:pos x="connsiteX8640" y="connsiteY8640"/>
            </a:cxn>
            <a:cxn ang="0">
              <a:pos x="connsiteX8641" y="connsiteY8641"/>
            </a:cxn>
            <a:cxn ang="0">
              <a:pos x="connsiteX8642" y="connsiteY8642"/>
            </a:cxn>
            <a:cxn ang="0">
              <a:pos x="connsiteX8643" y="connsiteY8643"/>
            </a:cxn>
            <a:cxn ang="0">
              <a:pos x="connsiteX8644" y="connsiteY8644"/>
            </a:cxn>
            <a:cxn ang="0">
              <a:pos x="connsiteX8645" y="connsiteY8645"/>
            </a:cxn>
            <a:cxn ang="0">
              <a:pos x="connsiteX8646" y="connsiteY8646"/>
            </a:cxn>
            <a:cxn ang="0">
              <a:pos x="connsiteX8647" y="connsiteY8647"/>
            </a:cxn>
            <a:cxn ang="0">
              <a:pos x="connsiteX8648" y="connsiteY8648"/>
            </a:cxn>
            <a:cxn ang="0">
              <a:pos x="connsiteX8649" y="connsiteY8649"/>
            </a:cxn>
            <a:cxn ang="0">
              <a:pos x="connsiteX8650" y="connsiteY8650"/>
            </a:cxn>
            <a:cxn ang="0">
              <a:pos x="connsiteX8651" y="connsiteY8651"/>
            </a:cxn>
            <a:cxn ang="0">
              <a:pos x="connsiteX8652" y="connsiteY8652"/>
            </a:cxn>
            <a:cxn ang="0">
              <a:pos x="connsiteX8653" y="connsiteY8653"/>
            </a:cxn>
            <a:cxn ang="0">
              <a:pos x="connsiteX8654" y="connsiteY8654"/>
            </a:cxn>
            <a:cxn ang="0">
              <a:pos x="connsiteX8655" y="connsiteY8655"/>
            </a:cxn>
            <a:cxn ang="0">
              <a:pos x="connsiteX8656" y="connsiteY8656"/>
            </a:cxn>
            <a:cxn ang="0">
              <a:pos x="connsiteX8657" y="connsiteY8657"/>
            </a:cxn>
            <a:cxn ang="0">
              <a:pos x="connsiteX8658" y="connsiteY8658"/>
            </a:cxn>
            <a:cxn ang="0">
              <a:pos x="connsiteX8659" y="connsiteY8659"/>
            </a:cxn>
            <a:cxn ang="0">
              <a:pos x="connsiteX8660" y="connsiteY8660"/>
            </a:cxn>
            <a:cxn ang="0">
              <a:pos x="connsiteX8661" y="connsiteY8661"/>
            </a:cxn>
            <a:cxn ang="0">
              <a:pos x="connsiteX8662" y="connsiteY8662"/>
            </a:cxn>
            <a:cxn ang="0">
              <a:pos x="connsiteX8663" y="connsiteY8663"/>
            </a:cxn>
            <a:cxn ang="0">
              <a:pos x="connsiteX8664" y="connsiteY8664"/>
            </a:cxn>
            <a:cxn ang="0">
              <a:pos x="connsiteX8665" y="connsiteY8665"/>
            </a:cxn>
            <a:cxn ang="0">
              <a:pos x="connsiteX8666" y="connsiteY8666"/>
            </a:cxn>
            <a:cxn ang="0">
              <a:pos x="connsiteX8667" y="connsiteY8667"/>
            </a:cxn>
            <a:cxn ang="0">
              <a:pos x="connsiteX8668" y="connsiteY8668"/>
            </a:cxn>
            <a:cxn ang="0">
              <a:pos x="connsiteX8669" y="connsiteY8669"/>
            </a:cxn>
            <a:cxn ang="0">
              <a:pos x="connsiteX8670" y="connsiteY8670"/>
            </a:cxn>
            <a:cxn ang="0">
              <a:pos x="connsiteX8671" y="connsiteY8671"/>
            </a:cxn>
            <a:cxn ang="0">
              <a:pos x="connsiteX8672" y="connsiteY8672"/>
            </a:cxn>
            <a:cxn ang="0">
              <a:pos x="connsiteX8673" y="connsiteY8673"/>
            </a:cxn>
            <a:cxn ang="0">
              <a:pos x="connsiteX8674" y="connsiteY8674"/>
            </a:cxn>
            <a:cxn ang="0">
              <a:pos x="connsiteX8675" y="connsiteY8675"/>
            </a:cxn>
            <a:cxn ang="0">
              <a:pos x="connsiteX8676" y="connsiteY8676"/>
            </a:cxn>
            <a:cxn ang="0">
              <a:pos x="connsiteX8677" y="connsiteY8677"/>
            </a:cxn>
            <a:cxn ang="0">
              <a:pos x="connsiteX8678" y="connsiteY8678"/>
            </a:cxn>
            <a:cxn ang="0">
              <a:pos x="connsiteX8679" y="connsiteY8679"/>
            </a:cxn>
            <a:cxn ang="0">
              <a:pos x="connsiteX8680" y="connsiteY8680"/>
            </a:cxn>
            <a:cxn ang="0">
              <a:pos x="connsiteX8681" y="connsiteY8681"/>
            </a:cxn>
            <a:cxn ang="0">
              <a:pos x="connsiteX8682" y="connsiteY8682"/>
            </a:cxn>
            <a:cxn ang="0">
              <a:pos x="connsiteX8683" y="connsiteY8683"/>
            </a:cxn>
            <a:cxn ang="0">
              <a:pos x="connsiteX8684" y="connsiteY8684"/>
            </a:cxn>
            <a:cxn ang="0">
              <a:pos x="connsiteX8685" y="connsiteY8685"/>
            </a:cxn>
            <a:cxn ang="0">
              <a:pos x="connsiteX8686" y="connsiteY8686"/>
            </a:cxn>
            <a:cxn ang="0">
              <a:pos x="connsiteX8687" y="connsiteY8687"/>
            </a:cxn>
            <a:cxn ang="0">
              <a:pos x="connsiteX8688" y="connsiteY8688"/>
            </a:cxn>
            <a:cxn ang="0">
              <a:pos x="connsiteX8689" y="connsiteY8689"/>
            </a:cxn>
            <a:cxn ang="0">
              <a:pos x="connsiteX8690" y="connsiteY8690"/>
            </a:cxn>
            <a:cxn ang="0">
              <a:pos x="connsiteX8691" y="connsiteY8691"/>
            </a:cxn>
            <a:cxn ang="0">
              <a:pos x="connsiteX8692" y="connsiteY8692"/>
            </a:cxn>
            <a:cxn ang="0">
              <a:pos x="connsiteX8693" y="connsiteY8693"/>
            </a:cxn>
            <a:cxn ang="0">
              <a:pos x="connsiteX8694" y="connsiteY8694"/>
            </a:cxn>
            <a:cxn ang="0">
              <a:pos x="connsiteX8695" y="connsiteY8695"/>
            </a:cxn>
            <a:cxn ang="0">
              <a:pos x="connsiteX8696" y="connsiteY8696"/>
            </a:cxn>
            <a:cxn ang="0">
              <a:pos x="connsiteX8697" y="connsiteY8697"/>
            </a:cxn>
            <a:cxn ang="0">
              <a:pos x="connsiteX8698" y="connsiteY8698"/>
            </a:cxn>
            <a:cxn ang="0">
              <a:pos x="connsiteX8699" y="connsiteY8699"/>
            </a:cxn>
            <a:cxn ang="0">
              <a:pos x="connsiteX8700" y="connsiteY8700"/>
            </a:cxn>
            <a:cxn ang="0">
              <a:pos x="connsiteX8701" y="connsiteY8701"/>
            </a:cxn>
            <a:cxn ang="0">
              <a:pos x="connsiteX8702" y="connsiteY8702"/>
            </a:cxn>
            <a:cxn ang="0">
              <a:pos x="connsiteX8703" y="connsiteY8703"/>
            </a:cxn>
            <a:cxn ang="0">
              <a:pos x="connsiteX8704" y="connsiteY8704"/>
            </a:cxn>
            <a:cxn ang="0">
              <a:pos x="connsiteX8705" y="connsiteY8705"/>
            </a:cxn>
            <a:cxn ang="0">
              <a:pos x="connsiteX8706" y="connsiteY8706"/>
            </a:cxn>
            <a:cxn ang="0">
              <a:pos x="connsiteX8707" y="connsiteY8707"/>
            </a:cxn>
            <a:cxn ang="0">
              <a:pos x="connsiteX8708" y="connsiteY8708"/>
            </a:cxn>
            <a:cxn ang="0">
              <a:pos x="connsiteX8709" y="connsiteY8709"/>
            </a:cxn>
            <a:cxn ang="0">
              <a:pos x="connsiteX8710" y="connsiteY8710"/>
            </a:cxn>
            <a:cxn ang="0">
              <a:pos x="connsiteX8711" y="connsiteY8711"/>
            </a:cxn>
            <a:cxn ang="0">
              <a:pos x="connsiteX8712" y="connsiteY8712"/>
            </a:cxn>
            <a:cxn ang="0">
              <a:pos x="connsiteX8713" y="connsiteY8713"/>
            </a:cxn>
            <a:cxn ang="0">
              <a:pos x="connsiteX8714" y="connsiteY8714"/>
            </a:cxn>
            <a:cxn ang="0">
              <a:pos x="connsiteX8715" y="connsiteY8715"/>
            </a:cxn>
            <a:cxn ang="0">
              <a:pos x="connsiteX8716" y="connsiteY8716"/>
            </a:cxn>
            <a:cxn ang="0">
              <a:pos x="connsiteX8717" y="connsiteY8717"/>
            </a:cxn>
            <a:cxn ang="0">
              <a:pos x="connsiteX8718" y="connsiteY8718"/>
            </a:cxn>
            <a:cxn ang="0">
              <a:pos x="connsiteX8719" y="connsiteY8719"/>
            </a:cxn>
            <a:cxn ang="0">
              <a:pos x="connsiteX8720" y="connsiteY8720"/>
            </a:cxn>
            <a:cxn ang="0">
              <a:pos x="connsiteX8721" y="connsiteY8721"/>
            </a:cxn>
            <a:cxn ang="0">
              <a:pos x="connsiteX8722" y="connsiteY8722"/>
            </a:cxn>
            <a:cxn ang="0">
              <a:pos x="connsiteX8723" y="connsiteY8723"/>
            </a:cxn>
            <a:cxn ang="0">
              <a:pos x="connsiteX8724" y="connsiteY8724"/>
            </a:cxn>
            <a:cxn ang="0">
              <a:pos x="connsiteX8725" y="connsiteY8725"/>
            </a:cxn>
            <a:cxn ang="0">
              <a:pos x="connsiteX8726" y="connsiteY8726"/>
            </a:cxn>
            <a:cxn ang="0">
              <a:pos x="connsiteX8727" y="connsiteY8727"/>
            </a:cxn>
            <a:cxn ang="0">
              <a:pos x="connsiteX8728" y="connsiteY8728"/>
            </a:cxn>
            <a:cxn ang="0">
              <a:pos x="connsiteX8729" y="connsiteY8729"/>
            </a:cxn>
            <a:cxn ang="0">
              <a:pos x="connsiteX8730" y="connsiteY8730"/>
            </a:cxn>
            <a:cxn ang="0">
              <a:pos x="connsiteX8731" y="connsiteY8731"/>
            </a:cxn>
            <a:cxn ang="0">
              <a:pos x="connsiteX8732" y="connsiteY8732"/>
            </a:cxn>
            <a:cxn ang="0">
              <a:pos x="connsiteX8733" y="connsiteY8733"/>
            </a:cxn>
            <a:cxn ang="0">
              <a:pos x="connsiteX8734" y="connsiteY8734"/>
            </a:cxn>
            <a:cxn ang="0">
              <a:pos x="connsiteX8735" y="connsiteY8735"/>
            </a:cxn>
            <a:cxn ang="0">
              <a:pos x="connsiteX8736" y="connsiteY8736"/>
            </a:cxn>
            <a:cxn ang="0">
              <a:pos x="connsiteX8737" y="connsiteY8737"/>
            </a:cxn>
            <a:cxn ang="0">
              <a:pos x="connsiteX8738" y="connsiteY8738"/>
            </a:cxn>
            <a:cxn ang="0">
              <a:pos x="connsiteX8739" y="connsiteY8739"/>
            </a:cxn>
            <a:cxn ang="0">
              <a:pos x="connsiteX8740" y="connsiteY8740"/>
            </a:cxn>
            <a:cxn ang="0">
              <a:pos x="connsiteX8741" y="connsiteY8741"/>
            </a:cxn>
            <a:cxn ang="0">
              <a:pos x="connsiteX8742" y="connsiteY8742"/>
            </a:cxn>
            <a:cxn ang="0">
              <a:pos x="connsiteX8743" y="connsiteY8743"/>
            </a:cxn>
            <a:cxn ang="0">
              <a:pos x="connsiteX8744" y="connsiteY8744"/>
            </a:cxn>
            <a:cxn ang="0">
              <a:pos x="connsiteX8745" y="connsiteY8745"/>
            </a:cxn>
            <a:cxn ang="0">
              <a:pos x="connsiteX8746" y="connsiteY8746"/>
            </a:cxn>
            <a:cxn ang="0">
              <a:pos x="connsiteX8747" y="connsiteY8747"/>
            </a:cxn>
            <a:cxn ang="0">
              <a:pos x="connsiteX8748" y="connsiteY8748"/>
            </a:cxn>
            <a:cxn ang="0">
              <a:pos x="connsiteX8749" y="connsiteY8749"/>
            </a:cxn>
            <a:cxn ang="0">
              <a:pos x="connsiteX8750" y="connsiteY8750"/>
            </a:cxn>
            <a:cxn ang="0">
              <a:pos x="connsiteX8751" y="connsiteY8751"/>
            </a:cxn>
            <a:cxn ang="0">
              <a:pos x="connsiteX8752" y="connsiteY8752"/>
            </a:cxn>
            <a:cxn ang="0">
              <a:pos x="connsiteX8753" y="connsiteY8753"/>
            </a:cxn>
            <a:cxn ang="0">
              <a:pos x="connsiteX8754" y="connsiteY8754"/>
            </a:cxn>
            <a:cxn ang="0">
              <a:pos x="connsiteX8755" y="connsiteY8755"/>
            </a:cxn>
            <a:cxn ang="0">
              <a:pos x="connsiteX8756" y="connsiteY8756"/>
            </a:cxn>
            <a:cxn ang="0">
              <a:pos x="connsiteX8757" y="connsiteY8757"/>
            </a:cxn>
            <a:cxn ang="0">
              <a:pos x="connsiteX8758" y="connsiteY8758"/>
            </a:cxn>
            <a:cxn ang="0">
              <a:pos x="connsiteX8759" y="connsiteY8759"/>
            </a:cxn>
            <a:cxn ang="0">
              <a:pos x="connsiteX8760" y="connsiteY8760"/>
            </a:cxn>
            <a:cxn ang="0">
              <a:pos x="connsiteX8761" y="connsiteY8761"/>
            </a:cxn>
            <a:cxn ang="0">
              <a:pos x="connsiteX8762" y="connsiteY8762"/>
            </a:cxn>
            <a:cxn ang="0">
              <a:pos x="connsiteX8763" y="connsiteY8763"/>
            </a:cxn>
            <a:cxn ang="0">
              <a:pos x="connsiteX8764" y="connsiteY8764"/>
            </a:cxn>
            <a:cxn ang="0">
              <a:pos x="connsiteX8765" y="connsiteY8765"/>
            </a:cxn>
            <a:cxn ang="0">
              <a:pos x="connsiteX8766" y="connsiteY8766"/>
            </a:cxn>
            <a:cxn ang="0">
              <a:pos x="connsiteX8767" y="connsiteY8767"/>
            </a:cxn>
            <a:cxn ang="0">
              <a:pos x="connsiteX8768" y="connsiteY8768"/>
            </a:cxn>
            <a:cxn ang="0">
              <a:pos x="connsiteX8769" y="connsiteY8769"/>
            </a:cxn>
            <a:cxn ang="0">
              <a:pos x="connsiteX8770" y="connsiteY8770"/>
            </a:cxn>
            <a:cxn ang="0">
              <a:pos x="connsiteX8771" y="connsiteY8771"/>
            </a:cxn>
            <a:cxn ang="0">
              <a:pos x="connsiteX8772" y="connsiteY8772"/>
            </a:cxn>
            <a:cxn ang="0">
              <a:pos x="connsiteX8773" y="connsiteY8773"/>
            </a:cxn>
            <a:cxn ang="0">
              <a:pos x="connsiteX8774" y="connsiteY8774"/>
            </a:cxn>
            <a:cxn ang="0">
              <a:pos x="connsiteX8775" y="connsiteY8775"/>
            </a:cxn>
            <a:cxn ang="0">
              <a:pos x="connsiteX8776" y="connsiteY8776"/>
            </a:cxn>
            <a:cxn ang="0">
              <a:pos x="connsiteX8777" y="connsiteY8777"/>
            </a:cxn>
            <a:cxn ang="0">
              <a:pos x="connsiteX8778" y="connsiteY8778"/>
            </a:cxn>
            <a:cxn ang="0">
              <a:pos x="connsiteX8779" y="connsiteY8779"/>
            </a:cxn>
            <a:cxn ang="0">
              <a:pos x="connsiteX8780" y="connsiteY8780"/>
            </a:cxn>
            <a:cxn ang="0">
              <a:pos x="connsiteX8781" y="connsiteY8781"/>
            </a:cxn>
            <a:cxn ang="0">
              <a:pos x="connsiteX8782" y="connsiteY8782"/>
            </a:cxn>
            <a:cxn ang="0">
              <a:pos x="connsiteX8783" y="connsiteY8783"/>
            </a:cxn>
            <a:cxn ang="0">
              <a:pos x="connsiteX8784" y="connsiteY8784"/>
            </a:cxn>
            <a:cxn ang="0">
              <a:pos x="connsiteX8785" y="connsiteY8785"/>
            </a:cxn>
            <a:cxn ang="0">
              <a:pos x="connsiteX8786" y="connsiteY8786"/>
            </a:cxn>
            <a:cxn ang="0">
              <a:pos x="connsiteX8787" y="connsiteY8787"/>
            </a:cxn>
            <a:cxn ang="0">
              <a:pos x="connsiteX8788" y="connsiteY8788"/>
            </a:cxn>
            <a:cxn ang="0">
              <a:pos x="connsiteX8789" y="connsiteY8789"/>
            </a:cxn>
            <a:cxn ang="0">
              <a:pos x="connsiteX8790" y="connsiteY8790"/>
            </a:cxn>
            <a:cxn ang="0">
              <a:pos x="connsiteX8791" y="connsiteY8791"/>
            </a:cxn>
            <a:cxn ang="0">
              <a:pos x="connsiteX8792" y="connsiteY8792"/>
            </a:cxn>
            <a:cxn ang="0">
              <a:pos x="connsiteX8793" y="connsiteY8793"/>
            </a:cxn>
            <a:cxn ang="0">
              <a:pos x="connsiteX8794" y="connsiteY8794"/>
            </a:cxn>
            <a:cxn ang="0">
              <a:pos x="connsiteX8795" y="connsiteY8795"/>
            </a:cxn>
            <a:cxn ang="0">
              <a:pos x="connsiteX8796" y="connsiteY8796"/>
            </a:cxn>
            <a:cxn ang="0">
              <a:pos x="connsiteX8797" y="connsiteY8797"/>
            </a:cxn>
            <a:cxn ang="0">
              <a:pos x="connsiteX8798" y="connsiteY8798"/>
            </a:cxn>
            <a:cxn ang="0">
              <a:pos x="connsiteX8799" y="connsiteY8799"/>
            </a:cxn>
            <a:cxn ang="0">
              <a:pos x="connsiteX8800" y="connsiteY8800"/>
            </a:cxn>
            <a:cxn ang="0">
              <a:pos x="connsiteX8801" y="connsiteY8801"/>
            </a:cxn>
            <a:cxn ang="0">
              <a:pos x="connsiteX8802" y="connsiteY8802"/>
            </a:cxn>
            <a:cxn ang="0">
              <a:pos x="connsiteX8803" y="connsiteY8803"/>
            </a:cxn>
            <a:cxn ang="0">
              <a:pos x="connsiteX8804" y="connsiteY8804"/>
            </a:cxn>
            <a:cxn ang="0">
              <a:pos x="connsiteX8805" y="connsiteY8805"/>
            </a:cxn>
            <a:cxn ang="0">
              <a:pos x="connsiteX8806" y="connsiteY8806"/>
            </a:cxn>
            <a:cxn ang="0">
              <a:pos x="connsiteX8807" y="connsiteY8807"/>
            </a:cxn>
            <a:cxn ang="0">
              <a:pos x="connsiteX8808" y="connsiteY8808"/>
            </a:cxn>
            <a:cxn ang="0">
              <a:pos x="connsiteX8809" y="connsiteY8809"/>
            </a:cxn>
            <a:cxn ang="0">
              <a:pos x="connsiteX8810" y="connsiteY8810"/>
            </a:cxn>
            <a:cxn ang="0">
              <a:pos x="connsiteX8811" y="connsiteY8811"/>
            </a:cxn>
            <a:cxn ang="0">
              <a:pos x="connsiteX8812" y="connsiteY8812"/>
            </a:cxn>
            <a:cxn ang="0">
              <a:pos x="connsiteX8813" y="connsiteY8813"/>
            </a:cxn>
            <a:cxn ang="0">
              <a:pos x="connsiteX8814" y="connsiteY8814"/>
            </a:cxn>
            <a:cxn ang="0">
              <a:pos x="connsiteX8815" y="connsiteY8815"/>
            </a:cxn>
            <a:cxn ang="0">
              <a:pos x="connsiteX8816" y="connsiteY8816"/>
            </a:cxn>
            <a:cxn ang="0">
              <a:pos x="connsiteX8817" y="connsiteY8817"/>
            </a:cxn>
            <a:cxn ang="0">
              <a:pos x="connsiteX8818" y="connsiteY8818"/>
            </a:cxn>
            <a:cxn ang="0">
              <a:pos x="connsiteX8819" y="connsiteY8819"/>
            </a:cxn>
            <a:cxn ang="0">
              <a:pos x="connsiteX8820" y="connsiteY8820"/>
            </a:cxn>
            <a:cxn ang="0">
              <a:pos x="connsiteX8821" y="connsiteY8821"/>
            </a:cxn>
            <a:cxn ang="0">
              <a:pos x="connsiteX8822" y="connsiteY8822"/>
            </a:cxn>
            <a:cxn ang="0">
              <a:pos x="connsiteX8823" y="connsiteY8823"/>
            </a:cxn>
            <a:cxn ang="0">
              <a:pos x="connsiteX8824" y="connsiteY8824"/>
            </a:cxn>
            <a:cxn ang="0">
              <a:pos x="connsiteX8825" y="connsiteY8825"/>
            </a:cxn>
            <a:cxn ang="0">
              <a:pos x="connsiteX8826" y="connsiteY8826"/>
            </a:cxn>
            <a:cxn ang="0">
              <a:pos x="connsiteX8827" y="connsiteY8827"/>
            </a:cxn>
            <a:cxn ang="0">
              <a:pos x="connsiteX8828" y="connsiteY8828"/>
            </a:cxn>
            <a:cxn ang="0">
              <a:pos x="connsiteX8829" y="connsiteY8829"/>
            </a:cxn>
            <a:cxn ang="0">
              <a:pos x="connsiteX8830" y="connsiteY8830"/>
            </a:cxn>
            <a:cxn ang="0">
              <a:pos x="connsiteX8831" y="connsiteY8831"/>
            </a:cxn>
            <a:cxn ang="0">
              <a:pos x="connsiteX8832" y="connsiteY8832"/>
            </a:cxn>
            <a:cxn ang="0">
              <a:pos x="connsiteX8833" y="connsiteY8833"/>
            </a:cxn>
            <a:cxn ang="0">
              <a:pos x="connsiteX8834" y="connsiteY8834"/>
            </a:cxn>
            <a:cxn ang="0">
              <a:pos x="connsiteX8835" y="connsiteY8835"/>
            </a:cxn>
            <a:cxn ang="0">
              <a:pos x="connsiteX8836" y="connsiteY8836"/>
            </a:cxn>
            <a:cxn ang="0">
              <a:pos x="connsiteX8837" y="connsiteY8837"/>
            </a:cxn>
            <a:cxn ang="0">
              <a:pos x="connsiteX8838" y="connsiteY8838"/>
            </a:cxn>
            <a:cxn ang="0">
              <a:pos x="connsiteX8839" y="connsiteY8839"/>
            </a:cxn>
            <a:cxn ang="0">
              <a:pos x="connsiteX8840" y="connsiteY8840"/>
            </a:cxn>
            <a:cxn ang="0">
              <a:pos x="connsiteX8841" y="connsiteY8841"/>
            </a:cxn>
            <a:cxn ang="0">
              <a:pos x="connsiteX8842" y="connsiteY8842"/>
            </a:cxn>
            <a:cxn ang="0">
              <a:pos x="connsiteX8843" y="connsiteY8843"/>
            </a:cxn>
            <a:cxn ang="0">
              <a:pos x="connsiteX8844" y="connsiteY8844"/>
            </a:cxn>
            <a:cxn ang="0">
              <a:pos x="connsiteX8845" y="connsiteY8845"/>
            </a:cxn>
            <a:cxn ang="0">
              <a:pos x="connsiteX8846" y="connsiteY8846"/>
            </a:cxn>
            <a:cxn ang="0">
              <a:pos x="connsiteX8847" y="connsiteY8847"/>
            </a:cxn>
            <a:cxn ang="0">
              <a:pos x="connsiteX8848" y="connsiteY8848"/>
            </a:cxn>
            <a:cxn ang="0">
              <a:pos x="connsiteX8849" y="connsiteY8849"/>
            </a:cxn>
            <a:cxn ang="0">
              <a:pos x="connsiteX8850" y="connsiteY8850"/>
            </a:cxn>
            <a:cxn ang="0">
              <a:pos x="connsiteX8851" y="connsiteY8851"/>
            </a:cxn>
            <a:cxn ang="0">
              <a:pos x="connsiteX8852" y="connsiteY8852"/>
            </a:cxn>
            <a:cxn ang="0">
              <a:pos x="connsiteX8853" y="connsiteY8853"/>
            </a:cxn>
            <a:cxn ang="0">
              <a:pos x="connsiteX8854" y="connsiteY8854"/>
            </a:cxn>
            <a:cxn ang="0">
              <a:pos x="connsiteX8855" y="connsiteY8855"/>
            </a:cxn>
            <a:cxn ang="0">
              <a:pos x="connsiteX8856" y="connsiteY8856"/>
            </a:cxn>
            <a:cxn ang="0">
              <a:pos x="connsiteX8857" y="connsiteY8857"/>
            </a:cxn>
            <a:cxn ang="0">
              <a:pos x="connsiteX8858" y="connsiteY8858"/>
            </a:cxn>
            <a:cxn ang="0">
              <a:pos x="connsiteX8859" y="connsiteY8859"/>
            </a:cxn>
            <a:cxn ang="0">
              <a:pos x="connsiteX8860" y="connsiteY8860"/>
            </a:cxn>
            <a:cxn ang="0">
              <a:pos x="connsiteX8861" y="connsiteY8861"/>
            </a:cxn>
            <a:cxn ang="0">
              <a:pos x="connsiteX8862" y="connsiteY8862"/>
            </a:cxn>
            <a:cxn ang="0">
              <a:pos x="connsiteX8863" y="connsiteY8863"/>
            </a:cxn>
            <a:cxn ang="0">
              <a:pos x="connsiteX8864" y="connsiteY8864"/>
            </a:cxn>
            <a:cxn ang="0">
              <a:pos x="connsiteX8865" y="connsiteY8865"/>
            </a:cxn>
            <a:cxn ang="0">
              <a:pos x="connsiteX8866" y="connsiteY8866"/>
            </a:cxn>
            <a:cxn ang="0">
              <a:pos x="connsiteX8867" y="connsiteY8867"/>
            </a:cxn>
            <a:cxn ang="0">
              <a:pos x="connsiteX8868" y="connsiteY8868"/>
            </a:cxn>
            <a:cxn ang="0">
              <a:pos x="connsiteX8869" y="connsiteY8869"/>
            </a:cxn>
            <a:cxn ang="0">
              <a:pos x="connsiteX8870" y="connsiteY8870"/>
            </a:cxn>
            <a:cxn ang="0">
              <a:pos x="connsiteX8871" y="connsiteY8871"/>
            </a:cxn>
            <a:cxn ang="0">
              <a:pos x="connsiteX8872" y="connsiteY8872"/>
            </a:cxn>
            <a:cxn ang="0">
              <a:pos x="connsiteX8873" y="connsiteY8873"/>
            </a:cxn>
            <a:cxn ang="0">
              <a:pos x="connsiteX8874" y="connsiteY8874"/>
            </a:cxn>
            <a:cxn ang="0">
              <a:pos x="connsiteX8875" y="connsiteY8875"/>
            </a:cxn>
            <a:cxn ang="0">
              <a:pos x="connsiteX8876" y="connsiteY8876"/>
            </a:cxn>
            <a:cxn ang="0">
              <a:pos x="connsiteX8877" y="connsiteY8877"/>
            </a:cxn>
            <a:cxn ang="0">
              <a:pos x="connsiteX8878" y="connsiteY8878"/>
            </a:cxn>
            <a:cxn ang="0">
              <a:pos x="connsiteX8879" y="connsiteY8879"/>
            </a:cxn>
            <a:cxn ang="0">
              <a:pos x="connsiteX8880" y="connsiteY8880"/>
            </a:cxn>
            <a:cxn ang="0">
              <a:pos x="connsiteX8881" y="connsiteY8881"/>
            </a:cxn>
            <a:cxn ang="0">
              <a:pos x="connsiteX8882" y="connsiteY8882"/>
            </a:cxn>
            <a:cxn ang="0">
              <a:pos x="connsiteX8883" y="connsiteY8883"/>
            </a:cxn>
            <a:cxn ang="0">
              <a:pos x="connsiteX8884" y="connsiteY8884"/>
            </a:cxn>
            <a:cxn ang="0">
              <a:pos x="connsiteX8885" y="connsiteY8885"/>
            </a:cxn>
            <a:cxn ang="0">
              <a:pos x="connsiteX8886" y="connsiteY8886"/>
            </a:cxn>
            <a:cxn ang="0">
              <a:pos x="connsiteX8887" y="connsiteY8887"/>
            </a:cxn>
            <a:cxn ang="0">
              <a:pos x="connsiteX8888" y="connsiteY8888"/>
            </a:cxn>
            <a:cxn ang="0">
              <a:pos x="connsiteX8889" y="connsiteY8889"/>
            </a:cxn>
            <a:cxn ang="0">
              <a:pos x="connsiteX8890" y="connsiteY8890"/>
            </a:cxn>
            <a:cxn ang="0">
              <a:pos x="connsiteX8891" y="connsiteY8891"/>
            </a:cxn>
            <a:cxn ang="0">
              <a:pos x="connsiteX8892" y="connsiteY8892"/>
            </a:cxn>
            <a:cxn ang="0">
              <a:pos x="connsiteX8893" y="connsiteY8893"/>
            </a:cxn>
            <a:cxn ang="0">
              <a:pos x="connsiteX8894" y="connsiteY8894"/>
            </a:cxn>
            <a:cxn ang="0">
              <a:pos x="connsiteX8895" y="connsiteY8895"/>
            </a:cxn>
            <a:cxn ang="0">
              <a:pos x="connsiteX8896" y="connsiteY8896"/>
            </a:cxn>
            <a:cxn ang="0">
              <a:pos x="connsiteX8897" y="connsiteY8897"/>
            </a:cxn>
            <a:cxn ang="0">
              <a:pos x="connsiteX8898" y="connsiteY8898"/>
            </a:cxn>
            <a:cxn ang="0">
              <a:pos x="connsiteX8899" y="connsiteY8899"/>
            </a:cxn>
            <a:cxn ang="0">
              <a:pos x="connsiteX8900" y="connsiteY8900"/>
            </a:cxn>
            <a:cxn ang="0">
              <a:pos x="connsiteX8901" y="connsiteY8901"/>
            </a:cxn>
            <a:cxn ang="0">
              <a:pos x="connsiteX8902" y="connsiteY8902"/>
            </a:cxn>
            <a:cxn ang="0">
              <a:pos x="connsiteX8903" y="connsiteY8903"/>
            </a:cxn>
            <a:cxn ang="0">
              <a:pos x="connsiteX8904" y="connsiteY8904"/>
            </a:cxn>
            <a:cxn ang="0">
              <a:pos x="connsiteX8905" y="connsiteY8905"/>
            </a:cxn>
            <a:cxn ang="0">
              <a:pos x="connsiteX8906" y="connsiteY8906"/>
            </a:cxn>
            <a:cxn ang="0">
              <a:pos x="connsiteX8907" y="connsiteY8907"/>
            </a:cxn>
            <a:cxn ang="0">
              <a:pos x="connsiteX8908" y="connsiteY8908"/>
            </a:cxn>
            <a:cxn ang="0">
              <a:pos x="connsiteX8909" y="connsiteY8909"/>
            </a:cxn>
            <a:cxn ang="0">
              <a:pos x="connsiteX8910" y="connsiteY8910"/>
            </a:cxn>
            <a:cxn ang="0">
              <a:pos x="connsiteX8911" y="connsiteY8911"/>
            </a:cxn>
            <a:cxn ang="0">
              <a:pos x="connsiteX8912" y="connsiteY8912"/>
            </a:cxn>
            <a:cxn ang="0">
              <a:pos x="connsiteX8913" y="connsiteY8913"/>
            </a:cxn>
            <a:cxn ang="0">
              <a:pos x="connsiteX8914" y="connsiteY8914"/>
            </a:cxn>
            <a:cxn ang="0">
              <a:pos x="connsiteX8915" y="connsiteY8915"/>
            </a:cxn>
            <a:cxn ang="0">
              <a:pos x="connsiteX8916" y="connsiteY8916"/>
            </a:cxn>
            <a:cxn ang="0">
              <a:pos x="connsiteX8917" y="connsiteY8917"/>
            </a:cxn>
            <a:cxn ang="0">
              <a:pos x="connsiteX8918" y="connsiteY8918"/>
            </a:cxn>
            <a:cxn ang="0">
              <a:pos x="connsiteX8919" y="connsiteY8919"/>
            </a:cxn>
            <a:cxn ang="0">
              <a:pos x="connsiteX8920" y="connsiteY8920"/>
            </a:cxn>
            <a:cxn ang="0">
              <a:pos x="connsiteX8921" y="connsiteY8921"/>
            </a:cxn>
            <a:cxn ang="0">
              <a:pos x="connsiteX8922" y="connsiteY8922"/>
            </a:cxn>
            <a:cxn ang="0">
              <a:pos x="connsiteX8923" y="connsiteY8923"/>
            </a:cxn>
            <a:cxn ang="0">
              <a:pos x="connsiteX8924" y="connsiteY8924"/>
            </a:cxn>
            <a:cxn ang="0">
              <a:pos x="connsiteX8925" y="connsiteY8925"/>
            </a:cxn>
            <a:cxn ang="0">
              <a:pos x="connsiteX8926" y="connsiteY8926"/>
            </a:cxn>
            <a:cxn ang="0">
              <a:pos x="connsiteX8927" y="connsiteY8927"/>
            </a:cxn>
            <a:cxn ang="0">
              <a:pos x="connsiteX8928" y="connsiteY8928"/>
            </a:cxn>
            <a:cxn ang="0">
              <a:pos x="connsiteX8929" y="connsiteY8929"/>
            </a:cxn>
            <a:cxn ang="0">
              <a:pos x="connsiteX8930" y="connsiteY8930"/>
            </a:cxn>
            <a:cxn ang="0">
              <a:pos x="connsiteX8931" y="connsiteY8931"/>
            </a:cxn>
            <a:cxn ang="0">
              <a:pos x="connsiteX8932" y="connsiteY8932"/>
            </a:cxn>
            <a:cxn ang="0">
              <a:pos x="connsiteX8933" y="connsiteY8933"/>
            </a:cxn>
            <a:cxn ang="0">
              <a:pos x="connsiteX8934" y="connsiteY8934"/>
            </a:cxn>
            <a:cxn ang="0">
              <a:pos x="connsiteX8935" y="connsiteY8935"/>
            </a:cxn>
            <a:cxn ang="0">
              <a:pos x="connsiteX8936" y="connsiteY8936"/>
            </a:cxn>
            <a:cxn ang="0">
              <a:pos x="connsiteX8937" y="connsiteY8937"/>
            </a:cxn>
            <a:cxn ang="0">
              <a:pos x="connsiteX8938" y="connsiteY8938"/>
            </a:cxn>
            <a:cxn ang="0">
              <a:pos x="connsiteX8939" y="connsiteY8939"/>
            </a:cxn>
            <a:cxn ang="0">
              <a:pos x="connsiteX8940" y="connsiteY8940"/>
            </a:cxn>
            <a:cxn ang="0">
              <a:pos x="connsiteX8941" y="connsiteY8941"/>
            </a:cxn>
            <a:cxn ang="0">
              <a:pos x="connsiteX8942" y="connsiteY8942"/>
            </a:cxn>
            <a:cxn ang="0">
              <a:pos x="connsiteX8943" y="connsiteY8943"/>
            </a:cxn>
            <a:cxn ang="0">
              <a:pos x="connsiteX8944" y="connsiteY8944"/>
            </a:cxn>
            <a:cxn ang="0">
              <a:pos x="connsiteX8945" y="connsiteY8945"/>
            </a:cxn>
            <a:cxn ang="0">
              <a:pos x="connsiteX8946" y="connsiteY8946"/>
            </a:cxn>
            <a:cxn ang="0">
              <a:pos x="connsiteX8947" y="connsiteY8947"/>
            </a:cxn>
            <a:cxn ang="0">
              <a:pos x="connsiteX8948" y="connsiteY8948"/>
            </a:cxn>
            <a:cxn ang="0">
              <a:pos x="connsiteX8949" y="connsiteY8949"/>
            </a:cxn>
            <a:cxn ang="0">
              <a:pos x="connsiteX8950" y="connsiteY8950"/>
            </a:cxn>
            <a:cxn ang="0">
              <a:pos x="connsiteX8951" y="connsiteY8951"/>
            </a:cxn>
            <a:cxn ang="0">
              <a:pos x="connsiteX8952" y="connsiteY8952"/>
            </a:cxn>
            <a:cxn ang="0">
              <a:pos x="connsiteX8953" y="connsiteY8953"/>
            </a:cxn>
            <a:cxn ang="0">
              <a:pos x="connsiteX8954" y="connsiteY8954"/>
            </a:cxn>
            <a:cxn ang="0">
              <a:pos x="connsiteX8955" y="connsiteY8955"/>
            </a:cxn>
            <a:cxn ang="0">
              <a:pos x="connsiteX8956" y="connsiteY8956"/>
            </a:cxn>
            <a:cxn ang="0">
              <a:pos x="connsiteX8957" y="connsiteY8957"/>
            </a:cxn>
            <a:cxn ang="0">
              <a:pos x="connsiteX8958" y="connsiteY8958"/>
            </a:cxn>
            <a:cxn ang="0">
              <a:pos x="connsiteX8959" y="connsiteY8959"/>
            </a:cxn>
            <a:cxn ang="0">
              <a:pos x="connsiteX8960" y="connsiteY8960"/>
            </a:cxn>
            <a:cxn ang="0">
              <a:pos x="connsiteX8961" y="connsiteY8961"/>
            </a:cxn>
            <a:cxn ang="0">
              <a:pos x="connsiteX8962" y="connsiteY8962"/>
            </a:cxn>
            <a:cxn ang="0">
              <a:pos x="connsiteX8963" y="connsiteY8963"/>
            </a:cxn>
            <a:cxn ang="0">
              <a:pos x="connsiteX8964" y="connsiteY8964"/>
            </a:cxn>
            <a:cxn ang="0">
              <a:pos x="connsiteX8965" y="connsiteY8965"/>
            </a:cxn>
            <a:cxn ang="0">
              <a:pos x="connsiteX8966" y="connsiteY8966"/>
            </a:cxn>
            <a:cxn ang="0">
              <a:pos x="connsiteX8967" y="connsiteY8967"/>
            </a:cxn>
            <a:cxn ang="0">
              <a:pos x="connsiteX8968" y="connsiteY8968"/>
            </a:cxn>
            <a:cxn ang="0">
              <a:pos x="connsiteX8969" y="connsiteY8969"/>
            </a:cxn>
            <a:cxn ang="0">
              <a:pos x="connsiteX8970" y="connsiteY8970"/>
            </a:cxn>
            <a:cxn ang="0">
              <a:pos x="connsiteX8971" y="connsiteY8971"/>
            </a:cxn>
            <a:cxn ang="0">
              <a:pos x="connsiteX8972" y="connsiteY8972"/>
            </a:cxn>
            <a:cxn ang="0">
              <a:pos x="connsiteX8973" y="connsiteY8973"/>
            </a:cxn>
            <a:cxn ang="0">
              <a:pos x="connsiteX8974" y="connsiteY8974"/>
            </a:cxn>
            <a:cxn ang="0">
              <a:pos x="connsiteX8975" y="connsiteY8975"/>
            </a:cxn>
            <a:cxn ang="0">
              <a:pos x="connsiteX8976" y="connsiteY8976"/>
            </a:cxn>
            <a:cxn ang="0">
              <a:pos x="connsiteX8977" y="connsiteY8977"/>
            </a:cxn>
            <a:cxn ang="0">
              <a:pos x="connsiteX8978" y="connsiteY8978"/>
            </a:cxn>
            <a:cxn ang="0">
              <a:pos x="connsiteX8979" y="connsiteY8979"/>
            </a:cxn>
            <a:cxn ang="0">
              <a:pos x="connsiteX8980" y="connsiteY8980"/>
            </a:cxn>
            <a:cxn ang="0">
              <a:pos x="connsiteX8981" y="connsiteY8981"/>
            </a:cxn>
            <a:cxn ang="0">
              <a:pos x="connsiteX8982" y="connsiteY8982"/>
            </a:cxn>
            <a:cxn ang="0">
              <a:pos x="connsiteX8983" y="connsiteY8983"/>
            </a:cxn>
            <a:cxn ang="0">
              <a:pos x="connsiteX8984" y="connsiteY8984"/>
            </a:cxn>
            <a:cxn ang="0">
              <a:pos x="connsiteX8985" y="connsiteY8985"/>
            </a:cxn>
            <a:cxn ang="0">
              <a:pos x="connsiteX8986" y="connsiteY8986"/>
            </a:cxn>
            <a:cxn ang="0">
              <a:pos x="connsiteX8987" y="connsiteY8987"/>
            </a:cxn>
            <a:cxn ang="0">
              <a:pos x="connsiteX8988" y="connsiteY8988"/>
            </a:cxn>
            <a:cxn ang="0">
              <a:pos x="connsiteX8989" y="connsiteY8989"/>
            </a:cxn>
            <a:cxn ang="0">
              <a:pos x="connsiteX8990" y="connsiteY8990"/>
            </a:cxn>
            <a:cxn ang="0">
              <a:pos x="connsiteX8991" y="connsiteY8991"/>
            </a:cxn>
            <a:cxn ang="0">
              <a:pos x="connsiteX8992" y="connsiteY8992"/>
            </a:cxn>
            <a:cxn ang="0">
              <a:pos x="connsiteX8993" y="connsiteY8993"/>
            </a:cxn>
            <a:cxn ang="0">
              <a:pos x="connsiteX8994" y="connsiteY8994"/>
            </a:cxn>
            <a:cxn ang="0">
              <a:pos x="connsiteX8995" y="connsiteY8995"/>
            </a:cxn>
            <a:cxn ang="0">
              <a:pos x="connsiteX8996" y="connsiteY8996"/>
            </a:cxn>
            <a:cxn ang="0">
              <a:pos x="connsiteX8997" y="connsiteY8997"/>
            </a:cxn>
            <a:cxn ang="0">
              <a:pos x="connsiteX8998" y="connsiteY8998"/>
            </a:cxn>
            <a:cxn ang="0">
              <a:pos x="connsiteX8999" y="connsiteY8999"/>
            </a:cxn>
            <a:cxn ang="0">
              <a:pos x="connsiteX9000" y="connsiteY9000"/>
            </a:cxn>
            <a:cxn ang="0">
              <a:pos x="connsiteX9001" y="connsiteY9001"/>
            </a:cxn>
            <a:cxn ang="0">
              <a:pos x="connsiteX9002" y="connsiteY9002"/>
            </a:cxn>
            <a:cxn ang="0">
              <a:pos x="connsiteX9003" y="connsiteY9003"/>
            </a:cxn>
            <a:cxn ang="0">
              <a:pos x="connsiteX9004" y="connsiteY9004"/>
            </a:cxn>
            <a:cxn ang="0">
              <a:pos x="connsiteX9005" y="connsiteY9005"/>
            </a:cxn>
            <a:cxn ang="0">
              <a:pos x="connsiteX9006" y="connsiteY9006"/>
            </a:cxn>
            <a:cxn ang="0">
              <a:pos x="connsiteX9007" y="connsiteY9007"/>
            </a:cxn>
            <a:cxn ang="0">
              <a:pos x="connsiteX9008" y="connsiteY9008"/>
            </a:cxn>
            <a:cxn ang="0">
              <a:pos x="connsiteX9009" y="connsiteY9009"/>
            </a:cxn>
            <a:cxn ang="0">
              <a:pos x="connsiteX9010" y="connsiteY9010"/>
            </a:cxn>
            <a:cxn ang="0">
              <a:pos x="connsiteX9011" y="connsiteY9011"/>
            </a:cxn>
            <a:cxn ang="0">
              <a:pos x="connsiteX9012" y="connsiteY9012"/>
            </a:cxn>
            <a:cxn ang="0">
              <a:pos x="connsiteX9013" y="connsiteY9013"/>
            </a:cxn>
            <a:cxn ang="0">
              <a:pos x="connsiteX9014" y="connsiteY9014"/>
            </a:cxn>
            <a:cxn ang="0">
              <a:pos x="connsiteX9015" y="connsiteY9015"/>
            </a:cxn>
            <a:cxn ang="0">
              <a:pos x="connsiteX9016" y="connsiteY9016"/>
            </a:cxn>
            <a:cxn ang="0">
              <a:pos x="connsiteX9017" y="connsiteY9017"/>
            </a:cxn>
            <a:cxn ang="0">
              <a:pos x="connsiteX9018" y="connsiteY9018"/>
            </a:cxn>
            <a:cxn ang="0">
              <a:pos x="connsiteX9019" y="connsiteY9019"/>
            </a:cxn>
            <a:cxn ang="0">
              <a:pos x="connsiteX9020" y="connsiteY9020"/>
            </a:cxn>
            <a:cxn ang="0">
              <a:pos x="connsiteX9021" y="connsiteY9021"/>
            </a:cxn>
            <a:cxn ang="0">
              <a:pos x="connsiteX9022" y="connsiteY9022"/>
            </a:cxn>
            <a:cxn ang="0">
              <a:pos x="connsiteX9023" y="connsiteY9023"/>
            </a:cxn>
            <a:cxn ang="0">
              <a:pos x="connsiteX9024" y="connsiteY9024"/>
            </a:cxn>
            <a:cxn ang="0">
              <a:pos x="connsiteX9025" y="connsiteY9025"/>
            </a:cxn>
            <a:cxn ang="0">
              <a:pos x="connsiteX9026" y="connsiteY9026"/>
            </a:cxn>
            <a:cxn ang="0">
              <a:pos x="connsiteX9027" y="connsiteY9027"/>
            </a:cxn>
            <a:cxn ang="0">
              <a:pos x="connsiteX9028" y="connsiteY9028"/>
            </a:cxn>
            <a:cxn ang="0">
              <a:pos x="connsiteX9029" y="connsiteY9029"/>
            </a:cxn>
            <a:cxn ang="0">
              <a:pos x="connsiteX9030" y="connsiteY9030"/>
            </a:cxn>
            <a:cxn ang="0">
              <a:pos x="connsiteX9031" y="connsiteY9031"/>
            </a:cxn>
            <a:cxn ang="0">
              <a:pos x="connsiteX9032" y="connsiteY9032"/>
            </a:cxn>
            <a:cxn ang="0">
              <a:pos x="connsiteX9033" y="connsiteY9033"/>
            </a:cxn>
            <a:cxn ang="0">
              <a:pos x="connsiteX9034" y="connsiteY9034"/>
            </a:cxn>
            <a:cxn ang="0">
              <a:pos x="connsiteX9035" y="connsiteY9035"/>
            </a:cxn>
            <a:cxn ang="0">
              <a:pos x="connsiteX9036" y="connsiteY9036"/>
            </a:cxn>
            <a:cxn ang="0">
              <a:pos x="connsiteX9037" y="connsiteY9037"/>
            </a:cxn>
            <a:cxn ang="0">
              <a:pos x="connsiteX9038" y="connsiteY9038"/>
            </a:cxn>
            <a:cxn ang="0">
              <a:pos x="connsiteX9039" y="connsiteY9039"/>
            </a:cxn>
            <a:cxn ang="0">
              <a:pos x="connsiteX9040" y="connsiteY9040"/>
            </a:cxn>
            <a:cxn ang="0">
              <a:pos x="connsiteX9041" y="connsiteY9041"/>
            </a:cxn>
            <a:cxn ang="0">
              <a:pos x="connsiteX9042" y="connsiteY9042"/>
            </a:cxn>
            <a:cxn ang="0">
              <a:pos x="connsiteX9043" y="connsiteY9043"/>
            </a:cxn>
            <a:cxn ang="0">
              <a:pos x="connsiteX9044" y="connsiteY9044"/>
            </a:cxn>
            <a:cxn ang="0">
              <a:pos x="connsiteX9045" y="connsiteY9045"/>
            </a:cxn>
            <a:cxn ang="0">
              <a:pos x="connsiteX9046" y="connsiteY9046"/>
            </a:cxn>
            <a:cxn ang="0">
              <a:pos x="connsiteX9047" y="connsiteY9047"/>
            </a:cxn>
            <a:cxn ang="0">
              <a:pos x="connsiteX9048" y="connsiteY9048"/>
            </a:cxn>
            <a:cxn ang="0">
              <a:pos x="connsiteX9049" y="connsiteY9049"/>
            </a:cxn>
            <a:cxn ang="0">
              <a:pos x="connsiteX9050" y="connsiteY9050"/>
            </a:cxn>
            <a:cxn ang="0">
              <a:pos x="connsiteX9051" y="connsiteY9051"/>
            </a:cxn>
            <a:cxn ang="0">
              <a:pos x="connsiteX9052" y="connsiteY9052"/>
            </a:cxn>
            <a:cxn ang="0">
              <a:pos x="connsiteX9053" y="connsiteY9053"/>
            </a:cxn>
            <a:cxn ang="0">
              <a:pos x="connsiteX9054" y="connsiteY9054"/>
            </a:cxn>
            <a:cxn ang="0">
              <a:pos x="connsiteX9055" y="connsiteY9055"/>
            </a:cxn>
            <a:cxn ang="0">
              <a:pos x="connsiteX9056" y="connsiteY9056"/>
            </a:cxn>
            <a:cxn ang="0">
              <a:pos x="connsiteX9057" y="connsiteY9057"/>
            </a:cxn>
            <a:cxn ang="0">
              <a:pos x="connsiteX9058" y="connsiteY9058"/>
            </a:cxn>
            <a:cxn ang="0">
              <a:pos x="connsiteX9059" y="connsiteY9059"/>
            </a:cxn>
            <a:cxn ang="0">
              <a:pos x="connsiteX9060" y="connsiteY9060"/>
            </a:cxn>
            <a:cxn ang="0">
              <a:pos x="connsiteX9061" y="connsiteY9061"/>
            </a:cxn>
            <a:cxn ang="0">
              <a:pos x="connsiteX9062" y="connsiteY9062"/>
            </a:cxn>
            <a:cxn ang="0">
              <a:pos x="connsiteX9063" y="connsiteY9063"/>
            </a:cxn>
            <a:cxn ang="0">
              <a:pos x="connsiteX9064" y="connsiteY9064"/>
            </a:cxn>
            <a:cxn ang="0">
              <a:pos x="connsiteX9065" y="connsiteY9065"/>
            </a:cxn>
            <a:cxn ang="0">
              <a:pos x="connsiteX9066" y="connsiteY9066"/>
            </a:cxn>
            <a:cxn ang="0">
              <a:pos x="connsiteX9067" y="connsiteY9067"/>
            </a:cxn>
            <a:cxn ang="0">
              <a:pos x="connsiteX9068" y="connsiteY9068"/>
            </a:cxn>
            <a:cxn ang="0">
              <a:pos x="connsiteX9069" y="connsiteY9069"/>
            </a:cxn>
            <a:cxn ang="0">
              <a:pos x="connsiteX9070" y="connsiteY9070"/>
            </a:cxn>
            <a:cxn ang="0">
              <a:pos x="connsiteX9071" y="connsiteY9071"/>
            </a:cxn>
            <a:cxn ang="0">
              <a:pos x="connsiteX9072" y="connsiteY9072"/>
            </a:cxn>
            <a:cxn ang="0">
              <a:pos x="connsiteX9073" y="connsiteY9073"/>
            </a:cxn>
            <a:cxn ang="0">
              <a:pos x="connsiteX9074" y="connsiteY9074"/>
            </a:cxn>
            <a:cxn ang="0">
              <a:pos x="connsiteX9075" y="connsiteY9075"/>
            </a:cxn>
            <a:cxn ang="0">
              <a:pos x="connsiteX9076" y="connsiteY9076"/>
            </a:cxn>
            <a:cxn ang="0">
              <a:pos x="connsiteX9077" y="connsiteY9077"/>
            </a:cxn>
            <a:cxn ang="0">
              <a:pos x="connsiteX9078" y="connsiteY9078"/>
            </a:cxn>
            <a:cxn ang="0">
              <a:pos x="connsiteX9079" y="connsiteY9079"/>
            </a:cxn>
            <a:cxn ang="0">
              <a:pos x="connsiteX9080" y="connsiteY9080"/>
            </a:cxn>
            <a:cxn ang="0">
              <a:pos x="connsiteX9081" y="connsiteY9081"/>
            </a:cxn>
            <a:cxn ang="0">
              <a:pos x="connsiteX9082" y="connsiteY9082"/>
            </a:cxn>
            <a:cxn ang="0">
              <a:pos x="connsiteX9083" y="connsiteY9083"/>
            </a:cxn>
            <a:cxn ang="0">
              <a:pos x="connsiteX9084" y="connsiteY9084"/>
            </a:cxn>
            <a:cxn ang="0">
              <a:pos x="connsiteX9085" y="connsiteY9085"/>
            </a:cxn>
            <a:cxn ang="0">
              <a:pos x="connsiteX9086" y="connsiteY9086"/>
            </a:cxn>
            <a:cxn ang="0">
              <a:pos x="connsiteX9087" y="connsiteY9087"/>
            </a:cxn>
            <a:cxn ang="0">
              <a:pos x="connsiteX9088" y="connsiteY9088"/>
            </a:cxn>
            <a:cxn ang="0">
              <a:pos x="connsiteX9089" y="connsiteY9089"/>
            </a:cxn>
            <a:cxn ang="0">
              <a:pos x="connsiteX9090" y="connsiteY9090"/>
            </a:cxn>
            <a:cxn ang="0">
              <a:pos x="connsiteX9091" y="connsiteY9091"/>
            </a:cxn>
            <a:cxn ang="0">
              <a:pos x="connsiteX9092" y="connsiteY9092"/>
            </a:cxn>
            <a:cxn ang="0">
              <a:pos x="connsiteX9093" y="connsiteY9093"/>
            </a:cxn>
            <a:cxn ang="0">
              <a:pos x="connsiteX9094" y="connsiteY9094"/>
            </a:cxn>
            <a:cxn ang="0">
              <a:pos x="connsiteX9095" y="connsiteY9095"/>
            </a:cxn>
            <a:cxn ang="0">
              <a:pos x="connsiteX9096" y="connsiteY9096"/>
            </a:cxn>
            <a:cxn ang="0">
              <a:pos x="connsiteX9097" y="connsiteY9097"/>
            </a:cxn>
            <a:cxn ang="0">
              <a:pos x="connsiteX9098" y="connsiteY9098"/>
            </a:cxn>
            <a:cxn ang="0">
              <a:pos x="connsiteX9099" y="connsiteY9099"/>
            </a:cxn>
            <a:cxn ang="0">
              <a:pos x="connsiteX9100" y="connsiteY9100"/>
            </a:cxn>
            <a:cxn ang="0">
              <a:pos x="connsiteX9101" y="connsiteY9101"/>
            </a:cxn>
            <a:cxn ang="0">
              <a:pos x="connsiteX9102" y="connsiteY9102"/>
            </a:cxn>
            <a:cxn ang="0">
              <a:pos x="connsiteX9103" y="connsiteY9103"/>
            </a:cxn>
            <a:cxn ang="0">
              <a:pos x="connsiteX9104" y="connsiteY9104"/>
            </a:cxn>
            <a:cxn ang="0">
              <a:pos x="connsiteX9105" y="connsiteY9105"/>
            </a:cxn>
            <a:cxn ang="0">
              <a:pos x="connsiteX9106" y="connsiteY9106"/>
            </a:cxn>
            <a:cxn ang="0">
              <a:pos x="connsiteX9107" y="connsiteY9107"/>
            </a:cxn>
            <a:cxn ang="0">
              <a:pos x="connsiteX9108" y="connsiteY9108"/>
            </a:cxn>
            <a:cxn ang="0">
              <a:pos x="connsiteX9109" y="connsiteY9109"/>
            </a:cxn>
            <a:cxn ang="0">
              <a:pos x="connsiteX9110" y="connsiteY9110"/>
            </a:cxn>
            <a:cxn ang="0">
              <a:pos x="connsiteX9111" y="connsiteY9111"/>
            </a:cxn>
            <a:cxn ang="0">
              <a:pos x="connsiteX9112" y="connsiteY9112"/>
            </a:cxn>
            <a:cxn ang="0">
              <a:pos x="connsiteX9113" y="connsiteY9113"/>
            </a:cxn>
            <a:cxn ang="0">
              <a:pos x="connsiteX9114" y="connsiteY9114"/>
            </a:cxn>
            <a:cxn ang="0">
              <a:pos x="connsiteX9115" y="connsiteY9115"/>
            </a:cxn>
            <a:cxn ang="0">
              <a:pos x="connsiteX9116" y="connsiteY9116"/>
            </a:cxn>
            <a:cxn ang="0">
              <a:pos x="connsiteX9117" y="connsiteY9117"/>
            </a:cxn>
            <a:cxn ang="0">
              <a:pos x="connsiteX9118" y="connsiteY9118"/>
            </a:cxn>
            <a:cxn ang="0">
              <a:pos x="connsiteX9119" y="connsiteY9119"/>
            </a:cxn>
            <a:cxn ang="0">
              <a:pos x="connsiteX9120" y="connsiteY9120"/>
            </a:cxn>
            <a:cxn ang="0">
              <a:pos x="connsiteX9121" y="connsiteY9121"/>
            </a:cxn>
            <a:cxn ang="0">
              <a:pos x="connsiteX9122" y="connsiteY9122"/>
            </a:cxn>
            <a:cxn ang="0">
              <a:pos x="connsiteX9123" y="connsiteY9123"/>
            </a:cxn>
            <a:cxn ang="0">
              <a:pos x="connsiteX9124" y="connsiteY9124"/>
            </a:cxn>
            <a:cxn ang="0">
              <a:pos x="connsiteX9125" y="connsiteY9125"/>
            </a:cxn>
            <a:cxn ang="0">
              <a:pos x="connsiteX9126" y="connsiteY9126"/>
            </a:cxn>
            <a:cxn ang="0">
              <a:pos x="connsiteX9127" y="connsiteY9127"/>
            </a:cxn>
            <a:cxn ang="0">
              <a:pos x="connsiteX9128" y="connsiteY9128"/>
            </a:cxn>
            <a:cxn ang="0">
              <a:pos x="connsiteX9129" y="connsiteY9129"/>
            </a:cxn>
            <a:cxn ang="0">
              <a:pos x="connsiteX9130" y="connsiteY9130"/>
            </a:cxn>
            <a:cxn ang="0">
              <a:pos x="connsiteX9131" y="connsiteY9131"/>
            </a:cxn>
            <a:cxn ang="0">
              <a:pos x="connsiteX9132" y="connsiteY9132"/>
            </a:cxn>
            <a:cxn ang="0">
              <a:pos x="connsiteX9133" y="connsiteY9133"/>
            </a:cxn>
            <a:cxn ang="0">
              <a:pos x="connsiteX9134" y="connsiteY9134"/>
            </a:cxn>
            <a:cxn ang="0">
              <a:pos x="connsiteX9135" y="connsiteY9135"/>
            </a:cxn>
            <a:cxn ang="0">
              <a:pos x="connsiteX9136" y="connsiteY9136"/>
            </a:cxn>
            <a:cxn ang="0">
              <a:pos x="connsiteX9137" y="connsiteY9137"/>
            </a:cxn>
            <a:cxn ang="0">
              <a:pos x="connsiteX9138" y="connsiteY9138"/>
            </a:cxn>
            <a:cxn ang="0">
              <a:pos x="connsiteX9139" y="connsiteY9139"/>
            </a:cxn>
            <a:cxn ang="0">
              <a:pos x="connsiteX9140" y="connsiteY9140"/>
            </a:cxn>
            <a:cxn ang="0">
              <a:pos x="connsiteX9141" y="connsiteY9141"/>
            </a:cxn>
            <a:cxn ang="0">
              <a:pos x="connsiteX9142" y="connsiteY9142"/>
            </a:cxn>
            <a:cxn ang="0">
              <a:pos x="connsiteX9143" y="connsiteY9143"/>
            </a:cxn>
            <a:cxn ang="0">
              <a:pos x="connsiteX9144" y="connsiteY9144"/>
            </a:cxn>
            <a:cxn ang="0">
              <a:pos x="connsiteX9145" y="connsiteY9145"/>
            </a:cxn>
            <a:cxn ang="0">
              <a:pos x="connsiteX9146" y="connsiteY9146"/>
            </a:cxn>
            <a:cxn ang="0">
              <a:pos x="connsiteX9147" y="connsiteY9147"/>
            </a:cxn>
            <a:cxn ang="0">
              <a:pos x="connsiteX9148" y="connsiteY9148"/>
            </a:cxn>
            <a:cxn ang="0">
              <a:pos x="connsiteX9149" y="connsiteY9149"/>
            </a:cxn>
            <a:cxn ang="0">
              <a:pos x="connsiteX9150" y="connsiteY9150"/>
            </a:cxn>
            <a:cxn ang="0">
              <a:pos x="connsiteX9151" y="connsiteY9151"/>
            </a:cxn>
            <a:cxn ang="0">
              <a:pos x="connsiteX9152" y="connsiteY9152"/>
            </a:cxn>
            <a:cxn ang="0">
              <a:pos x="connsiteX9153" y="connsiteY9153"/>
            </a:cxn>
            <a:cxn ang="0">
              <a:pos x="connsiteX9154" y="connsiteY9154"/>
            </a:cxn>
            <a:cxn ang="0">
              <a:pos x="connsiteX9155" y="connsiteY9155"/>
            </a:cxn>
            <a:cxn ang="0">
              <a:pos x="connsiteX9156" y="connsiteY9156"/>
            </a:cxn>
            <a:cxn ang="0">
              <a:pos x="connsiteX9157" y="connsiteY9157"/>
            </a:cxn>
            <a:cxn ang="0">
              <a:pos x="connsiteX9158" y="connsiteY9158"/>
            </a:cxn>
            <a:cxn ang="0">
              <a:pos x="connsiteX9159" y="connsiteY9159"/>
            </a:cxn>
            <a:cxn ang="0">
              <a:pos x="connsiteX9160" y="connsiteY9160"/>
            </a:cxn>
            <a:cxn ang="0">
              <a:pos x="connsiteX9161" y="connsiteY9161"/>
            </a:cxn>
            <a:cxn ang="0">
              <a:pos x="connsiteX9162" y="connsiteY9162"/>
            </a:cxn>
            <a:cxn ang="0">
              <a:pos x="connsiteX9163" y="connsiteY9163"/>
            </a:cxn>
            <a:cxn ang="0">
              <a:pos x="connsiteX9164" y="connsiteY9164"/>
            </a:cxn>
            <a:cxn ang="0">
              <a:pos x="connsiteX9165" y="connsiteY9165"/>
            </a:cxn>
            <a:cxn ang="0">
              <a:pos x="connsiteX9166" y="connsiteY9166"/>
            </a:cxn>
            <a:cxn ang="0">
              <a:pos x="connsiteX9167" y="connsiteY9167"/>
            </a:cxn>
            <a:cxn ang="0">
              <a:pos x="connsiteX9168" y="connsiteY9168"/>
            </a:cxn>
            <a:cxn ang="0">
              <a:pos x="connsiteX9169" y="connsiteY9169"/>
            </a:cxn>
            <a:cxn ang="0">
              <a:pos x="connsiteX9170" y="connsiteY9170"/>
            </a:cxn>
            <a:cxn ang="0">
              <a:pos x="connsiteX9171" y="connsiteY9171"/>
            </a:cxn>
            <a:cxn ang="0">
              <a:pos x="connsiteX9172" y="connsiteY9172"/>
            </a:cxn>
            <a:cxn ang="0">
              <a:pos x="connsiteX9173" y="connsiteY9173"/>
            </a:cxn>
            <a:cxn ang="0">
              <a:pos x="connsiteX9174" y="connsiteY9174"/>
            </a:cxn>
            <a:cxn ang="0">
              <a:pos x="connsiteX9175" y="connsiteY9175"/>
            </a:cxn>
            <a:cxn ang="0">
              <a:pos x="connsiteX9176" y="connsiteY9176"/>
            </a:cxn>
            <a:cxn ang="0">
              <a:pos x="connsiteX9177" y="connsiteY9177"/>
            </a:cxn>
            <a:cxn ang="0">
              <a:pos x="connsiteX9178" y="connsiteY9178"/>
            </a:cxn>
            <a:cxn ang="0">
              <a:pos x="connsiteX9179" y="connsiteY9179"/>
            </a:cxn>
            <a:cxn ang="0">
              <a:pos x="connsiteX9180" y="connsiteY9180"/>
            </a:cxn>
            <a:cxn ang="0">
              <a:pos x="connsiteX9181" y="connsiteY9181"/>
            </a:cxn>
            <a:cxn ang="0">
              <a:pos x="connsiteX9182" y="connsiteY9182"/>
            </a:cxn>
            <a:cxn ang="0">
              <a:pos x="connsiteX9183" y="connsiteY9183"/>
            </a:cxn>
            <a:cxn ang="0">
              <a:pos x="connsiteX9184" y="connsiteY9184"/>
            </a:cxn>
            <a:cxn ang="0">
              <a:pos x="connsiteX9185" y="connsiteY9185"/>
            </a:cxn>
            <a:cxn ang="0">
              <a:pos x="connsiteX9186" y="connsiteY9186"/>
            </a:cxn>
            <a:cxn ang="0">
              <a:pos x="connsiteX9187" y="connsiteY9187"/>
            </a:cxn>
            <a:cxn ang="0">
              <a:pos x="connsiteX9188" y="connsiteY9188"/>
            </a:cxn>
            <a:cxn ang="0">
              <a:pos x="connsiteX9189" y="connsiteY9189"/>
            </a:cxn>
            <a:cxn ang="0">
              <a:pos x="connsiteX9190" y="connsiteY9190"/>
            </a:cxn>
            <a:cxn ang="0">
              <a:pos x="connsiteX9191" y="connsiteY9191"/>
            </a:cxn>
            <a:cxn ang="0">
              <a:pos x="connsiteX9192" y="connsiteY9192"/>
            </a:cxn>
            <a:cxn ang="0">
              <a:pos x="connsiteX9193" y="connsiteY9193"/>
            </a:cxn>
            <a:cxn ang="0">
              <a:pos x="connsiteX9194" y="connsiteY9194"/>
            </a:cxn>
            <a:cxn ang="0">
              <a:pos x="connsiteX9195" y="connsiteY9195"/>
            </a:cxn>
            <a:cxn ang="0">
              <a:pos x="connsiteX9196" y="connsiteY9196"/>
            </a:cxn>
            <a:cxn ang="0">
              <a:pos x="connsiteX9197" y="connsiteY9197"/>
            </a:cxn>
            <a:cxn ang="0">
              <a:pos x="connsiteX9198" y="connsiteY9198"/>
            </a:cxn>
            <a:cxn ang="0">
              <a:pos x="connsiteX9199" y="connsiteY9199"/>
            </a:cxn>
            <a:cxn ang="0">
              <a:pos x="connsiteX9200" y="connsiteY9200"/>
            </a:cxn>
            <a:cxn ang="0">
              <a:pos x="connsiteX9201" y="connsiteY9201"/>
            </a:cxn>
            <a:cxn ang="0">
              <a:pos x="connsiteX9202" y="connsiteY9202"/>
            </a:cxn>
            <a:cxn ang="0">
              <a:pos x="connsiteX9203" y="connsiteY9203"/>
            </a:cxn>
            <a:cxn ang="0">
              <a:pos x="connsiteX9204" y="connsiteY9204"/>
            </a:cxn>
            <a:cxn ang="0">
              <a:pos x="connsiteX9205" y="connsiteY9205"/>
            </a:cxn>
            <a:cxn ang="0">
              <a:pos x="connsiteX9206" y="connsiteY9206"/>
            </a:cxn>
            <a:cxn ang="0">
              <a:pos x="connsiteX9207" y="connsiteY9207"/>
            </a:cxn>
            <a:cxn ang="0">
              <a:pos x="connsiteX9208" y="connsiteY9208"/>
            </a:cxn>
            <a:cxn ang="0">
              <a:pos x="connsiteX9209" y="connsiteY9209"/>
            </a:cxn>
            <a:cxn ang="0">
              <a:pos x="connsiteX9210" y="connsiteY9210"/>
            </a:cxn>
            <a:cxn ang="0">
              <a:pos x="connsiteX9211" y="connsiteY9211"/>
            </a:cxn>
            <a:cxn ang="0">
              <a:pos x="connsiteX9212" y="connsiteY9212"/>
            </a:cxn>
            <a:cxn ang="0">
              <a:pos x="connsiteX9213" y="connsiteY9213"/>
            </a:cxn>
            <a:cxn ang="0">
              <a:pos x="connsiteX9214" y="connsiteY9214"/>
            </a:cxn>
            <a:cxn ang="0">
              <a:pos x="connsiteX9215" y="connsiteY9215"/>
            </a:cxn>
            <a:cxn ang="0">
              <a:pos x="connsiteX9216" y="connsiteY9216"/>
            </a:cxn>
            <a:cxn ang="0">
              <a:pos x="connsiteX9217" y="connsiteY9217"/>
            </a:cxn>
            <a:cxn ang="0">
              <a:pos x="connsiteX9218" y="connsiteY9218"/>
            </a:cxn>
            <a:cxn ang="0">
              <a:pos x="connsiteX9219" y="connsiteY9219"/>
            </a:cxn>
            <a:cxn ang="0">
              <a:pos x="connsiteX9220" y="connsiteY9220"/>
            </a:cxn>
            <a:cxn ang="0">
              <a:pos x="connsiteX9221" y="connsiteY9221"/>
            </a:cxn>
            <a:cxn ang="0">
              <a:pos x="connsiteX9222" y="connsiteY9222"/>
            </a:cxn>
            <a:cxn ang="0">
              <a:pos x="connsiteX9223" y="connsiteY9223"/>
            </a:cxn>
            <a:cxn ang="0">
              <a:pos x="connsiteX9224" y="connsiteY9224"/>
            </a:cxn>
            <a:cxn ang="0">
              <a:pos x="connsiteX9225" y="connsiteY9225"/>
            </a:cxn>
            <a:cxn ang="0">
              <a:pos x="connsiteX9226" y="connsiteY9226"/>
            </a:cxn>
            <a:cxn ang="0">
              <a:pos x="connsiteX9227" y="connsiteY9227"/>
            </a:cxn>
            <a:cxn ang="0">
              <a:pos x="connsiteX9228" y="connsiteY9228"/>
            </a:cxn>
            <a:cxn ang="0">
              <a:pos x="connsiteX9229" y="connsiteY9229"/>
            </a:cxn>
            <a:cxn ang="0">
              <a:pos x="connsiteX9230" y="connsiteY9230"/>
            </a:cxn>
            <a:cxn ang="0">
              <a:pos x="connsiteX9231" y="connsiteY9231"/>
            </a:cxn>
            <a:cxn ang="0">
              <a:pos x="connsiteX9232" y="connsiteY9232"/>
            </a:cxn>
            <a:cxn ang="0">
              <a:pos x="connsiteX9233" y="connsiteY9233"/>
            </a:cxn>
            <a:cxn ang="0">
              <a:pos x="connsiteX9234" y="connsiteY9234"/>
            </a:cxn>
            <a:cxn ang="0">
              <a:pos x="connsiteX9235" y="connsiteY9235"/>
            </a:cxn>
            <a:cxn ang="0">
              <a:pos x="connsiteX9236" y="connsiteY9236"/>
            </a:cxn>
            <a:cxn ang="0">
              <a:pos x="connsiteX9237" y="connsiteY9237"/>
            </a:cxn>
            <a:cxn ang="0">
              <a:pos x="connsiteX9238" y="connsiteY9238"/>
            </a:cxn>
            <a:cxn ang="0">
              <a:pos x="connsiteX9239" y="connsiteY9239"/>
            </a:cxn>
            <a:cxn ang="0">
              <a:pos x="connsiteX9240" y="connsiteY9240"/>
            </a:cxn>
            <a:cxn ang="0">
              <a:pos x="connsiteX9241" y="connsiteY9241"/>
            </a:cxn>
            <a:cxn ang="0">
              <a:pos x="connsiteX9242" y="connsiteY9242"/>
            </a:cxn>
            <a:cxn ang="0">
              <a:pos x="connsiteX9243" y="connsiteY9243"/>
            </a:cxn>
            <a:cxn ang="0">
              <a:pos x="connsiteX9244" y="connsiteY9244"/>
            </a:cxn>
            <a:cxn ang="0">
              <a:pos x="connsiteX9245" y="connsiteY9245"/>
            </a:cxn>
            <a:cxn ang="0">
              <a:pos x="connsiteX9246" y="connsiteY9246"/>
            </a:cxn>
            <a:cxn ang="0">
              <a:pos x="connsiteX9247" y="connsiteY9247"/>
            </a:cxn>
            <a:cxn ang="0">
              <a:pos x="connsiteX9248" y="connsiteY9248"/>
            </a:cxn>
            <a:cxn ang="0">
              <a:pos x="connsiteX9249" y="connsiteY9249"/>
            </a:cxn>
            <a:cxn ang="0">
              <a:pos x="connsiteX9250" y="connsiteY9250"/>
            </a:cxn>
            <a:cxn ang="0">
              <a:pos x="connsiteX9251" y="connsiteY9251"/>
            </a:cxn>
            <a:cxn ang="0">
              <a:pos x="connsiteX9252" y="connsiteY9252"/>
            </a:cxn>
            <a:cxn ang="0">
              <a:pos x="connsiteX9253" y="connsiteY9253"/>
            </a:cxn>
            <a:cxn ang="0">
              <a:pos x="connsiteX9254" y="connsiteY9254"/>
            </a:cxn>
            <a:cxn ang="0">
              <a:pos x="connsiteX9255" y="connsiteY9255"/>
            </a:cxn>
            <a:cxn ang="0">
              <a:pos x="connsiteX9256" y="connsiteY9256"/>
            </a:cxn>
            <a:cxn ang="0">
              <a:pos x="connsiteX9257" y="connsiteY9257"/>
            </a:cxn>
            <a:cxn ang="0">
              <a:pos x="connsiteX9258" y="connsiteY9258"/>
            </a:cxn>
            <a:cxn ang="0">
              <a:pos x="connsiteX9259" y="connsiteY9259"/>
            </a:cxn>
            <a:cxn ang="0">
              <a:pos x="connsiteX9260" y="connsiteY9260"/>
            </a:cxn>
            <a:cxn ang="0">
              <a:pos x="connsiteX9261" y="connsiteY9261"/>
            </a:cxn>
            <a:cxn ang="0">
              <a:pos x="connsiteX9262" y="connsiteY9262"/>
            </a:cxn>
            <a:cxn ang="0">
              <a:pos x="connsiteX9263" y="connsiteY9263"/>
            </a:cxn>
            <a:cxn ang="0">
              <a:pos x="connsiteX9264" y="connsiteY9264"/>
            </a:cxn>
            <a:cxn ang="0">
              <a:pos x="connsiteX9265" y="connsiteY9265"/>
            </a:cxn>
            <a:cxn ang="0">
              <a:pos x="connsiteX9266" y="connsiteY9266"/>
            </a:cxn>
            <a:cxn ang="0">
              <a:pos x="connsiteX9267" y="connsiteY9267"/>
            </a:cxn>
            <a:cxn ang="0">
              <a:pos x="connsiteX9268" y="connsiteY9268"/>
            </a:cxn>
            <a:cxn ang="0">
              <a:pos x="connsiteX9269" y="connsiteY9269"/>
            </a:cxn>
            <a:cxn ang="0">
              <a:pos x="connsiteX9270" y="connsiteY9270"/>
            </a:cxn>
            <a:cxn ang="0">
              <a:pos x="connsiteX9271" y="connsiteY9271"/>
            </a:cxn>
            <a:cxn ang="0">
              <a:pos x="connsiteX9272" y="connsiteY9272"/>
            </a:cxn>
            <a:cxn ang="0">
              <a:pos x="connsiteX9273" y="connsiteY9273"/>
            </a:cxn>
            <a:cxn ang="0">
              <a:pos x="connsiteX9274" y="connsiteY9274"/>
            </a:cxn>
            <a:cxn ang="0">
              <a:pos x="connsiteX9275" y="connsiteY9275"/>
            </a:cxn>
            <a:cxn ang="0">
              <a:pos x="connsiteX9276" y="connsiteY9276"/>
            </a:cxn>
            <a:cxn ang="0">
              <a:pos x="connsiteX9277" y="connsiteY9277"/>
            </a:cxn>
            <a:cxn ang="0">
              <a:pos x="connsiteX9278" y="connsiteY9278"/>
            </a:cxn>
            <a:cxn ang="0">
              <a:pos x="connsiteX9279" y="connsiteY9279"/>
            </a:cxn>
            <a:cxn ang="0">
              <a:pos x="connsiteX9280" y="connsiteY9280"/>
            </a:cxn>
            <a:cxn ang="0">
              <a:pos x="connsiteX9281" y="connsiteY9281"/>
            </a:cxn>
            <a:cxn ang="0">
              <a:pos x="connsiteX9282" y="connsiteY9282"/>
            </a:cxn>
            <a:cxn ang="0">
              <a:pos x="connsiteX9283" y="connsiteY9283"/>
            </a:cxn>
            <a:cxn ang="0">
              <a:pos x="connsiteX9284" y="connsiteY9284"/>
            </a:cxn>
            <a:cxn ang="0">
              <a:pos x="connsiteX9285" y="connsiteY9285"/>
            </a:cxn>
            <a:cxn ang="0">
              <a:pos x="connsiteX9286" y="connsiteY9286"/>
            </a:cxn>
            <a:cxn ang="0">
              <a:pos x="connsiteX9287" y="connsiteY9287"/>
            </a:cxn>
            <a:cxn ang="0">
              <a:pos x="connsiteX9288" y="connsiteY9288"/>
            </a:cxn>
            <a:cxn ang="0">
              <a:pos x="connsiteX9289" y="connsiteY9289"/>
            </a:cxn>
            <a:cxn ang="0">
              <a:pos x="connsiteX9290" y="connsiteY9290"/>
            </a:cxn>
            <a:cxn ang="0">
              <a:pos x="connsiteX9291" y="connsiteY9291"/>
            </a:cxn>
            <a:cxn ang="0">
              <a:pos x="connsiteX9292" y="connsiteY9292"/>
            </a:cxn>
            <a:cxn ang="0">
              <a:pos x="connsiteX9293" y="connsiteY9293"/>
            </a:cxn>
            <a:cxn ang="0">
              <a:pos x="connsiteX9294" y="connsiteY9294"/>
            </a:cxn>
            <a:cxn ang="0">
              <a:pos x="connsiteX9295" y="connsiteY9295"/>
            </a:cxn>
            <a:cxn ang="0">
              <a:pos x="connsiteX9296" y="connsiteY9296"/>
            </a:cxn>
            <a:cxn ang="0">
              <a:pos x="connsiteX9297" y="connsiteY9297"/>
            </a:cxn>
            <a:cxn ang="0">
              <a:pos x="connsiteX9298" y="connsiteY9298"/>
            </a:cxn>
            <a:cxn ang="0">
              <a:pos x="connsiteX9299" y="connsiteY9299"/>
            </a:cxn>
            <a:cxn ang="0">
              <a:pos x="connsiteX9300" y="connsiteY9300"/>
            </a:cxn>
            <a:cxn ang="0">
              <a:pos x="connsiteX9301" y="connsiteY9301"/>
            </a:cxn>
            <a:cxn ang="0">
              <a:pos x="connsiteX9302" y="connsiteY9302"/>
            </a:cxn>
            <a:cxn ang="0">
              <a:pos x="connsiteX9303" y="connsiteY9303"/>
            </a:cxn>
            <a:cxn ang="0">
              <a:pos x="connsiteX9304" y="connsiteY9304"/>
            </a:cxn>
            <a:cxn ang="0">
              <a:pos x="connsiteX9305" y="connsiteY9305"/>
            </a:cxn>
            <a:cxn ang="0">
              <a:pos x="connsiteX9306" y="connsiteY9306"/>
            </a:cxn>
            <a:cxn ang="0">
              <a:pos x="connsiteX9307" y="connsiteY9307"/>
            </a:cxn>
            <a:cxn ang="0">
              <a:pos x="connsiteX9308" y="connsiteY9308"/>
            </a:cxn>
            <a:cxn ang="0">
              <a:pos x="connsiteX9309" y="connsiteY9309"/>
            </a:cxn>
            <a:cxn ang="0">
              <a:pos x="connsiteX9310" y="connsiteY9310"/>
            </a:cxn>
            <a:cxn ang="0">
              <a:pos x="connsiteX9311" y="connsiteY9311"/>
            </a:cxn>
            <a:cxn ang="0">
              <a:pos x="connsiteX9312" y="connsiteY9312"/>
            </a:cxn>
            <a:cxn ang="0">
              <a:pos x="connsiteX9313" y="connsiteY9313"/>
            </a:cxn>
            <a:cxn ang="0">
              <a:pos x="connsiteX9314" y="connsiteY9314"/>
            </a:cxn>
            <a:cxn ang="0">
              <a:pos x="connsiteX9315" y="connsiteY9315"/>
            </a:cxn>
            <a:cxn ang="0">
              <a:pos x="connsiteX9316" y="connsiteY9316"/>
            </a:cxn>
            <a:cxn ang="0">
              <a:pos x="connsiteX9317" y="connsiteY9317"/>
            </a:cxn>
            <a:cxn ang="0">
              <a:pos x="connsiteX9318" y="connsiteY9318"/>
            </a:cxn>
            <a:cxn ang="0">
              <a:pos x="connsiteX9319" y="connsiteY9319"/>
            </a:cxn>
            <a:cxn ang="0">
              <a:pos x="connsiteX9320" y="connsiteY9320"/>
            </a:cxn>
            <a:cxn ang="0">
              <a:pos x="connsiteX9321" y="connsiteY9321"/>
            </a:cxn>
            <a:cxn ang="0">
              <a:pos x="connsiteX9322" y="connsiteY9322"/>
            </a:cxn>
            <a:cxn ang="0">
              <a:pos x="connsiteX9323" y="connsiteY9323"/>
            </a:cxn>
            <a:cxn ang="0">
              <a:pos x="connsiteX9324" y="connsiteY9324"/>
            </a:cxn>
            <a:cxn ang="0">
              <a:pos x="connsiteX9325" y="connsiteY9325"/>
            </a:cxn>
            <a:cxn ang="0">
              <a:pos x="connsiteX9326" y="connsiteY9326"/>
            </a:cxn>
            <a:cxn ang="0">
              <a:pos x="connsiteX9327" y="connsiteY9327"/>
            </a:cxn>
            <a:cxn ang="0">
              <a:pos x="connsiteX9328" y="connsiteY9328"/>
            </a:cxn>
            <a:cxn ang="0">
              <a:pos x="connsiteX9329" y="connsiteY9329"/>
            </a:cxn>
            <a:cxn ang="0">
              <a:pos x="connsiteX9330" y="connsiteY9330"/>
            </a:cxn>
            <a:cxn ang="0">
              <a:pos x="connsiteX9331" y="connsiteY9331"/>
            </a:cxn>
            <a:cxn ang="0">
              <a:pos x="connsiteX9332" y="connsiteY9332"/>
            </a:cxn>
            <a:cxn ang="0">
              <a:pos x="connsiteX9333" y="connsiteY9333"/>
            </a:cxn>
            <a:cxn ang="0">
              <a:pos x="connsiteX9334" y="connsiteY9334"/>
            </a:cxn>
            <a:cxn ang="0">
              <a:pos x="connsiteX9335" y="connsiteY9335"/>
            </a:cxn>
            <a:cxn ang="0">
              <a:pos x="connsiteX9336" y="connsiteY9336"/>
            </a:cxn>
            <a:cxn ang="0">
              <a:pos x="connsiteX9337" y="connsiteY9337"/>
            </a:cxn>
            <a:cxn ang="0">
              <a:pos x="connsiteX9338" y="connsiteY9338"/>
            </a:cxn>
            <a:cxn ang="0">
              <a:pos x="connsiteX9339" y="connsiteY9339"/>
            </a:cxn>
            <a:cxn ang="0">
              <a:pos x="connsiteX9340" y="connsiteY9340"/>
            </a:cxn>
            <a:cxn ang="0">
              <a:pos x="connsiteX9341" y="connsiteY9341"/>
            </a:cxn>
            <a:cxn ang="0">
              <a:pos x="connsiteX9342" y="connsiteY9342"/>
            </a:cxn>
            <a:cxn ang="0">
              <a:pos x="connsiteX9343" y="connsiteY9343"/>
            </a:cxn>
            <a:cxn ang="0">
              <a:pos x="connsiteX9344" y="connsiteY9344"/>
            </a:cxn>
            <a:cxn ang="0">
              <a:pos x="connsiteX9345" y="connsiteY9345"/>
            </a:cxn>
            <a:cxn ang="0">
              <a:pos x="connsiteX9346" y="connsiteY9346"/>
            </a:cxn>
            <a:cxn ang="0">
              <a:pos x="connsiteX9347" y="connsiteY9347"/>
            </a:cxn>
            <a:cxn ang="0">
              <a:pos x="connsiteX9348" y="connsiteY9348"/>
            </a:cxn>
            <a:cxn ang="0">
              <a:pos x="connsiteX9349" y="connsiteY9349"/>
            </a:cxn>
            <a:cxn ang="0">
              <a:pos x="connsiteX9350" y="connsiteY9350"/>
            </a:cxn>
            <a:cxn ang="0">
              <a:pos x="connsiteX9351" y="connsiteY9351"/>
            </a:cxn>
            <a:cxn ang="0">
              <a:pos x="connsiteX9352" y="connsiteY9352"/>
            </a:cxn>
            <a:cxn ang="0">
              <a:pos x="connsiteX9353" y="connsiteY9353"/>
            </a:cxn>
            <a:cxn ang="0">
              <a:pos x="connsiteX9354" y="connsiteY9354"/>
            </a:cxn>
            <a:cxn ang="0">
              <a:pos x="connsiteX9355" y="connsiteY9355"/>
            </a:cxn>
            <a:cxn ang="0">
              <a:pos x="connsiteX9356" y="connsiteY9356"/>
            </a:cxn>
            <a:cxn ang="0">
              <a:pos x="connsiteX9357" y="connsiteY9357"/>
            </a:cxn>
            <a:cxn ang="0">
              <a:pos x="connsiteX9358" y="connsiteY9358"/>
            </a:cxn>
            <a:cxn ang="0">
              <a:pos x="connsiteX9359" y="connsiteY9359"/>
            </a:cxn>
            <a:cxn ang="0">
              <a:pos x="connsiteX9360" y="connsiteY9360"/>
            </a:cxn>
            <a:cxn ang="0">
              <a:pos x="connsiteX9361" y="connsiteY9361"/>
            </a:cxn>
            <a:cxn ang="0">
              <a:pos x="connsiteX9362" y="connsiteY9362"/>
            </a:cxn>
            <a:cxn ang="0">
              <a:pos x="connsiteX9363" y="connsiteY9363"/>
            </a:cxn>
            <a:cxn ang="0">
              <a:pos x="connsiteX9364" y="connsiteY9364"/>
            </a:cxn>
            <a:cxn ang="0">
              <a:pos x="connsiteX9365" y="connsiteY9365"/>
            </a:cxn>
            <a:cxn ang="0">
              <a:pos x="connsiteX9366" y="connsiteY9366"/>
            </a:cxn>
            <a:cxn ang="0">
              <a:pos x="connsiteX9367" y="connsiteY9367"/>
            </a:cxn>
            <a:cxn ang="0">
              <a:pos x="connsiteX9368" y="connsiteY9368"/>
            </a:cxn>
            <a:cxn ang="0">
              <a:pos x="connsiteX9369" y="connsiteY9369"/>
            </a:cxn>
            <a:cxn ang="0">
              <a:pos x="connsiteX9370" y="connsiteY9370"/>
            </a:cxn>
            <a:cxn ang="0">
              <a:pos x="connsiteX9371" y="connsiteY9371"/>
            </a:cxn>
            <a:cxn ang="0">
              <a:pos x="connsiteX9372" y="connsiteY9372"/>
            </a:cxn>
            <a:cxn ang="0">
              <a:pos x="connsiteX9373" y="connsiteY9373"/>
            </a:cxn>
            <a:cxn ang="0">
              <a:pos x="connsiteX9374" y="connsiteY9374"/>
            </a:cxn>
            <a:cxn ang="0">
              <a:pos x="connsiteX9375" y="connsiteY9375"/>
            </a:cxn>
            <a:cxn ang="0">
              <a:pos x="connsiteX9376" y="connsiteY9376"/>
            </a:cxn>
            <a:cxn ang="0">
              <a:pos x="connsiteX9377" y="connsiteY9377"/>
            </a:cxn>
            <a:cxn ang="0">
              <a:pos x="connsiteX9378" y="connsiteY9378"/>
            </a:cxn>
            <a:cxn ang="0">
              <a:pos x="connsiteX9379" y="connsiteY9379"/>
            </a:cxn>
            <a:cxn ang="0">
              <a:pos x="connsiteX9380" y="connsiteY9380"/>
            </a:cxn>
            <a:cxn ang="0">
              <a:pos x="connsiteX9381" y="connsiteY9381"/>
            </a:cxn>
            <a:cxn ang="0">
              <a:pos x="connsiteX9382" y="connsiteY9382"/>
            </a:cxn>
            <a:cxn ang="0">
              <a:pos x="connsiteX9383" y="connsiteY9383"/>
            </a:cxn>
            <a:cxn ang="0">
              <a:pos x="connsiteX9384" y="connsiteY9384"/>
            </a:cxn>
            <a:cxn ang="0">
              <a:pos x="connsiteX9385" y="connsiteY9385"/>
            </a:cxn>
            <a:cxn ang="0">
              <a:pos x="connsiteX9386" y="connsiteY9386"/>
            </a:cxn>
            <a:cxn ang="0">
              <a:pos x="connsiteX9387" y="connsiteY9387"/>
            </a:cxn>
            <a:cxn ang="0">
              <a:pos x="connsiteX9388" y="connsiteY9388"/>
            </a:cxn>
            <a:cxn ang="0">
              <a:pos x="connsiteX9389" y="connsiteY9389"/>
            </a:cxn>
            <a:cxn ang="0">
              <a:pos x="connsiteX9390" y="connsiteY9390"/>
            </a:cxn>
            <a:cxn ang="0">
              <a:pos x="connsiteX9391" y="connsiteY9391"/>
            </a:cxn>
            <a:cxn ang="0">
              <a:pos x="connsiteX9392" y="connsiteY9392"/>
            </a:cxn>
            <a:cxn ang="0">
              <a:pos x="connsiteX9393" y="connsiteY9393"/>
            </a:cxn>
            <a:cxn ang="0">
              <a:pos x="connsiteX9394" y="connsiteY9394"/>
            </a:cxn>
            <a:cxn ang="0">
              <a:pos x="connsiteX9395" y="connsiteY9395"/>
            </a:cxn>
            <a:cxn ang="0">
              <a:pos x="connsiteX9396" y="connsiteY9396"/>
            </a:cxn>
            <a:cxn ang="0">
              <a:pos x="connsiteX9397" y="connsiteY9397"/>
            </a:cxn>
            <a:cxn ang="0">
              <a:pos x="connsiteX9398" y="connsiteY9398"/>
            </a:cxn>
            <a:cxn ang="0">
              <a:pos x="connsiteX9399" y="connsiteY9399"/>
            </a:cxn>
            <a:cxn ang="0">
              <a:pos x="connsiteX9400" y="connsiteY9400"/>
            </a:cxn>
            <a:cxn ang="0">
              <a:pos x="connsiteX9401" y="connsiteY9401"/>
            </a:cxn>
            <a:cxn ang="0">
              <a:pos x="connsiteX9402" y="connsiteY9402"/>
            </a:cxn>
            <a:cxn ang="0">
              <a:pos x="connsiteX9403" y="connsiteY9403"/>
            </a:cxn>
            <a:cxn ang="0">
              <a:pos x="connsiteX9404" y="connsiteY9404"/>
            </a:cxn>
            <a:cxn ang="0">
              <a:pos x="connsiteX9405" y="connsiteY9405"/>
            </a:cxn>
            <a:cxn ang="0">
              <a:pos x="connsiteX9406" y="connsiteY9406"/>
            </a:cxn>
            <a:cxn ang="0">
              <a:pos x="connsiteX9407" y="connsiteY9407"/>
            </a:cxn>
            <a:cxn ang="0">
              <a:pos x="connsiteX9408" y="connsiteY9408"/>
            </a:cxn>
            <a:cxn ang="0">
              <a:pos x="connsiteX9409" y="connsiteY9409"/>
            </a:cxn>
            <a:cxn ang="0">
              <a:pos x="connsiteX9410" y="connsiteY9410"/>
            </a:cxn>
            <a:cxn ang="0">
              <a:pos x="connsiteX9411" y="connsiteY9411"/>
            </a:cxn>
            <a:cxn ang="0">
              <a:pos x="connsiteX9412" y="connsiteY9412"/>
            </a:cxn>
            <a:cxn ang="0">
              <a:pos x="connsiteX9413" y="connsiteY9413"/>
            </a:cxn>
            <a:cxn ang="0">
              <a:pos x="connsiteX9414" y="connsiteY9414"/>
            </a:cxn>
            <a:cxn ang="0">
              <a:pos x="connsiteX9415" y="connsiteY9415"/>
            </a:cxn>
            <a:cxn ang="0">
              <a:pos x="connsiteX9416" y="connsiteY9416"/>
            </a:cxn>
            <a:cxn ang="0">
              <a:pos x="connsiteX9417" y="connsiteY9417"/>
            </a:cxn>
            <a:cxn ang="0">
              <a:pos x="connsiteX9418" y="connsiteY9418"/>
            </a:cxn>
            <a:cxn ang="0">
              <a:pos x="connsiteX9419" y="connsiteY9419"/>
            </a:cxn>
            <a:cxn ang="0">
              <a:pos x="connsiteX9420" y="connsiteY9420"/>
            </a:cxn>
            <a:cxn ang="0">
              <a:pos x="connsiteX9421" y="connsiteY9421"/>
            </a:cxn>
            <a:cxn ang="0">
              <a:pos x="connsiteX9422" y="connsiteY9422"/>
            </a:cxn>
            <a:cxn ang="0">
              <a:pos x="connsiteX9423" y="connsiteY9423"/>
            </a:cxn>
            <a:cxn ang="0">
              <a:pos x="connsiteX9424" y="connsiteY9424"/>
            </a:cxn>
            <a:cxn ang="0">
              <a:pos x="connsiteX9425" y="connsiteY9425"/>
            </a:cxn>
            <a:cxn ang="0">
              <a:pos x="connsiteX9426" y="connsiteY9426"/>
            </a:cxn>
            <a:cxn ang="0">
              <a:pos x="connsiteX9427" y="connsiteY9427"/>
            </a:cxn>
            <a:cxn ang="0">
              <a:pos x="connsiteX9428" y="connsiteY9428"/>
            </a:cxn>
            <a:cxn ang="0">
              <a:pos x="connsiteX9429" y="connsiteY9429"/>
            </a:cxn>
            <a:cxn ang="0">
              <a:pos x="connsiteX9430" y="connsiteY9430"/>
            </a:cxn>
            <a:cxn ang="0">
              <a:pos x="connsiteX9431" y="connsiteY9431"/>
            </a:cxn>
            <a:cxn ang="0">
              <a:pos x="connsiteX9432" y="connsiteY9432"/>
            </a:cxn>
            <a:cxn ang="0">
              <a:pos x="connsiteX9433" y="connsiteY9433"/>
            </a:cxn>
            <a:cxn ang="0">
              <a:pos x="connsiteX9434" y="connsiteY9434"/>
            </a:cxn>
            <a:cxn ang="0">
              <a:pos x="connsiteX9435" y="connsiteY9435"/>
            </a:cxn>
            <a:cxn ang="0">
              <a:pos x="connsiteX9436" y="connsiteY9436"/>
            </a:cxn>
            <a:cxn ang="0">
              <a:pos x="connsiteX9437" y="connsiteY9437"/>
            </a:cxn>
            <a:cxn ang="0">
              <a:pos x="connsiteX9438" y="connsiteY9438"/>
            </a:cxn>
            <a:cxn ang="0">
              <a:pos x="connsiteX9439" y="connsiteY9439"/>
            </a:cxn>
            <a:cxn ang="0">
              <a:pos x="connsiteX9440" y="connsiteY9440"/>
            </a:cxn>
            <a:cxn ang="0">
              <a:pos x="connsiteX9441" y="connsiteY9441"/>
            </a:cxn>
            <a:cxn ang="0">
              <a:pos x="connsiteX9442" y="connsiteY9442"/>
            </a:cxn>
            <a:cxn ang="0">
              <a:pos x="connsiteX9443" y="connsiteY9443"/>
            </a:cxn>
            <a:cxn ang="0">
              <a:pos x="connsiteX9444" y="connsiteY9444"/>
            </a:cxn>
            <a:cxn ang="0">
              <a:pos x="connsiteX9445" y="connsiteY9445"/>
            </a:cxn>
            <a:cxn ang="0">
              <a:pos x="connsiteX9446" y="connsiteY9446"/>
            </a:cxn>
            <a:cxn ang="0">
              <a:pos x="connsiteX9447" y="connsiteY9447"/>
            </a:cxn>
            <a:cxn ang="0">
              <a:pos x="connsiteX9448" y="connsiteY9448"/>
            </a:cxn>
            <a:cxn ang="0">
              <a:pos x="connsiteX9449" y="connsiteY9449"/>
            </a:cxn>
            <a:cxn ang="0">
              <a:pos x="connsiteX9450" y="connsiteY9450"/>
            </a:cxn>
            <a:cxn ang="0">
              <a:pos x="connsiteX9451" y="connsiteY9451"/>
            </a:cxn>
            <a:cxn ang="0">
              <a:pos x="connsiteX9452" y="connsiteY9452"/>
            </a:cxn>
            <a:cxn ang="0">
              <a:pos x="connsiteX9453" y="connsiteY9453"/>
            </a:cxn>
            <a:cxn ang="0">
              <a:pos x="connsiteX9454" y="connsiteY9454"/>
            </a:cxn>
            <a:cxn ang="0">
              <a:pos x="connsiteX9455" y="connsiteY9455"/>
            </a:cxn>
            <a:cxn ang="0">
              <a:pos x="connsiteX9456" y="connsiteY9456"/>
            </a:cxn>
            <a:cxn ang="0">
              <a:pos x="connsiteX9457" y="connsiteY9457"/>
            </a:cxn>
            <a:cxn ang="0">
              <a:pos x="connsiteX9458" y="connsiteY9458"/>
            </a:cxn>
            <a:cxn ang="0">
              <a:pos x="connsiteX9459" y="connsiteY9459"/>
            </a:cxn>
            <a:cxn ang="0">
              <a:pos x="connsiteX9460" y="connsiteY9460"/>
            </a:cxn>
            <a:cxn ang="0">
              <a:pos x="connsiteX9461" y="connsiteY9461"/>
            </a:cxn>
            <a:cxn ang="0">
              <a:pos x="connsiteX9462" y="connsiteY9462"/>
            </a:cxn>
            <a:cxn ang="0">
              <a:pos x="connsiteX9463" y="connsiteY9463"/>
            </a:cxn>
            <a:cxn ang="0">
              <a:pos x="connsiteX9464" y="connsiteY9464"/>
            </a:cxn>
            <a:cxn ang="0">
              <a:pos x="connsiteX9465" y="connsiteY9465"/>
            </a:cxn>
            <a:cxn ang="0">
              <a:pos x="connsiteX9466" y="connsiteY9466"/>
            </a:cxn>
            <a:cxn ang="0">
              <a:pos x="connsiteX9467" y="connsiteY9467"/>
            </a:cxn>
            <a:cxn ang="0">
              <a:pos x="connsiteX9468" y="connsiteY9468"/>
            </a:cxn>
            <a:cxn ang="0">
              <a:pos x="connsiteX9469" y="connsiteY9469"/>
            </a:cxn>
            <a:cxn ang="0">
              <a:pos x="connsiteX9470" y="connsiteY9470"/>
            </a:cxn>
            <a:cxn ang="0">
              <a:pos x="connsiteX9471" y="connsiteY9471"/>
            </a:cxn>
            <a:cxn ang="0">
              <a:pos x="connsiteX9472" y="connsiteY9472"/>
            </a:cxn>
            <a:cxn ang="0">
              <a:pos x="connsiteX9473" y="connsiteY9473"/>
            </a:cxn>
            <a:cxn ang="0">
              <a:pos x="connsiteX9474" y="connsiteY9474"/>
            </a:cxn>
            <a:cxn ang="0">
              <a:pos x="connsiteX9475" y="connsiteY9475"/>
            </a:cxn>
            <a:cxn ang="0">
              <a:pos x="connsiteX9476" y="connsiteY9476"/>
            </a:cxn>
            <a:cxn ang="0">
              <a:pos x="connsiteX9477" y="connsiteY9477"/>
            </a:cxn>
            <a:cxn ang="0">
              <a:pos x="connsiteX9478" y="connsiteY9478"/>
            </a:cxn>
            <a:cxn ang="0">
              <a:pos x="connsiteX9479" y="connsiteY9479"/>
            </a:cxn>
            <a:cxn ang="0">
              <a:pos x="connsiteX9480" y="connsiteY9480"/>
            </a:cxn>
            <a:cxn ang="0">
              <a:pos x="connsiteX9481" y="connsiteY9481"/>
            </a:cxn>
            <a:cxn ang="0">
              <a:pos x="connsiteX9482" y="connsiteY9482"/>
            </a:cxn>
            <a:cxn ang="0">
              <a:pos x="connsiteX9483" y="connsiteY9483"/>
            </a:cxn>
            <a:cxn ang="0">
              <a:pos x="connsiteX9484" y="connsiteY9484"/>
            </a:cxn>
            <a:cxn ang="0">
              <a:pos x="connsiteX9485" y="connsiteY9485"/>
            </a:cxn>
            <a:cxn ang="0">
              <a:pos x="connsiteX9486" y="connsiteY9486"/>
            </a:cxn>
            <a:cxn ang="0">
              <a:pos x="connsiteX9487" y="connsiteY9487"/>
            </a:cxn>
            <a:cxn ang="0">
              <a:pos x="connsiteX9488" y="connsiteY9488"/>
            </a:cxn>
            <a:cxn ang="0">
              <a:pos x="connsiteX9489" y="connsiteY9489"/>
            </a:cxn>
            <a:cxn ang="0">
              <a:pos x="connsiteX9490" y="connsiteY9490"/>
            </a:cxn>
            <a:cxn ang="0">
              <a:pos x="connsiteX9491" y="connsiteY9491"/>
            </a:cxn>
            <a:cxn ang="0">
              <a:pos x="connsiteX9492" y="connsiteY9492"/>
            </a:cxn>
            <a:cxn ang="0">
              <a:pos x="connsiteX9493" y="connsiteY9493"/>
            </a:cxn>
            <a:cxn ang="0">
              <a:pos x="connsiteX9494" y="connsiteY9494"/>
            </a:cxn>
            <a:cxn ang="0">
              <a:pos x="connsiteX9495" y="connsiteY9495"/>
            </a:cxn>
            <a:cxn ang="0">
              <a:pos x="connsiteX9496" y="connsiteY9496"/>
            </a:cxn>
            <a:cxn ang="0">
              <a:pos x="connsiteX9497" y="connsiteY9497"/>
            </a:cxn>
            <a:cxn ang="0">
              <a:pos x="connsiteX9498" y="connsiteY9498"/>
            </a:cxn>
            <a:cxn ang="0">
              <a:pos x="connsiteX9499" y="connsiteY9499"/>
            </a:cxn>
            <a:cxn ang="0">
              <a:pos x="connsiteX9500" y="connsiteY9500"/>
            </a:cxn>
            <a:cxn ang="0">
              <a:pos x="connsiteX9501" y="connsiteY9501"/>
            </a:cxn>
            <a:cxn ang="0">
              <a:pos x="connsiteX9502" y="connsiteY9502"/>
            </a:cxn>
            <a:cxn ang="0">
              <a:pos x="connsiteX9503" y="connsiteY9503"/>
            </a:cxn>
            <a:cxn ang="0">
              <a:pos x="connsiteX9504" y="connsiteY9504"/>
            </a:cxn>
            <a:cxn ang="0">
              <a:pos x="connsiteX9505" y="connsiteY9505"/>
            </a:cxn>
            <a:cxn ang="0">
              <a:pos x="connsiteX9506" y="connsiteY9506"/>
            </a:cxn>
            <a:cxn ang="0">
              <a:pos x="connsiteX9507" y="connsiteY9507"/>
            </a:cxn>
            <a:cxn ang="0">
              <a:pos x="connsiteX9508" y="connsiteY9508"/>
            </a:cxn>
            <a:cxn ang="0">
              <a:pos x="connsiteX9509" y="connsiteY9509"/>
            </a:cxn>
            <a:cxn ang="0">
              <a:pos x="connsiteX9510" y="connsiteY9510"/>
            </a:cxn>
            <a:cxn ang="0">
              <a:pos x="connsiteX9511" y="connsiteY9511"/>
            </a:cxn>
            <a:cxn ang="0">
              <a:pos x="connsiteX9512" y="connsiteY9512"/>
            </a:cxn>
            <a:cxn ang="0">
              <a:pos x="connsiteX9513" y="connsiteY9513"/>
            </a:cxn>
            <a:cxn ang="0">
              <a:pos x="connsiteX9514" y="connsiteY9514"/>
            </a:cxn>
            <a:cxn ang="0">
              <a:pos x="connsiteX9515" y="connsiteY9515"/>
            </a:cxn>
            <a:cxn ang="0">
              <a:pos x="connsiteX9516" y="connsiteY9516"/>
            </a:cxn>
            <a:cxn ang="0">
              <a:pos x="connsiteX9517" y="connsiteY9517"/>
            </a:cxn>
            <a:cxn ang="0">
              <a:pos x="connsiteX9518" y="connsiteY9518"/>
            </a:cxn>
            <a:cxn ang="0">
              <a:pos x="connsiteX9519" y="connsiteY9519"/>
            </a:cxn>
            <a:cxn ang="0">
              <a:pos x="connsiteX9520" y="connsiteY9520"/>
            </a:cxn>
            <a:cxn ang="0">
              <a:pos x="connsiteX9521" y="connsiteY9521"/>
            </a:cxn>
            <a:cxn ang="0">
              <a:pos x="connsiteX9522" y="connsiteY9522"/>
            </a:cxn>
            <a:cxn ang="0">
              <a:pos x="connsiteX9523" y="connsiteY9523"/>
            </a:cxn>
            <a:cxn ang="0">
              <a:pos x="connsiteX9524" y="connsiteY9524"/>
            </a:cxn>
            <a:cxn ang="0">
              <a:pos x="connsiteX9525" y="connsiteY9525"/>
            </a:cxn>
            <a:cxn ang="0">
              <a:pos x="connsiteX9526" y="connsiteY9526"/>
            </a:cxn>
            <a:cxn ang="0">
              <a:pos x="connsiteX9527" y="connsiteY9527"/>
            </a:cxn>
            <a:cxn ang="0">
              <a:pos x="connsiteX9528" y="connsiteY9528"/>
            </a:cxn>
            <a:cxn ang="0">
              <a:pos x="connsiteX9529" y="connsiteY9529"/>
            </a:cxn>
            <a:cxn ang="0">
              <a:pos x="connsiteX9530" y="connsiteY9530"/>
            </a:cxn>
            <a:cxn ang="0">
              <a:pos x="connsiteX9531" y="connsiteY9531"/>
            </a:cxn>
            <a:cxn ang="0">
              <a:pos x="connsiteX9532" y="connsiteY9532"/>
            </a:cxn>
            <a:cxn ang="0">
              <a:pos x="connsiteX9533" y="connsiteY9533"/>
            </a:cxn>
            <a:cxn ang="0">
              <a:pos x="connsiteX9534" y="connsiteY9534"/>
            </a:cxn>
            <a:cxn ang="0">
              <a:pos x="connsiteX9535" y="connsiteY9535"/>
            </a:cxn>
            <a:cxn ang="0">
              <a:pos x="connsiteX9536" y="connsiteY9536"/>
            </a:cxn>
            <a:cxn ang="0">
              <a:pos x="connsiteX9537" y="connsiteY9537"/>
            </a:cxn>
            <a:cxn ang="0">
              <a:pos x="connsiteX9538" y="connsiteY9538"/>
            </a:cxn>
            <a:cxn ang="0">
              <a:pos x="connsiteX9539" y="connsiteY9539"/>
            </a:cxn>
            <a:cxn ang="0">
              <a:pos x="connsiteX9540" y="connsiteY9540"/>
            </a:cxn>
            <a:cxn ang="0">
              <a:pos x="connsiteX9541" y="connsiteY9541"/>
            </a:cxn>
            <a:cxn ang="0">
              <a:pos x="connsiteX9542" y="connsiteY9542"/>
            </a:cxn>
            <a:cxn ang="0">
              <a:pos x="connsiteX9543" y="connsiteY9543"/>
            </a:cxn>
            <a:cxn ang="0">
              <a:pos x="connsiteX9544" y="connsiteY9544"/>
            </a:cxn>
            <a:cxn ang="0">
              <a:pos x="connsiteX9545" y="connsiteY9545"/>
            </a:cxn>
            <a:cxn ang="0">
              <a:pos x="connsiteX9546" y="connsiteY9546"/>
            </a:cxn>
            <a:cxn ang="0">
              <a:pos x="connsiteX9547" y="connsiteY9547"/>
            </a:cxn>
            <a:cxn ang="0">
              <a:pos x="connsiteX9548" y="connsiteY9548"/>
            </a:cxn>
            <a:cxn ang="0">
              <a:pos x="connsiteX9549" y="connsiteY9549"/>
            </a:cxn>
            <a:cxn ang="0">
              <a:pos x="connsiteX9550" y="connsiteY9550"/>
            </a:cxn>
            <a:cxn ang="0">
              <a:pos x="connsiteX9551" y="connsiteY9551"/>
            </a:cxn>
            <a:cxn ang="0">
              <a:pos x="connsiteX9552" y="connsiteY9552"/>
            </a:cxn>
            <a:cxn ang="0">
              <a:pos x="connsiteX9553" y="connsiteY9553"/>
            </a:cxn>
            <a:cxn ang="0">
              <a:pos x="connsiteX9554" y="connsiteY9554"/>
            </a:cxn>
            <a:cxn ang="0">
              <a:pos x="connsiteX9555" y="connsiteY9555"/>
            </a:cxn>
            <a:cxn ang="0">
              <a:pos x="connsiteX9556" y="connsiteY9556"/>
            </a:cxn>
            <a:cxn ang="0">
              <a:pos x="connsiteX9557" y="connsiteY9557"/>
            </a:cxn>
            <a:cxn ang="0">
              <a:pos x="connsiteX9558" y="connsiteY9558"/>
            </a:cxn>
            <a:cxn ang="0">
              <a:pos x="connsiteX9559" y="connsiteY9559"/>
            </a:cxn>
            <a:cxn ang="0">
              <a:pos x="connsiteX9560" y="connsiteY9560"/>
            </a:cxn>
            <a:cxn ang="0">
              <a:pos x="connsiteX9561" y="connsiteY9561"/>
            </a:cxn>
            <a:cxn ang="0">
              <a:pos x="connsiteX9562" y="connsiteY9562"/>
            </a:cxn>
            <a:cxn ang="0">
              <a:pos x="connsiteX9563" y="connsiteY9563"/>
            </a:cxn>
            <a:cxn ang="0">
              <a:pos x="connsiteX9564" y="connsiteY9564"/>
            </a:cxn>
            <a:cxn ang="0">
              <a:pos x="connsiteX9565" y="connsiteY9565"/>
            </a:cxn>
            <a:cxn ang="0">
              <a:pos x="connsiteX9566" y="connsiteY9566"/>
            </a:cxn>
            <a:cxn ang="0">
              <a:pos x="connsiteX9567" y="connsiteY9567"/>
            </a:cxn>
            <a:cxn ang="0">
              <a:pos x="connsiteX9568" y="connsiteY9568"/>
            </a:cxn>
            <a:cxn ang="0">
              <a:pos x="connsiteX9569" y="connsiteY9569"/>
            </a:cxn>
            <a:cxn ang="0">
              <a:pos x="connsiteX9570" y="connsiteY9570"/>
            </a:cxn>
            <a:cxn ang="0">
              <a:pos x="connsiteX9571" y="connsiteY9571"/>
            </a:cxn>
            <a:cxn ang="0">
              <a:pos x="connsiteX9572" y="connsiteY9572"/>
            </a:cxn>
            <a:cxn ang="0">
              <a:pos x="connsiteX9573" y="connsiteY9573"/>
            </a:cxn>
            <a:cxn ang="0">
              <a:pos x="connsiteX9574" y="connsiteY9574"/>
            </a:cxn>
            <a:cxn ang="0">
              <a:pos x="connsiteX9575" y="connsiteY9575"/>
            </a:cxn>
            <a:cxn ang="0">
              <a:pos x="connsiteX9576" y="connsiteY9576"/>
            </a:cxn>
            <a:cxn ang="0">
              <a:pos x="connsiteX9577" y="connsiteY9577"/>
            </a:cxn>
            <a:cxn ang="0">
              <a:pos x="connsiteX9578" y="connsiteY9578"/>
            </a:cxn>
            <a:cxn ang="0">
              <a:pos x="connsiteX9579" y="connsiteY9579"/>
            </a:cxn>
            <a:cxn ang="0">
              <a:pos x="connsiteX9580" y="connsiteY9580"/>
            </a:cxn>
            <a:cxn ang="0">
              <a:pos x="connsiteX9581" y="connsiteY9581"/>
            </a:cxn>
            <a:cxn ang="0">
              <a:pos x="connsiteX9582" y="connsiteY9582"/>
            </a:cxn>
            <a:cxn ang="0">
              <a:pos x="connsiteX9583" y="connsiteY9583"/>
            </a:cxn>
            <a:cxn ang="0">
              <a:pos x="connsiteX9584" y="connsiteY9584"/>
            </a:cxn>
            <a:cxn ang="0">
              <a:pos x="connsiteX9585" y="connsiteY9585"/>
            </a:cxn>
            <a:cxn ang="0">
              <a:pos x="connsiteX9586" y="connsiteY9586"/>
            </a:cxn>
            <a:cxn ang="0">
              <a:pos x="connsiteX9587" y="connsiteY9587"/>
            </a:cxn>
            <a:cxn ang="0">
              <a:pos x="connsiteX9588" y="connsiteY9588"/>
            </a:cxn>
            <a:cxn ang="0">
              <a:pos x="connsiteX9589" y="connsiteY9589"/>
            </a:cxn>
            <a:cxn ang="0">
              <a:pos x="connsiteX9590" y="connsiteY9590"/>
            </a:cxn>
            <a:cxn ang="0">
              <a:pos x="connsiteX9591" y="connsiteY9591"/>
            </a:cxn>
            <a:cxn ang="0">
              <a:pos x="connsiteX9592" y="connsiteY9592"/>
            </a:cxn>
            <a:cxn ang="0">
              <a:pos x="connsiteX9593" y="connsiteY9593"/>
            </a:cxn>
            <a:cxn ang="0">
              <a:pos x="connsiteX9594" y="connsiteY9594"/>
            </a:cxn>
            <a:cxn ang="0">
              <a:pos x="connsiteX9595" y="connsiteY9595"/>
            </a:cxn>
            <a:cxn ang="0">
              <a:pos x="connsiteX9596" y="connsiteY9596"/>
            </a:cxn>
            <a:cxn ang="0">
              <a:pos x="connsiteX9597" y="connsiteY9597"/>
            </a:cxn>
            <a:cxn ang="0">
              <a:pos x="connsiteX9598" y="connsiteY9598"/>
            </a:cxn>
            <a:cxn ang="0">
              <a:pos x="connsiteX9599" y="connsiteY9599"/>
            </a:cxn>
            <a:cxn ang="0">
              <a:pos x="connsiteX9600" y="connsiteY9600"/>
            </a:cxn>
            <a:cxn ang="0">
              <a:pos x="connsiteX9601" y="connsiteY9601"/>
            </a:cxn>
            <a:cxn ang="0">
              <a:pos x="connsiteX9602" y="connsiteY9602"/>
            </a:cxn>
            <a:cxn ang="0">
              <a:pos x="connsiteX9603" y="connsiteY9603"/>
            </a:cxn>
            <a:cxn ang="0">
              <a:pos x="connsiteX9604" y="connsiteY9604"/>
            </a:cxn>
            <a:cxn ang="0">
              <a:pos x="connsiteX9605" y="connsiteY9605"/>
            </a:cxn>
            <a:cxn ang="0">
              <a:pos x="connsiteX9606" y="connsiteY9606"/>
            </a:cxn>
            <a:cxn ang="0">
              <a:pos x="connsiteX9607" y="connsiteY9607"/>
            </a:cxn>
            <a:cxn ang="0">
              <a:pos x="connsiteX9608" y="connsiteY9608"/>
            </a:cxn>
            <a:cxn ang="0">
              <a:pos x="connsiteX9609" y="connsiteY9609"/>
            </a:cxn>
            <a:cxn ang="0">
              <a:pos x="connsiteX9610" y="connsiteY9610"/>
            </a:cxn>
            <a:cxn ang="0">
              <a:pos x="connsiteX9611" y="connsiteY9611"/>
            </a:cxn>
            <a:cxn ang="0">
              <a:pos x="connsiteX9612" y="connsiteY9612"/>
            </a:cxn>
            <a:cxn ang="0">
              <a:pos x="connsiteX9613" y="connsiteY9613"/>
            </a:cxn>
            <a:cxn ang="0">
              <a:pos x="connsiteX9614" y="connsiteY9614"/>
            </a:cxn>
            <a:cxn ang="0">
              <a:pos x="connsiteX9615" y="connsiteY9615"/>
            </a:cxn>
            <a:cxn ang="0">
              <a:pos x="connsiteX9616" y="connsiteY9616"/>
            </a:cxn>
            <a:cxn ang="0">
              <a:pos x="connsiteX9617" y="connsiteY9617"/>
            </a:cxn>
            <a:cxn ang="0">
              <a:pos x="connsiteX9618" y="connsiteY9618"/>
            </a:cxn>
            <a:cxn ang="0">
              <a:pos x="connsiteX9619" y="connsiteY9619"/>
            </a:cxn>
            <a:cxn ang="0">
              <a:pos x="connsiteX9620" y="connsiteY9620"/>
            </a:cxn>
            <a:cxn ang="0">
              <a:pos x="connsiteX9621" y="connsiteY9621"/>
            </a:cxn>
            <a:cxn ang="0">
              <a:pos x="connsiteX9622" y="connsiteY9622"/>
            </a:cxn>
            <a:cxn ang="0">
              <a:pos x="connsiteX9623" y="connsiteY9623"/>
            </a:cxn>
            <a:cxn ang="0">
              <a:pos x="connsiteX9624" y="connsiteY9624"/>
            </a:cxn>
            <a:cxn ang="0">
              <a:pos x="connsiteX9625" y="connsiteY9625"/>
            </a:cxn>
            <a:cxn ang="0">
              <a:pos x="connsiteX9626" y="connsiteY9626"/>
            </a:cxn>
            <a:cxn ang="0">
              <a:pos x="connsiteX9627" y="connsiteY9627"/>
            </a:cxn>
            <a:cxn ang="0">
              <a:pos x="connsiteX9628" y="connsiteY9628"/>
            </a:cxn>
            <a:cxn ang="0">
              <a:pos x="connsiteX9629" y="connsiteY9629"/>
            </a:cxn>
            <a:cxn ang="0">
              <a:pos x="connsiteX9630" y="connsiteY9630"/>
            </a:cxn>
            <a:cxn ang="0">
              <a:pos x="connsiteX9631" y="connsiteY9631"/>
            </a:cxn>
            <a:cxn ang="0">
              <a:pos x="connsiteX9632" y="connsiteY9632"/>
            </a:cxn>
            <a:cxn ang="0">
              <a:pos x="connsiteX9633" y="connsiteY9633"/>
            </a:cxn>
            <a:cxn ang="0">
              <a:pos x="connsiteX9634" y="connsiteY9634"/>
            </a:cxn>
            <a:cxn ang="0">
              <a:pos x="connsiteX9635" y="connsiteY9635"/>
            </a:cxn>
            <a:cxn ang="0">
              <a:pos x="connsiteX9636" y="connsiteY9636"/>
            </a:cxn>
            <a:cxn ang="0">
              <a:pos x="connsiteX9637" y="connsiteY9637"/>
            </a:cxn>
            <a:cxn ang="0">
              <a:pos x="connsiteX9638" y="connsiteY9638"/>
            </a:cxn>
            <a:cxn ang="0">
              <a:pos x="connsiteX9639" y="connsiteY9639"/>
            </a:cxn>
            <a:cxn ang="0">
              <a:pos x="connsiteX9640" y="connsiteY9640"/>
            </a:cxn>
            <a:cxn ang="0">
              <a:pos x="connsiteX9641" y="connsiteY9641"/>
            </a:cxn>
            <a:cxn ang="0">
              <a:pos x="connsiteX9642" y="connsiteY9642"/>
            </a:cxn>
            <a:cxn ang="0">
              <a:pos x="connsiteX9643" y="connsiteY9643"/>
            </a:cxn>
            <a:cxn ang="0">
              <a:pos x="connsiteX9644" y="connsiteY9644"/>
            </a:cxn>
            <a:cxn ang="0">
              <a:pos x="connsiteX9645" y="connsiteY9645"/>
            </a:cxn>
            <a:cxn ang="0">
              <a:pos x="connsiteX9646" y="connsiteY9646"/>
            </a:cxn>
            <a:cxn ang="0">
              <a:pos x="connsiteX9647" y="connsiteY9647"/>
            </a:cxn>
            <a:cxn ang="0">
              <a:pos x="connsiteX9648" y="connsiteY9648"/>
            </a:cxn>
            <a:cxn ang="0">
              <a:pos x="connsiteX9649" y="connsiteY9649"/>
            </a:cxn>
            <a:cxn ang="0">
              <a:pos x="connsiteX9650" y="connsiteY9650"/>
            </a:cxn>
            <a:cxn ang="0">
              <a:pos x="connsiteX9651" y="connsiteY9651"/>
            </a:cxn>
            <a:cxn ang="0">
              <a:pos x="connsiteX9652" y="connsiteY9652"/>
            </a:cxn>
            <a:cxn ang="0">
              <a:pos x="connsiteX9653" y="connsiteY9653"/>
            </a:cxn>
            <a:cxn ang="0">
              <a:pos x="connsiteX9654" y="connsiteY9654"/>
            </a:cxn>
            <a:cxn ang="0">
              <a:pos x="connsiteX9655" y="connsiteY9655"/>
            </a:cxn>
            <a:cxn ang="0">
              <a:pos x="connsiteX9656" y="connsiteY9656"/>
            </a:cxn>
            <a:cxn ang="0">
              <a:pos x="connsiteX9657" y="connsiteY9657"/>
            </a:cxn>
            <a:cxn ang="0">
              <a:pos x="connsiteX9658" y="connsiteY9658"/>
            </a:cxn>
            <a:cxn ang="0">
              <a:pos x="connsiteX9659" y="connsiteY9659"/>
            </a:cxn>
            <a:cxn ang="0">
              <a:pos x="connsiteX9660" y="connsiteY9660"/>
            </a:cxn>
            <a:cxn ang="0">
              <a:pos x="connsiteX9661" y="connsiteY9661"/>
            </a:cxn>
            <a:cxn ang="0">
              <a:pos x="connsiteX9662" y="connsiteY9662"/>
            </a:cxn>
            <a:cxn ang="0">
              <a:pos x="connsiteX9663" y="connsiteY9663"/>
            </a:cxn>
            <a:cxn ang="0">
              <a:pos x="connsiteX9664" y="connsiteY9664"/>
            </a:cxn>
            <a:cxn ang="0">
              <a:pos x="connsiteX9665" y="connsiteY9665"/>
            </a:cxn>
            <a:cxn ang="0">
              <a:pos x="connsiteX9666" y="connsiteY9666"/>
            </a:cxn>
            <a:cxn ang="0">
              <a:pos x="connsiteX9667" y="connsiteY9667"/>
            </a:cxn>
            <a:cxn ang="0">
              <a:pos x="connsiteX9668" y="connsiteY9668"/>
            </a:cxn>
            <a:cxn ang="0">
              <a:pos x="connsiteX9669" y="connsiteY9669"/>
            </a:cxn>
            <a:cxn ang="0">
              <a:pos x="connsiteX9670" y="connsiteY9670"/>
            </a:cxn>
            <a:cxn ang="0">
              <a:pos x="connsiteX9671" y="connsiteY9671"/>
            </a:cxn>
            <a:cxn ang="0">
              <a:pos x="connsiteX9672" y="connsiteY9672"/>
            </a:cxn>
            <a:cxn ang="0">
              <a:pos x="connsiteX9673" y="connsiteY9673"/>
            </a:cxn>
            <a:cxn ang="0">
              <a:pos x="connsiteX9674" y="connsiteY9674"/>
            </a:cxn>
            <a:cxn ang="0">
              <a:pos x="connsiteX9675" y="connsiteY9675"/>
            </a:cxn>
            <a:cxn ang="0">
              <a:pos x="connsiteX9676" y="connsiteY9676"/>
            </a:cxn>
            <a:cxn ang="0">
              <a:pos x="connsiteX9677" y="connsiteY9677"/>
            </a:cxn>
            <a:cxn ang="0">
              <a:pos x="connsiteX9678" y="connsiteY9678"/>
            </a:cxn>
            <a:cxn ang="0">
              <a:pos x="connsiteX9679" y="connsiteY9679"/>
            </a:cxn>
            <a:cxn ang="0">
              <a:pos x="connsiteX9680" y="connsiteY9680"/>
            </a:cxn>
            <a:cxn ang="0">
              <a:pos x="connsiteX9681" y="connsiteY9681"/>
            </a:cxn>
            <a:cxn ang="0">
              <a:pos x="connsiteX9682" y="connsiteY9682"/>
            </a:cxn>
            <a:cxn ang="0">
              <a:pos x="connsiteX9683" y="connsiteY9683"/>
            </a:cxn>
            <a:cxn ang="0">
              <a:pos x="connsiteX9684" y="connsiteY9684"/>
            </a:cxn>
            <a:cxn ang="0">
              <a:pos x="connsiteX9685" y="connsiteY9685"/>
            </a:cxn>
            <a:cxn ang="0">
              <a:pos x="connsiteX9686" y="connsiteY9686"/>
            </a:cxn>
            <a:cxn ang="0">
              <a:pos x="connsiteX9687" y="connsiteY9687"/>
            </a:cxn>
            <a:cxn ang="0">
              <a:pos x="connsiteX9688" y="connsiteY9688"/>
            </a:cxn>
            <a:cxn ang="0">
              <a:pos x="connsiteX9689" y="connsiteY9689"/>
            </a:cxn>
            <a:cxn ang="0">
              <a:pos x="connsiteX9690" y="connsiteY9690"/>
            </a:cxn>
            <a:cxn ang="0">
              <a:pos x="connsiteX9691" y="connsiteY9691"/>
            </a:cxn>
            <a:cxn ang="0">
              <a:pos x="connsiteX9692" y="connsiteY9692"/>
            </a:cxn>
            <a:cxn ang="0">
              <a:pos x="connsiteX9693" y="connsiteY9693"/>
            </a:cxn>
            <a:cxn ang="0">
              <a:pos x="connsiteX9694" y="connsiteY9694"/>
            </a:cxn>
            <a:cxn ang="0">
              <a:pos x="connsiteX9695" y="connsiteY9695"/>
            </a:cxn>
            <a:cxn ang="0">
              <a:pos x="connsiteX9696" y="connsiteY9696"/>
            </a:cxn>
            <a:cxn ang="0">
              <a:pos x="connsiteX9697" y="connsiteY9697"/>
            </a:cxn>
            <a:cxn ang="0">
              <a:pos x="connsiteX9698" y="connsiteY9698"/>
            </a:cxn>
            <a:cxn ang="0">
              <a:pos x="connsiteX9699" y="connsiteY9699"/>
            </a:cxn>
            <a:cxn ang="0">
              <a:pos x="connsiteX9700" y="connsiteY9700"/>
            </a:cxn>
            <a:cxn ang="0">
              <a:pos x="connsiteX9701" y="connsiteY9701"/>
            </a:cxn>
            <a:cxn ang="0">
              <a:pos x="connsiteX9702" y="connsiteY9702"/>
            </a:cxn>
            <a:cxn ang="0">
              <a:pos x="connsiteX9703" y="connsiteY9703"/>
            </a:cxn>
            <a:cxn ang="0">
              <a:pos x="connsiteX9704" y="connsiteY9704"/>
            </a:cxn>
            <a:cxn ang="0">
              <a:pos x="connsiteX9705" y="connsiteY9705"/>
            </a:cxn>
            <a:cxn ang="0">
              <a:pos x="connsiteX9706" y="connsiteY9706"/>
            </a:cxn>
            <a:cxn ang="0">
              <a:pos x="connsiteX9707" y="connsiteY9707"/>
            </a:cxn>
            <a:cxn ang="0">
              <a:pos x="connsiteX9708" y="connsiteY9708"/>
            </a:cxn>
            <a:cxn ang="0">
              <a:pos x="connsiteX9709" y="connsiteY9709"/>
            </a:cxn>
            <a:cxn ang="0">
              <a:pos x="connsiteX9710" y="connsiteY9710"/>
            </a:cxn>
            <a:cxn ang="0">
              <a:pos x="connsiteX9711" y="connsiteY9711"/>
            </a:cxn>
            <a:cxn ang="0">
              <a:pos x="connsiteX9712" y="connsiteY9712"/>
            </a:cxn>
            <a:cxn ang="0">
              <a:pos x="connsiteX9713" y="connsiteY9713"/>
            </a:cxn>
            <a:cxn ang="0">
              <a:pos x="connsiteX9714" y="connsiteY9714"/>
            </a:cxn>
            <a:cxn ang="0">
              <a:pos x="connsiteX9715" y="connsiteY9715"/>
            </a:cxn>
            <a:cxn ang="0">
              <a:pos x="connsiteX9716" y="connsiteY9716"/>
            </a:cxn>
            <a:cxn ang="0">
              <a:pos x="connsiteX9717" y="connsiteY9717"/>
            </a:cxn>
            <a:cxn ang="0">
              <a:pos x="connsiteX9718" y="connsiteY9718"/>
            </a:cxn>
            <a:cxn ang="0">
              <a:pos x="connsiteX9719" y="connsiteY9719"/>
            </a:cxn>
            <a:cxn ang="0">
              <a:pos x="connsiteX9720" y="connsiteY9720"/>
            </a:cxn>
            <a:cxn ang="0">
              <a:pos x="connsiteX9721" y="connsiteY9721"/>
            </a:cxn>
            <a:cxn ang="0">
              <a:pos x="connsiteX9722" y="connsiteY9722"/>
            </a:cxn>
            <a:cxn ang="0">
              <a:pos x="connsiteX9723" y="connsiteY9723"/>
            </a:cxn>
            <a:cxn ang="0">
              <a:pos x="connsiteX9724" y="connsiteY9724"/>
            </a:cxn>
            <a:cxn ang="0">
              <a:pos x="connsiteX9725" y="connsiteY9725"/>
            </a:cxn>
            <a:cxn ang="0">
              <a:pos x="connsiteX9726" y="connsiteY9726"/>
            </a:cxn>
            <a:cxn ang="0">
              <a:pos x="connsiteX9727" y="connsiteY9727"/>
            </a:cxn>
            <a:cxn ang="0">
              <a:pos x="connsiteX9728" y="connsiteY9728"/>
            </a:cxn>
            <a:cxn ang="0">
              <a:pos x="connsiteX9729" y="connsiteY9729"/>
            </a:cxn>
            <a:cxn ang="0">
              <a:pos x="connsiteX9730" y="connsiteY9730"/>
            </a:cxn>
            <a:cxn ang="0">
              <a:pos x="connsiteX9731" y="connsiteY9731"/>
            </a:cxn>
            <a:cxn ang="0">
              <a:pos x="connsiteX9732" y="connsiteY9732"/>
            </a:cxn>
            <a:cxn ang="0">
              <a:pos x="connsiteX9733" y="connsiteY9733"/>
            </a:cxn>
            <a:cxn ang="0">
              <a:pos x="connsiteX9734" y="connsiteY9734"/>
            </a:cxn>
            <a:cxn ang="0">
              <a:pos x="connsiteX9735" y="connsiteY9735"/>
            </a:cxn>
            <a:cxn ang="0">
              <a:pos x="connsiteX9736" y="connsiteY9736"/>
            </a:cxn>
            <a:cxn ang="0">
              <a:pos x="connsiteX9737" y="connsiteY9737"/>
            </a:cxn>
            <a:cxn ang="0">
              <a:pos x="connsiteX9738" y="connsiteY9738"/>
            </a:cxn>
            <a:cxn ang="0">
              <a:pos x="connsiteX9739" y="connsiteY9739"/>
            </a:cxn>
            <a:cxn ang="0">
              <a:pos x="connsiteX9740" y="connsiteY9740"/>
            </a:cxn>
            <a:cxn ang="0">
              <a:pos x="connsiteX9741" y="connsiteY9741"/>
            </a:cxn>
            <a:cxn ang="0">
              <a:pos x="connsiteX9742" y="connsiteY9742"/>
            </a:cxn>
            <a:cxn ang="0">
              <a:pos x="connsiteX9743" y="connsiteY9743"/>
            </a:cxn>
            <a:cxn ang="0">
              <a:pos x="connsiteX9744" y="connsiteY9744"/>
            </a:cxn>
            <a:cxn ang="0">
              <a:pos x="connsiteX9745" y="connsiteY9745"/>
            </a:cxn>
            <a:cxn ang="0">
              <a:pos x="connsiteX9746" y="connsiteY9746"/>
            </a:cxn>
            <a:cxn ang="0">
              <a:pos x="connsiteX9747" y="connsiteY9747"/>
            </a:cxn>
            <a:cxn ang="0">
              <a:pos x="connsiteX9748" y="connsiteY9748"/>
            </a:cxn>
            <a:cxn ang="0">
              <a:pos x="connsiteX9749" y="connsiteY9749"/>
            </a:cxn>
            <a:cxn ang="0">
              <a:pos x="connsiteX9750" y="connsiteY9750"/>
            </a:cxn>
            <a:cxn ang="0">
              <a:pos x="connsiteX9751" y="connsiteY9751"/>
            </a:cxn>
            <a:cxn ang="0">
              <a:pos x="connsiteX9752" y="connsiteY9752"/>
            </a:cxn>
            <a:cxn ang="0">
              <a:pos x="connsiteX9753" y="connsiteY9753"/>
            </a:cxn>
            <a:cxn ang="0">
              <a:pos x="connsiteX9754" y="connsiteY9754"/>
            </a:cxn>
            <a:cxn ang="0">
              <a:pos x="connsiteX9755" y="connsiteY9755"/>
            </a:cxn>
            <a:cxn ang="0">
              <a:pos x="connsiteX9756" y="connsiteY9756"/>
            </a:cxn>
            <a:cxn ang="0">
              <a:pos x="connsiteX9757" y="connsiteY9757"/>
            </a:cxn>
            <a:cxn ang="0">
              <a:pos x="connsiteX9758" y="connsiteY9758"/>
            </a:cxn>
            <a:cxn ang="0">
              <a:pos x="connsiteX9759" y="connsiteY9759"/>
            </a:cxn>
            <a:cxn ang="0">
              <a:pos x="connsiteX9760" y="connsiteY9760"/>
            </a:cxn>
            <a:cxn ang="0">
              <a:pos x="connsiteX9761" y="connsiteY9761"/>
            </a:cxn>
            <a:cxn ang="0">
              <a:pos x="connsiteX9762" y="connsiteY9762"/>
            </a:cxn>
            <a:cxn ang="0">
              <a:pos x="connsiteX9763" y="connsiteY9763"/>
            </a:cxn>
            <a:cxn ang="0">
              <a:pos x="connsiteX9764" y="connsiteY9764"/>
            </a:cxn>
            <a:cxn ang="0">
              <a:pos x="connsiteX9765" y="connsiteY9765"/>
            </a:cxn>
            <a:cxn ang="0">
              <a:pos x="connsiteX9766" y="connsiteY9766"/>
            </a:cxn>
            <a:cxn ang="0">
              <a:pos x="connsiteX9767" y="connsiteY9767"/>
            </a:cxn>
            <a:cxn ang="0">
              <a:pos x="connsiteX9768" y="connsiteY9768"/>
            </a:cxn>
            <a:cxn ang="0">
              <a:pos x="connsiteX9769" y="connsiteY9769"/>
            </a:cxn>
            <a:cxn ang="0">
              <a:pos x="connsiteX9770" y="connsiteY9770"/>
            </a:cxn>
            <a:cxn ang="0">
              <a:pos x="connsiteX9771" y="connsiteY9771"/>
            </a:cxn>
            <a:cxn ang="0">
              <a:pos x="connsiteX9772" y="connsiteY9772"/>
            </a:cxn>
            <a:cxn ang="0">
              <a:pos x="connsiteX9773" y="connsiteY9773"/>
            </a:cxn>
            <a:cxn ang="0">
              <a:pos x="connsiteX9774" y="connsiteY9774"/>
            </a:cxn>
            <a:cxn ang="0">
              <a:pos x="connsiteX9775" y="connsiteY9775"/>
            </a:cxn>
            <a:cxn ang="0">
              <a:pos x="connsiteX9776" y="connsiteY9776"/>
            </a:cxn>
            <a:cxn ang="0">
              <a:pos x="connsiteX9777" y="connsiteY9777"/>
            </a:cxn>
            <a:cxn ang="0">
              <a:pos x="connsiteX9778" y="connsiteY9778"/>
            </a:cxn>
            <a:cxn ang="0">
              <a:pos x="connsiteX9779" y="connsiteY9779"/>
            </a:cxn>
            <a:cxn ang="0">
              <a:pos x="connsiteX9780" y="connsiteY9780"/>
            </a:cxn>
            <a:cxn ang="0">
              <a:pos x="connsiteX9781" y="connsiteY9781"/>
            </a:cxn>
            <a:cxn ang="0">
              <a:pos x="connsiteX9782" y="connsiteY9782"/>
            </a:cxn>
            <a:cxn ang="0">
              <a:pos x="connsiteX9783" y="connsiteY9783"/>
            </a:cxn>
            <a:cxn ang="0">
              <a:pos x="connsiteX9784" y="connsiteY9784"/>
            </a:cxn>
            <a:cxn ang="0">
              <a:pos x="connsiteX9785" y="connsiteY9785"/>
            </a:cxn>
            <a:cxn ang="0">
              <a:pos x="connsiteX9786" y="connsiteY9786"/>
            </a:cxn>
            <a:cxn ang="0">
              <a:pos x="connsiteX9787" y="connsiteY9787"/>
            </a:cxn>
            <a:cxn ang="0">
              <a:pos x="connsiteX9788" y="connsiteY9788"/>
            </a:cxn>
            <a:cxn ang="0">
              <a:pos x="connsiteX9789" y="connsiteY9789"/>
            </a:cxn>
            <a:cxn ang="0">
              <a:pos x="connsiteX9790" y="connsiteY9790"/>
            </a:cxn>
            <a:cxn ang="0">
              <a:pos x="connsiteX9791" y="connsiteY9791"/>
            </a:cxn>
            <a:cxn ang="0">
              <a:pos x="connsiteX9792" y="connsiteY9792"/>
            </a:cxn>
            <a:cxn ang="0">
              <a:pos x="connsiteX9793" y="connsiteY9793"/>
            </a:cxn>
            <a:cxn ang="0">
              <a:pos x="connsiteX9794" y="connsiteY9794"/>
            </a:cxn>
            <a:cxn ang="0">
              <a:pos x="connsiteX9795" y="connsiteY9795"/>
            </a:cxn>
            <a:cxn ang="0">
              <a:pos x="connsiteX9796" y="connsiteY9796"/>
            </a:cxn>
            <a:cxn ang="0">
              <a:pos x="connsiteX9797" y="connsiteY9797"/>
            </a:cxn>
            <a:cxn ang="0">
              <a:pos x="connsiteX9798" y="connsiteY9798"/>
            </a:cxn>
            <a:cxn ang="0">
              <a:pos x="connsiteX9799" y="connsiteY9799"/>
            </a:cxn>
            <a:cxn ang="0">
              <a:pos x="connsiteX9800" y="connsiteY9800"/>
            </a:cxn>
            <a:cxn ang="0">
              <a:pos x="connsiteX9801" y="connsiteY9801"/>
            </a:cxn>
            <a:cxn ang="0">
              <a:pos x="connsiteX9802" y="connsiteY9802"/>
            </a:cxn>
            <a:cxn ang="0">
              <a:pos x="connsiteX9803" y="connsiteY9803"/>
            </a:cxn>
            <a:cxn ang="0">
              <a:pos x="connsiteX9804" y="connsiteY9804"/>
            </a:cxn>
            <a:cxn ang="0">
              <a:pos x="connsiteX9805" y="connsiteY9805"/>
            </a:cxn>
            <a:cxn ang="0">
              <a:pos x="connsiteX9806" y="connsiteY9806"/>
            </a:cxn>
            <a:cxn ang="0">
              <a:pos x="connsiteX9807" y="connsiteY9807"/>
            </a:cxn>
            <a:cxn ang="0">
              <a:pos x="connsiteX9808" y="connsiteY9808"/>
            </a:cxn>
            <a:cxn ang="0">
              <a:pos x="connsiteX9809" y="connsiteY9809"/>
            </a:cxn>
            <a:cxn ang="0">
              <a:pos x="connsiteX9810" y="connsiteY9810"/>
            </a:cxn>
            <a:cxn ang="0">
              <a:pos x="connsiteX9811" y="connsiteY9811"/>
            </a:cxn>
            <a:cxn ang="0">
              <a:pos x="connsiteX9812" y="connsiteY9812"/>
            </a:cxn>
            <a:cxn ang="0">
              <a:pos x="connsiteX9813" y="connsiteY9813"/>
            </a:cxn>
            <a:cxn ang="0">
              <a:pos x="connsiteX9814" y="connsiteY9814"/>
            </a:cxn>
            <a:cxn ang="0">
              <a:pos x="connsiteX9815" y="connsiteY9815"/>
            </a:cxn>
            <a:cxn ang="0">
              <a:pos x="connsiteX9816" y="connsiteY9816"/>
            </a:cxn>
            <a:cxn ang="0">
              <a:pos x="connsiteX9817" y="connsiteY9817"/>
            </a:cxn>
            <a:cxn ang="0">
              <a:pos x="connsiteX9818" y="connsiteY9818"/>
            </a:cxn>
            <a:cxn ang="0">
              <a:pos x="connsiteX9819" y="connsiteY9819"/>
            </a:cxn>
            <a:cxn ang="0">
              <a:pos x="connsiteX9820" y="connsiteY9820"/>
            </a:cxn>
            <a:cxn ang="0">
              <a:pos x="connsiteX9821" y="connsiteY9821"/>
            </a:cxn>
            <a:cxn ang="0">
              <a:pos x="connsiteX9822" y="connsiteY9822"/>
            </a:cxn>
            <a:cxn ang="0">
              <a:pos x="connsiteX9823" y="connsiteY9823"/>
            </a:cxn>
            <a:cxn ang="0">
              <a:pos x="connsiteX9824" y="connsiteY9824"/>
            </a:cxn>
            <a:cxn ang="0">
              <a:pos x="connsiteX9825" y="connsiteY9825"/>
            </a:cxn>
            <a:cxn ang="0">
              <a:pos x="connsiteX9826" y="connsiteY9826"/>
            </a:cxn>
            <a:cxn ang="0">
              <a:pos x="connsiteX9827" y="connsiteY9827"/>
            </a:cxn>
            <a:cxn ang="0">
              <a:pos x="connsiteX9828" y="connsiteY9828"/>
            </a:cxn>
            <a:cxn ang="0">
              <a:pos x="connsiteX9829" y="connsiteY9829"/>
            </a:cxn>
            <a:cxn ang="0">
              <a:pos x="connsiteX9830" y="connsiteY9830"/>
            </a:cxn>
            <a:cxn ang="0">
              <a:pos x="connsiteX9831" y="connsiteY9831"/>
            </a:cxn>
            <a:cxn ang="0">
              <a:pos x="connsiteX9832" y="connsiteY9832"/>
            </a:cxn>
            <a:cxn ang="0">
              <a:pos x="connsiteX9833" y="connsiteY9833"/>
            </a:cxn>
            <a:cxn ang="0">
              <a:pos x="connsiteX9834" y="connsiteY9834"/>
            </a:cxn>
            <a:cxn ang="0">
              <a:pos x="connsiteX9835" y="connsiteY9835"/>
            </a:cxn>
            <a:cxn ang="0">
              <a:pos x="connsiteX9836" y="connsiteY9836"/>
            </a:cxn>
            <a:cxn ang="0">
              <a:pos x="connsiteX9837" y="connsiteY9837"/>
            </a:cxn>
            <a:cxn ang="0">
              <a:pos x="connsiteX9838" y="connsiteY9838"/>
            </a:cxn>
            <a:cxn ang="0">
              <a:pos x="connsiteX9839" y="connsiteY9839"/>
            </a:cxn>
            <a:cxn ang="0">
              <a:pos x="connsiteX9840" y="connsiteY9840"/>
            </a:cxn>
            <a:cxn ang="0">
              <a:pos x="connsiteX9841" y="connsiteY9841"/>
            </a:cxn>
            <a:cxn ang="0">
              <a:pos x="connsiteX9842" y="connsiteY9842"/>
            </a:cxn>
            <a:cxn ang="0">
              <a:pos x="connsiteX9843" y="connsiteY9843"/>
            </a:cxn>
            <a:cxn ang="0">
              <a:pos x="connsiteX9844" y="connsiteY9844"/>
            </a:cxn>
            <a:cxn ang="0">
              <a:pos x="connsiteX9845" y="connsiteY9845"/>
            </a:cxn>
            <a:cxn ang="0">
              <a:pos x="connsiteX9846" y="connsiteY9846"/>
            </a:cxn>
            <a:cxn ang="0">
              <a:pos x="connsiteX9847" y="connsiteY9847"/>
            </a:cxn>
            <a:cxn ang="0">
              <a:pos x="connsiteX9848" y="connsiteY9848"/>
            </a:cxn>
            <a:cxn ang="0">
              <a:pos x="connsiteX9849" y="connsiteY9849"/>
            </a:cxn>
            <a:cxn ang="0">
              <a:pos x="connsiteX9850" y="connsiteY9850"/>
            </a:cxn>
            <a:cxn ang="0">
              <a:pos x="connsiteX9851" y="connsiteY9851"/>
            </a:cxn>
            <a:cxn ang="0">
              <a:pos x="connsiteX9852" y="connsiteY9852"/>
            </a:cxn>
            <a:cxn ang="0">
              <a:pos x="connsiteX9853" y="connsiteY9853"/>
            </a:cxn>
            <a:cxn ang="0">
              <a:pos x="connsiteX9854" y="connsiteY9854"/>
            </a:cxn>
            <a:cxn ang="0">
              <a:pos x="connsiteX9855" y="connsiteY9855"/>
            </a:cxn>
            <a:cxn ang="0">
              <a:pos x="connsiteX9856" y="connsiteY9856"/>
            </a:cxn>
            <a:cxn ang="0">
              <a:pos x="connsiteX9857" y="connsiteY9857"/>
            </a:cxn>
            <a:cxn ang="0">
              <a:pos x="connsiteX9858" y="connsiteY9858"/>
            </a:cxn>
            <a:cxn ang="0">
              <a:pos x="connsiteX9859" y="connsiteY9859"/>
            </a:cxn>
            <a:cxn ang="0">
              <a:pos x="connsiteX9860" y="connsiteY9860"/>
            </a:cxn>
            <a:cxn ang="0">
              <a:pos x="connsiteX9861" y="connsiteY9861"/>
            </a:cxn>
            <a:cxn ang="0">
              <a:pos x="connsiteX9862" y="connsiteY9862"/>
            </a:cxn>
            <a:cxn ang="0">
              <a:pos x="connsiteX9863" y="connsiteY9863"/>
            </a:cxn>
            <a:cxn ang="0">
              <a:pos x="connsiteX9864" y="connsiteY9864"/>
            </a:cxn>
            <a:cxn ang="0">
              <a:pos x="connsiteX9865" y="connsiteY9865"/>
            </a:cxn>
            <a:cxn ang="0">
              <a:pos x="connsiteX9866" y="connsiteY9866"/>
            </a:cxn>
            <a:cxn ang="0">
              <a:pos x="connsiteX9867" y="connsiteY9867"/>
            </a:cxn>
            <a:cxn ang="0">
              <a:pos x="connsiteX9868" y="connsiteY9868"/>
            </a:cxn>
            <a:cxn ang="0">
              <a:pos x="connsiteX9869" y="connsiteY9869"/>
            </a:cxn>
            <a:cxn ang="0">
              <a:pos x="connsiteX9870" y="connsiteY9870"/>
            </a:cxn>
            <a:cxn ang="0">
              <a:pos x="connsiteX9871" y="connsiteY9871"/>
            </a:cxn>
            <a:cxn ang="0">
              <a:pos x="connsiteX9872" y="connsiteY9872"/>
            </a:cxn>
            <a:cxn ang="0">
              <a:pos x="connsiteX9873" y="connsiteY9873"/>
            </a:cxn>
            <a:cxn ang="0">
              <a:pos x="connsiteX9874" y="connsiteY9874"/>
            </a:cxn>
            <a:cxn ang="0">
              <a:pos x="connsiteX9875" y="connsiteY9875"/>
            </a:cxn>
            <a:cxn ang="0">
              <a:pos x="connsiteX9876" y="connsiteY9876"/>
            </a:cxn>
            <a:cxn ang="0">
              <a:pos x="connsiteX9877" y="connsiteY9877"/>
            </a:cxn>
            <a:cxn ang="0">
              <a:pos x="connsiteX9878" y="connsiteY9878"/>
            </a:cxn>
            <a:cxn ang="0">
              <a:pos x="connsiteX9879" y="connsiteY9879"/>
            </a:cxn>
            <a:cxn ang="0">
              <a:pos x="connsiteX9880" y="connsiteY9880"/>
            </a:cxn>
            <a:cxn ang="0">
              <a:pos x="connsiteX9881" y="connsiteY9881"/>
            </a:cxn>
            <a:cxn ang="0">
              <a:pos x="connsiteX9882" y="connsiteY9882"/>
            </a:cxn>
            <a:cxn ang="0">
              <a:pos x="connsiteX9883" y="connsiteY9883"/>
            </a:cxn>
            <a:cxn ang="0">
              <a:pos x="connsiteX9884" y="connsiteY9884"/>
            </a:cxn>
            <a:cxn ang="0">
              <a:pos x="connsiteX9885" y="connsiteY9885"/>
            </a:cxn>
            <a:cxn ang="0">
              <a:pos x="connsiteX9886" y="connsiteY9886"/>
            </a:cxn>
            <a:cxn ang="0">
              <a:pos x="connsiteX9887" y="connsiteY9887"/>
            </a:cxn>
            <a:cxn ang="0">
              <a:pos x="connsiteX9888" y="connsiteY9888"/>
            </a:cxn>
            <a:cxn ang="0">
              <a:pos x="connsiteX9889" y="connsiteY9889"/>
            </a:cxn>
            <a:cxn ang="0">
              <a:pos x="connsiteX9890" y="connsiteY9890"/>
            </a:cxn>
            <a:cxn ang="0">
              <a:pos x="connsiteX9891" y="connsiteY9891"/>
            </a:cxn>
            <a:cxn ang="0">
              <a:pos x="connsiteX9892" y="connsiteY9892"/>
            </a:cxn>
            <a:cxn ang="0">
              <a:pos x="connsiteX9893" y="connsiteY9893"/>
            </a:cxn>
            <a:cxn ang="0">
              <a:pos x="connsiteX9894" y="connsiteY9894"/>
            </a:cxn>
            <a:cxn ang="0">
              <a:pos x="connsiteX9895" y="connsiteY9895"/>
            </a:cxn>
            <a:cxn ang="0">
              <a:pos x="connsiteX9896" y="connsiteY9896"/>
            </a:cxn>
            <a:cxn ang="0">
              <a:pos x="connsiteX9897" y="connsiteY9897"/>
            </a:cxn>
            <a:cxn ang="0">
              <a:pos x="connsiteX9898" y="connsiteY9898"/>
            </a:cxn>
            <a:cxn ang="0">
              <a:pos x="connsiteX9899" y="connsiteY9899"/>
            </a:cxn>
            <a:cxn ang="0">
              <a:pos x="connsiteX9900" y="connsiteY9900"/>
            </a:cxn>
            <a:cxn ang="0">
              <a:pos x="connsiteX9901" y="connsiteY9901"/>
            </a:cxn>
            <a:cxn ang="0">
              <a:pos x="connsiteX9902" y="connsiteY9902"/>
            </a:cxn>
            <a:cxn ang="0">
              <a:pos x="connsiteX9903" y="connsiteY9903"/>
            </a:cxn>
            <a:cxn ang="0">
              <a:pos x="connsiteX9904" y="connsiteY9904"/>
            </a:cxn>
            <a:cxn ang="0">
              <a:pos x="connsiteX9905" y="connsiteY9905"/>
            </a:cxn>
            <a:cxn ang="0">
              <a:pos x="connsiteX9906" y="connsiteY9906"/>
            </a:cxn>
            <a:cxn ang="0">
              <a:pos x="connsiteX9907" y="connsiteY9907"/>
            </a:cxn>
            <a:cxn ang="0">
              <a:pos x="connsiteX9908" y="connsiteY9908"/>
            </a:cxn>
            <a:cxn ang="0">
              <a:pos x="connsiteX9909" y="connsiteY9909"/>
            </a:cxn>
            <a:cxn ang="0">
              <a:pos x="connsiteX9910" y="connsiteY9910"/>
            </a:cxn>
            <a:cxn ang="0">
              <a:pos x="connsiteX9911" y="connsiteY9911"/>
            </a:cxn>
            <a:cxn ang="0">
              <a:pos x="connsiteX9912" y="connsiteY9912"/>
            </a:cxn>
            <a:cxn ang="0">
              <a:pos x="connsiteX9913" y="connsiteY9913"/>
            </a:cxn>
            <a:cxn ang="0">
              <a:pos x="connsiteX9914" y="connsiteY9914"/>
            </a:cxn>
            <a:cxn ang="0">
              <a:pos x="connsiteX9915" y="connsiteY9915"/>
            </a:cxn>
            <a:cxn ang="0">
              <a:pos x="connsiteX9916" y="connsiteY9916"/>
            </a:cxn>
            <a:cxn ang="0">
              <a:pos x="connsiteX9917" y="connsiteY9917"/>
            </a:cxn>
            <a:cxn ang="0">
              <a:pos x="connsiteX9918" y="connsiteY9918"/>
            </a:cxn>
            <a:cxn ang="0">
              <a:pos x="connsiteX9919" y="connsiteY9919"/>
            </a:cxn>
            <a:cxn ang="0">
              <a:pos x="connsiteX9920" y="connsiteY9920"/>
            </a:cxn>
            <a:cxn ang="0">
              <a:pos x="connsiteX9921" y="connsiteY9921"/>
            </a:cxn>
            <a:cxn ang="0">
              <a:pos x="connsiteX9922" y="connsiteY9922"/>
            </a:cxn>
            <a:cxn ang="0">
              <a:pos x="connsiteX9923" y="connsiteY9923"/>
            </a:cxn>
            <a:cxn ang="0">
              <a:pos x="connsiteX9924" y="connsiteY9924"/>
            </a:cxn>
            <a:cxn ang="0">
              <a:pos x="connsiteX9925" y="connsiteY9925"/>
            </a:cxn>
            <a:cxn ang="0">
              <a:pos x="connsiteX9926" y="connsiteY9926"/>
            </a:cxn>
            <a:cxn ang="0">
              <a:pos x="connsiteX9927" y="connsiteY9927"/>
            </a:cxn>
            <a:cxn ang="0">
              <a:pos x="connsiteX9928" y="connsiteY9928"/>
            </a:cxn>
            <a:cxn ang="0">
              <a:pos x="connsiteX9929" y="connsiteY9929"/>
            </a:cxn>
            <a:cxn ang="0">
              <a:pos x="connsiteX9930" y="connsiteY9930"/>
            </a:cxn>
            <a:cxn ang="0">
              <a:pos x="connsiteX9931" y="connsiteY9931"/>
            </a:cxn>
            <a:cxn ang="0">
              <a:pos x="connsiteX9932" y="connsiteY9932"/>
            </a:cxn>
            <a:cxn ang="0">
              <a:pos x="connsiteX9933" y="connsiteY9933"/>
            </a:cxn>
            <a:cxn ang="0">
              <a:pos x="connsiteX9934" y="connsiteY9934"/>
            </a:cxn>
            <a:cxn ang="0">
              <a:pos x="connsiteX9935" y="connsiteY9935"/>
            </a:cxn>
            <a:cxn ang="0">
              <a:pos x="connsiteX9936" y="connsiteY9936"/>
            </a:cxn>
            <a:cxn ang="0">
              <a:pos x="connsiteX9937" y="connsiteY9937"/>
            </a:cxn>
            <a:cxn ang="0">
              <a:pos x="connsiteX9938" y="connsiteY9938"/>
            </a:cxn>
            <a:cxn ang="0">
              <a:pos x="connsiteX9939" y="connsiteY9939"/>
            </a:cxn>
            <a:cxn ang="0">
              <a:pos x="connsiteX9940" y="connsiteY9940"/>
            </a:cxn>
            <a:cxn ang="0">
              <a:pos x="connsiteX9941" y="connsiteY9941"/>
            </a:cxn>
            <a:cxn ang="0">
              <a:pos x="connsiteX9942" y="connsiteY9942"/>
            </a:cxn>
            <a:cxn ang="0">
              <a:pos x="connsiteX9943" y="connsiteY9943"/>
            </a:cxn>
            <a:cxn ang="0">
              <a:pos x="connsiteX9944" y="connsiteY9944"/>
            </a:cxn>
            <a:cxn ang="0">
              <a:pos x="connsiteX9945" y="connsiteY9945"/>
            </a:cxn>
            <a:cxn ang="0">
              <a:pos x="connsiteX9946" y="connsiteY9946"/>
            </a:cxn>
            <a:cxn ang="0">
              <a:pos x="connsiteX9947" y="connsiteY9947"/>
            </a:cxn>
            <a:cxn ang="0">
              <a:pos x="connsiteX9948" y="connsiteY9948"/>
            </a:cxn>
            <a:cxn ang="0">
              <a:pos x="connsiteX9949" y="connsiteY9949"/>
            </a:cxn>
            <a:cxn ang="0">
              <a:pos x="connsiteX9950" y="connsiteY9950"/>
            </a:cxn>
            <a:cxn ang="0">
              <a:pos x="connsiteX9951" y="connsiteY9951"/>
            </a:cxn>
            <a:cxn ang="0">
              <a:pos x="connsiteX9952" y="connsiteY9952"/>
            </a:cxn>
            <a:cxn ang="0">
              <a:pos x="connsiteX9953" y="connsiteY9953"/>
            </a:cxn>
            <a:cxn ang="0">
              <a:pos x="connsiteX9954" y="connsiteY9954"/>
            </a:cxn>
            <a:cxn ang="0">
              <a:pos x="connsiteX9955" y="connsiteY9955"/>
            </a:cxn>
            <a:cxn ang="0">
              <a:pos x="connsiteX9956" y="connsiteY9956"/>
            </a:cxn>
            <a:cxn ang="0">
              <a:pos x="connsiteX9957" y="connsiteY9957"/>
            </a:cxn>
            <a:cxn ang="0">
              <a:pos x="connsiteX9958" y="connsiteY9958"/>
            </a:cxn>
            <a:cxn ang="0">
              <a:pos x="connsiteX9959" y="connsiteY9959"/>
            </a:cxn>
            <a:cxn ang="0">
              <a:pos x="connsiteX9960" y="connsiteY9960"/>
            </a:cxn>
            <a:cxn ang="0">
              <a:pos x="connsiteX9961" y="connsiteY9961"/>
            </a:cxn>
            <a:cxn ang="0">
              <a:pos x="connsiteX9962" y="connsiteY9962"/>
            </a:cxn>
            <a:cxn ang="0">
              <a:pos x="connsiteX9963" y="connsiteY9963"/>
            </a:cxn>
            <a:cxn ang="0">
              <a:pos x="connsiteX9964" y="connsiteY9964"/>
            </a:cxn>
            <a:cxn ang="0">
              <a:pos x="connsiteX9965" y="connsiteY9965"/>
            </a:cxn>
            <a:cxn ang="0">
              <a:pos x="connsiteX9966" y="connsiteY9966"/>
            </a:cxn>
            <a:cxn ang="0">
              <a:pos x="connsiteX9967" y="connsiteY9967"/>
            </a:cxn>
            <a:cxn ang="0">
              <a:pos x="connsiteX9968" y="connsiteY9968"/>
            </a:cxn>
            <a:cxn ang="0">
              <a:pos x="connsiteX9969" y="connsiteY9969"/>
            </a:cxn>
            <a:cxn ang="0">
              <a:pos x="connsiteX9970" y="connsiteY9970"/>
            </a:cxn>
            <a:cxn ang="0">
              <a:pos x="connsiteX9971" y="connsiteY9971"/>
            </a:cxn>
            <a:cxn ang="0">
              <a:pos x="connsiteX9972" y="connsiteY9972"/>
            </a:cxn>
            <a:cxn ang="0">
              <a:pos x="connsiteX9973" y="connsiteY9973"/>
            </a:cxn>
            <a:cxn ang="0">
              <a:pos x="connsiteX9974" y="connsiteY9974"/>
            </a:cxn>
            <a:cxn ang="0">
              <a:pos x="connsiteX9975" y="connsiteY9975"/>
            </a:cxn>
            <a:cxn ang="0">
              <a:pos x="connsiteX9976" y="connsiteY9976"/>
            </a:cxn>
            <a:cxn ang="0">
              <a:pos x="connsiteX9977" y="connsiteY9977"/>
            </a:cxn>
            <a:cxn ang="0">
              <a:pos x="connsiteX9978" y="connsiteY9978"/>
            </a:cxn>
            <a:cxn ang="0">
              <a:pos x="connsiteX9979" y="connsiteY9979"/>
            </a:cxn>
            <a:cxn ang="0">
              <a:pos x="connsiteX9980" y="connsiteY9980"/>
            </a:cxn>
            <a:cxn ang="0">
              <a:pos x="connsiteX9981" y="connsiteY9981"/>
            </a:cxn>
            <a:cxn ang="0">
              <a:pos x="connsiteX9982" y="connsiteY9982"/>
            </a:cxn>
            <a:cxn ang="0">
              <a:pos x="connsiteX9983" y="connsiteY9983"/>
            </a:cxn>
            <a:cxn ang="0">
              <a:pos x="connsiteX9984" y="connsiteY9984"/>
            </a:cxn>
            <a:cxn ang="0">
              <a:pos x="connsiteX9985" y="connsiteY9985"/>
            </a:cxn>
            <a:cxn ang="0">
              <a:pos x="connsiteX9986" y="connsiteY9986"/>
            </a:cxn>
            <a:cxn ang="0">
              <a:pos x="connsiteX9987" y="connsiteY9987"/>
            </a:cxn>
            <a:cxn ang="0">
              <a:pos x="connsiteX9988" y="connsiteY9988"/>
            </a:cxn>
            <a:cxn ang="0">
              <a:pos x="connsiteX9989" y="connsiteY9989"/>
            </a:cxn>
            <a:cxn ang="0">
              <a:pos x="connsiteX9990" y="connsiteY9990"/>
            </a:cxn>
            <a:cxn ang="0">
              <a:pos x="connsiteX9991" y="connsiteY9991"/>
            </a:cxn>
            <a:cxn ang="0">
              <a:pos x="connsiteX9992" y="connsiteY9992"/>
            </a:cxn>
            <a:cxn ang="0">
              <a:pos x="connsiteX9993" y="connsiteY9993"/>
            </a:cxn>
            <a:cxn ang="0">
              <a:pos x="connsiteX9994" y="connsiteY9994"/>
            </a:cxn>
            <a:cxn ang="0">
              <a:pos x="connsiteX9995" y="connsiteY9995"/>
            </a:cxn>
            <a:cxn ang="0">
              <a:pos x="connsiteX9996" y="connsiteY9996"/>
            </a:cxn>
            <a:cxn ang="0">
              <a:pos x="connsiteX9997" y="connsiteY9997"/>
            </a:cxn>
            <a:cxn ang="0">
              <a:pos x="connsiteX9998" y="connsiteY9998"/>
            </a:cxn>
            <a:cxn ang="0">
              <a:pos x="connsiteX9999" y="connsiteY9999"/>
            </a:cxn>
            <a:cxn ang="0">
              <a:pos x="connsiteX10000" y="connsiteY10000"/>
            </a:cxn>
            <a:cxn ang="0">
              <a:pos x="connsiteX10001" y="connsiteY10001"/>
            </a:cxn>
            <a:cxn ang="0">
              <a:pos x="connsiteX10002" y="connsiteY10002"/>
            </a:cxn>
            <a:cxn ang="0">
              <a:pos x="connsiteX10003" y="connsiteY10003"/>
            </a:cxn>
            <a:cxn ang="0">
              <a:pos x="connsiteX10004" y="connsiteY10004"/>
            </a:cxn>
            <a:cxn ang="0">
              <a:pos x="connsiteX10005" y="connsiteY10005"/>
            </a:cxn>
            <a:cxn ang="0">
              <a:pos x="connsiteX10006" y="connsiteY10006"/>
            </a:cxn>
            <a:cxn ang="0">
              <a:pos x="connsiteX10007" y="connsiteY10007"/>
            </a:cxn>
            <a:cxn ang="0">
              <a:pos x="connsiteX10008" y="connsiteY10008"/>
            </a:cxn>
            <a:cxn ang="0">
              <a:pos x="connsiteX10009" y="connsiteY10009"/>
            </a:cxn>
            <a:cxn ang="0">
              <a:pos x="connsiteX10010" y="connsiteY10010"/>
            </a:cxn>
            <a:cxn ang="0">
              <a:pos x="connsiteX10011" y="connsiteY10011"/>
            </a:cxn>
            <a:cxn ang="0">
              <a:pos x="connsiteX10012" y="connsiteY10012"/>
            </a:cxn>
            <a:cxn ang="0">
              <a:pos x="connsiteX10013" y="connsiteY10013"/>
            </a:cxn>
            <a:cxn ang="0">
              <a:pos x="connsiteX10014" y="connsiteY10014"/>
            </a:cxn>
            <a:cxn ang="0">
              <a:pos x="connsiteX10015" y="connsiteY10015"/>
            </a:cxn>
            <a:cxn ang="0">
              <a:pos x="connsiteX10016" y="connsiteY10016"/>
            </a:cxn>
            <a:cxn ang="0">
              <a:pos x="connsiteX10017" y="connsiteY10017"/>
            </a:cxn>
            <a:cxn ang="0">
              <a:pos x="connsiteX10018" y="connsiteY10018"/>
            </a:cxn>
            <a:cxn ang="0">
              <a:pos x="connsiteX10019" y="connsiteY10019"/>
            </a:cxn>
            <a:cxn ang="0">
              <a:pos x="connsiteX10020" y="connsiteY10020"/>
            </a:cxn>
            <a:cxn ang="0">
              <a:pos x="connsiteX10021" y="connsiteY10021"/>
            </a:cxn>
            <a:cxn ang="0">
              <a:pos x="connsiteX10022" y="connsiteY10022"/>
            </a:cxn>
            <a:cxn ang="0">
              <a:pos x="connsiteX10023" y="connsiteY10023"/>
            </a:cxn>
            <a:cxn ang="0">
              <a:pos x="connsiteX10024" y="connsiteY10024"/>
            </a:cxn>
            <a:cxn ang="0">
              <a:pos x="connsiteX10025" y="connsiteY10025"/>
            </a:cxn>
            <a:cxn ang="0">
              <a:pos x="connsiteX10026" y="connsiteY10026"/>
            </a:cxn>
            <a:cxn ang="0">
              <a:pos x="connsiteX10027" y="connsiteY10027"/>
            </a:cxn>
            <a:cxn ang="0">
              <a:pos x="connsiteX10028" y="connsiteY10028"/>
            </a:cxn>
            <a:cxn ang="0">
              <a:pos x="connsiteX10029" y="connsiteY10029"/>
            </a:cxn>
            <a:cxn ang="0">
              <a:pos x="connsiteX10030" y="connsiteY10030"/>
            </a:cxn>
            <a:cxn ang="0">
              <a:pos x="connsiteX10031" y="connsiteY10031"/>
            </a:cxn>
            <a:cxn ang="0">
              <a:pos x="connsiteX10032" y="connsiteY10032"/>
            </a:cxn>
            <a:cxn ang="0">
              <a:pos x="connsiteX10033" y="connsiteY10033"/>
            </a:cxn>
            <a:cxn ang="0">
              <a:pos x="connsiteX10034" y="connsiteY10034"/>
            </a:cxn>
            <a:cxn ang="0">
              <a:pos x="connsiteX10035" y="connsiteY10035"/>
            </a:cxn>
            <a:cxn ang="0">
              <a:pos x="connsiteX10036" y="connsiteY10036"/>
            </a:cxn>
            <a:cxn ang="0">
              <a:pos x="connsiteX10037" y="connsiteY10037"/>
            </a:cxn>
            <a:cxn ang="0">
              <a:pos x="connsiteX10038" y="connsiteY10038"/>
            </a:cxn>
            <a:cxn ang="0">
              <a:pos x="connsiteX10039" y="connsiteY10039"/>
            </a:cxn>
            <a:cxn ang="0">
              <a:pos x="connsiteX10040" y="connsiteY10040"/>
            </a:cxn>
            <a:cxn ang="0">
              <a:pos x="connsiteX10041" y="connsiteY10041"/>
            </a:cxn>
            <a:cxn ang="0">
              <a:pos x="connsiteX10042" y="connsiteY10042"/>
            </a:cxn>
            <a:cxn ang="0">
              <a:pos x="connsiteX10043" y="connsiteY10043"/>
            </a:cxn>
            <a:cxn ang="0">
              <a:pos x="connsiteX10044" y="connsiteY10044"/>
            </a:cxn>
            <a:cxn ang="0">
              <a:pos x="connsiteX10045" y="connsiteY10045"/>
            </a:cxn>
            <a:cxn ang="0">
              <a:pos x="connsiteX10046" y="connsiteY10046"/>
            </a:cxn>
            <a:cxn ang="0">
              <a:pos x="connsiteX10047" y="connsiteY10047"/>
            </a:cxn>
            <a:cxn ang="0">
              <a:pos x="connsiteX10048" y="connsiteY10048"/>
            </a:cxn>
            <a:cxn ang="0">
              <a:pos x="connsiteX10049" y="connsiteY10049"/>
            </a:cxn>
            <a:cxn ang="0">
              <a:pos x="connsiteX10050" y="connsiteY10050"/>
            </a:cxn>
            <a:cxn ang="0">
              <a:pos x="connsiteX10051" y="connsiteY10051"/>
            </a:cxn>
            <a:cxn ang="0">
              <a:pos x="connsiteX10052" y="connsiteY10052"/>
            </a:cxn>
            <a:cxn ang="0">
              <a:pos x="connsiteX10053" y="connsiteY10053"/>
            </a:cxn>
            <a:cxn ang="0">
              <a:pos x="connsiteX10054" y="connsiteY10054"/>
            </a:cxn>
            <a:cxn ang="0">
              <a:pos x="connsiteX10055" y="connsiteY10055"/>
            </a:cxn>
            <a:cxn ang="0">
              <a:pos x="connsiteX10056" y="connsiteY10056"/>
            </a:cxn>
            <a:cxn ang="0">
              <a:pos x="connsiteX10057" y="connsiteY10057"/>
            </a:cxn>
            <a:cxn ang="0">
              <a:pos x="connsiteX10058" y="connsiteY10058"/>
            </a:cxn>
            <a:cxn ang="0">
              <a:pos x="connsiteX10059" y="connsiteY10059"/>
            </a:cxn>
            <a:cxn ang="0">
              <a:pos x="connsiteX10060" y="connsiteY10060"/>
            </a:cxn>
            <a:cxn ang="0">
              <a:pos x="connsiteX10061" y="connsiteY10061"/>
            </a:cxn>
            <a:cxn ang="0">
              <a:pos x="connsiteX10062" y="connsiteY10062"/>
            </a:cxn>
            <a:cxn ang="0">
              <a:pos x="connsiteX10063" y="connsiteY10063"/>
            </a:cxn>
            <a:cxn ang="0">
              <a:pos x="connsiteX10064" y="connsiteY10064"/>
            </a:cxn>
            <a:cxn ang="0">
              <a:pos x="connsiteX10065" y="connsiteY10065"/>
            </a:cxn>
            <a:cxn ang="0">
              <a:pos x="connsiteX10066" y="connsiteY10066"/>
            </a:cxn>
            <a:cxn ang="0">
              <a:pos x="connsiteX10067" y="connsiteY10067"/>
            </a:cxn>
            <a:cxn ang="0">
              <a:pos x="connsiteX10068" y="connsiteY10068"/>
            </a:cxn>
            <a:cxn ang="0">
              <a:pos x="connsiteX10069" y="connsiteY10069"/>
            </a:cxn>
            <a:cxn ang="0">
              <a:pos x="connsiteX10070" y="connsiteY10070"/>
            </a:cxn>
            <a:cxn ang="0">
              <a:pos x="connsiteX10071" y="connsiteY10071"/>
            </a:cxn>
            <a:cxn ang="0">
              <a:pos x="connsiteX10072" y="connsiteY10072"/>
            </a:cxn>
            <a:cxn ang="0">
              <a:pos x="connsiteX10073" y="connsiteY10073"/>
            </a:cxn>
            <a:cxn ang="0">
              <a:pos x="connsiteX10074" y="connsiteY10074"/>
            </a:cxn>
            <a:cxn ang="0">
              <a:pos x="connsiteX10075" y="connsiteY10075"/>
            </a:cxn>
            <a:cxn ang="0">
              <a:pos x="connsiteX10076" y="connsiteY10076"/>
            </a:cxn>
            <a:cxn ang="0">
              <a:pos x="connsiteX10077" y="connsiteY10077"/>
            </a:cxn>
            <a:cxn ang="0">
              <a:pos x="connsiteX10078" y="connsiteY10078"/>
            </a:cxn>
            <a:cxn ang="0">
              <a:pos x="connsiteX10079" y="connsiteY10079"/>
            </a:cxn>
            <a:cxn ang="0">
              <a:pos x="connsiteX10080" y="connsiteY10080"/>
            </a:cxn>
            <a:cxn ang="0">
              <a:pos x="connsiteX10081" y="connsiteY10081"/>
            </a:cxn>
            <a:cxn ang="0">
              <a:pos x="connsiteX10082" y="connsiteY10082"/>
            </a:cxn>
            <a:cxn ang="0">
              <a:pos x="connsiteX10083" y="connsiteY10083"/>
            </a:cxn>
            <a:cxn ang="0">
              <a:pos x="connsiteX10084" y="connsiteY10084"/>
            </a:cxn>
            <a:cxn ang="0">
              <a:pos x="connsiteX10085" y="connsiteY10085"/>
            </a:cxn>
            <a:cxn ang="0">
              <a:pos x="connsiteX10086" y="connsiteY10086"/>
            </a:cxn>
            <a:cxn ang="0">
              <a:pos x="connsiteX10087" y="connsiteY10087"/>
            </a:cxn>
            <a:cxn ang="0">
              <a:pos x="connsiteX10088" y="connsiteY10088"/>
            </a:cxn>
            <a:cxn ang="0">
              <a:pos x="connsiteX10089" y="connsiteY10089"/>
            </a:cxn>
            <a:cxn ang="0">
              <a:pos x="connsiteX10090" y="connsiteY10090"/>
            </a:cxn>
            <a:cxn ang="0">
              <a:pos x="connsiteX10091" y="connsiteY10091"/>
            </a:cxn>
            <a:cxn ang="0">
              <a:pos x="connsiteX10092" y="connsiteY10092"/>
            </a:cxn>
            <a:cxn ang="0">
              <a:pos x="connsiteX10093" y="connsiteY10093"/>
            </a:cxn>
            <a:cxn ang="0">
              <a:pos x="connsiteX10094" y="connsiteY10094"/>
            </a:cxn>
            <a:cxn ang="0">
              <a:pos x="connsiteX10095" y="connsiteY10095"/>
            </a:cxn>
            <a:cxn ang="0">
              <a:pos x="connsiteX10096" y="connsiteY10096"/>
            </a:cxn>
            <a:cxn ang="0">
              <a:pos x="connsiteX10097" y="connsiteY10097"/>
            </a:cxn>
            <a:cxn ang="0">
              <a:pos x="connsiteX10098" y="connsiteY10098"/>
            </a:cxn>
            <a:cxn ang="0">
              <a:pos x="connsiteX10099" y="connsiteY10099"/>
            </a:cxn>
            <a:cxn ang="0">
              <a:pos x="connsiteX10100" y="connsiteY10100"/>
            </a:cxn>
            <a:cxn ang="0">
              <a:pos x="connsiteX10101" y="connsiteY10101"/>
            </a:cxn>
            <a:cxn ang="0">
              <a:pos x="connsiteX10102" y="connsiteY10102"/>
            </a:cxn>
            <a:cxn ang="0">
              <a:pos x="connsiteX10103" y="connsiteY10103"/>
            </a:cxn>
            <a:cxn ang="0">
              <a:pos x="connsiteX10104" y="connsiteY10104"/>
            </a:cxn>
            <a:cxn ang="0">
              <a:pos x="connsiteX10105" y="connsiteY10105"/>
            </a:cxn>
            <a:cxn ang="0">
              <a:pos x="connsiteX10106" y="connsiteY10106"/>
            </a:cxn>
            <a:cxn ang="0">
              <a:pos x="connsiteX10107" y="connsiteY10107"/>
            </a:cxn>
            <a:cxn ang="0">
              <a:pos x="connsiteX10108" y="connsiteY10108"/>
            </a:cxn>
            <a:cxn ang="0">
              <a:pos x="connsiteX10109" y="connsiteY10109"/>
            </a:cxn>
            <a:cxn ang="0">
              <a:pos x="connsiteX10110" y="connsiteY10110"/>
            </a:cxn>
            <a:cxn ang="0">
              <a:pos x="connsiteX10111" y="connsiteY10111"/>
            </a:cxn>
            <a:cxn ang="0">
              <a:pos x="connsiteX10112" y="connsiteY10112"/>
            </a:cxn>
            <a:cxn ang="0">
              <a:pos x="connsiteX10113" y="connsiteY10113"/>
            </a:cxn>
            <a:cxn ang="0">
              <a:pos x="connsiteX10114" y="connsiteY10114"/>
            </a:cxn>
            <a:cxn ang="0">
              <a:pos x="connsiteX10115" y="connsiteY10115"/>
            </a:cxn>
            <a:cxn ang="0">
              <a:pos x="connsiteX10116" y="connsiteY10116"/>
            </a:cxn>
            <a:cxn ang="0">
              <a:pos x="connsiteX10117" y="connsiteY10117"/>
            </a:cxn>
            <a:cxn ang="0">
              <a:pos x="connsiteX10118" y="connsiteY10118"/>
            </a:cxn>
            <a:cxn ang="0">
              <a:pos x="connsiteX10119" y="connsiteY10119"/>
            </a:cxn>
            <a:cxn ang="0">
              <a:pos x="connsiteX10120" y="connsiteY10120"/>
            </a:cxn>
            <a:cxn ang="0">
              <a:pos x="connsiteX10121" y="connsiteY10121"/>
            </a:cxn>
            <a:cxn ang="0">
              <a:pos x="connsiteX10122" y="connsiteY10122"/>
            </a:cxn>
            <a:cxn ang="0">
              <a:pos x="connsiteX10123" y="connsiteY10123"/>
            </a:cxn>
            <a:cxn ang="0">
              <a:pos x="connsiteX10124" y="connsiteY10124"/>
            </a:cxn>
            <a:cxn ang="0">
              <a:pos x="connsiteX10125" y="connsiteY10125"/>
            </a:cxn>
            <a:cxn ang="0">
              <a:pos x="connsiteX10126" y="connsiteY10126"/>
            </a:cxn>
            <a:cxn ang="0">
              <a:pos x="connsiteX10127" y="connsiteY10127"/>
            </a:cxn>
            <a:cxn ang="0">
              <a:pos x="connsiteX10128" y="connsiteY10128"/>
            </a:cxn>
            <a:cxn ang="0">
              <a:pos x="connsiteX10129" y="connsiteY10129"/>
            </a:cxn>
            <a:cxn ang="0">
              <a:pos x="connsiteX10130" y="connsiteY10130"/>
            </a:cxn>
            <a:cxn ang="0">
              <a:pos x="connsiteX10131" y="connsiteY10131"/>
            </a:cxn>
            <a:cxn ang="0">
              <a:pos x="connsiteX10132" y="connsiteY10132"/>
            </a:cxn>
            <a:cxn ang="0">
              <a:pos x="connsiteX10133" y="connsiteY10133"/>
            </a:cxn>
            <a:cxn ang="0">
              <a:pos x="connsiteX10134" y="connsiteY10134"/>
            </a:cxn>
            <a:cxn ang="0">
              <a:pos x="connsiteX10135" y="connsiteY10135"/>
            </a:cxn>
            <a:cxn ang="0">
              <a:pos x="connsiteX10136" y="connsiteY10136"/>
            </a:cxn>
            <a:cxn ang="0">
              <a:pos x="connsiteX10137" y="connsiteY10137"/>
            </a:cxn>
            <a:cxn ang="0">
              <a:pos x="connsiteX10138" y="connsiteY10138"/>
            </a:cxn>
            <a:cxn ang="0">
              <a:pos x="connsiteX10139" y="connsiteY10139"/>
            </a:cxn>
            <a:cxn ang="0">
              <a:pos x="connsiteX10140" y="connsiteY10140"/>
            </a:cxn>
            <a:cxn ang="0">
              <a:pos x="connsiteX10141" y="connsiteY10141"/>
            </a:cxn>
            <a:cxn ang="0">
              <a:pos x="connsiteX10142" y="connsiteY10142"/>
            </a:cxn>
            <a:cxn ang="0">
              <a:pos x="connsiteX10143" y="connsiteY10143"/>
            </a:cxn>
            <a:cxn ang="0">
              <a:pos x="connsiteX10144" y="connsiteY10144"/>
            </a:cxn>
            <a:cxn ang="0">
              <a:pos x="connsiteX10145" y="connsiteY10145"/>
            </a:cxn>
            <a:cxn ang="0">
              <a:pos x="connsiteX10146" y="connsiteY10146"/>
            </a:cxn>
            <a:cxn ang="0">
              <a:pos x="connsiteX10147" y="connsiteY10147"/>
            </a:cxn>
            <a:cxn ang="0">
              <a:pos x="connsiteX10148" y="connsiteY10148"/>
            </a:cxn>
            <a:cxn ang="0">
              <a:pos x="connsiteX10149" y="connsiteY10149"/>
            </a:cxn>
            <a:cxn ang="0">
              <a:pos x="connsiteX10150" y="connsiteY10150"/>
            </a:cxn>
            <a:cxn ang="0">
              <a:pos x="connsiteX10151" y="connsiteY10151"/>
            </a:cxn>
            <a:cxn ang="0">
              <a:pos x="connsiteX10152" y="connsiteY10152"/>
            </a:cxn>
            <a:cxn ang="0">
              <a:pos x="connsiteX10153" y="connsiteY10153"/>
            </a:cxn>
            <a:cxn ang="0">
              <a:pos x="connsiteX10154" y="connsiteY10154"/>
            </a:cxn>
            <a:cxn ang="0">
              <a:pos x="connsiteX10155" y="connsiteY10155"/>
            </a:cxn>
            <a:cxn ang="0">
              <a:pos x="connsiteX10156" y="connsiteY10156"/>
            </a:cxn>
            <a:cxn ang="0">
              <a:pos x="connsiteX10157" y="connsiteY10157"/>
            </a:cxn>
            <a:cxn ang="0">
              <a:pos x="connsiteX10158" y="connsiteY10158"/>
            </a:cxn>
            <a:cxn ang="0">
              <a:pos x="connsiteX10159" y="connsiteY10159"/>
            </a:cxn>
            <a:cxn ang="0">
              <a:pos x="connsiteX10160" y="connsiteY10160"/>
            </a:cxn>
            <a:cxn ang="0">
              <a:pos x="connsiteX10161" y="connsiteY10161"/>
            </a:cxn>
            <a:cxn ang="0">
              <a:pos x="connsiteX10162" y="connsiteY10162"/>
            </a:cxn>
            <a:cxn ang="0">
              <a:pos x="connsiteX10163" y="connsiteY10163"/>
            </a:cxn>
            <a:cxn ang="0">
              <a:pos x="connsiteX10164" y="connsiteY10164"/>
            </a:cxn>
            <a:cxn ang="0">
              <a:pos x="connsiteX10165" y="connsiteY10165"/>
            </a:cxn>
            <a:cxn ang="0">
              <a:pos x="connsiteX10166" y="connsiteY10166"/>
            </a:cxn>
            <a:cxn ang="0">
              <a:pos x="connsiteX10167" y="connsiteY10167"/>
            </a:cxn>
            <a:cxn ang="0">
              <a:pos x="connsiteX10168" y="connsiteY10168"/>
            </a:cxn>
            <a:cxn ang="0">
              <a:pos x="connsiteX10169" y="connsiteY10169"/>
            </a:cxn>
            <a:cxn ang="0">
              <a:pos x="connsiteX10170" y="connsiteY10170"/>
            </a:cxn>
            <a:cxn ang="0">
              <a:pos x="connsiteX10171" y="connsiteY10171"/>
            </a:cxn>
            <a:cxn ang="0">
              <a:pos x="connsiteX10172" y="connsiteY10172"/>
            </a:cxn>
            <a:cxn ang="0">
              <a:pos x="connsiteX10173" y="connsiteY10173"/>
            </a:cxn>
            <a:cxn ang="0">
              <a:pos x="connsiteX10174" y="connsiteY10174"/>
            </a:cxn>
            <a:cxn ang="0">
              <a:pos x="connsiteX10175" y="connsiteY10175"/>
            </a:cxn>
            <a:cxn ang="0">
              <a:pos x="connsiteX10176" y="connsiteY10176"/>
            </a:cxn>
            <a:cxn ang="0">
              <a:pos x="connsiteX10177" y="connsiteY10177"/>
            </a:cxn>
            <a:cxn ang="0">
              <a:pos x="connsiteX10178" y="connsiteY10178"/>
            </a:cxn>
            <a:cxn ang="0">
              <a:pos x="connsiteX10179" y="connsiteY10179"/>
            </a:cxn>
            <a:cxn ang="0">
              <a:pos x="connsiteX10180" y="connsiteY10180"/>
            </a:cxn>
            <a:cxn ang="0">
              <a:pos x="connsiteX10181" y="connsiteY10181"/>
            </a:cxn>
            <a:cxn ang="0">
              <a:pos x="connsiteX10182" y="connsiteY10182"/>
            </a:cxn>
            <a:cxn ang="0">
              <a:pos x="connsiteX10183" y="connsiteY10183"/>
            </a:cxn>
            <a:cxn ang="0">
              <a:pos x="connsiteX10184" y="connsiteY10184"/>
            </a:cxn>
            <a:cxn ang="0">
              <a:pos x="connsiteX10185" y="connsiteY10185"/>
            </a:cxn>
            <a:cxn ang="0">
              <a:pos x="connsiteX10186" y="connsiteY10186"/>
            </a:cxn>
            <a:cxn ang="0">
              <a:pos x="connsiteX10187" y="connsiteY10187"/>
            </a:cxn>
            <a:cxn ang="0">
              <a:pos x="connsiteX10188" y="connsiteY10188"/>
            </a:cxn>
            <a:cxn ang="0">
              <a:pos x="connsiteX10189" y="connsiteY10189"/>
            </a:cxn>
            <a:cxn ang="0">
              <a:pos x="connsiteX10190" y="connsiteY10190"/>
            </a:cxn>
            <a:cxn ang="0">
              <a:pos x="connsiteX10191" y="connsiteY10191"/>
            </a:cxn>
            <a:cxn ang="0">
              <a:pos x="connsiteX10192" y="connsiteY10192"/>
            </a:cxn>
            <a:cxn ang="0">
              <a:pos x="connsiteX10193" y="connsiteY10193"/>
            </a:cxn>
            <a:cxn ang="0">
              <a:pos x="connsiteX10194" y="connsiteY10194"/>
            </a:cxn>
            <a:cxn ang="0">
              <a:pos x="connsiteX10195" y="connsiteY10195"/>
            </a:cxn>
            <a:cxn ang="0">
              <a:pos x="connsiteX10196" y="connsiteY10196"/>
            </a:cxn>
            <a:cxn ang="0">
              <a:pos x="connsiteX10197" y="connsiteY10197"/>
            </a:cxn>
            <a:cxn ang="0">
              <a:pos x="connsiteX10198" y="connsiteY10198"/>
            </a:cxn>
            <a:cxn ang="0">
              <a:pos x="connsiteX10199" y="connsiteY10199"/>
            </a:cxn>
            <a:cxn ang="0">
              <a:pos x="connsiteX10200" y="connsiteY10200"/>
            </a:cxn>
            <a:cxn ang="0">
              <a:pos x="connsiteX10201" y="connsiteY10201"/>
            </a:cxn>
            <a:cxn ang="0">
              <a:pos x="connsiteX10202" y="connsiteY10202"/>
            </a:cxn>
            <a:cxn ang="0">
              <a:pos x="connsiteX10203" y="connsiteY10203"/>
            </a:cxn>
            <a:cxn ang="0">
              <a:pos x="connsiteX10204" y="connsiteY10204"/>
            </a:cxn>
            <a:cxn ang="0">
              <a:pos x="connsiteX10205" y="connsiteY10205"/>
            </a:cxn>
            <a:cxn ang="0">
              <a:pos x="connsiteX10206" y="connsiteY10206"/>
            </a:cxn>
            <a:cxn ang="0">
              <a:pos x="connsiteX10207" y="connsiteY10207"/>
            </a:cxn>
            <a:cxn ang="0">
              <a:pos x="connsiteX10208" y="connsiteY10208"/>
            </a:cxn>
            <a:cxn ang="0">
              <a:pos x="connsiteX10209" y="connsiteY10209"/>
            </a:cxn>
            <a:cxn ang="0">
              <a:pos x="connsiteX10210" y="connsiteY10210"/>
            </a:cxn>
            <a:cxn ang="0">
              <a:pos x="connsiteX10211" y="connsiteY10211"/>
            </a:cxn>
            <a:cxn ang="0">
              <a:pos x="connsiteX10212" y="connsiteY10212"/>
            </a:cxn>
            <a:cxn ang="0">
              <a:pos x="connsiteX10213" y="connsiteY10213"/>
            </a:cxn>
            <a:cxn ang="0">
              <a:pos x="connsiteX10214" y="connsiteY10214"/>
            </a:cxn>
            <a:cxn ang="0">
              <a:pos x="connsiteX10215" y="connsiteY10215"/>
            </a:cxn>
            <a:cxn ang="0">
              <a:pos x="connsiteX10216" y="connsiteY10216"/>
            </a:cxn>
            <a:cxn ang="0">
              <a:pos x="connsiteX10217" y="connsiteY10217"/>
            </a:cxn>
            <a:cxn ang="0">
              <a:pos x="connsiteX10218" y="connsiteY10218"/>
            </a:cxn>
            <a:cxn ang="0">
              <a:pos x="connsiteX10219" y="connsiteY10219"/>
            </a:cxn>
            <a:cxn ang="0">
              <a:pos x="connsiteX10220" y="connsiteY10220"/>
            </a:cxn>
            <a:cxn ang="0">
              <a:pos x="connsiteX10221" y="connsiteY10221"/>
            </a:cxn>
            <a:cxn ang="0">
              <a:pos x="connsiteX10222" y="connsiteY10222"/>
            </a:cxn>
            <a:cxn ang="0">
              <a:pos x="connsiteX10223" y="connsiteY10223"/>
            </a:cxn>
            <a:cxn ang="0">
              <a:pos x="connsiteX10224" y="connsiteY10224"/>
            </a:cxn>
            <a:cxn ang="0">
              <a:pos x="connsiteX10225" y="connsiteY10225"/>
            </a:cxn>
            <a:cxn ang="0">
              <a:pos x="connsiteX10226" y="connsiteY10226"/>
            </a:cxn>
            <a:cxn ang="0">
              <a:pos x="connsiteX10227" y="connsiteY10227"/>
            </a:cxn>
            <a:cxn ang="0">
              <a:pos x="connsiteX10228" y="connsiteY10228"/>
            </a:cxn>
            <a:cxn ang="0">
              <a:pos x="connsiteX10229" y="connsiteY10229"/>
            </a:cxn>
            <a:cxn ang="0">
              <a:pos x="connsiteX10230" y="connsiteY10230"/>
            </a:cxn>
            <a:cxn ang="0">
              <a:pos x="connsiteX10231" y="connsiteY10231"/>
            </a:cxn>
            <a:cxn ang="0">
              <a:pos x="connsiteX10232" y="connsiteY10232"/>
            </a:cxn>
            <a:cxn ang="0">
              <a:pos x="connsiteX10233" y="connsiteY10233"/>
            </a:cxn>
            <a:cxn ang="0">
              <a:pos x="connsiteX10234" y="connsiteY10234"/>
            </a:cxn>
            <a:cxn ang="0">
              <a:pos x="connsiteX10235" y="connsiteY10235"/>
            </a:cxn>
            <a:cxn ang="0">
              <a:pos x="connsiteX10236" y="connsiteY10236"/>
            </a:cxn>
            <a:cxn ang="0">
              <a:pos x="connsiteX10237" y="connsiteY10237"/>
            </a:cxn>
            <a:cxn ang="0">
              <a:pos x="connsiteX10238" y="connsiteY10238"/>
            </a:cxn>
            <a:cxn ang="0">
              <a:pos x="connsiteX10239" y="connsiteY10239"/>
            </a:cxn>
            <a:cxn ang="0">
              <a:pos x="connsiteX10240" y="connsiteY10240"/>
            </a:cxn>
            <a:cxn ang="0">
              <a:pos x="connsiteX10241" y="connsiteY10241"/>
            </a:cxn>
            <a:cxn ang="0">
              <a:pos x="connsiteX10242" y="connsiteY10242"/>
            </a:cxn>
            <a:cxn ang="0">
              <a:pos x="connsiteX10243" y="connsiteY10243"/>
            </a:cxn>
            <a:cxn ang="0">
              <a:pos x="connsiteX10244" y="connsiteY10244"/>
            </a:cxn>
            <a:cxn ang="0">
              <a:pos x="connsiteX10245" y="connsiteY10245"/>
            </a:cxn>
            <a:cxn ang="0">
              <a:pos x="connsiteX10246" y="connsiteY10246"/>
            </a:cxn>
            <a:cxn ang="0">
              <a:pos x="connsiteX10247" y="connsiteY10247"/>
            </a:cxn>
            <a:cxn ang="0">
              <a:pos x="connsiteX10248" y="connsiteY10248"/>
            </a:cxn>
            <a:cxn ang="0">
              <a:pos x="connsiteX10249" y="connsiteY10249"/>
            </a:cxn>
            <a:cxn ang="0">
              <a:pos x="connsiteX10250" y="connsiteY10250"/>
            </a:cxn>
            <a:cxn ang="0">
              <a:pos x="connsiteX10251" y="connsiteY10251"/>
            </a:cxn>
            <a:cxn ang="0">
              <a:pos x="connsiteX10252" y="connsiteY10252"/>
            </a:cxn>
            <a:cxn ang="0">
              <a:pos x="connsiteX10253" y="connsiteY10253"/>
            </a:cxn>
            <a:cxn ang="0">
              <a:pos x="connsiteX10254" y="connsiteY10254"/>
            </a:cxn>
            <a:cxn ang="0">
              <a:pos x="connsiteX10255" y="connsiteY10255"/>
            </a:cxn>
            <a:cxn ang="0">
              <a:pos x="connsiteX10256" y="connsiteY10256"/>
            </a:cxn>
            <a:cxn ang="0">
              <a:pos x="connsiteX10257" y="connsiteY10257"/>
            </a:cxn>
            <a:cxn ang="0">
              <a:pos x="connsiteX10258" y="connsiteY10258"/>
            </a:cxn>
            <a:cxn ang="0">
              <a:pos x="connsiteX10259" y="connsiteY10259"/>
            </a:cxn>
            <a:cxn ang="0">
              <a:pos x="connsiteX10260" y="connsiteY10260"/>
            </a:cxn>
            <a:cxn ang="0">
              <a:pos x="connsiteX10261" y="connsiteY10261"/>
            </a:cxn>
            <a:cxn ang="0">
              <a:pos x="connsiteX10262" y="connsiteY10262"/>
            </a:cxn>
            <a:cxn ang="0">
              <a:pos x="connsiteX10263" y="connsiteY10263"/>
            </a:cxn>
            <a:cxn ang="0">
              <a:pos x="connsiteX10264" y="connsiteY10264"/>
            </a:cxn>
            <a:cxn ang="0">
              <a:pos x="connsiteX10265" y="connsiteY10265"/>
            </a:cxn>
            <a:cxn ang="0">
              <a:pos x="connsiteX10266" y="connsiteY10266"/>
            </a:cxn>
            <a:cxn ang="0">
              <a:pos x="connsiteX10267" y="connsiteY10267"/>
            </a:cxn>
            <a:cxn ang="0">
              <a:pos x="connsiteX10268" y="connsiteY10268"/>
            </a:cxn>
            <a:cxn ang="0">
              <a:pos x="connsiteX10269" y="connsiteY10269"/>
            </a:cxn>
            <a:cxn ang="0">
              <a:pos x="connsiteX10270" y="connsiteY10270"/>
            </a:cxn>
            <a:cxn ang="0">
              <a:pos x="connsiteX10271" y="connsiteY10271"/>
            </a:cxn>
            <a:cxn ang="0">
              <a:pos x="connsiteX10272" y="connsiteY10272"/>
            </a:cxn>
            <a:cxn ang="0">
              <a:pos x="connsiteX10273" y="connsiteY10273"/>
            </a:cxn>
            <a:cxn ang="0">
              <a:pos x="connsiteX10274" y="connsiteY10274"/>
            </a:cxn>
            <a:cxn ang="0">
              <a:pos x="connsiteX10275" y="connsiteY10275"/>
            </a:cxn>
            <a:cxn ang="0">
              <a:pos x="connsiteX10276" y="connsiteY10276"/>
            </a:cxn>
            <a:cxn ang="0">
              <a:pos x="connsiteX10277" y="connsiteY10277"/>
            </a:cxn>
            <a:cxn ang="0">
              <a:pos x="connsiteX10278" y="connsiteY10278"/>
            </a:cxn>
            <a:cxn ang="0">
              <a:pos x="connsiteX10279" y="connsiteY10279"/>
            </a:cxn>
            <a:cxn ang="0">
              <a:pos x="connsiteX10280" y="connsiteY10280"/>
            </a:cxn>
            <a:cxn ang="0">
              <a:pos x="connsiteX10281" y="connsiteY10281"/>
            </a:cxn>
            <a:cxn ang="0">
              <a:pos x="connsiteX10282" y="connsiteY10282"/>
            </a:cxn>
            <a:cxn ang="0">
              <a:pos x="connsiteX10283" y="connsiteY10283"/>
            </a:cxn>
            <a:cxn ang="0">
              <a:pos x="connsiteX10284" y="connsiteY10284"/>
            </a:cxn>
            <a:cxn ang="0">
              <a:pos x="connsiteX10285" y="connsiteY10285"/>
            </a:cxn>
            <a:cxn ang="0">
              <a:pos x="connsiteX10286" y="connsiteY10286"/>
            </a:cxn>
            <a:cxn ang="0">
              <a:pos x="connsiteX10287" y="connsiteY10287"/>
            </a:cxn>
            <a:cxn ang="0">
              <a:pos x="connsiteX10288" y="connsiteY10288"/>
            </a:cxn>
            <a:cxn ang="0">
              <a:pos x="connsiteX10289" y="connsiteY10289"/>
            </a:cxn>
            <a:cxn ang="0">
              <a:pos x="connsiteX10290" y="connsiteY10290"/>
            </a:cxn>
            <a:cxn ang="0">
              <a:pos x="connsiteX10291" y="connsiteY10291"/>
            </a:cxn>
            <a:cxn ang="0">
              <a:pos x="connsiteX10292" y="connsiteY10292"/>
            </a:cxn>
            <a:cxn ang="0">
              <a:pos x="connsiteX10293" y="connsiteY10293"/>
            </a:cxn>
            <a:cxn ang="0">
              <a:pos x="connsiteX10294" y="connsiteY10294"/>
            </a:cxn>
            <a:cxn ang="0">
              <a:pos x="connsiteX10295" y="connsiteY10295"/>
            </a:cxn>
            <a:cxn ang="0">
              <a:pos x="connsiteX10296" y="connsiteY10296"/>
            </a:cxn>
            <a:cxn ang="0">
              <a:pos x="connsiteX10297" y="connsiteY10297"/>
            </a:cxn>
            <a:cxn ang="0">
              <a:pos x="connsiteX10298" y="connsiteY10298"/>
            </a:cxn>
            <a:cxn ang="0">
              <a:pos x="connsiteX10299" y="connsiteY10299"/>
            </a:cxn>
            <a:cxn ang="0">
              <a:pos x="connsiteX10300" y="connsiteY10300"/>
            </a:cxn>
            <a:cxn ang="0">
              <a:pos x="connsiteX10301" y="connsiteY10301"/>
            </a:cxn>
            <a:cxn ang="0">
              <a:pos x="connsiteX10302" y="connsiteY10302"/>
            </a:cxn>
            <a:cxn ang="0">
              <a:pos x="connsiteX10303" y="connsiteY10303"/>
            </a:cxn>
            <a:cxn ang="0">
              <a:pos x="connsiteX10304" y="connsiteY10304"/>
            </a:cxn>
            <a:cxn ang="0">
              <a:pos x="connsiteX10305" y="connsiteY10305"/>
            </a:cxn>
            <a:cxn ang="0">
              <a:pos x="connsiteX10306" y="connsiteY10306"/>
            </a:cxn>
            <a:cxn ang="0">
              <a:pos x="connsiteX10307" y="connsiteY10307"/>
            </a:cxn>
            <a:cxn ang="0">
              <a:pos x="connsiteX10308" y="connsiteY10308"/>
            </a:cxn>
            <a:cxn ang="0">
              <a:pos x="connsiteX10309" y="connsiteY10309"/>
            </a:cxn>
            <a:cxn ang="0">
              <a:pos x="connsiteX10310" y="connsiteY10310"/>
            </a:cxn>
            <a:cxn ang="0">
              <a:pos x="connsiteX10311" y="connsiteY10311"/>
            </a:cxn>
            <a:cxn ang="0">
              <a:pos x="connsiteX10312" y="connsiteY10312"/>
            </a:cxn>
            <a:cxn ang="0">
              <a:pos x="connsiteX10313" y="connsiteY10313"/>
            </a:cxn>
            <a:cxn ang="0">
              <a:pos x="connsiteX10314" y="connsiteY10314"/>
            </a:cxn>
            <a:cxn ang="0">
              <a:pos x="connsiteX10315" y="connsiteY10315"/>
            </a:cxn>
            <a:cxn ang="0">
              <a:pos x="connsiteX10316" y="connsiteY10316"/>
            </a:cxn>
            <a:cxn ang="0">
              <a:pos x="connsiteX10317" y="connsiteY10317"/>
            </a:cxn>
            <a:cxn ang="0">
              <a:pos x="connsiteX10318" y="connsiteY10318"/>
            </a:cxn>
            <a:cxn ang="0">
              <a:pos x="connsiteX10319" y="connsiteY10319"/>
            </a:cxn>
            <a:cxn ang="0">
              <a:pos x="connsiteX10320" y="connsiteY10320"/>
            </a:cxn>
            <a:cxn ang="0">
              <a:pos x="connsiteX10321" y="connsiteY10321"/>
            </a:cxn>
            <a:cxn ang="0">
              <a:pos x="connsiteX10322" y="connsiteY10322"/>
            </a:cxn>
            <a:cxn ang="0">
              <a:pos x="connsiteX10323" y="connsiteY10323"/>
            </a:cxn>
            <a:cxn ang="0">
              <a:pos x="connsiteX10324" y="connsiteY10324"/>
            </a:cxn>
            <a:cxn ang="0">
              <a:pos x="connsiteX10325" y="connsiteY10325"/>
            </a:cxn>
            <a:cxn ang="0">
              <a:pos x="connsiteX10326" y="connsiteY10326"/>
            </a:cxn>
            <a:cxn ang="0">
              <a:pos x="connsiteX10327" y="connsiteY10327"/>
            </a:cxn>
            <a:cxn ang="0">
              <a:pos x="connsiteX10328" y="connsiteY10328"/>
            </a:cxn>
            <a:cxn ang="0">
              <a:pos x="connsiteX10329" y="connsiteY10329"/>
            </a:cxn>
            <a:cxn ang="0">
              <a:pos x="connsiteX10330" y="connsiteY10330"/>
            </a:cxn>
            <a:cxn ang="0">
              <a:pos x="connsiteX10331" y="connsiteY10331"/>
            </a:cxn>
            <a:cxn ang="0">
              <a:pos x="connsiteX10332" y="connsiteY10332"/>
            </a:cxn>
            <a:cxn ang="0">
              <a:pos x="connsiteX10333" y="connsiteY10333"/>
            </a:cxn>
            <a:cxn ang="0">
              <a:pos x="connsiteX10334" y="connsiteY10334"/>
            </a:cxn>
            <a:cxn ang="0">
              <a:pos x="connsiteX10335" y="connsiteY10335"/>
            </a:cxn>
            <a:cxn ang="0">
              <a:pos x="connsiteX10336" y="connsiteY10336"/>
            </a:cxn>
            <a:cxn ang="0">
              <a:pos x="connsiteX10337" y="connsiteY10337"/>
            </a:cxn>
            <a:cxn ang="0">
              <a:pos x="connsiteX10338" y="connsiteY10338"/>
            </a:cxn>
            <a:cxn ang="0">
              <a:pos x="connsiteX10339" y="connsiteY10339"/>
            </a:cxn>
            <a:cxn ang="0">
              <a:pos x="connsiteX10340" y="connsiteY10340"/>
            </a:cxn>
            <a:cxn ang="0">
              <a:pos x="connsiteX10341" y="connsiteY10341"/>
            </a:cxn>
            <a:cxn ang="0">
              <a:pos x="connsiteX10342" y="connsiteY10342"/>
            </a:cxn>
            <a:cxn ang="0">
              <a:pos x="connsiteX10343" y="connsiteY10343"/>
            </a:cxn>
            <a:cxn ang="0">
              <a:pos x="connsiteX10344" y="connsiteY10344"/>
            </a:cxn>
            <a:cxn ang="0">
              <a:pos x="connsiteX10345" y="connsiteY10345"/>
            </a:cxn>
            <a:cxn ang="0">
              <a:pos x="connsiteX10346" y="connsiteY10346"/>
            </a:cxn>
            <a:cxn ang="0">
              <a:pos x="connsiteX10347" y="connsiteY10347"/>
            </a:cxn>
            <a:cxn ang="0">
              <a:pos x="connsiteX10348" y="connsiteY10348"/>
            </a:cxn>
            <a:cxn ang="0">
              <a:pos x="connsiteX10349" y="connsiteY10349"/>
            </a:cxn>
            <a:cxn ang="0">
              <a:pos x="connsiteX10350" y="connsiteY10350"/>
            </a:cxn>
            <a:cxn ang="0">
              <a:pos x="connsiteX10351" y="connsiteY10351"/>
            </a:cxn>
            <a:cxn ang="0">
              <a:pos x="connsiteX10352" y="connsiteY10352"/>
            </a:cxn>
            <a:cxn ang="0">
              <a:pos x="connsiteX10353" y="connsiteY10353"/>
            </a:cxn>
            <a:cxn ang="0">
              <a:pos x="connsiteX10354" y="connsiteY10354"/>
            </a:cxn>
            <a:cxn ang="0">
              <a:pos x="connsiteX10355" y="connsiteY10355"/>
            </a:cxn>
            <a:cxn ang="0">
              <a:pos x="connsiteX10356" y="connsiteY10356"/>
            </a:cxn>
            <a:cxn ang="0">
              <a:pos x="connsiteX10357" y="connsiteY10357"/>
            </a:cxn>
            <a:cxn ang="0">
              <a:pos x="connsiteX10358" y="connsiteY10358"/>
            </a:cxn>
            <a:cxn ang="0">
              <a:pos x="connsiteX10359" y="connsiteY10359"/>
            </a:cxn>
            <a:cxn ang="0">
              <a:pos x="connsiteX10360" y="connsiteY10360"/>
            </a:cxn>
            <a:cxn ang="0">
              <a:pos x="connsiteX10361" y="connsiteY10361"/>
            </a:cxn>
            <a:cxn ang="0">
              <a:pos x="connsiteX10362" y="connsiteY10362"/>
            </a:cxn>
            <a:cxn ang="0">
              <a:pos x="connsiteX10363" y="connsiteY10363"/>
            </a:cxn>
            <a:cxn ang="0">
              <a:pos x="connsiteX10364" y="connsiteY10364"/>
            </a:cxn>
            <a:cxn ang="0">
              <a:pos x="connsiteX10365" y="connsiteY10365"/>
            </a:cxn>
            <a:cxn ang="0">
              <a:pos x="connsiteX10366" y="connsiteY10366"/>
            </a:cxn>
            <a:cxn ang="0">
              <a:pos x="connsiteX10367" y="connsiteY10367"/>
            </a:cxn>
            <a:cxn ang="0">
              <a:pos x="connsiteX10368" y="connsiteY10368"/>
            </a:cxn>
            <a:cxn ang="0">
              <a:pos x="connsiteX10369" y="connsiteY10369"/>
            </a:cxn>
            <a:cxn ang="0">
              <a:pos x="connsiteX10370" y="connsiteY10370"/>
            </a:cxn>
            <a:cxn ang="0">
              <a:pos x="connsiteX10371" y="connsiteY10371"/>
            </a:cxn>
            <a:cxn ang="0">
              <a:pos x="connsiteX10372" y="connsiteY10372"/>
            </a:cxn>
            <a:cxn ang="0">
              <a:pos x="connsiteX10373" y="connsiteY10373"/>
            </a:cxn>
            <a:cxn ang="0">
              <a:pos x="connsiteX10374" y="connsiteY10374"/>
            </a:cxn>
            <a:cxn ang="0">
              <a:pos x="connsiteX10375" y="connsiteY10375"/>
            </a:cxn>
            <a:cxn ang="0">
              <a:pos x="connsiteX10376" y="connsiteY10376"/>
            </a:cxn>
            <a:cxn ang="0">
              <a:pos x="connsiteX10377" y="connsiteY10377"/>
            </a:cxn>
            <a:cxn ang="0">
              <a:pos x="connsiteX10378" y="connsiteY10378"/>
            </a:cxn>
            <a:cxn ang="0">
              <a:pos x="connsiteX10379" y="connsiteY10379"/>
            </a:cxn>
            <a:cxn ang="0">
              <a:pos x="connsiteX10380" y="connsiteY10380"/>
            </a:cxn>
            <a:cxn ang="0">
              <a:pos x="connsiteX10381" y="connsiteY10381"/>
            </a:cxn>
            <a:cxn ang="0">
              <a:pos x="connsiteX10382" y="connsiteY10382"/>
            </a:cxn>
            <a:cxn ang="0">
              <a:pos x="connsiteX10383" y="connsiteY10383"/>
            </a:cxn>
            <a:cxn ang="0">
              <a:pos x="connsiteX10384" y="connsiteY10384"/>
            </a:cxn>
            <a:cxn ang="0">
              <a:pos x="connsiteX10385" y="connsiteY10385"/>
            </a:cxn>
            <a:cxn ang="0">
              <a:pos x="connsiteX10386" y="connsiteY10386"/>
            </a:cxn>
            <a:cxn ang="0">
              <a:pos x="connsiteX10387" y="connsiteY10387"/>
            </a:cxn>
            <a:cxn ang="0">
              <a:pos x="connsiteX10388" y="connsiteY10388"/>
            </a:cxn>
            <a:cxn ang="0">
              <a:pos x="connsiteX10389" y="connsiteY10389"/>
            </a:cxn>
            <a:cxn ang="0">
              <a:pos x="connsiteX10390" y="connsiteY10390"/>
            </a:cxn>
            <a:cxn ang="0">
              <a:pos x="connsiteX10391" y="connsiteY10391"/>
            </a:cxn>
            <a:cxn ang="0">
              <a:pos x="connsiteX10392" y="connsiteY10392"/>
            </a:cxn>
            <a:cxn ang="0">
              <a:pos x="connsiteX10393" y="connsiteY10393"/>
            </a:cxn>
            <a:cxn ang="0">
              <a:pos x="connsiteX10394" y="connsiteY10394"/>
            </a:cxn>
            <a:cxn ang="0">
              <a:pos x="connsiteX10395" y="connsiteY10395"/>
            </a:cxn>
            <a:cxn ang="0">
              <a:pos x="connsiteX10396" y="connsiteY10396"/>
            </a:cxn>
            <a:cxn ang="0">
              <a:pos x="connsiteX10397" y="connsiteY10397"/>
            </a:cxn>
            <a:cxn ang="0">
              <a:pos x="connsiteX10398" y="connsiteY10398"/>
            </a:cxn>
            <a:cxn ang="0">
              <a:pos x="connsiteX10399" y="connsiteY10399"/>
            </a:cxn>
            <a:cxn ang="0">
              <a:pos x="connsiteX10400" y="connsiteY10400"/>
            </a:cxn>
            <a:cxn ang="0">
              <a:pos x="connsiteX10401" y="connsiteY10401"/>
            </a:cxn>
            <a:cxn ang="0">
              <a:pos x="connsiteX10402" y="connsiteY10402"/>
            </a:cxn>
            <a:cxn ang="0">
              <a:pos x="connsiteX10403" y="connsiteY10403"/>
            </a:cxn>
            <a:cxn ang="0">
              <a:pos x="connsiteX10404" y="connsiteY10404"/>
            </a:cxn>
            <a:cxn ang="0">
              <a:pos x="connsiteX10405" y="connsiteY10405"/>
            </a:cxn>
            <a:cxn ang="0">
              <a:pos x="connsiteX10406" y="connsiteY10406"/>
            </a:cxn>
            <a:cxn ang="0">
              <a:pos x="connsiteX10407" y="connsiteY10407"/>
            </a:cxn>
            <a:cxn ang="0">
              <a:pos x="connsiteX10408" y="connsiteY10408"/>
            </a:cxn>
            <a:cxn ang="0">
              <a:pos x="connsiteX10409" y="connsiteY10409"/>
            </a:cxn>
            <a:cxn ang="0">
              <a:pos x="connsiteX10410" y="connsiteY10410"/>
            </a:cxn>
            <a:cxn ang="0">
              <a:pos x="connsiteX10411" y="connsiteY10411"/>
            </a:cxn>
            <a:cxn ang="0">
              <a:pos x="connsiteX10412" y="connsiteY10412"/>
            </a:cxn>
            <a:cxn ang="0">
              <a:pos x="connsiteX10413" y="connsiteY10413"/>
            </a:cxn>
            <a:cxn ang="0">
              <a:pos x="connsiteX10414" y="connsiteY10414"/>
            </a:cxn>
            <a:cxn ang="0">
              <a:pos x="connsiteX10415" y="connsiteY10415"/>
            </a:cxn>
            <a:cxn ang="0">
              <a:pos x="connsiteX10416" y="connsiteY10416"/>
            </a:cxn>
            <a:cxn ang="0">
              <a:pos x="connsiteX10417" y="connsiteY10417"/>
            </a:cxn>
            <a:cxn ang="0">
              <a:pos x="connsiteX10418" y="connsiteY10418"/>
            </a:cxn>
            <a:cxn ang="0">
              <a:pos x="connsiteX10419" y="connsiteY10419"/>
            </a:cxn>
            <a:cxn ang="0">
              <a:pos x="connsiteX10420" y="connsiteY10420"/>
            </a:cxn>
            <a:cxn ang="0">
              <a:pos x="connsiteX10421" y="connsiteY10421"/>
            </a:cxn>
            <a:cxn ang="0">
              <a:pos x="connsiteX10422" y="connsiteY10422"/>
            </a:cxn>
            <a:cxn ang="0">
              <a:pos x="connsiteX10423" y="connsiteY10423"/>
            </a:cxn>
            <a:cxn ang="0">
              <a:pos x="connsiteX10424" y="connsiteY10424"/>
            </a:cxn>
            <a:cxn ang="0">
              <a:pos x="connsiteX10425" y="connsiteY10425"/>
            </a:cxn>
            <a:cxn ang="0">
              <a:pos x="connsiteX10426" y="connsiteY10426"/>
            </a:cxn>
            <a:cxn ang="0">
              <a:pos x="connsiteX10427" y="connsiteY10427"/>
            </a:cxn>
            <a:cxn ang="0">
              <a:pos x="connsiteX10428" y="connsiteY10428"/>
            </a:cxn>
            <a:cxn ang="0">
              <a:pos x="connsiteX10429" y="connsiteY10429"/>
            </a:cxn>
            <a:cxn ang="0">
              <a:pos x="connsiteX10430" y="connsiteY10430"/>
            </a:cxn>
            <a:cxn ang="0">
              <a:pos x="connsiteX10431" y="connsiteY10431"/>
            </a:cxn>
            <a:cxn ang="0">
              <a:pos x="connsiteX10432" y="connsiteY10432"/>
            </a:cxn>
            <a:cxn ang="0">
              <a:pos x="connsiteX10433" y="connsiteY10433"/>
            </a:cxn>
            <a:cxn ang="0">
              <a:pos x="connsiteX10434" y="connsiteY10434"/>
            </a:cxn>
            <a:cxn ang="0">
              <a:pos x="connsiteX10435" y="connsiteY10435"/>
            </a:cxn>
            <a:cxn ang="0">
              <a:pos x="connsiteX10436" y="connsiteY10436"/>
            </a:cxn>
            <a:cxn ang="0">
              <a:pos x="connsiteX10437" y="connsiteY10437"/>
            </a:cxn>
            <a:cxn ang="0">
              <a:pos x="connsiteX10438" y="connsiteY10438"/>
            </a:cxn>
            <a:cxn ang="0">
              <a:pos x="connsiteX10439" y="connsiteY10439"/>
            </a:cxn>
            <a:cxn ang="0">
              <a:pos x="connsiteX10440" y="connsiteY10440"/>
            </a:cxn>
            <a:cxn ang="0">
              <a:pos x="connsiteX10441" y="connsiteY10441"/>
            </a:cxn>
            <a:cxn ang="0">
              <a:pos x="connsiteX10442" y="connsiteY10442"/>
            </a:cxn>
            <a:cxn ang="0">
              <a:pos x="connsiteX10443" y="connsiteY10443"/>
            </a:cxn>
            <a:cxn ang="0">
              <a:pos x="connsiteX10444" y="connsiteY10444"/>
            </a:cxn>
            <a:cxn ang="0">
              <a:pos x="connsiteX10445" y="connsiteY10445"/>
            </a:cxn>
            <a:cxn ang="0">
              <a:pos x="connsiteX10446" y="connsiteY10446"/>
            </a:cxn>
            <a:cxn ang="0">
              <a:pos x="connsiteX10447" y="connsiteY10447"/>
            </a:cxn>
            <a:cxn ang="0">
              <a:pos x="connsiteX10448" y="connsiteY10448"/>
            </a:cxn>
            <a:cxn ang="0">
              <a:pos x="connsiteX10449" y="connsiteY10449"/>
            </a:cxn>
            <a:cxn ang="0">
              <a:pos x="connsiteX10450" y="connsiteY10450"/>
            </a:cxn>
            <a:cxn ang="0">
              <a:pos x="connsiteX10451" y="connsiteY10451"/>
            </a:cxn>
            <a:cxn ang="0">
              <a:pos x="connsiteX10452" y="connsiteY10452"/>
            </a:cxn>
            <a:cxn ang="0">
              <a:pos x="connsiteX10453" y="connsiteY10453"/>
            </a:cxn>
            <a:cxn ang="0">
              <a:pos x="connsiteX10454" y="connsiteY10454"/>
            </a:cxn>
            <a:cxn ang="0">
              <a:pos x="connsiteX10455" y="connsiteY10455"/>
            </a:cxn>
            <a:cxn ang="0">
              <a:pos x="connsiteX10456" y="connsiteY10456"/>
            </a:cxn>
            <a:cxn ang="0">
              <a:pos x="connsiteX10457" y="connsiteY10457"/>
            </a:cxn>
            <a:cxn ang="0">
              <a:pos x="connsiteX10458" y="connsiteY10458"/>
            </a:cxn>
            <a:cxn ang="0">
              <a:pos x="connsiteX10459" y="connsiteY10459"/>
            </a:cxn>
            <a:cxn ang="0">
              <a:pos x="connsiteX10460" y="connsiteY10460"/>
            </a:cxn>
            <a:cxn ang="0">
              <a:pos x="connsiteX10461" y="connsiteY10461"/>
            </a:cxn>
            <a:cxn ang="0">
              <a:pos x="connsiteX10462" y="connsiteY10462"/>
            </a:cxn>
            <a:cxn ang="0">
              <a:pos x="connsiteX10463" y="connsiteY10463"/>
            </a:cxn>
            <a:cxn ang="0">
              <a:pos x="connsiteX10464" y="connsiteY10464"/>
            </a:cxn>
            <a:cxn ang="0">
              <a:pos x="connsiteX10465" y="connsiteY10465"/>
            </a:cxn>
            <a:cxn ang="0">
              <a:pos x="connsiteX10466" y="connsiteY10466"/>
            </a:cxn>
            <a:cxn ang="0">
              <a:pos x="connsiteX10467" y="connsiteY10467"/>
            </a:cxn>
            <a:cxn ang="0">
              <a:pos x="connsiteX10468" y="connsiteY10468"/>
            </a:cxn>
            <a:cxn ang="0">
              <a:pos x="connsiteX10469" y="connsiteY10469"/>
            </a:cxn>
            <a:cxn ang="0">
              <a:pos x="connsiteX10470" y="connsiteY10470"/>
            </a:cxn>
            <a:cxn ang="0">
              <a:pos x="connsiteX10471" y="connsiteY10471"/>
            </a:cxn>
            <a:cxn ang="0">
              <a:pos x="connsiteX10472" y="connsiteY10472"/>
            </a:cxn>
            <a:cxn ang="0">
              <a:pos x="connsiteX10473" y="connsiteY10473"/>
            </a:cxn>
            <a:cxn ang="0">
              <a:pos x="connsiteX10474" y="connsiteY10474"/>
            </a:cxn>
            <a:cxn ang="0">
              <a:pos x="connsiteX10475" y="connsiteY10475"/>
            </a:cxn>
            <a:cxn ang="0">
              <a:pos x="connsiteX10476" y="connsiteY10476"/>
            </a:cxn>
            <a:cxn ang="0">
              <a:pos x="connsiteX10477" y="connsiteY10477"/>
            </a:cxn>
            <a:cxn ang="0">
              <a:pos x="connsiteX10478" y="connsiteY10478"/>
            </a:cxn>
            <a:cxn ang="0">
              <a:pos x="connsiteX10479" y="connsiteY10479"/>
            </a:cxn>
            <a:cxn ang="0">
              <a:pos x="connsiteX10480" y="connsiteY10480"/>
            </a:cxn>
            <a:cxn ang="0">
              <a:pos x="connsiteX10481" y="connsiteY10481"/>
            </a:cxn>
            <a:cxn ang="0">
              <a:pos x="connsiteX10482" y="connsiteY10482"/>
            </a:cxn>
            <a:cxn ang="0">
              <a:pos x="connsiteX10483" y="connsiteY10483"/>
            </a:cxn>
            <a:cxn ang="0">
              <a:pos x="connsiteX10484" y="connsiteY10484"/>
            </a:cxn>
            <a:cxn ang="0">
              <a:pos x="connsiteX10485" y="connsiteY10485"/>
            </a:cxn>
            <a:cxn ang="0">
              <a:pos x="connsiteX10486" y="connsiteY10486"/>
            </a:cxn>
            <a:cxn ang="0">
              <a:pos x="connsiteX10487" y="connsiteY10487"/>
            </a:cxn>
            <a:cxn ang="0">
              <a:pos x="connsiteX10488" y="connsiteY10488"/>
            </a:cxn>
            <a:cxn ang="0">
              <a:pos x="connsiteX10489" y="connsiteY10489"/>
            </a:cxn>
            <a:cxn ang="0">
              <a:pos x="connsiteX10490" y="connsiteY10490"/>
            </a:cxn>
            <a:cxn ang="0">
              <a:pos x="connsiteX10491" y="connsiteY10491"/>
            </a:cxn>
            <a:cxn ang="0">
              <a:pos x="connsiteX10492" y="connsiteY10492"/>
            </a:cxn>
            <a:cxn ang="0">
              <a:pos x="connsiteX10493" y="connsiteY10493"/>
            </a:cxn>
            <a:cxn ang="0">
              <a:pos x="connsiteX10494" y="connsiteY10494"/>
            </a:cxn>
            <a:cxn ang="0">
              <a:pos x="connsiteX10495" y="connsiteY10495"/>
            </a:cxn>
            <a:cxn ang="0">
              <a:pos x="connsiteX10496" y="connsiteY10496"/>
            </a:cxn>
            <a:cxn ang="0">
              <a:pos x="connsiteX10497" y="connsiteY10497"/>
            </a:cxn>
            <a:cxn ang="0">
              <a:pos x="connsiteX10498" y="connsiteY10498"/>
            </a:cxn>
            <a:cxn ang="0">
              <a:pos x="connsiteX10499" y="connsiteY10499"/>
            </a:cxn>
            <a:cxn ang="0">
              <a:pos x="connsiteX10500" y="connsiteY10500"/>
            </a:cxn>
            <a:cxn ang="0">
              <a:pos x="connsiteX10501" y="connsiteY10501"/>
            </a:cxn>
            <a:cxn ang="0">
              <a:pos x="connsiteX10502" y="connsiteY10502"/>
            </a:cxn>
            <a:cxn ang="0">
              <a:pos x="connsiteX10503" y="connsiteY10503"/>
            </a:cxn>
            <a:cxn ang="0">
              <a:pos x="connsiteX10504" y="connsiteY10504"/>
            </a:cxn>
            <a:cxn ang="0">
              <a:pos x="connsiteX10505" y="connsiteY10505"/>
            </a:cxn>
            <a:cxn ang="0">
              <a:pos x="connsiteX10506" y="connsiteY10506"/>
            </a:cxn>
            <a:cxn ang="0">
              <a:pos x="connsiteX10507" y="connsiteY10507"/>
            </a:cxn>
            <a:cxn ang="0">
              <a:pos x="connsiteX10508" y="connsiteY10508"/>
            </a:cxn>
            <a:cxn ang="0">
              <a:pos x="connsiteX10509" y="connsiteY10509"/>
            </a:cxn>
            <a:cxn ang="0">
              <a:pos x="connsiteX10510" y="connsiteY10510"/>
            </a:cxn>
            <a:cxn ang="0">
              <a:pos x="connsiteX10511" y="connsiteY10511"/>
            </a:cxn>
            <a:cxn ang="0">
              <a:pos x="connsiteX10512" y="connsiteY10512"/>
            </a:cxn>
            <a:cxn ang="0">
              <a:pos x="connsiteX10513" y="connsiteY10513"/>
            </a:cxn>
            <a:cxn ang="0">
              <a:pos x="connsiteX10514" y="connsiteY10514"/>
            </a:cxn>
            <a:cxn ang="0">
              <a:pos x="connsiteX10515" y="connsiteY10515"/>
            </a:cxn>
            <a:cxn ang="0">
              <a:pos x="connsiteX10516" y="connsiteY10516"/>
            </a:cxn>
            <a:cxn ang="0">
              <a:pos x="connsiteX10517" y="connsiteY10517"/>
            </a:cxn>
            <a:cxn ang="0">
              <a:pos x="connsiteX10518" y="connsiteY10518"/>
            </a:cxn>
            <a:cxn ang="0">
              <a:pos x="connsiteX10519" y="connsiteY10519"/>
            </a:cxn>
            <a:cxn ang="0">
              <a:pos x="connsiteX10520" y="connsiteY10520"/>
            </a:cxn>
            <a:cxn ang="0">
              <a:pos x="connsiteX10521" y="connsiteY10521"/>
            </a:cxn>
            <a:cxn ang="0">
              <a:pos x="connsiteX10522" y="connsiteY10522"/>
            </a:cxn>
            <a:cxn ang="0">
              <a:pos x="connsiteX10523" y="connsiteY10523"/>
            </a:cxn>
            <a:cxn ang="0">
              <a:pos x="connsiteX10524" y="connsiteY10524"/>
            </a:cxn>
            <a:cxn ang="0">
              <a:pos x="connsiteX10525" y="connsiteY10525"/>
            </a:cxn>
            <a:cxn ang="0">
              <a:pos x="connsiteX10526" y="connsiteY10526"/>
            </a:cxn>
            <a:cxn ang="0">
              <a:pos x="connsiteX10527" y="connsiteY10527"/>
            </a:cxn>
            <a:cxn ang="0">
              <a:pos x="connsiteX10528" y="connsiteY10528"/>
            </a:cxn>
            <a:cxn ang="0">
              <a:pos x="connsiteX10529" y="connsiteY10529"/>
            </a:cxn>
            <a:cxn ang="0">
              <a:pos x="connsiteX10530" y="connsiteY10530"/>
            </a:cxn>
            <a:cxn ang="0">
              <a:pos x="connsiteX10531" y="connsiteY10531"/>
            </a:cxn>
            <a:cxn ang="0">
              <a:pos x="connsiteX10532" y="connsiteY10532"/>
            </a:cxn>
            <a:cxn ang="0">
              <a:pos x="connsiteX10533" y="connsiteY10533"/>
            </a:cxn>
            <a:cxn ang="0">
              <a:pos x="connsiteX10534" y="connsiteY10534"/>
            </a:cxn>
            <a:cxn ang="0">
              <a:pos x="connsiteX10535" y="connsiteY10535"/>
            </a:cxn>
            <a:cxn ang="0">
              <a:pos x="connsiteX10536" y="connsiteY10536"/>
            </a:cxn>
            <a:cxn ang="0">
              <a:pos x="connsiteX10537" y="connsiteY10537"/>
            </a:cxn>
            <a:cxn ang="0">
              <a:pos x="connsiteX10538" y="connsiteY10538"/>
            </a:cxn>
            <a:cxn ang="0">
              <a:pos x="connsiteX10539" y="connsiteY10539"/>
            </a:cxn>
            <a:cxn ang="0">
              <a:pos x="connsiteX10540" y="connsiteY10540"/>
            </a:cxn>
            <a:cxn ang="0">
              <a:pos x="connsiteX10541" y="connsiteY10541"/>
            </a:cxn>
            <a:cxn ang="0">
              <a:pos x="connsiteX10542" y="connsiteY10542"/>
            </a:cxn>
            <a:cxn ang="0">
              <a:pos x="connsiteX10543" y="connsiteY10543"/>
            </a:cxn>
            <a:cxn ang="0">
              <a:pos x="connsiteX10544" y="connsiteY10544"/>
            </a:cxn>
            <a:cxn ang="0">
              <a:pos x="connsiteX10545" y="connsiteY10545"/>
            </a:cxn>
            <a:cxn ang="0">
              <a:pos x="connsiteX10546" y="connsiteY10546"/>
            </a:cxn>
            <a:cxn ang="0">
              <a:pos x="connsiteX10547" y="connsiteY10547"/>
            </a:cxn>
            <a:cxn ang="0">
              <a:pos x="connsiteX10548" y="connsiteY10548"/>
            </a:cxn>
            <a:cxn ang="0">
              <a:pos x="connsiteX10549" y="connsiteY10549"/>
            </a:cxn>
            <a:cxn ang="0">
              <a:pos x="connsiteX10550" y="connsiteY10550"/>
            </a:cxn>
            <a:cxn ang="0">
              <a:pos x="connsiteX10551" y="connsiteY10551"/>
            </a:cxn>
            <a:cxn ang="0">
              <a:pos x="connsiteX10552" y="connsiteY10552"/>
            </a:cxn>
            <a:cxn ang="0">
              <a:pos x="connsiteX10553" y="connsiteY10553"/>
            </a:cxn>
            <a:cxn ang="0">
              <a:pos x="connsiteX10554" y="connsiteY10554"/>
            </a:cxn>
            <a:cxn ang="0">
              <a:pos x="connsiteX10555" y="connsiteY10555"/>
            </a:cxn>
            <a:cxn ang="0">
              <a:pos x="connsiteX10556" y="connsiteY10556"/>
            </a:cxn>
            <a:cxn ang="0">
              <a:pos x="connsiteX10557" y="connsiteY10557"/>
            </a:cxn>
            <a:cxn ang="0">
              <a:pos x="connsiteX10558" y="connsiteY10558"/>
            </a:cxn>
            <a:cxn ang="0">
              <a:pos x="connsiteX10559" y="connsiteY10559"/>
            </a:cxn>
            <a:cxn ang="0">
              <a:pos x="connsiteX10560" y="connsiteY10560"/>
            </a:cxn>
            <a:cxn ang="0">
              <a:pos x="connsiteX10561" y="connsiteY10561"/>
            </a:cxn>
            <a:cxn ang="0">
              <a:pos x="connsiteX10562" y="connsiteY10562"/>
            </a:cxn>
            <a:cxn ang="0">
              <a:pos x="connsiteX10563" y="connsiteY10563"/>
            </a:cxn>
            <a:cxn ang="0">
              <a:pos x="connsiteX10564" y="connsiteY10564"/>
            </a:cxn>
            <a:cxn ang="0">
              <a:pos x="connsiteX10565" y="connsiteY10565"/>
            </a:cxn>
            <a:cxn ang="0">
              <a:pos x="connsiteX10566" y="connsiteY10566"/>
            </a:cxn>
            <a:cxn ang="0">
              <a:pos x="connsiteX10567" y="connsiteY10567"/>
            </a:cxn>
            <a:cxn ang="0">
              <a:pos x="connsiteX10568" y="connsiteY10568"/>
            </a:cxn>
            <a:cxn ang="0">
              <a:pos x="connsiteX10569" y="connsiteY10569"/>
            </a:cxn>
            <a:cxn ang="0">
              <a:pos x="connsiteX10570" y="connsiteY10570"/>
            </a:cxn>
            <a:cxn ang="0">
              <a:pos x="connsiteX10571" y="connsiteY10571"/>
            </a:cxn>
            <a:cxn ang="0">
              <a:pos x="connsiteX10572" y="connsiteY10572"/>
            </a:cxn>
            <a:cxn ang="0">
              <a:pos x="connsiteX10573" y="connsiteY10573"/>
            </a:cxn>
            <a:cxn ang="0">
              <a:pos x="connsiteX10574" y="connsiteY10574"/>
            </a:cxn>
            <a:cxn ang="0">
              <a:pos x="connsiteX10575" y="connsiteY10575"/>
            </a:cxn>
            <a:cxn ang="0">
              <a:pos x="connsiteX10576" y="connsiteY10576"/>
            </a:cxn>
            <a:cxn ang="0">
              <a:pos x="connsiteX10577" y="connsiteY10577"/>
            </a:cxn>
            <a:cxn ang="0">
              <a:pos x="connsiteX10578" y="connsiteY10578"/>
            </a:cxn>
            <a:cxn ang="0">
              <a:pos x="connsiteX10579" y="connsiteY10579"/>
            </a:cxn>
            <a:cxn ang="0">
              <a:pos x="connsiteX10580" y="connsiteY10580"/>
            </a:cxn>
            <a:cxn ang="0">
              <a:pos x="connsiteX10581" y="connsiteY10581"/>
            </a:cxn>
            <a:cxn ang="0">
              <a:pos x="connsiteX10582" y="connsiteY10582"/>
            </a:cxn>
            <a:cxn ang="0">
              <a:pos x="connsiteX10583" y="connsiteY10583"/>
            </a:cxn>
            <a:cxn ang="0">
              <a:pos x="connsiteX10584" y="connsiteY10584"/>
            </a:cxn>
            <a:cxn ang="0">
              <a:pos x="connsiteX10585" y="connsiteY10585"/>
            </a:cxn>
            <a:cxn ang="0">
              <a:pos x="connsiteX10586" y="connsiteY10586"/>
            </a:cxn>
            <a:cxn ang="0">
              <a:pos x="connsiteX10587" y="connsiteY10587"/>
            </a:cxn>
            <a:cxn ang="0">
              <a:pos x="connsiteX10588" y="connsiteY10588"/>
            </a:cxn>
            <a:cxn ang="0">
              <a:pos x="connsiteX10589" y="connsiteY10589"/>
            </a:cxn>
            <a:cxn ang="0">
              <a:pos x="connsiteX10590" y="connsiteY10590"/>
            </a:cxn>
            <a:cxn ang="0">
              <a:pos x="connsiteX10591" y="connsiteY10591"/>
            </a:cxn>
            <a:cxn ang="0">
              <a:pos x="connsiteX10592" y="connsiteY10592"/>
            </a:cxn>
            <a:cxn ang="0">
              <a:pos x="connsiteX10593" y="connsiteY10593"/>
            </a:cxn>
            <a:cxn ang="0">
              <a:pos x="connsiteX10594" y="connsiteY10594"/>
            </a:cxn>
            <a:cxn ang="0">
              <a:pos x="connsiteX10595" y="connsiteY10595"/>
            </a:cxn>
            <a:cxn ang="0">
              <a:pos x="connsiteX10596" y="connsiteY10596"/>
            </a:cxn>
            <a:cxn ang="0">
              <a:pos x="connsiteX10597" y="connsiteY10597"/>
            </a:cxn>
            <a:cxn ang="0">
              <a:pos x="connsiteX10598" y="connsiteY10598"/>
            </a:cxn>
            <a:cxn ang="0">
              <a:pos x="connsiteX10599" y="connsiteY10599"/>
            </a:cxn>
            <a:cxn ang="0">
              <a:pos x="connsiteX10600" y="connsiteY10600"/>
            </a:cxn>
            <a:cxn ang="0">
              <a:pos x="connsiteX10601" y="connsiteY10601"/>
            </a:cxn>
            <a:cxn ang="0">
              <a:pos x="connsiteX10602" y="connsiteY10602"/>
            </a:cxn>
            <a:cxn ang="0">
              <a:pos x="connsiteX10603" y="connsiteY10603"/>
            </a:cxn>
            <a:cxn ang="0">
              <a:pos x="connsiteX10604" y="connsiteY10604"/>
            </a:cxn>
            <a:cxn ang="0">
              <a:pos x="connsiteX10605" y="connsiteY10605"/>
            </a:cxn>
            <a:cxn ang="0">
              <a:pos x="connsiteX10606" y="connsiteY10606"/>
            </a:cxn>
            <a:cxn ang="0">
              <a:pos x="connsiteX10607" y="connsiteY10607"/>
            </a:cxn>
            <a:cxn ang="0">
              <a:pos x="connsiteX10608" y="connsiteY10608"/>
            </a:cxn>
            <a:cxn ang="0">
              <a:pos x="connsiteX10609" y="connsiteY10609"/>
            </a:cxn>
            <a:cxn ang="0">
              <a:pos x="connsiteX10610" y="connsiteY10610"/>
            </a:cxn>
            <a:cxn ang="0">
              <a:pos x="connsiteX10611" y="connsiteY10611"/>
            </a:cxn>
            <a:cxn ang="0">
              <a:pos x="connsiteX10612" y="connsiteY10612"/>
            </a:cxn>
            <a:cxn ang="0">
              <a:pos x="connsiteX10613" y="connsiteY10613"/>
            </a:cxn>
            <a:cxn ang="0">
              <a:pos x="connsiteX10614" y="connsiteY10614"/>
            </a:cxn>
            <a:cxn ang="0">
              <a:pos x="connsiteX10615" y="connsiteY10615"/>
            </a:cxn>
            <a:cxn ang="0">
              <a:pos x="connsiteX10616" y="connsiteY10616"/>
            </a:cxn>
            <a:cxn ang="0">
              <a:pos x="connsiteX10617" y="connsiteY10617"/>
            </a:cxn>
            <a:cxn ang="0">
              <a:pos x="connsiteX10618" y="connsiteY10618"/>
            </a:cxn>
            <a:cxn ang="0">
              <a:pos x="connsiteX10619" y="connsiteY10619"/>
            </a:cxn>
            <a:cxn ang="0">
              <a:pos x="connsiteX10620" y="connsiteY10620"/>
            </a:cxn>
            <a:cxn ang="0">
              <a:pos x="connsiteX10621" y="connsiteY10621"/>
            </a:cxn>
            <a:cxn ang="0">
              <a:pos x="connsiteX10622" y="connsiteY10622"/>
            </a:cxn>
            <a:cxn ang="0">
              <a:pos x="connsiteX10623" y="connsiteY10623"/>
            </a:cxn>
            <a:cxn ang="0">
              <a:pos x="connsiteX10624" y="connsiteY10624"/>
            </a:cxn>
            <a:cxn ang="0">
              <a:pos x="connsiteX10625" y="connsiteY10625"/>
            </a:cxn>
            <a:cxn ang="0">
              <a:pos x="connsiteX10626" y="connsiteY10626"/>
            </a:cxn>
            <a:cxn ang="0">
              <a:pos x="connsiteX10627" y="connsiteY10627"/>
            </a:cxn>
            <a:cxn ang="0">
              <a:pos x="connsiteX10628" y="connsiteY10628"/>
            </a:cxn>
            <a:cxn ang="0">
              <a:pos x="connsiteX10629" y="connsiteY10629"/>
            </a:cxn>
            <a:cxn ang="0">
              <a:pos x="connsiteX10630" y="connsiteY10630"/>
            </a:cxn>
            <a:cxn ang="0">
              <a:pos x="connsiteX10631" y="connsiteY10631"/>
            </a:cxn>
            <a:cxn ang="0">
              <a:pos x="connsiteX10632" y="connsiteY10632"/>
            </a:cxn>
            <a:cxn ang="0">
              <a:pos x="connsiteX10633" y="connsiteY10633"/>
            </a:cxn>
            <a:cxn ang="0">
              <a:pos x="connsiteX10634" y="connsiteY10634"/>
            </a:cxn>
            <a:cxn ang="0">
              <a:pos x="connsiteX10635" y="connsiteY10635"/>
            </a:cxn>
            <a:cxn ang="0">
              <a:pos x="connsiteX10636" y="connsiteY10636"/>
            </a:cxn>
            <a:cxn ang="0">
              <a:pos x="connsiteX10637" y="connsiteY10637"/>
            </a:cxn>
            <a:cxn ang="0">
              <a:pos x="connsiteX10638" y="connsiteY10638"/>
            </a:cxn>
            <a:cxn ang="0">
              <a:pos x="connsiteX10639" y="connsiteY10639"/>
            </a:cxn>
            <a:cxn ang="0">
              <a:pos x="connsiteX10640" y="connsiteY10640"/>
            </a:cxn>
            <a:cxn ang="0">
              <a:pos x="connsiteX10641" y="connsiteY10641"/>
            </a:cxn>
            <a:cxn ang="0">
              <a:pos x="connsiteX10642" y="connsiteY10642"/>
            </a:cxn>
            <a:cxn ang="0">
              <a:pos x="connsiteX10643" y="connsiteY10643"/>
            </a:cxn>
            <a:cxn ang="0">
              <a:pos x="connsiteX10644" y="connsiteY10644"/>
            </a:cxn>
            <a:cxn ang="0">
              <a:pos x="connsiteX10645" y="connsiteY10645"/>
            </a:cxn>
            <a:cxn ang="0">
              <a:pos x="connsiteX10646" y="connsiteY10646"/>
            </a:cxn>
            <a:cxn ang="0">
              <a:pos x="connsiteX10647" y="connsiteY10647"/>
            </a:cxn>
            <a:cxn ang="0">
              <a:pos x="connsiteX10648" y="connsiteY10648"/>
            </a:cxn>
            <a:cxn ang="0">
              <a:pos x="connsiteX10649" y="connsiteY10649"/>
            </a:cxn>
            <a:cxn ang="0">
              <a:pos x="connsiteX10650" y="connsiteY10650"/>
            </a:cxn>
            <a:cxn ang="0">
              <a:pos x="connsiteX10651" y="connsiteY10651"/>
            </a:cxn>
            <a:cxn ang="0">
              <a:pos x="connsiteX10652" y="connsiteY10652"/>
            </a:cxn>
            <a:cxn ang="0">
              <a:pos x="connsiteX10653" y="connsiteY10653"/>
            </a:cxn>
            <a:cxn ang="0">
              <a:pos x="connsiteX10654" y="connsiteY10654"/>
            </a:cxn>
            <a:cxn ang="0">
              <a:pos x="connsiteX10655" y="connsiteY10655"/>
            </a:cxn>
            <a:cxn ang="0">
              <a:pos x="connsiteX10656" y="connsiteY10656"/>
            </a:cxn>
            <a:cxn ang="0">
              <a:pos x="connsiteX10657" y="connsiteY10657"/>
            </a:cxn>
            <a:cxn ang="0">
              <a:pos x="connsiteX10658" y="connsiteY10658"/>
            </a:cxn>
            <a:cxn ang="0">
              <a:pos x="connsiteX10659" y="connsiteY10659"/>
            </a:cxn>
            <a:cxn ang="0">
              <a:pos x="connsiteX10660" y="connsiteY10660"/>
            </a:cxn>
            <a:cxn ang="0">
              <a:pos x="connsiteX10661" y="connsiteY10661"/>
            </a:cxn>
            <a:cxn ang="0">
              <a:pos x="connsiteX10662" y="connsiteY10662"/>
            </a:cxn>
            <a:cxn ang="0">
              <a:pos x="connsiteX10663" y="connsiteY10663"/>
            </a:cxn>
            <a:cxn ang="0">
              <a:pos x="connsiteX10664" y="connsiteY10664"/>
            </a:cxn>
            <a:cxn ang="0">
              <a:pos x="connsiteX10665" y="connsiteY10665"/>
            </a:cxn>
            <a:cxn ang="0">
              <a:pos x="connsiteX10666" y="connsiteY10666"/>
            </a:cxn>
            <a:cxn ang="0">
              <a:pos x="connsiteX10667" y="connsiteY10667"/>
            </a:cxn>
            <a:cxn ang="0">
              <a:pos x="connsiteX10668" y="connsiteY10668"/>
            </a:cxn>
            <a:cxn ang="0">
              <a:pos x="connsiteX10669" y="connsiteY10669"/>
            </a:cxn>
            <a:cxn ang="0">
              <a:pos x="connsiteX10670" y="connsiteY10670"/>
            </a:cxn>
            <a:cxn ang="0">
              <a:pos x="connsiteX10671" y="connsiteY10671"/>
            </a:cxn>
            <a:cxn ang="0">
              <a:pos x="connsiteX10672" y="connsiteY10672"/>
            </a:cxn>
            <a:cxn ang="0">
              <a:pos x="connsiteX10673" y="connsiteY10673"/>
            </a:cxn>
            <a:cxn ang="0">
              <a:pos x="connsiteX10674" y="connsiteY10674"/>
            </a:cxn>
            <a:cxn ang="0">
              <a:pos x="connsiteX10675" y="connsiteY10675"/>
            </a:cxn>
            <a:cxn ang="0">
              <a:pos x="connsiteX10676" y="connsiteY10676"/>
            </a:cxn>
            <a:cxn ang="0">
              <a:pos x="connsiteX10677" y="connsiteY10677"/>
            </a:cxn>
            <a:cxn ang="0">
              <a:pos x="connsiteX10678" y="connsiteY10678"/>
            </a:cxn>
            <a:cxn ang="0">
              <a:pos x="connsiteX10679" y="connsiteY10679"/>
            </a:cxn>
            <a:cxn ang="0">
              <a:pos x="connsiteX10680" y="connsiteY10680"/>
            </a:cxn>
            <a:cxn ang="0">
              <a:pos x="connsiteX10681" y="connsiteY10681"/>
            </a:cxn>
            <a:cxn ang="0">
              <a:pos x="connsiteX10682" y="connsiteY10682"/>
            </a:cxn>
            <a:cxn ang="0">
              <a:pos x="connsiteX10683" y="connsiteY10683"/>
            </a:cxn>
            <a:cxn ang="0">
              <a:pos x="connsiteX10684" y="connsiteY10684"/>
            </a:cxn>
            <a:cxn ang="0">
              <a:pos x="connsiteX10685" y="connsiteY10685"/>
            </a:cxn>
            <a:cxn ang="0">
              <a:pos x="connsiteX10686" y="connsiteY10686"/>
            </a:cxn>
            <a:cxn ang="0">
              <a:pos x="connsiteX10687" y="connsiteY10687"/>
            </a:cxn>
            <a:cxn ang="0">
              <a:pos x="connsiteX10688" y="connsiteY10688"/>
            </a:cxn>
            <a:cxn ang="0">
              <a:pos x="connsiteX10689" y="connsiteY10689"/>
            </a:cxn>
            <a:cxn ang="0">
              <a:pos x="connsiteX10690" y="connsiteY10690"/>
            </a:cxn>
            <a:cxn ang="0">
              <a:pos x="connsiteX10691" y="connsiteY10691"/>
            </a:cxn>
            <a:cxn ang="0">
              <a:pos x="connsiteX10692" y="connsiteY10692"/>
            </a:cxn>
            <a:cxn ang="0">
              <a:pos x="connsiteX10693" y="connsiteY10693"/>
            </a:cxn>
            <a:cxn ang="0">
              <a:pos x="connsiteX10694" y="connsiteY10694"/>
            </a:cxn>
            <a:cxn ang="0">
              <a:pos x="connsiteX10695" y="connsiteY10695"/>
            </a:cxn>
            <a:cxn ang="0">
              <a:pos x="connsiteX10696" y="connsiteY10696"/>
            </a:cxn>
            <a:cxn ang="0">
              <a:pos x="connsiteX10697" y="connsiteY10697"/>
            </a:cxn>
            <a:cxn ang="0">
              <a:pos x="connsiteX10698" y="connsiteY10698"/>
            </a:cxn>
            <a:cxn ang="0">
              <a:pos x="connsiteX10699" y="connsiteY10699"/>
            </a:cxn>
            <a:cxn ang="0">
              <a:pos x="connsiteX10700" y="connsiteY10700"/>
            </a:cxn>
            <a:cxn ang="0">
              <a:pos x="connsiteX10701" y="connsiteY10701"/>
            </a:cxn>
            <a:cxn ang="0">
              <a:pos x="connsiteX10702" y="connsiteY10702"/>
            </a:cxn>
            <a:cxn ang="0">
              <a:pos x="connsiteX10703" y="connsiteY10703"/>
            </a:cxn>
            <a:cxn ang="0">
              <a:pos x="connsiteX10704" y="connsiteY10704"/>
            </a:cxn>
            <a:cxn ang="0">
              <a:pos x="connsiteX10705" y="connsiteY10705"/>
            </a:cxn>
            <a:cxn ang="0">
              <a:pos x="connsiteX10706" y="connsiteY10706"/>
            </a:cxn>
            <a:cxn ang="0">
              <a:pos x="connsiteX10707" y="connsiteY10707"/>
            </a:cxn>
            <a:cxn ang="0">
              <a:pos x="connsiteX10708" y="connsiteY10708"/>
            </a:cxn>
            <a:cxn ang="0">
              <a:pos x="connsiteX10709" y="connsiteY10709"/>
            </a:cxn>
            <a:cxn ang="0">
              <a:pos x="connsiteX10710" y="connsiteY10710"/>
            </a:cxn>
            <a:cxn ang="0">
              <a:pos x="connsiteX10711" y="connsiteY10711"/>
            </a:cxn>
            <a:cxn ang="0">
              <a:pos x="connsiteX10712" y="connsiteY10712"/>
            </a:cxn>
            <a:cxn ang="0">
              <a:pos x="connsiteX10713" y="connsiteY10713"/>
            </a:cxn>
            <a:cxn ang="0">
              <a:pos x="connsiteX10714" y="connsiteY10714"/>
            </a:cxn>
            <a:cxn ang="0">
              <a:pos x="connsiteX10715" y="connsiteY10715"/>
            </a:cxn>
            <a:cxn ang="0">
              <a:pos x="connsiteX10716" y="connsiteY10716"/>
            </a:cxn>
            <a:cxn ang="0">
              <a:pos x="connsiteX10717" y="connsiteY10717"/>
            </a:cxn>
            <a:cxn ang="0">
              <a:pos x="connsiteX10718" y="connsiteY10718"/>
            </a:cxn>
            <a:cxn ang="0">
              <a:pos x="connsiteX10719" y="connsiteY10719"/>
            </a:cxn>
            <a:cxn ang="0">
              <a:pos x="connsiteX10720" y="connsiteY10720"/>
            </a:cxn>
            <a:cxn ang="0">
              <a:pos x="connsiteX10721" y="connsiteY10721"/>
            </a:cxn>
            <a:cxn ang="0">
              <a:pos x="connsiteX10722" y="connsiteY10722"/>
            </a:cxn>
            <a:cxn ang="0">
              <a:pos x="connsiteX10723" y="connsiteY10723"/>
            </a:cxn>
            <a:cxn ang="0">
              <a:pos x="connsiteX10724" y="connsiteY10724"/>
            </a:cxn>
            <a:cxn ang="0">
              <a:pos x="connsiteX10725" y="connsiteY10725"/>
            </a:cxn>
            <a:cxn ang="0">
              <a:pos x="connsiteX10726" y="connsiteY10726"/>
            </a:cxn>
            <a:cxn ang="0">
              <a:pos x="connsiteX10727" y="connsiteY10727"/>
            </a:cxn>
            <a:cxn ang="0">
              <a:pos x="connsiteX10728" y="connsiteY10728"/>
            </a:cxn>
            <a:cxn ang="0">
              <a:pos x="connsiteX10729" y="connsiteY10729"/>
            </a:cxn>
            <a:cxn ang="0">
              <a:pos x="connsiteX10730" y="connsiteY10730"/>
            </a:cxn>
            <a:cxn ang="0">
              <a:pos x="connsiteX10731" y="connsiteY10731"/>
            </a:cxn>
            <a:cxn ang="0">
              <a:pos x="connsiteX10732" y="connsiteY10732"/>
            </a:cxn>
            <a:cxn ang="0">
              <a:pos x="connsiteX10733" y="connsiteY10733"/>
            </a:cxn>
            <a:cxn ang="0">
              <a:pos x="connsiteX10734" y="connsiteY10734"/>
            </a:cxn>
            <a:cxn ang="0">
              <a:pos x="connsiteX10735" y="connsiteY10735"/>
            </a:cxn>
            <a:cxn ang="0">
              <a:pos x="connsiteX10736" y="connsiteY10736"/>
            </a:cxn>
            <a:cxn ang="0">
              <a:pos x="connsiteX10737" y="connsiteY10737"/>
            </a:cxn>
            <a:cxn ang="0">
              <a:pos x="connsiteX10738" y="connsiteY10738"/>
            </a:cxn>
            <a:cxn ang="0">
              <a:pos x="connsiteX10739" y="connsiteY10739"/>
            </a:cxn>
            <a:cxn ang="0">
              <a:pos x="connsiteX10740" y="connsiteY10740"/>
            </a:cxn>
            <a:cxn ang="0">
              <a:pos x="connsiteX10741" y="connsiteY10741"/>
            </a:cxn>
            <a:cxn ang="0">
              <a:pos x="connsiteX10742" y="connsiteY10742"/>
            </a:cxn>
            <a:cxn ang="0">
              <a:pos x="connsiteX10743" y="connsiteY10743"/>
            </a:cxn>
            <a:cxn ang="0">
              <a:pos x="connsiteX10744" y="connsiteY10744"/>
            </a:cxn>
            <a:cxn ang="0">
              <a:pos x="connsiteX10745" y="connsiteY10745"/>
            </a:cxn>
            <a:cxn ang="0">
              <a:pos x="connsiteX10746" y="connsiteY10746"/>
            </a:cxn>
            <a:cxn ang="0">
              <a:pos x="connsiteX10747" y="connsiteY10747"/>
            </a:cxn>
            <a:cxn ang="0">
              <a:pos x="connsiteX10748" y="connsiteY10748"/>
            </a:cxn>
            <a:cxn ang="0">
              <a:pos x="connsiteX10749" y="connsiteY10749"/>
            </a:cxn>
            <a:cxn ang="0">
              <a:pos x="connsiteX10750" y="connsiteY10750"/>
            </a:cxn>
            <a:cxn ang="0">
              <a:pos x="connsiteX10751" y="connsiteY10751"/>
            </a:cxn>
            <a:cxn ang="0">
              <a:pos x="connsiteX10752" y="connsiteY10752"/>
            </a:cxn>
            <a:cxn ang="0">
              <a:pos x="connsiteX10753" y="connsiteY10753"/>
            </a:cxn>
            <a:cxn ang="0">
              <a:pos x="connsiteX10754" y="connsiteY10754"/>
            </a:cxn>
            <a:cxn ang="0">
              <a:pos x="connsiteX10755" y="connsiteY10755"/>
            </a:cxn>
            <a:cxn ang="0">
              <a:pos x="connsiteX10756" y="connsiteY10756"/>
            </a:cxn>
            <a:cxn ang="0">
              <a:pos x="connsiteX10757" y="connsiteY10757"/>
            </a:cxn>
            <a:cxn ang="0">
              <a:pos x="connsiteX10758" y="connsiteY10758"/>
            </a:cxn>
            <a:cxn ang="0">
              <a:pos x="connsiteX10759" y="connsiteY10759"/>
            </a:cxn>
            <a:cxn ang="0">
              <a:pos x="connsiteX10760" y="connsiteY10760"/>
            </a:cxn>
            <a:cxn ang="0">
              <a:pos x="connsiteX10761" y="connsiteY10761"/>
            </a:cxn>
            <a:cxn ang="0">
              <a:pos x="connsiteX10762" y="connsiteY10762"/>
            </a:cxn>
            <a:cxn ang="0">
              <a:pos x="connsiteX10763" y="connsiteY10763"/>
            </a:cxn>
            <a:cxn ang="0">
              <a:pos x="connsiteX10764" y="connsiteY10764"/>
            </a:cxn>
            <a:cxn ang="0">
              <a:pos x="connsiteX10765" y="connsiteY10765"/>
            </a:cxn>
            <a:cxn ang="0">
              <a:pos x="connsiteX10766" y="connsiteY10766"/>
            </a:cxn>
            <a:cxn ang="0">
              <a:pos x="connsiteX10767" y="connsiteY10767"/>
            </a:cxn>
            <a:cxn ang="0">
              <a:pos x="connsiteX10768" y="connsiteY10768"/>
            </a:cxn>
            <a:cxn ang="0">
              <a:pos x="connsiteX10769" y="connsiteY10769"/>
            </a:cxn>
            <a:cxn ang="0">
              <a:pos x="connsiteX10770" y="connsiteY10770"/>
            </a:cxn>
            <a:cxn ang="0">
              <a:pos x="connsiteX10771" y="connsiteY10771"/>
            </a:cxn>
            <a:cxn ang="0">
              <a:pos x="connsiteX10772" y="connsiteY10772"/>
            </a:cxn>
            <a:cxn ang="0">
              <a:pos x="connsiteX10773" y="connsiteY10773"/>
            </a:cxn>
            <a:cxn ang="0">
              <a:pos x="connsiteX10774" y="connsiteY10774"/>
            </a:cxn>
            <a:cxn ang="0">
              <a:pos x="connsiteX10775" y="connsiteY10775"/>
            </a:cxn>
            <a:cxn ang="0">
              <a:pos x="connsiteX10776" y="connsiteY10776"/>
            </a:cxn>
            <a:cxn ang="0">
              <a:pos x="connsiteX10777" y="connsiteY10777"/>
            </a:cxn>
            <a:cxn ang="0">
              <a:pos x="connsiteX10778" y="connsiteY10778"/>
            </a:cxn>
            <a:cxn ang="0">
              <a:pos x="connsiteX10779" y="connsiteY10779"/>
            </a:cxn>
            <a:cxn ang="0">
              <a:pos x="connsiteX10780" y="connsiteY10780"/>
            </a:cxn>
            <a:cxn ang="0">
              <a:pos x="connsiteX10781" y="connsiteY10781"/>
            </a:cxn>
            <a:cxn ang="0">
              <a:pos x="connsiteX10782" y="connsiteY10782"/>
            </a:cxn>
            <a:cxn ang="0">
              <a:pos x="connsiteX10783" y="connsiteY10783"/>
            </a:cxn>
            <a:cxn ang="0">
              <a:pos x="connsiteX10784" y="connsiteY10784"/>
            </a:cxn>
            <a:cxn ang="0">
              <a:pos x="connsiteX10785" y="connsiteY10785"/>
            </a:cxn>
            <a:cxn ang="0">
              <a:pos x="connsiteX10786" y="connsiteY10786"/>
            </a:cxn>
            <a:cxn ang="0">
              <a:pos x="connsiteX10787" y="connsiteY10787"/>
            </a:cxn>
            <a:cxn ang="0">
              <a:pos x="connsiteX10788" y="connsiteY10788"/>
            </a:cxn>
            <a:cxn ang="0">
              <a:pos x="connsiteX10789" y="connsiteY10789"/>
            </a:cxn>
            <a:cxn ang="0">
              <a:pos x="connsiteX10790" y="connsiteY10790"/>
            </a:cxn>
            <a:cxn ang="0">
              <a:pos x="connsiteX10791" y="connsiteY10791"/>
            </a:cxn>
            <a:cxn ang="0">
              <a:pos x="connsiteX10792" y="connsiteY10792"/>
            </a:cxn>
            <a:cxn ang="0">
              <a:pos x="connsiteX10793" y="connsiteY10793"/>
            </a:cxn>
            <a:cxn ang="0">
              <a:pos x="connsiteX10794" y="connsiteY10794"/>
            </a:cxn>
            <a:cxn ang="0">
              <a:pos x="connsiteX10795" y="connsiteY10795"/>
            </a:cxn>
            <a:cxn ang="0">
              <a:pos x="connsiteX10796" y="connsiteY10796"/>
            </a:cxn>
            <a:cxn ang="0">
              <a:pos x="connsiteX10797" y="connsiteY10797"/>
            </a:cxn>
            <a:cxn ang="0">
              <a:pos x="connsiteX10798" y="connsiteY10798"/>
            </a:cxn>
            <a:cxn ang="0">
              <a:pos x="connsiteX10799" y="connsiteY10799"/>
            </a:cxn>
            <a:cxn ang="0">
              <a:pos x="connsiteX10800" y="connsiteY10800"/>
            </a:cxn>
            <a:cxn ang="0">
              <a:pos x="connsiteX10801" y="connsiteY10801"/>
            </a:cxn>
            <a:cxn ang="0">
              <a:pos x="connsiteX10802" y="connsiteY10802"/>
            </a:cxn>
            <a:cxn ang="0">
              <a:pos x="connsiteX10803" y="connsiteY10803"/>
            </a:cxn>
            <a:cxn ang="0">
              <a:pos x="connsiteX10804" y="connsiteY10804"/>
            </a:cxn>
            <a:cxn ang="0">
              <a:pos x="connsiteX10805" y="connsiteY10805"/>
            </a:cxn>
            <a:cxn ang="0">
              <a:pos x="connsiteX10806" y="connsiteY10806"/>
            </a:cxn>
            <a:cxn ang="0">
              <a:pos x="connsiteX10807" y="connsiteY10807"/>
            </a:cxn>
            <a:cxn ang="0">
              <a:pos x="connsiteX10808" y="connsiteY10808"/>
            </a:cxn>
            <a:cxn ang="0">
              <a:pos x="connsiteX10809" y="connsiteY10809"/>
            </a:cxn>
            <a:cxn ang="0">
              <a:pos x="connsiteX10810" y="connsiteY10810"/>
            </a:cxn>
            <a:cxn ang="0">
              <a:pos x="connsiteX10811" y="connsiteY10811"/>
            </a:cxn>
            <a:cxn ang="0">
              <a:pos x="connsiteX10812" y="connsiteY10812"/>
            </a:cxn>
            <a:cxn ang="0">
              <a:pos x="connsiteX10813" y="connsiteY10813"/>
            </a:cxn>
            <a:cxn ang="0">
              <a:pos x="connsiteX10814" y="connsiteY10814"/>
            </a:cxn>
            <a:cxn ang="0">
              <a:pos x="connsiteX10815" y="connsiteY10815"/>
            </a:cxn>
            <a:cxn ang="0">
              <a:pos x="connsiteX10816" y="connsiteY10816"/>
            </a:cxn>
            <a:cxn ang="0">
              <a:pos x="connsiteX10817" y="connsiteY10817"/>
            </a:cxn>
            <a:cxn ang="0">
              <a:pos x="connsiteX10818" y="connsiteY10818"/>
            </a:cxn>
            <a:cxn ang="0">
              <a:pos x="connsiteX10819" y="connsiteY10819"/>
            </a:cxn>
            <a:cxn ang="0">
              <a:pos x="connsiteX10820" y="connsiteY10820"/>
            </a:cxn>
            <a:cxn ang="0">
              <a:pos x="connsiteX10821" y="connsiteY10821"/>
            </a:cxn>
            <a:cxn ang="0">
              <a:pos x="connsiteX10822" y="connsiteY10822"/>
            </a:cxn>
            <a:cxn ang="0">
              <a:pos x="connsiteX10823" y="connsiteY10823"/>
            </a:cxn>
            <a:cxn ang="0">
              <a:pos x="connsiteX10824" y="connsiteY10824"/>
            </a:cxn>
            <a:cxn ang="0">
              <a:pos x="connsiteX10825" y="connsiteY10825"/>
            </a:cxn>
            <a:cxn ang="0">
              <a:pos x="connsiteX10826" y="connsiteY10826"/>
            </a:cxn>
            <a:cxn ang="0">
              <a:pos x="connsiteX10827" y="connsiteY10827"/>
            </a:cxn>
            <a:cxn ang="0">
              <a:pos x="connsiteX10828" y="connsiteY10828"/>
            </a:cxn>
            <a:cxn ang="0">
              <a:pos x="connsiteX10829" y="connsiteY10829"/>
            </a:cxn>
            <a:cxn ang="0">
              <a:pos x="connsiteX10830" y="connsiteY10830"/>
            </a:cxn>
            <a:cxn ang="0">
              <a:pos x="connsiteX10831" y="connsiteY10831"/>
            </a:cxn>
            <a:cxn ang="0">
              <a:pos x="connsiteX10832" y="connsiteY10832"/>
            </a:cxn>
            <a:cxn ang="0">
              <a:pos x="connsiteX10833" y="connsiteY10833"/>
            </a:cxn>
            <a:cxn ang="0">
              <a:pos x="connsiteX10834" y="connsiteY10834"/>
            </a:cxn>
            <a:cxn ang="0">
              <a:pos x="connsiteX10835" y="connsiteY10835"/>
            </a:cxn>
            <a:cxn ang="0">
              <a:pos x="connsiteX10836" y="connsiteY10836"/>
            </a:cxn>
            <a:cxn ang="0">
              <a:pos x="connsiteX10837" y="connsiteY10837"/>
            </a:cxn>
            <a:cxn ang="0">
              <a:pos x="connsiteX10838" y="connsiteY10838"/>
            </a:cxn>
            <a:cxn ang="0">
              <a:pos x="connsiteX10839" y="connsiteY10839"/>
            </a:cxn>
            <a:cxn ang="0">
              <a:pos x="connsiteX10840" y="connsiteY10840"/>
            </a:cxn>
            <a:cxn ang="0">
              <a:pos x="connsiteX10841" y="connsiteY10841"/>
            </a:cxn>
            <a:cxn ang="0">
              <a:pos x="connsiteX10842" y="connsiteY10842"/>
            </a:cxn>
            <a:cxn ang="0">
              <a:pos x="connsiteX10843" y="connsiteY10843"/>
            </a:cxn>
            <a:cxn ang="0">
              <a:pos x="connsiteX10844" y="connsiteY10844"/>
            </a:cxn>
            <a:cxn ang="0">
              <a:pos x="connsiteX10845" y="connsiteY10845"/>
            </a:cxn>
            <a:cxn ang="0">
              <a:pos x="connsiteX10846" y="connsiteY10846"/>
            </a:cxn>
            <a:cxn ang="0">
              <a:pos x="connsiteX10847" y="connsiteY10847"/>
            </a:cxn>
            <a:cxn ang="0">
              <a:pos x="connsiteX10848" y="connsiteY10848"/>
            </a:cxn>
            <a:cxn ang="0">
              <a:pos x="connsiteX10849" y="connsiteY10849"/>
            </a:cxn>
            <a:cxn ang="0">
              <a:pos x="connsiteX10850" y="connsiteY10850"/>
            </a:cxn>
            <a:cxn ang="0">
              <a:pos x="connsiteX10851" y="connsiteY10851"/>
            </a:cxn>
            <a:cxn ang="0">
              <a:pos x="connsiteX10852" y="connsiteY10852"/>
            </a:cxn>
            <a:cxn ang="0">
              <a:pos x="connsiteX10853" y="connsiteY10853"/>
            </a:cxn>
            <a:cxn ang="0">
              <a:pos x="connsiteX10854" y="connsiteY10854"/>
            </a:cxn>
            <a:cxn ang="0">
              <a:pos x="connsiteX10855" y="connsiteY10855"/>
            </a:cxn>
            <a:cxn ang="0">
              <a:pos x="connsiteX10856" y="connsiteY10856"/>
            </a:cxn>
            <a:cxn ang="0">
              <a:pos x="connsiteX10857" y="connsiteY10857"/>
            </a:cxn>
            <a:cxn ang="0">
              <a:pos x="connsiteX10858" y="connsiteY10858"/>
            </a:cxn>
            <a:cxn ang="0">
              <a:pos x="connsiteX10859" y="connsiteY10859"/>
            </a:cxn>
            <a:cxn ang="0">
              <a:pos x="connsiteX10860" y="connsiteY10860"/>
            </a:cxn>
            <a:cxn ang="0">
              <a:pos x="connsiteX10861" y="connsiteY10861"/>
            </a:cxn>
            <a:cxn ang="0">
              <a:pos x="connsiteX10862" y="connsiteY10862"/>
            </a:cxn>
            <a:cxn ang="0">
              <a:pos x="connsiteX10863" y="connsiteY10863"/>
            </a:cxn>
            <a:cxn ang="0">
              <a:pos x="connsiteX10864" y="connsiteY10864"/>
            </a:cxn>
            <a:cxn ang="0">
              <a:pos x="connsiteX10865" y="connsiteY10865"/>
            </a:cxn>
            <a:cxn ang="0">
              <a:pos x="connsiteX10866" y="connsiteY10866"/>
            </a:cxn>
            <a:cxn ang="0">
              <a:pos x="connsiteX10867" y="connsiteY10867"/>
            </a:cxn>
            <a:cxn ang="0">
              <a:pos x="connsiteX10868" y="connsiteY10868"/>
            </a:cxn>
            <a:cxn ang="0">
              <a:pos x="connsiteX10869" y="connsiteY10869"/>
            </a:cxn>
            <a:cxn ang="0">
              <a:pos x="connsiteX10870" y="connsiteY10870"/>
            </a:cxn>
            <a:cxn ang="0">
              <a:pos x="connsiteX10871" y="connsiteY10871"/>
            </a:cxn>
            <a:cxn ang="0">
              <a:pos x="connsiteX10872" y="connsiteY10872"/>
            </a:cxn>
            <a:cxn ang="0">
              <a:pos x="connsiteX10873" y="connsiteY10873"/>
            </a:cxn>
            <a:cxn ang="0">
              <a:pos x="connsiteX10874" y="connsiteY10874"/>
            </a:cxn>
            <a:cxn ang="0">
              <a:pos x="connsiteX10875" y="connsiteY10875"/>
            </a:cxn>
            <a:cxn ang="0">
              <a:pos x="connsiteX10876" y="connsiteY10876"/>
            </a:cxn>
            <a:cxn ang="0">
              <a:pos x="connsiteX10877" y="connsiteY10877"/>
            </a:cxn>
            <a:cxn ang="0">
              <a:pos x="connsiteX10878" y="connsiteY10878"/>
            </a:cxn>
            <a:cxn ang="0">
              <a:pos x="connsiteX10879" y="connsiteY10879"/>
            </a:cxn>
            <a:cxn ang="0">
              <a:pos x="connsiteX10880" y="connsiteY10880"/>
            </a:cxn>
            <a:cxn ang="0">
              <a:pos x="connsiteX10881" y="connsiteY10881"/>
            </a:cxn>
            <a:cxn ang="0">
              <a:pos x="connsiteX10882" y="connsiteY10882"/>
            </a:cxn>
            <a:cxn ang="0">
              <a:pos x="connsiteX10883" y="connsiteY10883"/>
            </a:cxn>
            <a:cxn ang="0">
              <a:pos x="connsiteX10884" y="connsiteY10884"/>
            </a:cxn>
            <a:cxn ang="0">
              <a:pos x="connsiteX10885" y="connsiteY10885"/>
            </a:cxn>
            <a:cxn ang="0">
              <a:pos x="connsiteX10886" y="connsiteY10886"/>
            </a:cxn>
            <a:cxn ang="0">
              <a:pos x="connsiteX10887" y="connsiteY10887"/>
            </a:cxn>
            <a:cxn ang="0">
              <a:pos x="connsiteX10888" y="connsiteY10888"/>
            </a:cxn>
            <a:cxn ang="0">
              <a:pos x="connsiteX10889" y="connsiteY10889"/>
            </a:cxn>
            <a:cxn ang="0">
              <a:pos x="connsiteX10890" y="connsiteY10890"/>
            </a:cxn>
            <a:cxn ang="0">
              <a:pos x="connsiteX10891" y="connsiteY10891"/>
            </a:cxn>
            <a:cxn ang="0">
              <a:pos x="connsiteX10892" y="connsiteY10892"/>
            </a:cxn>
            <a:cxn ang="0">
              <a:pos x="connsiteX10893" y="connsiteY10893"/>
            </a:cxn>
            <a:cxn ang="0">
              <a:pos x="connsiteX10894" y="connsiteY10894"/>
            </a:cxn>
            <a:cxn ang="0">
              <a:pos x="connsiteX10895" y="connsiteY10895"/>
            </a:cxn>
            <a:cxn ang="0">
              <a:pos x="connsiteX10896" y="connsiteY10896"/>
            </a:cxn>
            <a:cxn ang="0">
              <a:pos x="connsiteX10897" y="connsiteY10897"/>
            </a:cxn>
            <a:cxn ang="0">
              <a:pos x="connsiteX10898" y="connsiteY10898"/>
            </a:cxn>
            <a:cxn ang="0">
              <a:pos x="connsiteX10899" y="connsiteY10899"/>
            </a:cxn>
            <a:cxn ang="0">
              <a:pos x="connsiteX10900" y="connsiteY10900"/>
            </a:cxn>
            <a:cxn ang="0">
              <a:pos x="connsiteX10901" y="connsiteY10901"/>
            </a:cxn>
            <a:cxn ang="0">
              <a:pos x="connsiteX10902" y="connsiteY10902"/>
            </a:cxn>
            <a:cxn ang="0">
              <a:pos x="connsiteX10903" y="connsiteY10903"/>
            </a:cxn>
            <a:cxn ang="0">
              <a:pos x="connsiteX10904" y="connsiteY10904"/>
            </a:cxn>
            <a:cxn ang="0">
              <a:pos x="connsiteX10905" y="connsiteY10905"/>
            </a:cxn>
            <a:cxn ang="0">
              <a:pos x="connsiteX10906" y="connsiteY10906"/>
            </a:cxn>
            <a:cxn ang="0">
              <a:pos x="connsiteX10907" y="connsiteY10907"/>
            </a:cxn>
            <a:cxn ang="0">
              <a:pos x="connsiteX10908" y="connsiteY10908"/>
            </a:cxn>
            <a:cxn ang="0">
              <a:pos x="connsiteX10909" y="connsiteY10909"/>
            </a:cxn>
            <a:cxn ang="0">
              <a:pos x="connsiteX10910" y="connsiteY10910"/>
            </a:cxn>
            <a:cxn ang="0">
              <a:pos x="connsiteX10911" y="connsiteY10911"/>
            </a:cxn>
            <a:cxn ang="0">
              <a:pos x="connsiteX10912" y="connsiteY10912"/>
            </a:cxn>
            <a:cxn ang="0">
              <a:pos x="connsiteX10913" y="connsiteY10913"/>
            </a:cxn>
            <a:cxn ang="0">
              <a:pos x="connsiteX10914" y="connsiteY10914"/>
            </a:cxn>
            <a:cxn ang="0">
              <a:pos x="connsiteX10915" y="connsiteY10915"/>
            </a:cxn>
            <a:cxn ang="0">
              <a:pos x="connsiteX10916" y="connsiteY10916"/>
            </a:cxn>
            <a:cxn ang="0">
              <a:pos x="connsiteX10917" y="connsiteY10917"/>
            </a:cxn>
            <a:cxn ang="0">
              <a:pos x="connsiteX10918" y="connsiteY10918"/>
            </a:cxn>
            <a:cxn ang="0">
              <a:pos x="connsiteX10919" y="connsiteY10919"/>
            </a:cxn>
            <a:cxn ang="0">
              <a:pos x="connsiteX10920" y="connsiteY10920"/>
            </a:cxn>
            <a:cxn ang="0">
              <a:pos x="connsiteX10921" y="connsiteY10921"/>
            </a:cxn>
            <a:cxn ang="0">
              <a:pos x="connsiteX10922" y="connsiteY10922"/>
            </a:cxn>
            <a:cxn ang="0">
              <a:pos x="connsiteX10923" y="connsiteY10923"/>
            </a:cxn>
            <a:cxn ang="0">
              <a:pos x="connsiteX10924" y="connsiteY10924"/>
            </a:cxn>
            <a:cxn ang="0">
              <a:pos x="connsiteX10925" y="connsiteY10925"/>
            </a:cxn>
            <a:cxn ang="0">
              <a:pos x="connsiteX10926" y="connsiteY10926"/>
            </a:cxn>
            <a:cxn ang="0">
              <a:pos x="connsiteX10927" y="connsiteY10927"/>
            </a:cxn>
            <a:cxn ang="0">
              <a:pos x="connsiteX10928" y="connsiteY10928"/>
            </a:cxn>
            <a:cxn ang="0">
              <a:pos x="connsiteX10929" y="connsiteY10929"/>
            </a:cxn>
            <a:cxn ang="0">
              <a:pos x="connsiteX10930" y="connsiteY10930"/>
            </a:cxn>
            <a:cxn ang="0">
              <a:pos x="connsiteX10931" y="connsiteY10931"/>
            </a:cxn>
            <a:cxn ang="0">
              <a:pos x="connsiteX10932" y="connsiteY10932"/>
            </a:cxn>
            <a:cxn ang="0">
              <a:pos x="connsiteX10933" y="connsiteY10933"/>
            </a:cxn>
            <a:cxn ang="0">
              <a:pos x="connsiteX10934" y="connsiteY10934"/>
            </a:cxn>
            <a:cxn ang="0">
              <a:pos x="connsiteX10935" y="connsiteY10935"/>
            </a:cxn>
            <a:cxn ang="0">
              <a:pos x="connsiteX10936" y="connsiteY10936"/>
            </a:cxn>
            <a:cxn ang="0">
              <a:pos x="connsiteX10937" y="connsiteY10937"/>
            </a:cxn>
            <a:cxn ang="0">
              <a:pos x="connsiteX10938" y="connsiteY10938"/>
            </a:cxn>
            <a:cxn ang="0">
              <a:pos x="connsiteX10939" y="connsiteY10939"/>
            </a:cxn>
            <a:cxn ang="0">
              <a:pos x="connsiteX10940" y="connsiteY10940"/>
            </a:cxn>
            <a:cxn ang="0">
              <a:pos x="connsiteX10941" y="connsiteY10941"/>
            </a:cxn>
            <a:cxn ang="0">
              <a:pos x="connsiteX10942" y="connsiteY10942"/>
            </a:cxn>
            <a:cxn ang="0">
              <a:pos x="connsiteX10943" y="connsiteY10943"/>
            </a:cxn>
            <a:cxn ang="0">
              <a:pos x="connsiteX10944" y="connsiteY10944"/>
            </a:cxn>
            <a:cxn ang="0">
              <a:pos x="connsiteX10945" y="connsiteY10945"/>
            </a:cxn>
            <a:cxn ang="0">
              <a:pos x="connsiteX10946" y="connsiteY10946"/>
            </a:cxn>
            <a:cxn ang="0">
              <a:pos x="connsiteX10947" y="connsiteY10947"/>
            </a:cxn>
            <a:cxn ang="0">
              <a:pos x="connsiteX10948" y="connsiteY10948"/>
            </a:cxn>
            <a:cxn ang="0">
              <a:pos x="connsiteX10949" y="connsiteY10949"/>
            </a:cxn>
            <a:cxn ang="0">
              <a:pos x="connsiteX10950" y="connsiteY10950"/>
            </a:cxn>
            <a:cxn ang="0">
              <a:pos x="connsiteX10951" y="connsiteY10951"/>
            </a:cxn>
            <a:cxn ang="0">
              <a:pos x="connsiteX10952" y="connsiteY10952"/>
            </a:cxn>
            <a:cxn ang="0">
              <a:pos x="connsiteX10953" y="connsiteY10953"/>
            </a:cxn>
            <a:cxn ang="0">
              <a:pos x="connsiteX10954" y="connsiteY10954"/>
            </a:cxn>
            <a:cxn ang="0">
              <a:pos x="connsiteX10955" y="connsiteY10955"/>
            </a:cxn>
            <a:cxn ang="0">
              <a:pos x="connsiteX10956" y="connsiteY10956"/>
            </a:cxn>
            <a:cxn ang="0">
              <a:pos x="connsiteX10957" y="connsiteY10957"/>
            </a:cxn>
            <a:cxn ang="0">
              <a:pos x="connsiteX10958" y="connsiteY10958"/>
            </a:cxn>
            <a:cxn ang="0">
              <a:pos x="connsiteX10959" y="connsiteY10959"/>
            </a:cxn>
            <a:cxn ang="0">
              <a:pos x="connsiteX10960" y="connsiteY10960"/>
            </a:cxn>
            <a:cxn ang="0">
              <a:pos x="connsiteX10961" y="connsiteY10961"/>
            </a:cxn>
            <a:cxn ang="0">
              <a:pos x="connsiteX10962" y="connsiteY10962"/>
            </a:cxn>
            <a:cxn ang="0">
              <a:pos x="connsiteX10963" y="connsiteY10963"/>
            </a:cxn>
            <a:cxn ang="0">
              <a:pos x="connsiteX10964" y="connsiteY10964"/>
            </a:cxn>
            <a:cxn ang="0">
              <a:pos x="connsiteX10965" y="connsiteY10965"/>
            </a:cxn>
            <a:cxn ang="0">
              <a:pos x="connsiteX10966" y="connsiteY10966"/>
            </a:cxn>
            <a:cxn ang="0">
              <a:pos x="connsiteX10967" y="connsiteY10967"/>
            </a:cxn>
            <a:cxn ang="0">
              <a:pos x="connsiteX10968" y="connsiteY10968"/>
            </a:cxn>
            <a:cxn ang="0">
              <a:pos x="connsiteX10969" y="connsiteY10969"/>
            </a:cxn>
            <a:cxn ang="0">
              <a:pos x="connsiteX10970" y="connsiteY10970"/>
            </a:cxn>
            <a:cxn ang="0">
              <a:pos x="connsiteX10971" y="connsiteY10971"/>
            </a:cxn>
            <a:cxn ang="0">
              <a:pos x="connsiteX10972" y="connsiteY10972"/>
            </a:cxn>
            <a:cxn ang="0">
              <a:pos x="connsiteX10973" y="connsiteY10973"/>
            </a:cxn>
            <a:cxn ang="0">
              <a:pos x="connsiteX10974" y="connsiteY10974"/>
            </a:cxn>
            <a:cxn ang="0">
              <a:pos x="connsiteX10975" y="connsiteY10975"/>
            </a:cxn>
            <a:cxn ang="0">
              <a:pos x="connsiteX10976" y="connsiteY10976"/>
            </a:cxn>
            <a:cxn ang="0">
              <a:pos x="connsiteX10977" y="connsiteY10977"/>
            </a:cxn>
            <a:cxn ang="0">
              <a:pos x="connsiteX10978" y="connsiteY10978"/>
            </a:cxn>
            <a:cxn ang="0">
              <a:pos x="connsiteX10979" y="connsiteY10979"/>
            </a:cxn>
            <a:cxn ang="0">
              <a:pos x="connsiteX10980" y="connsiteY10980"/>
            </a:cxn>
            <a:cxn ang="0">
              <a:pos x="connsiteX10981" y="connsiteY10981"/>
            </a:cxn>
            <a:cxn ang="0">
              <a:pos x="connsiteX10982" y="connsiteY10982"/>
            </a:cxn>
            <a:cxn ang="0">
              <a:pos x="connsiteX10983" y="connsiteY10983"/>
            </a:cxn>
            <a:cxn ang="0">
              <a:pos x="connsiteX10984" y="connsiteY10984"/>
            </a:cxn>
            <a:cxn ang="0">
              <a:pos x="connsiteX10985" y="connsiteY10985"/>
            </a:cxn>
            <a:cxn ang="0">
              <a:pos x="connsiteX10986" y="connsiteY10986"/>
            </a:cxn>
            <a:cxn ang="0">
              <a:pos x="connsiteX10987" y="connsiteY10987"/>
            </a:cxn>
            <a:cxn ang="0">
              <a:pos x="connsiteX10988" y="connsiteY10988"/>
            </a:cxn>
            <a:cxn ang="0">
              <a:pos x="connsiteX10989" y="connsiteY10989"/>
            </a:cxn>
            <a:cxn ang="0">
              <a:pos x="connsiteX10990" y="connsiteY10990"/>
            </a:cxn>
            <a:cxn ang="0">
              <a:pos x="connsiteX10991" y="connsiteY10991"/>
            </a:cxn>
            <a:cxn ang="0">
              <a:pos x="connsiteX10992" y="connsiteY10992"/>
            </a:cxn>
            <a:cxn ang="0">
              <a:pos x="connsiteX10993" y="connsiteY10993"/>
            </a:cxn>
            <a:cxn ang="0">
              <a:pos x="connsiteX10994" y="connsiteY10994"/>
            </a:cxn>
            <a:cxn ang="0">
              <a:pos x="connsiteX10995" y="connsiteY10995"/>
            </a:cxn>
            <a:cxn ang="0">
              <a:pos x="connsiteX10996" y="connsiteY10996"/>
            </a:cxn>
            <a:cxn ang="0">
              <a:pos x="connsiteX10997" y="connsiteY10997"/>
            </a:cxn>
            <a:cxn ang="0">
              <a:pos x="connsiteX10998" y="connsiteY10998"/>
            </a:cxn>
            <a:cxn ang="0">
              <a:pos x="connsiteX10999" y="connsiteY10999"/>
            </a:cxn>
            <a:cxn ang="0">
              <a:pos x="connsiteX11000" y="connsiteY11000"/>
            </a:cxn>
            <a:cxn ang="0">
              <a:pos x="connsiteX11001" y="connsiteY11001"/>
            </a:cxn>
            <a:cxn ang="0">
              <a:pos x="connsiteX11002" y="connsiteY11002"/>
            </a:cxn>
            <a:cxn ang="0">
              <a:pos x="connsiteX11003" y="connsiteY11003"/>
            </a:cxn>
            <a:cxn ang="0">
              <a:pos x="connsiteX11004" y="connsiteY11004"/>
            </a:cxn>
            <a:cxn ang="0">
              <a:pos x="connsiteX11005" y="connsiteY11005"/>
            </a:cxn>
            <a:cxn ang="0">
              <a:pos x="connsiteX11006" y="connsiteY11006"/>
            </a:cxn>
            <a:cxn ang="0">
              <a:pos x="connsiteX11007" y="connsiteY11007"/>
            </a:cxn>
            <a:cxn ang="0">
              <a:pos x="connsiteX11008" y="connsiteY11008"/>
            </a:cxn>
            <a:cxn ang="0">
              <a:pos x="connsiteX11009" y="connsiteY11009"/>
            </a:cxn>
            <a:cxn ang="0">
              <a:pos x="connsiteX11010" y="connsiteY11010"/>
            </a:cxn>
            <a:cxn ang="0">
              <a:pos x="connsiteX11011" y="connsiteY11011"/>
            </a:cxn>
            <a:cxn ang="0">
              <a:pos x="connsiteX11012" y="connsiteY11012"/>
            </a:cxn>
            <a:cxn ang="0">
              <a:pos x="connsiteX11013" y="connsiteY11013"/>
            </a:cxn>
            <a:cxn ang="0">
              <a:pos x="connsiteX11014" y="connsiteY11014"/>
            </a:cxn>
            <a:cxn ang="0">
              <a:pos x="connsiteX11015" y="connsiteY11015"/>
            </a:cxn>
            <a:cxn ang="0">
              <a:pos x="connsiteX11016" y="connsiteY11016"/>
            </a:cxn>
            <a:cxn ang="0">
              <a:pos x="connsiteX11017" y="connsiteY11017"/>
            </a:cxn>
            <a:cxn ang="0">
              <a:pos x="connsiteX11018" y="connsiteY11018"/>
            </a:cxn>
            <a:cxn ang="0">
              <a:pos x="connsiteX11019" y="connsiteY11019"/>
            </a:cxn>
            <a:cxn ang="0">
              <a:pos x="connsiteX11020" y="connsiteY11020"/>
            </a:cxn>
            <a:cxn ang="0">
              <a:pos x="connsiteX11021" y="connsiteY11021"/>
            </a:cxn>
            <a:cxn ang="0">
              <a:pos x="connsiteX11022" y="connsiteY11022"/>
            </a:cxn>
            <a:cxn ang="0">
              <a:pos x="connsiteX11023" y="connsiteY11023"/>
            </a:cxn>
            <a:cxn ang="0">
              <a:pos x="connsiteX11024" y="connsiteY11024"/>
            </a:cxn>
            <a:cxn ang="0">
              <a:pos x="connsiteX11025" y="connsiteY11025"/>
            </a:cxn>
            <a:cxn ang="0">
              <a:pos x="connsiteX11026" y="connsiteY11026"/>
            </a:cxn>
            <a:cxn ang="0">
              <a:pos x="connsiteX11027" y="connsiteY11027"/>
            </a:cxn>
            <a:cxn ang="0">
              <a:pos x="connsiteX11028" y="connsiteY11028"/>
            </a:cxn>
            <a:cxn ang="0">
              <a:pos x="connsiteX11029" y="connsiteY11029"/>
            </a:cxn>
            <a:cxn ang="0">
              <a:pos x="connsiteX11030" y="connsiteY11030"/>
            </a:cxn>
            <a:cxn ang="0">
              <a:pos x="connsiteX11031" y="connsiteY11031"/>
            </a:cxn>
            <a:cxn ang="0">
              <a:pos x="connsiteX11032" y="connsiteY11032"/>
            </a:cxn>
            <a:cxn ang="0">
              <a:pos x="connsiteX11033" y="connsiteY11033"/>
            </a:cxn>
            <a:cxn ang="0">
              <a:pos x="connsiteX11034" y="connsiteY11034"/>
            </a:cxn>
            <a:cxn ang="0">
              <a:pos x="connsiteX11035" y="connsiteY11035"/>
            </a:cxn>
            <a:cxn ang="0">
              <a:pos x="connsiteX11036" y="connsiteY11036"/>
            </a:cxn>
            <a:cxn ang="0">
              <a:pos x="connsiteX11037" y="connsiteY11037"/>
            </a:cxn>
            <a:cxn ang="0">
              <a:pos x="connsiteX11038" y="connsiteY11038"/>
            </a:cxn>
            <a:cxn ang="0">
              <a:pos x="connsiteX11039" y="connsiteY11039"/>
            </a:cxn>
            <a:cxn ang="0">
              <a:pos x="connsiteX11040" y="connsiteY11040"/>
            </a:cxn>
            <a:cxn ang="0">
              <a:pos x="connsiteX11041" y="connsiteY11041"/>
            </a:cxn>
            <a:cxn ang="0">
              <a:pos x="connsiteX11042" y="connsiteY11042"/>
            </a:cxn>
            <a:cxn ang="0">
              <a:pos x="connsiteX11043" y="connsiteY11043"/>
            </a:cxn>
            <a:cxn ang="0">
              <a:pos x="connsiteX11044" y="connsiteY11044"/>
            </a:cxn>
            <a:cxn ang="0">
              <a:pos x="connsiteX11045" y="connsiteY11045"/>
            </a:cxn>
            <a:cxn ang="0">
              <a:pos x="connsiteX11046" y="connsiteY11046"/>
            </a:cxn>
            <a:cxn ang="0">
              <a:pos x="connsiteX11047" y="connsiteY11047"/>
            </a:cxn>
            <a:cxn ang="0">
              <a:pos x="connsiteX11048" y="connsiteY11048"/>
            </a:cxn>
            <a:cxn ang="0">
              <a:pos x="connsiteX11049" y="connsiteY11049"/>
            </a:cxn>
            <a:cxn ang="0">
              <a:pos x="connsiteX11050" y="connsiteY11050"/>
            </a:cxn>
            <a:cxn ang="0">
              <a:pos x="connsiteX11051" y="connsiteY11051"/>
            </a:cxn>
            <a:cxn ang="0">
              <a:pos x="connsiteX11052" y="connsiteY11052"/>
            </a:cxn>
            <a:cxn ang="0">
              <a:pos x="connsiteX11053" y="connsiteY11053"/>
            </a:cxn>
            <a:cxn ang="0">
              <a:pos x="connsiteX11054" y="connsiteY11054"/>
            </a:cxn>
            <a:cxn ang="0">
              <a:pos x="connsiteX11055" y="connsiteY11055"/>
            </a:cxn>
            <a:cxn ang="0">
              <a:pos x="connsiteX11056" y="connsiteY11056"/>
            </a:cxn>
            <a:cxn ang="0">
              <a:pos x="connsiteX11057" y="connsiteY11057"/>
            </a:cxn>
            <a:cxn ang="0">
              <a:pos x="connsiteX11058" y="connsiteY11058"/>
            </a:cxn>
            <a:cxn ang="0">
              <a:pos x="connsiteX11059" y="connsiteY11059"/>
            </a:cxn>
            <a:cxn ang="0">
              <a:pos x="connsiteX11060" y="connsiteY11060"/>
            </a:cxn>
            <a:cxn ang="0">
              <a:pos x="connsiteX11061" y="connsiteY11061"/>
            </a:cxn>
            <a:cxn ang="0">
              <a:pos x="connsiteX11062" y="connsiteY11062"/>
            </a:cxn>
            <a:cxn ang="0">
              <a:pos x="connsiteX11063" y="connsiteY11063"/>
            </a:cxn>
            <a:cxn ang="0">
              <a:pos x="connsiteX11064" y="connsiteY11064"/>
            </a:cxn>
            <a:cxn ang="0">
              <a:pos x="connsiteX11065" y="connsiteY11065"/>
            </a:cxn>
            <a:cxn ang="0">
              <a:pos x="connsiteX11066" y="connsiteY11066"/>
            </a:cxn>
            <a:cxn ang="0">
              <a:pos x="connsiteX11067" y="connsiteY11067"/>
            </a:cxn>
            <a:cxn ang="0">
              <a:pos x="connsiteX11068" y="connsiteY11068"/>
            </a:cxn>
            <a:cxn ang="0">
              <a:pos x="connsiteX11069" y="connsiteY11069"/>
            </a:cxn>
            <a:cxn ang="0">
              <a:pos x="connsiteX11070" y="connsiteY11070"/>
            </a:cxn>
            <a:cxn ang="0">
              <a:pos x="connsiteX11071" y="connsiteY11071"/>
            </a:cxn>
            <a:cxn ang="0">
              <a:pos x="connsiteX11072" y="connsiteY11072"/>
            </a:cxn>
            <a:cxn ang="0">
              <a:pos x="connsiteX11073" y="connsiteY11073"/>
            </a:cxn>
            <a:cxn ang="0">
              <a:pos x="connsiteX11074" y="connsiteY11074"/>
            </a:cxn>
            <a:cxn ang="0">
              <a:pos x="connsiteX11075" y="connsiteY11075"/>
            </a:cxn>
            <a:cxn ang="0">
              <a:pos x="connsiteX11076" y="connsiteY11076"/>
            </a:cxn>
            <a:cxn ang="0">
              <a:pos x="connsiteX11077" y="connsiteY11077"/>
            </a:cxn>
            <a:cxn ang="0">
              <a:pos x="connsiteX11078" y="connsiteY11078"/>
            </a:cxn>
            <a:cxn ang="0">
              <a:pos x="connsiteX11079" y="connsiteY11079"/>
            </a:cxn>
            <a:cxn ang="0">
              <a:pos x="connsiteX11080" y="connsiteY11080"/>
            </a:cxn>
            <a:cxn ang="0">
              <a:pos x="connsiteX11081" y="connsiteY11081"/>
            </a:cxn>
            <a:cxn ang="0">
              <a:pos x="connsiteX11082" y="connsiteY11082"/>
            </a:cxn>
            <a:cxn ang="0">
              <a:pos x="connsiteX11083" y="connsiteY11083"/>
            </a:cxn>
            <a:cxn ang="0">
              <a:pos x="connsiteX11084" y="connsiteY11084"/>
            </a:cxn>
            <a:cxn ang="0">
              <a:pos x="connsiteX11085" y="connsiteY11085"/>
            </a:cxn>
            <a:cxn ang="0">
              <a:pos x="connsiteX11086" y="connsiteY11086"/>
            </a:cxn>
            <a:cxn ang="0">
              <a:pos x="connsiteX11087" y="connsiteY11087"/>
            </a:cxn>
            <a:cxn ang="0">
              <a:pos x="connsiteX11088" y="connsiteY11088"/>
            </a:cxn>
            <a:cxn ang="0">
              <a:pos x="connsiteX11089" y="connsiteY11089"/>
            </a:cxn>
            <a:cxn ang="0">
              <a:pos x="connsiteX11090" y="connsiteY11090"/>
            </a:cxn>
            <a:cxn ang="0">
              <a:pos x="connsiteX11091" y="connsiteY11091"/>
            </a:cxn>
            <a:cxn ang="0">
              <a:pos x="connsiteX11092" y="connsiteY11092"/>
            </a:cxn>
            <a:cxn ang="0">
              <a:pos x="connsiteX11093" y="connsiteY11093"/>
            </a:cxn>
            <a:cxn ang="0">
              <a:pos x="connsiteX11094" y="connsiteY11094"/>
            </a:cxn>
            <a:cxn ang="0">
              <a:pos x="connsiteX11095" y="connsiteY11095"/>
            </a:cxn>
            <a:cxn ang="0">
              <a:pos x="connsiteX11096" y="connsiteY11096"/>
            </a:cxn>
            <a:cxn ang="0">
              <a:pos x="connsiteX11097" y="connsiteY11097"/>
            </a:cxn>
            <a:cxn ang="0">
              <a:pos x="connsiteX11098" y="connsiteY11098"/>
            </a:cxn>
            <a:cxn ang="0">
              <a:pos x="connsiteX11099" y="connsiteY11099"/>
            </a:cxn>
            <a:cxn ang="0">
              <a:pos x="connsiteX11100" y="connsiteY11100"/>
            </a:cxn>
            <a:cxn ang="0">
              <a:pos x="connsiteX11101" y="connsiteY11101"/>
            </a:cxn>
            <a:cxn ang="0">
              <a:pos x="connsiteX11102" y="connsiteY11102"/>
            </a:cxn>
            <a:cxn ang="0">
              <a:pos x="connsiteX11103" y="connsiteY11103"/>
            </a:cxn>
            <a:cxn ang="0">
              <a:pos x="connsiteX11104" y="connsiteY11104"/>
            </a:cxn>
            <a:cxn ang="0">
              <a:pos x="connsiteX11105" y="connsiteY11105"/>
            </a:cxn>
            <a:cxn ang="0">
              <a:pos x="connsiteX11106" y="connsiteY11106"/>
            </a:cxn>
            <a:cxn ang="0">
              <a:pos x="connsiteX11107" y="connsiteY11107"/>
            </a:cxn>
            <a:cxn ang="0">
              <a:pos x="connsiteX11108" y="connsiteY11108"/>
            </a:cxn>
            <a:cxn ang="0">
              <a:pos x="connsiteX11109" y="connsiteY11109"/>
            </a:cxn>
            <a:cxn ang="0">
              <a:pos x="connsiteX11110" y="connsiteY11110"/>
            </a:cxn>
            <a:cxn ang="0">
              <a:pos x="connsiteX11111" y="connsiteY11111"/>
            </a:cxn>
            <a:cxn ang="0">
              <a:pos x="connsiteX11112" y="connsiteY11112"/>
            </a:cxn>
            <a:cxn ang="0">
              <a:pos x="connsiteX11113" y="connsiteY11113"/>
            </a:cxn>
            <a:cxn ang="0">
              <a:pos x="connsiteX11114" y="connsiteY11114"/>
            </a:cxn>
            <a:cxn ang="0">
              <a:pos x="connsiteX11115" y="connsiteY11115"/>
            </a:cxn>
            <a:cxn ang="0">
              <a:pos x="connsiteX11116" y="connsiteY11116"/>
            </a:cxn>
            <a:cxn ang="0">
              <a:pos x="connsiteX11117" y="connsiteY11117"/>
            </a:cxn>
            <a:cxn ang="0">
              <a:pos x="connsiteX11118" y="connsiteY11118"/>
            </a:cxn>
            <a:cxn ang="0">
              <a:pos x="connsiteX11119" y="connsiteY11119"/>
            </a:cxn>
            <a:cxn ang="0">
              <a:pos x="connsiteX11120" y="connsiteY11120"/>
            </a:cxn>
            <a:cxn ang="0">
              <a:pos x="connsiteX11121" y="connsiteY11121"/>
            </a:cxn>
            <a:cxn ang="0">
              <a:pos x="connsiteX11122" y="connsiteY11122"/>
            </a:cxn>
            <a:cxn ang="0">
              <a:pos x="connsiteX11123" y="connsiteY11123"/>
            </a:cxn>
            <a:cxn ang="0">
              <a:pos x="connsiteX11124" y="connsiteY11124"/>
            </a:cxn>
            <a:cxn ang="0">
              <a:pos x="connsiteX11125" y="connsiteY11125"/>
            </a:cxn>
            <a:cxn ang="0">
              <a:pos x="connsiteX11126" y="connsiteY11126"/>
            </a:cxn>
            <a:cxn ang="0">
              <a:pos x="connsiteX11127" y="connsiteY11127"/>
            </a:cxn>
            <a:cxn ang="0">
              <a:pos x="connsiteX11128" y="connsiteY11128"/>
            </a:cxn>
            <a:cxn ang="0">
              <a:pos x="connsiteX11129" y="connsiteY11129"/>
            </a:cxn>
            <a:cxn ang="0">
              <a:pos x="connsiteX11130" y="connsiteY11130"/>
            </a:cxn>
            <a:cxn ang="0">
              <a:pos x="connsiteX11131" y="connsiteY11131"/>
            </a:cxn>
            <a:cxn ang="0">
              <a:pos x="connsiteX11132" y="connsiteY11132"/>
            </a:cxn>
            <a:cxn ang="0">
              <a:pos x="connsiteX11133" y="connsiteY11133"/>
            </a:cxn>
            <a:cxn ang="0">
              <a:pos x="connsiteX11134" y="connsiteY11134"/>
            </a:cxn>
            <a:cxn ang="0">
              <a:pos x="connsiteX11135" y="connsiteY11135"/>
            </a:cxn>
            <a:cxn ang="0">
              <a:pos x="connsiteX11136" y="connsiteY11136"/>
            </a:cxn>
            <a:cxn ang="0">
              <a:pos x="connsiteX11137" y="connsiteY11137"/>
            </a:cxn>
            <a:cxn ang="0">
              <a:pos x="connsiteX11138" y="connsiteY11138"/>
            </a:cxn>
            <a:cxn ang="0">
              <a:pos x="connsiteX11139" y="connsiteY11139"/>
            </a:cxn>
            <a:cxn ang="0">
              <a:pos x="connsiteX11140" y="connsiteY11140"/>
            </a:cxn>
            <a:cxn ang="0">
              <a:pos x="connsiteX11141" y="connsiteY11141"/>
            </a:cxn>
            <a:cxn ang="0">
              <a:pos x="connsiteX11142" y="connsiteY11142"/>
            </a:cxn>
            <a:cxn ang="0">
              <a:pos x="connsiteX11143" y="connsiteY11143"/>
            </a:cxn>
            <a:cxn ang="0">
              <a:pos x="connsiteX11144" y="connsiteY11144"/>
            </a:cxn>
            <a:cxn ang="0">
              <a:pos x="connsiteX11145" y="connsiteY11145"/>
            </a:cxn>
            <a:cxn ang="0">
              <a:pos x="connsiteX11146" y="connsiteY11146"/>
            </a:cxn>
            <a:cxn ang="0">
              <a:pos x="connsiteX11147" y="connsiteY11147"/>
            </a:cxn>
            <a:cxn ang="0">
              <a:pos x="connsiteX11148" y="connsiteY11148"/>
            </a:cxn>
            <a:cxn ang="0">
              <a:pos x="connsiteX11149" y="connsiteY11149"/>
            </a:cxn>
            <a:cxn ang="0">
              <a:pos x="connsiteX11150" y="connsiteY11150"/>
            </a:cxn>
            <a:cxn ang="0">
              <a:pos x="connsiteX11151" y="connsiteY11151"/>
            </a:cxn>
            <a:cxn ang="0">
              <a:pos x="connsiteX11152" y="connsiteY11152"/>
            </a:cxn>
            <a:cxn ang="0">
              <a:pos x="connsiteX11153" y="connsiteY11153"/>
            </a:cxn>
            <a:cxn ang="0">
              <a:pos x="connsiteX11154" y="connsiteY11154"/>
            </a:cxn>
            <a:cxn ang="0">
              <a:pos x="connsiteX11155" y="connsiteY11155"/>
            </a:cxn>
            <a:cxn ang="0">
              <a:pos x="connsiteX11156" y="connsiteY11156"/>
            </a:cxn>
            <a:cxn ang="0">
              <a:pos x="connsiteX11157" y="connsiteY11157"/>
            </a:cxn>
            <a:cxn ang="0">
              <a:pos x="connsiteX11158" y="connsiteY11158"/>
            </a:cxn>
            <a:cxn ang="0">
              <a:pos x="connsiteX11159" y="connsiteY11159"/>
            </a:cxn>
            <a:cxn ang="0">
              <a:pos x="connsiteX11160" y="connsiteY11160"/>
            </a:cxn>
            <a:cxn ang="0">
              <a:pos x="connsiteX11161" y="connsiteY11161"/>
            </a:cxn>
            <a:cxn ang="0">
              <a:pos x="connsiteX11162" y="connsiteY11162"/>
            </a:cxn>
            <a:cxn ang="0">
              <a:pos x="connsiteX11163" y="connsiteY11163"/>
            </a:cxn>
            <a:cxn ang="0">
              <a:pos x="connsiteX11164" y="connsiteY11164"/>
            </a:cxn>
            <a:cxn ang="0">
              <a:pos x="connsiteX11165" y="connsiteY11165"/>
            </a:cxn>
            <a:cxn ang="0">
              <a:pos x="connsiteX11166" y="connsiteY11166"/>
            </a:cxn>
            <a:cxn ang="0">
              <a:pos x="connsiteX11167" y="connsiteY11167"/>
            </a:cxn>
            <a:cxn ang="0">
              <a:pos x="connsiteX11168" y="connsiteY11168"/>
            </a:cxn>
            <a:cxn ang="0">
              <a:pos x="connsiteX11169" y="connsiteY11169"/>
            </a:cxn>
            <a:cxn ang="0">
              <a:pos x="connsiteX11170" y="connsiteY11170"/>
            </a:cxn>
            <a:cxn ang="0">
              <a:pos x="connsiteX11171" y="connsiteY11171"/>
            </a:cxn>
            <a:cxn ang="0">
              <a:pos x="connsiteX11172" y="connsiteY11172"/>
            </a:cxn>
            <a:cxn ang="0">
              <a:pos x="connsiteX11173" y="connsiteY11173"/>
            </a:cxn>
            <a:cxn ang="0">
              <a:pos x="connsiteX11174" y="connsiteY11174"/>
            </a:cxn>
            <a:cxn ang="0">
              <a:pos x="connsiteX11175" y="connsiteY11175"/>
            </a:cxn>
            <a:cxn ang="0">
              <a:pos x="connsiteX11176" y="connsiteY11176"/>
            </a:cxn>
            <a:cxn ang="0">
              <a:pos x="connsiteX11177" y="connsiteY11177"/>
            </a:cxn>
            <a:cxn ang="0">
              <a:pos x="connsiteX11178" y="connsiteY11178"/>
            </a:cxn>
            <a:cxn ang="0">
              <a:pos x="connsiteX11179" y="connsiteY11179"/>
            </a:cxn>
            <a:cxn ang="0">
              <a:pos x="connsiteX11180" y="connsiteY11180"/>
            </a:cxn>
            <a:cxn ang="0">
              <a:pos x="connsiteX11181" y="connsiteY11181"/>
            </a:cxn>
            <a:cxn ang="0">
              <a:pos x="connsiteX11182" y="connsiteY11182"/>
            </a:cxn>
            <a:cxn ang="0">
              <a:pos x="connsiteX11183" y="connsiteY11183"/>
            </a:cxn>
            <a:cxn ang="0">
              <a:pos x="connsiteX11184" y="connsiteY11184"/>
            </a:cxn>
            <a:cxn ang="0">
              <a:pos x="connsiteX11185" y="connsiteY11185"/>
            </a:cxn>
            <a:cxn ang="0">
              <a:pos x="connsiteX11186" y="connsiteY11186"/>
            </a:cxn>
            <a:cxn ang="0">
              <a:pos x="connsiteX11187" y="connsiteY11187"/>
            </a:cxn>
            <a:cxn ang="0">
              <a:pos x="connsiteX11188" y="connsiteY11188"/>
            </a:cxn>
            <a:cxn ang="0">
              <a:pos x="connsiteX11189" y="connsiteY11189"/>
            </a:cxn>
            <a:cxn ang="0">
              <a:pos x="connsiteX11190" y="connsiteY11190"/>
            </a:cxn>
            <a:cxn ang="0">
              <a:pos x="connsiteX11191" y="connsiteY11191"/>
            </a:cxn>
            <a:cxn ang="0">
              <a:pos x="connsiteX11192" y="connsiteY11192"/>
            </a:cxn>
            <a:cxn ang="0">
              <a:pos x="connsiteX11193" y="connsiteY11193"/>
            </a:cxn>
            <a:cxn ang="0">
              <a:pos x="connsiteX11194" y="connsiteY11194"/>
            </a:cxn>
            <a:cxn ang="0">
              <a:pos x="connsiteX11195" y="connsiteY11195"/>
            </a:cxn>
            <a:cxn ang="0">
              <a:pos x="connsiteX11196" y="connsiteY11196"/>
            </a:cxn>
            <a:cxn ang="0">
              <a:pos x="connsiteX11197" y="connsiteY11197"/>
            </a:cxn>
            <a:cxn ang="0">
              <a:pos x="connsiteX11198" y="connsiteY11198"/>
            </a:cxn>
            <a:cxn ang="0">
              <a:pos x="connsiteX11199" y="connsiteY11199"/>
            </a:cxn>
            <a:cxn ang="0">
              <a:pos x="connsiteX11200" y="connsiteY11200"/>
            </a:cxn>
            <a:cxn ang="0">
              <a:pos x="connsiteX11201" y="connsiteY11201"/>
            </a:cxn>
            <a:cxn ang="0">
              <a:pos x="connsiteX11202" y="connsiteY11202"/>
            </a:cxn>
            <a:cxn ang="0">
              <a:pos x="connsiteX11203" y="connsiteY11203"/>
            </a:cxn>
            <a:cxn ang="0">
              <a:pos x="connsiteX11204" y="connsiteY11204"/>
            </a:cxn>
            <a:cxn ang="0">
              <a:pos x="connsiteX11205" y="connsiteY11205"/>
            </a:cxn>
            <a:cxn ang="0">
              <a:pos x="connsiteX11206" y="connsiteY11206"/>
            </a:cxn>
            <a:cxn ang="0">
              <a:pos x="connsiteX11207" y="connsiteY11207"/>
            </a:cxn>
            <a:cxn ang="0">
              <a:pos x="connsiteX11208" y="connsiteY11208"/>
            </a:cxn>
            <a:cxn ang="0">
              <a:pos x="connsiteX11209" y="connsiteY11209"/>
            </a:cxn>
            <a:cxn ang="0">
              <a:pos x="connsiteX11210" y="connsiteY11210"/>
            </a:cxn>
            <a:cxn ang="0">
              <a:pos x="connsiteX11211" y="connsiteY11211"/>
            </a:cxn>
            <a:cxn ang="0">
              <a:pos x="connsiteX11212" y="connsiteY11212"/>
            </a:cxn>
            <a:cxn ang="0">
              <a:pos x="connsiteX11213" y="connsiteY11213"/>
            </a:cxn>
            <a:cxn ang="0">
              <a:pos x="connsiteX11214" y="connsiteY11214"/>
            </a:cxn>
            <a:cxn ang="0">
              <a:pos x="connsiteX11215" y="connsiteY11215"/>
            </a:cxn>
            <a:cxn ang="0">
              <a:pos x="connsiteX11216" y="connsiteY11216"/>
            </a:cxn>
            <a:cxn ang="0">
              <a:pos x="connsiteX11217" y="connsiteY11217"/>
            </a:cxn>
            <a:cxn ang="0">
              <a:pos x="connsiteX11218" y="connsiteY11218"/>
            </a:cxn>
            <a:cxn ang="0">
              <a:pos x="connsiteX11219" y="connsiteY11219"/>
            </a:cxn>
            <a:cxn ang="0">
              <a:pos x="connsiteX11220" y="connsiteY11220"/>
            </a:cxn>
            <a:cxn ang="0">
              <a:pos x="connsiteX11221" y="connsiteY11221"/>
            </a:cxn>
            <a:cxn ang="0">
              <a:pos x="connsiteX11222" y="connsiteY11222"/>
            </a:cxn>
            <a:cxn ang="0">
              <a:pos x="connsiteX11223" y="connsiteY11223"/>
            </a:cxn>
            <a:cxn ang="0">
              <a:pos x="connsiteX11224" y="connsiteY11224"/>
            </a:cxn>
            <a:cxn ang="0">
              <a:pos x="connsiteX11225" y="connsiteY11225"/>
            </a:cxn>
            <a:cxn ang="0">
              <a:pos x="connsiteX11226" y="connsiteY11226"/>
            </a:cxn>
            <a:cxn ang="0">
              <a:pos x="connsiteX11227" y="connsiteY11227"/>
            </a:cxn>
            <a:cxn ang="0">
              <a:pos x="connsiteX11228" y="connsiteY11228"/>
            </a:cxn>
            <a:cxn ang="0">
              <a:pos x="connsiteX11229" y="connsiteY11229"/>
            </a:cxn>
            <a:cxn ang="0">
              <a:pos x="connsiteX11230" y="connsiteY11230"/>
            </a:cxn>
            <a:cxn ang="0">
              <a:pos x="connsiteX11231" y="connsiteY11231"/>
            </a:cxn>
            <a:cxn ang="0">
              <a:pos x="connsiteX11232" y="connsiteY11232"/>
            </a:cxn>
            <a:cxn ang="0">
              <a:pos x="connsiteX11233" y="connsiteY11233"/>
            </a:cxn>
            <a:cxn ang="0">
              <a:pos x="connsiteX11234" y="connsiteY11234"/>
            </a:cxn>
            <a:cxn ang="0">
              <a:pos x="connsiteX11235" y="connsiteY11235"/>
            </a:cxn>
            <a:cxn ang="0">
              <a:pos x="connsiteX11236" y="connsiteY11236"/>
            </a:cxn>
            <a:cxn ang="0">
              <a:pos x="connsiteX11237" y="connsiteY11237"/>
            </a:cxn>
            <a:cxn ang="0">
              <a:pos x="connsiteX11238" y="connsiteY11238"/>
            </a:cxn>
            <a:cxn ang="0">
              <a:pos x="connsiteX11239" y="connsiteY11239"/>
            </a:cxn>
            <a:cxn ang="0">
              <a:pos x="connsiteX11240" y="connsiteY11240"/>
            </a:cxn>
            <a:cxn ang="0">
              <a:pos x="connsiteX11241" y="connsiteY11241"/>
            </a:cxn>
            <a:cxn ang="0">
              <a:pos x="connsiteX11242" y="connsiteY11242"/>
            </a:cxn>
            <a:cxn ang="0">
              <a:pos x="connsiteX11243" y="connsiteY11243"/>
            </a:cxn>
            <a:cxn ang="0">
              <a:pos x="connsiteX11244" y="connsiteY11244"/>
            </a:cxn>
            <a:cxn ang="0">
              <a:pos x="connsiteX11245" y="connsiteY11245"/>
            </a:cxn>
            <a:cxn ang="0">
              <a:pos x="connsiteX11246" y="connsiteY11246"/>
            </a:cxn>
            <a:cxn ang="0">
              <a:pos x="connsiteX11247" y="connsiteY11247"/>
            </a:cxn>
            <a:cxn ang="0">
              <a:pos x="connsiteX11248" y="connsiteY11248"/>
            </a:cxn>
            <a:cxn ang="0">
              <a:pos x="connsiteX11249" y="connsiteY11249"/>
            </a:cxn>
            <a:cxn ang="0">
              <a:pos x="connsiteX11250" y="connsiteY11250"/>
            </a:cxn>
            <a:cxn ang="0">
              <a:pos x="connsiteX11251" y="connsiteY11251"/>
            </a:cxn>
            <a:cxn ang="0">
              <a:pos x="connsiteX11252" y="connsiteY11252"/>
            </a:cxn>
            <a:cxn ang="0">
              <a:pos x="connsiteX11253" y="connsiteY11253"/>
            </a:cxn>
            <a:cxn ang="0">
              <a:pos x="connsiteX11254" y="connsiteY11254"/>
            </a:cxn>
            <a:cxn ang="0">
              <a:pos x="connsiteX11255" y="connsiteY11255"/>
            </a:cxn>
            <a:cxn ang="0">
              <a:pos x="connsiteX11256" y="connsiteY11256"/>
            </a:cxn>
            <a:cxn ang="0">
              <a:pos x="connsiteX11257" y="connsiteY11257"/>
            </a:cxn>
            <a:cxn ang="0">
              <a:pos x="connsiteX11258" y="connsiteY11258"/>
            </a:cxn>
            <a:cxn ang="0">
              <a:pos x="connsiteX11259" y="connsiteY11259"/>
            </a:cxn>
            <a:cxn ang="0">
              <a:pos x="connsiteX11260" y="connsiteY11260"/>
            </a:cxn>
            <a:cxn ang="0">
              <a:pos x="connsiteX11261" y="connsiteY11261"/>
            </a:cxn>
            <a:cxn ang="0">
              <a:pos x="connsiteX11262" y="connsiteY11262"/>
            </a:cxn>
            <a:cxn ang="0">
              <a:pos x="connsiteX11263" y="connsiteY11263"/>
            </a:cxn>
            <a:cxn ang="0">
              <a:pos x="connsiteX11264" y="connsiteY11264"/>
            </a:cxn>
            <a:cxn ang="0">
              <a:pos x="connsiteX11265" y="connsiteY11265"/>
            </a:cxn>
            <a:cxn ang="0">
              <a:pos x="connsiteX11266" y="connsiteY11266"/>
            </a:cxn>
            <a:cxn ang="0">
              <a:pos x="connsiteX11267" y="connsiteY11267"/>
            </a:cxn>
            <a:cxn ang="0">
              <a:pos x="connsiteX11268" y="connsiteY11268"/>
            </a:cxn>
            <a:cxn ang="0">
              <a:pos x="connsiteX11269" y="connsiteY11269"/>
            </a:cxn>
            <a:cxn ang="0">
              <a:pos x="connsiteX11270" y="connsiteY11270"/>
            </a:cxn>
            <a:cxn ang="0">
              <a:pos x="connsiteX11271" y="connsiteY11271"/>
            </a:cxn>
            <a:cxn ang="0">
              <a:pos x="connsiteX11272" y="connsiteY11272"/>
            </a:cxn>
            <a:cxn ang="0">
              <a:pos x="connsiteX11273" y="connsiteY11273"/>
            </a:cxn>
            <a:cxn ang="0">
              <a:pos x="connsiteX11274" y="connsiteY11274"/>
            </a:cxn>
            <a:cxn ang="0">
              <a:pos x="connsiteX11275" y="connsiteY11275"/>
            </a:cxn>
            <a:cxn ang="0">
              <a:pos x="connsiteX11276" y="connsiteY11276"/>
            </a:cxn>
            <a:cxn ang="0">
              <a:pos x="connsiteX11277" y="connsiteY11277"/>
            </a:cxn>
            <a:cxn ang="0">
              <a:pos x="connsiteX11278" y="connsiteY11278"/>
            </a:cxn>
            <a:cxn ang="0">
              <a:pos x="connsiteX11279" y="connsiteY11279"/>
            </a:cxn>
            <a:cxn ang="0">
              <a:pos x="connsiteX11280" y="connsiteY11280"/>
            </a:cxn>
            <a:cxn ang="0">
              <a:pos x="connsiteX11281" y="connsiteY11281"/>
            </a:cxn>
            <a:cxn ang="0">
              <a:pos x="connsiteX11282" y="connsiteY11282"/>
            </a:cxn>
            <a:cxn ang="0">
              <a:pos x="connsiteX11283" y="connsiteY11283"/>
            </a:cxn>
            <a:cxn ang="0">
              <a:pos x="connsiteX11284" y="connsiteY11284"/>
            </a:cxn>
            <a:cxn ang="0">
              <a:pos x="connsiteX11285" y="connsiteY11285"/>
            </a:cxn>
            <a:cxn ang="0">
              <a:pos x="connsiteX11286" y="connsiteY11286"/>
            </a:cxn>
            <a:cxn ang="0">
              <a:pos x="connsiteX11287" y="connsiteY11287"/>
            </a:cxn>
            <a:cxn ang="0">
              <a:pos x="connsiteX11288" y="connsiteY11288"/>
            </a:cxn>
            <a:cxn ang="0">
              <a:pos x="connsiteX11289" y="connsiteY11289"/>
            </a:cxn>
            <a:cxn ang="0">
              <a:pos x="connsiteX11290" y="connsiteY11290"/>
            </a:cxn>
            <a:cxn ang="0">
              <a:pos x="connsiteX11291" y="connsiteY11291"/>
            </a:cxn>
            <a:cxn ang="0">
              <a:pos x="connsiteX11292" y="connsiteY11292"/>
            </a:cxn>
            <a:cxn ang="0">
              <a:pos x="connsiteX11293" y="connsiteY11293"/>
            </a:cxn>
            <a:cxn ang="0">
              <a:pos x="connsiteX11294" y="connsiteY11294"/>
            </a:cxn>
            <a:cxn ang="0">
              <a:pos x="connsiteX11295" y="connsiteY11295"/>
            </a:cxn>
            <a:cxn ang="0">
              <a:pos x="connsiteX11296" y="connsiteY11296"/>
            </a:cxn>
            <a:cxn ang="0">
              <a:pos x="connsiteX11297" y="connsiteY11297"/>
            </a:cxn>
            <a:cxn ang="0">
              <a:pos x="connsiteX11298" y="connsiteY11298"/>
            </a:cxn>
            <a:cxn ang="0">
              <a:pos x="connsiteX11299" y="connsiteY11299"/>
            </a:cxn>
            <a:cxn ang="0">
              <a:pos x="connsiteX11300" y="connsiteY11300"/>
            </a:cxn>
            <a:cxn ang="0">
              <a:pos x="connsiteX11301" y="connsiteY11301"/>
            </a:cxn>
            <a:cxn ang="0">
              <a:pos x="connsiteX11302" y="connsiteY11302"/>
            </a:cxn>
            <a:cxn ang="0">
              <a:pos x="connsiteX11303" y="connsiteY11303"/>
            </a:cxn>
            <a:cxn ang="0">
              <a:pos x="connsiteX11304" y="connsiteY11304"/>
            </a:cxn>
            <a:cxn ang="0">
              <a:pos x="connsiteX11305" y="connsiteY11305"/>
            </a:cxn>
            <a:cxn ang="0">
              <a:pos x="connsiteX11306" y="connsiteY11306"/>
            </a:cxn>
            <a:cxn ang="0">
              <a:pos x="connsiteX11307" y="connsiteY11307"/>
            </a:cxn>
            <a:cxn ang="0">
              <a:pos x="connsiteX11308" y="connsiteY11308"/>
            </a:cxn>
            <a:cxn ang="0">
              <a:pos x="connsiteX11309" y="connsiteY11309"/>
            </a:cxn>
            <a:cxn ang="0">
              <a:pos x="connsiteX11310" y="connsiteY11310"/>
            </a:cxn>
            <a:cxn ang="0">
              <a:pos x="connsiteX11311" y="connsiteY11311"/>
            </a:cxn>
            <a:cxn ang="0">
              <a:pos x="connsiteX11312" y="connsiteY11312"/>
            </a:cxn>
            <a:cxn ang="0">
              <a:pos x="connsiteX11313" y="connsiteY11313"/>
            </a:cxn>
            <a:cxn ang="0">
              <a:pos x="connsiteX11314" y="connsiteY11314"/>
            </a:cxn>
            <a:cxn ang="0">
              <a:pos x="connsiteX11315" y="connsiteY11315"/>
            </a:cxn>
            <a:cxn ang="0">
              <a:pos x="connsiteX11316" y="connsiteY11316"/>
            </a:cxn>
            <a:cxn ang="0">
              <a:pos x="connsiteX11317" y="connsiteY11317"/>
            </a:cxn>
            <a:cxn ang="0">
              <a:pos x="connsiteX11318" y="connsiteY11318"/>
            </a:cxn>
            <a:cxn ang="0">
              <a:pos x="connsiteX11319" y="connsiteY11319"/>
            </a:cxn>
            <a:cxn ang="0">
              <a:pos x="connsiteX11320" y="connsiteY11320"/>
            </a:cxn>
            <a:cxn ang="0">
              <a:pos x="connsiteX11321" y="connsiteY11321"/>
            </a:cxn>
            <a:cxn ang="0">
              <a:pos x="connsiteX11322" y="connsiteY11322"/>
            </a:cxn>
            <a:cxn ang="0">
              <a:pos x="connsiteX11323" y="connsiteY11323"/>
            </a:cxn>
            <a:cxn ang="0">
              <a:pos x="connsiteX11324" y="connsiteY11324"/>
            </a:cxn>
            <a:cxn ang="0">
              <a:pos x="connsiteX11325" y="connsiteY11325"/>
            </a:cxn>
            <a:cxn ang="0">
              <a:pos x="connsiteX11326" y="connsiteY11326"/>
            </a:cxn>
            <a:cxn ang="0">
              <a:pos x="connsiteX11327" y="connsiteY11327"/>
            </a:cxn>
            <a:cxn ang="0">
              <a:pos x="connsiteX11328" y="connsiteY11328"/>
            </a:cxn>
            <a:cxn ang="0">
              <a:pos x="connsiteX11329" y="connsiteY11329"/>
            </a:cxn>
            <a:cxn ang="0">
              <a:pos x="connsiteX11330" y="connsiteY11330"/>
            </a:cxn>
            <a:cxn ang="0">
              <a:pos x="connsiteX11331" y="connsiteY11331"/>
            </a:cxn>
            <a:cxn ang="0">
              <a:pos x="connsiteX11332" y="connsiteY11332"/>
            </a:cxn>
            <a:cxn ang="0">
              <a:pos x="connsiteX11333" y="connsiteY11333"/>
            </a:cxn>
            <a:cxn ang="0">
              <a:pos x="connsiteX11334" y="connsiteY11334"/>
            </a:cxn>
            <a:cxn ang="0">
              <a:pos x="connsiteX11335" y="connsiteY11335"/>
            </a:cxn>
            <a:cxn ang="0">
              <a:pos x="connsiteX11336" y="connsiteY11336"/>
            </a:cxn>
            <a:cxn ang="0">
              <a:pos x="connsiteX11337" y="connsiteY11337"/>
            </a:cxn>
            <a:cxn ang="0">
              <a:pos x="connsiteX11338" y="connsiteY11338"/>
            </a:cxn>
            <a:cxn ang="0">
              <a:pos x="connsiteX11339" y="connsiteY11339"/>
            </a:cxn>
            <a:cxn ang="0">
              <a:pos x="connsiteX11340" y="connsiteY11340"/>
            </a:cxn>
            <a:cxn ang="0">
              <a:pos x="connsiteX11341" y="connsiteY11341"/>
            </a:cxn>
            <a:cxn ang="0">
              <a:pos x="connsiteX11342" y="connsiteY11342"/>
            </a:cxn>
            <a:cxn ang="0">
              <a:pos x="connsiteX11343" y="connsiteY11343"/>
            </a:cxn>
            <a:cxn ang="0">
              <a:pos x="connsiteX11344" y="connsiteY11344"/>
            </a:cxn>
            <a:cxn ang="0">
              <a:pos x="connsiteX11345" y="connsiteY11345"/>
            </a:cxn>
            <a:cxn ang="0">
              <a:pos x="connsiteX11346" y="connsiteY11346"/>
            </a:cxn>
            <a:cxn ang="0">
              <a:pos x="connsiteX11347" y="connsiteY11347"/>
            </a:cxn>
            <a:cxn ang="0">
              <a:pos x="connsiteX11348" y="connsiteY11348"/>
            </a:cxn>
            <a:cxn ang="0">
              <a:pos x="connsiteX11349" y="connsiteY11349"/>
            </a:cxn>
            <a:cxn ang="0">
              <a:pos x="connsiteX11350" y="connsiteY11350"/>
            </a:cxn>
            <a:cxn ang="0">
              <a:pos x="connsiteX11351" y="connsiteY11351"/>
            </a:cxn>
            <a:cxn ang="0">
              <a:pos x="connsiteX11352" y="connsiteY11352"/>
            </a:cxn>
            <a:cxn ang="0">
              <a:pos x="connsiteX11353" y="connsiteY11353"/>
            </a:cxn>
            <a:cxn ang="0">
              <a:pos x="connsiteX11354" y="connsiteY11354"/>
            </a:cxn>
            <a:cxn ang="0">
              <a:pos x="connsiteX11355" y="connsiteY11355"/>
            </a:cxn>
            <a:cxn ang="0">
              <a:pos x="connsiteX11356" y="connsiteY11356"/>
            </a:cxn>
            <a:cxn ang="0">
              <a:pos x="connsiteX11357" y="connsiteY11357"/>
            </a:cxn>
            <a:cxn ang="0">
              <a:pos x="connsiteX11358" y="connsiteY11358"/>
            </a:cxn>
            <a:cxn ang="0">
              <a:pos x="connsiteX11359" y="connsiteY11359"/>
            </a:cxn>
            <a:cxn ang="0">
              <a:pos x="connsiteX11360" y="connsiteY11360"/>
            </a:cxn>
            <a:cxn ang="0">
              <a:pos x="connsiteX11361" y="connsiteY11361"/>
            </a:cxn>
            <a:cxn ang="0">
              <a:pos x="connsiteX11362" y="connsiteY11362"/>
            </a:cxn>
            <a:cxn ang="0">
              <a:pos x="connsiteX11363" y="connsiteY11363"/>
            </a:cxn>
            <a:cxn ang="0">
              <a:pos x="connsiteX11364" y="connsiteY11364"/>
            </a:cxn>
            <a:cxn ang="0">
              <a:pos x="connsiteX11365" y="connsiteY11365"/>
            </a:cxn>
            <a:cxn ang="0">
              <a:pos x="connsiteX11366" y="connsiteY11366"/>
            </a:cxn>
            <a:cxn ang="0">
              <a:pos x="connsiteX11367" y="connsiteY11367"/>
            </a:cxn>
            <a:cxn ang="0">
              <a:pos x="connsiteX11368" y="connsiteY11368"/>
            </a:cxn>
            <a:cxn ang="0">
              <a:pos x="connsiteX11369" y="connsiteY11369"/>
            </a:cxn>
            <a:cxn ang="0">
              <a:pos x="connsiteX11370" y="connsiteY11370"/>
            </a:cxn>
            <a:cxn ang="0">
              <a:pos x="connsiteX11371" y="connsiteY11371"/>
            </a:cxn>
            <a:cxn ang="0">
              <a:pos x="connsiteX11372" y="connsiteY11372"/>
            </a:cxn>
            <a:cxn ang="0">
              <a:pos x="connsiteX11373" y="connsiteY11373"/>
            </a:cxn>
            <a:cxn ang="0">
              <a:pos x="connsiteX11374" y="connsiteY11374"/>
            </a:cxn>
            <a:cxn ang="0">
              <a:pos x="connsiteX11375" y="connsiteY11375"/>
            </a:cxn>
            <a:cxn ang="0">
              <a:pos x="connsiteX11376" y="connsiteY11376"/>
            </a:cxn>
            <a:cxn ang="0">
              <a:pos x="connsiteX11377" y="connsiteY11377"/>
            </a:cxn>
            <a:cxn ang="0">
              <a:pos x="connsiteX11378" y="connsiteY11378"/>
            </a:cxn>
            <a:cxn ang="0">
              <a:pos x="connsiteX11379" y="connsiteY11379"/>
            </a:cxn>
            <a:cxn ang="0">
              <a:pos x="connsiteX11380" y="connsiteY11380"/>
            </a:cxn>
            <a:cxn ang="0">
              <a:pos x="connsiteX11381" y="connsiteY11381"/>
            </a:cxn>
            <a:cxn ang="0">
              <a:pos x="connsiteX11382" y="connsiteY11382"/>
            </a:cxn>
            <a:cxn ang="0">
              <a:pos x="connsiteX11383" y="connsiteY11383"/>
            </a:cxn>
            <a:cxn ang="0">
              <a:pos x="connsiteX11384" y="connsiteY11384"/>
            </a:cxn>
            <a:cxn ang="0">
              <a:pos x="connsiteX11385" y="connsiteY11385"/>
            </a:cxn>
            <a:cxn ang="0">
              <a:pos x="connsiteX11386" y="connsiteY11386"/>
            </a:cxn>
            <a:cxn ang="0">
              <a:pos x="connsiteX11387" y="connsiteY11387"/>
            </a:cxn>
            <a:cxn ang="0">
              <a:pos x="connsiteX11388" y="connsiteY11388"/>
            </a:cxn>
            <a:cxn ang="0">
              <a:pos x="connsiteX11389" y="connsiteY11389"/>
            </a:cxn>
            <a:cxn ang="0">
              <a:pos x="connsiteX11390" y="connsiteY11390"/>
            </a:cxn>
            <a:cxn ang="0">
              <a:pos x="connsiteX11391" y="connsiteY11391"/>
            </a:cxn>
            <a:cxn ang="0">
              <a:pos x="connsiteX11392" y="connsiteY11392"/>
            </a:cxn>
            <a:cxn ang="0">
              <a:pos x="connsiteX11393" y="connsiteY11393"/>
            </a:cxn>
            <a:cxn ang="0">
              <a:pos x="connsiteX11394" y="connsiteY11394"/>
            </a:cxn>
            <a:cxn ang="0">
              <a:pos x="connsiteX11395" y="connsiteY11395"/>
            </a:cxn>
            <a:cxn ang="0">
              <a:pos x="connsiteX11396" y="connsiteY11396"/>
            </a:cxn>
            <a:cxn ang="0">
              <a:pos x="connsiteX11397" y="connsiteY11397"/>
            </a:cxn>
            <a:cxn ang="0">
              <a:pos x="connsiteX11398" y="connsiteY11398"/>
            </a:cxn>
            <a:cxn ang="0">
              <a:pos x="connsiteX11399" y="connsiteY11399"/>
            </a:cxn>
            <a:cxn ang="0">
              <a:pos x="connsiteX11400" y="connsiteY11400"/>
            </a:cxn>
            <a:cxn ang="0">
              <a:pos x="connsiteX11401" y="connsiteY11401"/>
            </a:cxn>
            <a:cxn ang="0">
              <a:pos x="connsiteX11402" y="connsiteY11402"/>
            </a:cxn>
            <a:cxn ang="0">
              <a:pos x="connsiteX11403" y="connsiteY11403"/>
            </a:cxn>
            <a:cxn ang="0">
              <a:pos x="connsiteX11404" y="connsiteY11404"/>
            </a:cxn>
            <a:cxn ang="0">
              <a:pos x="connsiteX11405" y="connsiteY11405"/>
            </a:cxn>
            <a:cxn ang="0">
              <a:pos x="connsiteX11406" y="connsiteY11406"/>
            </a:cxn>
            <a:cxn ang="0">
              <a:pos x="connsiteX11407" y="connsiteY11407"/>
            </a:cxn>
            <a:cxn ang="0">
              <a:pos x="connsiteX11408" y="connsiteY11408"/>
            </a:cxn>
            <a:cxn ang="0">
              <a:pos x="connsiteX11409" y="connsiteY11409"/>
            </a:cxn>
            <a:cxn ang="0">
              <a:pos x="connsiteX11410" y="connsiteY11410"/>
            </a:cxn>
            <a:cxn ang="0">
              <a:pos x="connsiteX11411" y="connsiteY11411"/>
            </a:cxn>
            <a:cxn ang="0">
              <a:pos x="connsiteX11412" y="connsiteY11412"/>
            </a:cxn>
            <a:cxn ang="0">
              <a:pos x="connsiteX11413" y="connsiteY11413"/>
            </a:cxn>
            <a:cxn ang="0">
              <a:pos x="connsiteX11414" y="connsiteY11414"/>
            </a:cxn>
            <a:cxn ang="0">
              <a:pos x="connsiteX11415" y="connsiteY11415"/>
            </a:cxn>
            <a:cxn ang="0">
              <a:pos x="connsiteX11416" y="connsiteY11416"/>
            </a:cxn>
            <a:cxn ang="0">
              <a:pos x="connsiteX11417" y="connsiteY11417"/>
            </a:cxn>
            <a:cxn ang="0">
              <a:pos x="connsiteX11418" y="connsiteY11418"/>
            </a:cxn>
            <a:cxn ang="0">
              <a:pos x="connsiteX11419" y="connsiteY11419"/>
            </a:cxn>
            <a:cxn ang="0">
              <a:pos x="connsiteX11420" y="connsiteY11420"/>
            </a:cxn>
            <a:cxn ang="0">
              <a:pos x="connsiteX11421" y="connsiteY11421"/>
            </a:cxn>
            <a:cxn ang="0">
              <a:pos x="connsiteX11422" y="connsiteY11422"/>
            </a:cxn>
            <a:cxn ang="0">
              <a:pos x="connsiteX11423" y="connsiteY11423"/>
            </a:cxn>
            <a:cxn ang="0">
              <a:pos x="connsiteX11424" y="connsiteY11424"/>
            </a:cxn>
            <a:cxn ang="0">
              <a:pos x="connsiteX11425" y="connsiteY11425"/>
            </a:cxn>
            <a:cxn ang="0">
              <a:pos x="connsiteX11426" y="connsiteY11426"/>
            </a:cxn>
            <a:cxn ang="0">
              <a:pos x="connsiteX11427" y="connsiteY11427"/>
            </a:cxn>
            <a:cxn ang="0">
              <a:pos x="connsiteX11428" y="connsiteY11428"/>
            </a:cxn>
            <a:cxn ang="0">
              <a:pos x="connsiteX11429" y="connsiteY11429"/>
            </a:cxn>
            <a:cxn ang="0">
              <a:pos x="connsiteX11430" y="connsiteY11430"/>
            </a:cxn>
            <a:cxn ang="0">
              <a:pos x="connsiteX11431" y="connsiteY11431"/>
            </a:cxn>
            <a:cxn ang="0">
              <a:pos x="connsiteX11432" y="connsiteY11432"/>
            </a:cxn>
            <a:cxn ang="0">
              <a:pos x="connsiteX11433" y="connsiteY11433"/>
            </a:cxn>
            <a:cxn ang="0">
              <a:pos x="connsiteX11434" y="connsiteY11434"/>
            </a:cxn>
            <a:cxn ang="0">
              <a:pos x="connsiteX11435" y="connsiteY11435"/>
            </a:cxn>
            <a:cxn ang="0">
              <a:pos x="connsiteX11436" y="connsiteY11436"/>
            </a:cxn>
            <a:cxn ang="0">
              <a:pos x="connsiteX11437" y="connsiteY11437"/>
            </a:cxn>
            <a:cxn ang="0">
              <a:pos x="connsiteX11438" y="connsiteY11438"/>
            </a:cxn>
            <a:cxn ang="0">
              <a:pos x="connsiteX11439" y="connsiteY11439"/>
            </a:cxn>
            <a:cxn ang="0">
              <a:pos x="connsiteX11440" y="connsiteY11440"/>
            </a:cxn>
            <a:cxn ang="0">
              <a:pos x="connsiteX11441" y="connsiteY11441"/>
            </a:cxn>
            <a:cxn ang="0">
              <a:pos x="connsiteX11442" y="connsiteY11442"/>
            </a:cxn>
            <a:cxn ang="0">
              <a:pos x="connsiteX11443" y="connsiteY11443"/>
            </a:cxn>
            <a:cxn ang="0">
              <a:pos x="connsiteX11444" y="connsiteY11444"/>
            </a:cxn>
            <a:cxn ang="0">
              <a:pos x="connsiteX11445" y="connsiteY11445"/>
            </a:cxn>
            <a:cxn ang="0">
              <a:pos x="connsiteX11446" y="connsiteY11446"/>
            </a:cxn>
            <a:cxn ang="0">
              <a:pos x="connsiteX11447" y="connsiteY11447"/>
            </a:cxn>
            <a:cxn ang="0">
              <a:pos x="connsiteX11448" y="connsiteY11448"/>
            </a:cxn>
            <a:cxn ang="0">
              <a:pos x="connsiteX11449" y="connsiteY11449"/>
            </a:cxn>
            <a:cxn ang="0">
              <a:pos x="connsiteX11450" y="connsiteY11450"/>
            </a:cxn>
            <a:cxn ang="0">
              <a:pos x="connsiteX11451" y="connsiteY11451"/>
            </a:cxn>
            <a:cxn ang="0">
              <a:pos x="connsiteX11452" y="connsiteY11452"/>
            </a:cxn>
            <a:cxn ang="0">
              <a:pos x="connsiteX11453" y="connsiteY11453"/>
            </a:cxn>
            <a:cxn ang="0">
              <a:pos x="connsiteX11454" y="connsiteY11454"/>
            </a:cxn>
            <a:cxn ang="0">
              <a:pos x="connsiteX11455" y="connsiteY11455"/>
            </a:cxn>
            <a:cxn ang="0">
              <a:pos x="connsiteX11456" y="connsiteY11456"/>
            </a:cxn>
            <a:cxn ang="0">
              <a:pos x="connsiteX11457" y="connsiteY11457"/>
            </a:cxn>
            <a:cxn ang="0">
              <a:pos x="connsiteX11458" y="connsiteY11458"/>
            </a:cxn>
            <a:cxn ang="0">
              <a:pos x="connsiteX11459" y="connsiteY11459"/>
            </a:cxn>
            <a:cxn ang="0">
              <a:pos x="connsiteX11460" y="connsiteY11460"/>
            </a:cxn>
            <a:cxn ang="0">
              <a:pos x="connsiteX11461" y="connsiteY11461"/>
            </a:cxn>
            <a:cxn ang="0">
              <a:pos x="connsiteX11462" y="connsiteY11462"/>
            </a:cxn>
            <a:cxn ang="0">
              <a:pos x="connsiteX11463" y="connsiteY11463"/>
            </a:cxn>
            <a:cxn ang="0">
              <a:pos x="connsiteX11464" y="connsiteY11464"/>
            </a:cxn>
            <a:cxn ang="0">
              <a:pos x="connsiteX11465" y="connsiteY11465"/>
            </a:cxn>
            <a:cxn ang="0">
              <a:pos x="connsiteX11466" y="connsiteY11466"/>
            </a:cxn>
            <a:cxn ang="0">
              <a:pos x="connsiteX11467" y="connsiteY11467"/>
            </a:cxn>
            <a:cxn ang="0">
              <a:pos x="connsiteX11468" y="connsiteY11468"/>
            </a:cxn>
            <a:cxn ang="0">
              <a:pos x="connsiteX11469" y="connsiteY11469"/>
            </a:cxn>
            <a:cxn ang="0">
              <a:pos x="connsiteX11470" y="connsiteY11470"/>
            </a:cxn>
            <a:cxn ang="0">
              <a:pos x="connsiteX11471" y="connsiteY11471"/>
            </a:cxn>
            <a:cxn ang="0">
              <a:pos x="connsiteX11472" y="connsiteY11472"/>
            </a:cxn>
            <a:cxn ang="0">
              <a:pos x="connsiteX11473" y="connsiteY11473"/>
            </a:cxn>
            <a:cxn ang="0">
              <a:pos x="connsiteX11474" y="connsiteY11474"/>
            </a:cxn>
            <a:cxn ang="0">
              <a:pos x="connsiteX11475" y="connsiteY11475"/>
            </a:cxn>
            <a:cxn ang="0">
              <a:pos x="connsiteX11476" y="connsiteY11476"/>
            </a:cxn>
            <a:cxn ang="0">
              <a:pos x="connsiteX11477" y="connsiteY11477"/>
            </a:cxn>
            <a:cxn ang="0">
              <a:pos x="connsiteX11478" y="connsiteY11478"/>
            </a:cxn>
            <a:cxn ang="0">
              <a:pos x="connsiteX11479" y="connsiteY11479"/>
            </a:cxn>
            <a:cxn ang="0">
              <a:pos x="connsiteX11480" y="connsiteY11480"/>
            </a:cxn>
            <a:cxn ang="0">
              <a:pos x="connsiteX11481" y="connsiteY11481"/>
            </a:cxn>
            <a:cxn ang="0">
              <a:pos x="connsiteX11482" y="connsiteY11482"/>
            </a:cxn>
            <a:cxn ang="0">
              <a:pos x="connsiteX11483" y="connsiteY11483"/>
            </a:cxn>
            <a:cxn ang="0">
              <a:pos x="connsiteX11484" y="connsiteY11484"/>
            </a:cxn>
            <a:cxn ang="0">
              <a:pos x="connsiteX11485" y="connsiteY11485"/>
            </a:cxn>
            <a:cxn ang="0">
              <a:pos x="connsiteX11486" y="connsiteY11486"/>
            </a:cxn>
            <a:cxn ang="0">
              <a:pos x="connsiteX11487" y="connsiteY11487"/>
            </a:cxn>
            <a:cxn ang="0">
              <a:pos x="connsiteX11488" y="connsiteY11488"/>
            </a:cxn>
            <a:cxn ang="0">
              <a:pos x="connsiteX11489" y="connsiteY11489"/>
            </a:cxn>
            <a:cxn ang="0">
              <a:pos x="connsiteX11490" y="connsiteY11490"/>
            </a:cxn>
            <a:cxn ang="0">
              <a:pos x="connsiteX11491" y="connsiteY11491"/>
            </a:cxn>
            <a:cxn ang="0">
              <a:pos x="connsiteX11492" y="connsiteY11492"/>
            </a:cxn>
            <a:cxn ang="0">
              <a:pos x="connsiteX11493" y="connsiteY11493"/>
            </a:cxn>
            <a:cxn ang="0">
              <a:pos x="connsiteX11494" y="connsiteY11494"/>
            </a:cxn>
            <a:cxn ang="0">
              <a:pos x="connsiteX11495" y="connsiteY11495"/>
            </a:cxn>
            <a:cxn ang="0">
              <a:pos x="connsiteX11496" y="connsiteY11496"/>
            </a:cxn>
            <a:cxn ang="0">
              <a:pos x="connsiteX11497" y="connsiteY11497"/>
            </a:cxn>
            <a:cxn ang="0">
              <a:pos x="connsiteX11498" y="connsiteY11498"/>
            </a:cxn>
            <a:cxn ang="0">
              <a:pos x="connsiteX11499" y="connsiteY11499"/>
            </a:cxn>
            <a:cxn ang="0">
              <a:pos x="connsiteX11500" y="connsiteY11500"/>
            </a:cxn>
            <a:cxn ang="0">
              <a:pos x="connsiteX11501" y="connsiteY11501"/>
            </a:cxn>
            <a:cxn ang="0">
              <a:pos x="connsiteX11502" y="connsiteY11502"/>
            </a:cxn>
            <a:cxn ang="0">
              <a:pos x="connsiteX11503" y="connsiteY11503"/>
            </a:cxn>
            <a:cxn ang="0">
              <a:pos x="connsiteX11504" y="connsiteY11504"/>
            </a:cxn>
            <a:cxn ang="0">
              <a:pos x="connsiteX11505" y="connsiteY11505"/>
            </a:cxn>
            <a:cxn ang="0">
              <a:pos x="connsiteX11506" y="connsiteY11506"/>
            </a:cxn>
            <a:cxn ang="0">
              <a:pos x="connsiteX11507" y="connsiteY11507"/>
            </a:cxn>
            <a:cxn ang="0">
              <a:pos x="connsiteX11508" y="connsiteY11508"/>
            </a:cxn>
            <a:cxn ang="0">
              <a:pos x="connsiteX11509" y="connsiteY11509"/>
            </a:cxn>
            <a:cxn ang="0">
              <a:pos x="connsiteX11510" y="connsiteY11510"/>
            </a:cxn>
            <a:cxn ang="0">
              <a:pos x="connsiteX11511" y="connsiteY11511"/>
            </a:cxn>
            <a:cxn ang="0">
              <a:pos x="connsiteX11512" y="connsiteY11512"/>
            </a:cxn>
            <a:cxn ang="0">
              <a:pos x="connsiteX11513" y="connsiteY11513"/>
            </a:cxn>
            <a:cxn ang="0">
              <a:pos x="connsiteX11514" y="connsiteY11514"/>
            </a:cxn>
            <a:cxn ang="0">
              <a:pos x="connsiteX11515" y="connsiteY11515"/>
            </a:cxn>
            <a:cxn ang="0">
              <a:pos x="connsiteX11516" y="connsiteY11516"/>
            </a:cxn>
            <a:cxn ang="0">
              <a:pos x="connsiteX11517" y="connsiteY11517"/>
            </a:cxn>
            <a:cxn ang="0">
              <a:pos x="connsiteX11518" y="connsiteY11518"/>
            </a:cxn>
            <a:cxn ang="0">
              <a:pos x="connsiteX11519" y="connsiteY11519"/>
            </a:cxn>
            <a:cxn ang="0">
              <a:pos x="connsiteX11520" y="connsiteY11520"/>
            </a:cxn>
            <a:cxn ang="0">
              <a:pos x="connsiteX11521" y="connsiteY11521"/>
            </a:cxn>
            <a:cxn ang="0">
              <a:pos x="connsiteX11522" y="connsiteY11522"/>
            </a:cxn>
            <a:cxn ang="0">
              <a:pos x="connsiteX11523" y="connsiteY11523"/>
            </a:cxn>
            <a:cxn ang="0">
              <a:pos x="connsiteX11524" y="connsiteY11524"/>
            </a:cxn>
            <a:cxn ang="0">
              <a:pos x="connsiteX11525" y="connsiteY11525"/>
            </a:cxn>
            <a:cxn ang="0">
              <a:pos x="connsiteX11526" y="connsiteY11526"/>
            </a:cxn>
            <a:cxn ang="0">
              <a:pos x="connsiteX11527" y="connsiteY11527"/>
            </a:cxn>
            <a:cxn ang="0">
              <a:pos x="connsiteX11528" y="connsiteY11528"/>
            </a:cxn>
            <a:cxn ang="0">
              <a:pos x="connsiteX11529" y="connsiteY11529"/>
            </a:cxn>
            <a:cxn ang="0">
              <a:pos x="connsiteX11530" y="connsiteY11530"/>
            </a:cxn>
            <a:cxn ang="0">
              <a:pos x="connsiteX11531" y="connsiteY11531"/>
            </a:cxn>
            <a:cxn ang="0">
              <a:pos x="connsiteX11532" y="connsiteY11532"/>
            </a:cxn>
            <a:cxn ang="0">
              <a:pos x="connsiteX11533" y="connsiteY11533"/>
            </a:cxn>
            <a:cxn ang="0">
              <a:pos x="connsiteX11534" y="connsiteY11534"/>
            </a:cxn>
            <a:cxn ang="0">
              <a:pos x="connsiteX11535" y="connsiteY11535"/>
            </a:cxn>
            <a:cxn ang="0">
              <a:pos x="connsiteX11536" y="connsiteY11536"/>
            </a:cxn>
            <a:cxn ang="0">
              <a:pos x="connsiteX11537" y="connsiteY11537"/>
            </a:cxn>
            <a:cxn ang="0">
              <a:pos x="connsiteX11538" y="connsiteY11538"/>
            </a:cxn>
            <a:cxn ang="0">
              <a:pos x="connsiteX11539" y="connsiteY11539"/>
            </a:cxn>
            <a:cxn ang="0">
              <a:pos x="connsiteX11540" y="connsiteY11540"/>
            </a:cxn>
            <a:cxn ang="0">
              <a:pos x="connsiteX11541" y="connsiteY11541"/>
            </a:cxn>
            <a:cxn ang="0">
              <a:pos x="connsiteX11542" y="connsiteY11542"/>
            </a:cxn>
            <a:cxn ang="0">
              <a:pos x="connsiteX11543" y="connsiteY11543"/>
            </a:cxn>
            <a:cxn ang="0">
              <a:pos x="connsiteX11544" y="connsiteY11544"/>
            </a:cxn>
            <a:cxn ang="0">
              <a:pos x="connsiteX11545" y="connsiteY11545"/>
            </a:cxn>
            <a:cxn ang="0">
              <a:pos x="connsiteX11546" y="connsiteY11546"/>
            </a:cxn>
            <a:cxn ang="0">
              <a:pos x="connsiteX11547" y="connsiteY11547"/>
            </a:cxn>
            <a:cxn ang="0">
              <a:pos x="connsiteX11548" y="connsiteY11548"/>
            </a:cxn>
            <a:cxn ang="0">
              <a:pos x="connsiteX11549" y="connsiteY11549"/>
            </a:cxn>
            <a:cxn ang="0">
              <a:pos x="connsiteX11550" y="connsiteY11550"/>
            </a:cxn>
            <a:cxn ang="0">
              <a:pos x="connsiteX11551" y="connsiteY11551"/>
            </a:cxn>
            <a:cxn ang="0">
              <a:pos x="connsiteX11552" y="connsiteY11552"/>
            </a:cxn>
            <a:cxn ang="0">
              <a:pos x="connsiteX11553" y="connsiteY11553"/>
            </a:cxn>
            <a:cxn ang="0">
              <a:pos x="connsiteX11554" y="connsiteY11554"/>
            </a:cxn>
            <a:cxn ang="0">
              <a:pos x="connsiteX11555" y="connsiteY11555"/>
            </a:cxn>
            <a:cxn ang="0">
              <a:pos x="connsiteX11556" y="connsiteY11556"/>
            </a:cxn>
            <a:cxn ang="0">
              <a:pos x="connsiteX11557" y="connsiteY11557"/>
            </a:cxn>
            <a:cxn ang="0">
              <a:pos x="connsiteX11558" y="connsiteY11558"/>
            </a:cxn>
            <a:cxn ang="0">
              <a:pos x="connsiteX11559" y="connsiteY11559"/>
            </a:cxn>
            <a:cxn ang="0">
              <a:pos x="connsiteX11560" y="connsiteY11560"/>
            </a:cxn>
            <a:cxn ang="0">
              <a:pos x="connsiteX11561" y="connsiteY11561"/>
            </a:cxn>
            <a:cxn ang="0">
              <a:pos x="connsiteX11562" y="connsiteY11562"/>
            </a:cxn>
            <a:cxn ang="0">
              <a:pos x="connsiteX11563" y="connsiteY11563"/>
            </a:cxn>
            <a:cxn ang="0">
              <a:pos x="connsiteX11564" y="connsiteY11564"/>
            </a:cxn>
            <a:cxn ang="0">
              <a:pos x="connsiteX11565" y="connsiteY11565"/>
            </a:cxn>
            <a:cxn ang="0">
              <a:pos x="connsiteX11566" y="connsiteY11566"/>
            </a:cxn>
            <a:cxn ang="0">
              <a:pos x="connsiteX11567" y="connsiteY11567"/>
            </a:cxn>
            <a:cxn ang="0">
              <a:pos x="connsiteX11568" y="connsiteY11568"/>
            </a:cxn>
            <a:cxn ang="0">
              <a:pos x="connsiteX11569" y="connsiteY11569"/>
            </a:cxn>
            <a:cxn ang="0">
              <a:pos x="connsiteX11570" y="connsiteY11570"/>
            </a:cxn>
            <a:cxn ang="0">
              <a:pos x="connsiteX11571" y="connsiteY11571"/>
            </a:cxn>
            <a:cxn ang="0">
              <a:pos x="connsiteX11572" y="connsiteY11572"/>
            </a:cxn>
            <a:cxn ang="0">
              <a:pos x="connsiteX11573" y="connsiteY11573"/>
            </a:cxn>
            <a:cxn ang="0">
              <a:pos x="connsiteX11574" y="connsiteY11574"/>
            </a:cxn>
            <a:cxn ang="0">
              <a:pos x="connsiteX11575" y="connsiteY11575"/>
            </a:cxn>
            <a:cxn ang="0">
              <a:pos x="connsiteX11576" y="connsiteY11576"/>
            </a:cxn>
            <a:cxn ang="0">
              <a:pos x="connsiteX11577" y="connsiteY11577"/>
            </a:cxn>
            <a:cxn ang="0">
              <a:pos x="connsiteX11578" y="connsiteY11578"/>
            </a:cxn>
            <a:cxn ang="0">
              <a:pos x="connsiteX11579" y="connsiteY11579"/>
            </a:cxn>
            <a:cxn ang="0">
              <a:pos x="connsiteX11580" y="connsiteY11580"/>
            </a:cxn>
            <a:cxn ang="0">
              <a:pos x="connsiteX11581" y="connsiteY11581"/>
            </a:cxn>
            <a:cxn ang="0">
              <a:pos x="connsiteX11582" y="connsiteY11582"/>
            </a:cxn>
            <a:cxn ang="0">
              <a:pos x="connsiteX11583" y="connsiteY11583"/>
            </a:cxn>
            <a:cxn ang="0">
              <a:pos x="connsiteX11584" y="connsiteY11584"/>
            </a:cxn>
            <a:cxn ang="0">
              <a:pos x="connsiteX11585" y="connsiteY11585"/>
            </a:cxn>
            <a:cxn ang="0">
              <a:pos x="connsiteX11586" y="connsiteY11586"/>
            </a:cxn>
            <a:cxn ang="0">
              <a:pos x="connsiteX11587" y="connsiteY11587"/>
            </a:cxn>
            <a:cxn ang="0">
              <a:pos x="connsiteX11588" y="connsiteY11588"/>
            </a:cxn>
            <a:cxn ang="0">
              <a:pos x="connsiteX11589" y="connsiteY11589"/>
            </a:cxn>
            <a:cxn ang="0">
              <a:pos x="connsiteX11590" y="connsiteY11590"/>
            </a:cxn>
            <a:cxn ang="0">
              <a:pos x="connsiteX11591" y="connsiteY11591"/>
            </a:cxn>
            <a:cxn ang="0">
              <a:pos x="connsiteX11592" y="connsiteY11592"/>
            </a:cxn>
            <a:cxn ang="0">
              <a:pos x="connsiteX11593" y="connsiteY11593"/>
            </a:cxn>
            <a:cxn ang="0">
              <a:pos x="connsiteX11594" y="connsiteY11594"/>
            </a:cxn>
            <a:cxn ang="0">
              <a:pos x="connsiteX11595" y="connsiteY11595"/>
            </a:cxn>
            <a:cxn ang="0">
              <a:pos x="connsiteX11596" y="connsiteY11596"/>
            </a:cxn>
            <a:cxn ang="0">
              <a:pos x="connsiteX11597" y="connsiteY11597"/>
            </a:cxn>
            <a:cxn ang="0">
              <a:pos x="connsiteX11598" y="connsiteY11598"/>
            </a:cxn>
            <a:cxn ang="0">
              <a:pos x="connsiteX11599" y="connsiteY11599"/>
            </a:cxn>
            <a:cxn ang="0">
              <a:pos x="connsiteX11600" y="connsiteY11600"/>
            </a:cxn>
            <a:cxn ang="0">
              <a:pos x="connsiteX11601" y="connsiteY11601"/>
            </a:cxn>
            <a:cxn ang="0">
              <a:pos x="connsiteX11602" y="connsiteY11602"/>
            </a:cxn>
            <a:cxn ang="0">
              <a:pos x="connsiteX11603" y="connsiteY11603"/>
            </a:cxn>
            <a:cxn ang="0">
              <a:pos x="connsiteX11604" y="connsiteY11604"/>
            </a:cxn>
            <a:cxn ang="0">
              <a:pos x="connsiteX11605" y="connsiteY11605"/>
            </a:cxn>
            <a:cxn ang="0">
              <a:pos x="connsiteX11606" y="connsiteY11606"/>
            </a:cxn>
            <a:cxn ang="0">
              <a:pos x="connsiteX11607" y="connsiteY11607"/>
            </a:cxn>
            <a:cxn ang="0">
              <a:pos x="connsiteX11608" y="connsiteY11608"/>
            </a:cxn>
            <a:cxn ang="0">
              <a:pos x="connsiteX11609" y="connsiteY11609"/>
            </a:cxn>
            <a:cxn ang="0">
              <a:pos x="connsiteX11610" y="connsiteY11610"/>
            </a:cxn>
            <a:cxn ang="0">
              <a:pos x="connsiteX11611" y="connsiteY11611"/>
            </a:cxn>
            <a:cxn ang="0">
              <a:pos x="connsiteX11612" y="connsiteY11612"/>
            </a:cxn>
            <a:cxn ang="0">
              <a:pos x="connsiteX11613" y="connsiteY11613"/>
            </a:cxn>
            <a:cxn ang="0">
              <a:pos x="connsiteX11614" y="connsiteY11614"/>
            </a:cxn>
            <a:cxn ang="0">
              <a:pos x="connsiteX11615" y="connsiteY11615"/>
            </a:cxn>
            <a:cxn ang="0">
              <a:pos x="connsiteX11616" y="connsiteY11616"/>
            </a:cxn>
            <a:cxn ang="0">
              <a:pos x="connsiteX11617" y="connsiteY11617"/>
            </a:cxn>
            <a:cxn ang="0">
              <a:pos x="connsiteX11618" y="connsiteY11618"/>
            </a:cxn>
            <a:cxn ang="0">
              <a:pos x="connsiteX11619" y="connsiteY11619"/>
            </a:cxn>
            <a:cxn ang="0">
              <a:pos x="connsiteX11620" y="connsiteY11620"/>
            </a:cxn>
            <a:cxn ang="0">
              <a:pos x="connsiteX11621" y="connsiteY11621"/>
            </a:cxn>
            <a:cxn ang="0">
              <a:pos x="connsiteX11622" y="connsiteY11622"/>
            </a:cxn>
            <a:cxn ang="0">
              <a:pos x="connsiteX11623" y="connsiteY11623"/>
            </a:cxn>
            <a:cxn ang="0">
              <a:pos x="connsiteX11624" y="connsiteY11624"/>
            </a:cxn>
            <a:cxn ang="0">
              <a:pos x="connsiteX11625" y="connsiteY11625"/>
            </a:cxn>
            <a:cxn ang="0">
              <a:pos x="connsiteX11626" y="connsiteY11626"/>
            </a:cxn>
            <a:cxn ang="0">
              <a:pos x="connsiteX11627" y="connsiteY11627"/>
            </a:cxn>
            <a:cxn ang="0">
              <a:pos x="connsiteX11628" y="connsiteY11628"/>
            </a:cxn>
            <a:cxn ang="0">
              <a:pos x="connsiteX11629" y="connsiteY11629"/>
            </a:cxn>
            <a:cxn ang="0">
              <a:pos x="connsiteX11630" y="connsiteY11630"/>
            </a:cxn>
            <a:cxn ang="0">
              <a:pos x="connsiteX11631" y="connsiteY11631"/>
            </a:cxn>
            <a:cxn ang="0">
              <a:pos x="connsiteX11632" y="connsiteY11632"/>
            </a:cxn>
            <a:cxn ang="0">
              <a:pos x="connsiteX11633" y="connsiteY11633"/>
            </a:cxn>
            <a:cxn ang="0">
              <a:pos x="connsiteX11634" y="connsiteY11634"/>
            </a:cxn>
            <a:cxn ang="0">
              <a:pos x="connsiteX11635" y="connsiteY11635"/>
            </a:cxn>
            <a:cxn ang="0">
              <a:pos x="connsiteX11636" y="connsiteY11636"/>
            </a:cxn>
            <a:cxn ang="0">
              <a:pos x="connsiteX11637" y="connsiteY11637"/>
            </a:cxn>
            <a:cxn ang="0">
              <a:pos x="connsiteX11638" y="connsiteY11638"/>
            </a:cxn>
            <a:cxn ang="0">
              <a:pos x="connsiteX11639" y="connsiteY11639"/>
            </a:cxn>
            <a:cxn ang="0">
              <a:pos x="connsiteX11640" y="connsiteY11640"/>
            </a:cxn>
            <a:cxn ang="0">
              <a:pos x="connsiteX11641" y="connsiteY11641"/>
            </a:cxn>
            <a:cxn ang="0">
              <a:pos x="connsiteX11642" y="connsiteY11642"/>
            </a:cxn>
            <a:cxn ang="0">
              <a:pos x="connsiteX11643" y="connsiteY11643"/>
            </a:cxn>
            <a:cxn ang="0">
              <a:pos x="connsiteX11644" y="connsiteY11644"/>
            </a:cxn>
            <a:cxn ang="0">
              <a:pos x="connsiteX11645" y="connsiteY11645"/>
            </a:cxn>
            <a:cxn ang="0">
              <a:pos x="connsiteX11646" y="connsiteY11646"/>
            </a:cxn>
            <a:cxn ang="0">
              <a:pos x="connsiteX11647" y="connsiteY11647"/>
            </a:cxn>
            <a:cxn ang="0">
              <a:pos x="connsiteX11648" y="connsiteY11648"/>
            </a:cxn>
            <a:cxn ang="0">
              <a:pos x="connsiteX11649" y="connsiteY11649"/>
            </a:cxn>
            <a:cxn ang="0">
              <a:pos x="connsiteX11650" y="connsiteY11650"/>
            </a:cxn>
            <a:cxn ang="0">
              <a:pos x="connsiteX11651" y="connsiteY11651"/>
            </a:cxn>
            <a:cxn ang="0">
              <a:pos x="connsiteX11652" y="connsiteY11652"/>
            </a:cxn>
            <a:cxn ang="0">
              <a:pos x="connsiteX11653" y="connsiteY11653"/>
            </a:cxn>
            <a:cxn ang="0">
              <a:pos x="connsiteX11654" y="connsiteY11654"/>
            </a:cxn>
            <a:cxn ang="0">
              <a:pos x="connsiteX11655" y="connsiteY11655"/>
            </a:cxn>
            <a:cxn ang="0">
              <a:pos x="connsiteX11656" y="connsiteY11656"/>
            </a:cxn>
            <a:cxn ang="0">
              <a:pos x="connsiteX11657" y="connsiteY11657"/>
            </a:cxn>
            <a:cxn ang="0">
              <a:pos x="connsiteX11658" y="connsiteY11658"/>
            </a:cxn>
            <a:cxn ang="0">
              <a:pos x="connsiteX11659" y="connsiteY11659"/>
            </a:cxn>
            <a:cxn ang="0">
              <a:pos x="connsiteX11660" y="connsiteY11660"/>
            </a:cxn>
            <a:cxn ang="0">
              <a:pos x="connsiteX11661" y="connsiteY11661"/>
            </a:cxn>
            <a:cxn ang="0">
              <a:pos x="connsiteX11662" y="connsiteY11662"/>
            </a:cxn>
            <a:cxn ang="0">
              <a:pos x="connsiteX11663" y="connsiteY11663"/>
            </a:cxn>
            <a:cxn ang="0">
              <a:pos x="connsiteX11664" y="connsiteY11664"/>
            </a:cxn>
            <a:cxn ang="0">
              <a:pos x="connsiteX11665" y="connsiteY11665"/>
            </a:cxn>
            <a:cxn ang="0">
              <a:pos x="connsiteX11666" y="connsiteY11666"/>
            </a:cxn>
            <a:cxn ang="0">
              <a:pos x="connsiteX11667" y="connsiteY11667"/>
            </a:cxn>
            <a:cxn ang="0">
              <a:pos x="connsiteX11668" y="connsiteY11668"/>
            </a:cxn>
            <a:cxn ang="0">
              <a:pos x="connsiteX11669" y="connsiteY11669"/>
            </a:cxn>
            <a:cxn ang="0">
              <a:pos x="connsiteX11670" y="connsiteY11670"/>
            </a:cxn>
            <a:cxn ang="0">
              <a:pos x="connsiteX11671" y="connsiteY11671"/>
            </a:cxn>
            <a:cxn ang="0">
              <a:pos x="connsiteX11672" y="connsiteY11672"/>
            </a:cxn>
            <a:cxn ang="0">
              <a:pos x="connsiteX11673" y="connsiteY11673"/>
            </a:cxn>
            <a:cxn ang="0">
              <a:pos x="connsiteX11674" y="connsiteY11674"/>
            </a:cxn>
            <a:cxn ang="0">
              <a:pos x="connsiteX11675" y="connsiteY11675"/>
            </a:cxn>
            <a:cxn ang="0">
              <a:pos x="connsiteX11676" y="connsiteY11676"/>
            </a:cxn>
            <a:cxn ang="0">
              <a:pos x="connsiteX11677" y="connsiteY11677"/>
            </a:cxn>
            <a:cxn ang="0">
              <a:pos x="connsiteX11678" y="connsiteY11678"/>
            </a:cxn>
            <a:cxn ang="0">
              <a:pos x="connsiteX11679" y="connsiteY11679"/>
            </a:cxn>
            <a:cxn ang="0">
              <a:pos x="connsiteX11680" y="connsiteY11680"/>
            </a:cxn>
            <a:cxn ang="0">
              <a:pos x="connsiteX11681" y="connsiteY11681"/>
            </a:cxn>
            <a:cxn ang="0">
              <a:pos x="connsiteX11682" y="connsiteY11682"/>
            </a:cxn>
            <a:cxn ang="0">
              <a:pos x="connsiteX11683" y="connsiteY11683"/>
            </a:cxn>
            <a:cxn ang="0">
              <a:pos x="connsiteX11684" y="connsiteY11684"/>
            </a:cxn>
            <a:cxn ang="0">
              <a:pos x="connsiteX11685" y="connsiteY11685"/>
            </a:cxn>
            <a:cxn ang="0">
              <a:pos x="connsiteX11686" y="connsiteY11686"/>
            </a:cxn>
            <a:cxn ang="0">
              <a:pos x="connsiteX11687" y="connsiteY11687"/>
            </a:cxn>
            <a:cxn ang="0">
              <a:pos x="connsiteX11688" y="connsiteY11688"/>
            </a:cxn>
            <a:cxn ang="0">
              <a:pos x="connsiteX11689" y="connsiteY11689"/>
            </a:cxn>
            <a:cxn ang="0">
              <a:pos x="connsiteX11690" y="connsiteY11690"/>
            </a:cxn>
            <a:cxn ang="0">
              <a:pos x="connsiteX11691" y="connsiteY11691"/>
            </a:cxn>
            <a:cxn ang="0">
              <a:pos x="connsiteX11692" y="connsiteY11692"/>
            </a:cxn>
            <a:cxn ang="0">
              <a:pos x="connsiteX11693" y="connsiteY11693"/>
            </a:cxn>
            <a:cxn ang="0">
              <a:pos x="connsiteX11694" y="connsiteY11694"/>
            </a:cxn>
            <a:cxn ang="0">
              <a:pos x="connsiteX11695" y="connsiteY11695"/>
            </a:cxn>
            <a:cxn ang="0">
              <a:pos x="connsiteX11696" y="connsiteY11696"/>
            </a:cxn>
            <a:cxn ang="0">
              <a:pos x="connsiteX11697" y="connsiteY11697"/>
            </a:cxn>
            <a:cxn ang="0">
              <a:pos x="connsiteX11698" y="connsiteY11698"/>
            </a:cxn>
            <a:cxn ang="0">
              <a:pos x="connsiteX11699" y="connsiteY11699"/>
            </a:cxn>
            <a:cxn ang="0">
              <a:pos x="connsiteX11700" y="connsiteY11700"/>
            </a:cxn>
            <a:cxn ang="0">
              <a:pos x="connsiteX11701" y="connsiteY11701"/>
            </a:cxn>
            <a:cxn ang="0">
              <a:pos x="connsiteX11702" y="connsiteY11702"/>
            </a:cxn>
            <a:cxn ang="0">
              <a:pos x="connsiteX11703" y="connsiteY11703"/>
            </a:cxn>
            <a:cxn ang="0">
              <a:pos x="connsiteX11704" y="connsiteY11704"/>
            </a:cxn>
            <a:cxn ang="0">
              <a:pos x="connsiteX11705" y="connsiteY11705"/>
            </a:cxn>
            <a:cxn ang="0">
              <a:pos x="connsiteX11706" y="connsiteY11706"/>
            </a:cxn>
            <a:cxn ang="0">
              <a:pos x="connsiteX11707" y="connsiteY11707"/>
            </a:cxn>
            <a:cxn ang="0">
              <a:pos x="connsiteX11708" y="connsiteY11708"/>
            </a:cxn>
            <a:cxn ang="0">
              <a:pos x="connsiteX11709" y="connsiteY11709"/>
            </a:cxn>
            <a:cxn ang="0">
              <a:pos x="connsiteX11710" y="connsiteY11710"/>
            </a:cxn>
            <a:cxn ang="0">
              <a:pos x="connsiteX11711" y="connsiteY11711"/>
            </a:cxn>
            <a:cxn ang="0">
              <a:pos x="connsiteX11712" y="connsiteY11712"/>
            </a:cxn>
            <a:cxn ang="0">
              <a:pos x="connsiteX11713" y="connsiteY11713"/>
            </a:cxn>
            <a:cxn ang="0">
              <a:pos x="connsiteX11714" y="connsiteY11714"/>
            </a:cxn>
            <a:cxn ang="0">
              <a:pos x="connsiteX11715" y="connsiteY11715"/>
            </a:cxn>
            <a:cxn ang="0">
              <a:pos x="connsiteX11716" y="connsiteY11716"/>
            </a:cxn>
            <a:cxn ang="0">
              <a:pos x="connsiteX11717" y="connsiteY11717"/>
            </a:cxn>
            <a:cxn ang="0">
              <a:pos x="connsiteX11718" y="connsiteY11718"/>
            </a:cxn>
            <a:cxn ang="0">
              <a:pos x="connsiteX11719" y="connsiteY11719"/>
            </a:cxn>
            <a:cxn ang="0">
              <a:pos x="connsiteX11720" y="connsiteY11720"/>
            </a:cxn>
            <a:cxn ang="0">
              <a:pos x="connsiteX11721" y="connsiteY11721"/>
            </a:cxn>
            <a:cxn ang="0">
              <a:pos x="connsiteX11722" y="connsiteY11722"/>
            </a:cxn>
            <a:cxn ang="0">
              <a:pos x="connsiteX11723" y="connsiteY11723"/>
            </a:cxn>
            <a:cxn ang="0">
              <a:pos x="connsiteX11724" y="connsiteY11724"/>
            </a:cxn>
            <a:cxn ang="0">
              <a:pos x="connsiteX11725" y="connsiteY11725"/>
            </a:cxn>
            <a:cxn ang="0">
              <a:pos x="connsiteX11726" y="connsiteY11726"/>
            </a:cxn>
            <a:cxn ang="0">
              <a:pos x="connsiteX11727" y="connsiteY11727"/>
            </a:cxn>
            <a:cxn ang="0">
              <a:pos x="connsiteX11728" y="connsiteY11728"/>
            </a:cxn>
            <a:cxn ang="0">
              <a:pos x="connsiteX11729" y="connsiteY11729"/>
            </a:cxn>
            <a:cxn ang="0">
              <a:pos x="connsiteX11730" y="connsiteY11730"/>
            </a:cxn>
            <a:cxn ang="0">
              <a:pos x="connsiteX11731" y="connsiteY11731"/>
            </a:cxn>
            <a:cxn ang="0">
              <a:pos x="connsiteX11732" y="connsiteY11732"/>
            </a:cxn>
            <a:cxn ang="0">
              <a:pos x="connsiteX11733" y="connsiteY11733"/>
            </a:cxn>
            <a:cxn ang="0">
              <a:pos x="connsiteX11734" y="connsiteY11734"/>
            </a:cxn>
            <a:cxn ang="0">
              <a:pos x="connsiteX11735" y="connsiteY11735"/>
            </a:cxn>
            <a:cxn ang="0">
              <a:pos x="connsiteX11736" y="connsiteY11736"/>
            </a:cxn>
            <a:cxn ang="0">
              <a:pos x="connsiteX11737" y="connsiteY11737"/>
            </a:cxn>
            <a:cxn ang="0">
              <a:pos x="connsiteX11738" y="connsiteY11738"/>
            </a:cxn>
            <a:cxn ang="0">
              <a:pos x="connsiteX11739" y="connsiteY11739"/>
            </a:cxn>
            <a:cxn ang="0">
              <a:pos x="connsiteX11740" y="connsiteY11740"/>
            </a:cxn>
            <a:cxn ang="0">
              <a:pos x="connsiteX11741" y="connsiteY11741"/>
            </a:cxn>
            <a:cxn ang="0">
              <a:pos x="connsiteX11742" y="connsiteY11742"/>
            </a:cxn>
            <a:cxn ang="0">
              <a:pos x="connsiteX11743" y="connsiteY11743"/>
            </a:cxn>
            <a:cxn ang="0">
              <a:pos x="connsiteX11744" y="connsiteY11744"/>
            </a:cxn>
            <a:cxn ang="0">
              <a:pos x="connsiteX11745" y="connsiteY11745"/>
            </a:cxn>
            <a:cxn ang="0">
              <a:pos x="connsiteX11746" y="connsiteY11746"/>
            </a:cxn>
            <a:cxn ang="0">
              <a:pos x="connsiteX11747" y="connsiteY11747"/>
            </a:cxn>
            <a:cxn ang="0">
              <a:pos x="connsiteX11748" y="connsiteY11748"/>
            </a:cxn>
            <a:cxn ang="0">
              <a:pos x="connsiteX11749" y="connsiteY11749"/>
            </a:cxn>
            <a:cxn ang="0">
              <a:pos x="connsiteX11750" y="connsiteY11750"/>
            </a:cxn>
            <a:cxn ang="0">
              <a:pos x="connsiteX11751" y="connsiteY11751"/>
            </a:cxn>
            <a:cxn ang="0">
              <a:pos x="connsiteX11752" y="connsiteY11752"/>
            </a:cxn>
            <a:cxn ang="0">
              <a:pos x="connsiteX11753" y="connsiteY11753"/>
            </a:cxn>
            <a:cxn ang="0">
              <a:pos x="connsiteX11754" y="connsiteY11754"/>
            </a:cxn>
            <a:cxn ang="0">
              <a:pos x="connsiteX11755" y="connsiteY11755"/>
            </a:cxn>
            <a:cxn ang="0">
              <a:pos x="connsiteX11756" y="connsiteY11756"/>
            </a:cxn>
            <a:cxn ang="0">
              <a:pos x="connsiteX11757" y="connsiteY11757"/>
            </a:cxn>
            <a:cxn ang="0">
              <a:pos x="connsiteX11758" y="connsiteY11758"/>
            </a:cxn>
            <a:cxn ang="0">
              <a:pos x="connsiteX11759" y="connsiteY11759"/>
            </a:cxn>
            <a:cxn ang="0">
              <a:pos x="connsiteX11760" y="connsiteY11760"/>
            </a:cxn>
            <a:cxn ang="0">
              <a:pos x="connsiteX11761" y="connsiteY11761"/>
            </a:cxn>
            <a:cxn ang="0">
              <a:pos x="connsiteX11762" y="connsiteY11762"/>
            </a:cxn>
            <a:cxn ang="0">
              <a:pos x="connsiteX11763" y="connsiteY11763"/>
            </a:cxn>
            <a:cxn ang="0">
              <a:pos x="connsiteX11764" y="connsiteY11764"/>
            </a:cxn>
            <a:cxn ang="0">
              <a:pos x="connsiteX11765" y="connsiteY11765"/>
            </a:cxn>
            <a:cxn ang="0">
              <a:pos x="connsiteX11766" y="connsiteY11766"/>
            </a:cxn>
            <a:cxn ang="0">
              <a:pos x="connsiteX11767" y="connsiteY11767"/>
            </a:cxn>
            <a:cxn ang="0">
              <a:pos x="connsiteX11768" y="connsiteY11768"/>
            </a:cxn>
            <a:cxn ang="0">
              <a:pos x="connsiteX11769" y="connsiteY11769"/>
            </a:cxn>
            <a:cxn ang="0">
              <a:pos x="connsiteX11770" y="connsiteY11770"/>
            </a:cxn>
            <a:cxn ang="0">
              <a:pos x="connsiteX11771" y="connsiteY11771"/>
            </a:cxn>
            <a:cxn ang="0">
              <a:pos x="connsiteX11772" y="connsiteY11772"/>
            </a:cxn>
            <a:cxn ang="0">
              <a:pos x="connsiteX11773" y="connsiteY11773"/>
            </a:cxn>
            <a:cxn ang="0">
              <a:pos x="connsiteX11774" y="connsiteY11774"/>
            </a:cxn>
            <a:cxn ang="0">
              <a:pos x="connsiteX11775" y="connsiteY11775"/>
            </a:cxn>
            <a:cxn ang="0">
              <a:pos x="connsiteX11776" y="connsiteY11776"/>
            </a:cxn>
            <a:cxn ang="0">
              <a:pos x="connsiteX11777" y="connsiteY11777"/>
            </a:cxn>
            <a:cxn ang="0">
              <a:pos x="connsiteX11778" y="connsiteY11778"/>
            </a:cxn>
            <a:cxn ang="0">
              <a:pos x="connsiteX11779" y="connsiteY11779"/>
            </a:cxn>
            <a:cxn ang="0">
              <a:pos x="connsiteX11780" y="connsiteY11780"/>
            </a:cxn>
            <a:cxn ang="0">
              <a:pos x="connsiteX11781" y="connsiteY11781"/>
            </a:cxn>
            <a:cxn ang="0">
              <a:pos x="connsiteX11782" y="connsiteY11782"/>
            </a:cxn>
            <a:cxn ang="0">
              <a:pos x="connsiteX11783" y="connsiteY11783"/>
            </a:cxn>
            <a:cxn ang="0">
              <a:pos x="connsiteX11784" y="connsiteY11784"/>
            </a:cxn>
            <a:cxn ang="0">
              <a:pos x="connsiteX11785" y="connsiteY11785"/>
            </a:cxn>
            <a:cxn ang="0">
              <a:pos x="connsiteX11786" y="connsiteY11786"/>
            </a:cxn>
            <a:cxn ang="0">
              <a:pos x="connsiteX11787" y="connsiteY11787"/>
            </a:cxn>
            <a:cxn ang="0">
              <a:pos x="connsiteX11788" y="connsiteY11788"/>
            </a:cxn>
            <a:cxn ang="0">
              <a:pos x="connsiteX11789" y="connsiteY11789"/>
            </a:cxn>
            <a:cxn ang="0">
              <a:pos x="connsiteX11790" y="connsiteY11790"/>
            </a:cxn>
            <a:cxn ang="0">
              <a:pos x="connsiteX11791" y="connsiteY11791"/>
            </a:cxn>
            <a:cxn ang="0">
              <a:pos x="connsiteX11792" y="connsiteY11792"/>
            </a:cxn>
            <a:cxn ang="0">
              <a:pos x="connsiteX11793" y="connsiteY11793"/>
            </a:cxn>
            <a:cxn ang="0">
              <a:pos x="connsiteX11794" y="connsiteY11794"/>
            </a:cxn>
            <a:cxn ang="0">
              <a:pos x="connsiteX11795" y="connsiteY11795"/>
            </a:cxn>
            <a:cxn ang="0">
              <a:pos x="connsiteX11796" y="connsiteY11796"/>
            </a:cxn>
            <a:cxn ang="0">
              <a:pos x="connsiteX11797" y="connsiteY11797"/>
            </a:cxn>
            <a:cxn ang="0">
              <a:pos x="connsiteX11798" y="connsiteY11798"/>
            </a:cxn>
            <a:cxn ang="0">
              <a:pos x="connsiteX11799" y="connsiteY11799"/>
            </a:cxn>
            <a:cxn ang="0">
              <a:pos x="connsiteX11800" y="connsiteY11800"/>
            </a:cxn>
            <a:cxn ang="0">
              <a:pos x="connsiteX11801" y="connsiteY11801"/>
            </a:cxn>
            <a:cxn ang="0">
              <a:pos x="connsiteX11802" y="connsiteY11802"/>
            </a:cxn>
            <a:cxn ang="0">
              <a:pos x="connsiteX11803" y="connsiteY11803"/>
            </a:cxn>
            <a:cxn ang="0">
              <a:pos x="connsiteX11804" y="connsiteY11804"/>
            </a:cxn>
            <a:cxn ang="0">
              <a:pos x="connsiteX11805" y="connsiteY11805"/>
            </a:cxn>
            <a:cxn ang="0">
              <a:pos x="connsiteX11806" y="connsiteY11806"/>
            </a:cxn>
            <a:cxn ang="0">
              <a:pos x="connsiteX11807" y="connsiteY11807"/>
            </a:cxn>
            <a:cxn ang="0">
              <a:pos x="connsiteX11808" y="connsiteY11808"/>
            </a:cxn>
            <a:cxn ang="0">
              <a:pos x="connsiteX11809" y="connsiteY11809"/>
            </a:cxn>
            <a:cxn ang="0">
              <a:pos x="connsiteX11810" y="connsiteY11810"/>
            </a:cxn>
            <a:cxn ang="0">
              <a:pos x="connsiteX11811" y="connsiteY11811"/>
            </a:cxn>
            <a:cxn ang="0">
              <a:pos x="connsiteX11812" y="connsiteY11812"/>
            </a:cxn>
            <a:cxn ang="0">
              <a:pos x="connsiteX11813" y="connsiteY11813"/>
            </a:cxn>
            <a:cxn ang="0">
              <a:pos x="connsiteX11814" y="connsiteY11814"/>
            </a:cxn>
            <a:cxn ang="0">
              <a:pos x="connsiteX11815" y="connsiteY11815"/>
            </a:cxn>
            <a:cxn ang="0">
              <a:pos x="connsiteX11816" y="connsiteY11816"/>
            </a:cxn>
            <a:cxn ang="0">
              <a:pos x="connsiteX11817" y="connsiteY11817"/>
            </a:cxn>
            <a:cxn ang="0">
              <a:pos x="connsiteX11818" y="connsiteY11818"/>
            </a:cxn>
            <a:cxn ang="0">
              <a:pos x="connsiteX11819" y="connsiteY11819"/>
            </a:cxn>
            <a:cxn ang="0">
              <a:pos x="connsiteX11820" y="connsiteY11820"/>
            </a:cxn>
            <a:cxn ang="0">
              <a:pos x="connsiteX11821" y="connsiteY11821"/>
            </a:cxn>
            <a:cxn ang="0">
              <a:pos x="connsiteX11822" y="connsiteY11822"/>
            </a:cxn>
            <a:cxn ang="0">
              <a:pos x="connsiteX11823" y="connsiteY11823"/>
            </a:cxn>
            <a:cxn ang="0">
              <a:pos x="connsiteX11824" y="connsiteY11824"/>
            </a:cxn>
            <a:cxn ang="0">
              <a:pos x="connsiteX11825" y="connsiteY11825"/>
            </a:cxn>
            <a:cxn ang="0">
              <a:pos x="connsiteX11826" y="connsiteY11826"/>
            </a:cxn>
            <a:cxn ang="0">
              <a:pos x="connsiteX11827" y="connsiteY11827"/>
            </a:cxn>
            <a:cxn ang="0">
              <a:pos x="connsiteX11828" y="connsiteY11828"/>
            </a:cxn>
            <a:cxn ang="0">
              <a:pos x="connsiteX11829" y="connsiteY11829"/>
            </a:cxn>
            <a:cxn ang="0">
              <a:pos x="connsiteX11830" y="connsiteY11830"/>
            </a:cxn>
            <a:cxn ang="0">
              <a:pos x="connsiteX11831" y="connsiteY11831"/>
            </a:cxn>
            <a:cxn ang="0">
              <a:pos x="connsiteX11832" y="connsiteY11832"/>
            </a:cxn>
            <a:cxn ang="0">
              <a:pos x="connsiteX11833" y="connsiteY11833"/>
            </a:cxn>
            <a:cxn ang="0">
              <a:pos x="connsiteX11834" y="connsiteY11834"/>
            </a:cxn>
            <a:cxn ang="0">
              <a:pos x="connsiteX11835" y="connsiteY11835"/>
            </a:cxn>
            <a:cxn ang="0">
              <a:pos x="connsiteX11836" y="connsiteY11836"/>
            </a:cxn>
            <a:cxn ang="0">
              <a:pos x="connsiteX11837" y="connsiteY11837"/>
            </a:cxn>
            <a:cxn ang="0">
              <a:pos x="connsiteX11838" y="connsiteY11838"/>
            </a:cxn>
            <a:cxn ang="0">
              <a:pos x="connsiteX11839" y="connsiteY11839"/>
            </a:cxn>
            <a:cxn ang="0">
              <a:pos x="connsiteX11840" y="connsiteY11840"/>
            </a:cxn>
            <a:cxn ang="0">
              <a:pos x="connsiteX11841" y="connsiteY11841"/>
            </a:cxn>
            <a:cxn ang="0">
              <a:pos x="connsiteX11842" y="connsiteY11842"/>
            </a:cxn>
            <a:cxn ang="0">
              <a:pos x="connsiteX11843" y="connsiteY11843"/>
            </a:cxn>
            <a:cxn ang="0">
              <a:pos x="connsiteX11844" y="connsiteY11844"/>
            </a:cxn>
            <a:cxn ang="0">
              <a:pos x="connsiteX11845" y="connsiteY11845"/>
            </a:cxn>
            <a:cxn ang="0">
              <a:pos x="connsiteX11846" y="connsiteY11846"/>
            </a:cxn>
            <a:cxn ang="0">
              <a:pos x="connsiteX11847" y="connsiteY11847"/>
            </a:cxn>
            <a:cxn ang="0">
              <a:pos x="connsiteX11848" y="connsiteY11848"/>
            </a:cxn>
            <a:cxn ang="0">
              <a:pos x="connsiteX11849" y="connsiteY11849"/>
            </a:cxn>
            <a:cxn ang="0">
              <a:pos x="connsiteX11850" y="connsiteY11850"/>
            </a:cxn>
            <a:cxn ang="0">
              <a:pos x="connsiteX11851" y="connsiteY11851"/>
            </a:cxn>
            <a:cxn ang="0">
              <a:pos x="connsiteX11852" y="connsiteY11852"/>
            </a:cxn>
            <a:cxn ang="0">
              <a:pos x="connsiteX11853" y="connsiteY11853"/>
            </a:cxn>
            <a:cxn ang="0">
              <a:pos x="connsiteX11854" y="connsiteY11854"/>
            </a:cxn>
            <a:cxn ang="0">
              <a:pos x="connsiteX11855" y="connsiteY11855"/>
            </a:cxn>
            <a:cxn ang="0">
              <a:pos x="connsiteX11856" y="connsiteY11856"/>
            </a:cxn>
            <a:cxn ang="0">
              <a:pos x="connsiteX11857" y="connsiteY11857"/>
            </a:cxn>
            <a:cxn ang="0">
              <a:pos x="connsiteX11858" y="connsiteY11858"/>
            </a:cxn>
            <a:cxn ang="0">
              <a:pos x="connsiteX11859" y="connsiteY11859"/>
            </a:cxn>
            <a:cxn ang="0">
              <a:pos x="connsiteX11860" y="connsiteY11860"/>
            </a:cxn>
            <a:cxn ang="0">
              <a:pos x="connsiteX11861" y="connsiteY11861"/>
            </a:cxn>
            <a:cxn ang="0">
              <a:pos x="connsiteX11862" y="connsiteY11862"/>
            </a:cxn>
            <a:cxn ang="0">
              <a:pos x="connsiteX11863" y="connsiteY11863"/>
            </a:cxn>
            <a:cxn ang="0">
              <a:pos x="connsiteX11864" y="connsiteY11864"/>
            </a:cxn>
            <a:cxn ang="0">
              <a:pos x="connsiteX11865" y="connsiteY11865"/>
            </a:cxn>
            <a:cxn ang="0">
              <a:pos x="connsiteX11866" y="connsiteY11866"/>
            </a:cxn>
            <a:cxn ang="0">
              <a:pos x="connsiteX11867" y="connsiteY11867"/>
            </a:cxn>
            <a:cxn ang="0">
              <a:pos x="connsiteX11868" y="connsiteY11868"/>
            </a:cxn>
            <a:cxn ang="0">
              <a:pos x="connsiteX11869" y="connsiteY11869"/>
            </a:cxn>
            <a:cxn ang="0">
              <a:pos x="connsiteX11870" y="connsiteY11870"/>
            </a:cxn>
            <a:cxn ang="0">
              <a:pos x="connsiteX11871" y="connsiteY11871"/>
            </a:cxn>
            <a:cxn ang="0">
              <a:pos x="connsiteX11872" y="connsiteY11872"/>
            </a:cxn>
            <a:cxn ang="0">
              <a:pos x="connsiteX11873" y="connsiteY11873"/>
            </a:cxn>
            <a:cxn ang="0">
              <a:pos x="connsiteX11874" y="connsiteY11874"/>
            </a:cxn>
            <a:cxn ang="0">
              <a:pos x="connsiteX11875" y="connsiteY11875"/>
            </a:cxn>
            <a:cxn ang="0">
              <a:pos x="connsiteX11876" y="connsiteY11876"/>
            </a:cxn>
            <a:cxn ang="0">
              <a:pos x="connsiteX11877" y="connsiteY11877"/>
            </a:cxn>
            <a:cxn ang="0">
              <a:pos x="connsiteX11878" y="connsiteY11878"/>
            </a:cxn>
            <a:cxn ang="0">
              <a:pos x="connsiteX11879" y="connsiteY11879"/>
            </a:cxn>
            <a:cxn ang="0">
              <a:pos x="connsiteX11880" y="connsiteY11880"/>
            </a:cxn>
            <a:cxn ang="0">
              <a:pos x="connsiteX11881" y="connsiteY11881"/>
            </a:cxn>
            <a:cxn ang="0">
              <a:pos x="connsiteX11882" y="connsiteY11882"/>
            </a:cxn>
            <a:cxn ang="0">
              <a:pos x="connsiteX11883" y="connsiteY11883"/>
            </a:cxn>
            <a:cxn ang="0">
              <a:pos x="connsiteX11884" y="connsiteY11884"/>
            </a:cxn>
            <a:cxn ang="0">
              <a:pos x="connsiteX11885" y="connsiteY11885"/>
            </a:cxn>
            <a:cxn ang="0">
              <a:pos x="connsiteX11886" y="connsiteY11886"/>
            </a:cxn>
            <a:cxn ang="0">
              <a:pos x="connsiteX11887" y="connsiteY11887"/>
            </a:cxn>
            <a:cxn ang="0">
              <a:pos x="connsiteX11888" y="connsiteY11888"/>
            </a:cxn>
            <a:cxn ang="0">
              <a:pos x="connsiteX11889" y="connsiteY11889"/>
            </a:cxn>
            <a:cxn ang="0">
              <a:pos x="connsiteX11890" y="connsiteY11890"/>
            </a:cxn>
            <a:cxn ang="0">
              <a:pos x="connsiteX11891" y="connsiteY11891"/>
            </a:cxn>
            <a:cxn ang="0">
              <a:pos x="connsiteX11892" y="connsiteY11892"/>
            </a:cxn>
            <a:cxn ang="0">
              <a:pos x="connsiteX11893" y="connsiteY11893"/>
            </a:cxn>
            <a:cxn ang="0">
              <a:pos x="connsiteX11894" y="connsiteY11894"/>
            </a:cxn>
            <a:cxn ang="0">
              <a:pos x="connsiteX11895" y="connsiteY11895"/>
            </a:cxn>
            <a:cxn ang="0">
              <a:pos x="connsiteX11896" y="connsiteY11896"/>
            </a:cxn>
            <a:cxn ang="0">
              <a:pos x="connsiteX11897" y="connsiteY11897"/>
            </a:cxn>
            <a:cxn ang="0">
              <a:pos x="connsiteX11898" y="connsiteY11898"/>
            </a:cxn>
            <a:cxn ang="0">
              <a:pos x="connsiteX11899" y="connsiteY11899"/>
            </a:cxn>
            <a:cxn ang="0">
              <a:pos x="connsiteX11900" y="connsiteY11900"/>
            </a:cxn>
            <a:cxn ang="0">
              <a:pos x="connsiteX11901" y="connsiteY11901"/>
            </a:cxn>
            <a:cxn ang="0">
              <a:pos x="connsiteX11902" y="connsiteY11902"/>
            </a:cxn>
            <a:cxn ang="0">
              <a:pos x="connsiteX11903" y="connsiteY11903"/>
            </a:cxn>
            <a:cxn ang="0">
              <a:pos x="connsiteX11904" y="connsiteY11904"/>
            </a:cxn>
            <a:cxn ang="0">
              <a:pos x="connsiteX11905" y="connsiteY11905"/>
            </a:cxn>
            <a:cxn ang="0">
              <a:pos x="connsiteX11906" y="connsiteY11906"/>
            </a:cxn>
            <a:cxn ang="0">
              <a:pos x="connsiteX11907" y="connsiteY11907"/>
            </a:cxn>
            <a:cxn ang="0">
              <a:pos x="connsiteX11908" y="connsiteY11908"/>
            </a:cxn>
            <a:cxn ang="0">
              <a:pos x="connsiteX11909" y="connsiteY11909"/>
            </a:cxn>
            <a:cxn ang="0">
              <a:pos x="connsiteX11910" y="connsiteY11910"/>
            </a:cxn>
            <a:cxn ang="0">
              <a:pos x="connsiteX11911" y="connsiteY11911"/>
            </a:cxn>
            <a:cxn ang="0">
              <a:pos x="connsiteX11912" y="connsiteY11912"/>
            </a:cxn>
            <a:cxn ang="0">
              <a:pos x="connsiteX11913" y="connsiteY11913"/>
            </a:cxn>
            <a:cxn ang="0">
              <a:pos x="connsiteX11914" y="connsiteY11914"/>
            </a:cxn>
            <a:cxn ang="0">
              <a:pos x="connsiteX11915" y="connsiteY11915"/>
            </a:cxn>
            <a:cxn ang="0">
              <a:pos x="connsiteX11916" y="connsiteY11916"/>
            </a:cxn>
            <a:cxn ang="0">
              <a:pos x="connsiteX11917" y="connsiteY11917"/>
            </a:cxn>
            <a:cxn ang="0">
              <a:pos x="connsiteX11918" y="connsiteY11918"/>
            </a:cxn>
            <a:cxn ang="0">
              <a:pos x="connsiteX11919" y="connsiteY11919"/>
            </a:cxn>
            <a:cxn ang="0">
              <a:pos x="connsiteX11920" y="connsiteY11920"/>
            </a:cxn>
            <a:cxn ang="0">
              <a:pos x="connsiteX11921" y="connsiteY11921"/>
            </a:cxn>
            <a:cxn ang="0">
              <a:pos x="connsiteX11922" y="connsiteY11922"/>
            </a:cxn>
            <a:cxn ang="0">
              <a:pos x="connsiteX11923" y="connsiteY11923"/>
            </a:cxn>
            <a:cxn ang="0">
              <a:pos x="connsiteX11924" y="connsiteY11924"/>
            </a:cxn>
            <a:cxn ang="0">
              <a:pos x="connsiteX11925" y="connsiteY11925"/>
            </a:cxn>
            <a:cxn ang="0">
              <a:pos x="connsiteX11926" y="connsiteY11926"/>
            </a:cxn>
            <a:cxn ang="0">
              <a:pos x="connsiteX11927" y="connsiteY11927"/>
            </a:cxn>
            <a:cxn ang="0">
              <a:pos x="connsiteX11928" y="connsiteY11928"/>
            </a:cxn>
            <a:cxn ang="0">
              <a:pos x="connsiteX11929" y="connsiteY11929"/>
            </a:cxn>
            <a:cxn ang="0">
              <a:pos x="connsiteX11930" y="connsiteY11930"/>
            </a:cxn>
            <a:cxn ang="0">
              <a:pos x="connsiteX11931" y="connsiteY11931"/>
            </a:cxn>
            <a:cxn ang="0">
              <a:pos x="connsiteX11932" y="connsiteY11932"/>
            </a:cxn>
            <a:cxn ang="0">
              <a:pos x="connsiteX11933" y="connsiteY11933"/>
            </a:cxn>
            <a:cxn ang="0">
              <a:pos x="connsiteX11934" y="connsiteY11934"/>
            </a:cxn>
            <a:cxn ang="0">
              <a:pos x="connsiteX11935" y="connsiteY11935"/>
            </a:cxn>
            <a:cxn ang="0">
              <a:pos x="connsiteX11936" y="connsiteY11936"/>
            </a:cxn>
            <a:cxn ang="0">
              <a:pos x="connsiteX11937" y="connsiteY11937"/>
            </a:cxn>
            <a:cxn ang="0">
              <a:pos x="connsiteX11938" y="connsiteY11938"/>
            </a:cxn>
            <a:cxn ang="0">
              <a:pos x="connsiteX11939" y="connsiteY11939"/>
            </a:cxn>
            <a:cxn ang="0">
              <a:pos x="connsiteX11940" y="connsiteY11940"/>
            </a:cxn>
            <a:cxn ang="0">
              <a:pos x="connsiteX11941" y="connsiteY11941"/>
            </a:cxn>
            <a:cxn ang="0">
              <a:pos x="connsiteX11942" y="connsiteY11942"/>
            </a:cxn>
            <a:cxn ang="0">
              <a:pos x="connsiteX11943" y="connsiteY11943"/>
            </a:cxn>
            <a:cxn ang="0">
              <a:pos x="connsiteX11944" y="connsiteY11944"/>
            </a:cxn>
            <a:cxn ang="0">
              <a:pos x="connsiteX11945" y="connsiteY11945"/>
            </a:cxn>
            <a:cxn ang="0">
              <a:pos x="connsiteX11946" y="connsiteY11946"/>
            </a:cxn>
            <a:cxn ang="0">
              <a:pos x="connsiteX11947" y="connsiteY11947"/>
            </a:cxn>
            <a:cxn ang="0">
              <a:pos x="connsiteX11948" y="connsiteY11948"/>
            </a:cxn>
            <a:cxn ang="0">
              <a:pos x="connsiteX11949" y="connsiteY11949"/>
            </a:cxn>
            <a:cxn ang="0">
              <a:pos x="connsiteX11950" y="connsiteY11950"/>
            </a:cxn>
            <a:cxn ang="0">
              <a:pos x="connsiteX11951" y="connsiteY11951"/>
            </a:cxn>
            <a:cxn ang="0">
              <a:pos x="connsiteX11952" y="connsiteY11952"/>
            </a:cxn>
            <a:cxn ang="0">
              <a:pos x="connsiteX11953" y="connsiteY11953"/>
            </a:cxn>
            <a:cxn ang="0">
              <a:pos x="connsiteX11954" y="connsiteY11954"/>
            </a:cxn>
            <a:cxn ang="0">
              <a:pos x="connsiteX11955" y="connsiteY11955"/>
            </a:cxn>
            <a:cxn ang="0">
              <a:pos x="connsiteX11956" y="connsiteY11956"/>
            </a:cxn>
            <a:cxn ang="0">
              <a:pos x="connsiteX11957" y="connsiteY11957"/>
            </a:cxn>
            <a:cxn ang="0">
              <a:pos x="connsiteX11958" y="connsiteY11958"/>
            </a:cxn>
            <a:cxn ang="0">
              <a:pos x="connsiteX11959" y="connsiteY11959"/>
            </a:cxn>
            <a:cxn ang="0">
              <a:pos x="connsiteX11960" y="connsiteY11960"/>
            </a:cxn>
            <a:cxn ang="0">
              <a:pos x="connsiteX11961" y="connsiteY11961"/>
            </a:cxn>
            <a:cxn ang="0">
              <a:pos x="connsiteX11962" y="connsiteY11962"/>
            </a:cxn>
            <a:cxn ang="0">
              <a:pos x="connsiteX11963" y="connsiteY11963"/>
            </a:cxn>
            <a:cxn ang="0">
              <a:pos x="connsiteX11964" y="connsiteY11964"/>
            </a:cxn>
            <a:cxn ang="0">
              <a:pos x="connsiteX11965" y="connsiteY11965"/>
            </a:cxn>
            <a:cxn ang="0">
              <a:pos x="connsiteX11966" y="connsiteY11966"/>
            </a:cxn>
            <a:cxn ang="0">
              <a:pos x="connsiteX11967" y="connsiteY11967"/>
            </a:cxn>
            <a:cxn ang="0">
              <a:pos x="connsiteX11968" y="connsiteY11968"/>
            </a:cxn>
            <a:cxn ang="0">
              <a:pos x="connsiteX11969" y="connsiteY11969"/>
            </a:cxn>
            <a:cxn ang="0">
              <a:pos x="connsiteX11970" y="connsiteY11970"/>
            </a:cxn>
            <a:cxn ang="0">
              <a:pos x="connsiteX11971" y="connsiteY11971"/>
            </a:cxn>
            <a:cxn ang="0">
              <a:pos x="connsiteX11972" y="connsiteY11972"/>
            </a:cxn>
            <a:cxn ang="0">
              <a:pos x="connsiteX11973" y="connsiteY11973"/>
            </a:cxn>
            <a:cxn ang="0">
              <a:pos x="connsiteX11974" y="connsiteY11974"/>
            </a:cxn>
            <a:cxn ang="0">
              <a:pos x="connsiteX11975" y="connsiteY11975"/>
            </a:cxn>
            <a:cxn ang="0">
              <a:pos x="connsiteX11976" y="connsiteY11976"/>
            </a:cxn>
            <a:cxn ang="0">
              <a:pos x="connsiteX11977" y="connsiteY11977"/>
            </a:cxn>
            <a:cxn ang="0">
              <a:pos x="connsiteX11978" y="connsiteY11978"/>
            </a:cxn>
            <a:cxn ang="0">
              <a:pos x="connsiteX11979" y="connsiteY11979"/>
            </a:cxn>
            <a:cxn ang="0">
              <a:pos x="connsiteX11980" y="connsiteY11980"/>
            </a:cxn>
            <a:cxn ang="0">
              <a:pos x="connsiteX11981" y="connsiteY11981"/>
            </a:cxn>
            <a:cxn ang="0">
              <a:pos x="connsiteX11982" y="connsiteY11982"/>
            </a:cxn>
            <a:cxn ang="0">
              <a:pos x="connsiteX11983" y="connsiteY11983"/>
            </a:cxn>
            <a:cxn ang="0">
              <a:pos x="connsiteX11984" y="connsiteY11984"/>
            </a:cxn>
            <a:cxn ang="0">
              <a:pos x="connsiteX11985" y="connsiteY11985"/>
            </a:cxn>
            <a:cxn ang="0">
              <a:pos x="connsiteX11986" y="connsiteY11986"/>
            </a:cxn>
            <a:cxn ang="0">
              <a:pos x="connsiteX11987" y="connsiteY11987"/>
            </a:cxn>
            <a:cxn ang="0">
              <a:pos x="connsiteX11988" y="connsiteY11988"/>
            </a:cxn>
            <a:cxn ang="0">
              <a:pos x="connsiteX11989" y="connsiteY11989"/>
            </a:cxn>
            <a:cxn ang="0">
              <a:pos x="connsiteX11990" y="connsiteY11990"/>
            </a:cxn>
            <a:cxn ang="0">
              <a:pos x="connsiteX11991" y="connsiteY11991"/>
            </a:cxn>
            <a:cxn ang="0">
              <a:pos x="connsiteX11992" y="connsiteY11992"/>
            </a:cxn>
            <a:cxn ang="0">
              <a:pos x="connsiteX11993" y="connsiteY11993"/>
            </a:cxn>
            <a:cxn ang="0">
              <a:pos x="connsiteX11994" y="connsiteY11994"/>
            </a:cxn>
            <a:cxn ang="0">
              <a:pos x="connsiteX11995" y="connsiteY11995"/>
            </a:cxn>
            <a:cxn ang="0">
              <a:pos x="connsiteX11996" y="connsiteY11996"/>
            </a:cxn>
            <a:cxn ang="0">
              <a:pos x="connsiteX11997" y="connsiteY11997"/>
            </a:cxn>
            <a:cxn ang="0">
              <a:pos x="connsiteX11998" y="connsiteY11998"/>
            </a:cxn>
            <a:cxn ang="0">
              <a:pos x="connsiteX11999" y="connsiteY11999"/>
            </a:cxn>
            <a:cxn ang="0">
              <a:pos x="connsiteX12000" y="connsiteY12000"/>
            </a:cxn>
            <a:cxn ang="0">
              <a:pos x="connsiteX12001" y="connsiteY12001"/>
            </a:cxn>
            <a:cxn ang="0">
              <a:pos x="connsiteX12002" y="connsiteY12002"/>
            </a:cxn>
            <a:cxn ang="0">
              <a:pos x="connsiteX12003" y="connsiteY12003"/>
            </a:cxn>
            <a:cxn ang="0">
              <a:pos x="connsiteX12004" y="connsiteY12004"/>
            </a:cxn>
            <a:cxn ang="0">
              <a:pos x="connsiteX12005" y="connsiteY12005"/>
            </a:cxn>
            <a:cxn ang="0">
              <a:pos x="connsiteX12006" y="connsiteY12006"/>
            </a:cxn>
            <a:cxn ang="0">
              <a:pos x="connsiteX12007" y="connsiteY12007"/>
            </a:cxn>
            <a:cxn ang="0">
              <a:pos x="connsiteX12008" y="connsiteY12008"/>
            </a:cxn>
            <a:cxn ang="0">
              <a:pos x="connsiteX12009" y="connsiteY12009"/>
            </a:cxn>
            <a:cxn ang="0">
              <a:pos x="connsiteX12010" y="connsiteY12010"/>
            </a:cxn>
            <a:cxn ang="0">
              <a:pos x="connsiteX12011" y="connsiteY12011"/>
            </a:cxn>
            <a:cxn ang="0">
              <a:pos x="connsiteX12012" y="connsiteY12012"/>
            </a:cxn>
            <a:cxn ang="0">
              <a:pos x="connsiteX12013" y="connsiteY12013"/>
            </a:cxn>
            <a:cxn ang="0">
              <a:pos x="connsiteX12014" y="connsiteY12014"/>
            </a:cxn>
            <a:cxn ang="0">
              <a:pos x="connsiteX12015" y="connsiteY12015"/>
            </a:cxn>
            <a:cxn ang="0">
              <a:pos x="connsiteX12016" y="connsiteY12016"/>
            </a:cxn>
            <a:cxn ang="0">
              <a:pos x="connsiteX12017" y="connsiteY12017"/>
            </a:cxn>
            <a:cxn ang="0">
              <a:pos x="connsiteX12018" y="connsiteY12018"/>
            </a:cxn>
            <a:cxn ang="0">
              <a:pos x="connsiteX12019" y="connsiteY12019"/>
            </a:cxn>
            <a:cxn ang="0">
              <a:pos x="connsiteX12020" y="connsiteY12020"/>
            </a:cxn>
            <a:cxn ang="0">
              <a:pos x="connsiteX12021" y="connsiteY12021"/>
            </a:cxn>
            <a:cxn ang="0">
              <a:pos x="connsiteX12022" y="connsiteY12022"/>
            </a:cxn>
            <a:cxn ang="0">
              <a:pos x="connsiteX12023" y="connsiteY12023"/>
            </a:cxn>
            <a:cxn ang="0">
              <a:pos x="connsiteX12024" y="connsiteY12024"/>
            </a:cxn>
            <a:cxn ang="0">
              <a:pos x="connsiteX12025" y="connsiteY12025"/>
            </a:cxn>
            <a:cxn ang="0">
              <a:pos x="connsiteX12026" y="connsiteY12026"/>
            </a:cxn>
            <a:cxn ang="0">
              <a:pos x="connsiteX12027" y="connsiteY12027"/>
            </a:cxn>
            <a:cxn ang="0">
              <a:pos x="connsiteX12028" y="connsiteY12028"/>
            </a:cxn>
            <a:cxn ang="0">
              <a:pos x="connsiteX12029" y="connsiteY12029"/>
            </a:cxn>
            <a:cxn ang="0">
              <a:pos x="connsiteX12030" y="connsiteY12030"/>
            </a:cxn>
            <a:cxn ang="0">
              <a:pos x="connsiteX12031" y="connsiteY12031"/>
            </a:cxn>
            <a:cxn ang="0">
              <a:pos x="connsiteX12032" y="connsiteY12032"/>
            </a:cxn>
            <a:cxn ang="0">
              <a:pos x="connsiteX12033" y="connsiteY12033"/>
            </a:cxn>
            <a:cxn ang="0">
              <a:pos x="connsiteX12034" y="connsiteY12034"/>
            </a:cxn>
            <a:cxn ang="0">
              <a:pos x="connsiteX12035" y="connsiteY12035"/>
            </a:cxn>
            <a:cxn ang="0">
              <a:pos x="connsiteX12036" y="connsiteY12036"/>
            </a:cxn>
            <a:cxn ang="0">
              <a:pos x="connsiteX12037" y="connsiteY12037"/>
            </a:cxn>
            <a:cxn ang="0">
              <a:pos x="connsiteX12038" y="connsiteY12038"/>
            </a:cxn>
            <a:cxn ang="0">
              <a:pos x="connsiteX12039" y="connsiteY12039"/>
            </a:cxn>
            <a:cxn ang="0">
              <a:pos x="connsiteX12040" y="connsiteY12040"/>
            </a:cxn>
            <a:cxn ang="0">
              <a:pos x="connsiteX12041" y="connsiteY12041"/>
            </a:cxn>
            <a:cxn ang="0">
              <a:pos x="connsiteX12042" y="connsiteY12042"/>
            </a:cxn>
            <a:cxn ang="0">
              <a:pos x="connsiteX12043" y="connsiteY12043"/>
            </a:cxn>
            <a:cxn ang="0">
              <a:pos x="connsiteX12044" y="connsiteY12044"/>
            </a:cxn>
            <a:cxn ang="0">
              <a:pos x="connsiteX12045" y="connsiteY12045"/>
            </a:cxn>
            <a:cxn ang="0">
              <a:pos x="connsiteX12046" y="connsiteY12046"/>
            </a:cxn>
            <a:cxn ang="0">
              <a:pos x="connsiteX12047" y="connsiteY12047"/>
            </a:cxn>
            <a:cxn ang="0">
              <a:pos x="connsiteX12048" y="connsiteY12048"/>
            </a:cxn>
            <a:cxn ang="0">
              <a:pos x="connsiteX12049" y="connsiteY12049"/>
            </a:cxn>
            <a:cxn ang="0">
              <a:pos x="connsiteX12050" y="connsiteY12050"/>
            </a:cxn>
            <a:cxn ang="0">
              <a:pos x="connsiteX12051" y="connsiteY12051"/>
            </a:cxn>
            <a:cxn ang="0">
              <a:pos x="connsiteX12052" y="connsiteY12052"/>
            </a:cxn>
            <a:cxn ang="0">
              <a:pos x="connsiteX12053" y="connsiteY12053"/>
            </a:cxn>
            <a:cxn ang="0">
              <a:pos x="connsiteX12054" y="connsiteY12054"/>
            </a:cxn>
            <a:cxn ang="0">
              <a:pos x="connsiteX12055" y="connsiteY12055"/>
            </a:cxn>
            <a:cxn ang="0">
              <a:pos x="connsiteX12056" y="connsiteY12056"/>
            </a:cxn>
            <a:cxn ang="0">
              <a:pos x="connsiteX12057" y="connsiteY12057"/>
            </a:cxn>
            <a:cxn ang="0">
              <a:pos x="connsiteX12058" y="connsiteY12058"/>
            </a:cxn>
            <a:cxn ang="0">
              <a:pos x="connsiteX12059" y="connsiteY12059"/>
            </a:cxn>
            <a:cxn ang="0">
              <a:pos x="connsiteX12060" y="connsiteY12060"/>
            </a:cxn>
            <a:cxn ang="0">
              <a:pos x="connsiteX12061" y="connsiteY12061"/>
            </a:cxn>
            <a:cxn ang="0">
              <a:pos x="connsiteX12062" y="connsiteY12062"/>
            </a:cxn>
            <a:cxn ang="0">
              <a:pos x="connsiteX12063" y="connsiteY12063"/>
            </a:cxn>
            <a:cxn ang="0">
              <a:pos x="connsiteX12064" y="connsiteY12064"/>
            </a:cxn>
            <a:cxn ang="0">
              <a:pos x="connsiteX12065" y="connsiteY12065"/>
            </a:cxn>
            <a:cxn ang="0">
              <a:pos x="connsiteX12066" y="connsiteY12066"/>
            </a:cxn>
            <a:cxn ang="0">
              <a:pos x="connsiteX12067" y="connsiteY12067"/>
            </a:cxn>
            <a:cxn ang="0">
              <a:pos x="connsiteX12068" y="connsiteY12068"/>
            </a:cxn>
            <a:cxn ang="0">
              <a:pos x="connsiteX12069" y="connsiteY12069"/>
            </a:cxn>
            <a:cxn ang="0">
              <a:pos x="connsiteX12070" y="connsiteY12070"/>
            </a:cxn>
            <a:cxn ang="0">
              <a:pos x="connsiteX12071" y="connsiteY12071"/>
            </a:cxn>
            <a:cxn ang="0">
              <a:pos x="connsiteX12072" y="connsiteY12072"/>
            </a:cxn>
            <a:cxn ang="0">
              <a:pos x="connsiteX12073" y="connsiteY12073"/>
            </a:cxn>
            <a:cxn ang="0">
              <a:pos x="connsiteX12074" y="connsiteY12074"/>
            </a:cxn>
            <a:cxn ang="0">
              <a:pos x="connsiteX12075" y="connsiteY12075"/>
            </a:cxn>
            <a:cxn ang="0">
              <a:pos x="connsiteX12076" y="connsiteY12076"/>
            </a:cxn>
            <a:cxn ang="0">
              <a:pos x="connsiteX12077" y="connsiteY12077"/>
            </a:cxn>
            <a:cxn ang="0">
              <a:pos x="connsiteX12078" y="connsiteY12078"/>
            </a:cxn>
            <a:cxn ang="0">
              <a:pos x="connsiteX12079" y="connsiteY12079"/>
            </a:cxn>
            <a:cxn ang="0">
              <a:pos x="connsiteX12080" y="connsiteY12080"/>
            </a:cxn>
            <a:cxn ang="0">
              <a:pos x="connsiteX12081" y="connsiteY12081"/>
            </a:cxn>
            <a:cxn ang="0">
              <a:pos x="connsiteX12082" y="connsiteY12082"/>
            </a:cxn>
            <a:cxn ang="0">
              <a:pos x="connsiteX12083" y="connsiteY12083"/>
            </a:cxn>
            <a:cxn ang="0">
              <a:pos x="connsiteX12084" y="connsiteY12084"/>
            </a:cxn>
            <a:cxn ang="0">
              <a:pos x="connsiteX12085" y="connsiteY12085"/>
            </a:cxn>
            <a:cxn ang="0">
              <a:pos x="connsiteX12086" y="connsiteY12086"/>
            </a:cxn>
            <a:cxn ang="0">
              <a:pos x="connsiteX12087" y="connsiteY12087"/>
            </a:cxn>
            <a:cxn ang="0">
              <a:pos x="connsiteX12088" y="connsiteY12088"/>
            </a:cxn>
            <a:cxn ang="0">
              <a:pos x="connsiteX12089" y="connsiteY12089"/>
            </a:cxn>
            <a:cxn ang="0">
              <a:pos x="connsiteX12090" y="connsiteY12090"/>
            </a:cxn>
            <a:cxn ang="0">
              <a:pos x="connsiteX12091" y="connsiteY12091"/>
            </a:cxn>
            <a:cxn ang="0">
              <a:pos x="connsiteX12092" y="connsiteY12092"/>
            </a:cxn>
            <a:cxn ang="0">
              <a:pos x="connsiteX12093" y="connsiteY12093"/>
            </a:cxn>
            <a:cxn ang="0">
              <a:pos x="connsiteX12094" y="connsiteY12094"/>
            </a:cxn>
            <a:cxn ang="0">
              <a:pos x="connsiteX12095" y="connsiteY12095"/>
            </a:cxn>
            <a:cxn ang="0">
              <a:pos x="connsiteX12096" y="connsiteY12096"/>
            </a:cxn>
            <a:cxn ang="0">
              <a:pos x="connsiteX12097" y="connsiteY12097"/>
            </a:cxn>
            <a:cxn ang="0">
              <a:pos x="connsiteX12098" y="connsiteY12098"/>
            </a:cxn>
            <a:cxn ang="0">
              <a:pos x="connsiteX12099" y="connsiteY12099"/>
            </a:cxn>
            <a:cxn ang="0">
              <a:pos x="connsiteX12100" y="connsiteY12100"/>
            </a:cxn>
            <a:cxn ang="0">
              <a:pos x="connsiteX12101" y="connsiteY12101"/>
            </a:cxn>
            <a:cxn ang="0">
              <a:pos x="connsiteX12102" y="connsiteY12102"/>
            </a:cxn>
            <a:cxn ang="0">
              <a:pos x="connsiteX12103" y="connsiteY12103"/>
            </a:cxn>
            <a:cxn ang="0">
              <a:pos x="connsiteX12104" y="connsiteY12104"/>
            </a:cxn>
            <a:cxn ang="0">
              <a:pos x="connsiteX12105" y="connsiteY12105"/>
            </a:cxn>
            <a:cxn ang="0">
              <a:pos x="connsiteX12106" y="connsiteY12106"/>
            </a:cxn>
            <a:cxn ang="0">
              <a:pos x="connsiteX12107" y="connsiteY12107"/>
            </a:cxn>
            <a:cxn ang="0">
              <a:pos x="connsiteX12108" y="connsiteY12108"/>
            </a:cxn>
            <a:cxn ang="0">
              <a:pos x="connsiteX12109" y="connsiteY12109"/>
            </a:cxn>
            <a:cxn ang="0">
              <a:pos x="connsiteX12110" y="connsiteY12110"/>
            </a:cxn>
            <a:cxn ang="0">
              <a:pos x="connsiteX12111" y="connsiteY12111"/>
            </a:cxn>
            <a:cxn ang="0">
              <a:pos x="connsiteX12112" y="connsiteY12112"/>
            </a:cxn>
            <a:cxn ang="0">
              <a:pos x="connsiteX12113" y="connsiteY12113"/>
            </a:cxn>
            <a:cxn ang="0">
              <a:pos x="connsiteX12114" y="connsiteY12114"/>
            </a:cxn>
            <a:cxn ang="0">
              <a:pos x="connsiteX12115" y="connsiteY12115"/>
            </a:cxn>
            <a:cxn ang="0">
              <a:pos x="connsiteX12116" y="connsiteY12116"/>
            </a:cxn>
            <a:cxn ang="0">
              <a:pos x="connsiteX12117" y="connsiteY12117"/>
            </a:cxn>
            <a:cxn ang="0">
              <a:pos x="connsiteX12118" y="connsiteY12118"/>
            </a:cxn>
            <a:cxn ang="0">
              <a:pos x="connsiteX12119" y="connsiteY12119"/>
            </a:cxn>
            <a:cxn ang="0">
              <a:pos x="connsiteX12120" y="connsiteY12120"/>
            </a:cxn>
            <a:cxn ang="0">
              <a:pos x="connsiteX12121" y="connsiteY12121"/>
            </a:cxn>
            <a:cxn ang="0">
              <a:pos x="connsiteX12122" y="connsiteY12122"/>
            </a:cxn>
            <a:cxn ang="0">
              <a:pos x="connsiteX12123" y="connsiteY12123"/>
            </a:cxn>
            <a:cxn ang="0">
              <a:pos x="connsiteX12124" y="connsiteY12124"/>
            </a:cxn>
            <a:cxn ang="0">
              <a:pos x="connsiteX12125" y="connsiteY12125"/>
            </a:cxn>
            <a:cxn ang="0">
              <a:pos x="connsiteX12126" y="connsiteY12126"/>
            </a:cxn>
            <a:cxn ang="0">
              <a:pos x="connsiteX12127" y="connsiteY12127"/>
            </a:cxn>
            <a:cxn ang="0">
              <a:pos x="connsiteX12128" y="connsiteY12128"/>
            </a:cxn>
            <a:cxn ang="0">
              <a:pos x="connsiteX12129" y="connsiteY12129"/>
            </a:cxn>
            <a:cxn ang="0">
              <a:pos x="connsiteX12130" y="connsiteY12130"/>
            </a:cxn>
            <a:cxn ang="0">
              <a:pos x="connsiteX12131" y="connsiteY12131"/>
            </a:cxn>
            <a:cxn ang="0">
              <a:pos x="connsiteX12132" y="connsiteY12132"/>
            </a:cxn>
            <a:cxn ang="0">
              <a:pos x="connsiteX12133" y="connsiteY12133"/>
            </a:cxn>
            <a:cxn ang="0">
              <a:pos x="connsiteX12134" y="connsiteY12134"/>
            </a:cxn>
            <a:cxn ang="0">
              <a:pos x="connsiteX12135" y="connsiteY12135"/>
            </a:cxn>
            <a:cxn ang="0">
              <a:pos x="connsiteX12136" y="connsiteY12136"/>
            </a:cxn>
            <a:cxn ang="0">
              <a:pos x="connsiteX12137" y="connsiteY12137"/>
            </a:cxn>
            <a:cxn ang="0">
              <a:pos x="connsiteX12138" y="connsiteY12138"/>
            </a:cxn>
            <a:cxn ang="0">
              <a:pos x="connsiteX12139" y="connsiteY12139"/>
            </a:cxn>
            <a:cxn ang="0">
              <a:pos x="connsiteX12140" y="connsiteY12140"/>
            </a:cxn>
            <a:cxn ang="0">
              <a:pos x="connsiteX12141" y="connsiteY12141"/>
            </a:cxn>
            <a:cxn ang="0">
              <a:pos x="connsiteX12142" y="connsiteY12142"/>
            </a:cxn>
            <a:cxn ang="0">
              <a:pos x="connsiteX12143" y="connsiteY12143"/>
            </a:cxn>
            <a:cxn ang="0">
              <a:pos x="connsiteX12144" y="connsiteY12144"/>
            </a:cxn>
            <a:cxn ang="0">
              <a:pos x="connsiteX12145" y="connsiteY12145"/>
            </a:cxn>
            <a:cxn ang="0">
              <a:pos x="connsiteX12146" y="connsiteY12146"/>
            </a:cxn>
            <a:cxn ang="0">
              <a:pos x="connsiteX12147" y="connsiteY12147"/>
            </a:cxn>
            <a:cxn ang="0">
              <a:pos x="connsiteX12148" y="connsiteY12148"/>
            </a:cxn>
            <a:cxn ang="0">
              <a:pos x="connsiteX12149" y="connsiteY12149"/>
            </a:cxn>
            <a:cxn ang="0">
              <a:pos x="connsiteX12150" y="connsiteY12150"/>
            </a:cxn>
            <a:cxn ang="0">
              <a:pos x="connsiteX12151" y="connsiteY12151"/>
            </a:cxn>
            <a:cxn ang="0">
              <a:pos x="connsiteX12152" y="connsiteY12152"/>
            </a:cxn>
            <a:cxn ang="0">
              <a:pos x="connsiteX12153" y="connsiteY12153"/>
            </a:cxn>
            <a:cxn ang="0">
              <a:pos x="connsiteX12154" y="connsiteY12154"/>
            </a:cxn>
            <a:cxn ang="0">
              <a:pos x="connsiteX12155" y="connsiteY12155"/>
            </a:cxn>
            <a:cxn ang="0">
              <a:pos x="connsiteX12156" y="connsiteY12156"/>
            </a:cxn>
            <a:cxn ang="0">
              <a:pos x="connsiteX12157" y="connsiteY12157"/>
            </a:cxn>
            <a:cxn ang="0">
              <a:pos x="connsiteX12158" y="connsiteY12158"/>
            </a:cxn>
            <a:cxn ang="0">
              <a:pos x="connsiteX12159" y="connsiteY12159"/>
            </a:cxn>
            <a:cxn ang="0">
              <a:pos x="connsiteX12160" y="connsiteY12160"/>
            </a:cxn>
            <a:cxn ang="0">
              <a:pos x="connsiteX12161" y="connsiteY12161"/>
            </a:cxn>
            <a:cxn ang="0">
              <a:pos x="connsiteX12162" y="connsiteY12162"/>
            </a:cxn>
            <a:cxn ang="0">
              <a:pos x="connsiteX12163" y="connsiteY12163"/>
            </a:cxn>
            <a:cxn ang="0">
              <a:pos x="connsiteX12164" y="connsiteY12164"/>
            </a:cxn>
            <a:cxn ang="0">
              <a:pos x="connsiteX12165" y="connsiteY12165"/>
            </a:cxn>
            <a:cxn ang="0">
              <a:pos x="connsiteX12166" y="connsiteY12166"/>
            </a:cxn>
            <a:cxn ang="0">
              <a:pos x="connsiteX12167" y="connsiteY12167"/>
            </a:cxn>
            <a:cxn ang="0">
              <a:pos x="connsiteX12168" y="connsiteY12168"/>
            </a:cxn>
            <a:cxn ang="0">
              <a:pos x="connsiteX12169" y="connsiteY12169"/>
            </a:cxn>
            <a:cxn ang="0">
              <a:pos x="connsiteX12170" y="connsiteY12170"/>
            </a:cxn>
            <a:cxn ang="0">
              <a:pos x="connsiteX12171" y="connsiteY12171"/>
            </a:cxn>
            <a:cxn ang="0">
              <a:pos x="connsiteX12172" y="connsiteY12172"/>
            </a:cxn>
            <a:cxn ang="0">
              <a:pos x="connsiteX12173" y="connsiteY12173"/>
            </a:cxn>
            <a:cxn ang="0">
              <a:pos x="connsiteX12174" y="connsiteY12174"/>
            </a:cxn>
            <a:cxn ang="0">
              <a:pos x="connsiteX12175" y="connsiteY12175"/>
            </a:cxn>
            <a:cxn ang="0">
              <a:pos x="connsiteX12176" y="connsiteY12176"/>
            </a:cxn>
            <a:cxn ang="0">
              <a:pos x="connsiteX12177" y="connsiteY12177"/>
            </a:cxn>
            <a:cxn ang="0">
              <a:pos x="connsiteX12178" y="connsiteY12178"/>
            </a:cxn>
            <a:cxn ang="0">
              <a:pos x="connsiteX12179" y="connsiteY12179"/>
            </a:cxn>
            <a:cxn ang="0">
              <a:pos x="connsiteX12180" y="connsiteY12180"/>
            </a:cxn>
            <a:cxn ang="0">
              <a:pos x="connsiteX12181" y="connsiteY12181"/>
            </a:cxn>
            <a:cxn ang="0">
              <a:pos x="connsiteX12182" y="connsiteY12182"/>
            </a:cxn>
            <a:cxn ang="0">
              <a:pos x="connsiteX12183" y="connsiteY12183"/>
            </a:cxn>
            <a:cxn ang="0">
              <a:pos x="connsiteX12184" y="connsiteY12184"/>
            </a:cxn>
            <a:cxn ang="0">
              <a:pos x="connsiteX12185" y="connsiteY12185"/>
            </a:cxn>
            <a:cxn ang="0">
              <a:pos x="connsiteX12186" y="connsiteY12186"/>
            </a:cxn>
            <a:cxn ang="0">
              <a:pos x="connsiteX12187" y="connsiteY12187"/>
            </a:cxn>
            <a:cxn ang="0">
              <a:pos x="connsiteX12188" y="connsiteY12188"/>
            </a:cxn>
            <a:cxn ang="0">
              <a:pos x="connsiteX12189" y="connsiteY12189"/>
            </a:cxn>
            <a:cxn ang="0">
              <a:pos x="connsiteX12190" y="connsiteY12190"/>
            </a:cxn>
            <a:cxn ang="0">
              <a:pos x="connsiteX12191" y="connsiteY12191"/>
            </a:cxn>
            <a:cxn ang="0">
              <a:pos x="connsiteX12192" y="connsiteY12192"/>
            </a:cxn>
            <a:cxn ang="0">
              <a:pos x="connsiteX12193" y="connsiteY12193"/>
            </a:cxn>
            <a:cxn ang="0">
              <a:pos x="connsiteX12194" y="connsiteY12194"/>
            </a:cxn>
            <a:cxn ang="0">
              <a:pos x="connsiteX12195" y="connsiteY12195"/>
            </a:cxn>
            <a:cxn ang="0">
              <a:pos x="connsiteX12196" y="connsiteY12196"/>
            </a:cxn>
            <a:cxn ang="0">
              <a:pos x="connsiteX12197" y="connsiteY12197"/>
            </a:cxn>
            <a:cxn ang="0">
              <a:pos x="connsiteX12198" y="connsiteY12198"/>
            </a:cxn>
            <a:cxn ang="0">
              <a:pos x="connsiteX12199" y="connsiteY12199"/>
            </a:cxn>
            <a:cxn ang="0">
              <a:pos x="connsiteX12200" y="connsiteY12200"/>
            </a:cxn>
            <a:cxn ang="0">
              <a:pos x="connsiteX12201" y="connsiteY12201"/>
            </a:cxn>
            <a:cxn ang="0">
              <a:pos x="connsiteX12202" y="connsiteY12202"/>
            </a:cxn>
            <a:cxn ang="0">
              <a:pos x="connsiteX12203" y="connsiteY12203"/>
            </a:cxn>
            <a:cxn ang="0">
              <a:pos x="connsiteX12204" y="connsiteY12204"/>
            </a:cxn>
            <a:cxn ang="0">
              <a:pos x="connsiteX12205" y="connsiteY12205"/>
            </a:cxn>
            <a:cxn ang="0">
              <a:pos x="connsiteX12206" y="connsiteY12206"/>
            </a:cxn>
            <a:cxn ang="0">
              <a:pos x="connsiteX12207" y="connsiteY12207"/>
            </a:cxn>
            <a:cxn ang="0">
              <a:pos x="connsiteX12208" y="connsiteY12208"/>
            </a:cxn>
            <a:cxn ang="0">
              <a:pos x="connsiteX12209" y="connsiteY12209"/>
            </a:cxn>
            <a:cxn ang="0">
              <a:pos x="connsiteX12210" y="connsiteY12210"/>
            </a:cxn>
            <a:cxn ang="0">
              <a:pos x="connsiteX12211" y="connsiteY12211"/>
            </a:cxn>
            <a:cxn ang="0">
              <a:pos x="connsiteX12212" y="connsiteY12212"/>
            </a:cxn>
            <a:cxn ang="0">
              <a:pos x="connsiteX12213" y="connsiteY12213"/>
            </a:cxn>
            <a:cxn ang="0">
              <a:pos x="connsiteX12214" y="connsiteY12214"/>
            </a:cxn>
            <a:cxn ang="0">
              <a:pos x="connsiteX12215" y="connsiteY12215"/>
            </a:cxn>
            <a:cxn ang="0">
              <a:pos x="connsiteX12216" y="connsiteY12216"/>
            </a:cxn>
            <a:cxn ang="0">
              <a:pos x="connsiteX12217" y="connsiteY12217"/>
            </a:cxn>
            <a:cxn ang="0">
              <a:pos x="connsiteX12218" y="connsiteY12218"/>
            </a:cxn>
            <a:cxn ang="0">
              <a:pos x="connsiteX12219" y="connsiteY12219"/>
            </a:cxn>
            <a:cxn ang="0">
              <a:pos x="connsiteX12220" y="connsiteY12220"/>
            </a:cxn>
            <a:cxn ang="0">
              <a:pos x="connsiteX12221" y="connsiteY12221"/>
            </a:cxn>
            <a:cxn ang="0">
              <a:pos x="connsiteX12222" y="connsiteY12222"/>
            </a:cxn>
            <a:cxn ang="0">
              <a:pos x="connsiteX12223" y="connsiteY12223"/>
            </a:cxn>
            <a:cxn ang="0">
              <a:pos x="connsiteX12224" y="connsiteY12224"/>
            </a:cxn>
            <a:cxn ang="0">
              <a:pos x="connsiteX12225" y="connsiteY12225"/>
            </a:cxn>
            <a:cxn ang="0">
              <a:pos x="connsiteX12226" y="connsiteY12226"/>
            </a:cxn>
            <a:cxn ang="0">
              <a:pos x="connsiteX12227" y="connsiteY12227"/>
            </a:cxn>
            <a:cxn ang="0">
              <a:pos x="connsiteX12228" y="connsiteY12228"/>
            </a:cxn>
            <a:cxn ang="0">
              <a:pos x="connsiteX12229" y="connsiteY12229"/>
            </a:cxn>
            <a:cxn ang="0">
              <a:pos x="connsiteX12230" y="connsiteY12230"/>
            </a:cxn>
            <a:cxn ang="0">
              <a:pos x="connsiteX12231" y="connsiteY12231"/>
            </a:cxn>
            <a:cxn ang="0">
              <a:pos x="connsiteX12232" y="connsiteY12232"/>
            </a:cxn>
            <a:cxn ang="0">
              <a:pos x="connsiteX12233" y="connsiteY12233"/>
            </a:cxn>
            <a:cxn ang="0">
              <a:pos x="connsiteX12234" y="connsiteY12234"/>
            </a:cxn>
            <a:cxn ang="0">
              <a:pos x="connsiteX12235" y="connsiteY12235"/>
            </a:cxn>
            <a:cxn ang="0">
              <a:pos x="connsiteX12236" y="connsiteY12236"/>
            </a:cxn>
            <a:cxn ang="0">
              <a:pos x="connsiteX12237" y="connsiteY12237"/>
            </a:cxn>
            <a:cxn ang="0">
              <a:pos x="connsiteX12238" y="connsiteY12238"/>
            </a:cxn>
            <a:cxn ang="0">
              <a:pos x="connsiteX12239" y="connsiteY12239"/>
            </a:cxn>
            <a:cxn ang="0">
              <a:pos x="connsiteX12240" y="connsiteY12240"/>
            </a:cxn>
            <a:cxn ang="0">
              <a:pos x="connsiteX12241" y="connsiteY12241"/>
            </a:cxn>
            <a:cxn ang="0">
              <a:pos x="connsiteX12242" y="connsiteY12242"/>
            </a:cxn>
            <a:cxn ang="0">
              <a:pos x="connsiteX12243" y="connsiteY12243"/>
            </a:cxn>
            <a:cxn ang="0">
              <a:pos x="connsiteX12244" y="connsiteY12244"/>
            </a:cxn>
            <a:cxn ang="0">
              <a:pos x="connsiteX12245" y="connsiteY12245"/>
            </a:cxn>
            <a:cxn ang="0">
              <a:pos x="connsiteX12246" y="connsiteY12246"/>
            </a:cxn>
            <a:cxn ang="0">
              <a:pos x="connsiteX12247" y="connsiteY12247"/>
            </a:cxn>
            <a:cxn ang="0">
              <a:pos x="connsiteX12248" y="connsiteY12248"/>
            </a:cxn>
            <a:cxn ang="0">
              <a:pos x="connsiteX12249" y="connsiteY12249"/>
            </a:cxn>
            <a:cxn ang="0">
              <a:pos x="connsiteX12250" y="connsiteY12250"/>
            </a:cxn>
            <a:cxn ang="0">
              <a:pos x="connsiteX12251" y="connsiteY12251"/>
            </a:cxn>
            <a:cxn ang="0">
              <a:pos x="connsiteX12252" y="connsiteY12252"/>
            </a:cxn>
            <a:cxn ang="0">
              <a:pos x="connsiteX12253" y="connsiteY12253"/>
            </a:cxn>
            <a:cxn ang="0">
              <a:pos x="connsiteX12254" y="connsiteY12254"/>
            </a:cxn>
            <a:cxn ang="0">
              <a:pos x="connsiteX12255" y="connsiteY12255"/>
            </a:cxn>
            <a:cxn ang="0">
              <a:pos x="connsiteX12256" y="connsiteY12256"/>
            </a:cxn>
            <a:cxn ang="0">
              <a:pos x="connsiteX12257" y="connsiteY12257"/>
            </a:cxn>
            <a:cxn ang="0">
              <a:pos x="connsiteX12258" y="connsiteY12258"/>
            </a:cxn>
            <a:cxn ang="0">
              <a:pos x="connsiteX12259" y="connsiteY12259"/>
            </a:cxn>
            <a:cxn ang="0">
              <a:pos x="connsiteX12260" y="connsiteY12260"/>
            </a:cxn>
            <a:cxn ang="0">
              <a:pos x="connsiteX12261" y="connsiteY12261"/>
            </a:cxn>
            <a:cxn ang="0">
              <a:pos x="connsiteX12262" y="connsiteY12262"/>
            </a:cxn>
            <a:cxn ang="0">
              <a:pos x="connsiteX12263" y="connsiteY12263"/>
            </a:cxn>
            <a:cxn ang="0">
              <a:pos x="connsiteX12264" y="connsiteY12264"/>
            </a:cxn>
            <a:cxn ang="0">
              <a:pos x="connsiteX12265" y="connsiteY12265"/>
            </a:cxn>
            <a:cxn ang="0">
              <a:pos x="connsiteX12266" y="connsiteY12266"/>
            </a:cxn>
            <a:cxn ang="0">
              <a:pos x="connsiteX12267" y="connsiteY12267"/>
            </a:cxn>
            <a:cxn ang="0">
              <a:pos x="connsiteX12268" y="connsiteY12268"/>
            </a:cxn>
            <a:cxn ang="0">
              <a:pos x="connsiteX12269" y="connsiteY12269"/>
            </a:cxn>
            <a:cxn ang="0">
              <a:pos x="connsiteX12270" y="connsiteY12270"/>
            </a:cxn>
            <a:cxn ang="0">
              <a:pos x="connsiteX12271" y="connsiteY12271"/>
            </a:cxn>
            <a:cxn ang="0">
              <a:pos x="connsiteX12272" y="connsiteY12272"/>
            </a:cxn>
            <a:cxn ang="0">
              <a:pos x="connsiteX12273" y="connsiteY12273"/>
            </a:cxn>
            <a:cxn ang="0">
              <a:pos x="connsiteX12274" y="connsiteY12274"/>
            </a:cxn>
            <a:cxn ang="0">
              <a:pos x="connsiteX12275" y="connsiteY12275"/>
            </a:cxn>
            <a:cxn ang="0">
              <a:pos x="connsiteX12276" y="connsiteY12276"/>
            </a:cxn>
            <a:cxn ang="0">
              <a:pos x="connsiteX12277" y="connsiteY12277"/>
            </a:cxn>
            <a:cxn ang="0">
              <a:pos x="connsiteX12278" y="connsiteY12278"/>
            </a:cxn>
            <a:cxn ang="0">
              <a:pos x="connsiteX12279" y="connsiteY12279"/>
            </a:cxn>
            <a:cxn ang="0">
              <a:pos x="connsiteX12280" y="connsiteY12280"/>
            </a:cxn>
            <a:cxn ang="0">
              <a:pos x="connsiteX12281" y="connsiteY12281"/>
            </a:cxn>
            <a:cxn ang="0">
              <a:pos x="connsiteX12282" y="connsiteY12282"/>
            </a:cxn>
            <a:cxn ang="0">
              <a:pos x="connsiteX12283" y="connsiteY12283"/>
            </a:cxn>
            <a:cxn ang="0">
              <a:pos x="connsiteX12284" y="connsiteY12284"/>
            </a:cxn>
            <a:cxn ang="0">
              <a:pos x="connsiteX12285" y="connsiteY12285"/>
            </a:cxn>
            <a:cxn ang="0">
              <a:pos x="connsiteX12286" y="connsiteY12286"/>
            </a:cxn>
            <a:cxn ang="0">
              <a:pos x="connsiteX12287" y="connsiteY12287"/>
            </a:cxn>
            <a:cxn ang="0">
              <a:pos x="connsiteX12288" y="connsiteY12288"/>
            </a:cxn>
            <a:cxn ang="0">
              <a:pos x="connsiteX12289" y="connsiteY12289"/>
            </a:cxn>
            <a:cxn ang="0">
              <a:pos x="connsiteX12290" y="connsiteY12290"/>
            </a:cxn>
            <a:cxn ang="0">
              <a:pos x="connsiteX12291" y="connsiteY12291"/>
            </a:cxn>
            <a:cxn ang="0">
              <a:pos x="connsiteX12292" y="connsiteY12292"/>
            </a:cxn>
            <a:cxn ang="0">
              <a:pos x="connsiteX12293" y="connsiteY12293"/>
            </a:cxn>
            <a:cxn ang="0">
              <a:pos x="connsiteX12294" y="connsiteY12294"/>
            </a:cxn>
            <a:cxn ang="0">
              <a:pos x="connsiteX12295" y="connsiteY12295"/>
            </a:cxn>
            <a:cxn ang="0">
              <a:pos x="connsiteX12296" y="connsiteY12296"/>
            </a:cxn>
            <a:cxn ang="0">
              <a:pos x="connsiteX12297" y="connsiteY12297"/>
            </a:cxn>
            <a:cxn ang="0">
              <a:pos x="connsiteX12298" y="connsiteY12298"/>
            </a:cxn>
            <a:cxn ang="0">
              <a:pos x="connsiteX12299" y="connsiteY12299"/>
            </a:cxn>
            <a:cxn ang="0">
              <a:pos x="connsiteX12300" y="connsiteY12300"/>
            </a:cxn>
            <a:cxn ang="0">
              <a:pos x="connsiteX12301" y="connsiteY12301"/>
            </a:cxn>
            <a:cxn ang="0">
              <a:pos x="connsiteX12302" y="connsiteY12302"/>
            </a:cxn>
            <a:cxn ang="0">
              <a:pos x="connsiteX12303" y="connsiteY12303"/>
            </a:cxn>
            <a:cxn ang="0">
              <a:pos x="connsiteX12304" y="connsiteY12304"/>
            </a:cxn>
            <a:cxn ang="0">
              <a:pos x="connsiteX12305" y="connsiteY12305"/>
            </a:cxn>
            <a:cxn ang="0">
              <a:pos x="connsiteX12306" y="connsiteY12306"/>
            </a:cxn>
            <a:cxn ang="0">
              <a:pos x="connsiteX12307" y="connsiteY12307"/>
            </a:cxn>
            <a:cxn ang="0">
              <a:pos x="connsiteX12308" y="connsiteY12308"/>
            </a:cxn>
            <a:cxn ang="0">
              <a:pos x="connsiteX12309" y="connsiteY12309"/>
            </a:cxn>
            <a:cxn ang="0">
              <a:pos x="connsiteX12310" y="connsiteY12310"/>
            </a:cxn>
            <a:cxn ang="0">
              <a:pos x="connsiteX12311" y="connsiteY12311"/>
            </a:cxn>
            <a:cxn ang="0">
              <a:pos x="connsiteX12312" y="connsiteY12312"/>
            </a:cxn>
            <a:cxn ang="0">
              <a:pos x="connsiteX12313" y="connsiteY12313"/>
            </a:cxn>
            <a:cxn ang="0">
              <a:pos x="connsiteX12314" y="connsiteY12314"/>
            </a:cxn>
            <a:cxn ang="0">
              <a:pos x="connsiteX12315" y="connsiteY12315"/>
            </a:cxn>
            <a:cxn ang="0">
              <a:pos x="connsiteX12316" y="connsiteY12316"/>
            </a:cxn>
            <a:cxn ang="0">
              <a:pos x="connsiteX12317" y="connsiteY12317"/>
            </a:cxn>
            <a:cxn ang="0">
              <a:pos x="connsiteX12318" y="connsiteY12318"/>
            </a:cxn>
            <a:cxn ang="0">
              <a:pos x="connsiteX12319" y="connsiteY12319"/>
            </a:cxn>
            <a:cxn ang="0">
              <a:pos x="connsiteX12320" y="connsiteY12320"/>
            </a:cxn>
            <a:cxn ang="0">
              <a:pos x="connsiteX12321" y="connsiteY12321"/>
            </a:cxn>
            <a:cxn ang="0">
              <a:pos x="connsiteX12322" y="connsiteY12322"/>
            </a:cxn>
            <a:cxn ang="0">
              <a:pos x="connsiteX12323" y="connsiteY12323"/>
            </a:cxn>
            <a:cxn ang="0">
              <a:pos x="connsiteX12324" y="connsiteY12324"/>
            </a:cxn>
            <a:cxn ang="0">
              <a:pos x="connsiteX12325" y="connsiteY12325"/>
            </a:cxn>
            <a:cxn ang="0">
              <a:pos x="connsiteX12326" y="connsiteY12326"/>
            </a:cxn>
            <a:cxn ang="0">
              <a:pos x="connsiteX12327" y="connsiteY12327"/>
            </a:cxn>
            <a:cxn ang="0">
              <a:pos x="connsiteX12328" y="connsiteY12328"/>
            </a:cxn>
            <a:cxn ang="0">
              <a:pos x="connsiteX12329" y="connsiteY12329"/>
            </a:cxn>
            <a:cxn ang="0">
              <a:pos x="connsiteX12330" y="connsiteY12330"/>
            </a:cxn>
            <a:cxn ang="0">
              <a:pos x="connsiteX12331" y="connsiteY12331"/>
            </a:cxn>
            <a:cxn ang="0">
              <a:pos x="connsiteX12332" y="connsiteY12332"/>
            </a:cxn>
            <a:cxn ang="0">
              <a:pos x="connsiteX12333" y="connsiteY12333"/>
            </a:cxn>
            <a:cxn ang="0">
              <a:pos x="connsiteX12334" y="connsiteY12334"/>
            </a:cxn>
            <a:cxn ang="0">
              <a:pos x="connsiteX12335" y="connsiteY12335"/>
            </a:cxn>
            <a:cxn ang="0">
              <a:pos x="connsiteX12336" y="connsiteY12336"/>
            </a:cxn>
            <a:cxn ang="0">
              <a:pos x="connsiteX12337" y="connsiteY12337"/>
            </a:cxn>
            <a:cxn ang="0">
              <a:pos x="connsiteX12338" y="connsiteY12338"/>
            </a:cxn>
            <a:cxn ang="0">
              <a:pos x="connsiteX12339" y="connsiteY12339"/>
            </a:cxn>
            <a:cxn ang="0">
              <a:pos x="connsiteX12340" y="connsiteY12340"/>
            </a:cxn>
            <a:cxn ang="0">
              <a:pos x="connsiteX12341" y="connsiteY12341"/>
            </a:cxn>
            <a:cxn ang="0">
              <a:pos x="connsiteX12342" y="connsiteY12342"/>
            </a:cxn>
            <a:cxn ang="0">
              <a:pos x="connsiteX12343" y="connsiteY12343"/>
            </a:cxn>
            <a:cxn ang="0">
              <a:pos x="connsiteX12344" y="connsiteY12344"/>
            </a:cxn>
            <a:cxn ang="0">
              <a:pos x="connsiteX12345" y="connsiteY12345"/>
            </a:cxn>
            <a:cxn ang="0">
              <a:pos x="connsiteX12346" y="connsiteY12346"/>
            </a:cxn>
            <a:cxn ang="0">
              <a:pos x="connsiteX12347" y="connsiteY12347"/>
            </a:cxn>
            <a:cxn ang="0">
              <a:pos x="connsiteX12348" y="connsiteY12348"/>
            </a:cxn>
            <a:cxn ang="0">
              <a:pos x="connsiteX12349" y="connsiteY12349"/>
            </a:cxn>
            <a:cxn ang="0">
              <a:pos x="connsiteX12350" y="connsiteY12350"/>
            </a:cxn>
            <a:cxn ang="0">
              <a:pos x="connsiteX12351" y="connsiteY12351"/>
            </a:cxn>
            <a:cxn ang="0">
              <a:pos x="connsiteX12352" y="connsiteY12352"/>
            </a:cxn>
            <a:cxn ang="0">
              <a:pos x="connsiteX12353" y="connsiteY12353"/>
            </a:cxn>
            <a:cxn ang="0">
              <a:pos x="connsiteX12354" y="connsiteY12354"/>
            </a:cxn>
            <a:cxn ang="0">
              <a:pos x="connsiteX12355" y="connsiteY12355"/>
            </a:cxn>
            <a:cxn ang="0">
              <a:pos x="connsiteX12356" y="connsiteY12356"/>
            </a:cxn>
            <a:cxn ang="0">
              <a:pos x="connsiteX12357" y="connsiteY12357"/>
            </a:cxn>
            <a:cxn ang="0">
              <a:pos x="connsiteX12358" y="connsiteY12358"/>
            </a:cxn>
            <a:cxn ang="0">
              <a:pos x="connsiteX12359" y="connsiteY12359"/>
            </a:cxn>
            <a:cxn ang="0">
              <a:pos x="connsiteX12360" y="connsiteY12360"/>
            </a:cxn>
            <a:cxn ang="0">
              <a:pos x="connsiteX12361" y="connsiteY12361"/>
            </a:cxn>
            <a:cxn ang="0">
              <a:pos x="connsiteX12362" y="connsiteY12362"/>
            </a:cxn>
            <a:cxn ang="0">
              <a:pos x="connsiteX12363" y="connsiteY12363"/>
            </a:cxn>
            <a:cxn ang="0">
              <a:pos x="connsiteX12364" y="connsiteY12364"/>
            </a:cxn>
            <a:cxn ang="0">
              <a:pos x="connsiteX12365" y="connsiteY12365"/>
            </a:cxn>
            <a:cxn ang="0">
              <a:pos x="connsiteX12366" y="connsiteY12366"/>
            </a:cxn>
            <a:cxn ang="0">
              <a:pos x="connsiteX12367" y="connsiteY12367"/>
            </a:cxn>
            <a:cxn ang="0">
              <a:pos x="connsiteX12368" y="connsiteY12368"/>
            </a:cxn>
            <a:cxn ang="0">
              <a:pos x="connsiteX12369" y="connsiteY12369"/>
            </a:cxn>
            <a:cxn ang="0">
              <a:pos x="connsiteX12370" y="connsiteY12370"/>
            </a:cxn>
            <a:cxn ang="0">
              <a:pos x="connsiteX12371" y="connsiteY12371"/>
            </a:cxn>
            <a:cxn ang="0">
              <a:pos x="connsiteX12372" y="connsiteY12372"/>
            </a:cxn>
            <a:cxn ang="0">
              <a:pos x="connsiteX12373" y="connsiteY12373"/>
            </a:cxn>
            <a:cxn ang="0">
              <a:pos x="connsiteX12374" y="connsiteY12374"/>
            </a:cxn>
            <a:cxn ang="0">
              <a:pos x="connsiteX12375" y="connsiteY12375"/>
            </a:cxn>
            <a:cxn ang="0">
              <a:pos x="connsiteX12376" y="connsiteY12376"/>
            </a:cxn>
            <a:cxn ang="0">
              <a:pos x="connsiteX12377" y="connsiteY12377"/>
            </a:cxn>
            <a:cxn ang="0">
              <a:pos x="connsiteX12378" y="connsiteY12378"/>
            </a:cxn>
            <a:cxn ang="0">
              <a:pos x="connsiteX12379" y="connsiteY12379"/>
            </a:cxn>
            <a:cxn ang="0">
              <a:pos x="connsiteX12380" y="connsiteY12380"/>
            </a:cxn>
            <a:cxn ang="0">
              <a:pos x="connsiteX12381" y="connsiteY12381"/>
            </a:cxn>
            <a:cxn ang="0">
              <a:pos x="connsiteX12382" y="connsiteY12382"/>
            </a:cxn>
            <a:cxn ang="0">
              <a:pos x="connsiteX12383" y="connsiteY12383"/>
            </a:cxn>
            <a:cxn ang="0">
              <a:pos x="connsiteX12384" y="connsiteY12384"/>
            </a:cxn>
            <a:cxn ang="0">
              <a:pos x="connsiteX12385" y="connsiteY12385"/>
            </a:cxn>
            <a:cxn ang="0">
              <a:pos x="connsiteX12386" y="connsiteY12386"/>
            </a:cxn>
            <a:cxn ang="0">
              <a:pos x="connsiteX12387" y="connsiteY12387"/>
            </a:cxn>
            <a:cxn ang="0">
              <a:pos x="connsiteX12388" y="connsiteY12388"/>
            </a:cxn>
            <a:cxn ang="0">
              <a:pos x="connsiteX12389" y="connsiteY12389"/>
            </a:cxn>
            <a:cxn ang="0">
              <a:pos x="connsiteX12390" y="connsiteY12390"/>
            </a:cxn>
            <a:cxn ang="0">
              <a:pos x="connsiteX12391" y="connsiteY12391"/>
            </a:cxn>
            <a:cxn ang="0">
              <a:pos x="connsiteX12392" y="connsiteY12392"/>
            </a:cxn>
            <a:cxn ang="0">
              <a:pos x="connsiteX12393" y="connsiteY12393"/>
            </a:cxn>
            <a:cxn ang="0">
              <a:pos x="connsiteX12394" y="connsiteY12394"/>
            </a:cxn>
            <a:cxn ang="0">
              <a:pos x="connsiteX12395" y="connsiteY12395"/>
            </a:cxn>
            <a:cxn ang="0">
              <a:pos x="connsiteX12396" y="connsiteY12396"/>
            </a:cxn>
            <a:cxn ang="0">
              <a:pos x="connsiteX12397" y="connsiteY12397"/>
            </a:cxn>
            <a:cxn ang="0">
              <a:pos x="connsiteX12398" y="connsiteY12398"/>
            </a:cxn>
            <a:cxn ang="0">
              <a:pos x="connsiteX12399" y="connsiteY12399"/>
            </a:cxn>
            <a:cxn ang="0">
              <a:pos x="connsiteX12400" y="connsiteY12400"/>
            </a:cxn>
            <a:cxn ang="0">
              <a:pos x="connsiteX12401" y="connsiteY12401"/>
            </a:cxn>
            <a:cxn ang="0">
              <a:pos x="connsiteX12402" y="connsiteY12402"/>
            </a:cxn>
            <a:cxn ang="0">
              <a:pos x="connsiteX12403" y="connsiteY12403"/>
            </a:cxn>
            <a:cxn ang="0">
              <a:pos x="connsiteX12404" y="connsiteY12404"/>
            </a:cxn>
            <a:cxn ang="0">
              <a:pos x="connsiteX12405" y="connsiteY12405"/>
            </a:cxn>
            <a:cxn ang="0">
              <a:pos x="connsiteX12406" y="connsiteY12406"/>
            </a:cxn>
            <a:cxn ang="0">
              <a:pos x="connsiteX12407" y="connsiteY12407"/>
            </a:cxn>
            <a:cxn ang="0">
              <a:pos x="connsiteX12408" y="connsiteY12408"/>
            </a:cxn>
            <a:cxn ang="0">
              <a:pos x="connsiteX12409" y="connsiteY12409"/>
            </a:cxn>
            <a:cxn ang="0">
              <a:pos x="connsiteX12410" y="connsiteY12410"/>
            </a:cxn>
            <a:cxn ang="0">
              <a:pos x="connsiteX12411" y="connsiteY12411"/>
            </a:cxn>
            <a:cxn ang="0">
              <a:pos x="connsiteX12412" y="connsiteY12412"/>
            </a:cxn>
            <a:cxn ang="0">
              <a:pos x="connsiteX12413" y="connsiteY12413"/>
            </a:cxn>
            <a:cxn ang="0">
              <a:pos x="connsiteX12414" y="connsiteY12414"/>
            </a:cxn>
            <a:cxn ang="0">
              <a:pos x="connsiteX12415" y="connsiteY12415"/>
            </a:cxn>
            <a:cxn ang="0">
              <a:pos x="connsiteX12416" y="connsiteY12416"/>
            </a:cxn>
            <a:cxn ang="0">
              <a:pos x="connsiteX12417" y="connsiteY12417"/>
            </a:cxn>
            <a:cxn ang="0">
              <a:pos x="connsiteX12418" y="connsiteY12418"/>
            </a:cxn>
            <a:cxn ang="0">
              <a:pos x="connsiteX12419" y="connsiteY12419"/>
            </a:cxn>
            <a:cxn ang="0">
              <a:pos x="connsiteX12420" y="connsiteY12420"/>
            </a:cxn>
            <a:cxn ang="0">
              <a:pos x="connsiteX12421" y="connsiteY12421"/>
            </a:cxn>
            <a:cxn ang="0">
              <a:pos x="connsiteX12422" y="connsiteY12422"/>
            </a:cxn>
            <a:cxn ang="0">
              <a:pos x="connsiteX12423" y="connsiteY12423"/>
            </a:cxn>
            <a:cxn ang="0">
              <a:pos x="connsiteX12424" y="connsiteY12424"/>
            </a:cxn>
            <a:cxn ang="0">
              <a:pos x="connsiteX12425" y="connsiteY12425"/>
            </a:cxn>
            <a:cxn ang="0">
              <a:pos x="connsiteX12426" y="connsiteY12426"/>
            </a:cxn>
            <a:cxn ang="0">
              <a:pos x="connsiteX12427" y="connsiteY12427"/>
            </a:cxn>
            <a:cxn ang="0">
              <a:pos x="connsiteX12428" y="connsiteY12428"/>
            </a:cxn>
            <a:cxn ang="0">
              <a:pos x="connsiteX12429" y="connsiteY12429"/>
            </a:cxn>
            <a:cxn ang="0">
              <a:pos x="connsiteX12430" y="connsiteY12430"/>
            </a:cxn>
            <a:cxn ang="0">
              <a:pos x="connsiteX12431" y="connsiteY12431"/>
            </a:cxn>
            <a:cxn ang="0">
              <a:pos x="connsiteX12432" y="connsiteY12432"/>
            </a:cxn>
            <a:cxn ang="0">
              <a:pos x="connsiteX12433" y="connsiteY12433"/>
            </a:cxn>
            <a:cxn ang="0">
              <a:pos x="connsiteX12434" y="connsiteY12434"/>
            </a:cxn>
            <a:cxn ang="0">
              <a:pos x="connsiteX12435" y="connsiteY12435"/>
            </a:cxn>
            <a:cxn ang="0">
              <a:pos x="connsiteX12436" y="connsiteY12436"/>
            </a:cxn>
            <a:cxn ang="0">
              <a:pos x="connsiteX12437" y="connsiteY12437"/>
            </a:cxn>
            <a:cxn ang="0">
              <a:pos x="connsiteX12438" y="connsiteY12438"/>
            </a:cxn>
            <a:cxn ang="0">
              <a:pos x="connsiteX12439" y="connsiteY12439"/>
            </a:cxn>
            <a:cxn ang="0">
              <a:pos x="connsiteX12440" y="connsiteY12440"/>
            </a:cxn>
            <a:cxn ang="0">
              <a:pos x="connsiteX12441" y="connsiteY12441"/>
            </a:cxn>
            <a:cxn ang="0">
              <a:pos x="connsiteX12442" y="connsiteY12442"/>
            </a:cxn>
            <a:cxn ang="0">
              <a:pos x="connsiteX12443" y="connsiteY12443"/>
            </a:cxn>
            <a:cxn ang="0">
              <a:pos x="connsiteX12444" y="connsiteY12444"/>
            </a:cxn>
            <a:cxn ang="0">
              <a:pos x="connsiteX12445" y="connsiteY12445"/>
            </a:cxn>
            <a:cxn ang="0">
              <a:pos x="connsiteX12446" y="connsiteY12446"/>
            </a:cxn>
            <a:cxn ang="0">
              <a:pos x="connsiteX12447" y="connsiteY12447"/>
            </a:cxn>
            <a:cxn ang="0">
              <a:pos x="connsiteX12448" y="connsiteY12448"/>
            </a:cxn>
            <a:cxn ang="0">
              <a:pos x="connsiteX12449" y="connsiteY12449"/>
            </a:cxn>
            <a:cxn ang="0">
              <a:pos x="connsiteX12450" y="connsiteY12450"/>
            </a:cxn>
            <a:cxn ang="0">
              <a:pos x="connsiteX12451" y="connsiteY12451"/>
            </a:cxn>
            <a:cxn ang="0">
              <a:pos x="connsiteX12452" y="connsiteY12452"/>
            </a:cxn>
            <a:cxn ang="0">
              <a:pos x="connsiteX12453" y="connsiteY12453"/>
            </a:cxn>
            <a:cxn ang="0">
              <a:pos x="connsiteX12454" y="connsiteY12454"/>
            </a:cxn>
            <a:cxn ang="0">
              <a:pos x="connsiteX12455" y="connsiteY12455"/>
            </a:cxn>
            <a:cxn ang="0">
              <a:pos x="connsiteX12456" y="connsiteY12456"/>
            </a:cxn>
            <a:cxn ang="0">
              <a:pos x="connsiteX12457" y="connsiteY12457"/>
            </a:cxn>
            <a:cxn ang="0">
              <a:pos x="connsiteX12458" y="connsiteY12458"/>
            </a:cxn>
            <a:cxn ang="0">
              <a:pos x="connsiteX12459" y="connsiteY12459"/>
            </a:cxn>
            <a:cxn ang="0">
              <a:pos x="connsiteX12460" y="connsiteY12460"/>
            </a:cxn>
            <a:cxn ang="0">
              <a:pos x="connsiteX12461" y="connsiteY12461"/>
            </a:cxn>
            <a:cxn ang="0">
              <a:pos x="connsiteX12462" y="connsiteY12462"/>
            </a:cxn>
            <a:cxn ang="0">
              <a:pos x="connsiteX12463" y="connsiteY12463"/>
            </a:cxn>
            <a:cxn ang="0">
              <a:pos x="connsiteX12464" y="connsiteY12464"/>
            </a:cxn>
            <a:cxn ang="0">
              <a:pos x="connsiteX12465" y="connsiteY12465"/>
            </a:cxn>
            <a:cxn ang="0">
              <a:pos x="connsiteX12466" y="connsiteY12466"/>
            </a:cxn>
            <a:cxn ang="0">
              <a:pos x="connsiteX12467" y="connsiteY12467"/>
            </a:cxn>
            <a:cxn ang="0">
              <a:pos x="connsiteX12468" y="connsiteY12468"/>
            </a:cxn>
            <a:cxn ang="0">
              <a:pos x="connsiteX12469" y="connsiteY12469"/>
            </a:cxn>
            <a:cxn ang="0">
              <a:pos x="connsiteX12470" y="connsiteY12470"/>
            </a:cxn>
            <a:cxn ang="0">
              <a:pos x="connsiteX12471" y="connsiteY12471"/>
            </a:cxn>
            <a:cxn ang="0">
              <a:pos x="connsiteX12472" y="connsiteY12472"/>
            </a:cxn>
            <a:cxn ang="0">
              <a:pos x="connsiteX12473" y="connsiteY12473"/>
            </a:cxn>
            <a:cxn ang="0">
              <a:pos x="connsiteX12474" y="connsiteY12474"/>
            </a:cxn>
            <a:cxn ang="0">
              <a:pos x="connsiteX12475" y="connsiteY12475"/>
            </a:cxn>
            <a:cxn ang="0">
              <a:pos x="connsiteX12476" y="connsiteY12476"/>
            </a:cxn>
            <a:cxn ang="0">
              <a:pos x="connsiteX12477" y="connsiteY12477"/>
            </a:cxn>
            <a:cxn ang="0">
              <a:pos x="connsiteX12478" y="connsiteY12478"/>
            </a:cxn>
            <a:cxn ang="0">
              <a:pos x="connsiteX12479" y="connsiteY12479"/>
            </a:cxn>
            <a:cxn ang="0">
              <a:pos x="connsiteX12480" y="connsiteY12480"/>
            </a:cxn>
            <a:cxn ang="0">
              <a:pos x="connsiteX12481" y="connsiteY12481"/>
            </a:cxn>
            <a:cxn ang="0">
              <a:pos x="connsiteX12482" y="connsiteY12482"/>
            </a:cxn>
            <a:cxn ang="0">
              <a:pos x="connsiteX12483" y="connsiteY12483"/>
            </a:cxn>
            <a:cxn ang="0">
              <a:pos x="connsiteX12484" y="connsiteY12484"/>
            </a:cxn>
            <a:cxn ang="0">
              <a:pos x="connsiteX12485" y="connsiteY12485"/>
            </a:cxn>
            <a:cxn ang="0">
              <a:pos x="connsiteX12486" y="connsiteY12486"/>
            </a:cxn>
            <a:cxn ang="0">
              <a:pos x="connsiteX12487" y="connsiteY12487"/>
            </a:cxn>
            <a:cxn ang="0">
              <a:pos x="connsiteX12488" y="connsiteY12488"/>
            </a:cxn>
            <a:cxn ang="0">
              <a:pos x="connsiteX12489" y="connsiteY12489"/>
            </a:cxn>
            <a:cxn ang="0">
              <a:pos x="connsiteX12490" y="connsiteY12490"/>
            </a:cxn>
            <a:cxn ang="0">
              <a:pos x="connsiteX12491" y="connsiteY12491"/>
            </a:cxn>
            <a:cxn ang="0">
              <a:pos x="connsiteX12492" y="connsiteY12492"/>
            </a:cxn>
            <a:cxn ang="0">
              <a:pos x="connsiteX12493" y="connsiteY12493"/>
            </a:cxn>
            <a:cxn ang="0">
              <a:pos x="connsiteX12494" y="connsiteY12494"/>
            </a:cxn>
            <a:cxn ang="0">
              <a:pos x="connsiteX12495" y="connsiteY12495"/>
            </a:cxn>
            <a:cxn ang="0">
              <a:pos x="connsiteX12496" y="connsiteY12496"/>
            </a:cxn>
            <a:cxn ang="0">
              <a:pos x="connsiteX12497" y="connsiteY12497"/>
            </a:cxn>
            <a:cxn ang="0">
              <a:pos x="connsiteX12498" y="connsiteY12498"/>
            </a:cxn>
            <a:cxn ang="0">
              <a:pos x="connsiteX12499" y="connsiteY12499"/>
            </a:cxn>
            <a:cxn ang="0">
              <a:pos x="connsiteX12500" y="connsiteY12500"/>
            </a:cxn>
            <a:cxn ang="0">
              <a:pos x="connsiteX12501" y="connsiteY12501"/>
            </a:cxn>
            <a:cxn ang="0">
              <a:pos x="connsiteX12502" y="connsiteY12502"/>
            </a:cxn>
            <a:cxn ang="0">
              <a:pos x="connsiteX12503" y="connsiteY12503"/>
            </a:cxn>
            <a:cxn ang="0">
              <a:pos x="connsiteX12504" y="connsiteY12504"/>
            </a:cxn>
            <a:cxn ang="0">
              <a:pos x="connsiteX12505" y="connsiteY12505"/>
            </a:cxn>
            <a:cxn ang="0">
              <a:pos x="connsiteX12506" y="connsiteY12506"/>
            </a:cxn>
            <a:cxn ang="0">
              <a:pos x="connsiteX12507" y="connsiteY12507"/>
            </a:cxn>
            <a:cxn ang="0">
              <a:pos x="connsiteX12508" y="connsiteY12508"/>
            </a:cxn>
            <a:cxn ang="0">
              <a:pos x="connsiteX12509" y="connsiteY12509"/>
            </a:cxn>
            <a:cxn ang="0">
              <a:pos x="connsiteX12510" y="connsiteY12510"/>
            </a:cxn>
            <a:cxn ang="0">
              <a:pos x="connsiteX12511" y="connsiteY12511"/>
            </a:cxn>
            <a:cxn ang="0">
              <a:pos x="connsiteX12512" y="connsiteY12512"/>
            </a:cxn>
            <a:cxn ang="0">
              <a:pos x="connsiteX12513" y="connsiteY12513"/>
            </a:cxn>
            <a:cxn ang="0">
              <a:pos x="connsiteX12514" y="connsiteY12514"/>
            </a:cxn>
            <a:cxn ang="0">
              <a:pos x="connsiteX12515" y="connsiteY12515"/>
            </a:cxn>
            <a:cxn ang="0">
              <a:pos x="connsiteX12516" y="connsiteY12516"/>
            </a:cxn>
            <a:cxn ang="0">
              <a:pos x="connsiteX12517" y="connsiteY12517"/>
            </a:cxn>
            <a:cxn ang="0">
              <a:pos x="connsiteX12518" y="connsiteY12518"/>
            </a:cxn>
            <a:cxn ang="0">
              <a:pos x="connsiteX12519" y="connsiteY12519"/>
            </a:cxn>
            <a:cxn ang="0">
              <a:pos x="connsiteX12520" y="connsiteY12520"/>
            </a:cxn>
            <a:cxn ang="0">
              <a:pos x="connsiteX12521" y="connsiteY12521"/>
            </a:cxn>
            <a:cxn ang="0">
              <a:pos x="connsiteX12522" y="connsiteY12522"/>
            </a:cxn>
            <a:cxn ang="0">
              <a:pos x="connsiteX12523" y="connsiteY12523"/>
            </a:cxn>
            <a:cxn ang="0">
              <a:pos x="connsiteX12524" y="connsiteY12524"/>
            </a:cxn>
            <a:cxn ang="0">
              <a:pos x="connsiteX12525" y="connsiteY12525"/>
            </a:cxn>
            <a:cxn ang="0">
              <a:pos x="connsiteX12526" y="connsiteY12526"/>
            </a:cxn>
            <a:cxn ang="0">
              <a:pos x="connsiteX12527" y="connsiteY12527"/>
            </a:cxn>
            <a:cxn ang="0">
              <a:pos x="connsiteX12528" y="connsiteY12528"/>
            </a:cxn>
            <a:cxn ang="0">
              <a:pos x="connsiteX12529" y="connsiteY12529"/>
            </a:cxn>
            <a:cxn ang="0">
              <a:pos x="connsiteX12530" y="connsiteY12530"/>
            </a:cxn>
            <a:cxn ang="0">
              <a:pos x="connsiteX12531" y="connsiteY12531"/>
            </a:cxn>
            <a:cxn ang="0">
              <a:pos x="connsiteX12532" y="connsiteY12532"/>
            </a:cxn>
            <a:cxn ang="0">
              <a:pos x="connsiteX12533" y="connsiteY12533"/>
            </a:cxn>
            <a:cxn ang="0">
              <a:pos x="connsiteX12534" y="connsiteY12534"/>
            </a:cxn>
            <a:cxn ang="0">
              <a:pos x="connsiteX12535" y="connsiteY12535"/>
            </a:cxn>
            <a:cxn ang="0">
              <a:pos x="connsiteX12536" y="connsiteY12536"/>
            </a:cxn>
            <a:cxn ang="0">
              <a:pos x="connsiteX12537" y="connsiteY12537"/>
            </a:cxn>
            <a:cxn ang="0">
              <a:pos x="connsiteX12538" y="connsiteY12538"/>
            </a:cxn>
            <a:cxn ang="0">
              <a:pos x="connsiteX12539" y="connsiteY12539"/>
            </a:cxn>
            <a:cxn ang="0">
              <a:pos x="connsiteX12540" y="connsiteY12540"/>
            </a:cxn>
            <a:cxn ang="0">
              <a:pos x="connsiteX12541" y="connsiteY12541"/>
            </a:cxn>
            <a:cxn ang="0">
              <a:pos x="connsiteX12542" y="connsiteY12542"/>
            </a:cxn>
            <a:cxn ang="0">
              <a:pos x="connsiteX12543" y="connsiteY12543"/>
            </a:cxn>
            <a:cxn ang="0">
              <a:pos x="connsiteX12544" y="connsiteY12544"/>
            </a:cxn>
            <a:cxn ang="0">
              <a:pos x="connsiteX12545" y="connsiteY12545"/>
            </a:cxn>
            <a:cxn ang="0">
              <a:pos x="connsiteX12546" y="connsiteY12546"/>
            </a:cxn>
            <a:cxn ang="0">
              <a:pos x="connsiteX12547" y="connsiteY12547"/>
            </a:cxn>
            <a:cxn ang="0">
              <a:pos x="connsiteX12548" y="connsiteY12548"/>
            </a:cxn>
            <a:cxn ang="0">
              <a:pos x="connsiteX12549" y="connsiteY12549"/>
            </a:cxn>
            <a:cxn ang="0">
              <a:pos x="connsiteX12550" y="connsiteY12550"/>
            </a:cxn>
            <a:cxn ang="0">
              <a:pos x="connsiteX12551" y="connsiteY12551"/>
            </a:cxn>
            <a:cxn ang="0">
              <a:pos x="connsiteX12552" y="connsiteY12552"/>
            </a:cxn>
            <a:cxn ang="0">
              <a:pos x="connsiteX12553" y="connsiteY12553"/>
            </a:cxn>
            <a:cxn ang="0">
              <a:pos x="connsiteX12554" y="connsiteY12554"/>
            </a:cxn>
            <a:cxn ang="0">
              <a:pos x="connsiteX12555" y="connsiteY12555"/>
            </a:cxn>
            <a:cxn ang="0">
              <a:pos x="connsiteX12556" y="connsiteY12556"/>
            </a:cxn>
            <a:cxn ang="0">
              <a:pos x="connsiteX12557" y="connsiteY12557"/>
            </a:cxn>
            <a:cxn ang="0">
              <a:pos x="connsiteX12558" y="connsiteY12558"/>
            </a:cxn>
            <a:cxn ang="0">
              <a:pos x="connsiteX12559" y="connsiteY12559"/>
            </a:cxn>
            <a:cxn ang="0">
              <a:pos x="connsiteX12560" y="connsiteY12560"/>
            </a:cxn>
            <a:cxn ang="0">
              <a:pos x="connsiteX12561" y="connsiteY12561"/>
            </a:cxn>
            <a:cxn ang="0">
              <a:pos x="connsiteX12562" y="connsiteY12562"/>
            </a:cxn>
            <a:cxn ang="0">
              <a:pos x="connsiteX12563" y="connsiteY12563"/>
            </a:cxn>
            <a:cxn ang="0">
              <a:pos x="connsiteX12564" y="connsiteY12564"/>
            </a:cxn>
            <a:cxn ang="0">
              <a:pos x="connsiteX12565" y="connsiteY12565"/>
            </a:cxn>
            <a:cxn ang="0">
              <a:pos x="connsiteX12566" y="connsiteY12566"/>
            </a:cxn>
            <a:cxn ang="0">
              <a:pos x="connsiteX12567" y="connsiteY12567"/>
            </a:cxn>
            <a:cxn ang="0">
              <a:pos x="connsiteX12568" y="connsiteY12568"/>
            </a:cxn>
            <a:cxn ang="0">
              <a:pos x="connsiteX12569" y="connsiteY12569"/>
            </a:cxn>
            <a:cxn ang="0">
              <a:pos x="connsiteX12570" y="connsiteY12570"/>
            </a:cxn>
            <a:cxn ang="0">
              <a:pos x="connsiteX12571" y="connsiteY12571"/>
            </a:cxn>
            <a:cxn ang="0">
              <a:pos x="connsiteX12572" y="connsiteY12572"/>
            </a:cxn>
            <a:cxn ang="0">
              <a:pos x="connsiteX12573" y="connsiteY12573"/>
            </a:cxn>
            <a:cxn ang="0">
              <a:pos x="connsiteX12574" y="connsiteY12574"/>
            </a:cxn>
            <a:cxn ang="0">
              <a:pos x="connsiteX12575" y="connsiteY12575"/>
            </a:cxn>
            <a:cxn ang="0">
              <a:pos x="connsiteX12576" y="connsiteY12576"/>
            </a:cxn>
            <a:cxn ang="0">
              <a:pos x="connsiteX12577" y="connsiteY12577"/>
            </a:cxn>
            <a:cxn ang="0">
              <a:pos x="connsiteX12578" y="connsiteY12578"/>
            </a:cxn>
            <a:cxn ang="0">
              <a:pos x="connsiteX12579" y="connsiteY12579"/>
            </a:cxn>
            <a:cxn ang="0">
              <a:pos x="connsiteX12580" y="connsiteY12580"/>
            </a:cxn>
            <a:cxn ang="0">
              <a:pos x="connsiteX12581" y="connsiteY12581"/>
            </a:cxn>
            <a:cxn ang="0">
              <a:pos x="connsiteX12582" y="connsiteY12582"/>
            </a:cxn>
            <a:cxn ang="0">
              <a:pos x="connsiteX12583" y="connsiteY12583"/>
            </a:cxn>
            <a:cxn ang="0">
              <a:pos x="connsiteX12584" y="connsiteY12584"/>
            </a:cxn>
            <a:cxn ang="0">
              <a:pos x="connsiteX12585" y="connsiteY12585"/>
            </a:cxn>
            <a:cxn ang="0">
              <a:pos x="connsiteX12586" y="connsiteY12586"/>
            </a:cxn>
            <a:cxn ang="0">
              <a:pos x="connsiteX12587" y="connsiteY12587"/>
            </a:cxn>
            <a:cxn ang="0">
              <a:pos x="connsiteX12588" y="connsiteY12588"/>
            </a:cxn>
            <a:cxn ang="0">
              <a:pos x="connsiteX12589" y="connsiteY12589"/>
            </a:cxn>
            <a:cxn ang="0">
              <a:pos x="connsiteX12590" y="connsiteY12590"/>
            </a:cxn>
            <a:cxn ang="0">
              <a:pos x="connsiteX12591" y="connsiteY12591"/>
            </a:cxn>
            <a:cxn ang="0">
              <a:pos x="connsiteX12592" y="connsiteY12592"/>
            </a:cxn>
            <a:cxn ang="0">
              <a:pos x="connsiteX12593" y="connsiteY12593"/>
            </a:cxn>
            <a:cxn ang="0">
              <a:pos x="connsiteX12594" y="connsiteY12594"/>
            </a:cxn>
            <a:cxn ang="0">
              <a:pos x="connsiteX12595" y="connsiteY12595"/>
            </a:cxn>
            <a:cxn ang="0">
              <a:pos x="connsiteX12596" y="connsiteY12596"/>
            </a:cxn>
            <a:cxn ang="0">
              <a:pos x="connsiteX12597" y="connsiteY12597"/>
            </a:cxn>
            <a:cxn ang="0">
              <a:pos x="connsiteX12598" y="connsiteY12598"/>
            </a:cxn>
            <a:cxn ang="0">
              <a:pos x="connsiteX12599" y="connsiteY12599"/>
            </a:cxn>
            <a:cxn ang="0">
              <a:pos x="connsiteX12600" y="connsiteY12600"/>
            </a:cxn>
            <a:cxn ang="0">
              <a:pos x="connsiteX12601" y="connsiteY12601"/>
            </a:cxn>
            <a:cxn ang="0">
              <a:pos x="connsiteX12602" y="connsiteY12602"/>
            </a:cxn>
            <a:cxn ang="0">
              <a:pos x="connsiteX12603" y="connsiteY12603"/>
            </a:cxn>
            <a:cxn ang="0">
              <a:pos x="connsiteX12604" y="connsiteY12604"/>
            </a:cxn>
            <a:cxn ang="0">
              <a:pos x="connsiteX12605" y="connsiteY12605"/>
            </a:cxn>
            <a:cxn ang="0">
              <a:pos x="connsiteX12606" y="connsiteY12606"/>
            </a:cxn>
            <a:cxn ang="0">
              <a:pos x="connsiteX12607" y="connsiteY12607"/>
            </a:cxn>
            <a:cxn ang="0">
              <a:pos x="connsiteX12608" y="connsiteY12608"/>
            </a:cxn>
            <a:cxn ang="0">
              <a:pos x="connsiteX12609" y="connsiteY12609"/>
            </a:cxn>
            <a:cxn ang="0">
              <a:pos x="connsiteX12610" y="connsiteY12610"/>
            </a:cxn>
            <a:cxn ang="0">
              <a:pos x="connsiteX12611" y="connsiteY12611"/>
            </a:cxn>
            <a:cxn ang="0">
              <a:pos x="connsiteX12612" y="connsiteY12612"/>
            </a:cxn>
            <a:cxn ang="0">
              <a:pos x="connsiteX12613" y="connsiteY12613"/>
            </a:cxn>
            <a:cxn ang="0">
              <a:pos x="connsiteX12614" y="connsiteY12614"/>
            </a:cxn>
            <a:cxn ang="0">
              <a:pos x="connsiteX12615" y="connsiteY12615"/>
            </a:cxn>
            <a:cxn ang="0">
              <a:pos x="connsiteX12616" y="connsiteY12616"/>
            </a:cxn>
            <a:cxn ang="0">
              <a:pos x="connsiteX12617" y="connsiteY12617"/>
            </a:cxn>
            <a:cxn ang="0">
              <a:pos x="connsiteX12618" y="connsiteY12618"/>
            </a:cxn>
            <a:cxn ang="0">
              <a:pos x="connsiteX12619" y="connsiteY12619"/>
            </a:cxn>
            <a:cxn ang="0">
              <a:pos x="connsiteX12620" y="connsiteY12620"/>
            </a:cxn>
            <a:cxn ang="0">
              <a:pos x="connsiteX12621" y="connsiteY12621"/>
            </a:cxn>
            <a:cxn ang="0">
              <a:pos x="connsiteX12622" y="connsiteY12622"/>
            </a:cxn>
            <a:cxn ang="0">
              <a:pos x="connsiteX12623" y="connsiteY12623"/>
            </a:cxn>
            <a:cxn ang="0">
              <a:pos x="connsiteX12624" y="connsiteY12624"/>
            </a:cxn>
            <a:cxn ang="0">
              <a:pos x="connsiteX12625" y="connsiteY12625"/>
            </a:cxn>
            <a:cxn ang="0">
              <a:pos x="connsiteX12626" y="connsiteY12626"/>
            </a:cxn>
            <a:cxn ang="0">
              <a:pos x="connsiteX12627" y="connsiteY12627"/>
            </a:cxn>
            <a:cxn ang="0">
              <a:pos x="connsiteX12628" y="connsiteY12628"/>
            </a:cxn>
            <a:cxn ang="0">
              <a:pos x="connsiteX12629" y="connsiteY12629"/>
            </a:cxn>
            <a:cxn ang="0">
              <a:pos x="connsiteX12630" y="connsiteY12630"/>
            </a:cxn>
            <a:cxn ang="0">
              <a:pos x="connsiteX12631" y="connsiteY12631"/>
            </a:cxn>
            <a:cxn ang="0">
              <a:pos x="connsiteX12632" y="connsiteY12632"/>
            </a:cxn>
            <a:cxn ang="0">
              <a:pos x="connsiteX12633" y="connsiteY12633"/>
            </a:cxn>
            <a:cxn ang="0">
              <a:pos x="connsiteX12634" y="connsiteY12634"/>
            </a:cxn>
            <a:cxn ang="0">
              <a:pos x="connsiteX12635" y="connsiteY12635"/>
            </a:cxn>
            <a:cxn ang="0">
              <a:pos x="connsiteX12636" y="connsiteY12636"/>
            </a:cxn>
            <a:cxn ang="0">
              <a:pos x="connsiteX12637" y="connsiteY12637"/>
            </a:cxn>
            <a:cxn ang="0">
              <a:pos x="connsiteX12638" y="connsiteY12638"/>
            </a:cxn>
            <a:cxn ang="0">
              <a:pos x="connsiteX12639" y="connsiteY12639"/>
            </a:cxn>
            <a:cxn ang="0">
              <a:pos x="connsiteX12640" y="connsiteY12640"/>
            </a:cxn>
            <a:cxn ang="0">
              <a:pos x="connsiteX12641" y="connsiteY12641"/>
            </a:cxn>
            <a:cxn ang="0">
              <a:pos x="connsiteX12642" y="connsiteY12642"/>
            </a:cxn>
            <a:cxn ang="0">
              <a:pos x="connsiteX12643" y="connsiteY12643"/>
            </a:cxn>
            <a:cxn ang="0">
              <a:pos x="connsiteX12644" y="connsiteY12644"/>
            </a:cxn>
            <a:cxn ang="0">
              <a:pos x="connsiteX12645" y="connsiteY12645"/>
            </a:cxn>
            <a:cxn ang="0">
              <a:pos x="connsiteX12646" y="connsiteY12646"/>
            </a:cxn>
            <a:cxn ang="0">
              <a:pos x="connsiteX12647" y="connsiteY12647"/>
            </a:cxn>
            <a:cxn ang="0">
              <a:pos x="connsiteX12648" y="connsiteY12648"/>
            </a:cxn>
            <a:cxn ang="0">
              <a:pos x="connsiteX12649" y="connsiteY12649"/>
            </a:cxn>
            <a:cxn ang="0">
              <a:pos x="connsiteX12650" y="connsiteY12650"/>
            </a:cxn>
            <a:cxn ang="0">
              <a:pos x="connsiteX12651" y="connsiteY12651"/>
            </a:cxn>
            <a:cxn ang="0">
              <a:pos x="connsiteX12652" y="connsiteY12652"/>
            </a:cxn>
            <a:cxn ang="0">
              <a:pos x="connsiteX12653" y="connsiteY12653"/>
            </a:cxn>
            <a:cxn ang="0">
              <a:pos x="connsiteX12654" y="connsiteY12654"/>
            </a:cxn>
            <a:cxn ang="0">
              <a:pos x="connsiteX12655" y="connsiteY12655"/>
            </a:cxn>
            <a:cxn ang="0">
              <a:pos x="connsiteX12656" y="connsiteY12656"/>
            </a:cxn>
            <a:cxn ang="0">
              <a:pos x="connsiteX12657" y="connsiteY12657"/>
            </a:cxn>
            <a:cxn ang="0">
              <a:pos x="connsiteX12658" y="connsiteY12658"/>
            </a:cxn>
            <a:cxn ang="0">
              <a:pos x="connsiteX12659" y="connsiteY12659"/>
            </a:cxn>
            <a:cxn ang="0">
              <a:pos x="connsiteX12660" y="connsiteY12660"/>
            </a:cxn>
            <a:cxn ang="0">
              <a:pos x="connsiteX12661" y="connsiteY12661"/>
            </a:cxn>
            <a:cxn ang="0">
              <a:pos x="connsiteX12662" y="connsiteY12662"/>
            </a:cxn>
            <a:cxn ang="0">
              <a:pos x="connsiteX12663" y="connsiteY12663"/>
            </a:cxn>
            <a:cxn ang="0">
              <a:pos x="connsiteX12664" y="connsiteY12664"/>
            </a:cxn>
            <a:cxn ang="0">
              <a:pos x="connsiteX12665" y="connsiteY12665"/>
            </a:cxn>
            <a:cxn ang="0">
              <a:pos x="connsiteX12666" y="connsiteY12666"/>
            </a:cxn>
            <a:cxn ang="0">
              <a:pos x="connsiteX12667" y="connsiteY12667"/>
            </a:cxn>
            <a:cxn ang="0">
              <a:pos x="connsiteX12668" y="connsiteY12668"/>
            </a:cxn>
            <a:cxn ang="0">
              <a:pos x="connsiteX12669" y="connsiteY12669"/>
            </a:cxn>
            <a:cxn ang="0">
              <a:pos x="connsiteX12670" y="connsiteY12670"/>
            </a:cxn>
            <a:cxn ang="0">
              <a:pos x="connsiteX12671" y="connsiteY12671"/>
            </a:cxn>
            <a:cxn ang="0">
              <a:pos x="connsiteX12672" y="connsiteY12672"/>
            </a:cxn>
            <a:cxn ang="0">
              <a:pos x="connsiteX12673" y="connsiteY12673"/>
            </a:cxn>
            <a:cxn ang="0">
              <a:pos x="connsiteX12674" y="connsiteY12674"/>
            </a:cxn>
            <a:cxn ang="0">
              <a:pos x="connsiteX12675" y="connsiteY12675"/>
            </a:cxn>
            <a:cxn ang="0">
              <a:pos x="connsiteX12676" y="connsiteY12676"/>
            </a:cxn>
            <a:cxn ang="0">
              <a:pos x="connsiteX12677" y="connsiteY12677"/>
            </a:cxn>
            <a:cxn ang="0">
              <a:pos x="connsiteX12678" y="connsiteY12678"/>
            </a:cxn>
            <a:cxn ang="0">
              <a:pos x="connsiteX12679" y="connsiteY12679"/>
            </a:cxn>
            <a:cxn ang="0">
              <a:pos x="connsiteX12680" y="connsiteY12680"/>
            </a:cxn>
            <a:cxn ang="0">
              <a:pos x="connsiteX12681" y="connsiteY12681"/>
            </a:cxn>
            <a:cxn ang="0">
              <a:pos x="connsiteX12682" y="connsiteY12682"/>
            </a:cxn>
            <a:cxn ang="0">
              <a:pos x="connsiteX12683" y="connsiteY12683"/>
            </a:cxn>
            <a:cxn ang="0">
              <a:pos x="connsiteX12684" y="connsiteY12684"/>
            </a:cxn>
            <a:cxn ang="0">
              <a:pos x="connsiteX12685" y="connsiteY12685"/>
            </a:cxn>
            <a:cxn ang="0">
              <a:pos x="connsiteX12686" y="connsiteY12686"/>
            </a:cxn>
            <a:cxn ang="0">
              <a:pos x="connsiteX12687" y="connsiteY12687"/>
            </a:cxn>
            <a:cxn ang="0">
              <a:pos x="connsiteX12688" y="connsiteY12688"/>
            </a:cxn>
            <a:cxn ang="0">
              <a:pos x="connsiteX12689" y="connsiteY12689"/>
            </a:cxn>
            <a:cxn ang="0">
              <a:pos x="connsiteX12690" y="connsiteY12690"/>
            </a:cxn>
            <a:cxn ang="0">
              <a:pos x="connsiteX12691" y="connsiteY12691"/>
            </a:cxn>
            <a:cxn ang="0">
              <a:pos x="connsiteX12692" y="connsiteY12692"/>
            </a:cxn>
            <a:cxn ang="0">
              <a:pos x="connsiteX12693" y="connsiteY12693"/>
            </a:cxn>
            <a:cxn ang="0">
              <a:pos x="connsiteX12694" y="connsiteY12694"/>
            </a:cxn>
            <a:cxn ang="0">
              <a:pos x="connsiteX12695" y="connsiteY12695"/>
            </a:cxn>
            <a:cxn ang="0">
              <a:pos x="connsiteX12696" y="connsiteY12696"/>
            </a:cxn>
            <a:cxn ang="0">
              <a:pos x="connsiteX12697" y="connsiteY12697"/>
            </a:cxn>
            <a:cxn ang="0">
              <a:pos x="connsiteX12698" y="connsiteY12698"/>
            </a:cxn>
            <a:cxn ang="0">
              <a:pos x="connsiteX12699" y="connsiteY12699"/>
            </a:cxn>
            <a:cxn ang="0">
              <a:pos x="connsiteX12700" y="connsiteY12700"/>
            </a:cxn>
            <a:cxn ang="0">
              <a:pos x="connsiteX12701" y="connsiteY12701"/>
            </a:cxn>
            <a:cxn ang="0">
              <a:pos x="connsiteX12702" y="connsiteY12702"/>
            </a:cxn>
            <a:cxn ang="0">
              <a:pos x="connsiteX12703" y="connsiteY12703"/>
            </a:cxn>
            <a:cxn ang="0">
              <a:pos x="connsiteX12704" y="connsiteY12704"/>
            </a:cxn>
            <a:cxn ang="0">
              <a:pos x="connsiteX12705" y="connsiteY12705"/>
            </a:cxn>
            <a:cxn ang="0">
              <a:pos x="connsiteX12706" y="connsiteY12706"/>
            </a:cxn>
            <a:cxn ang="0">
              <a:pos x="connsiteX12707" y="connsiteY12707"/>
            </a:cxn>
            <a:cxn ang="0">
              <a:pos x="connsiteX12708" y="connsiteY12708"/>
            </a:cxn>
            <a:cxn ang="0">
              <a:pos x="connsiteX12709" y="connsiteY12709"/>
            </a:cxn>
            <a:cxn ang="0">
              <a:pos x="connsiteX12710" y="connsiteY12710"/>
            </a:cxn>
            <a:cxn ang="0">
              <a:pos x="connsiteX12711" y="connsiteY12711"/>
            </a:cxn>
            <a:cxn ang="0">
              <a:pos x="connsiteX12712" y="connsiteY12712"/>
            </a:cxn>
            <a:cxn ang="0">
              <a:pos x="connsiteX12713" y="connsiteY12713"/>
            </a:cxn>
            <a:cxn ang="0">
              <a:pos x="connsiteX12714" y="connsiteY12714"/>
            </a:cxn>
            <a:cxn ang="0">
              <a:pos x="connsiteX12715" y="connsiteY12715"/>
            </a:cxn>
            <a:cxn ang="0">
              <a:pos x="connsiteX12716" y="connsiteY12716"/>
            </a:cxn>
            <a:cxn ang="0">
              <a:pos x="connsiteX12717" y="connsiteY12717"/>
            </a:cxn>
            <a:cxn ang="0">
              <a:pos x="connsiteX12718" y="connsiteY12718"/>
            </a:cxn>
            <a:cxn ang="0">
              <a:pos x="connsiteX12719" y="connsiteY12719"/>
            </a:cxn>
            <a:cxn ang="0">
              <a:pos x="connsiteX12720" y="connsiteY12720"/>
            </a:cxn>
            <a:cxn ang="0">
              <a:pos x="connsiteX12721" y="connsiteY12721"/>
            </a:cxn>
            <a:cxn ang="0">
              <a:pos x="connsiteX12722" y="connsiteY12722"/>
            </a:cxn>
            <a:cxn ang="0">
              <a:pos x="connsiteX12723" y="connsiteY12723"/>
            </a:cxn>
            <a:cxn ang="0">
              <a:pos x="connsiteX12724" y="connsiteY12724"/>
            </a:cxn>
            <a:cxn ang="0">
              <a:pos x="connsiteX12725" y="connsiteY12725"/>
            </a:cxn>
            <a:cxn ang="0">
              <a:pos x="connsiteX12726" y="connsiteY12726"/>
            </a:cxn>
            <a:cxn ang="0">
              <a:pos x="connsiteX12727" y="connsiteY12727"/>
            </a:cxn>
            <a:cxn ang="0">
              <a:pos x="connsiteX12728" y="connsiteY12728"/>
            </a:cxn>
            <a:cxn ang="0">
              <a:pos x="connsiteX12729" y="connsiteY12729"/>
            </a:cxn>
            <a:cxn ang="0">
              <a:pos x="connsiteX12730" y="connsiteY12730"/>
            </a:cxn>
            <a:cxn ang="0">
              <a:pos x="connsiteX12731" y="connsiteY12731"/>
            </a:cxn>
            <a:cxn ang="0">
              <a:pos x="connsiteX12732" y="connsiteY12732"/>
            </a:cxn>
            <a:cxn ang="0">
              <a:pos x="connsiteX12733" y="connsiteY12733"/>
            </a:cxn>
            <a:cxn ang="0">
              <a:pos x="connsiteX12734" y="connsiteY12734"/>
            </a:cxn>
            <a:cxn ang="0">
              <a:pos x="connsiteX12735" y="connsiteY12735"/>
            </a:cxn>
            <a:cxn ang="0">
              <a:pos x="connsiteX12736" y="connsiteY12736"/>
            </a:cxn>
            <a:cxn ang="0">
              <a:pos x="connsiteX12737" y="connsiteY12737"/>
            </a:cxn>
            <a:cxn ang="0">
              <a:pos x="connsiteX12738" y="connsiteY12738"/>
            </a:cxn>
            <a:cxn ang="0">
              <a:pos x="connsiteX12739" y="connsiteY12739"/>
            </a:cxn>
            <a:cxn ang="0">
              <a:pos x="connsiteX12740" y="connsiteY12740"/>
            </a:cxn>
            <a:cxn ang="0">
              <a:pos x="connsiteX12741" y="connsiteY12741"/>
            </a:cxn>
            <a:cxn ang="0">
              <a:pos x="connsiteX12742" y="connsiteY12742"/>
            </a:cxn>
            <a:cxn ang="0">
              <a:pos x="connsiteX12743" y="connsiteY12743"/>
            </a:cxn>
            <a:cxn ang="0">
              <a:pos x="connsiteX12744" y="connsiteY12744"/>
            </a:cxn>
            <a:cxn ang="0">
              <a:pos x="connsiteX12745" y="connsiteY12745"/>
            </a:cxn>
            <a:cxn ang="0">
              <a:pos x="connsiteX12746" y="connsiteY12746"/>
            </a:cxn>
            <a:cxn ang="0">
              <a:pos x="connsiteX12747" y="connsiteY12747"/>
            </a:cxn>
            <a:cxn ang="0">
              <a:pos x="connsiteX12748" y="connsiteY12748"/>
            </a:cxn>
            <a:cxn ang="0">
              <a:pos x="connsiteX12749" y="connsiteY12749"/>
            </a:cxn>
            <a:cxn ang="0">
              <a:pos x="connsiteX12750" y="connsiteY12750"/>
            </a:cxn>
            <a:cxn ang="0">
              <a:pos x="connsiteX12751" y="connsiteY12751"/>
            </a:cxn>
            <a:cxn ang="0">
              <a:pos x="connsiteX12752" y="connsiteY12752"/>
            </a:cxn>
            <a:cxn ang="0">
              <a:pos x="connsiteX12753" y="connsiteY12753"/>
            </a:cxn>
            <a:cxn ang="0">
              <a:pos x="connsiteX12754" y="connsiteY12754"/>
            </a:cxn>
            <a:cxn ang="0">
              <a:pos x="connsiteX12755" y="connsiteY12755"/>
            </a:cxn>
            <a:cxn ang="0">
              <a:pos x="connsiteX12756" y="connsiteY12756"/>
            </a:cxn>
            <a:cxn ang="0">
              <a:pos x="connsiteX12757" y="connsiteY12757"/>
            </a:cxn>
            <a:cxn ang="0">
              <a:pos x="connsiteX12758" y="connsiteY12758"/>
            </a:cxn>
            <a:cxn ang="0">
              <a:pos x="connsiteX12759" y="connsiteY12759"/>
            </a:cxn>
            <a:cxn ang="0">
              <a:pos x="connsiteX12760" y="connsiteY12760"/>
            </a:cxn>
            <a:cxn ang="0">
              <a:pos x="connsiteX12761" y="connsiteY12761"/>
            </a:cxn>
            <a:cxn ang="0">
              <a:pos x="connsiteX12762" y="connsiteY12762"/>
            </a:cxn>
            <a:cxn ang="0">
              <a:pos x="connsiteX12763" y="connsiteY12763"/>
            </a:cxn>
            <a:cxn ang="0">
              <a:pos x="connsiteX12764" y="connsiteY12764"/>
            </a:cxn>
            <a:cxn ang="0">
              <a:pos x="connsiteX12765" y="connsiteY12765"/>
            </a:cxn>
            <a:cxn ang="0">
              <a:pos x="connsiteX12766" y="connsiteY12766"/>
            </a:cxn>
            <a:cxn ang="0">
              <a:pos x="connsiteX12767" y="connsiteY12767"/>
            </a:cxn>
            <a:cxn ang="0">
              <a:pos x="connsiteX12768" y="connsiteY12768"/>
            </a:cxn>
            <a:cxn ang="0">
              <a:pos x="connsiteX12769" y="connsiteY12769"/>
            </a:cxn>
            <a:cxn ang="0">
              <a:pos x="connsiteX12770" y="connsiteY12770"/>
            </a:cxn>
            <a:cxn ang="0">
              <a:pos x="connsiteX12771" y="connsiteY12771"/>
            </a:cxn>
            <a:cxn ang="0">
              <a:pos x="connsiteX12772" y="connsiteY12772"/>
            </a:cxn>
            <a:cxn ang="0">
              <a:pos x="connsiteX12773" y="connsiteY12773"/>
            </a:cxn>
            <a:cxn ang="0">
              <a:pos x="connsiteX12774" y="connsiteY12774"/>
            </a:cxn>
            <a:cxn ang="0">
              <a:pos x="connsiteX12775" y="connsiteY12775"/>
            </a:cxn>
            <a:cxn ang="0">
              <a:pos x="connsiteX12776" y="connsiteY12776"/>
            </a:cxn>
            <a:cxn ang="0">
              <a:pos x="connsiteX12777" y="connsiteY12777"/>
            </a:cxn>
            <a:cxn ang="0">
              <a:pos x="connsiteX12778" y="connsiteY12778"/>
            </a:cxn>
            <a:cxn ang="0">
              <a:pos x="connsiteX12779" y="connsiteY12779"/>
            </a:cxn>
            <a:cxn ang="0">
              <a:pos x="connsiteX12780" y="connsiteY12780"/>
            </a:cxn>
            <a:cxn ang="0">
              <a:pos x="connsiteX12781" y="connsiteY12781"/>
            </a:cxn>
            <a:cxn ang="0">
              <a:pos x="connsiteX12782" y="connsiteY12782"/>
            </a:cxn>
            <a:cxn ang="0">
              <a:pos x="connsiteX12783" y="connsiteY12783"/>
            </a:cxn>
            <a:cxn ang="0">
              <a:pos x="connsiteX12784" y="connsiteY12784"/>
            </a:cxn>
            <a:cxn ang="0">
              <a:pos x="connsiteX12785" y="connsiteY12785"/>
            </a:cxn>
            <a:cxn ang="0">
              <a:pos x="connsiteX12786" y="connsiteY12786"/>
            </a:cxn>
            <a:cxn ang="0">
              <a:pos x="connsiteX12787" y="connsiteY12787"/>
            </a:cxn>
            <a:cxn ang="0">
              <a:pos x="connsiteX12788" y="connsiteY12788"/>
            </a:cxn>
            <a:cxn ang="0">
              <a:pos x="connsiteX12789" y="connsiteY12789"/>
            </a:cxn>
            <a:cxn ang="0">
              <a:pos x="connsiteX12790" y="connsiteY12790"/>
            </a:cxn>
            <a:cxn ang="0">
              <a:pos x="connsiteX12791" y="connsiteY12791"/>
            </a:cxn>
            <a:cxn ang="0">
              <a:pos x="connsiteX12792" y="connsiteY12792"/>
            </a:cxn>
            <a:cxn ang="0">
              <a:pos x="connsiteX12793" y="connsiteY12793"/>
            </a:cxn>
            <a:cxn ang="0">
              <a:pos x="connsiteX12794" y="connsiteY12794"/>
            </a:cxn>
            <a:cxn ang="0">
              <a:pos x="connsiteX12795" y="connsiteY12795"/>
            </a:cxn>
            <a:cxn ang="0">
              <a:pos x="connsiteX12796" y="connsiteY12796"/>
            </a:cxn>
            <a:cxn ang="0">
              <a:pos x="connsiteX12797" y="connsiteY12797"/>
            </a:cxn>
            <a:cxn ang="0">
              <a:pos x="connsiteX12798" y="connsiteY12798"/>
            </a:cxn>
            <a:cxn ang="0">
              <a:pos x="connsiteX12799" y="connsiteY12799"/>
            </a:cxn>
            <a:cxn ang="0">
              <a:pos x="connsiteX12800" y="connsiteY12800"/>
            </a:cxn>
            <a:cxn ang="0">
              <a:pos x="connsiteX12801" y="connsiteY12801"/>
            </a:cxn>
            <a:cxn ang="0">
              <a:pos x="connsiteX12802" y="connsiteY12802"/>
            </a:cxn>
            <a:cxn ang="0">
              <a:pos x="connsiteX12803" y="connsiteY12803"/>
            </a:cxn>
            <a:cxn ang="0">
              <a:pos x="connsiteX12804" y="connsiteY12804"/>
            </a:cxn>
            <a:cxn ang="0">
              <a:pos x="connsiteX12805" y="connsiteY12805"/>
            </a:cxn>
            <a:cxn ang="0">
              <a:pos x="connsiteX12806" y="connsiteY12806"/>
            </a:cxn>
            <a:cxn ang="0">
              <a:pos x="connsiteX12807" y="connsiteY12807"/>
            </a:cxn>
            <a:cxn ang="0">
              <a:pos x="connsiteX12808" y="connsiteY12808"/>
            </a:cxn>
            <a:cxn ang="0">
              <a:pos x="connsiteX12809" y="connsiteY12809"/>
            </a:cxn>
            <a:cxn ang="0">
              <a:pos x="connsiteX12810" y="connsiteY12810"/>
            </a:cxn>
            <a:cxn ang="0">
              <a:pos x="connsiteX12811" y="connsiteY12811"/>
            </a:cxn>
            <a:cxn ang="0">
              <a:pos x="connsiteX12812" y="connsiteY12812"/>
            </a:cxn>
            <a:cxn ang="0">
              <a:pos x="connsiteX12813" y="connsiteY12813"/>
            </a:cxn>
            <a:cxn ang="0">
              <a:pos x="connsiteX12814" y="connsiteY12814"/>
            </a:cxn>
            <a:cxn ang="0">
              <a:pos x="connsiteX12815" y="connsiteY12815"/>
            </a:cxn>
            <a:cxn ang="0">
              <a:pos x="connsiteX12816" y="connsiteY12816"/>
            </a:cxn>
            <a:cxn ang="0">
              <a:pos x="connsiteX12817" y="connsiteY12817"/>
            </a:cxn>
            <a:cxn ang="0">
              <a:pos x="connsiteX12818" y="connsiteY12818"/>
            </a:cxn>
            <a:cxn ang="0">
              <a:pos x="connsiteX12819" y="connsiteY12819"/>
            </a:cxn>
            <a:cxn ang="0">
              <a:pos x="connsiteX12820" y="connsiteY12820"/>
            </a:cxn>
            <a:cxn ang="0">
              <a:pos x="connsiteX12821" y="connsiteY12821"/>
            </a:cxn>
            <a:cxn ang="0">
              <a:pos x="connsiteX12822" y="connsiteY12822"/>
            </a:cxn>
            <a:cxn ang="0">
              <a:pos x="connsiteX12823" y="connsiteY12823"/>
            </a:cxn>
            <a:cxn ang="0">
              <a:pos x="connsiteX12824" y="connsiteY12824"/>
            </a:cxn>
            <a:cxn ang="0">
              <a:pos x="connsiteX12825" y="connsiteY12825"/>
            </a:cxn>
            <a:cxn ang="0">
              <a:pos x="connsiteX12826" y="connsiteY12826"/>
            </a:cxn>
            <a:cxn ang="0">
              <a:pos x="connsiteX12827" y="connsiteY12827"/>
            </a:cxn>
            <a:cxn ang="0">
              <a:pos x="connsiteX12828" y="connsiteY12828"/>
            </a:cxn>
            <a:cxn ang="0">
              <a:pos x="connsiteX12829" y="connsiteY12829"/>
            </a:cxn>
            <a:cxn ang="0">
              <a:pos x="connsiteX12830" y="connsiteY12830"/>
            </a:cxn>
            <a:cxn ang="0">
              <a:pos x="connsiteX12831" y="connsiteY12831"/>
            </a:cxn>
            <a:cxn ang="0">
              <a:pos x="connsiteX12832" y="connsiteY12832"/>
            </a:cxn>
            <a:cxn ang="0">
              <a:pos x="connsiteX12833" y="connsiteY12833"/>
            </a:cxn>
            <a:cxn ang="0">
              <a:pos x="connsiteX12834" y="connsiteY12834"/>
            </a:cxn>
            <a:cxn ang="0">
              <a:pos x="connsiteX12835" y="connsiteY12835"/>
            </a:cxn>
            <a:cxn ang="0">
              <a:pos x="connsiteX12836" y="connsiteY12836"/>
            </a:cxn>
            <a:cxn ang="0">
              <a:pos x="connsiteX12837" y="connsiteY12837"/>
            </a:cxn>
            <a:cxn ang="0">
              <a:pos x="connsiteX12838" y="connsiteY12838"/>
            </a:cxn>
            <a:cxn ang="0">
              <a:pos x="connsiteX12839" y="connsiteY12839"/>
            </a:cxn>
            <a:cxn ang="0">
              <a:pos x="connsiteX12840" y="connsiteY12840"/>
            </a:cxn>
            <a:cxn ang="0">
              <a:pos x="connsiteX12841" y="connsiteY12841"/>
            </a:cxn>
            <a:cxn ang="0">
              <a:pos x="connsiteX12842" y="connsiteY12842"/>
            </a:cxn>
            <a:cxn ang="0">
              <a:pos x="connsiteX12843" y="connsiteY12843"/>
            </a:cxn>
            <a:cxn ang="0">
              <a:pos x="connsiteX12844" y="connsiteY12844"/>
            </a:cxn>
            <a:cxn ang="0">
              <a:pos x="connsiteX12845" y="connsiteY12845"/>
            </a:cxn>
            <a:cxn ang="0">
              <a:pos x="connsiteX12846" y="connsiteY12846"/>
            </a:cxn>
            <a:cxn ang="0">
              <a:pos x="connsiteX12847" y="connsiteY12847"/>
            </a:cxn>
            <a:cxn ang="0">
              <a:pos x="connsiteX12848" y="connsiteY12848"/>
            </a:cxn>
            <a:cxn ang="0">
              <a:pos x="connsiteX12849" y="connsiteY12849"/>
            </a:cxn>
            <a:cxn ang="0">
              <a:pos x="connsiteX12850" y="connsiteY12850"/>
            </a:cxn>
            <a:cxn ang="0">
              <a:pos x="connsiteX12851" y="connsiteY12851"/>
            </a:cxn>
            <a:cxn ang="0">
              <a:pos x="connsiteX12852" y="connsiteY12852"/>
            </a:cxn>
            <a:cxn ang="0">
              <a:pos x="connsiteX12853" y="connsiteY12853"/>
            </a:cxn>
            <a:cxn ang="0">
              <a:pos x="connsiteX12854" y="connsiteY12854"/>
            </a:cxn>
            <a:cxn ang="0">
              <a:pos x="connsiteX12855" y="connsiteY12855"/>
            </a:cxn>
            <a:cxn ang="0">
              <a:pos x="connsiteX12856" y="connsiteY12856"/>
            </a:cxn>
            <a:cxn ang="0">
              <a:pos x="connsiteX12857" y="connsiteY12857"/>
            </a:cxn>
            <a:cxn ang="0">
              <a:pos x="connsiteX12858" y="connsiteY12858"/>
            </a:cxn>
            <a:cxn ang="0">
              <a:pos x="connsiteX12859" y="connsiteY12859"/>
            </a:cxn>
            <a:cxn ang="0">
              <a:pos x="connsiteX12860" y="connsiteY12860"/>
            </a:cxn>
            <a:cxn ang="0">
              <a:pos x="connsiteX12861" y="connsiteY12861"/>
            </a:cxn>
            <a:cxn ang="0">
              <a:pos x="connsiteX12862" y="connsiteY12862"/>
            </a:cxn>
            <a:cxn ang="0">
              <a:pos x="connsiteX12863" y="connsiteY12863"/>
            </a:cxn>
            <a:cxn ang="0">
              <a:pos x="connsiteX12864" y="connsiteY12864"/>
            </a:cxn>
            <a:cxn ang="0">
              <a:pos x="connsiteX12865" y="connsiteY12865"/>
            </a:cxn>
            <a:cxn ang="0">
              <a:pos x="connsiteX12866" y="connsiteY12866"/>
            </a:cxn>
            <a:cxn ang="0">
              <a:pos x="connsiteX12867" y="connsiteY12867"/>
            </a:cxn>
            <a:cxn ang="0">
              <a:pos x="connsiteX12868" y="connsiteY12868"/>
            </a:cxn>
            <a:cxn ang="0">
              <a:pos x="connsiteX12869" y="connsiteY12869"/>
            </a:cxn>
            <a:cxn ang="0">
              <a:pos x="connsiteX12870" y="connsiteY12870"/>
            </a:cxn>
            <a:cxn ang="0">
              <a:pos x="connsiteX12871" y="connsiteY12871"/>
            </a:cxn>
            <a:cxn ang="0">
              <a:pos x="connsiteX12872" y="connsiteY12872"/>
            </a:cxn>
            <a:cxn ang="0">
              <a:pos x="connsiteX12873" y="connsiteY12873"/>
            </a:cxn>
            <a:cxn ang="0">
              <a:pos x="connsiteX12874" y="connsiteY12874"/>
            </a:cxn>
            <a:cxn ang="0">
              <a:pos x="connsiteX12875" y="connsiteY12875"/>
            </a:cxn>
            <a:cxn ang="0">
              <a:pos x="connsiteX12876" y="connsiteY12876"/>
            </a:cxn>
            <a:cxn ang="0">
              <a:pos x="connsiteX12877" y="connsiteY12877"/>
            </a:cxn>
            <a:cxn ang="0">
              <a:pos x="connsiteX12878" y="connsiteY12878"/>
            </a:cxn>
            <a:cxn ang="0">
              <a:pos x="connsiteX12879" y="connsiteY12879"/>
            </a:cxn>
            <a:cxn ang="0">
              <a:pos x="connsiteX12880" y="connsiteY12880"/>
            </a:cxn>
            <a:cxn ang="0">
              <a:pos x="connsiteX12881" y="connsiteY12881"/>
            </a:cxn>
            <a:cxn ang="0">
              <a:pos x="connsiteX12882" y="connsiteY12882"/>
            </a:cxn>
            <a:cxn ang="0">
              <a:pos x="connsiteX12883" y="connsiteY12883"/>
            </a:cxn>
            <a:cxn ang="0">
              <a:pos x="connsiteX12884" y="connsiteY12884"/>
            </a:cxn>
            <a:cxn ang="0">
              <a:pos x="connsiteX12885" y="connsiteY12885"/>
            </a:cxn>
            <a:cxn ang="0">
              <a:pos x="connsiteX12886" y="connsiteY12886"/>
            </a:cxn>
            <a:cxn ang="0">
              <a:pos x="connsiteX12887" y="connsiteY12887"/>
            </a:cxn>
            <a:cxn ang="0">
              <a:pos x="connsiteX12888" y="connsiteY12888"/>
            </a:cxn>
            <a:cxn ang="0">
              <a:pos x="connsiteX12889" y="connsiteY12889"/>
            </a:cxn>
            <a:cxn ang="0">
              <a:pos x="connsiteX12890" y="connsiteY12890"/>
            </a:cxn>
            <a:cxn ang="0">
              <a:pos x="connsiteX12891" y="connsiteY12891"/>
            </a:cxn>
            <a:cxn ang="0">
              <a:pos x="connsiteX12892" y="connsiteY12892"/>
            </a:cxn>
            <a:cxn ang="0">
              <a:pos x="connsiteX12893" y="connsiteY12893"/>
            </a:cxn>
            <a:cxn ang="0">
              <a:pos x="connsiteX12894" y="connsiteY12894"/>
            </a:cxn>
            <a:cxn ang="0">
              <a:pos x="connsiteX12895" y="connsiteY12895"/>
            </a:cxn>
            <a:cxn ang="0">
              <a:pos x="connsiteX12896" y="connsiteY12896"/>
            </a:cxn>
            <a:cxn ang="0">
              <a:pos x="connsiteX12897" y="connsiteY12897"/>
            </a:cxn>
            <a:cxn ang="0">
              <a:pos x="connsiteX12898" y="connsiteY12898"/>
            </a:cxn>
            <a:cxn ang="0">
              <a:pos x="connsiteX12899" y="connsiteY12899"/>
            </a:cxn>
            <a:cxn ang="0">
              <a:pos x="connsiteX12900" y="connsiteY12900"/>
            </a:cxn>
            <a:cxn ang="0">
              <a:pos x="connsiteX12901" y="connsiteY12901"/>
            </a:cxn>
            <a:cxn ang="0">
              <a:pos x="connsiteX12902" y="connsiteY12902"/>
            </a:cxn>
            <a:cxn ang="0">
              <a:pos x="connsiteX12903" y="connsiteY12903"/>
            </a:cxn>
            <a:cxn ang="0">
              <a:pos x="connsiteX12904" y="connsiteY12904"/>
            </a:cxn>
            <a:cxn ang="0">
              <a:pos x="connsiteX12905" y="connsiteY12905"/>
            </a:cxn>
            <a:cxn ang="0">
              <a:pos x="connsiteX12906" y="connsiteY12906"/>
            </a:cxn>
            <a:cxn ang="0">
              <a:pos x="connsiteX12907" y="connsiteY12907"/>
            </a:cxn>
            <a:cxn ang="0">
              <a:pos x="connsiteX12908" y="connsiteY12908"/>
            </a:cxn>
            <a:cxn ang="0">
              <a:pos x="connsiteX12909" y="connsiteY12909"/>
            </a:cxn>
            <a:cxn ang="0">
              <a:pos x="connsiteX12910" y="connsiteY12910"/>
            </a:cxn>
            <a:cxn ang="0">
              <a:pos x="connsiteX12911" y="connsiteY12911"/>
            </a:cxn>
            <a:cxn ang="0">
              <a:pos x="connsiteX12912" y="connsiteY12912"/>
            </a:cxn>
            <a:cxn ang="0">
              <a:pos x="connsiteX12913" y="connsiteY12913"/>
            </a:cxn>
            <a:cxn ang="0">
              <a:pos x="connsiteX12914" y="connsiteY12914"/>
            </a:cxn>
            <a:cxn ang="0">
              <a:pos x="connsiteX12915" y="connsiteY12915"/>
            </a:cxn>
            <a:cxn ang="0">
              <a:pos x="connsiteX12916" y="connsiteY12916"/>
            </a:cxn>
            <a:cxn ang="0">
              <a:pos x="connsiteX12917" y="connsiteY12917"/>
            </a:cxn>
            <a:cxn ang="0">
              <a:pos x="connsiteX12918" y="connsiteY12918"/>
            </a:cxn>
            <a:cxn ang="0">
              <a:pos x="connsiteX12919" y="connsiteY12919"/>
            </a:cxn>
            <a:cxn ang="0">
              <a:pos x="connsiteX12920" y="connsiteY12920"/>
            </a:cxn>
            <a:cxn ang="0">
              <a:pos x="connsiteX12921" y="connsiteY12921"/>
            </a:cxn>
            <a:cxn ang="0">
              <a:pos x="connsiteX12922" y="connsiteY12922"/>
            </a:cxn>
            <a:cxn ang="0">
              <a:pos x="connsiteX12923" y="connsiteY12923"/>
            </a:cxn>
            <a:cxn ang="0">
              <a:pos x="connsiteX12924" y="connsiteY12924"/>
            </a:cxn>
            <a:cxn ang="0">
              <a:pos x="connsiteX12925" y="connsiteY12925"/>
            </a:cxn>
            <a:cxn ang="0">
              <a:pos x="connsiteX12926" y="connsiteY12926"/>
            </a:cxn>
            <a:cxn ang="0">
              <a:pos x="connsiteX12927" y="connsiteY12927"/>
            </a:cxn>
            <a:cxn ang="0">
              <a:pos x="connsiteX12928" y="connsiteY12928"/>
            </a:cxn>
            <a:cxn ang="0">
              <a:pos x="connsiteX12929" y="connsiteY12929"/>
            </a:cxn>
            <a:cxn ang="0">
              <a:pos x="connsiteX12930" y="connsiteY12930"/>
            </a:cxn>
            <a:cxn ang="0">
              <a:pos x="connsiteX12931" y="connsiteY12931"/>
            </a:cxn>
            <a:cxn ang="0">
              <a:pos x="connsiteX12932" y="connsiteY12932"/>
            </a:cxn>
            <a:cxn ang="0">
              <a:pos x="connsiteX12933" y="connsiteY12933"/>
            </a:cxn>
            <a:cxn ang="0">
              <a:pos x="connsiteX12934" y="connsiteY12934"/>
            </a:cxn>
            <a:cxn ang="0">
              <a:pos x="connsiteX12935" y="connsiteY12935"/>
            </a:cxn>
            <a:cxn ang="0">
              <a:pos x="connsiteX12936" y="connsiteY12936"/>
            </a:cxn>
            <a:cxn ang="0">
              <a:pos x="connsiteX12937" y="connsiteY12937"/>
            </a:cxn>
            <a:cxn ang="0">
              <a:pos x="connsiteX12938" y="connsiteY12938"/>
            </a:cxn>
            <a:cxn ang="0">
              <a:pos x="connsiteX12939" y="connsiteY12939"/>
            </a:cxn>
            <a:cxn ang="0">
              <a:pos x="connsiteX12940" y="connsiteY12940"/>
            </a:cxn>
            <a:cxn ang="0">
              <a:pos x="connsiteX12941" y="connsiteY12941"/>
            </a:cxn>
            <a:cxn ang="0">
              <a:pos x="connsiteX12942" y="connsiteY12942"/>
            </a:cxn>
            <a:cxn ang="0">
              <a:pos x="connsiteX12943" y="connsiteY12943"/>
            </a:cxn>
            <a:cxn ang="0">
              <a:pos x="connsiteX12944" y="connsiteY12944"/>
            </a:cxn>
            <a:cxn ang="0">
              <a:pos x="connsiteX12945" y="connsiteY12945"/>
            </a:cxn>
            <a:cxn ang="0">
              <a:pos x="connsiteX12946" y="connsiteY12946"/>
            </a:cxn>
            <a:cxn ang="0">
              <a:pos x="connsiteX12947" y="connsiteY12947"/>
            </a:cxn>
            <a:cxn ang="0">
              <a:pos x="connsiteX12948" y="connsiteY12948"/>
            </a:cxn>
            <a:cxn ang="0">
              <a:pos x="connsiteX12949" y="connsiteY12949"/>
            </a:cxn>
            <a:cxn ang="0">
              <a:pos x="connsiteX12950" y="connsiteY12950"/>
            </a:cxn>
            <a:cxn ang="0">
              <a:pos x="connsiteX12951" y="connsiteY12951"/>
            </a:cxn>
            <a:cxn ang="0">
              <a:pos x="connsiteX12952" y="connsiteY12952"/>
            </a:cxn>
            <a:cxn ang="0">
              <a:pos x="connsiteX12953" y="connsiteY12953"/>
            </a:cxn>
            <a:cxn ang="0">
              <a:pos x="connsiteX12954" y="connsiteY12954"/>
            </a:cxn>
            <a:cxn ang="0">
              <a:pos x="connsiteX12955" y="connsiteY12955"/>
            </a:cxn>
            <a:cxn ang="0">
              <a:pos x="connsiteX12956" y="connsiteY12956"/>
            </a:cxn>
            <a:cxn ang="0">
              <a:pos x="connsiteX12957" y="connsiteY12957"/>
            </a:cxn>
            <a:cxn ang="0">
              <a:pos x="connsiteX12958" y="connsiteY12958"/>
            </a:cxn>
            <a:cxn ang="0">
              <a:pos x="connsiteX12959" y="connsiteY12959"/>
            </a:cxn>
            <a:cxn ang="0">
              <a:pos x="connsiteX12960" y="connsiteY12960"/>
            </a:cxn>
            <a:cxn ang="0">
              <a:pos x="connsiteX12961" y="connsiteY12961"/>
            </a:cxn>
            <a:cxn ang="0">
              <a:pos x="connsiteX12962" y="connsiteY12962"/>
            </a:cxn>
            <a:cxn ang="0">
              <a:pos x="connsiteX12963" y="connsiteY12963"/>
            </a:cxn>
            <a:cxn ang="0">
              <a:pos x="connsiteX12964" y="connsiteY12964"/>
            </a:cxn>
            <a:cxn ang="0">
              <a:pos x="connsiteX12965" y="connsiteY12965"/>
            </a:cxn>
            <a:cxn ang="0">
              <a:pos x="connsiteX12966" y="connsiteY12966"/>
            </a:cxn>
            <a:cxn ang="0">
              <a:pos x="connsiteX12967" y="connsiteY12967"/>
            </a:cxn>
            <a:cxn ang="0">
              <a:pos x="connsiteX12968" y="connsiteY12968"/>
            </a:cxn>
            <a:cxn ang="0">
              <a:pos x="connsiteX12969" y="connsiteY12969"/>
            </a:cxn>
            <a:cxn ang="0">
              <a:pos x="connsiteX12970" y="connsiteY12970"/>
            </a:cxn>
            <a:cxn ang="0">
              <a:pos x="connsiteX12971" y="connsiteY12971"/>
            </a:cxn>
            <a:cxn ang="0">
              <a:pos x="connsiteX12972" y="connsiteY12972"/>
            </a:cxn>
            <a:cxn ang="0">
              <a:pos x="connsiteX12973" y="connsiteY12973"/>
            </a:cxn>
            <a:cxn ang="0">
              <a:pos x="connsiteX12974" y="connsiteY12974"/>
            </a:cxn>
            <a:cxn ang="0">
              <a:pos x="connsiteX12975" y="connsiteY12975"/>
            </a:cxn>
            <a:cxn ang="0">
              <a:pos x="connsiteX12976" y="connsiteY12976"/>
            </a:cxn>
            <a:cxn ang="0">
              <a:pos x="connsiteX12977" y="connsiteY12977"/>
            </a:cxn>
            <a:cxn ang="0">
              <a:pos x="connsiteX12978" y="connsiteY12978"/>
            </a:cxn>
            <a:cxn ang="0">
              <a:pos x="connsiteX12979" y="connsiteY12979"/>
            </a:cxn>
            <a:cxn ang="0">
              <a:pos x="connsiteX12980" y="connsiteY12980"/>
            </a:cxn>
            <a:cxn ang="0">
              <a:pos x="connsiteX12981" y="connsiteY12981"/>
            </a:cxn>
            <a:cxn ang="0">
              <a:pos x="connsiteX12982" y="connsiteY12982"/>
            </a:cxn>
            <a:cxn ang="0">
              <a:pos x="connsiteX12983" y="connsiteY12983"/>
            </a:cxn>
            <a:cxn ang="0">
              <a:pos x="connsiteX12984" y="connsiteY12984"/>
            </a:cxn>
            <a:cxn ang="0">
              <a:pos x="connsiteX12985" y="connsiteY12985"/>
            </a:cxn>
            <a:cxn ang="0">
              <a:pos x="connsiteX12986" y="connsiteY12986"/>
            </a:cxn>
            <a:cxn ang="0">
              <a:pos x="connsiteX12987" y="connsiteY12987"/>
            </a:cxn>
            <a:cxn ang="0">
              <a:pos x="connsiteX12988" y="connsiteY12988"/>
            </a:cxn>
            <a:cxn ang="0">
              <a:pos x="connsiteX12989" y="connsiteY12989"/>
            </a:cxn>
            <a:cxn ang="0">
              <a:pos x="connsiteX12990" y="connsiteY12990"/>
            </a:cxn>
            <a:cxn ang="0">
              <a:pos x="connsiteX12991" y="connsiteY12991"/>
            </a:cxn>
            <a:cxn ang="0">
              <a:pos x="connsiteX12992" y="connsiteY12992"/>
            </a:cxn>
            <a:cxn ang="0">
              <a:pos x="connsiteX12993" y="connsiteY12993"/>
            </a:cxn>
            <a:cxn ang="0">
              <a:pos x="connsiteX12994" y="connsiteY12994"/>
            </a:cxn>
            <a:cxn ang="0">
              <a:pos x="connsiteX12995" y="connsiteY12995"/>
            </a:cxn>
            <a:cxn ang="0">
              <a:pos x="connsiteX12996" y="connsiteY12996"/>
            </a:cxn>
            <a:cxn ang="0">
              <a:pos x="connsiteX12997" y="connsiteY12997"/>
            </a:cxn>
            <a:cxn ang="0">
              <a:pos x="connsiteX12998" y="connsiteY12998"/>
            </a:cxn>
            <a:cxn ang="0">
              <a:pos x="connsiteX12999" y="connsiteY12999"/>
            </a:cxn>
            <a:cxn ang="0">
              <a:pos x="connsiteX13000" y="connsiteY13000"/>
            </a:cxn>
            <a:cxn ang="0">
              <a:pos x="connsiteX13001" y="connsiteY13001"/>
            </a:cxn>
            <a:cxn ang="0">
              <a:pos x="connsiteX13002" y="connsiteY13002"/>
            </a:cxn>
            <a:cxn ang="0">
              <a:pos x="connsiteX13003" y="connsiteY13003"/>
            </a:cxn>
            <a:cxn ang="0">
              <a:pos x="connsiteX13004" y="connsiteY13004"/>
            </a:cxn>
            <a:cxn ang="0">
              <a:pos x="connsiteX13005" y="connsiteY13005"/>
            </a:cxn>
            <a:cxn ang="0">
              <a:pos x="connsiteX13006" y="connsiteY13006"/>
            </a:cxn>
            <a:cxn ang="0">
              <a:pos x="connsiteX13007" y="connsiteY13007"/>
            </a:cxn>
            <a:cxn ang="0">
              <a:pos x="connsiteX13008" y="connsiteY13008"/>
            </a:cxn>
            <a:cxn ang="0">
              <a:pos x="connsiteX13009" y="connsiteY13009"/>
            </a:cxn>
            <a:cxn ang="0">
              <a:pos x="connsiteX13010" y="connsiteY13010"/>
            </a:cxn>
            <a:cxn ang="0">
              <a:pos x="connsiteX13011" y="connsiteY13011"/>
            </a:cxn>
            <a:cxn ang="0">
              <a:pos x="connsiteX13012" y="connsiteY13012"/>
            </a:cxn>
            <a:cxn ang="0">
              <a:pos x="connsiteX13013" y="connsiteY13013"/>
            </a:cxn>
            <a:cxn ang="0">
              <a:pos x="connsiteX13014" y="connsiteY13014"/>
            </a:cxn>
            <a:cxn ang="0">
              <a:pos x="connsiteX13015" y="connsiteY13015"/>
            </a:cxn>
            <a:cxn ang="0">
              <a:pos x="connsiteX13016" y="connsiteY13016"/>
            </a:cxn>
            <a:cxn ang="0">
              <a:pos x="connsiteX13017" y="connsiteY13017"/>
            </a:cxn>
            <a:cxn ang="0">
              <a:pos x="connsiteX13018" y="connsiteY13018"/>
            </a:cxn>
            <a:cxn ang="0">
              <a:pos x="connsiteX13019" y="connsiteY13019"/>
            </a:cxn>
            <a:cxn ang="0">
              <a:pos x="connsiteX13020" y="connsiteY13020"/>
            </a:cxn>
            <a:cxn ang="0">
              <a:pos x="connsiteX13021" y="connsiteY13021"/>
            </a:cxn>
            <a:cxn ang="0">
              <a:pos x="connsiteX13022" y="connsiteY13022"/>
            </a:cxn>
            <a:cxn ang="0">
              <a:pos x="connsiteX13023" y="connsiteY13023"/>
            </a:cxn>
            <a:cxn ang="0">
              <a:pos x="connsiteX13024" y="connsiteY13024"/>
            </a:cxn>
            <a:cxn ang="0">
              <a:pos x="connsiteX13025" y="connsiteY13025"/>
            </a:cxn>
            <a:cxn ang="0">
              <a:pos x="connsiteX13026" y="connsiteY13026"/>
            </a:cxn>
            <a:cxn ang="0">
              <a:pos x="connsiteX13027" y="connsiteY13027"/>
            </a:cxn>
            <a:cxn ang="0">
              <a:pos x="connsiteX13028" y="connsiteY13028"/>
            </a:cxn>
            <a:cxn ang="0">
              <a:pos x="connsiteX13029" y="connsiteY13029"/>
            </a:cxn>
            <a:cxn ang="0">
              <a:pos x="connsiteX13030" y="connsiteY13030"/>
            </a:cxn>
            <a:cxn ang="0">
              <a:pos x="connsiteX13031" y="connsiteY13031"/>
            </a:cxn>
            <a:cxn ang="0">
              <a:pos x="connsiteX13032" y="connsiteY13032"/>
            </a:cxn>
            <a:cxn ang="0">
              <a:pos x="connsiteX13033" y="connsiteY13033"/>
            </a:cxn>
            <a:cxn ang="0">
              <a:pos x="connsiteX13034" y="connsiteY13034"/>
            </a:cxn>
            <a:cxn ang="0">
              <a:pos x="connsiteX13035" y="connsiteY13035"/>
            </a:cxn>
            <a:cxn ang="0">
              <a:pos x="connsiteX13036" y="connsiteY13036"/>
            </a:cxn>
            <a:cxn ang="0">
              <a:pos x="connsiteX13037" y="connsiteY13037"/>
            </a:cxn>
            <a:cxn ang="0">
              <a:pos x="connsiteX13038" y="connsiteY13038"/>
            </a:cxn>
            <a:cxn ang="0">
              <a:pos x="connsiteX13039" y="connsiteY13039"/>
            </a:cxn>
            <a:cxn ang="0">
              <a:pos x="connsiteX13040" y="connsiteY13040"/>
            </a:cxn>
            <a:cxn ang="0">
              <a:pos x="connsiteX13041" y="connsiteY13041"/>
            </a:cxn>
            <a:cxn ang="0">
              <a:pos x="connsiteX13042" y="connsiteY13042"/>
            </a:cxn>
            <a:cxn ang="0">
              <a:pos x="connsiteX13043" y="connsiteY13043"/>
            </a:cxn>
            <a:cxn ang="0">
              <a:pos x="connsiteX13044" y="connsiteY13044"/>
            </a:cxn>
            <a:cxn ang="0">
              <a:pos x="connsiteX13045" y="connsiteY13045"/>
            </a:cxn>
            <a:cxn ang="0">
              <a:pos x="connsiteX13046" y="connsiteY13046"/>
            </a:cxn>
            <a:cxn ang="0">
              <a:pos x="connsiteX13047" y="connsiteY13047"/>
            </a:cxn>
            <a:cxn ang="0">
              <a:pos x="connsiteX13048" y="connsiteY13048"/>
            </a:cxn>
            <a:cxn ang="0">
              <a:pos x="connsiteX13049" y="connsiteY13049"/>
            </a:cxn>
            <a:cxn ang="0">
              <a:pos x="connsiteX13050" y="connsiteY13050"/>
            </a:cxn>
            <a:cxn ang="0">
              <a:pos x="connsiteX13051" y="connsiteY13051"/>
            </a:cxn>
            <a:cxn ang="0">
              <a:pos x="connsiteX13052" y="connsiteY13052"/>
            </a:cxn>
            <a:cxn ang="0">
              <a:pos x="connsiteX13053" y="connsiteY13053"/>
            </a:cxn>
            <a:cxn ang="0">
              <a:pos x="connsiteX13054" y="connsiteY13054"/>
            </a:cxn>
            <a:cxn ang="0">
              <a:pos x="connsiteX13055" y="connsiteY13055"/>
            </a:cxn>
            <a:cxn ang="0">
              <a:pos x="connsiteX13056" y="connsiteY13056"/>
            </a:cxn>
            <a:cxn ang="0">
              <a:pos x="connsiteX13057" y="connsiteY13057"/>
            </a:cxn>
            <a:cxn ang="0">
              <a:pos x="connsiteX13058" y="connsiteY13058"/>
            </a:cxn>
            <a:cxn ang="0">
              <a:pos x="connsiteX13059" y="connsiteY13059"/>
            </a:cxn>
            <a:cxn ang="0">
              <a:pos x="connsiteX13060" y="connsiteY13060"/>
            </a:cxn>
            <a:cxn ang="0">
              <a:pos x="connsiteX13061" y="connsiteY13061"/>
            </a:cxn>
            <a:cxn ang="0">
              <a:pos x="connsiteX13062" y="connsiteY13062"/>
            </a:cxn>
            <a:cxn ang="0">
              <a:pos x="connsiteX13063" y="connsiteY13063"/>
            </a:cxn>
            <a:cxn ang="0">
              <a:pos x="connsiteX13064" y="connsiteY13064"/>
            </a:cxn>
            <a:cxn ang="0">
              <a:pos x="connsiteX13065" y="connsiteY13065"/>
            </a:cxn>
            <a:cxn ang="0">
              <a:pos x="connsiteX13066" y="connsiteY13066"/>
            </a:cxn>
            <a:cxn ang="0">
              <a:pos x="connsiteX13067" y="connsiteY13067"/>
            </a:cxn>
            <a:cxn ang="0">
              <a:pos x="connsiteX13068" y="connsiteY13068"/>
            </a:cxn>
            <a:cxn ang="0">
              <a:pos x="connsiteX13069" y="connsiteY13069"/>
            </a:cxn>
            <a:cxn ang="0">
              <a:pos x="connsiteX13070" y="connsiteY13070"/>
            </a:cxn>
            <a:cxn ang="0">
              <a:pos x="connsiteX13071" y="connsiteY13071"/>
            </a:cxn>
            <a:cxn ang="0">
              <a:pos x="connsiteX13072" y="connsiteY13072"/>
            </a:cxn>
            <a:cxn ang="0">
              <a:pos x="connsiteX13073" y="connsiteY13073"/>
            </a:cxn>
            <a:cxn ang="0">
              <a:pos x="connsiteX13074" y="connsiteY13074"/>
            </a:cxn>
            <a:cxn ang="0">
              <a:pos x="connsiteX13075" y="connsiteY13075"/>
            </a:cxn>
            <a:cxn ang="0">
              <a:pos x="connsiteX13076" y="connsiteY13076"/>
            </a:cxn>
            <a:cxn ang="0">
              <a:pos x="connsiteX13077" y="connsiteY13077"/>
            </a:cxn>
            <a:cxn ang="0">
              <a:pos x="connsiteX13078" y="connsiteY13078"/>
            </a:cxn>
            <a:cxn ang="0">
              <a:pos x="connsiteX13079" y="connsiteY13079"/>
            </a:cxn>
            <a:cxn ang="0">
              <a:pos x="connsiteX13080" y="connsiteY13080"/>
            </a:cxn>
            <a:cxn ang="0">
              <a:pos x="connsiteX13081" y="connsiteY13081"/>
            </a:cxn>
            <a:cxn ang="0">
              <a:pos x="connsiteX13082" y="connsiteY13082"/>
            </a:cxn>
            <a:cxn ang="0">
              <a:pos x="connsiteX13083" y="connsiteY13083"/>
            </a:cxn>
            <a:cxn ang="0">
              <a:pos x="connsiteX13084" y="connsiteY13084"/>
            </a:cxn>
            <a:cxn ang="0">
              <a:pos x="connsiteX13085" y="connsiteY13085"/>
            </a:cxn>
            <a:cxn ang="0">
              <a:pos x="connsiteX13086" y="connsiteY13086"/>
            </a:cxn>
            <a:cxn ang="0">
              <a:pos x="connsiteX13087" y="connsiteY13087"/>
            </a:cxn>
            <a:cxn ang="0">
              <a:pos x="connsiteX13088" y="connsiteY13088"/>
            </a:cxn>
            <a:cxn ang="0">
              <a:pos x="connsiteX13089" y="connsiteY13089"/>
            </a:cxn>
            <a:cxn ang="0">
              <a:pos x="connsiteX13090" y="connsiteY13090"/>
            </a:cxn>
            <a:cxn ang="0">
              <a:pos x="connsiteX13091" y="connsiteY13091"/>
            </a:cxn>
            <a:cxn ang="0">
              <a:pos x="connsiteX13092" y="connsiteY13092"/>
            </a:cxn>
            <a:cxn ang="0">
              <a:pos x="connsiteX13093" y="connsiteY13093"/>
            </a:cxn>
            <a:cxn ang="0">
              <a:pos x="connsiteX13094" y="connsiteY13094"/>
            </a:cxn>
            <a:cxn ang="0">
              <a:pos x="connsiteX13095" y="connsiteY13095"/>
            </a:cxn>
            <a:cxn ang="0">
              <a:pos x="connsiteX13096" y="connsiteY13096"/>
            </a:cxn>
            <a:cxn ang="0">
              <a:pos x="connsiteX13097" y="connsiteY13097"/>
            </a:cxn>
            <a:cxn ang="0">
              <a:pos x="connsiteX13098" y="connsiteY13098"/>
            </a:cxn>
            <a:cxn ang="0">
              <a:pos x="connsiteX13099" y="connsiteY13099"/>
            </a:cxn>
            <a:cxn ang="0">
              <a:pos x="connsiteX13100" y="connsiteY13100"/>
            </a:cxn>
            <a:cxn ang="0">
              <a:pos x="connsiteX13101" y="connsiteY13101"/>
            </a:cxn>
            <a:cxn ang="0">
              <a:pos x="connsiteX13102" y="connsiteY13102"/>
            </a:cxn>
            <a:cxn ang="0">
              <a:pos x="connsiteX13103" y="connsiteY13103"/>
            </a:cxn>
            <a:cxn ang="0">
              <a:pos x="connsiteX13104" y="connsiteY13104"/>
            </a:cxn>
            <a:cxn ang="0">
              <a:pos x="connsiteX13105" y="connsiteY13105"/>
            </a:cxn>
            <a:cxn ang="0">
              <a:pos x="connsiteX13106" y="connsiteY13106"/>
            </a:cxn>
            <a:cxn ang="0">
              <a:pos x="connsiteX13107" y="connsiteY13107"/>
            </a:cxn>
            <a:cxn ang="0">
              <a:pos x="connsiteX13108" y="connsiteY13108"/>
            </a:cxn>
            <a:cxn ang="0">
              <a:pos x="connsiteX13109" y="connsiteY13109"/>
            </a:cxn>
            <a:cxn ang="0">
              <a:pos x="connsiteX13110" y="connsiteY13110"/>
            </a:cxn>
            <a:cxn ang="0">
              <a:pos x="connsiteX13111" y="connsiteY13111"/>
            </a:cxn>
            <a:cxn ang="0">
              <a:pos x="connsiteX13112" y="connsiteY13112"/>
            </a:cxn>
            <a:cxn ang="0">
              <a:pos x="connsiteX13113" y="connsiteY13113"/>
            </a:cxn>
            <a:cxn ang="0">
              <a:pos x="connsiteX13114" y="connsiteY13114"/>
            </a:cxn>
            <a:cxn ang="0">
              <a:pos x="connsiteX13115" y="connsiteY13115"/>
            </a:cxn>
            <a:cxn ang="0">
              <a:pos x="connsiteX13116" y="connsiteY13116"/>
            </a:cxn>
            <a:cxn ang="0">
              <a:pos x="connsiteX13117" y="connsiteY13117"/>
            </a:cxn>
            <a:cxn ang="0">
              <a:pos x="connsiteX13118" y="connsiteY13118"/>
            </a:cxn>
            <a:cxn ang="0">
              <a:pos x="connsiteX13119" y="connsiteY13119"/>
            </a:cxn>
            <a:cxn ang="0">
              <a:pos x="connsiteX13120" y="connsiteY13120"/>
            </a:cxn>
            <a:cxn ang="0">
              <a:pos x="connsiteX13121" y="connsiteY13121"/>
            </a:cxn>
            <a:cxn ang="0">
              <a:pos x="connsiteX13122" y="connsiteY13122"/>
            </a:cxn>
            <a:cxn ang="0">
              <a:pos x="connsiteX13123" y="connsiteY13123"/>
            </a:cxn>
            <a:cxn ang="0">
              <a:pos x="connsiteX13124" y="connsiteY13124"/>
            </a:cxn>
            <a:cxn ang="0">
              <a:pos x="connsiteX13125" y="connsiteY13125"/>
            </a:cxn>
            <a:cxn ang="0">
              <a:pos x="connsiteX13126" y="connsiteY13126"/>
            </a:cxn>
            <a:cxn ang="0">
              <a:pos x="connsiteX13127" y="connsiteY13127"/>
            </a:cxn>
            <a:cxn ang="0">
              <a:pos x="connsiteX13128" y="connsiteY13128"/>
            </a:cxn>
            <a:cxn ang="0">
              <a:pos x="connsiteX13129" y="connsiteY13129"/>
            </a:cxn>
            <a:cxn ang="0">
              <a:pos x="connsiteX13130" y="connsiteY13130"/>
            </a:cxn>
            <a:cxn ang="0">
              <a:pos x="connsiteX13131" y="connsiteY13131"/>
            </a:cxn>
            <a:cxn ang="0">
              <a:pos x="connsiteX13132" y="connsiteY13132"/>
            </a:cxn>
            <a:cxn ang="0">
              <a:pos x="connsiteX13133" y="connsiteY13133"/>
            </a:cxn>
            <a:cxn ang="0">
              <a:pos x="connsiteX13134" y="connsiteY13134"/>
            </a:cxn>
            <a:cxn ang="0">
              <a:pos x="connsiteX13135" y="connsiteY13135"/>
            </a:cxn>
            <a:cxn ang="0">
              <a:pos x="connsiteX13136" y="connsiteY13136"/>
            </a:cxn>
            <a:cxn ang="0">
              <a:pos x="connsiteX13137" y="connsiteY13137"/>
            </a:cxn>
            <a:cxn ang="0">
              <a:pos x="connsiteX13138" y="connsiteY13138"/>
            </a:cxn>
            <a:cxn ang="0">
              <a:pos x="connsiteX13139" y="connsiteY13139"/>
            </a:cxn>
            <a:cxn ang="0">
              <a:pos x="connsiteX13140" y="connsiteY13140"/>
            </a:cxn>
            <a:cxn ang="0">
              <a:pos x="connsiteX13141" y="connsiteY13141"/>
            </a:cxn>
            <a:cxn ang="0">
              <a:pos x="connsiteX13142" y="connsiteY13142"/>
            </a:cxn>
            <a:cxn ang="0">
              <a:pos x="connsiteX13143" y="connsiteY13143"/>
            </a:cxn>
            <a:cxn ang="0">
              <a:pos x="connsiteX13144" y="connsiteY13144"/>
            </a:cxn>
            <a:cxn ang="0">
              <a:pos x="connsiteX13145" y="connsiteY13145"/>
            </a:cxn>
            <a:cxn ang="0">
              <a:pos x="connsiteX13146" y="connsiteY13146"/>
            </a:cxn>
            <a:cxn ang="0">
              <a:pos x="connsiteX13147" y="connsiteY13147"/>
            </a:cxn>
            <a:cxn ang="0">
              <a:pos x="connsiteX13148" y="connsiteY13148"/>
            </a:cxn>
            <a:cxn ang="0">
              <a:pos x="connsiteX13149" y="connsiteY13149"/>
            </a:cxn>
            <a:cxn ang="0">
              <a:pos x="connsiteX13150" y="connsiteY13150"/>
            </a:cxn>
            <a:cxn ang="0">
              <a:pos x="connsiteX13151" y="connsiteY13151"/>
            </a:cxn>
            <a:cxn ang="0">
              <a:pos x="connsiteX13152" y="connsiteY13152"/>
            </a:cxn>
            <a:cxn ang="0">
              <a:pos x="connsiteX13153" y="connsiteY13153"/>
            </a:cxn>
            <a:cxn ang="0">
              <a:pos x="connsiteX13154" y="connsiteY13154"/>
            </a:cxn>
            <a:cxn ang="0">
              <a:pos x="connsiteX13155" y="connsiteY13155"/>
            </a:cxn>
            <a:cxn ang="0">
              <a:pos x="connsiteX13156" y="connsiteY13156"/>
            </a:cxn>
            <a:cxn ang="0">
              <a:pos x="connsiteX13157" y="connsiteY13157"/>
            </a:cxn>
            <a:cxn ang="0">
              <a:pos x="connsiteX13158" y="connsiteY13158"/>
            </a:cxn>
            <a:cxn ang="0">
              <a:pos x="connsiteX13159" y="connsiteY13159"/>
            </a:cxn>
            <a:cxn ang="0">
              <a:pos x="connsiteX13160" y="connsiteY13160"/>
            </a:cxn>
            <a:cxn ang="0">
              <a:pos x="connsiteX13161" y="connsiteY13161"/>
            </a:cxn>
            <a:cxn ang="0">
              <a:pos x="connsiteX13162" y="connsiteY13162"/>
            </a:cxn>
            <a:cxn ang="0">
              <a:pos x="connsiteX13163" y="connsiteY13163"/>
            </a:cxn>
            <a:cxn ang="0">
              <a:pos x="connsiteX13164" y="connsiteY13164"/>
            </a:cxn>
            <a:cxn ang="0">
              <a:pos x="connsiteX13165" y="connsiteY13165"/>
            </a:cxn>
            <a:cxn ang="0">
              <a:pos x="connsiteX13166" y="connsiteY13166"/>
            </a:cxn>
            <a:cxn ang="0">
              <a:pos x="connsiteX13167" y="connsiteY13167"/>
            </a:cxn>
            <a:cxn ang="0">
              <a:pos x="connsiteX13168" y="connsiteY13168"/>
            </a:cxn>
            <a:cxn ang="0">
              <a:pos x="connsiteX13169" y="connsiteY13169"/>
            </a:cxn>
            <a:cxn ang="0">
              <a:pos x="connsiteX13170" y="connsiteY13170"/>
            </a:cxn>
            <a:cxn ang="0">
              <a:pos x="connsiteX13171" y="connsiteY13171"/>
            </a:cxn>
            <a:cxn ang="0">
              <a:pos x="connsiteX13172" y="connsiteY13172"/>
            </a:cxn>
            <a:cxn ang="0">
              <a:pos x="connsiteX13173" y="connsiteY13173"/>
            </a:cxn>
            <a:cxn ang="0">
              <a:pos x="connsiteX13174" y="connsiteY13174"/>
            </a:cxn>
            <a:cxn ang="0">
              <a:pos x="connsiteX13175" y="connsiteY13175"/>
            </a:cxn>
            <a:cxn ang="0">
              <a:pos x="connsiteX13176" y="connsiteY13176"/>
            </a:cxn>
            <a:cxn ang="0">
              <a:pos x="connsiteX13177" y="connsiteY13177"/>
            </a:cxn>
            <a:cxn ang="0">
              <a:pos x="connsiteX13178" y="connsiteY13178"/>
            </a:cxn>
            <a:cxn ang="0">
              <a:pos x="connsiteX13179" y="connsiteY13179"/>
            </a:cxn>
            <a:cxn ang="0">
              <a:pos x="connsiteX13180" y="connsiteY13180"/>
            </a:cxn>
            <a:cxn ang="0">
              <a:pos x="connsiteX13181" y="connsiteY13181"/>
            </a:cxn>
            <a:cxn ang="0">
              <a:pos x="connsiteX13182" y="connsiteY13182"/>
            </a:cxn>
            <a:cxn ang="0">
              <a:pos x="connsiteX13183" y="connsiteY13183"/>
            </a:cxn>
            <a:cxn ang="0">
              <a:pos x="connsiteX13184" y="connsiteY13184"/>
            </a:cxn>
            <a:cxn ang="0">
              <a:pos x="connsiteX13185" y="connsiteY13185"/>
            </a:cxn>
            <a:cxn ang="0">
              <a:pos x="connsiteX13186" y="connsiteY13186"/>
            </a:cxn>
            <a:cxn ang="0">
              <a:pos x="connsiteX13187" y="connsiteY13187"/>
            </a:cxn>
            <a:cxn ang="0">
              <a:pos x="connsiteX13188" y="connsiteY13188"/>
            </a:cxn>
            <a:cxn ang="0">
              <a:pos x="connsiteX13189" y="connsiteY13189"/>
            </a:cxn>
            <a:cxn ang="0">
              <a:pos x="connsiteX13190" y="connsiteY13190"/>
            </a:cxn>
            <a:cxn ang="0">
              <a:pos x="connsiteX13191" y="connsiteY13191"/>
            </a:cxn>
            <a:cxn ang="0">
              <a:pos x="connsiteX13192" y="connsiteY13192"/>
            </a:cxn>
            <a:cxn ang="0">
              <a:pos x="connsiteX13193" y="connsiteY13193"/>
            </a:cxn>
            <a:cxn ang="0">
              <a:pos x="connsiteX13194" y="connsiteY13194"/>
            </a:cxn>
            <a:cxn ang="0">
              <a:pos x="connsiteX13195" y="connsiteY13195"/>
            </a:cxn>
            <a:cxn ang="0">
              <a:pos x="connsiteX13196" y="connsiteY13196"/>
            </a:cxn>
            <a:cxn ang="0">
              <a:pos x="connsiteX13197" y="connsiteY13197"/>
            </a:cxn>
            <a:cxn ang="0">
              <a:pos x="connsiteX13198" y="connsiteY13198"/>
            </a:cxn>
            <a:cxn ang="0">
              <a:pos x="connsiteX13199" y="connsiteY13199"/>
            </a:cxn>
            <a:cxn ang="0">
              <a:pos x="connsiteX13200" y="connsiteY13200"/>
            </a:cxn>
            <a:cxn ang="0">
              <a:pos x="connsiteX13201" y="connsiteY13201"/>
            </a:cxn>
            <a:cxn ang="0">
              <a:pos x="connsiteX13202" y="connsiteY13202"/>
            </a:cxn>
            <a:cxn ang="0">
              <a:pos x="connsiteX13203" y="connsiteY13203"/>
            </a:cxn>
            <a:cxn ang="0">
              <a:pos x="connsiteX13204" y="connsiteY13204"/>
            </a:cxn>
            <a:cxn ang="0">
              <a:pos x="connsiteX13205" y="connsiteY13205"/>
            </a:cxn>
            <a:cxn ang="0">
              <a:pos x="connsiteX13206" y="connsiteY13206"/>
            </a:cxn>
            <a:cxn ang="0">
              <a:pos x="connsiteX13207" y="connsiteY13207"/>
            </a:cxn>
            <a:cxn ang="0">
              <a:pos x="connsiteX13208" y="connsiteY13208"/>
            </a:cxn>
            <a:cxn ang="0">
              <a:pos x="connsiteX13209" y="connsiteY13209"/>
            </a:cxn>
            <a:cxn ang="0">
              <a:pos x="connsiteX13210" y="connsiteY13210"/>
            </a:cxn>
            <a:cxn ang="0">
              <a:pos x="connsiteX13211" y="connsiteY13211"/>
            </a:cxn>
            <a:cxn ang="0">
              <a:pos x="connsiteX13212" y="connsiteY13212"/>
            </a:cxn>
            <a:cxn ang="0">
              <a:pos x="connsiteX13213" y="connsiteY13213"/>
            </a:cxn>
            <a:cxn ang="0">
              <a:pos x="connsiteX13214" y="connsiteY13214"/>
            </a:cxn>
            <a:cxn ang="0">
              <a:pos x="connsiteX13215" y="connsiteY13215"/>
            </a:cxn>
            <a:cxn ang="0">
              <a:pos x="connsiteX13216" y="connsiteY13216"/>
            </a:cxn>
            <a:cxn ang="0">
              <a:pos x="connsiteX13217" y="connsiteY13217"/>
            </a:cxn>
            <a:cxn ang="0">
              <a:pos x="connsiteX13218" y="connsiteY13218"/>
            </a:cxn>
            <a:cxn ang="0">
              <a:pos x="connsiteX13219" y="connsiteY13219"/>
            </a:cxn>
            <a:cxn ang="0">
              <a:pos x="connsiteX13220" y="connsiteY13220"/>
            </a:cxn>
            <a:cxn ang="0">
              <a:pos x="connsiteX13221" y="connsiteY13221"/>
            </a:cxn>
            <a:cxn ang="0">
              <a:pos x="connsiteX13222" y="connsiteY13222"/>
            </a:cxn>
            <a:cxn ang="0">
              <a:pos x="connsiteX13223" y="connsiteY13223"/>
            </a:cxn>
            <a:cxn ang="0">
              <a:pos x="connsiteX13224" y="connsiteY13224"/>
            </a:cxn>
            <a:cxn ang="0">
              <a:pos x="connsiteX13225" y="connsiteY13225"/>
            </a:cxn>
            <a:cxn ang="0">
              <a:pos x="connsiteX13226" y="connsiteY13226"/>
            </a:cxn>
            <a:cxn ang="0">
              <a:pos x="connsiteX13227" y="connsiteY13227"/>
            </a:cxn>
            <a:cxn ang="0">
              <a:pos x="connsiteX13228" y="connsiteY13228"/>
            </a:cxn>
            <a:cxn ang="0">
              <a:pos x="connsiteX13229" y="connsiteY13229"/>
            </a:cxn>
            <a:cxn ang="0">
              <a:pos x="connsiteX13230" y="connsiteY13230"/>
            </a:cxn>
            <a:cxn ang="0">
              <a:pos x="connsiteX13231" y="connsiteY13231"/>
            </a:cxn>
            <a:cxn ang="0">
              <a:pos x="connsiteX13232" y="connsiteY13232"/>
            </a:cxn>
            <a:cxn ang="0">
              <a:pos x="connsiteX13233" y="connsiteY13233"/>
            </a:cxn>
            <a:cxn ang="0">
              <a:pos x="connsiteX13234" y="connsiteY13234"/>
            </a:cxn>
            <a:cxn ang="0">
              <a:pos x="connsiteX13235" y="connsiteY13235"/>
            </a:cxn>
            <a:cxn ang="0">
              <a:pos x="connsiteX13236" y="connsiteY13236"/>
            </a:cxn>
            <a:cxn ang="0">
              <a:pos x="connsiteX13237" y="connsiteY13237"/>
            </a:cxn>
            <a:cxn ang="0">
              <a:pos x="connsiteX13238" y="connsiteY13238"/>
            </a:cxn>
            <a:cxn ang="0">
              <a:pos x="connsiteX13239" y="connsiteY13239"/>
            </a:cxn>
            <a:cxn ang="0">
              <a:pos x="connsiteX13240" y="connsiteY13240"/>
            </a:cxn>
            <a:cxn ang="0">
              <a:pos x="connsiteX13241" y="connsiteY13241"/>
            </a:cxn>
            <a:cxn ang="0">
              <a:pos x="connsiteX13242" y="connsiteY13242"/>
            </a:cxn>
            <a:cxn ang="0">
              <a:pos x="connsiteX13243" y="connsiteY13243"/>
            </a:cxn>
            <a:cxn ang="0">
              <a:pos x="connsiteX13244" y="connsiteY13244"/>
            </a:cxn>
            <a:cxn ang="0">
              <a:pos x="connsiteX13245" y="connsiteY13245"/>
            </a:cxn>
            <a:cxn ang="0">
              <a:pos x="connsiteX13246" y="connsiteY13246"/>
            </a:cxn>
            <a:cxn ang="0">
              <a:pos x="connsiteX13247" y="connsiteY13247"/>
            </a:cxn>
            <a:cxn ang="0">
              <a:pos x="connsiteX13248" y="connsiteY13248"/>
            </a:cxn>
            <a:cxn ang="0">
              <a:pos x="connsiteX13249" y="connsiteY13249"/>
            </a:cxn>
            <a:cxn ang="0">
              <a:pos x="connsiteX13250" y="connsiteY13250"/>
            </a:cxn>
            <a:cxn ang="0">
              <a:pos x="connsiteX13251" y="connsiteY13251"/>
            </a:cxn>
            <a:cxn ang="0">
              <a:pos x="connsiteX13252" y="connsiteY13252"/>
            </a:cxn>
            <a:cxn ang="0">
              <a:pos x="connsiteX13253" y="connsiteY13253"/>
            </a:cxn>
            <a:cxn ang="0">
              <a:pos x="connsiteX13254" y="connsiteY13254"/>
            </a:cxn>
            <a:cxn ang="0">
              <a:pos x="connsiteX13255" y="connsiteY13255"/>
            </a:cxn>
            <a:cxn ang="0">
              <a:pos x="connsiteX13256" y="connsiteY13256"/>
            </a:cxn>
            <a:cxn ang="0">
              <a:pos x="connsiteX13257" y="connsiteY13257"/>
            </a:cxn>
            <a:cxn ang="0">
              <a:pos x="connsiteX13258" y="connsiteY13258"/>
            </a:cxn>
            <a:cxn ang="0">
              <a:pos x="connsiteX13259" y="connsiteY13259"/>
            </a:cxn>
            <a:cxn ang="0">
              <a:pos x="connsiteX13260" y="connsiteY13260"/>
            </a:cxn>
            <a:cxn ang="0">
              <a:pos x="connsiteX13261" y="connsiteY13261"/>
            </a:cxn>
            <a:cxn ang="0">
              <a:pos x="connsiteX13262" y="connsiteY13262"/>
            </a:cxn>
            <a:cxn ang="0">
              <a:pos x="connsiteX13263" y="connsiteY13263"/>
            </a:cxn>
            <a:cxn ang="0">
              <a:pos x="connsiteX13264" y="connsiteY13264"/>
            </a:cxn>
            <a:cxn ang="0">
              <a:pos x="connsiteX13265" y="connsiteY13265"/>
            </a:cxn>
            <a:cxn ang="0">
              <a:pos x="connsiteX13266" y="connsiteY13266"/>
            </a:cxn>
            <a:cxn ang="0">
              <a:pos x="connsiteX13267" y="connsiteY13267"/>
            </a:cxn>
            <a:cxn ang="0">
              <a:pos x="connsiteX13268" y="connsiteY13268"/>
            </a:cxn>
            <a:cxn ang="0">
              <a:pos x="connsiteX13269" y="connsiteY13269"/>
            </a:cxn>
            <a:cxn ang="0">
              <a:pos x="connsiteX13270" y="connsiteY13270"/>
            </a:cxn>
            <a:cxn ang="0">
              <a:pos x="connsiteX13271" y="connsiteY13271"/>
            </a:cxn>
            <a:cxn ang="0">
              <a:pos x="connsiteX13272" y="connsiteY13272"/>
            </a:cxn>
            <a:cxn ang="0">
              <a:pos x="connsiteX13273" y="connsiteY13273"/>
            </a:cxn>
            <a:cxn ang="0">
              <a:pos x="connsiteX13274" y="connsiteY13274"/>
            </a:cxn>
            <a:cxn ang="0">
              <a:pos x="connsiteX13275" y="connsiteY13275"/>
            </a:cxn>
            <a:cxn ang="0">
              <a:pos x="connsiteX13276" y="connsiteY13276"/>
            </a:cxn>
            <a:cxn ang="0">
              <a:pos x="connsiteX13277" y="connsiteY13277"/>
            </a:cxn>
            <a:cxn ang="0">
              <a:pos x="connsiteX13278" y="connsiteY13278"/>
            </a:cxn>
            <a:cxn ang="0">
              <a:pos x="connsiteX13279" y="connsiteY13279"/>
            </a:cxn>
            <a:cxn ang="0">
              <a:pos x="connsiteX13280" y="connsiteY13280"/>
            </a:cxn>
            <a:cxn ang="0">
              <a:pos x="connsiteX13281" y="connsiteY13281"/>
            </a:cxn>
            <a:cxn ang="0">
              <a:pos x="connsiteX13282" y="connsiteY13282"/>
            </a:cxn>
            <a:cxn ang="0">
              <a:pos x="connsiteX13283" y="connsiteY13283"/>
            </a:cxn>
            <a:cxn ang="0">
              <a:pos x="connsiteX13284" y="connsiteY13284"/>
            </a:cxn>
            <a:cxn ang="0">
              <a:pos x="connsiteX13285" y="connsiteY13285"/>
            </a:cxn>
            <a:cxn ang="0">
              <a:pos x="connsiteX13286" y="connsiteY13286"/>
            </a:cxn>
            <a:cxn ang="0">
              <a:pos x="connsiteX13287" y="connsiteY13287"/>
            </a:cxn>
            <a:cxn ang="0">
              <a:pos x="connsiteX13288" y="connsiteY13288"/>
            </a:cxn>
            <a:cxn ang="0">
              <a:pos x="connsiteX13289" y="connsiteY13289"/>
            </a:cxn>
            <a:cxn ang="0">
              <a:pos x="connsiteX13290" y="connsiteY13290"/>
            </a:cxn>
            <a:cxn ang="0">
              <a:pos x="connsiteX13291" y="connsiteY13291"/>
            </a:cxn>
            <a:cxn ang="0">
              <a:pos x="connsiteX13292" y="connsiteY13292"/>
            </a:cxn>
            <a:cxn ang="0">
              <a:pos x="connsiteX13293" y="connsiteY13293"/>
            </a:cxn>
            <a:cxn ang="0">
              <a:pos x="connsiteX13294" y="connsiteY13294"/>
            </a:cxn>
            <a:cxn ang="0">
              <a:pos x="connsiteX13295" y="connsiteY13295"/>
            </a:cxn>
            <a:cxn ang="0">
              <a:pos x="connsiteX13296" y="connsiteY13296"/>
            </a:cxn>
            <a:cxn ang="0">
              <a:pos x="connsiteX13297" y="connsiteY13297"/>
            </a:cxn>
            <a:cxn ang="0">
              <a:pos x="connsiteX13298" y="connsiteY13298"/>
            </a:cxn>
            <a:cxn ang="0">
              <a:pos x="connsiteX13299" y="connsiteY13299"/>
            </a:cxn>
            <a:cxn ang="0">
              <a:pos x="connsiteX13300" y="connsiteY13300"/>
            </a:cxn>
            <a:cxn ang="0">
              <a:pos x="connsiteX13301" y="connsiteY13301"/>
            </a:cxn>
            <a:cxn ang="0">
              <a:pos x="connsiteX13302" y="connsiteY13302"/>
            </a:cxn>
            <a:cxn ang="0">
              <a:pos x="connsiteX13303" y="connsiteY13303"/>
            </a:cxn>
            <a:cxn ang="0">
              <a:pos x="connsiteX13304" y="connsiteY13304"/>
            </a:cxn>
            <a:cxn ang="0">
              <a:pos x="connsiteX13305" y="connsiteY13305"/>
            </a:cxn>
            <a:cxn ang="0">
              <a:pos x="connsiteX13306" y="connsiteY13306"/>
            </a:cxn>
            <a:cxn ang="0">
              <a:pos x="connsiteX13307" y="connsiteY13307"/>
            </a:cxn>
            <a:cxn ang="0">
              <a:pos x="connsiteX13308" y="connsiteY13308"/>
            </a:cxn>
            <a:cxn ang="0">
              <a:pos x="connsiteX13309" y="connsiteY13309"/>
            </a:cxn>
            <a:cxn ang="0">
              <a:pos x="connsiteX13310" y="connsiteY13310"/>
            </a:cxn>
            <a:cxn ang="0">
              <a:pos x="connsiteX13311" y="connsiteY13311"/>
            </a:cxn>
            <a:cxn ang="0">
              <a:pos x="connsiteX13312" y="connsiteY13312"/>
            </a:cxn>
            <a:cxn ang="0">
              <a:pos x="connsiteX13313" y="connsiteY13313"/>
            </a:cxn>
            <a:cxn ang="0">
              <a:pos x="connsiteX13314" y="connsiteY13314"/>
            </a:cxn>
            <a:cxn ang="0">
              <a:pos x="connsiteX13315" y="connsiteY13315"/>
            </a:cxn>
            <a:cxn ang="0">
              <a:pos x="connsiteX13316" y="connsiteY13316"/>
            </a:cxn>
            <a:cxn ang="0">
              <a:pos x="connsiteX13317" y="connsiteY13317"/>
            </a:cxn>
            <a:cxn ang="0">
              <a:pos x="connsiteX13318" y="connsiteY13318"/>
            </a:cxn>
            <a:cxn ang="0">
              <a:pos x="connsiteX13319" y="connsiteY13319"/>
            </a:cxn>
            <a:cxn ang="0">
              <a:pos x="connsiteX13320" y="connsiteY13320"/>
            </a:cxn>
            <a:cxn ang="0">
              <a:pos x="connsiteX13321" y="connsiteY13321"/>
            </a:cxn>
            <a:cxn ang="0">
              <a:pos x="connsiteX13322" y="connsiteY13322"/>
            </a:cxn>
            <a:cxn ang="0">
              <a:pos x="connsiteX13323" y="connsiteY13323"/>
            </a:cxn>
            <a:cxn ang="0">
              <a:pos x="connsiteX13324" y="connsiteY13324"/>
            </a:cxn>
            <a:cxn ang="0">
              <a:pos x="connsiteX13325" y="connsiteY13325"/>
            </a:cxn>
            <a:cxn ang="0">
              <a:pos x="connsiteX13326" y="connsiteY13326"/>
            </a:cxn>
            <a:cxn ang="0">
              <a:pos x="connsiteX13327" y="connsiteY13327"/>
            </a:cxn>
            <a:cxn ang="0">
              <a:pos x="connsiteX13328" y="connsiteY13328"/>
            </a:cxn>
            <a:cxn ang="0">
              <a:pos x="connsiteX13329" y="connsiteY13329"/>
            </a:cxn>
            <a:cxn ang="0">
              <a:pos x="connsiteX13330" y="connsiteY13330"/>
            </a:cxn>
            <a:cxn ang="0">
              <a:pos x="connsiteX13331" y="connsiteY13331"/>
            </a:cxn>
            <a:cxn ang="0">
              <a:pos x="connsiteX13332" y="connsiteY13332"/>
            </a:cxn>
            <a:cxn ang="0">
              <a:pos x="connsiteX13333" y="connsiteY13333"/>
            </a:cxn>
            <a:cxn ang="0">
              <a:pos x="connsiteX13334" y="connsiteY13334"/>
            </a:cxn>
            <a:cxn ang="0">
              <a:pos x="connsiteX13335" y="connsiteY13335"/>
            </a:cxn>
            <a:cxn ang="0">
              <a:pos x="connsiteX13336" y="connsiteY13336"/>
            </a:cxn>
            <a:cxn ang="0">
              <a:pos x="connsiteX13337" y="connsiteY13337"/>
            </a:cxn>
            <a:cxn ang="0">
              <a:pos x="connsiteX13338" y="connsiteY13338"/>
            </a:cxn>
            <a:cxn ang="0">
              <a:pos x="connsiteX13339" y="connsiteY13339"/>
            </a:cxn>
            <a:cxn ang="0">
              <a:pos x="connsiteX13340" y="connsiteY13340"/>
            </a:cxn>
            <a:cxn ang="0">
              <a:pos x="connsiteX13341" y="connsiteY13341"/>
            </a:cxn>
            <a:cxn ang="0">
              <a:pos x="connsiteX13342" y="connsiteY13342"/>
            </a:cxn>
            <a:cxn ang="0">
              <a:pos x="connsiteX13343" y="connsiteY13343"/>
            </a:cxn>
            <a:cxn ang="0">
              <a:pos x="connsiteX13344" y="connsiteY13344"/>
            </a:cxn>
            <a:cxn ang="0">
              <a:pos x="connsiteX13345" y="connsiteY13345"/>
            </a:cxn>
            <a:cxn ang="0">
              <a:pos x="connsiteX13346" y="connsiteY13346"/>
            </a:cxn>
            <a:cxn ang="0">
              <a:pos x="connsiteX13347" y="connsiteY13347"/>
            </a:cxn>
            <a:cxn ang="0">
              <a:pos x="connsiteX13348" y="connsiteY13348"/>
            </a:cxn>
            <a:cxn ang="0">
              <a:pos x="connsiteX13349" y="connsiteY13349"/>
            </a:cxn>
            <a:cxn ang="0">
              <a:pos x="connsiteX13350" y="connsiteY13350"/>
            </a:cxn>
            <a:cxn ang="0">
              <a:pos x="connsiteX13351" y="connsiteY13351"/>
            </a:cxn>
            <a:cxn ang="0">
              <a:pos x="connsiteX13352" y="connsiteY13352"/>
            </a:cxn>
            <a:cxn ang="0">
              <a:pos x="connsiteX13353" y="connsiteY13353"/>
            </a:cxn>
            <a:cxn ang="0">
              <a:pos x="connsiteX13354" y="connsiteY13354"/>
            </a:cxn>
            <a:cxn ang="0">
              <a:pos x="connsiteX13355" y="connsiteY13355"/>
            </a:cxn>
            <a:cxn ang="0">
              <a:pos x="connsiteX13356" y="connsiteY13356"/>
            </a:cxn>
            <a:cxn ang="0">
              <a:pos x="connsiteX13357" y="connsiteY13357"/>
            </a:cxn>
            <a:cxn ang="0">
              <a:pos x="connsiteX13358" y="connsiteY13358"/>
            </a:cxn>
            <a:cxn ang="0">
              <a:pos x="connsiteX13359" y="connsiteY13359"/>
            </a:cxn>
            <a:cxn ang="0">
              <a:pos x="connsiteX13360" y="connsiteY13360"/>
            </a:cxn>
            <a:cxn ang="0">
              <a:pos x="connsiteX13361" y="connsiteY13361"/>
            </a:cxn>
            <a:cxn ang="0">
              <a:pos x="connsiteX13362" y="connsiteY13362"/>
            </a:cxn>
            <a:cxn ang="0">
              <a:pos x="connsiteX13363" y="connsiteY13363"/>
            </a:cxn>
            <a:cxn ang="0">
              <a:pos x="connsiteX13364" y="connsiteY13364"/>
            </a:cxn>
            <a:cxn ang="0">
              <a:pos x="connsiteX13365" y="connsiteY13365"/>
            </a:cxn>
            <a:cxn ang="0">
              <a:pos x="connsiteX13366" y="connsiteY13366"/>
            </a:cxn>
            <a:cxn ang="0">
              <a:pos x="connsiteX13367" y="connsiteY13367"/>
            </a:cxn>
            <a:cxn ang="0">
              <a:pos x="connsiteX13368" y="connsiteY13368"/>
            </a:cxn>
            <a:cxn ang="0">
              <a:pos x="connsiteX13369" y="connsiteY13369"/>
            </a:cxn>
            <a:cxn ang="0">
              <a:pos x="connsiteX13370" y="connsiteY13370"/>
            </a:cxn>
            <a:cxn ang="0">
              <a:pos x="connsiteX13371" y="connsiteY13371"/>
            </a:cxn>
            <a:cxn ang="0">
              <a:pos x="connsiteX13372" y="connsiteY13372"/>
            </a:cxn>
            <a:cxn ang="0">
              <a:pos x="connsiteX13373" y="connsiteY13373"/>
            </a:cxn>
            <a:cxn ang="0">
              <a:pos x="connsiteX13374" y="connsiteY13374"/>
            </a:cxn>
            <a:cxn ang="0">
              <a:pos x="connsiteX13375" y="connsiteY13375"/>
            </a:cxn>
            <a:cxn ang="0">
              <a:pos x="connsiteX13376" y="connsiteY13376"/>
            </a:cxn>
            <a:cxn ang="0">
              <a:pos x="connsiteX13377" y="connsiteY13377"/>
            </a:cxn>
            <a:cxn ang="0">
              <a:pos x="connsiteX13378" y="connsiteY13378"/>
            </a:cxn>
            <a:cxn ang="0">
              <a:pos x="connsiteX13379" y="connsiteY13379"/>
            </a:cxn>
            <a:cxn ang="0">
              <a:pos x="connsiteX13380" y="connsiteY13380"/>
            </a:cxn>
            <a:cxn ang="0">
              <a:pos x="connsiteX13381" y="connsiteY13381"/>
            </a:cxn>
            <a:cxn ang="0">
              <a:pos x="connsiteX13382" y="connsiteY13382"/>
            </a:cxn>
            <a:cxn ang="0">
              <a:pos x="connsiteX13383" y="connsiteY13383"/>
            </a:cxn>
            <a:cxn ang="0">
              <a:pos x="connsiteX13384" y="connsiteY13384"/>
            </a:cxn>
            <a:cxn ang="0">
              <a:pos x="connsiteX13385" y="connsiteY13385"/>
            </a:cxn>
            <a:cxn ang="0">
              <a:pos x="connsiteX13386" y="connsiteY13386"/>
            </a:cxn>
            <a:cxn ang="0">
              <a:pos x="connsiteX13387" y="connsiteY13387"/>
            </a:cxn>
            <a:cxn ang="0">
              <a:pos x="connsiteX13388" y="connsiteY13388"/>
            </a:cxn>
            <a:cxn ang="0">
              <a:pos x="connsiteX13389" y="connsiteY13389"/>
            </a:cxn>
            <a:cxn ang="0">
              <a:pos x="connsiteX13390" y="connsiteY13390"/>
            </a:cxn>
            <a:cxn ang="0">
              <a:pos x="connsiteX13391" y="connsiteY13391"/>
            </a:cxn>
            <a:cxn ang="0">
              <a:pos x="connsiteX13392" y="connsiteY13392"/>
            </a:cxn>
            <a:cxn ang="0">
              <a:pos x="connsiteX13393" y="connsiteY13393"/>
            </a:cxn>
            <a:cxn ang="0">
              <a:pos x="connsiteX13394" y="connsiteY13394"/>
            </a:cxn>
            <a:cxn ang="0">
              <a:pos x="connsiteX13395" y="connsiteY13395"/>
            </a:cxn>
            <a:cxn ang="0">
              <a:pos x="connsiteX13396" y="connsiteY13396"/>
            </a:cxn>
            <a:cxn ang="0">
              <a:pos x="connsiteX13397" y="connsiteY13397"/>
            </a:cxn>
            <a:cxn ang="0">
              <a:pos x="connsiteX13398" y="connsiteY13398"/>
            </a:cxn>
            <a:cxn ang="0">
              <a:pos x="connsiteX13399" y="connsiteY13399"/>
            </a:cxn>
            <a:cxn ang="0">
              <a:pos x="connsiteX13400" y="connsiteY13400"/>
            </a:cxn>
            <a:cxn ang="0">
              <a:pos x="connsiteX13401" y="connsiteY13401"/>
            </a:cxn>
            <a:cxn ang="0">
              <a:pos x="connsiteX13402" y="connsiteY13402"/>
            </a:cxn>
            <a:cxn ang="0">
              <a:pos x="connsiteX13403" y="connsiteY13403"/>
            </a:cxn>
            <a:cxn ang="0">
              <a:pos x="connsiteX13404" y="connsiteY13404"/>
            </a:cxn>
            <a:cxn ang="0">
              <a:pos x="connsiteX13405" y="connsiteY13405"/>
            </a:cxn>
            <a:cxn ang="0">
              <a:pos x="connsiteX13406" y="connsiteY13406"/>
            </a:cxn>
            <a:cxn ang="0">
              <a:pos x="connsiteX13407" y="connsiteY13407"/>
            </a:cxn>
            <a:cxn ang="0">
              <a:pos x="connsiteX13408" y="connsiteY13408"/>
            </a:cxn>
            <a:cxn ang="0">
              <a:pos x="connsiteX13409" y="connsiteY13409"/>
            </a:cxn>
            <a:cxn ang="0">
              <a:pos x="connsiteX13410" y="connsiteY13410"/>
            </a:cxn>
            <a:cxn ang="0">
              <a:pos x="connsiteX13411" y="connsiteY13411"/>
            </a:cxn>
            <a:cxn ang="0">
              <a:pos x="connsiteX13412" y="connsiteY13412"/>
            </a:cxn>
            <a:cxn ang="0">
              <a:pos x="connsiteX13413" y="connsiteY13413"/>
            </a:cxn>
            <a:cxn ang="0">
              <a:pos x="connsiteX13414" y="connsiteY13414"/>
            </a:cxn>
            <a:cxn ang="0">
              <a:pos x="connsiteX13415" y="connsiteY13415"/>
            </a:cxn>
            <a:cxn ang="0">
              <a:pos x="connsiteX13416" y="connsiteY13416"/>
            </a:cxn>
            <a:cxn ang="0">
              <a:pos x="connsiteX13417" y="connsiteY13417"/>
            </a:cxn>
            <a:cxn ang="0">
              <a:pos x="connsiteX13418" y="connsiteY13418"/>
            </a:cxn>
            <a:cxn ang="0">
              <a:pos x="connsiteX13419" y="connsiteY13419"/>
            </a:cxn>
            <a:cxn ang="0">
              <a:pos x="connsiteX13420" y="connsiteY13420"/>
            </a:cxn>
            <a:cxn ang="0">
              <a:pos x="connsiteX13421" y="connsiteY13421"/>
            </a:cxn>
            <a:cxn ang="0">
              <a:pos x="connsiteX13422" y="connsiteY13422"/>
            </a:cxn>
            <a:cxn ang="0">
              <a:pos x="connsiteX13423" y="connsiteY13423"/>
            </a:cxn>
            <a:cxn ang="0">
              <a:pos x="connsiteX13424" y="connsiteY13424"/>
            </a:cxn>
            <a:cxn ang="0">
              <a:pos x="connsiteX13425" y="connsiteY13425"/>
            </a:cxn>
            <a:cxn ang="0">
              <a:pos x="connsiteX13426" y="connsiteY13426"/>
            </a:cxn>
            <a:cxn ang="0">
              <a:pos x="connsiteX13427" y="connsiteY13427"/>
            </a:cxn>
            <a:cxn ang="0">
              <a:pos x="connsiteX13428" y="connsiteY13428"/>
            </a:cxn>
            <a:cxn ang="0">
              <a:pos x="connsiteX13429" y="connsiteY13429"/>
            </a:cxn>
            <a:cxn ang="0">
              <a:pos x="connsiteX13430" y="connsiteY13430"/>
            </a:cxn>
            <a:cxn ang="0">
              <a:pos x="connsiteX13431" y="connsiteY13431"/>
            </a:cxn>
            <a:cxn ang="0">
              <a:pos x="connsiteX13432" y="connsiteY13432"/>
            </a:cxn>
            <a:cxn ang="0">
              <a:pos x="connsiteX13433" y="connsiteY13433"/>
            </a:cxn>
            <a:cxn ang="0">
              <a:pos x="connsiteX13434" y="connsiteY13434"/>
            </a:cxn>
            <a:cxn ang="0">
              <a:pos x="connsiteX13435" y="connsiteY13435"/>
            </a:cxn>
            <a:cxn ang="0">
              <a:pos x="connsiteX13436" y="connsiteY13436"/>
            </a:cxn>
            <a:cxn ang="0">
              <a:pos x="connsiteX13437" y="connsiteY13437"/>
            </a:cxn>
            <a:cxn ang="0">
              <a:pos x="connsiteX13438" y="connsiteY13438"/>
            </a:cxn>
            <a:cxn ang="0">
              <a:pos x="connsiteX13439" y="connsiteY13439"/>
            </a:cxn>
            <a:cxn ang="0">
              <a:pos x="connsiteX13440" y="connsiteY13440"/>
            </a:cxn>
            <a:cxn ang="0">
              <a:pos x="connsiteX13441" y="connsiteY13441"/>
            </a:cxn>
            <a:cxn ang="0">
              <a:pos x="connsiteX13442" y="connsiteY13442"/>
            </a:cxn>
            <a:cxn ang="0">
              <a:pos x="connsiteX13443" y="connsiteY13443"/>
            </a:cxn>
            <a:cxn ang="0">
              <a:pos x="connsiteX13444" y="connsiteY13444"/>
            </a:cxn>
            <a:cxn ang="0">
              <a:pos x="connsiteX13445" y="connsiteY13445"/>
            </a:cxn>
            <a:cxn ang="0">
              <a:pos x="connsiteX13446" y="connsiteY13446"/>
            </a:cxn>
            <a:cxn ang="0">
              <a:pos x="connsiteX13447" y="connsiteY13447"/>
            </a:cxn>
            <a:cxn ang="0">
              <a:pos x="connsiteX13448" y="connsiteY13448"/>
            </a:cxn>
            <a:cxn ang="0">
              <a:pos x="connsiteX13449" y="connsiteY13449"/>
            </a:cxn>
            <a:cxn ang="0">
              <a:pos x="connsiteX13450" y="connsiteY13450"/>
            </a:cxn>
            <a:cxn ang="0">
              <a:pos x="connsiteX13451" y="connsiteY13451"/>
            </a:cxn>
            <a:cxn ang="0">
              <a:pos x="connsiteX13452" y="connsiteY13452"/>
            </a:cxn>
            <a:cxn ang="0">
              <a:pos x="connsiteX13453" y="connsiteY13453"/>
            </a:cxn>
            <a:cxn ang="0">
              <a:pos x="connsiteX13454" y="connsiteY13454"/>
            </a:cxn>
            <a:cxn ang="0">
              <a:pos x="connsiteX13455" y="connsiteY13455"/>
            </a:cxn>
            <a:cxn ang="0">
              <a:pos x="connsiteX13456" y="connsiteY13456"/>
            </a:cxn>
            <a:cxn ang="0">
              <a:pos x="connsiteX13457" y="connsiteY13457"/>
            </a:cxn>
            <a:cxn ang="0">
              <a:pos x="connsiteX13458" y="connsiteY13458"/>
            </a:cxn>
            <a:cxn ang="0">
              <a:pos x="connsiteX13459" y="connsiteY13459"/>
            </a:cxn>
            <a:cxn ang="0">
              <a:pos x="connsiteX13460" y="connsiteY13460"/>
            </a:cxn>
            <a:cxn ang="0">
              <a:pos x="connsiteX13461" y="connsiteY13461"/>
            </a:cxn>
            <a:cxn ang="0">
              <a:pos x="connsiteX13462" y="connsiteY13462"/>
            </a:cxn>
            <a:cxn ang="0">
              <a:pos x="connsiteX13463" y="connsiteY13463"/>
            </a:cxn>
            <a:cxn ang="0">
              <a:pos x="connsiteX13464" y="connsiteY13464"/>
            </a:cxn>
            <a:cxn ang="0">
              <a:pos x="connsiteX13465" y="connsiteY13465"/>
            </a:cxn>
            <a:cxn ang="0">
              <a:pos x="connsiteX13466" y="connsiteY13466"/>
            </a:cxn>
            <a:cxn ang="0">
              <a:pos x="connsiteX13467" y="connsiteY13467"/>
            </a:cxn>
            <a:cxn ang="0">
              <a:pos x="connsiteX13468" y="connsiteY13468"/>
            </a:cxn>
            <a:cxn ang="0">
              <a:pos x="connsiteX13469" y="connsiteY13469"/>
            </a:cxn>
            <a:cxn ang="0">
              <a:pos x="connsiteX13470" y="connsiteY13470"/>
            </a:cxn>
            <a:cxn ang="0">
              <a:pos x="connsiteX13471" y="connsiteY13471"/>
            </a:cxn>
            <a:cxn ang="0">
              <a:pos x="connsiteX13472" y="connsiteY13472"/>
            </a:cxn>
            <a:cxn ang="0">
              <a:pos x="connsiteX13473" y="connsiteY13473"/>
            </a:cxn>
            <a:cxn ang="0">
              <a:pos x="connsiteX13474" y="connsiteY13474"/>
            </a:cxn>
            <a:cxn ang="0">
              <a:pos x="connsiteX13475" y="connsiteY13475"/>
            </a:cxn>
            <a:cxn ang="0">
              <a:pos x="connsiteX13476" y="connsiteY13476"/>
            </a:cxn>
            <a:cxn ang="0">
              <a:pos x="connsiteX13477" y="connsiteY13477"/>
            </a:cxn>
            <a:cxn ang="0">
              <a:pos x="connsiteX13478" y="connsiteY13478"/>
            </a:cxn>
            <a:cxn ang="0">
              <a:pos x="connsiteX13479" y="connsiteY13479"/>
            </a:cxn>
            <a:cxn ang="0">
              <a:pos x="connsiteX13480" y="connsiteY13480"/>
            </a:cxn>
            <a:cxn ang="0">
              <a:pos x="connsiteX13481" y="connsiteY13481"/>
            </a:cxn>
            <a:cxn ang="0">
              <a:pos x="connsiteX13482" y="connsiteY13482"/>
            </a:cxn>
            <a:cxn ang="0">
              <a:pos x="connsiteX13483" y="connsiteY13483"/>
            </a:cxn>
            <a:cxn ang="0">
              <a:pos x="connsiteX13484" y="connsiteY13484"/>
            </a:cxn>
            <a:cxn ang="0">
              <a:pos x="connsiteX13485" y="connsiteY13485"/>
            </a:cxn>
            <a:cxn ang="0">
              <a:pos x="connsiteX13486" y="connsiteY13486"/>
            </a:cxn>
            <a:cxn ang="0">
              <a:pos x="connsiteX13487" y="connsiteY13487"/>
            </a:cxn>
            <a:cxn ang="0">
              <a:pos x="connsiteX13488" y="connsiteY13488"/>
            </a:cxn>
            <a:cxn ang="0">
              <a:pos x="connsiteX13489" y="connsiteY13489"/>
            </a:cxn>
            <a:cxn ang="0">
              <a:pos x="connsiteX13490" y="connsiteY13490"/>
            </a:cxn>
            <a:cxn ang="0">
              <a:pos x="connsiteX13491" y="connsiteY13491"/>
            </a:cxn>
            <a:cxn ang="0">
              <a:pos x="connsiteX13492" y="connsiteY13492"/>
            </a:cxn>
            <a:cxn ang="0">
              <a:pos x="connsiteX13493" y="connsiteY13493"/>
            </a:cxn>
            <a:cxn ang="0">
              <a:pos x="connsiteX13494" y="connsiteY13494"/>
            </a:cxn>
            <a:cxn ang="0">
              <a:pos x="connsiteX13495" y="connsiteY13495"/>
            </a:cxn>
            <a:cxn ang="0">
              <a:pos x="connsiteX13496" y="connsiteY13496"/>
            </a:cxn>
            <a:cxn ang="0">
              <a:pos x="connsiteX13497" y="connsiteY13497"/>
            </a:cxn>
            <a:cxn ang="0">
              <a:pos x="connsiteX13498" y="connsiteY13498"/>
            </a:cxn>
            <a:cxn ang="0">
              <a:pos x="connsiteX13499" y="connsiteY13499"/>
            </a:cxn>
            <a:cxn ang="0">
              <a:pos x="connsiteX13500" y="connsiteY13500"/>
            </a:cxn>
            <a:cxn ang="0">
              <a:pos x="connsiteX13501" y="connsiteY13501"/>
            </a:cxn>
            <a:cxn ang="0">
              <a:pos x="connsiteX13502" y="connsiteY13502"/>
            </a:cxn>
            <a:cxn ang="0">
              <a:pos x="connsiteX13503" y="connsiteY13503"/>
            </a:cxn>
            <a:cxn ang="0">
              <a:pos x="connsiteX13504" y="connsiteY13504"/>
            </a:cxn>
            <a:cxn ang="0">
              <a:pos x="connsiteX13505" y="connsiteY13505"/>
            </a:cxn>
            <a:cxn ang="0">
              <a:pos x="connsiteX13506" y="connsiteY13506"/>
            </a:cxn>
            <a:cxn ang="0">
              <a:pos x="connsiteX13507" y="connsiteY13507"/>
            </a:cxn>
            <a:cxn ang="0">
              <a:pos x="connsiteX13508" y="connsiteY13508"/>
            </a:cxn>
            <a:cxn ang="0">
              <a:pos x="connsiteX13509" y="connsiteY13509"/>
            </a:cxn>
            <a:cxn ang="0">
              <a:pos x="connsiteX13510" y="connsiteY13510"/>
            </a:cxn>
            <a:cxn ang="0">
              <a:pos x="connsiteX13511" y="connsiteY13511"/>
            </a:cxn>
            <a:cxn ang="0">
              <a:pos x="connsiteX13512" y="connsiteY13512"/>
            </a:cxn>
            <a:cxn ang="0">
              <a:pos x="connsiteX13513" y="connsiteY13513"/>
            </a:cxn>
            <a:cxn ang="0">
              <a:pos x="connsiteX13514" y="connsiteY13514"/>
            </a:cxn>
            <a:cxn ang="0">
              <a:pos x="connsiteX13515" y="connsiteY13515"/>
            </a:cxn>
            <a:cxn ang="0">
              <a:pos x="connsiteX13516" y="connsiteY13516"/>
            </a:cxn>
            <a:cxn ang="0">
              <a:pos x="connsiteX13517" y="connsiteY13517"/>
            </a:cxn>
            <a:cxn ang="0">
              <a:pos x="connsiteX13518" y="connsiteY13518"/>
            </a:cxn>
            <a:cxn ang="0">
              <a:pos x="connsiteX13519" y="connsiteY13519"/>
            </a:cxn>
            <a:cxn ang="0">
              <a:pos x="connsiteX13520" y="connsiteY13520"/>
            </a:cxn>
            <a:cxn ang="0">
              <a:pos x="connsiteX13521" y="connsiteY13521"/>
            </a:cxn>
            <a:cxn ang="0">
              <a:pos x="connsiteX13522" y="connsiteY13522"/>
            </a:cxn>
            <a:cxn ang="0">
              <a:pos x="connsiteX13523" y="connsiteY13523"/>
            </a:cxn>
            <a:cxn ang="0">
              <a:pos x="connsiteX13524" y="connsiteY13524"/>
            </a:cxn>
            <a:cxn ang="0">
              <a:pos x="connsiteX13525" y="connsiteY13525"/>
            </a:cxn>
            <a:cxn ang="0">
              <a:pos x="connsiteX13526" y="connsiteY13526"/>
            </a:cxn>
            <a:cxn ang="0">
              <a:pos x="connsiteX13527" y="connsiteY13527"/>
            </a:cxn>
            <a:cxn ang="0">
              <a:pos x="connsiteX13528" y="connsiteY13528"/>
            </a:cxn>
            <a:cxn ang="0">
              <a:pos x="connsiteX13529" y="connsiteY13529"/>
            </a:cxn>
            <a:cxn ang="0">
              <a:pos x="connsiteX13530" y="connsiteY13530"/>
            </a:cxn>
            <a:cxn ang="0">
              <a:pos x="connsiteX13531" y="connsiteY13531"/>
            </a:cxn>
            <a:cxn ang="0">
              <a:pos x="connsiteX13532" y="connsiteY13532"/>
            </a:cxn>
            <a:cxn ang="0">
              <a:pos x="connsiteX13533" y="connsiteY13533"/>
            </a:cxn>
            <a:cxn ang="0">
              <a:pos x="connsiteX13534" y="connsiteY13534"/>
            </a:cxn>
            <a:cxn ang="0">
              <a:pos x="connsiteX13535" y="connsiteY13535"/>
            </a:cxn>
            <a:cxn ang="0">
              <a:pos x="connsiteX13536" y="connsiteY13536"/>
            </a:cxn>
            <a:cxn ang="0">
              <a:pos x="connsiteX13537" y="connsiteY13537"/>
            </a:cxn>
            <a:cxn ang="0">
              <a:pos x="connsiteX13538" y="connsiteY13538"/>
            </a:cxn>
            <a:cxn ang="0">
              <a:pos x="connsiteX13539" y="connsiteY13539"/>
            </a:cxn>
            <a:cxn ang="0">
              <a:pos x="connsiteX13540" y="connsiteY13540"/>
            </a:cxn>
            <a:cxn ang="0">
              <a:pos x="connsiteX13541" y="connsiteY13541"/>
            </a:cxn>
            <a:cxn ang="0">
              <a:pos x="connsiteX13542" y="connsiteY13542"/>
            </a:cxn>
            <a:cxn ang="0">
              <a:pos x="connsiteX13543" y="connsiteY13543"/>
            </a:cxn>
            <a:cxn ang="0">
              <a:pos x="connsiteX13544" y="connsiteY13544"/>
            </a:cxn>
            <a:cxn ang="0">
              <a:pos x="connsiteX13545" y="connsiteY13545"/>
            </a:cxn>
            <a:cxn ang="0">
              <a:pos x="connsiteX13546" y="connsiteY13546"/>
            </a:cxn>
            <a:cxn ang="0">
              <a:pos x="connsiteX13547" y="connsiteY13547"/>
            </a:cxn>
            <a:cxn ang="0">
              <a:pos x="connsiteX13548" y="connsiteY13548"/>
            </a:cxn>
            <a:cxn ang="0">
              <a:pos x="connsiteX13549" y="connsiteY13549"/>
            </a:cxn>
            <a:cxn ang="0">
              <a:pos x="connsiteX13550" y="connsiteY13550"/>
            </a:cxn>
            <a:cxn ang="0">
              <a:pos x="connsiteX13551" y="connsiteY13551"/>
            </a:cxn>
            <a:cxn ang="0">
              <a:pos x="connsiteX13552" y="connsiteY13552"/>
            </a:cxn>
            <a:cxn ang="0">
              <a:pos x="connsiteX13553" y="connsiteY13553"/>
            </a:cxn>
            <a:cxn ang="0">
              <a:pos x="connsiteX13554" y="connsiteY13554"/>
            </a:cxn>
            <a:cxn ang="0">
              <a:pos x="connsiteX13555" y="connsiteY13555"/>
            </a:cxn>
            <a:cxn ang="0">
              <a:pos x="connsiteX13556" y="connsiteY13556"/>
            </a:cxn>
            <a:cxn ang="0">
              <a:pos x="connsiteX13557" y="connsiteY13557"/>
            </a:cxn>
            <a:cxn ang="0">
              <a:pos x="connsiteX13558" y="connsiteY13558"/>
            </a:cxn>
            <a:cxn ang="0">
              <a:pos x="connsiteX13559" y="connsiteY13559"/>
            </a:cxn>
            <a:cxn ang="0">
              <a:pos x="connsiteX13560" y="connsiteY13560"/>
            </a:cxn>
            <a:cxn ang="0">
              <a:pos x="connsiteX13561" y="connsiteY13561"/>
            </a:cxn>
            <a:cxn ang="0">
              <a:pos x="connsiteX13562" y="connsiteY13562"/>
            </a:cxn>
            <a:cxn ang="0">
              <a:pos x="connsiteX13563" y="connsiteY13563"/>
            </a:cxn>
            <a:cxn ang="0">
              <a:pos x="connsiteX13564" y="connsiteY13564"/>
            </a:cxn>
            <a:cxn ang="0">
              <a:pos x="connsiteX13565" y="connsiteY13565"/>
            </a:cxn>
            <a:cxn ang="0">
              <a:pos x="connsiteX13566" y="connsiteY13566"/>
            </a:cxn>
            <a:cxn ang="0">
              <a:pos x="connsiteX13567" y="connsiteY13567"/>
            </a:cxn>
            <a:cxn ang="0">
              <a:pos x="connsiteX13568" y="connsiteY13568"/>
            </a:cxn>
            <a:cxn ang="0">
              <a:pos x="connsiteX13569" y="connsiteY13569"/>
            </a:cxn>
            <a:cxn ang="0">
              <a:pos x="connsiteX13570" y="connsiteY13570"/>
            </a:cxn>
            <a:cxn ang="0">
              <a:pos x="connsiteX13571" y="connsiteY13571"/>
            </a:cxn>
            <a:cxn ang="0">
              <a:pos x="connsiteX13572" y="connsiteY13572"/>
            </a:cxn>
            <a:cxn ang="0">
              <a:pos x="connsiteX13573" y="connsiteY13573"/>
            </a:cxn>
            <a:cxn ang="0">
              <a:pos x="connsiteX13574" y="connsiteY13574"/>
            </a:cxn>
            <a:cxn ang="0">
              <a:pos x="connsiteX13575" y="connsiteY13575"/>
            </a:cxn>
            <a:cxn ang="0">
              <a:pos x="connsiteX13576" y="connsiteY13576"/>
            </a:cxn>
            <a:cxn ang="0">
              <a:pos x="connsiteX13577" y="connsiteY13577"/>
            </a:cxn>
            <a:cxn ang="0">
              <a:pos x="connsiteX13578" y="connsiteY13578"/>
            </a:cxn>
            <a:cxn ang="0">
              <a:pos x="connsiteX13579" y="connsiteY13579"/>
            </a:cxn>
            <a:cxn ang="0">
              <a:pos x="connsiteX13580" y="connsiteY13580"/>
            </a:cxn>
            <a:cxn ang="0">
              <a:pos x="connsiteX13581" y="connsiteY13581"/>
            </a:cxn>
            <a:cxn ang="0">
              <a:pos x="connsiteX13582" y="connsiteY13582"/>
            </a:cxn>
            <a:cxn ang="0">
              <a:pos x="connsiteX13583" y="connsiteY13583"/>
            </a:cxn>
            <a:cxn ang="0">
              <a:pos x="connsiteX13584" y="connsiteY13584"/>
            </a:cxn>
            <a:cxn ang="0">
              <a:pos x="connsiteX13585" y="connsiteY13585"/>
            </a:cxn>
            <a:cxn ang="0">
              <a:pos x="connsiteX13586" y="connsiteY13586"/>
            </a:cxn>
            <a:cxn ang="0">
              <a:pos x="connsiteX13587" y="connsiteY13587"/>
            </a:cxn>
            <a:cxn ang="0">
              <a:pos x="connsiteX13588" y="connsiteY13588"/>
            </a:cxn>
            <a:cxn ang="0">
              <a:pos x="connsiteX13589" y="connsiteY13589"/>
            </a:cxn>
            <a:cxn ang="0">
              <a:pos x="connsiteX13590" y="connsiteY13590"/>
            </a:cxn>
            <a:cxn ang="0">
              <a:pos x="connsiteX13591" y="connsiteY13591"/>
            </a:cxn>
            <a:cxn ang="0">
              <a:pos x="connsiteX13592" y="connsiteY13592"/>
            </a:cxn>
            <a:cxn ang="0">
              <a:pos x="connsiteX13593" y="connsiteY13593"/>
            </a:cxn>
            <a:cxn ang="0">
              <a:pos x="connsiteX13594" y="connsiteY13594"/>
            </a:cxn>
            <a:cxn ang="0">
              <a:pos x="connsiteX13595" y="connsiteY13595"/>
            </a:cxn>
            <a:cxn ang="0">
              <a:pos x="connsiteX13596" y="connsiteY13596"/>
            </a:cxn>
            <a:cxn ang="0">
              <a:pos x="connsiteX13597" y="connsiteY13597"/>
            </a:cxn>
            <a:cxn ang="0">
              <a:pos x="connsiteX13598" y="connsiteY13598"/>
            </a:cxn>
            <a:cxn ang="0">
              <a:pos x="connsiteX13599" y="connsiteY13599"/>
            </a:cxn>
            <a:cxn ang="0">
              <a:pos x="connsiteX13600" y="connsiteY13600"/>
            </a:cxn>
            <a:cxn ang="0">
              <a:pos x="connsiteX13601" y="connsiteY13601"/>
            </a:cxn>
            <a:cxn ang="0">
              <a:pos x="connsiteX13602" y="connsiteY13602"/>
            </a:cxn>
            <a:cxn ang="0">
              <a:pos x="connsiteX13603" y="connsiteY13603"/>
            </a:cxn>
            <a:cxn ang="0">
              <a:pos x="connsiteX13604" y="connsiteY13604"/>
            </a:cxn>
            <a:cxn ang="0">
              <a:pos x="connsiteX13605" y="connsiteY13605"/>
            </a:cxn>
            <a:cxn ang="0">
              <a:pos x="connsiteX13606" y="connsiteY13606"/>
            </a:cxn>
            <a:cxn ang="0">
              <a:pos x="connsiteX13607" y="connsiteY13607"/>
            </a:cxn>
            <a:cxn ang="0">
              <a:pos x="connsiteX13608" y="connsiteY13608"/>
            </a:cxn>
            <a:cxn ang="0">
              <a:pos x="connsiteX13609" y="connsiteY13609"/>
            </a:cxn>
            <a:cxn ang="0">
              <a:pos x="connsiteX13610" y="connsiteY13610"/>
            </a:cxn>
            <a:cxn ang="0">
              <a:pos x="connsiteX13611" y="connsiteY13611"/>
            </a:cxn>
            <a:cxn ang="0">
              <a:pos x="connsiteX13612" y="connsiteY13612"/>
            </a:cxn>
            <a:cxn ang="0">
              <a:pos x="connsiteX13613" y="connsiteY13613"/>
            </a:cxn>
            <a:cxn ang="0">
              <a:pos x="connsiteX13614" y="connsiteY13614"/>
            </a:cxn>
            <a:cxn ang="0">
              <a:pos x="connsiteX13615" y="connsiteY13615"/>
            </a:cxn>
            <a:cxn ang="0">
              <a:pos x="connsiteX13616" y="connsiteY13616"/>
            </a:cxn>
            <a:cxn ang="0">
              <a:pos x="connsiteX13617" y="connsiteY13617"/>
            </a:cxn>
            <a:cxn ang="0">
              <a:pos x="connsiteX13618" y="connsiteY13618"/>
            </a:cxn>
            <a:cxn ang="0">
              <a:pos x="connsiteX13619" y="connsiteY13619"/>
            </a:cxn>
            <a:cxn ang="0">
              <a:pos x="connsiteX13620" y="connsiteY13620"/>
            </a:cxn>
            <a:cxn ang="0">
              <a:pos x="connsiteX13621" y="connsiteY13621"/>
            </a:cxn>
            <a:cxn ang="0">
              <a:pos x="connsiteX13622" y="connsiteY13622"/>
            </a:cxn>
            <a:cxn ang="0">
              <a:pos x="connsiteX13623" y="connsiteY13623"/>
            </a:cxn>
            <a:cxn ang="0">
              <a:pos x="connsiteX13624" y="connsiteY13624"/>
            </a:cxn>
            <a:cxn ang="0">
              <a:pos x="connsiteX13625" y="connsiteY13625"/>
            </a:cxn>
            <a:cxn ang="0">
              <a:pos x="connsiteX13626" y="connsiteY13626"/>
            </a:cxn>
            <a:cxn ang="0">
              <a:pos x="connsiteX13627" y="connsiteY13627"/>
            </a:cxn>
            <a:cxn ang="0">
              <a:pos x="connsiteX13628" y="connsiteY13628"/>
            </a:cxn>
            <a:cxn ang="0">
              <a:pos x="connsiteX13629" y="connsiteY13629"/>
            </a:cxn>
            <a:cxn ang="0">
              <a:pos x="connsiteX13630" y="connsiteY13630"/>
            </a:cxn>
            <a:cxn ang="0">
              <a:pos x="connsiteX13631" y="connsiteY13631"/>
            </a:cxn>
            <a:cxn ang="0">
              <a:pos x="connsiteX13632" y="connsiteY13632"/>
            </a:cxn>
            <a:cxn ang="0">
              <a:pos x="connsiteX13633" y="connsiteY13633"/>
            </a:cxn>
            <a:cxn ang="0">
              <a:pos x="connsiteX13634" y="connsiteY13634"/>
            </a:cxn>
            <a:cxn ang="0">
              <a:pos x="connsiteX13635" y="connsiteY13635"/>
            </a:cxn>
            <a:cxn ang="0">
              <a:pos x="connsiteX13636" y="connsiteY13636"/>
            </a:cxn>
            <a:cxn ang="0">
              <a:pos x="connsiteX13637" y="connsiteY13637"/>
            </a:cxn>
            <a:cxn ang="0">
              <a:pos x="connsiteX13638" y="connsiteY13638"/>
            </a:cxn>
            <a:cxn ang="0">
              <a:pos x="connsiteX13639" y="connsiteY13639"/>
            </a:cxn>
            <a:cxn ang="0">
              <a:pos x="connsiteX13640" y="connsiteY13640"/>
            </a:cxn>
            <a:cxn ang="0">
              <a:pos x="connsiteX13641" y="connsiteY13641"/>
            </a:cxn>
            <a:cxn ang="0">
              <a:pos x="connsiteX13642" y="connsiteY13642"/>
            </a:cxn>
            <a:cxn ang="0">
              <a:pos x="connsiteX13643" y="connsiteY13643"/>
            </a:cxn>
            <a:cxn ang="0">
              <a:pos x="connsiteX13644" y="connsiteY13644"/>
            </a:cxn>
            <a:cxn ang="0">
              <a:pos x="connsiteX13645" y="connsiteY13645"/>
            </a:cxn>
            <a:cxn ang="0">
              <a:pos x="connsiteX13646" y="connsiteY13646"/>
            </a:cxn>
            <a:cxn ang="0">
              <a:pos x="connsiteX13647" y="connsiteY13647"/>
            </a:cxn>
            <a:cxn ang="0">
              <a:pos x="connsiteX13648" y="connsiteY13648"/>
            </a:cxn>
            <a:cxn ang="0">
              <a:pos x="connsiteX13649" y="connsiteY13649"/>
            </a:cxn>
            <a:cxn ang="0">
              <a:pos x="connsiteX13650" y="connsiteY13650"/>
            </a:cxn>
            <a:cxn ang="0">
              <a:pos x="connsiteX13651" y="connsiteY13651"/>
            </a:cxn>
            <a:cxn ang="0">
              <a:pos x="connsiteX13652" y="connsiteY13652"/>
            </a:cxn>
            <a:cxn ang="0">
              <a:pos x="connsiteX13653" y="connsiteY13653"/>
            </a:cxn>
            <a:cxn ang="0">
              <a:pos x="connsiteX13654" y="connsiteY13654"/>
            </a:cxn>
            <a:cxn ang="0">
              <a:pos x="connsiteX13655" y="connsiteY13655"/>
            </a:cxn>
            <a:cxn ang="0">
              <a:pos x="connsiteX13656" y="connsiteY13656"/>
            </a:cxn>
            <a:cxn ang="0">
              <a:pos x="connsiteX13657" y="connsiteY13657"/>
            </a:cxn>
            <a:cxn ang="0">
              <a:pos x="connsiteX13658" y="connsiteY13658"/>
            </a:cxn>
            <a:cxn ang="0">
              <a:pos x="connsiteX13659" y="connsiteY13659"/>
            </a:cxn>
            <a:cxn ang="0">
              <a:pos x="connsiteX13660" y="connsiteY13660"/>
            </a:cxn>
            <a:cxn ang="0">
              <a:pos x="connsiteX13661" y="connsiteY13661"/>
            </a:cxn>
            <a:cxn ang="0">
              <a:pos x="connsiteX13662" y="connsiteY13662"/>
            </a:cxn>
            <a:cxn ang="0">
              <a:pos x="connsiteX13663" y="connsiteY13663"/>
            </a:cxn>
            <a:cxn ang="0">
              <a:pos x="connsiteX13664" y="connsiteY13664"/>
            </a:cxn>
            <a:cxn ang="0">
              <a:pos x="connsiteX13665" y="connsiteY13665"/>
            </a:cxn>
            <a:cxn ang="0">
              <a:pos x="connsiteX13666" y="connsiteY13666"/>
            </a:cxn>
            <a:cxn ang="0">
              <a:pos x="connsiteX13667" y="connsiteY13667"/>
            </a:cxn>
            <a:cxn ang="0">
              <a:pos x="connsiteX13668" y="connsiteY13668"/>
            </a:cxn>
            <a:cxn ang="0">
              <a:pos x="connsiteX13669" y="connsiteY13669"/>
            </a:cxn>
            <a:cxn ang="0">
              <a:pos x="connsiteX13670" y="connsiteY13670"/>
            </a:cxn>
            <a:cxn ang="0">
              <a:pos x="connsiteX13671" y="connsiteY13671"/>
            </a:cxn>
            <a:cxn ang="0">
              <a:pos x="connsiteX13672" y="connsiteY13672"/>
            </a:cxn>
            <a:cxn ang="0">
              <a:pos x="connsiteX13673" y="connsiteY13673"/>
            </a:cxn>
            <a:cxn ang="0">
              <a:pos x="connsiteX13674" y="connsiteY13674"/>
            </a:cxn>
            <a:cxn ang="0">
              <a:pos x="connsiteX13675" y="connsiteY13675"/>
            </a:cxn>
            <a:cxn ang="0">
              <a:pos x="connsiteX13676" y="connsiteY13676"/>
            </a:cxn>
            <a:cxn ang="0">
              <a:pos x="connsiteX13677" y="connsiteY13677"/>
            </a:cxn>
            <a:cxn ang="0">
              <a:pos x="connsiteX13678" y="connsiteY13678"/>
            </a:cxn>
            <a:cxn ang="0">
              <a:pos x="connsiteX13679" y="connsiteY13679"/>
            </a:cxn>
            <a:cxn ang="0">
              <a:pos x="connsiteX13680" y="connsiteY13680"/>
            </a:cxn>
            <a:cxn ang="0">
              <a:pos x="connsiteX13681" y="connsiteY13681"/>
            </a:cxn>
            <a:cxn ang="0">
              <a:pos x="connsiteX13682" y="connsiteY13682"/>
            </a:cxn>
            <a:cxn ang="0">
              <a:pos x="connsiteX13683" y="connsiteY13683"/>
            </a:cxn>
            <a:cxn ang="0">
              <a:pos x="connsiteX13684" y="connsiteY13684"/>
            </a:cxn>
            <a:cxn ang="0">
              <a:pos x="connsiteX13685" y="connsiteY13685"/>
            </a:cxn>
            <a:cxn ang="0">
              <a:pos x="connsiteX13686" y="connsiteY13686"/>
            </a:cxn>
            <a:cxn ang="0">
              <a:pos x="connsiteX13687" y="connsiteY13687"/>
            </a:cxn>
            <a:cxn ang="0">
              <a:pos x="connsiteX13688" y="connsiteY13688"/>
            </a:cxn>
            <a:cxn ang="0">
              <a:pos x="connsiteX13689" y="connsiteY13689"/>
            </a:cxn>
            <a:cxn ang="0">
              <a:pos x="connsiteX13690" y="connsiteY13690"/>
            </a:cxn>
            <a:cxn ang="0">
              <a:pos x="connsiteX13691" y="connsiteY13691"/>
            </a:cxn>
            <a:cxn ang="0">
              <a:pos x="connsiteX13692" y="connsiteY13692"/>
            </a:cxn>
            <a:cxn ang="0">
              <a:pos x="connsiteX13693" y="connsiteY13693"/>
            </a:cxn>
            <a:cxn ang="0">
              <a:pos x="connsiteX13694" y="connsiteY13694"/>
            </a:cxn>
            <a:cxn ang="0">
              <a:pos x="connsiteX13695" y="connsiteY13695"/>
            </a:cxn>
            <a:cxn ang="0">
              <a:pos x="connsiteX13696" y="connsiteY13696"/>
            </a:cxn>
            <a:cxn ang="0">
              <a:pos x="connsiteX13697" y="connsiteY13697"/>
            </a:cxn>
            <a:cxn ang="0">
              <a:pos x="connsiteX13698" y="connsiteY13698"/>
            </a:cxn>
            <a:cxn ang="0">
              <a:pos x="connsiteX13699" y="connsiteY13699"/>
            </a:cxn>
            <a:cxn ang="0">
              <a:pos x="connsiteX13700" y="connsiteY13700"/>
            </a:cxn>
            <a:cxn ang="0">
              <a:pos x="connsiteX13701" y="connsiteY13701"/>
            </a:cxn>
            <a:cxn ang="0">
              <a:pos x="connsiteX13702" y="connsiteY13702"/>
            </a:cxn>
            <a:cxn ang="0">
              <a:pos x="connsiteX13703" y="connsiteY13703"/>
            </a:cxn>
            <a:cxn ang="0">
              <a:pos x="connsiteX13704" y="connsiteY13704"/>
            </a:cxn>
            <a:cxn ang="0">
              <a:pos x="connsiteX13705" y="connsiteY13705"/>
            </a:cxn>
            <a:cxn ang="0">
              <a:pos x="connsiteX13706" y="connsiteY13706"/>
            </a:cxn>
            <a:cxn ang="0">
              <a:pos x="connsiteX13707" y="connsiteY13707"/>
            </a:cxn>
            <a:cxn ang="0">
              <a:pos x="connsiteX13708" y="connsiteY13708"/>
            </a:cxn>
            <a:cxn ang="0">
              <a:pos x="connsiteX13709" y="connsiteY13709"/>
            </a:cxn>
            <a:cxn ang="0">
              <a:pos x="connsiteX13710" y="connsiteY13710"/>
            </a:cxn>
            <a:cxn ang="0">
              <a:pos x="connsiteX13711" y="connsiteY13711"/>
            </a:cxn>
            <a:cxn ang="0">
              <a:pos x="connsiteX13712" y="connsiteY13712"/>
            </a:cxn>
            <a:cxn ang="0">
              <a:pos x="connsiteX13713" y="connsiteY13713"/>
            </a:cxn>
            <a:cxn ang="0">
              <a:pos x="connsiteX13714" y="connsiteY13714"/>
            </a:cxn>
            <a:cxn ang="0">
              <a:pos x="connsiteX13715" y="connsiteY13715"/>
            </a:cxn>
            <a:cxn ang="0">
              <a:pos x="connsiteX13716" y="connsiteY13716"/>
            </a:cxn>
            <a:cxn ang="0">
              <a:pos x="connsiteX13717" y="connsiteY13717"/>
            </a:cxn>
            <a:cxn ang="0">
              <a:pos x="connsiteX13718" y="connsiteY13718"/>
            </a:cxn>
            <a:cxn ang="0">
              <a:pos x="connsiteX13719" y="connsiteY13719"/>
            </a:cxn>
            <a:cxn ang="0">
              <a:pos x="connsiteX13720" y="connsiteY13720"/>
            </a:cxn>
            <a:cxn ang="0">
              <a:pos x="connsiteX13721" y="connsiteY13721"/>
            </a:cxn>
            <a:cxn ang="0">
              <a:pos x="connsiteX13722" y="connsiteY13722"/>
            </a:cxn>
            <a:cxn ang="0">
              <a:pos x="connsiteX13723" y="connsiteY13723"/>
            </a:cxn>
            <a:cxn ang="0">
              <a:pos x="connsiteX13724" y="connsiteY13724"/>
            </a:cxn>
            <a:cxn ang="0">
              <a:pos x="connsiteX13725" y="connsiteY13725"/>
            </a:cxn>
            <a:cxn ang="0">
              <a:pos x="connsiteX13726" y="connsiteY13726"/>
            </a:cxn>
            <a:cxn ang="0">
              <a:pos x="connsiteX13727" y="connsiteY13727"/>
            </a:cxn>
            <a:cxn ang="0">
              <a:pos x="connsiteX13728" y="connsiteY13728"/>
            </a:cxn>
            <a:cxn ang="0">
              <a:pos x="connsiteX13729" y="connsiteY13729"/>
            </a:cxn>
            <a:cxn ang="0">
              <a:pos x="connsiteX13730" y="connsiteY13730"/>
            </a:cxn>
            <a:cxn ang="0">
              <a:pos x="connsiteX13731" y="connsiteY13731"/>
            </a:cxn>
            <a:cxn ang="0">
              <a:pos x="connsiteX13732" y="connsiteY13732"/>
            </a:cxn>
            <a:cxn ang="0">
              <a:pos x="connsiteX13733" y="connsiteY13733"/>
            </a:cxn>
            <a:cxn ang="0">
              <a:pos x="connsiteX13734" y="connsiteY13734"/>
            </a:cxn>
            <a:cxn ang="0">
              <a:pos x="connsiteX13735" y="connsiteY13735"/>
            </a:cxn>
            <a:cxn ang="0">
              <a:pos x="connsiteX13736" y="connsiteY13736"/>
            </a:cxn>
            <a:cxn ang="0">
              <a:pos x="connsiteX13737" y="connsiteY13737"/>
            </a:cxn>
            <a:cxn ang="0">
              <a:pos x="connsiteX13738" y="connsiteY13738"/>
            </a:cxn>
            <a:cxn ang="0">
              <a:pos x="connsiteX13739" y="connsiteY13739"/>
            </a:cxn>
            <a:cxn ang="0">
              <a:pos x="connsiteX13740" y="connsiteY13740"/>
            </a:cxn>
            <a:cxn ang="0">
              <a:pos x="connsiteX13741" y="connsiteY13741"/>
            </a:cxn>
            <a:cxn ang="0">
              <a:pos x="connsiteX13742" y="connsiteY13742"/>
            </a:cxn>
            <a:cxn ang="0">
              <a:pos x="connsiteX13743" y="connsiteY13743"/>
            </a:cxn>
            <a:cxn ang="0">
              <a:pos x="connsiteX13744" y="connsiteY13744"/>
            </a:cxn>
            <a:cxn ang="0">
              <a:pos x="connsiteX13745" y="connsiteY13745"/>
            </a:cxn>
            <a:cxn ang="0">
              <a:pos x="connsiteX13746" y="connsiteY13746"/>
            </a:cxn>
            <a:cxn ang="0">
              <a:pos x="connsiteX13747" y="connsiteY13747"/>
            </a:cxn>
            <a:cxn ang="0">
              <a:pos x="connsiteX13748" y="connsiteY13748"/>
            </a:cxn>
            <a:cxn ang="0">
              <a:pos x="connsiteX13749" y="connsiteY13749"/>
            </a:cxn>
            <a:cxn ang="0">
              <a:pos x="connsiteX13750" y="connsiteY13750"/>
            </a:cxn>
            <a:cxn ang="0">
              <a:pos x="connsiteX13751" y="connsiteY13751"/>
            </a:cxn>
            <a:cxn ang="0">
              <a:pos x="connsiteX13752" y="connsiteY13752"/>
            </a:cxn>
            <a:cxn ang="0">
              <a:pos x="connsiteX13753" y="connsiteY13753"/>
            </a:cxn>
            <a:cxn ang="0">
              <a:pos x="connsiteX13754" y="connsiteY13754"/>
            </a:cxn>
            <a:cxn ang="0">
              <a:pos x="connsiteX13755" y="connsiteY13755"/>
            </a:cxn>
            <a:cxn ang="0">
              <a:pos x="connsiteX13756" y="connsiteY13756"/>
            </a:cxn>
            <a:cxn ang="0">
              <a:pos x="connsiteX13757" y="connsiteY13757"/>
            </a:cxn>
            <a:cxn ang="0">
              <a:pos x="connsiteX13758" y="connsiteY13758"/>
            </a:cxn>
            <a:cxn ang="0">
              <a:pos x="connsiteX13759" y="connsiteY13759"/>
            </a:cxn>
            <a:cxn ang="0">
              <a:pos x="connsiteX13760" y="connsiteY13760"/>
            </a:cxn>
            <a:cxn ang="0">
              <a:pos x="connsiteX13761" y="connsiteY13761"/>
            </a:cxn>
            <a:cxn ang="0">
              <a:pos x="connsiteX13762" y="connsiteY13762"/>
            </a:cxn>
            <a:cxn ang="0">
              <a:pos x="connsiteX13763" y="connsiteY13763"/>
            </a:cxn>
            <a:cxn ang="0">
              <a:pos x="connsiteX13764" y="connsiteY13764"/>
            </a:cxn>
            <a:cxn ang="0">
              <a:pos x="connsiteX13765" y="connsiteY13765"/>
            </a:cxn>
            <a:cxn ang="0">
              <a:pos x="connsiteX13766" y="connsiteY13766"/>
            </a:cxn>
            <a:cxn ang="0">
              <a:pos x="connsiteX13767" y="connsiteY13767"/>
            </a:cxn>
            <a:cxn ang="0">
              <a:pos x="connsiteX13768" y="connsiteY13768"/>
            </a:cxn>
            <a:cxn ang="0">
              <a:pos x="connsiteX13769" y="connsiteY13769"/>
            </a:cxn>
            <a:cxn ang="0">
              <a:pos x="connsiteX13770" y="connsiteY13770"/>
            </a:cxn>
            <a:cxn ang="0">
              <a:pos x="connsiteX13771" y="connsiteY13771"/>
            </a:cxn>
            <a:cxn ang="0">
              <a:pos x="connsiteX13772" y="connsiteY13772"/>
            </a:cxn>
            <a:cxn ang="0">
              <a:pos x="connsiteX13773" y="connsiteY13773"/>
            </a:cxn>
            <a:cxn ang="0">
              <a:pos x="connsiteX13774" y="connsiteY13774"/>
            </a:cxn>
            <a:cxn ang="0">
              <a:pos x="connsiteX13775" y="connsiteY13775"/>
            </a:cxn>
            <a:cxn ang="0">
              <a:pos x="connsiteX13776" y="connsiteY13776"/>
            </a:cxn>
            <a:cxn ang="0">
              <a:pos x="connsiteX13777" y="connsiteY13777"/>
            </a:cxn>
            <a:cxn ang="0">
              <a:pos x="connsiteX13778" y="connsiteY13778"/>
            </a:cxn>
            <a:cxn ang="0">
              <a:pos x="connsiteX13779" y="connsiteY13779"/>
            </a:cxn>
            <a:cxn ang="0">
              <a:pos x="connsiteX13780" y="connsiteY13780"/>
            </a:cxn>
            <a:cxn ang="0">
              <a:pos x="connsiteX13781" y="connsiteY13781"/>
            </a:cxn>
            <a:cxn ang="0">
              <a:pos x="connsiteX13782" y="connsiteY13782"/>
            </a:cxn>
            <a:cxn ang="0">
              <a:pos x="connsiteX13783" y="connsiteY13783"/>
            </a:cxn>
            <a:cxn ang="0">
              <a:pos x="connsiteX13784" y="connsiteY13784"/>
            </a:cxn>
            <a:cxn ang="0">
              <a:pos x="connsiteX13785" y="connsiteY13785"/>
            </a:cxn>
            <a:cxn ang="0">
              <a:pos x="connsiteX13786" y="connsiteY13786"/>
            </a:cxn>
            <a:cxn ang="0">
              <a:pos x="connsiteX13787" y="connsiteY13787"/>
            </a:cxn>
            <a:cxn ang="0">
              <a:pos x="connsiteX13788" y="connsiteY13788"/>
            </a:cxn>
            <a:cxn ang="0">
              <a:pos x="connsiteX13789" y="connsiteY13789"/>
            </a:cxn>
            <a:cxn ang="0">
              <a:pos x="connsiteX13790" y="connsiteY13790"/>
            </a:cxn>
            <a:cxn ang="0">
              <a:pos x="connsiteX13791" y="connsiteY13791"/>
            </a:cxn>
            <a:cxn ang="0">
              <a:pos x="connsiteX13792" y="connsiteY13792"/>
            </a:cxn>
            <a:cxn ang="0">
              <a:pos x="connsiteX13793" y="connsiteY13793"/>
            </a:cxn>
            <a:cxn ang="0">
              <a:pos x="connsiteX13794" y="connsiteY13794"/>
            </a:cxn>
            <a:cxn ang="0">
              <a:pos x="connsiteX13795" y="connsiteY13795"/>
            </a:cxn>
            <a:cxn ang="0">
              <a:pos x="connsiteX13796" y="connsiteY13796"/>
            </a:cxn>
            <a:cxn ang="0">
              <a:pos x="connsiteX13797" y="connsiteY13797"/>
            </a:cxn>
            <a:cxn ang="0">
              <a:pos x="connsiteX13798" y="connsiteY13798"/>
            </a:cxn>
            <a:cxn ang="0">
              <a:pos x="connsiteX13799" y="connsiteY13799"/>
            </a:cxn>
            <a:cxn ang="0">
              <a:pos x="connsiteX13800" y="connsiteY13800"/>
            </a:cxn>
            <a:cxn ang="0">
              <a:pos x="connsiteX13801" y="connsiteY13801"/>
            </a:cxn>
            <a:cxn ang="0">
              <a:pos x="connsiteX13802" y="connsiteY13802"/>
            </a:cxn>
            <a:cxn ang="0">
              <a:pos x="connsiteX13803" y="connsiteY13803"/>
            </a:cxn>
            <a:cxn ang="0">
              <a:pos x="connsiteX13804" y="connsiteY13804"/>
            </a:cxn>
            <a:cxn ang="0">
              <a:pos x="connsiteX13805" y="connsiteY13805"/>
            </a:cxn>
            <a:cxn ang="0">
              <a:pos x="connsiteX13806" y="connsiteY13806"/>
            </a:cxn>
            <a:cxn ang="0">
              <a:pos x="connsiteX13807" y="connsiteY13807"/>
            </a:cxn>
            <a:cxn ang="0">
              <a:pos x="connsiteX13808" y="connsiteY13808"/>
            </a:cxn>
            <a:cxn ang="0">
              <a:pos x="connsiteX13809" y="connsiteY13809"/>
            </a:cxn>
            <a:cxn ang="0">
              <a:pos x="connsiteX13810" y="connsiteY13810"/>
            </a:cxn>
            <a:cxn ang="0">
              <a:pos x="connsiteX13811" y="connsiteY13811"/>
            </a:cxn>
            <a:cxn ang="0">
              <a:pos x="connsiteX13812" y="connsiteY13812"/>
            </a:cxn>
            <a:cxn ang="0">
              <a:pos x="connsiteX13813" y="connsiteY13813"/>
            </a:cxn>
            <a:cxn ang="0">
              <a:pos x="connsiteX13814" y="connsiteY13814"/>
            </a:cxn>
            <a:cxn ang="0">
              <a:pos x="connsiteX13815" y="connsiteY13815"/>
            </a:cxn>
            <a:cxn ang="0">
              <a:pos x="connsiteX13816" y="connsiteY13816"/>
            </a:cxn>
            <a:cxn ang="0">
              <a:pos x="connsiteX13817" y="connsiteY13817"/>
            </a:cxn>
            <a:cxn ang="0">
              <a:pos x="connsiteX13818" y="connsiteY13818"/>
            </a:cxn>
            <a:cxn ang="0">
              <a:pos x="connsiteX13819" y="connsiteY13819"/>
            </a:cxn>
            <a:cxn ang="0">
              <a:pos x="connsiteX13820" y="connsiteY13820"/>
            </a:cxn>
            <a:cxn ang="0">
              <a:pos x="connsiteX13821" y="connsiteY13821"/>
            </a:cxn>
            <a:cxn ang="0">
              <a:pos x="connsiteX13822" y="connsiteY13822"/>
            </a:cxn>
            <a:cxn ang="0">
              <a:pos x="connsiteX13823" y="connsiteY13823"/>
            </a:cxn>
            <a:cxn ang="0">
              <a:pos x="connsiteX13824" y="connsiteY13824"/>
            </a:cxn>
            <a:cxn ang="0">
              <a:pos x="connsiteX13825" y="connsiteY13825"/>
            </a:cxn>
            <a:cxn ang="0">
              <a:pos x="connsiteX13826" y="connsiteY13826"/>
            </a:cxn>
            <a:cxn ang="0">
              <a:pos x="connsiteX13827" y="connsiteY13827"/>
            </a:cxn>
            <a:cxn ang="0">
              <a:pos x="connsiteX13828" y="connsiteY13828"/>
            </a:cxn>
            <a:cxn ang="0">
              <a:pos x="connsiteX13829" y="connsiteY13829"/>
            </a:cxn>
            <a:cxn ang="0">
              <a:pos x="connsiteX13830" y="connsiteY13830"/>
            </a:cxn>
            <a:cxn ang="0">
              <a:pos x="connsiteX13831" y="connsiteY13831"/>
            </a:cxn>
            <a:cxn ang="0">
              <a:pos x="connsiteX13832" y="connsiteY13832"/>
            </a:cxn>
            <a:cxn ang="0">
              <a:pos x="connsiteX13833" y="connsiteY13833"/>
            </a:cxn>
            <a:cxn ang="0">
              <a:pos x="connsiteX13834" y="connsiteY13834"/>
            </a:cxn>
            <a:cxn ang="0">
              <a:pos x="connsiteX13835" y="connsiteY13835"/>
            </a:cxn>
            <a:cxn ang="0">
              <a:pos x="connsiteX13836" y="connsiteY13836"/>
            </a:cxn>
            <a:cxn ang="0">
              <a:pos x="connsiteX13837" y="connsiteY13837"/>
            </a:cxn>
            <a:cxn ang="0">
              <a:pos x="connsiteX13838" y="connsiteY13838"/>
            </a:cxn>
            <a:cxn ang="0">
              <a:pos x="connsiteX13839" y="connsiteY13839"/>
            </a:cxn>
            <a:cxn ang="0">
              <a:pos x="connsiteX13840" y="connsiteY13840"/>
            </a:cxn>
            <a:cxn ang="0">
              <a:pos x="connsiteX13841" y="connsiteY13841"/>
            </a:cxn>
            <a:cxn ang="0">
              <a:pos x="connsiteX13842" y="connsiteY13842"/>
            </a:cxn>
            <a:cxn ang="0">
              <a:pos x="connsiteX13843" y="connsiteY13843"/>
            </a:cxn>
            <a:cxn ang="0">
              <a:pos x="connsiteX13844" y="connsiteY13844"/>
            </a:cxn>
            <a:cxn ang="0">
              <a:pos x="connsiteX13845" y="connsiteY13845"/>
            </a:cxn>
            <a:cxn ang="0">
              <a:pos x="connsiteX13846" y="connsiteY13846"/>
            </a:cxn>
            <a:cxn ang="0">
              <a:pos x="connsiteX13847" y="connsiteY13847"/>
            </a:cxn>
            <a:cxn ang="0">
              <a:pos x="connsiteX13848" y="connsiteY13848"/>
            </a:cxn>
            <a:cxn ang="0">
              <a:pos x="connsiteX13849" y="connsiteY13849"/>
            </a:cxn>
            <a:cxn ang="0">
              <a:pos x="connsiteX13850" y="connsiteY13850"/>
            </a:cxn>
            <a:cxn ang="0">
              <a:pos x="connsiteX13851" y="connsiteY13851"/>
            </a:cxn>
            <a:cxn ang="0">
              <a:pos x="connsiteX13852" y="connsiteY13852"/>
            </a:cxn>
            <a:cxn ang="0">
              <a:pos x="connsiteX13853" y="connsiteY13853"/>
            </a:cxn>
            <a:cxn ang="0">
              <a:pos x="connsiteX13854" y="connsiteY13854"/>
            </a:cxn>
            <a:cxn ang="0">
              <a:pos x="connsiteX13855" y="connsiteY13855"/>
            </a:cxn>
            <a:cxn ang="0">
              <a:pos x="connsiteX13856" y="connsiteY13856"/>
            </a:cxn>
            <a:cxn ang="0">
              <a:pos x="connsiteX13857" y="connsiteY13857"/>
            </a:cxn>
            <a:cxn ang="0">
              <a:pos x="connsiteX13858" y="connsiteY13858"/>
            </a:cxn>
            <a:cxn ang="0">
              <a:pos x="connsiteX13859" y="connsiteY13859"/>
            </a:cxn>
            <a:cxn ang="0">
              <a:pos x="connsiteX13860" y="connsiteY13860"/>
            </a:cxn>
            <a:cxn ang="0">
              <a:pos x="connsiteX13861" y="connsiteY13861"/>
            </a:cxn>
            <a:cxn ang="0">
              <a:pos x="connsiteX13862" y="connsiteY13862"/>
            </a:cxn>
            <a:cxn ang="0">
              <a:pos x="connsiteX13863" y="connsiteY13863"/>
            </a:cxn>
            <a:cxn ang="0">
              <a:pos x="connsiteX13864" y="connsiteY13864"/>
            </a:cxn>
            <a:cxn ang="0">
              <a:pos x="connsiteX13865" y="connsiteY13865"/>
            </a:cxn>
            <a:cxn ang="0">
              <a:pos x="connsiteX13866" y="connsiteY13866"/>
            </a:cxn>
            <a:cxn ang="0">
              <a:pos x="connsiteX13867" y="connsiteY13867"/>
            </a:cxn>
            <a:cxn ang="0">
              <a:pos x="connsiteX13868" y="connsiteY13868"/>
            </a:cxn>
            <a:cxn ang="0">
              <a:pos x="connsiteX13869" y="connsiteY13869"/>
            </a:cxn>
            <a:cxn ang="0">
              <a:pos x="connsiteX13870" y="connsiteY13870"/>
            </a:cxn>
            <a:cxn ang="0">
              <a:pos x="connsiteX13871" y="connsiteY13871"/>
            </a:cxn>
            <a:cxn ang="0">
              <a:pos x="connsiteX13872" y="connsiteY13872"/>
            </a:cxn>
            <a:cxn ang="0">
              <a:pos x="connsiteX13873" y="connsiteY13873"/>
            </a:cxn>
            <a:cxn ang="0">
              <a:pos x="connsiteX13874" y="connsiteY13874"/>
            </a:cxn>
            <a:cxn ang="0">
              <a:pos x="connsiteX13875" y="connsiteY13875"/>
            </a:cxn>
            <a:cxn ang="0">
              <a:pos x="connsiteX13876" y="connsiteY13876"/>
            </a:cxn>
            <a:cxn ang="0">
              <a:pos x="connsiteX13877" y="connsiteY13877"/>
            </a:cxn>
            <a:cxn ang="0">
              <a:pos x="connsiteX13878" y="connsiteY13878"/>
            </a:cxn>
            <a:cxn ang="0">
              <a:pos x="connsiteX13879" y="connsiteY13879"/>
            </a:cxn>
            <a:cxn ang="0">
              <a:pos x="connsiteX13880" y="connsiteY13880"/>
            </a:cxn>
            <a:cxn ang="0">
              <a:pos x="connsiteX13881" y="connsiteY13881"/>
            </a:cxn>
            <a:cxn ang="0">
              <a:pos x="connsiteX13882" y="connsiteY13882"/>
            </a:cxn>
            <a:cxn ang="0">
              <a:pos x="connsiteX13883" y="connsiteY13883"/>
            </a:cxn>
            <a:cxn ang="0">
              <a:pos x="connsiteX13884" y="connsiteY13884"/>
            </a:cxn>
            <a:cxn ang="0">
              <a:pos x="connsiteX13885" y="connsiteY13885"/>
            </a:cxn>
            <a:cxn ang="0">
              <a:pos x="connsiteX13886" y="connsiteY13886"/>
            </a:cxn>
            <a:cxn ang="0">
              <a:pos x="connsiteX13887" y="connsiteY13887"/>
            </a:cxn>
            <a:cxn ang="0">
              <a:pos x="connsiteX13888" y="connsiteY13888"/>
            </a:cxn>
            <a:cxn ang="0">
              <a:pos x="connsiteX13889" y="connsiteY13889"/>
            </a:cxn>
            <a:cxn ang="0">
              <a:pos x="connsiteX13890" y="connsiteY13890"/>
            </a:cxn>
            <a:cxn ang="0">
              <a:pos x="connsiteX13891" y="connsiteY13891"/>
            </a:cxn>
            <a:cxn ang="0">
              <a:pos x="connsiteX13892" y="connsiteY13892"/>
            </a:cxn>
            <a:cxn ang="0">
              <a:pos x="connsiteX13893" y="connsiteY13893"/>
            </a:cxn>
            <a:cxn ang="0">
              <a:pos x="connsiteX13894" y="connsiteY13894"/>
            </a:cxn>
            <a:cxn ang="0">
              <a:pos x="connsiteX13895" y="connsiteY13895"/>
            </a:cxn>
            <a:cxn ang="0">
              <a:pos x="connsiteX13896" y="connsiteY13896"/>
            </a:cxn>
            <a:cxn ang="0">
              <a:pos x="connsiteX13897" y="connsiteY13897"/>
            </a:cxn>
            <a:cxn ang="0">
              <a:pos x="connsiteX13898" y="connsiteY13898"/>
            </a:cxn>
            <a:cxn ang="0">
              <a:pos x="connsiteX13899" y="connsiteY13899"/>
            </a:cxn>
            <a:cxn ang="0">
              <a:pos x="connsiteX13900" y="connsiteY13900"/>
            </a:cxn>
            <a:cxn ang="0">
              <a:pos x="connsiteX13901" y="connsiteY13901"/>
            </a:cxn>
            <a:cxn ang="0">
              <a:pos x="connsiteX13902" y="connsiteY13902"/>
            </a:cxn>
            <a:cxn ang="0">
              <a:pos x="connsiteX13903" y="connsiteY13903"/>
            </a:cxn>
            <a:cxn ang="0">
              <a:pos x="connsiteX13904" y="connsiteY13904"/>
            </a:cxn>
            <a:cxn ang="0">
              <a:pos x="connsiteX13905" y="connsiteY13905"/>
            </a:cxn>
            <a:cxn ang="0">
              <a:pos x="connsiteX13906" y="connsiteY13906"/>
            </a:cxn>
            <a:cxn ang="0">
              <a:pos x="connsiteX13907" y="connsiteY13907"/>
            </a:cxn>
            <a:cxn ang="0">
              <a:pos x="connsiteX13908" y="connsiteY13908"/>
            </a:cxn>
            <a:cxn ang="0">
              <a:pos x="connsiteX13909" y="connsiteY13909"/>
            </a:cxn>
            <a:cxn ang="0">
              <a:pos x="connsiteX13910" y="connsiteY13910"/>
            </a:cxn>
            <a:cxn ang="0">
              <a:pos x="connsiteX13911" y="connsiteY13911"/>
            </a:cxn>
            <a:cxn ang="0">
              <a:pos x="connsiteX13912" y="connsiteY13912"/>
            </a:cxn>
            <a:cxn ang="0">
              <a:pos x="connsiteX13913" y="connsiteY13913"/>
            </a:cxn>
            <a:cxn ang="0">
              <a:pos x="connsiteX13914" y="connsiteY13914"/>
            </a:cxn>
            <a:cxn ang="0">
              <a:pos x="connsiteX13915" y="connsiteY13915"/>
            </a:cxn>
            <a:cxn ang="0">
              <a:pos x="connsiteX13916" y="connsiteY13916"/>
            </a:cxn>
            <a:cxn ang="0">
              <a:pos x="connsiteX13917" y="connsiteY13917"/>
            </a:cxn>
            <a:cxn ang="0">
              <a:pos x="connsiteX13918" y="connsiteY13918"/>
            </a:cxn>
            <a:cxn ang="0">
              <a:pos x="connsiteX13919" y="connsiteY13919"/>
            </a:cxn>
            <a:cxn ang="0">
              <a:pos x="connsiteX13920" y="connsiteY13920"/>
            </a:cxn>
            <a:cxn ang="0">
              <a:pos x="connsiteX13921" y="connsiteY13921"/>
            </a:cxn>
            <a:cxn ang="0">
              <a:pos x="connsiteX13922" y="connsiteY13922"/>
            </a:cxn>
            <a:cxn ang="0">
              <a:pos x="connsiteX13923" y="connsiteY13923"/>
            </a:cxn>
            <a:cxn ang="0">
              <a:pos x="connsiteX13924" y="connsiteY13924"/>
            </a:cxn>
            <a:cxn ang="0">
              <a:pos x="connsiteX13925" y="connsiteY13925"/>
            </a:cxn>
            <a:cxn ang="0">
              <a:pos x="connsiteX13926" y="connsiteY13926"/>
            </a:cxn>
            <a:cxn ang="0">
              <a:pos x="connsiteX13927" y="connsiteY13927"/>
            </a:cxn>
            <a:cxn ang="0">
              <a:pos x="connsiteX13928" y="connsiteY13928"/>
            </a:cxn>
            <a:cxn ang="0">
              <a:pos x="connsiteX13929" y="connsiteY13929"/>
            </a:cxn>
            <a:cxn ang="0">
              <a:pos x="connsiteX13930" y="connsiteY13930"/>
            </a:cxn>
            <a:cxn ang="0">
              <a:pos x="connsiteX13931" y="connsiteY13931"/>
            </a:cxn>
            <a:cxn ang="0">
              <a:pos x="connsiteX13932" y="connsiteY13932"/>
            </a:cxn>
            <a:cxn ang="0">
              <a:pos x="connsiteX13933" y="connsiteY13933"/>
            </a:cxn>
            <a:cxn ang="0">
              <a:pos x="connsiteX13934" y="connsiteY13934"/>
            </a:cxn>
            <a:cxn ang="0">
              <a:pos x="connsiteX13935" y="connsiteY13935"/>
            </a:cxn>
            <a:cxn ang="0">
              <a:pos x="connsiteX13936" y="connsiteY13936"/>
            </a:cxn>
            <a:cxn ang="0">
              <a:pos x="connsiteX13937" y="connsiteY13937"/>
            </a:cxn>
            <a:cxn ang="0">
              <a:pos x="connsiteX13938" y="connsiteY13938"/>
            </a:cxn>
            <a:cxn ang="0">
              <a:pos x="connsiteX13939" y="connsiteY13939"/>
            </a:cxn>
            <a:cxn ang="0">
              <a:pos x="connsiteX13940" y="connsiteY13940"/>
            </a:cxn>
            <a:cxn ang="0">
              <a:pos x="connsiteX13941" y="connsiteY13941"/>
            </a:cxn>
            <a:cxn ang="0">
              <a:pos x="connsiteX13942" y="connsiteY13942"/>
            </a:cxn>
            <a:cxn ang="0">
              <a:pos x="connsiteX13943" y="connsiteY13943"/>
            </a:cxn>
            <a:cxn ang="0">
              <a:pos x="connsiteX13944" y="connsiteY13944"/>
            </a:cxn>
            <a:cxn ang="0">
              <a:pos x="connsiteX13945" y="connsiteY13945"/>
            </a:cxn>
            <a:cxn ang="0">
              <a:pos x="connsiteX13946" y="connsiteY13946"/>
            </a:cxn>
            <a:cxn ang="0">
              <a:pos x="connsiteX13947" y="connsiteY13947"/>
            </a:cxn>
            <a:cxn ang="0">
              <a:pos x="connsiteX13948" y="connsiteY13948"/>
            </a:cxn>
            <a:cxn ang="0">
              <a:pos x="connsiteX13949" y="connsiteY13949"/>
            </a:cxn>
            <a:cxn ang="0">
              <a:pos x="connsiteX13950" y="connsiteY13950"/>
            </a:cxn>
            <a:cxn ang="0">
              <a:pos x="connsiteX13951" y="connsiteY13951"/>
            </a:cxn>
            <a:cxn ang="0">
              <a:pos x="connsiteX13952" y="connsiteY13952"/>
            </a:cxn>
            <a:cxn ang="0">
              <a:pos x="connsiteX13953" y="connsiteY13953"/>
            </a:cxn>
            <a:cxn ang="0">
              <a:pos x="connsiteX13954" y="connsiteY13954"/>
            </a:cxn>
            <a:cxn ang="0">
              <a:pos x="connsiteX13955" y="connsiteY13955"/>
            </a:cxn>
            <a:cxn ang="0">
              <a:pos x="connsiteX13956" y="connsiteY13956"/>
            </a:cxn>
            <a:cxn ang="0">
              <a:pos x="connsiteX13957" y="connsiteY13957"/>
            </a:cxn>
            <a:cxn ang="0">
              <a:pos x="connsiteX13958" y="connsiteY13958"/>
            </a:cxn>
            <a:cxn ang="0">
              <a:pos x="connsiteX13959" y="connsiteY13959"/>
            </a:cxn>
            <a:cxn ang="0">
              <a:pos x="connsiteX13960" y="connsiteY13960"/>
            </a:cxn>
            <a:cxn ang="0">
              <a:pos x="connsiteX13961" y="connsiteY13961"/>
            </a:cxn>
            <a:cxn ang="0">
              <a:pos x="connsiteX13962" y="connsiteY13962"/>
            </a:cxn>
            <a:cxn ang="0">
              <a:pos x="connsiteX13963" y="connsiteY13963"/>
            </a:cxn>
            <a:cxn ang="0">
              <a:pos x="connsiteX13964" y="connsiteY13964"/>
            </a:cxn>
            <a:cxn ang="0">
              <a:pos x="connsiteX13965" y="connsiteY13965"/>
            </a:cxn>
            <a:cxn ang="0">
              <a:pos x="connsiteX13966" y="connsiteY13966"/>
            </a:cxn>
            <a:cxn ang="0">
              <a:pos x="connsiteX13967" y="connsiteY13967"/>
            </a:cxn>
            <a:cxn ang="0">
              <a:pos x="connsiteX13968" y="connsiteY13968"/>
            </a:cxn>
            <a:cxn ang="0">
              <a:pos x="connsiteX13969" y="connsiteY13969"/>
            </a:cxn>
            <a:cxn ang="0">
              <a:pos x="connsiteX13970" y="connsiteY13970"/>
            </a:cxn>
            <a:cxn ang="0">
              <a:pos x="connsiteX13971" y="connsiteY13971"/>
            </a:cxn>
            <a:cxn ang="0">
              <a:pos x="connsiteX13972" y="connsiteY13972"/>
            </a:cxn>
            <a:cxn ang="0">
              <a:pos x="connsiteX13973" y="connsiteY13973"/>
            </a:cxn>
            <a:cxn ang="0">
              <a:pos x="connsiteX13974" y="connsiteY13974"/>
            </a:cxn>
            <a:cxn ang="0">
              <a:pos x="connsiteX13975" y="connsiteY13975"/>
            </a:cxn>
            <a:cxn ang="0">
              <a:pos x="connsiteX13976" y="connsiteY13976"/>
            </a:cxn>
            <a:cxn ang="0">
              <a:pos x="connsiteX13977" y="connsiteY13977"/>
            </a:cxn>
            <a:cxn ang="0">
              <a:pos x="connsiteX13978" y="connsiteY13978"/>
            </a:cxn>
            <a:cxn ang="0">
              <a:pos x="connsiteX13979" y="connsiteY13979"/>
            </a:cxn>
            <a:cxn ang="0">
              <a:pos x="connsiteX13980" y="connsiteY13980"/>
            </a:cxn>
            <a:cxn ang="0">
              <a:pos x="connsiteX13981" y="connsiteY13981"/>
            </a:cxn>
            <a:cxn ang="0">
              <a:pos x="connsiteX13982" y="connsiteY13982"/>
            </a:cxn>
            <a:cxn ang="0">
              <a:pos x="connsiteX13983" y="connsiteY13983"/>
            </a:cxn>
            <a:cxn ang="0">
              <a:pos x="connsiteX13984" y="connsiteY13984"/>
            </a:cxn>
            <a:cxn ang="0">
              <a:pos x="connsiteX13985" y="connsiteY13985"/>
            </a:cxn>
            <a:cxn ang="0">
              <a:pos x="connsiteX13986" y="connsiteY13986"/>
            </a:cxn>
            <a:cxn ang="0">
              <a:pos x="connsiteX13987" y="connsiteY13987"/>
            </a:cxn>
            <a:cxn ang="0">
              <a:pos x="connsiteX13988" y="connsiteY13988"/>
            </a:cxn>
            <a:cxn ang="0">
              <a:pos x="connsiteX13989" y="connsiteY13989"/>
            </a:cxn>
            <a:cxn ang="0">
              <a:pos x="connsiteX13990" y="connsiteY13990"/>
            </a:cxn>
            <a:cxn ang="0">
              <a:pos x="connsiteX13991" y="connsiteY13991"/>
            </a:cxn>
            <a:cxn ang="0">
              <a:pos x="connsiteX13992" y="connsiteY13992"/>
            </a:cxn>
            <a:cxn ang="0">
              <a:pos x="connsiteX13993" y="connsiteY13993"/>
            </a:cxn>
            <a:cxn ang="0">
              <a:pos x="connsiteX13994" y="connsiteY13994"/>
            </a:cxn>
            <a:cxn ang="0">
              <a:pos x="connsiteX13995" y="connsiteY13995"/>
            </a:cxn>
            <a:cxn ang="0">
              <a:pos x="connsiteX13996" y="connsiteY13996"/>
            </a:cxn>
            <a:cxn ang="0">
              <a:pos x="connsiteX13997" y="connsiteY13997"/>
            </a:cxn>
            <a:cxn ang="0">
              <a:pos x="connsiteX13998" y="connsiteY13998"/>
            </a:cxn>
            <a:cxn ang="0">
              <a:pos x="connsiteX13999" y="connsiteY13999"/>
            </a:cxn>
            <a:cxn ang="0">
              <a:pos x="connsiteX14000" y="connsiteY14000"/>
            </a:cxn>
            <a:cxn ang="0">
              <a:pos x="connsiteX14001" y="connsiteY14001"/>
            </a:cxn>
            <a:cxn ang="0">
              <a:pos x="connsiteX14002" y="connsiteY14002"/>
            </a:cxn>
            <a:cxn ang="0">
              <a:pos x="connsiteX14003" y="connsiteY14003"/>
            </a:cxn>
            <a:cxn ang="0">
              <a:pos x="connsiteX14004" y="connsiteY14004"/>
            </a:cxn>
            <a:cxn ang="0">
              <a:pos x="connsiteX14005" y="connsiteY14005"/>
            </a:cxn>
            <a:cxn ang="0">
              <a:pos x="connsiteX14006" y="connsiteY14006"/>
            </a:cxn>
            <a:cxn ang="0">
              <a:pos x="connsiteX14007" y="connsiteY14007"/>
            </a:cxn>
            <a:cxn ang="0">
              <a:pos x="connsiteX14008" y="connsiteY14008"/>
            </a:cxn>
            <a:cxn ang="0">
              <a:pos x="connsiteX14009" y="connsiteY14009"/>
            </a:cxn>
            <a:cxn ang="0">
              <a:pos x="connsiteX14010" y="connsiteY14010"/>
            </a:cxn>
            <a:cxn ang="0">
              <a:pos x="connsiteX14011" y="connsiteY14011"/>
            </a:cxn>
            <a:cxn ang="0">
              <a:pos x="connsiteX14012" y="connsiteY14012"/>
            </a:cxn>
            <a:cxn ang="0">
              <a:pos x="connsiteX14013" y="connsiteY14013"/>
            </a:cxn>
            <a:cxn ang="0">
              <a:pos x="connsiteX14014" y="connsiteY14014"/>
            </a:cxn>
            <a:cxn ang="0">
              <a:pos x="connsiteX14015" y="connsiteY14015"/>
            </a:cxn>
            <a:cxn ang="0">
              <a:pos x="connsiteX14016" y="connsiteY14016"/>
            </a:cxn>
            <a:cxn ang="0">
              <a:pos x="connsiteX14017" y="connsiteY14017"/>
            </a:cxn>
            <a:cxn ang="0">
              <a:pos x="connsiteX14018" y="connsiteY14018"/>
            </a:cxn>
            <a:cxn ang="0">
              <a:pos x="connsiteX14019" y="connsiteY14019"/>
            </a:cxn>
            <a:cxn ang="0">
              <a:pos x="connsiteX14020" y="connsiteY14020"/>
            </a:cxn>
            <a:cxn ang="0">
              <a:pos x="connsiteX14021" y="connsiteY14021"/>
            </a:cxn>
            <a:cxn ang="0">
              <a:pos x="connsiteX14022" y="connsiteY14022"/>
            </a:cxn>
            <a:cxn ang="0">
              <a:pos x="connsiteX14023" y="connsiteY14023"/>
            </a:cxn>
            <a:cxn ang="0">
              <a:pos x="connsiteX14024" y="connsiteY14024"/>
            </a:cxn>
            <a:cxn ang="0">
              <a:pos x="connsiteX14025" y="connsiteY14025"/>
            </a:cxn>
            <a:cxn ang="0">
              <a:pos x="connsiteX14026" y="connsiteY14026"/>
            </a:cxn>
            <a:cxn ang="0">
              <a:pos x="connsiteX14027" y="connsiteY14027"/>
            </a:cxn>
            <a:cxn ang="0">
              <a:pos x="connsiteX14028" y="connsiteY14028"/>
            </a:cxn>
            <a:cxn ang="0">
              <a:pos x="connsiteX14029" y="connsiteY14029"/>
            </a:cxn>
            <a:cxn ang="0">
              <a:pos x="connsiteX14030" y="connsiteY14030"/>
            </a:cxn>
            <a:cxn ang="0">
              <a:pos x="connsiteX14031" y="connsiteY14031"/>
            </a:cxn>
            <a:cxn ang="0">
              <a:pos x="connsiteX14032" y="connsiteY14032"/>
            </a:cxn>
            <a:cxn ang="0">
              <a:pos x="connsiteX14033" y="connsiteY14033"/>
            </a:cxn>
            <a:cxn ang="0">
              <a:pos x="connsiteX14034" y="connsiteY14034"/>
            </a:cxn>
            <a:cxn ang="0">
              <a:pos x="connsiteX14035" y="connsiteY14035"/>
            </a:cxn>
            <a:cxn ang="0">
              <a:pos x="connsiteX14036" y="connsiteY14036"/>
            </a:cxn>
            <a:cxn ang="0">
              <a:pos x="connsiteX14037" y="connsiteY14037"/>
            </a:cxn>
            <a:cxn ang="0">
              <a:pos x="connsiteX14038" y="connsiteY14038"/>
            </a:cxn>
            <a:cxn ang="0">
              <a:pos x="connsiteX14039" y="connsiteY14039"/>
            </a:cxn>
            <a:cxn ang="0">
              <a:pos x="connsiteX14040" y="connsiteY14040"/>
            </a:cxn>
            <a:cxn ang="0">
              <a:pos x="connsiteX14041" y="connsiteY14041"/>
            </a:cxn>
            <a:cxn ang="0">
              <a:pos x="connsiteX14042" y="connsiteY14042"/>
            </a:cxn>
            <a:cxn ang="0">
              <a:pos x="connsiteX14043" y="connsiteY14043"/>
            </a:cxn>
            <a:cxn ang="0">
              <a:pos x="connsiteX14044" y="connsiteY14044"/>
            </a:cxn>
            <a:cxn ang="0">
              <a:pos x="connsiteX14045" y="connsiteY14045"/>
            </a:cxn>
            <a:cxn ang="0">
              <a:pos x="connsiteX14046" y="connsiteY14046"/>
            </a:cxn>
            <a:cxn ang="0">
              <a:pos x="connsiteX14047" y="connsiteY14047"/>
            </a:cxn>
            <a:cxn ang="0">
              <a:pos x="connsiteX14048" y="connsiteY14048"/>
            </a:cxn>
            <a:cxn ang="0">
              <a:pos x="connsiteX14049" y="connsiteY14049"/>
            </a:cxn>
            <a:cxn ang="0">
              <a:pos x="connsiteX14050" y="connsiteY14050"/>
            </a:cxn>
            <a:cxn ang="0">
              <a:pos x="connsiteX14051" y="connsiteY14051"/>
            </a:cxn>
            <a:cxn ang="0">
              <a:pos x="connsiteX14052" y="connsiteY14052"/>
            </a:cxn>
            <a:cxn ang="0">
              <a:pos x="connsiteX14053" y="connsiteY14053"/>
            </a:cxn>
            <a:cxn ang="0">
              <a:pos x="connsiteX14054" y="connsiteY14054"/>
            </a:cxn>
            <a:cxn ang="0">
              <a:pos x="connsiteX14055" y="connsiteY14055"/>
            </a:cxn>
            <a:cxn ang="0">
              <a:pos x="connsiteX14056" y="connsiteY14056"/>
            </a:cxn>
            <a:cxn ang="0">
              <a:pos x="connsiteX14057" y="connsiteY14057"/>
            </a:cxn>
            <a:cxn ang="0">
              <a:pos x="connsiteX14058" y="connsiteY14058"/>
            </a:cxn>
            <a:cxn ang="0">
              <a:pos x="connsiteX14059" y="connsiteY14059"/>
            </a:cxn>
            <a:cxn ang="0">
              <a:pos x="connsiteX14060" y="connsiteY14060"/>
            </a:cxn>
            <a:cxn ang="0">
              <a:pos x="connsiteX14061" y="connsiteY14061"/>
            </a:cxn>
            <a:cxn ang="0">
              <a:pos x="connsiteX14062" y="connsiteY14062"/>
            </a:cxn>
            <a:cxn ang="0">
              <a:pos x="connsiteX14063" y="connsiteY14063"/>
            </a:cxn>
            <a:cxn ang="0">
              <a:pos x="connsiteX14064" y="connsiteY14064"/>
            </a:cxn>
            <a:cxn ang="0">
              <a:pos x="connsiteX14065" y="connsiteY14065"/>
            </a:cxn>
            <a:cxn ang="0">
              <a:pos x="connsiteX14066" y="connsiteY14066"/>
            </a:cxn>
            <a:cxn ang="0">
              <a:pos x="connsiteX14067" y="connsiteY14067"/>
            </a:cxn>
            <a:cxn ang="0">
              <a:pos x="connsiteX14068" y="connsiteY14068"/>
            </a:cxn>
            <a:cxn ang="0">
              <a:pos x="connsiteX14069" y="connsiteY14069"/>
            </a:cxn>
            <a:cxn ang="0">
              <a:pos x="connsiteX14070" y="connsiteY14070"/>
            </a:cxn>
            <a:cxn ang="0">
              <a:pos x="connsiteX14071" y="connsiteY14071"/>
            </a:cxn>
            <a:cxn ang="0">
              <a:pos x="connsiteX14072" y="connsiteY14072"/>
            </a:cxn>
            <a:cxn ang="0">
              <a:pos x="connsiteX14073" y="connsiteY14073"/>
            </a:cxn>
            <a:cxn ang="0">
              <a:pos x="connsiteX14074" y="connsiteY14074"/>
            </a:cxn>
            <a:cxn ang="0">
              <a:pos x="connsiteX14075" y="connsiteY14075"/>
            </a:cxn>
            <a:cxn ang="0">
              <a:pos x="connsiteX14076" y="connsiteY14076"/>
            </a:cxn>
            <a:cxn ang="0">
              <a:pos x="connsiteX14077" y="connsiteY14077"/>
            </a:cxn>
            <a:cxn ang="0">
              <a:pos x="connsiteX14078" y="connsiteY14078"/>
            </a:cxn>
            <a:cxn ang="0">
              <a:pos x="connsiteX14079" y="connsiteY14079"/>
            </a:cxn>
            <a:cxn ang="0">
              <a:pos x="connsiteX14080" y="connsiteY14080"/>
            </a:cxn>
            <a:cxn ang="0">
              <a:pos x="connsiteX14081" y="connsiteY14081"/>
            </a:cxn>
            <a:cxn ang="0">
              <a:pos x="connsiteX14082" y="connsiteY14082"/>
            </a:cxn>
            <a:cxn ang="0">
              <a:pos x="connsiteX14083" y="connsiteY14083"/>
            </a:cxn>
            <a:cxn ang="0">
              <a:pos x="connsiteX14084" y="connsiteY14084"/>
            </a:cxn>
            <a:cxn ang="0">
              <a:pos x="connsiteX14085" y="connsiteY14085"/>
            </a:cxn>
            <a:cxn ang="0">
              <a:pos x="connsiteX14086" y="connsiteY14086"/>
            </a:cxn>
            <a:cxn ang="0">
              <a:pos x="connsiteX14087" y="connsiteY14087"/>
            </a:cxn>
            <a:cxn ang="0">
              <a:pos x="connsiteX14088" y="connsiteY14088"/>
            </a:cxn>
            <a:cxn ang="0">
              <a:pos x="connsiteX14089" y="connsiteY14089"/>
            </a:cxn>
            <a:cxn ang="0">
              <a:pos x="connsiteX14090" y="connsiteY14090"/>
            </a:cxn>
            <a:cxn ang="0">
              <a:pos x="connsiteX14091" y="connsiteY14091"/>
            </a:cxn>
            <a:cxn ang="0">
              <a:pos x="connsiteX14092" y="connsiteY14092"/>
            </a:cxn>
            <a:cxn ang="0">
              <a:pos x="connsiteX14093" y="connsiteY14093"/>
            </a:cxn>
            <a:cxn ang="0">
              <a:pos x="connsiteX14094" y="connsiteY14094"/>
            </a:cxn>
            <a:cxn ang="0">
              <a:pos x="connsiteX14095" y="connsiteY14095"/>
            </a:cxn>
            <a:cxn ang="0">
              <a:pos x="connsiteX14096" y="connsiteY14096"/>
            </a:cxn>
            <a:cxn ang="0">
              <a:pos x="connsiteX14097" y="connsiteY14097"/>
            </a:cxn>
            <a:cxn ang="0">
              <a:pos x="connsiteX14098" y="connsiteY14098"/>
            </a:cxn>
            <a:cxn ang="0">
              <a:pos x="connsiteX14099" y="connsiteY14099"/>
            </a:cxn>
            <a:cxn ang="0">
              <a:pos x="connsiteX14100" y="connsiteY14100"/>
            </a:cxn>
            <a:cxn ang="0">
              <a:pos x="connsiteX14101" y="connsiteY14101"/>
            </a:cxn>
            <a:cxn ang="0">
              <a:pos x="connsiteX14102" y="connsiteY14102"/>
            </a:cxn>
            <a:cxn ang="0">
              <a:pos x="connsiteX14103" y="connsiteY14103"/>
            </a:cxn>
            <a:cxn ang="0">
              <a:pos x="connsiteX14104" y="connsiteY14104"/>
            </a:cxn>
            <a:cxn ang="0">
              <a:pos x="connsiteX14105" y="connsiteY14105"/>
            </a:cxn>
            <a:cxn ang="0">
              <a:pos x="connsiteX14106" y="connsiteY14106"/>
            </a:cxn>
            <a:cxn ang="0">
              <a:pos x="connsiteX14107" y="connsiteY14107"/>
            </a:cxn>
            <a:cxn ang="0">
              <a:pos x="connsiteX14108" y="connsiteY14108"/>
            </a:cxn>
            <a:cxn ang="0">
              <a:pos x="connsiteX14109" y="connsiteY14109"/>
            </a:cxn>
            <a:cxn ang="0">
              <a:pos x="connsiteX14110" y="connsiteY14110"/>
            </a:cxn>
            <a:cxn ang="0">
              <a:pos x="connsiteX14111" y="connsiteY14111"/>
            </a:cxn>
            <a:cxn ang="0">
              <a:pos x="connsiteX14112" y="connsiteY14112"/>
            </a:cxn>
            <a:cxn ang="0">
              <a:pos x="connsiteX14113" y="connsiteY14113"/>
            </a:cxn>
            <a:cxn ang="0">
              <a:pos x="connsiteX14114" y="connsiteY14114"/>
            </a:cxn>
            <a:cxn ang="0">
              <a:pos x="connsiteX14115" y="connsiteY14115"/>
            </a:cxn>
            <a:cxn ang="0">
              <a:pos x="connsiteX14116" y="connsiteY14116"/>
            </a:cxn>
            <a:cxn ang="0">
              <a:pos x="connsiteX14117" y="connsiteY14117"/>
            </a:cxn>
            <a:cxn ang="0">
              <a:pos x="connsiteX14118" y="connsiteY14118"/>
            </a:cxn>
            <a:cxn ang="0">
              <a:pos x="connsiteX14119" y="connsiteY14119"/>
            </a:cxn>
            <a:cxn ang="0">
              <a:pos x="connsiteX14120" y="connsiteY14120"/>
            </a:cxn>
            <a:cxn ang="0">
              <a:pos x="connsiteX14121" y="connsiteY14121"/>
            </a:cxn>
            <a:cxn ang="0">
              <a:pos x="connsiteX14122" y="connsiteY14122"/>
            </a:cxn>
            <a:cxn ang="0">
              <a:pos x="connsiteX14123" y="connsiteY14123"/>
            </a:cxn>
            <a:cxn ang="0">
              <a:pos x="connsiteX14124" y="connsiteY14124"/>
            </a:cxn>
            <a:cxn ang="0">
              <a:pos x="connsiteX14125" y="connsiteY14125"/>
            </a:cxn>
            <a:cxn ang="0">
              <a:pos x="connsiteX14126" y="connsiteY14126"/>
            </a:cxn>
            <a:cxn ang="0">
              <a:pos x="connsiteX14127" y="connsiteY14127"/>
            </a:cxn>
            <a:cxn ang="0">
              <a:pos x="connsiteX14128" y="connsiteY14128"/>
            </a:cxn>
            <a:cxn ang="0">
              <a:pos x="connsiteX14129" y="connsiteY14129"/>
            </a:cxn>
            <a:cxn ang="0">
              <a:pos x="connsiteX14130" y="connsiteY14130"/>
            </a:cxn>
            <a:cxn ang="0">
              <a:pos x="connsiteX14131" y="connsiteY14131"/>
            </a:cxn>
            <a:cxn ang="0">
              <a:pos x="connsiteX14132" y="connsiteY14132"/>
            </a:cxn>
            <a:cxn ang="0">
              <a:pos x="connsiteX14133" y="connsiteY14133"/>
            </a:cxn>
            <a:cxn ang="0">
              <a:pos x="connsiteX14134" y="connsiteY14134"/>
            </a:cxn>
            <a:cxn ang="0">
              <a:pos x="connsiteX14135" y="connsiteY14135"/>
            </a:cxn>
            <a:cxn ang="0">
              <a:pos x="connsiteX14136" y="connsiteY14136"/>
            </a:cxn>
            <a:cxn ang="0">
              <a:pos x="connsiteX14137" y="connsiteY14137"/>
            </a:cxn>
            <a:cxn ang="0">
              <a:pos x="connsiteX14138" y="connsiteY14138"/>
            </a:cxn>
            <a:cxn ang="0">
              <a:pos x="connsiteX14139" y="connsiteY14139"/>
            </a:cxn>
            <a:cxn ang="0">
              <a:pos x="connsiteX14140" y="connsiteY14140"/>
            </a:cxn>
            <a:cxn ang="0">
              <a:pos x="connsiteX14141" y="connsiteY14141"/>
            </a:cxn>
            <a:cxn ang="0">
              <a:pos x="connsiteX14142" y="connsiteY14142"/>
            </a:cxn>
            <a:cxn ang="0">
              <a:pos x="connsiteX14143" y="connsiteY14143"/>
            </a:cxn>
            <a:cxn ang="0">
              <a:pos x="connsiteX14144" y="connsiteY14144"/>
            </a:cxn>
            <a:cxn ang="0">
              <a:pos x="connsiteX14145" y="connsiteY14145"/>
            </a:cxn>
            <a:cxn ang="0">
              <a:pos x="connsiteX14146" y="connsiteY14146"/>
            </a:cxn>
            <a:cxn ang="0">
              <a:pos x="connsiteX14147" y="connsiteY14147"/>
            </a:cxn>
            <a:cxn ang="0">
              <a:pos x="connsiteX14148" y="connsiteY14148"/>
            </a:cxn>
            <a:cxn ang="0">
              <a:pos x="connsiteX14149" y="connsiteY14149"/>
            </a:cxn>
            <a:cxn ang="0">
              <a:pos x="connsiteX14150" y="connsiteY14150"/>
            </a:cxn>
            <a:cxn ang="0">
              <a:pos x="connsiteX14151" y="connsiteY14151"/>
            </a:cxn>
            <a:cxn ang="0">
              <a:pos x="connsiteX14152" y="connsiteY14152"/>
            </a:cxn>
            <a:cxn ang="0">
              <a:pos x="connsiteX14153" y="connsiteY14153"/>
            </a:cxn>
            <a:cxn ang="0">
              <a:pos x="connsiteX14154" y="connsiteY14154"/>
            </a:cxn>
            <a:cxn ang="0">
              <a:pos x="connsiteX14155" y="connsiteY14155"/>
            </a:cxn>
            <a:cxn ang="0">
              <a:pos x="connsiteX14156" y="connsiteY14156"/>
            </a:cxn>
            <a:cxn ang="0">
              <a:pos x="connsiteX14157" y="connsiteY14157"/>
            </a:cxn>
            <a:cxn ang="0">
              <a:pos x="connsiteX14158" y="connsiteY14158"/>
            </a:cxn>
            <a:cxn ang="0">
              <a:pos x="connsiteX14159" y="connsiteY14159"/>
            </a:cxn>
            <a:cxn ang="0">
              <a:pos x="connsiteX14160" y="connsiteY14160"/>
            </a:cxn>
            <a:cxn ang="0">
              <a:pos x="connsiteX14161" y="connsiteY14161"/>
            </a:cxn>
            <a:cxn ang="0">
              <a:pos x="connsiteX14162" y="connsiteY14162"/>
            </a:cxn>
            <a:cxn ang="0">
              <a:pos x="connsiteX14163" y="connsiteY14163"/>
            </a:cxn>
            <a:cxn ang="0">
              <a:pos x="connsiteX14164" y="connsiteY14164"/>
            </a:cxn>
            <a:cxn ang="0">
              <a:pos x="connsiteX14165" y="connsiteY14165"/>
            </a:cxn>
            <a:cxn ang="0">
              <a:pos x="connsiteX14166" y="connsiteY14166"/>
            </a:cxn>
            <a:cxn ang="0">
              <a:pos x="connsiteX14167" y="connsiteY14167"/>
            </a:cxn>
            <a:cxn ang="0">
              <a:pos x="connsiteX14168" y="connsiteY14168"/>
            </a:cxn>
            <a:cxn ang="0">
              <a:pos x="connsiteX14169" y="connsiteY14169"/>
            </a:cxn>
            <a:cxn ang="0">
              <a:pos x="connsiteX14170" y="connsiteY14170"/>
            </a:cxn>
            <a:cxn ang="0">
              <a:pos x="connsiteX14171" y="connsiteY14171"/>
            </a:cxn>
            <a:cxn ang="0">
              <a:pos x="connsiteX14172" y="connsiteY14172"/>
            </a:cxn>
            <a:cxn ang="0">
              <a:pos x="connsiteX14173" y="connsiteY14173"/>
            </a:cxn>
            <a:cxn ang="0">
              <a:pos x="connsiteX14174" y="connsiteY14174"/>
            </a:cxn>
            <a:cxn ang="0">
              <a:pos x="connsiteX14175" y="connsiteY14175"/>
            </a:cxn>
            <a:cxn ang="0">
              <a:pos x="connsiteX14176" y="connsiteY14176"/>
            </a:cxn>
            <a:cxn ang="0">
              <a:pos x="connsiteX14177" y="connsiteY14177"/>
            </a:cxn>
            <a:cxn ang="0">
              <a:pos x="connsiteX14178" y="connsiteY14178"/>
            </a:cxn>
            <a:cxn ang="0">
              <a:pos x="connsiteX14179" y="connsiteY14179"/>
            </a:cxn>
            <a:cxn ang="0">
              <a:pos x="connsiteX14180" y="connsiteY14180"/>
            </a:cxn>
            <a:cxn ang="0">
              <a:pos x="connsiteX14181" y="connsiteY14181"/>
            </a:cxn>
            <a:cxn ang="0">
              <a:pos x="connsiteX14182" y="connsiteY14182"/>
            </a:cxn>
            <a:cxn ang="0">
              <a:pos x="connsiteX14183" y="connsiteY14183"/>
            </a:cxn>
            <a:cxn ang="0">
              <a:pos x="connsiteX14184" y="connsiteY14184"/>
            </a:cxn>
            <a:cxn ang="0">
              <a:pos x="connsiteX14185" y="connsiteY14185"/>
            </a:cxn>
            <a:cxn ang="0">
              <a:pos x="connsiteX14186" y="connsiteY14186"/>
            </a:cxn>
            <a:cxn ang="0">
              <a:pos x="connsiteX14187" y="connsiteY14187"/>
            </a:cxn>
            <a:cxn ang="0">
              <a:pos x="connsiteX14188" y="connsiteY14188"/>
            </a:cxn>
            <a:cxn ang="0">
              <a:pos x="connsiteX14189" y="connsiteY14189"/>
            </a:cxn>
            <a:cxn ang="0">
              <a:pos x="connsiteX14190" y="connsiteY14190"/>
            </a:cxn>
            <a:cxn ang="0">
              <a:pos x="connsiteX14191" y="connsiteY14191"/>
            </a:cxn>
            <a:cxn ang="0">
              <a:pos x="connsiteX14192" y="connsiteY14192"/>
            </a:cxn>
            <a:cxn ang="0">
              <a:pos x="connsiteX14193" y="connsiteY14193"/>
            </a:cxn>
            <a:cxn ang="0">
              <a:pos x="connsiteX14194" y="connsiteY14194"/>
            </a:cxn>
            <a:cxn ang="0">
              <a:pos x="connsiteX14195" y="connsiteY14195"/>
            </a:cxn>
            <a:cxn ang="0">
              <a:pos x="connsiteX14196" y="connsiteY14196"/>
            </a:cxn>
            <a:cxn ang="0">
              <a:pos x="connsiteX14197" y="connsiteY14197"/>
            </a:cxn>
            <a:cxn ang="0">
              <a:pos x="connsiteX14198" y="connsiteY14198"/>
            </a:cxn>
            <a:cxn ang="0">
              <a:pos x="connsiteX14199" y="connsiteY14199"/>
            </a:cxn>
            <a:cxn ang="0">
              <a:pos x="connsiteX14200" y="connsiteY14200"/>
            </a:cxn>
            <a:cxn ang="0">
              <a:pos x="connsiteX14201" y="connsiteY14201"/>
            </a:cxn>
            <a:cxn ang="0">
              <a:pos x="connsiteX14202" y="connsiteY14202"/>
            </a:cxn>
            <a:cxn ang="0">
              <a:pos x="connsiteX14203" y="connsiteY14203"/>
            </a:cxn>
            <a:cxn ang="0">
              <a:pos x="connsiteX14204" y="connsiteY14204"/>
            </a:cxn>
            <a:cxn ang="0">
              <a:pos x="connsiteX14205" y="connsiteY14205"/>
            </a:cxn>
            <a:cxn ang="0">
              <a:pos x="connsiteX14206" y="connsiteY14206"/>
            </a:cxn>
            <a:cxn ang="0">
              <a:pos x="connsiteX14207" y="connsiteY14207"/>
            </a:cxn>
            <a:cxn ang="0">
              <a:pos x="connsiteX14208" y="connsiteY14208"/>
            </a:cxn>
            <a:cxn ang="0">
              <a:pos x="connsiteX14209" y="connsiteY14209"/>
            </a:cxn>
            <a:cxn ang="0">
              <a:pos x="connsiteX14210" y="connsiteY14210"/>
            </a:cxn>
            <a:cxn ang="0">
              <a:pos x="connsiteX14211" y="connsiteY14211"/>
            </a:cxn>
            <a:cxn ang="0">
              <a:pos x="connsiteX14212" y="connsiteY14212"/>
            </a:cxn>
            <a:cxn ang="0">
              <a:pos x="connsiteX14213" y="connsiteY14213"/>
            </a:cxn>
            <a:cxn ang="0">
              <a:pos x="connsiteX14214" y="connsiteY14214"/>
            </a:cxn>
            <a:cxn ang="0">
              <a:pos x="connsiteX14215" y="connsiteY14215"/>
            </a:cxn>
            <a:cxn ang="0">
              <a:pos x="connsiteX14216" y="connsiteY14216"/>
            </a:cxn>
            <a:cxn ang="0">
              <a:pos x="connsiteX14217" y="connsiteY14217"/>
            </a:cxn>
            <a:cxn ang="0">
              <a:pos x="connsiteX14218" y="connsiteY14218"/>
            </a:cxn>
            <a:cxn ang="0">
              <a:pos x="connsiteX14219" y="connsiteY14219"/>
            </a:cxn>
            <a:cxn ang="0">
              <a:pos x="connsiteX14220" y="connsiteY14220"/>
            </a:cxn>
            <a:cxn ang="0">
              <a:pos x="connsiteX14221" y="connsiteY14221"/>
            </a:cxn>
            <a:cxn ang="0">
              <a:pos x="connsiteX14222" y="connsiteY14222"/>
            </a:cxn>
            <a:cxn ang="0">
              <a:pos x="connsiteX14223" y="connsiteY14223"/>
            </a:cxn>
            <a:cxn ang="0">
              <a:pos x="connsiteX14224" y="connsiteY14224"/>
            </a:cxn>
            <a:cxn ang="0">
              <a:pos x="connsiteX14225" y="connsiteY14225"/>
            </a:cxn>
            <a:cxn ang="0">
              <a:pos x="connsiteX14226" y="connsiteY14226"/>
            </a:cxn>
            <a:cxn ang="0">
              <a:pos x="connsiteX14227" y="connsiteY14227"/>
            </a:cxn>
            <a:cxn ang="0">
              <a:pos x="connsiteX14228" y="connsiteY14228"/>
            </a:cxn>
            <a:cxn ang="0">
              <a:pos x="connsiteX14229" y="connsiteY14229"/>
            </a:cxn>
            <a:cxn ang="0">
              <a:pos x="connsiteX14230" y="connsiteY14230"/>
            </a:cxn>
            <a:cxn ang="0">
              <a:pos x="connsiteX14231" y="connsiteY14231"/>
            </a:cxn>
            <a:cxn ang="0">
              <a:pos x="connsiteX14232" y="connsiteY14232"/>
            </a:cxn>
            <a:cxn ang="0">
              <a:pos x="connsiteX14233" y="connsiteY14233"/>
            </a:cxn>
            <a:cxn ang="0">
              <a:pos x="connsiteX14234" y="connsiteY14234"/>
            </a:cxn>
            <a:cxn ang="0">
              <a:pos x="connsiteX14235" y="connsiteY14235"/>
            </a:cxn>
            <a:cxn ang="0">
              <a:pos x="connsiteX14236" y="connsiteY14236"/>
            </a:cxn>
            <a:cxn ang="0">
              <a:pos x="connsiteX14237" y="connsiteY14237"/>
            </a:cxn>
            <a:cxn ang="0">
              <a:pos x="connsiteX14238" y="connsiteY14238"/>
            </a:cxn>
            <a:cxn ang="0">
              <a:pos x="connsiteX14239" y="connsiteY14239"/>
            </a:cxn>
            <a:cxn ang="0">
              <a:pos x="connsiteX14240" y="connsiteY14240"/>
            </a:cxn>
            <a:cxn ang="0">
              <a:pos x="connsiteX14241" y="connsiteY14241"/>
            </a:cxn>
            <a:cxn ang="0">
              <a:pos x="connsiteX14242" y="connsiteY14242"/>
            </a:cxn>
            <a:cxn ang="0">
              <a:pos x="connsiteX14243" y="connsiteY14243"/>
            </a:cxn>
            <a:cxn ang="0">
              <a:pos x="connsiteX14244" y="connsiteY14244"/>
            </a:cxn>
            <a:cxn ang="0">
              <a:pos x="connsiteX14245" y="connsiteY14245"/>
            </a:cxn>
            <a:cxn ang="0">
              <a:pos x="connsiteX14246" y="connsiteY14246"/>
            </a:cxn>
            <a:cxn ang="0">
              <a:pos x="connsiteX14247" y="connsiteY14247"/>
            </a:cxn>
            <a:cxn ang="0">
              <a:pos x="connsiteX14248" y="connsiteY14248"/>
            </a:cxn>
            <a:cxn ang="0">
              <a:pos x="connsiteX14249" y="connsiteY14249"/>
            </a:cxn>
            <a:cxn ang="0">
              <a:pos x="connsiteX14250" y="connsiteY14250"/>
            </a:cxn>
            <a:cxn ang="0">
              <a:pos x="connsiteX14251" y="connsiteY14251"/>
            </a:cxn>
            <a:cxn ang="0">
              <a:pos x="connsiteX14252" y="connsiteY14252"/>
            </a:cxn>
            <a:cxn ang="0">
              <a:pos x="connsiteX14253" y="connsiteY14253"/>
            </a:cxn>
            <a:cxn ang="0">
              <a:pos x="connsiteX14254" y="connsiteY14254"/>
            </a:cxn>
            <a:cxn ang="0">
              <a:pos x="connsiteX14255" y="connsiteY14255"/>
            </a:cxn>
            <a:cxn ang="0">
              <a:pos x="connsiteX14256" y="connsiteY14256"/>
            </a:cxn>
            <a:cxn ang="0">
              <a:pos x="connsiteX14257" y="connsiteY14257"/>
            </a:cxn>
            <a:cxn ang="0">
              <a:pos x="connsiteX14258" y="connsiteY14258"/>
            </a:cxn>
            <a:cxn ang="0">
              <a:pos x="connsiteX14259" y="connsiteY14259"/>
            </a:cxn>
            <a:cxn ang="0">
              <a:pos x="connsiteX14260" y="connsiteY14260"/>
            </a:cxn>
            <a:cxn ang="0">
              <a:pos x="connsiteX14261" y="connsiteY14261"/>
            </a:cxn>
            <a:cxn ang="0">
              <a:pos x="connsiteX14262" y="connsiteY14262"/>
            </a:cxn>
            <a:cxn ang="0">
              <a:pos x="connsiteX14263" y="connsiteY14263"/>
            </a:cxn>
            <a:cxn ang="0">
              <a:pos x="connsiteX14264" y="connsiteY14264"/>
            </a:cxn>
            <a:cxn ang="0">
              <a:pos x="connsiteX14265" y="connsiteY14265"/>
            </a:cxn>
            <a:cxn ang="0">
              <a:pos x="connsiteX14266" y="connsiteY14266"/>
            </a:cxn>
            <a:cxn ang="0">
              <a:pos x="connsiteX14267" y="connsiteY14267"/>
            </a:cxn>
            <a:cxn ang="0">
              <a:pos x="connsiteX14268" y="connsiteY14268"/>
            </a:cxn>
            <a:cxn ang="0">
              <a:pos x="connsiteX14269" y="connsiteY14269"/>
            </a:cxn>
            <a:cxn ang="0">
              <a:pos x="connsiteX14270" y="connsiteY14270"/>
            </a:cxn>
            <a:cxn ang="0">
              <a:pos x="connsiteX14271" y="connsiteY14271"/>
            </a:cxn>
            <a:cxn ang="0">
              <a:pos x="connsiteX14272" y="connsiteY14272"/>
            </a:cxn>
            <a:cxn ang="0">
              <a:pos x="connsiteX14273" y="connsiteY14273"/>
            </a:cxn>
            <a:cxn ang="0">
              <a:pos x="connsiteX14274" y="connsiteY14274"/>
            </a:cxn>
            <a:cxn ang="0">
              <a:pos x="connsiteX14275" y="connsiteY14275"/>
            </a:cxn>
            <a:cxn ang="0">
              <a:pos x="connsiteX14276" y="connsiteY14276"/>
            </a:cxn>
            <a:cxn ang="0">
              <a:pos x="connsiteX14277" y="connsiteY14277"/>
            </a:cxn>
            <a:cxn ang="0">
              <a:pos x="connsiteX14278" y="connsiteY14278"/>
            </a:cxn>
            <a:cxn ang="0">
              <a:pos x="connsiteX14279" y="connsiteY14279"/>
            </a:cxn>
            <a:cxn ang="0">
              <a:pos x="connsiteX14280" y="connsiteY14280"/>
            </a:cxn>
            <a:cxn ang="0">
              <a:pos x="connsiteX14281" y="connsiteY14281"/>
            </a:cxn>
            <a:cxn ang="0">
              <a:pos x="connsiteX14282" y="connsiteY14282"/>
            </a:cxn>
            <a:cxn ang="0">
              <a:pos x="connsiteX14283" y="connsiteY14283"/>
            </a:cxn>
            <a:cxn ang="0">
              <a:pos x="connsiteX14284" y="connsiteY14284"/>
            </a:cxn>
            <a:cxn ang="0">
              <a:pos x="connsiteX14285" y="connsiteY14285"/>
            </a:cxn>
            <a:cxn ang="0">
              <a:pos x="connsiteX14286" y="connsiteY14286"/>
            </a:cxn>
            <a:cxn ang="0">
              <a:pos x="connsiteX14287" y="connsiteY14287"/>
            </a:cxn>
            <a:cxn ang="0">
              <a:pos x="connsiteX14288" y="connsiteY14288"/>
            </a:cxn>
            <a:cxn ang="0">
              <a:pos x="connsiteX14289" y="connsiteY14289"/>
            </a:cxn>
            <a:cxn ang="0">
              <a:pos x="connsiteX14290" y="connsiteY14290"/>
            </a:cxn>
            <a:cxn ang="0">
              <a:pos x="connsiteX14291" y="connsiteY14291"/>
            </a:cxn>
            <a:cxn ang="0">
              <a:pos x="connsiteX14292" y="connsiteY14292"/>
            </a:cxn>
            <a:cxn ang="0">
              <a:pos x="connsiteX14293" y="connsiteY14293"/>
            </a:cxn>
            <a:cxn ang="0">
              <a:pos x="connsiteX14294" y="connsiteY14294"/>
            </a:cxn>
            <a:cxn ang="0">
              <a:pos x="connsiteX14295" y="connsiteY14295"/>
            </a:cxn>
            <a:cxn ang="0">
              <a:pos x="connsiteX14296" y="connsiteY14296"/>
            </a:cxn>
            <a:cxn ang="0">
              <a:pos x="connsiteX14297" y="connsiteY14297"/>
            </a:cxn>
            <a:cxn ang="0">
              <a:pos x="connsiteX14298" y="connsiteY14298"/>
            </a:cxn>
            <a:cxn ang="0">
              <a:pos x="connsiteX14299" y="connsiteY14299"/>
            </a:cxn>
            <a:cxn ang="0">
              <a:pos x="connsiteX14300" y="connsiteY14300"/>
            </a:cxn>
            <a:cxn ang="0">
              <a:pos x="connsiteX14301" y="connsiteY14301"/>
            </a:cxn>
            <a:cxn ang="0">
              <a:pos x="connsiteX14302" y="connsiteY14302"/>
            </a:cxn>
            <a:cxn ang="0">
              <a:pos x="connsiteX14303" y="connsiteY14303"/>
            </a:cxn>
            <a:cxn ang="0">
              <a:pos x="connsiteX14304" y="connsiteY14304"/>
            </a:cxn>
            <a:cxn ang="0">
              <a:pos x="connsiteX14305" y="connsiteY14305"/>
            </a:cxn>
            <a:cxn ang="0">
              <a:pos x="connsiteX14306" y="connsiteY14306"/>
            </a:cxn>
            <a:cxn ang="0">
              <a:pos x="connsiteX14307" y="connsiteY14307"/>
            </a:cxn>
            <a:cxn ang="0">
              <a:pos x="connsiteX14308" y="connsiteY14308"/>
            </a:cxn>
            <a:cxn ang="0">
              <a:pos x="connsiteX14309" y="connsiteY14309"/>
            </a:cxn>
            <a:cxn ang="0">
              <a:pos x="connsiteX14310" y="connsiteY14310"/>
            </a:cxn>
            <a:cxn ang="0">
              <a:pos x="connsiteX14311" y="connsiteY14311"/>
            </a:cxn>
            <a:cxn ang="0">
              <a:pos x="connsiteX14312" y="connsiteY14312"/>
            </a:cxn>
            <a:cxn ang="0">
              <a:pos x="connsiteX14313" y="connsiteY14313"/>
            </a:cxn>
            <a:cxn ang="0">
              <a:pos x="connsiteX14314" y="connsiteY14314"/>
            </a:cxn>
            <a:cxn ang="0">
              <a:pos x="connsiteX14315" y="connsiteY14315"/>
            </a:cxn>
            <a:cxn ang="0">
              <a:pos x="connsiteX14316" y="connsiteY14316"/>
            </a:cxn>
            <a:cxn ang="0">
              <a:pos x="connsiteX14317" y="connsiteY14317"/>
            </a:cxn>
            <a:cxn ang="0">
              <a:pos x="connsiteX14318" y="connsiteY14318"/>
            </a:cxn>
            <a:cxn ang="0">
              <a:pos x="connsiteX14319" y="connsiteY14319"/>
            </a:cxn>
            <a:cxn ang="0">
              <a:pos x="connsiteX14320" y="connsiteY14320"/>
            </a:cxn>
            <a:cxn ang="0">
              <a:pos x="connsiteX14321" y="connsiteY14321"/>
            </a:cxn>
            <a:cxn ang="0">
              <a:pos x="connsiteX14322" y="connsiteY14322"/>
            </a:cxn>
            <a:cxn ang="0">
              <a:pos x="connsiteX14323" y="connsiteY14323"/>
            </a:cxn>
            <a:cxn ang="0">
              <a:pos x="connsiteX14324" y="connsiteY14324"/>
            </a:cxn>
            <a:cxn ang="0">
              <a:pos x="connsiteX14325" y="connsiteY14325"/>
            </a:cxn>
            <a:cxn ang="0">
              <a:pos x="connsiteX14326" y="connsiteY14326"/>
            </a:cxn>
            <a:cxn ang="0">
              <a:pos x="connsiteX14327" y="connsiteY14327"/>
            </a:cxn>
            <a:cxn ang="0">
              <a:pos x="connsiteX14328" y="connsiteY14328"/>
            </a:cxn>
            <a:cxn ang="0">
              <a:pos x="connsiteX14329" y="connsiteY14329"/>
            </a:cxn>
            <a:cxn ang="0">
              <a:pos x="connsiteX14330" y="connsiteY14330"/>
            </a:cxn>
            <a:cxn ang="0">
              <a:pos x="connsiteX14331" y="connsiteY14331"/>
            </a:cxn>
            <a:cxn ang="0">
              <a:pos x="connsiteX14332" y="connsiteY14332"/>
            </a:cxn>
            <a:cxn ang="0">
              <a:pos x="connsiteX14333" y="connsiteY14333"/>
            </a:cxn>
            <a:cxn ang="0">
              <a:pos x="connsiteX14334" y="connsiteY14334"/>
            </a:cxn>
            <a:cxn ang="0">
              <a:pos x="connsiteX14335" y="connsiteY14335"/>
            </a:cxn>
            <a:cxn ang="0">
              <a:pos x="connsiteX14336" y="connsiteY14336"/>
            </a:cxn>
            <a:cxn ang="0">
              <a:pos x="connsiteX14337" y="connsiteY14337"/>
            </a:cxn>
            <a:cxn ang="0">
              <a:pos x="connsiteX14338" y="connsiteY14338"/>
            </a:cxn>
            <a:cxn ang="0">
              <a:pos x="connsiteX14339" y="connsiteY14339"/>
            </a:cxn>
            <a:cxn ang="0">
              <a:pos x="connsiteX14340" y="connsiteY14340"/>
            </a:cxn>
            <a:cxn ang="0">
              <a:pos x="connsiteX14341" y="connsiteY14341"/>
            </a:cxn>
            <a:cxn ang="0">
              <a:pos x="connsiteX14342" y="connsiteY14342"/>
            </a:cxn>
            <a:cxn ang="0">
              <a:pos x="connsiteX14343" y="connsiteY14343"/>
            </a:cxn>
            <a:cxn ang="0">
              <a:pos x="connsiteX14344" y="connsiteY14344"/>
            </a:cxn>
            <a:cxn ang="0">
              <a:pos x="connsiteX14345" y="connsiteY14345"/>
            </a:cxn>
            <a:cxn ang="0">
              <a:pos x="connsiteX14346" y="connsiteY14346"/>
            </a:cxn>
            <a:cxn ang="0">
              <a:pos x="connsiteX14347" y="connsiteY14347"/>
            </a:cxn>
            <a:cxn ang="0">
              <a:pos x="connsiteX14348" y="connsiteY14348"/>
            </a:cxn>
            <a:cxn ang="0">
              <a:pos x="connsiteX14349" y="connsiteY14349"/>
            </a:cxn>
            <a:cxn ang="0">
              <a:pos x="connsiteX14350" y="connsiteY14350"/>
            </a:cxn>
            <a:cxn ang="0">
              <a:pos x="connsiteX14351" y="connsiteY14351"/>
            </a:cxn>
            <a:cxn ang="0">
              <a:pos x="connsiteX14352" y="connsiteY14352"/>
            </a:cxn>
            <a:cxn ang="0">
              <a:pos x="connsiteX14353" y="connsiteY14353"/>
            </a:cxn>
            <a:cxn ang="0">
              <a:pos x="connsiteX14354" y="connsiteY14354"/>
            </a:cxn>
            <a:cxn ang="0">
              <a:pos x="connsiteX14355" y="connsiteY14355"/>
            </a:cxn>
            <a:cxn ang="0">
              <a:pos x="connsiteX14356" y="connsiteY14356"/>
            </a:cxn>
            <a:cxn ang="0">
              <a:pos x="connsiteX14357" y="connsiteY14357"/>
            </a:cxn>
            <a:cxn ang="0">
              <a:pos x="connsiteX14358" y="connsiteY14358"/>
            </a:cxn>
            <a:cxn ang="0">
              <a:pos x="connsiteX14359" y="connsiteY14359"/>
            </a:cxn>
            <a:cxn ang="0">
              <a:pos x="connsiteX14360" y="connsiteY14360"/>
            </a:cxn>
            <a:cxn ang="0">
              <a:pos x="connsiteX14361" y="connsiteY14361"/>
            </a:cxn>
            <a:cxn ang="0">
              <a:pos x="connsiteX14362" y="connsiteY14362"/>
            </a:cxn>
            <a:cxn ang="0">
              <a:pos x="connsiteX14363" y="connsiteY14363"/>
            </a:cxn>
            <a:cxn ang="0">
              <a:pos x="connsiteX14364" y="connsiteY14364"/>
            </a:cxn>
            <a:cxn ang="0">
              <a:pos x="connsiteX14365" y="connsiteY14365"/>
            </a:cxn>
            <a:cxn ang="0">
              <a:pos x="connsiteX14366" y="connsiteY14366"/>
            </a:cxn>
            <a:cxn ang="0">
              <a:pos x="connsiteX14367" y="connsiteY14367"/>
            </a:cxn>
            <a:cxn ang="0">
              <a:pos x="connsiteX14368" y="connsiteY14368"/>
            </a:cxn>
            <a:cxn ang="0">
              <a:pos x="connsiteX14369" y="connsiteY14369"/>
            </a:cxn>
            <a:cxn ang="0">
              <a:pos x="connsiteX14370" y="connsiteY14370"/>
            </a:cxn>
            <a:cxn ang="0">
              <a:pos x="connsiteX14371" y="connsiteY14371"/>
            </a:cxn>
            <a:cxn ang="0">
              <a:pos x="connsiteX14372" y="connsiteY14372"/>
            </a:cxn>
            <a:cxn ang="0">
              <a:pos x="connsiteX14373" y="connsiteY14373"/>
            </a:cxn>
            <a:cxn ang="0">
              <a:pos x="connsiteX14374" y="connsiteY14374"/>
            </a:cxn>
            <a:cxn ang="0">
              <a:pos x="connsiteX14375" y="connsiteY14375"/>
            </a:cxn>
            <a:cxn ang="0">
              <a:pos x="connsiteX14376" y="connsiteY14376"/>
            </a:cxn>
            <a:cxn ang="0">
              <a:pos x="connsiteX14377" y="connsiteY14377"/>
            </a:cxn>
            <a:cxn ang="0">
              <a:pos x="connsiteX14378" y="connsiteY14378"/>
            </a:cxn>
            <a:cxn ang="0">
              <a:pos x="connsiteX14379" y="connsiteY14379"/>
            </a:cxn>
            <a:cxn ang="0">
              <a:pos x="connsiteX14380" y="connsiteY14380"/>
            </a:cxn>
            <a:cxn ang="0">
              <a:pos x="connsiteX14381" y="connsiteY14381"/>
            </a:cxn>
            <a:cxn ang="0">
              <a:pos x="connsiteX14382" y="connsiteY14382"/>
            </a:cxn>
            <a:cxn ang="0">
              <a:pos x="connsiteX14383" y="connsiteY14383"/>
            </a:cxn>
            <a:cxn ang="0">
              <a:pos x="connsiteX14384" y="connsiteY14384"/>
            </a:cxn>
            <a:cxn ang="0">
              <a:pos x="connsiteX14385" y="connsiteY14385"/>
            </a:cxn>
            <a:cxn ang="0">
              <a:pos x="connsiteX14386" y="connsiteY14386"/>
            </a:cxn>
            <a:cxn ang="0">
              <a:pos x="connsiteX14387" y="connsiteY14387"/>
            </a:cxn>
            <a:cxn ang="0">
              <a:pos x="connsiteX14388" y="connsiteY14388"/>
            </a:cxn>
            <a:cxn ang="0">
              <a:pos x="connsiteX14389" y="connsiteY14389"/>
            </a:cxn>
            <a:cxn ang="0">
              <a:pos x="connsiteX14390" y="connsiteY14390"/>
            </a:cxn>
            <a:cxn ang="0">
              <a:pos x="connsiteX14391" y="connsiteY14391"/>
            </a:cxn>
            <a:cxn ang="0">
              <a:pos x="connsiteX14392" y="connsiteY14392"/>
            </a:cxn>
            <a:cxn ang="0">
              <a:pos x="connsiteX14393" y="connsiteY14393"/>
            </a:cxn>
            <a:cxn ang="0">
              <a:pos x="connsiteX14394" y="connsiteY14394"/>
            </a:cxn>
            <a:cxn ang="0">
              <a:pos x="connsiteX14395" y="connsiteY14395"/>
            </a:cxn>
            <a:cxn ang="0">
              <a:pos x="connsiteX14396" y="connsiteY14396"/>
            </a:cxn>
            <a:cxn ang="0">
              <a:pos x="connsiteX14397" y="connsiteY14397"/>
            </a:cxn>
            <a:cxn ang="0">
              <a:pos x="connsiteX14398" y="connsiteY14398"/>
            </a:cxn>
            <a:cxn ang="0">
              <a:pos x="connsiteX14399" y="connsiteY14399"/>
            </a:cxn>
            <a:cxn ang="0">
              <a:pos x="connsiteX14400" y="connsiteY14400"/>
            </a:cxn>
            <a:cxn ang="0">
              <a:pos x="connsiteX14401" y="connsiteY14401"/>
            </a:cxn>
            <a:cxn ang="0">
              <a:pos x="connsiteX14402" y="connsiteY14402"/>
            </a:cxn>
            <a:cxn ang="0">
              <a:pos x="connsiteX14403" y="connsiteY14403"/>
            </a:cxn>
            <a:cxn ang="0">
              <a:pos x="connsiteX14404" y="connsiteY14404"/>
            </a:cxn>
            <a:cxn ang="0">
              <a:pos x="connsiteX14405" y="connsiteY14405"/>
            </a:cxn>
            <a:cxn ang="0">
              <a:pos x="connsiteX14406" y="connsiteY14406"/>
            </a:cxn>
            <a:cxn ang="0">
              <a:pos x="connsiteX14407" y="connsiteY14407"/>
            </a:cxn>
            <a:cxn ang="0">
              <a:pos x="connsiteX14408" y="connsiteY14408"/>
            </a:cxn>
            <a:cxn ang="0">
              <a:pos x="connsiteX14409" y="connsiteY14409"/>
            </a:cxn>
            <a:cxn ang="0">
              <a:pos x="connsiteX14410" y="connsiteY14410"/>
            </a:cxn>
            <a:cxn ang="0">
              <a:pos x="connsiteX14411" y="connsiteY14411"/>
            </a:cxn>
            <a:cxn ang="0">
              <a:pos x="connsiteX14412" y="connsiteY14412"/>
            </a:cxn>
            <a:cxn ang="0">
              <a:pos x="connsiteX14413" y="connsiteY14413"/>
            </a:cxn>
            <a:cxn ang="0">
              <a:pos x="connsiteX14414" y="connsiteY14414"/>
            </a:cxn>
            <a:cxn ang="0">
              <a:pos x="connsiteX14415" y="connsiteY14415"/>
            </a:cxn>
            <a:cxn ang="0">
              <a:pos x="connsiteX14416" y="connsiteY14416"/>
            </a:cxn>
            <a:cxn ang="0">
              <a:pos x="connsiteX14417" y="connsiteY14417"/>
            </a:cxn>
            <a:cxn ang="0">
              <a:pos x="connsiteX14418" y="connsiteY14418"/>
            </a:cxn>
            <a:cxn ang="0">
              <a:pos x="connsiteX14419" y="connsiteY14419"/>
            </a:cxn>
            <a:cxn ang="0">
              <a:pos x="connsiteX14420" y="connsiteY14420"/>
            </a:cxn>
            <a:cxn ang="0">
              <a:pos x="connsiteX14421" y="connsiteY14421"/>
            </a:cxn>
            <a:cxn ang="0">
              <a:pos x="connsiteX14422" y="connsiteY14422"/>
            </a:cxn>
            <a:cxn ang="0">
              <a:pos x="connsiteX14423" y="connsiteY14423"/>
            </a:cxn>
            <a:cxn ang="0">
              <a:pos x="connsiteX14424" y="connsiteY14424"/>
            </a:cxn>
            <a:cxn ang="0">
              <a:pos x="connsiteX14425" y="connsiteY14425"/>
            </a:cxn>
            <a:cxn ang="0">
              <a:pos x="connsiteX14426" y="connsiteY14426"/>
            </a:cxn>
            <a:cxn ang="0">
              <a:pos x="connsiteX14427" y="connsiteY14427"/>
            </a:cxn>
            <a:cxn ang="0">
              <a:pos x="connsiteX14428" y="connsiteY14428"/>
            </a:cxn>
            <a:cxn ang="0">
              <a:pos x="connsiteX14429" y="connsiteY14429"/>
            </a:cxn>
            <a:cxn ang="0">
              <a:pos x="connsiteX14430" y="connsiteY14430"/>
            </a:cxn>
            <a:cxn ang="0">
              <a:pos x="connsiteX14431" y="connsiteY14431"/>
            </a:cxn>
            <a:cxn ang="0">
              <a:pos x="connsiteX14432" y="connsiteY14432"/>
            </a:cxn>
            <a:cxn ang="0">
              <a:pos x="connsiteX14433" y="connsiteY14433"/>
            </a:cxn>
            <a:cxn ang="0">
              <a:pos x="connsiteX14434" y="connsiteY14434"/>
            </a:cxn>
            <a:cxn ang="0">
              <a:pos x="connsiteX14435" y="connsiteY14435"/>
            </a:cxn>
            <a:cxn ang="0">
              <a:pos x="connsiteX14436" y="connsiteY14436"/>
            </a:cxn>
            <a:cxn ang="0">
              <a:pos x="connsiteX14437" y="connsiteY14437"/>
            </a:cxn>
            <a:cxn ang="0">
              <a:pos x="connsiteX14438" y="connsiteY14438"/>
            </a:cxn>
            <a:cxn ang="0">
              <a:pos x="connsiteX14439" y="connsiteY14439"/>
            </a:cxn>
            <a:cxn ang="0">
              <a:pos x="connsiteX14440" y="connsiteY14440"/>
            </a:cxn>
            <a:cxn ang="0">
              <a:pos x="connsiteX14441" y="connsiteY14441"/>
            </a:cxn>
            <a:cxn ang="0">
              <a:pos x="connsiteX14442" y="connsiteY14442"/>
            </a:cxn>
            <a:cxn ang="0">
              <a:pos x="connsiteX14443" y="connsiteY14443"/>
            </a:cxn>
            <a:cxn ang="0">
              <a:pos x="connsiteX14444" y="connsiteY14444"/>
            </a:cxn>
            <a:cxn ang="0">
              <a:pos x="connsiteX14445" y="connsiteY14445"/>
            </a:cxn>
            <a:cxn ang="0">
              <a:pos x="connsiteX14446" y="connsiteY14446"/>
            </a:cxn>
            <a:cxn ang="0">
              <a:pos x="connsiteX14447" y="connsiteY14447"/>
            </a:cxn>
            <a:cxn ang="0">
              <a:pos x="connsiteX14448" y="connsiteY14448"/>
            </a:cxn>
            <a:cxn ang="0">
              <a:pos x="connsiteX14449" y="connsiteY14449"/>
            </a:cxn>
            <a:cxn ang="0">
              <a:pos x="connsiteX14450" y="connsiteY14450"/>
            </a:cxn>
            <a:cxn ang="0">
              <a:pos x="connsiteX14451" y="connsiteY14451"/>
            </a:cxn>
            <a:cxn ang="0">
              <a:pos x="connsiteX14452" y="connsiteY14452"/>
            </a:cxn>
            <a:cxn ang="0">
              <a:pos x="connsiteX14453" y="connsiteY14453"/>
            </a:cxn>
            <a:cxn ang="0">
              <a:pos x="connsiteX14454" y="connsiteY14454"/>
            </a:cxn>
            <a:cxn ang="0">
              <a:pos x="connsiteX14455" y="connsiteY14455"/>
            </a:cxn>
            <a:cxn ang="0">
              <a:pos x="connsiteX14456" y="connsiteY14456"/>
            </a:cxn>
            <a:cxn ang="0">
              <a:pos x="connsiteX14457" y="connsiteY14457"/>
            </a:cxn>
            <a:cxn ang="0">
              <a:pos x="connsiteX14458" y="connsiteY14458"/>
            </a:cxn>
            <a:cxn ang="0">
              <a:pos x="connsiteX14459" y="connsiteY14459"/>
            </a:cxn>
            <a:cxn ang="0">
              <a:pos x="connsiteX14460" y="connsiteY14460"/>
            </a:cxn>
            <a:cxn ang="0">
              <a:pos x="connsiteX14461" y="connsiteY14461"/>
            </a:cxn>
            <a:cxn ang="0">
              <a:pos x="connsiteX14462" y="connsiteY14462"/>
            </a:cxn>
            <a:cxn ang="0">
              <a:pos x="connsiteX14463" y="connsiteY14463"/>
            </a:cxn>
            <a:cxn ang="0">
              <a:pos x="connsiteX14464" y="connsiteY14464"/>
            </a:cxn>
            <a:cxn ang="0">
              <a:pos x="connsiteX14465" y="connsiteY14465"/>
            </a:cxn>
            <a:cxn ang="0">
              <a:pos x="connsiteX14466" y="connsiteY14466"/>
            </a:cxn>
            <a:cxn ang="0">
              <a:pos x="connsiteX14467" y="connsiteY14467"/>
            </a:cxn>
            <a:cxn ang="0">
              <a:pos x="connsiteX14468" y="connsiteY14468"/>
            </a:cxn>
            <a:cxn ang="0">
              <a:pos x="connsiteX14469" y="connsiteY14469"/>
            </a:cxn>
            <a:cxn ang="0">
              <a:pos x="connsiteX14470" y="connsiteY14470"/>
            </a:cxn>
            <a:cxn ang="0">
              <a:pos x="connsiteX14471" y="connsiteY14471"/>
            </a:cxn>
            <a:cxn ang="0">
              <a:pos x="connsiteX14472" y="connsiteY14472"/>
            </a:cxn>
            <a:cxn ang="0">
              <a:pos x="connsiteX14473" y="connsiteY14473"/>
            </a:cxn>
            <a:cxn ang="0">
              <a:pos x="connsiteX14474" y="connsiteY14474"/>
            </a:cxn>
            <a:cxn ang="0">
              <a:pos x="connsiteX14475" y="connsiteY14475"/>
            </a:cxn>
            <a:cxn ang="0">
              <a:pos x="connsiteX14476" y="connsiteY14476"/>
            </a:cxn>
            <a:cxn ang="0">
              <a:pos x="connsiteX14477" y="connsiteY14477"/>
            </a:cxn>
            <a:cxn ang="0">
              <a:pos x="connsiteX14478" y="connsiteY14478"/>
            </a:cxn>
            <a:cxn ang="0">
              <a:pos x="connsiteX14479" y="connsiteY14479"/>
            </a:cxn>
            <a:cxn ang="0">
              <a:pos x="connsiteX14480" y="connsiteY14480"/>
            </a:cxn>
            <a:cxn ang="0">
              <a:pos x="connsiteX14481" y="connsiteY14481"/>
            </a:cxn>
            <a:cxn ang="0">
              <a:pos x="connsiteX14482" y="connsiteY14482"/>
            </a:cxn>
            <a:cxn ang="0">
              <a:pos x="connsiteX14483" y="connsiteY14483"/>
            </a:cxn>
            <a:cxn ang="0">
              <a:pos x="connsiteX14484" y="connsiteY14484"/>
            </a:cxn>
            <a:cxn ang="0">
              <a:pos x="connsiteX14485" y="connsiteY14485"/>
            </a:cxn>
            <a:cxn ang="0">
              <a:pos x="connsiteX14486" y="connsiteY14486"/>
            </a:cxn>
            <a:cxn ang="0">
              <a:pos x="connsiteX14487" y="connsiteY14487"/>
            </a:cxn>
            <a:cxn ang="0">
              <a:pos x="connsiteX14488" y="connsiteY14488"/>
            </a:cxn>
            <a:cxn ang="0">
              <a:pos x="connsiteX14489" y="connsiteY14489"/>
            </a:cxn>
            <a:cxn ang="0">
              <a:pos x="connsiteX14490" y="connsiteY14490"/>
            </a:cxn>
            <a:cxn ang="0">
              <a:pos x="connsiteX14491" y="connsiteY14491"/>
            </a:cxn>
            <a:cxn ang="0">
              <a:pos x="connsiteX14492" y="connsiteY14492"/>
            </a:cxn>
            <a:cxn ang="0">
              <a:pos x="connsiteX14493" y="connsiteY14493"/>
            </a:cxn>
            <a:cxn ang="0">
              <a:pos x="connsiteX14494" y="connsiteY14494"/>
            </a:cxn>
            <a:cxn ang="0">
              <a:pos x="connsiteX14495" y="connsiteY14495"/>
            </a:cxn>
            <a:cxn ang="0">
              <a:pos x="connsiteX14496" y="connsiteY14496"/>
            </a:cxn>
            <a:cxn ang="0">
              <a:pos x="connsiteX14497" y="connsiteY14497"/>
            </a:cxn>
            <a:cxn ang="0">
              <a:pos x="connsiteX14498" y="connsiteY14498"/>
            </a:cxn>
            <a:cxn ang="0">
              <a:pos x="connsiteX14499" y="connsiteY14499"/>
            </a:cxn>
            <a:cxn ang="0">
              <a:pos x="connsiteX14500" y="connsiteY14500"/>
            </a:cxn>
            <a:cxn ang="0">
              <a:pos x="connsiteX14501" y="connsiteY14501"/>
            </a:cxn>
            <a:cxn ang="0">
              <a:pos x="connsiteX14502" y="connsiteY14502"/>
            </a:cxn>
            <a:cxn ang="0">
              <a:pos x="connsiteX14503" y="connsiteY14503"/>
            </a:cxn>
            <a:cxn ang="0">
              <a:pos x="connsiteX14504" y="connsiteY14504"/>
            </a:cxn>
            <a:cxn ang="0">
              <a:pos x="connsiteX14505" y="connsiteY14505"/>
            </a:cxn>
            <a:cxn ang="0">
              <a:pos x="connsiteX14506" y="connsiteY14506"/>
            </a:cxn>
            <a:cxn ang="0">
              <a:pos x="connsiteX14507" y="connsiteY14507"/>
            </a:cxn>
            <a:cxn ang="0">
              <a:pos x="connsiteX14508" y="connsiteY14508"/>
            </a:cxn>
            <a:cxn ang="0">
              <a:pos x="connsiteX14509" y="connsiteY14509"/>
            </a:cxn>
            <a:cxn ang="0">
              <a:pos x="connsiteX14510" y="connsiteY14510"/>
            </a:cxn>
            <a:cxn ang="0">
              <a:pos x="connsiteX14511" y="connsiteY14511"/>
            </a:cxn>
            <a:cxn ang="0">
              <a:pos x="connsiteX14512" y="connsiteY14512"/>
            </a:cxn>
            <a:cxn ang="0">
              <a:pos x="connsiteX14513" y="connsiteY14513"/>
            </a:cxn>
            <a:cxn ang="0">
              <a:pos x="connsiteX14514" y="connsiteY14514"/>
            </a:cxn>
            <a:cxn ang="0">
              <a:pos x="connsiteX14515" y="connsiteY14515"/>
            </a:cxn>
            <a:cxn ang="0">
              <a:pos x="connsiteX14516" y="connsiteY14516"/>
            </a:cxn>
            <a:cxn ang="0">
              <a:pos x="connsiteX14517" y="connsiteY14517"/>
            </a:cxn>
            <a:cxn ang="0">
              <a:pos x="connsiteX14518" y="connsiteY14518"/>
            </a:cxn>
            <a:cxn ang="0">
              <a:pos x="connsiteX14519" y="connsiteY14519"/>
            </a:cxn>
            <a:cxn ang="0">
              <a:pos x="connsiteX14520" y="connsiteY14520"/>
            </a:cxn>
            <a:cxn ang="0">
              <a:pos x="connsiteX14521" y="connsiteY14521"/>
            </a:cxn>
            <a:cxn ang="0">
              <a:pos x="connsiteX14522" y="connsiteY14522"/>
            </a:cxn>
            <a:cxn ang="0">
              <a:pos x="connsiteX14523" y="connsiteY14523"/>
            </a:cxn>
            <a:cxn ang="0">
              <a:pos x="connsiteX14524" y="connsiteY14524"/>
            </a:cxn>
            <a:cxn ang="0">
              <a:pos x="connsiteX14525" y="connsiteY14525"/>
            </a:cxn>
            <a:cxn ang="0">
              <a:pos x="connsiteX14526" y="connsiteY14526"/>
            </a:cxn>
            <a:cxn ang="0">
              <a:pos x="connsiteX14527" y="connsiteY14527"/>
            </a:cxn>
            <a:cxn ang="0">
              <a:pos x="connsiteX14528" y="connsiteY14528"/>
            </a:cxn>
            <a:cxn ang="0">
              <a:pos x="connsiteX14529" y="connsiteY14529"/>
            </a:cxn>
            <a:cxn ang="0">
              <a:pos x="connsiteX14530" y="connsiteY14530"/>
            </a:cxn>
            <a:cxn ang="0">
              <a:pos x="connsiteX14531" y="connsiteY14531"/>
            </a:cxn>
            <a:cxn ang="0">
              <a:pos x="connsiteX14532" y="connsiteY14532"/>
            </a:cxn>
            <a:cxn ang="0">
              <a:pos x="connsiteX14533" y="connsiteY14533"/>
            </a:cxn>
            <a:cxn ang="0">
              <a:pos x="connsiteX14534" y="connsiteY14534"/>
            </a:cxn>
            <a:cxn ang="0">
              <a:pos x="connsiteX14535" y="connsiteY14535"/>
            </a:cxn>
            <a:cxn ang="0">
              <a:pos x="connsiteX14536" y="connsiteY14536"/>
            </a:cxn>
            <a:cxn ang="0">
              <a:pos x="connsiteX14537" y="connsiteY14537"/>
            </a:cxn>
            <a:cxn ang="0">
              <a:pos x="connsiteX14538" y="connsiteY14538"/>
            </a:cxn>
            <a:cxn ang="0">
              <a:pos x="connsiteX14539" y="connsiteY14539"/>
            </a:cxn>
            <a:cxn ang="0">
              <a:pos x="connsiteX14540" y="connsiteY14540"/>
            </a:cxn>
            <a:cxn ang="0">
              <a:pos x="connsiteX14541" y="connsiteY14541"/>
            </a:cxn>
            <a:cxn ang="0">
              <a:pos x="connsiteX14542" y="connsiteY14542"/>
            </a:cxn>
            <a:cxn ang="0">
              <a:pos x="connsiteX14543" y="connsiteY14543"/>
            </a:cxn>
            <a:cxn ang="0">
              <a:pos x="connsiteX14544" y="connsiteY14544"/>
            </a:cxn>
            <a:cxn ang="0">
              <a:pos x="connsiteX14545" y="connsiteY14545"/>
            </a:cxn>
            <a:cxn ang="0">
              <a:pos x="connsiteX14546" y="connsiteY14546"/>
            </a:cxn>
            <a:cxn ang="0">
              <a:pos x="connsiteX14547" y="connsiteY14547"/>
            </a:cxn>
            <a:cxn ang="0">
              <a:pos x="connsiteX14548" y="connsiteY14548"/>
            </a:cxn>
            <a:cxn ang="0">
              <a:pos x="connsiteX14549" y="connsiteY14549"/>
            </a:cxn>
            <a:cxn ang="0">
              <a:pos x="connsiteX14550" y="connsiteY14550"/>
            </a:cxn>
            <a:cxn ang="0">
              <a:pos x="connsiteX14551" y="connsiteY14551"/>
            </a:cxn>
            <a:cxn ang="0">
              <a:pos x="connsiteX14552" y="connsiteY14552"/>
            </a:cxn>
            <a:cxn ang="0">
              <a:pos x="connsiteX14553" y="connsiteY14553"/>
            </a:cxn>
            <a:cxn ang="0">
              <a:pos x="connsiteX14554" y="connsiteY14554"/>
            </a:cxn>
            <a:cxn ang="0">
              <a:pos x="connsiteX14555" y="connsiteY14555"/>
            </a:cxn>
            <a:cxn ang="0">
              <a:pos x="connsiteX14556" y="connsiteY14556"/>
            </a:cxn>
            <a:cxn ang="0">
              <a:pos x="connsiteX14557" y="connsiteY14557"/>
            </a:cxn>
            <a:cxn ang="0">
              <a:pos x="connsiteX14558" y="connsiteY14558"/>
            </a:cxn>
            <a:cxn ang="0">
              <a:pos x="connsiteX14559" y="connsiteY14559"/>
            </a:cxn>
            <a:cxn ang="0">
              <a:pos x="connsiteX14560" y="connsiteY14560"/>
            </a:cxn>
            <a:cxn ang="0">
              <a:pos x="connsiteX14561" y="connsiteY14561"/>
            </a:cxn>
            <a:cxn ang="0">
              <a:pos x="connsiteX14562" y="connsiteY14562"/>
            </a:cxn>
            <a:cxn ang="0">
              <a:pos x="connsiteX14563" y="connsiteY14563"/>
            </a:cxn>
            <a:cxn ang="0">
              <a:pos x="connsiteX14564" y="connsiteY14564"/>
            </a:cxn>
            <a:cxn ang="0">
              <a:pos x="connsiteX14565" y="connsiteY14565"/>
            </a:cxn>
            <a:cxn ang="0">
              <a:pos x="connsiteX14566" y="connsiteY14566"/>
            </a:cxn>
            <a:cxn ang="0">
              <a:pos x="connsiteX14567" y="connsiteY14567"/>
            </a:cxn>
            <a:cxn ang="0">
              <a:pos x="connsiteX14568" y="connsiteY14568"/>
            </a:cxn>
            <a:cxn ang="0">
              <a:pos x="connsiteX14569" y="connsiteY14569"/>
            </a:cxn>
            <a:cxn ang="0">
              <a:pos x="connsiteX14570" y="connsiteY14570"/>
            </a:cxn>
            <a:cxn ang="0">
              <a:pos x="connsiteX14571" y="connsiteY14571"/>
            </a:cxn>
            <a:cxn ang="0">
              <a:pos x="connsiteX14572" y="connsiteY14572"/>
            </a:cxn>
            <a:cxn ang="0">
              <a:pos x="connsiteX14573" y="connsiteY14573"/>
            </a:cxn>
            <a:cxn ang="0">
              <a:pos x="connsiteX14574" y="connsiteY14574"/>
            </a:cxn>
            <a:cxn ang="0">
              <a:pos x="connsiteX14575" y="connsiteY14575"/>
            </a:cxn>
            <a:cxn ang="0">
              <a:pos x="connsiteX14576" y="connsiteY14576"/>
            </a:cxn>
            <a:cxn ang="0">
              <a:pos x="connsiteX14577" y="connsiteY14577"/>
            </a:cxn>
            <a:cxn ang="0">
              <a:pos x="connsiteX14578" y="connsiteY14578"/>
            </a:cxn>
            <a:cxn ang="0">
              <a:pos x="connsiteX14579" y="connsiteY14579"/>
            </a:cxn>
            <a:cxn ang="0">
              <a:pos x="connsiteX14580" y="connsiteY14580"/>
            </a:cxn>
            <a:cxn ang="0">
              <a:pos x="connsiteX14581" y="connsiteY14581"/>
            </a:cxn>
            <a:cxn ang="0">
              <a:pos x="connsiteX14582" y="connsiteY14582"/>
            </a:cxn>
            <a:cxn ang="0">
              <a:pos x="connsiteX14583" y="connsiteY14583"/>
            </a:cxn>
            <a:cxn ang="0">
              <a:pos x="connsiteX14584" y="connsiteY14584"/>
            </a:cxn>
            <a:cxn ang="0">
              <a:pos x="connsiteX14585" y="connsiteY14585"/>
            </a:cxn>
            <a:cxn ang="0">
              <a:pos x="connsiteX14586" y="connsiteY14586"/>
            </a:cxn>
            <a:cxn ang="0">
              <a:pos x="connsiteX14587" y="connsiteY14587"/>
            </a:cxn>
            <a:cxn ang="0">
              <a:pos x="connsiteX14588" y="connsiteY14588"/>
            </a:cxn>
            <a:cxn ang="0">
              <a:pos x="connsiteX14589" y="connsiteY14589"/>
            </a:cxn>
            <a:cxn ang="0">
              <a:pos x="connsiteX14590" y="connsiteY14590"/>
            </a:cxn>
            <a:cxn ang="0">
              <a:pos x="connsiteX14591" y="connsiteY14591"/>
            </a:cxn>
            <a:cxn ang="0">
              <a:pos x="connsiteX14592" y="connsiteY14592"/>
            </a:cxn>
            <a:cxn ang="0">
              <a:pos x="connsiteX14593" y="connsiteY14593"/>
            </a:cxn>
            <a:cxn ang="0">
              <a:pos x="connsiteX14594" y="connsiteY14594"/>
            </a:cxn>
            <a:cxn ang="0">
              <a:pos x="connsiteX14595" y="connsiteY14595"/>
            </a:cxn>
            <a:cxn ang="0">
              <a:pos x="connsiteX14596" y="connsiteY14596"/>
            </a:cxn>
            <a:cxn ang="0">
              <a:pos x="connsiteX14597" y="connsiteY14597"/>
            </a:cxn>
            <a:cxn ang="0">
              <a:pos x="connsiteX14598" y="connsiteY14598"/>
            </a:cxn>
            <a:cxn ang="0">
              <a:pos x="connsiteX14599" y="connsiteY14599"/>
            </a:cxn>
            <a:cxn ang="0">
              <a:pos x="connsiteX14600" y="connsiteY14600"/>
            </a:cxn>
            <a:cxn ang="0">
              <a:pos x="connsiteX14601" y="connsiteY14601"/>
            </a:cxn>
            <a:cxn ang="0">
              <a:pos x="connsiteX14602" y="connsiteY14602"/>
            </a:cxn>
            <a:cxn ang="0">
              <a:pos x="connsiteX14603" y="connsiteY14603"/>
            </a:cxn>
            <a:cxn ang="0">
              <a:pos x="connsiteX14604" y="connsiteY14604"/>
            </a:cxn>
            <a:cxn ang="0">
              <a:pos x="connsiteX14605" y="connsiteY14605"/>
            </a:cxn>
            <a:cxn ang="0">
              <a:pos x="connsiteX14606" y="connsiteY14606"/>
            </a:cxn>
            <a:cxn ang="0">
              <a:pos x="connsiteX14607" y="connsiteY14607"/>
            </a:cxn>
            <a:cxn ang="0">
              <a:pos x="connsiteX14608" y="connsiteY14608"/>
            </a:cxn>
            <a:cxn ang="0">
              <a:pos x="connsiteX14609" y="connsiteY14609"/>
            </a:cxn>
            <a:cxn ang="0">
              <a:pos x="connsiteX14610" y="connsiteY14610"/>
            </a:cxn>
            <a:cxn ang="0">
              <a:pos x="connsiteX14611" y="connsiteY14611"/>
            </a:cxn>
            <a:cxn ang="0">
              <a:pos x="connsiteX14612" y="connsiteY14612"/>
            </a:cxn>
            <a:cxn ang="0">
              <a:pos x="connsiteX14613" y="connsiteY14613"/>
            </a:cxn>
            <a:cxn ang="0">
              <a:pos x="connsiteX14614" y="connsiteY14614"/>
            </a:cxn>
            <a:cxn ang="0">
              <a:pos x="connsiteX14615" y="connsiteY14615"/>
            </a:cxn>
            <a:cxn ang="0">
              <a:pos x="connsiteX14616" y="connsiteY14616"/>
            </a:cxn>
            <a:cxn ang="0">
              <a:pos x="connsiteX14617" y="connsiteY14617"/>
            </a:cxn>
            <a:cxn ang="0">
              <a:pos x="connsiteX14618" y="connsiteY14618"/>
            </a:cxn>
            <a:cxn ang="0">
              <a:pos x="connsiteX14619" y="connsiteY14619"/>
            </a:cxn>
            <a:cxn ang="0">
              <a:pos x="connsiteX14620" y="connsiteY14620"/>
            </a:cxn>
            <a:cxn ang="0">
              <a:pos x="connsiteX14621" y="connsiteY14621"/>
            </a:cxn>
            <a:cxn ang="0">
              <a:pos x="connsiteX14622" y="connsiteY14622"/>
            </a:cxn>
            <a:cxn ang="0">
              <a:pos x="connsiteX14623" y="connsiteY14623"/>
            </a:cxn>
            <a:cxn ang="0">
              <a:pos x="connsiteX14624" y="connsiteY14624"/>
            </a:cxn>
            <a:cxn ang="0">
              <a:pos x="connsiteX14625" y="connsiteY14625"/>
            </a:cxn>
            <a:cxn ang="0">
              <a:pos x="connsiteX14626" y="connsiteY14626"/>
            </a:cxn>
            <a:cxn ang="0">
              <a:pos x="connsiteX14627" y="connsiteY14627"/>
            </a:cxn>
            <a:cxn ang="0">
              <a:pos x="connsiteX14628" y="connsiteY14628"/>
            </a:cxn>
            <a:cxn ang="0">
              <a:pos x="connsiteX14629" y="connsiteY14629"/>
            </a:cxn>
            <a:cxn ang="0">
              <a:pos x="connsiteX14630" y="connsiteY14630"/>
            </a:cxn>
            <a:cxn ang="0">
              <a:pos x="connsiteX14631" y="connsiteY14631"/>
            </a:cxn>
            <a:cxn ang="0">
              <a:pos x="connsiteX14632" y="connsiteY14632"/>
            </a:cxn>
            <a:cxn ang="0">
              <a:pos x="connsiteX14633" y="connsiteY14633"/>
            </a:cxn>
            <a:cxn ang="0">
              <a:pos x="connsiteX14634" y="connsiteY14634"/>
            </a:cxn>
            <a:cxn ang="0">
              <a:pos x="connsiteX14635" y="connsiteY14635"/>
            </a:cxn>
            <a:cxn ang="0">
              <a:pos x="connsiteX14636" y="connsiteY14636"/>
            </a:cxn>
            <a:cxn ang="0">
              <a:pos x="connsiteX14637" y="connsiteY14637"/>
            </a:cxn>
            <a:cxn ang="0">
              <a:pos x="connsiteX14638" y="connsiteY14638"/>
            </a:cxn>
            <a:cxn ang="0">
              <a:pos x="connsiteX14639" y="connsiteY14639"/>
            </a:cxn>
            <a:cxn ang="0">
              <a:pos x="connsiteX14640" y="connsiteY14640"/>
            </a:cxn>
            <a:cxn ang="0">
              <a:pos x="connsiteX14641" y="connsiteY14641"/>
            </a:cxn>
            <a:cxn ang="0">
              <a:pos x="connsiteX14642" y="connsiteY14642"/>
            </a:cxn>
            <a:cxn ang="0">
              <a:pos x="connsiteX14643" y="connsiteY14643"/>
            </a:cxn>
            <a:cxn ang="0">
              <a:pos x="connsiteX14644" y="connsiteY14644"/>
            </a:cxn>
            <a:cxn ang="0">
              <a:pos x="connsiteX14645" y="connsiteY14645"/>
            </a:cxn>
            <a:cxn ang="0">
              <a:pos x="connsiteX14646" y="connsiteY14646"/>
            </a:cxn>
            <a:cxn ang="0">
              <a:pos x="connsiteX14647" y="connsiteY14647"/>
            </a:cxn>
            <a:cxn ang="0">
              <a:pos x="connsiteX14648" y="connsiteY14648"/>
            </a:cxn>
            <a:cxn ang="0">
              <a:pos x="connsiteX14649" y="connsiteY14649"/>
            </a:cxn>
            <a:cxn ang="0">
              <a:pos x="connsiteX14650" y="connsiteY14650"/>
            </a:cxn>
            <a:cxn ang="0">
              <a:pos x="connsiteX14651" y="connsiteY14651"/>
            </a:cxn>
            <a:cxn ang="0">
              <a:pos x="connsiteX14652" y="connsiteY14652"/>
            </a:cxn>
            <a:cxn ang="0">
              <a:pos x="connsiteX14653" y="connsiteY14653"/>
            </a:cxn>
            <a:cxn ang="0">
              <a:pos x="connsiteX14654" y="connsiteY14654"/>
            </a:cxn>
            <a:cxn ang="0">
              <a:pos x="connsiteX14655" y="connsiteY14655"/>
            </a:cxn>
            <a:cxn ang="0">
              <a:pos x="connsiteX14656" y="connsiteY14656"/>
            </a:cxn>
            <a:cxn ang="0">
              <a:pos x="connsiteX14657" y="connsiteY14657"/>
            </a:cxn>
            <a:cxn ang="0">
              <a:pos x="connsiteX14658" y="connsiteY14658"/>
            </a:cxn>
            <a:cxn ang="0">
              <a:pos x="connsiteX14659" y="connsiteY14659"/>
            </a:cxn>
            <a:cxn ang="0">
              <a:pos x="connsiteX14660" y="connsiteY14660"/>
            </a:cxn>
            <a:cxn ang="0">
              <a:pos x="connsiteX14661" y="connsiteY14661"/>
            </a:cxn>
            <a:cxn ang="0">
              <a:pos x="connsiteX14662" y="connsiteY14662"/>
            </a:cxn>
            <a:cxn ang="0">
              <a:pos x="connsiteX14663" y="connsiteY14663"/>
            </a:cxn>
            <a:cxn ang="0">
              <a:pos x="connsiteX14664" y="connsiteY14664"/>
            </a:cxn>
            <a:cxn ang="0">
              <a:pos x="connsiteX14665" y="connsiteY14665"/>
            </a:cxn>
            <a:cxn ang="0">
              <a:pos x="connsiteX14666" y="connsiteY14666"/>
            </a:cxn>
            <a:cxn ang="0">
              <a:pos x="connsiteX14667" y="connsiteY14667"/>
            </a:cxn>
            <a:cxn ang="0">
              <a:pos x="connsiteX14668" y="connsiteY14668"/>
            </a:cxn>
            <a:cxn ang="0">
              <a:pos x="connsiteX14669" y="connsiteY14669"/>
            </a:cxn>
            <a:cxn ang="0">
              <a:pos x="connsiteX14670" y="connsiteY14670"/>
            </a:cxn>
            <a:cxn ang="0">
              <a:pos x="connsiteX14671" y="connsiteY14671"/>
            </a:cxn>
            <a:cxn ang="0">
              <a:pos x="connsiteX14672" y="connsiteY14672"/>
            </a:cxn>
            <a:cxn ang="0">
              <a:pos x="connsiteX14673" y="connsiteY14673"/>
            </a:cxn>
            <a:cxn ang="0">
              <a:pos x="connsiteX14674" y="connsiteY14674"/>
            </a:cxn>
            <a:cxn ang="0">
              <a:pos x="connsiteX14675" y="connsiteY14675"/>
            </a:cxn>
            <a:cxn ang="0">
              <a:pos x="connsiteX14676" y="connsiteY14676"/>
            </a:cxn>
            <a:cxn ang="0">
              <a:pos x="connsiteX14677" y="connsiteY14677"/>
            </a:cxn>
            <a:cxn ang="0">
              <a:pos x="connsiteX14678" y="connsiteY14678"/>
            </a:cxn>
            <a:cxn ang="0">
              <a:pos x="connsiteX14679" y="connsiteY14679"/>
            </a:cxn>
            <a:cxn ang="0">
              <a:pos x="connsiteX14680" y="connsiteY14680"/>
            </a:cxn>
            <a:cxn ang="0">
              <a:pos x="connsiteX14681" y="connsiteY14681"/>
            </a:cxn>
            <a:cxn ang="0">
              <a:pos x="connsiteX14682" y="connsiteY14682"/>
            </a:cxn>
            <a:cxn ang="0">
              <a:pos x="connsiteX14683" y="connsiteY14683"/>
            </a:cxn>
            <a:cxn ang="0">
              <a:pos x="connsiteX14684" y="connsiteY14684"/>
            </a:cxn>
            <a:cxn ang="0">
              <a:pos x="connsiteX14685" y="connsiteY14685"/>
            </a:cxn>
            <a:cxn ang="0">
              <a:pos x="connsiteX14686" y="connsiteY14686"/>
            </a:cxn>
            <a:cxn ang="0">
              <a:pos x="connsiteX14687" y="connsiteY14687"/>
            </a:cxn>
            <a:cxn ang="0">
              <a:pos x="connsiteX14688" y="connsiteY14688"/>
            </a:cxn>
            <a:cxn ang="0">
              <a:pos x="connsiteX14689" y="connsiteY14689"/>
            </a:cxn>
            <a:cxn ang="0">
              <a:pos x="connsiteX14690" y="connsiteY14690"/>
            </a:cxn>
            <a:cxn ang="0">
              <a:pos x="connsiteX14691" y="connsiteY14691"/>
            </a:cxn>
            <a:cxn ang="0">
              <a:pos x="connsiteX14692" y="connsiteY14692"/>
            </a:cxn>
            <a:cxn ang="0">
              <a:pos x="connsiteX14693" y="connsiteY14693"/>
            </a:cxn>
            <a:cxn ang="0">
              <a:pos x="connsiteX14694" y="connsiteY14694"/>
            </a:cxn>
            <a:cxn ang="0">
              <a:pos x="connsiteX14695" y="connsiteY14695"/>
            </a:cxn>
            <a:cxn ang="0">
              <a:pos x="connsiteX14696" y="connsiteY14696"/>
            </a:cxn>
            <a:cxn ang="0">
              <a:pos x="connsiteX14697" y="connsiteY14697"/>
            </a:cxn>
            <a:cxn ang="0">
              <a:pos x="connsiteX14698" y="connsiteY14698"/>
            </a:cxn>
            <a:cxn ang="0">
              <a:pos x="connsiteX14699" y="connsiteY14699"/>
            </a:cxn>
            <a:cxn ang="0">
              <a:pos x="connsiteX14700" y="connsiteY14700"/>
            </a:cxn>
            <a:cxn ang="0">
              <a:pos x="connsiteX14701" y="connsiteY14701"/>
            </a:cxn>
            <a:cxn ang="0">
              <a:pos x="connsiteX14702" y="connsiteY14702"/>
            </a:cxn>
            <a:cxn ang="0">
              <a:pos x="connsiteX14703" y="connsiteY14703"/>
            </a:cxn>
            <a:cxn ang="0">
              <a:pos x="connsiteX14704" y="connsiteY14704"/>
            </a:cxn>
            <a:cxn ang="0">
              <a:pos x="connsiteX14705" y="connsiteY14705"/>
            </a:cxn>
            <a:cxn ang="0">
              <a:pos x="connsiteX14706" y="connsiteY14706"/>
            </a:cxn>
            <a:cxn ang="0">
              <a:pos x="connsiteX14707" y="connsiteY14707"/>
            </a:cxn>
            <a:cxn ang="0">
              <a:pos x="connsiteX14708" y="connsiteY14708"/>
            </a:cxn>
            <a:cxn ang="0">
              <a:pos x="connsiteX14709" y="connsiteY14709"/>
            </a:cxn>
            <a:cxn ang="0">
              <a:pos x="connsiteX14710" y="connsiteY14710"/>
            </a:cxn>
            <a:cxn ang="0">
              <a:pos x="connsiteX14711" y="connsiteY14711"/>
            </a:cxn>
            <a:cxn ang="0">
              <a:pos x="connsiteX14712" y="connsiteY14712"/>
            </a:cxn>
            <a:cxn ang="0">
              <a:pos x="connsiteX14713" y="connsiteY14713"/>
            </a:cxn>
            <a:cxn ang="0">
              <a:pos x="connsiteX14714" y="connsiteY14714"/>
            </a:cxn>
            <a:cxn ang="0">
              <a:pos x="connsiteX14715" y="connsiteY14715"/>
            </a:cxn>
            <a:cxn ang="0">
              <a:pos x="connsiteX14716" y="connsiteY14716"/>
            </a:cxn>
            <a:cxn ang="0">
              <a:pos x="connsiteX14717" y="connsiteY14717"/>
            </a:cxn>
            <a:cxn ang="0">
              <a:pos x="connsiteX14718" y="connsiteY14718"/>
            </a:cxn>
            <a:cxn ang="0">
              <a:pos x="connsiteX14719" y="connsiteY14719"/>
            </a:cxn>
            <a:cxn ang="0">
              <a:pos x="connsiteX14720" y="connsiteY14720"/>
            </a:cxn>
            <a:cxn ang="0">
              <a:pos x="connsiteX14721" y="connsiteY14721"/>
            </a:cxn>
            <a:cxn ang="0">
              <a:pos x="connsiteX14722" y="connsiteY14722"/>
            </a:cxn>
            <a:cxn ang="0">
              <a:pos x="connsiteX14723" y="connsiteY14723"/>
            </a:cxn>
            <a:cxn ang="0">
              <a:pos x="connsiteX14724" y="connsiteY14724"/>
            </a:cxn>
            <a:cxn ang="0">
              <a:pos x="connsiteX14725" y="connsiteY14725"/>
            </a:cxn>
            <a:cxn ang="0">
              <a:pos x="connsiteX14726" y="connsiteY14726"/>
            </a:cxn>
            <a:cxn ang="0">
              <a:pos x="connsiteX14727" y="connsiteY14727"/>
            </a:cxn>
            <a:cxn ang="0">
              <a:pos x="connsiteX14728" y="connsiteY14728"/>
            </a:cxn>
            <a:cxn ang="0">
              <a:pos x="connsiteX14729" y="connsiteY14729"/>
            </a:cxn>
            <a:cxn ang="0">
              <a:pos x="connsiteX14730" y="connsiteY14730"/>
            </a:cxn>
            <a:cxn ang="0">
              <a:pos x="connsiteX14731" y="connsiteY14731"/>
            </a:cxn>
            <a:cxn ang="0">
              <a:pos x="connsiteX14732" y="connsiteY14732"/>
            </a:cxn>
            <a:cxn ang="0">
              <a:pos x="connsiteX14733" y="connsiteY14733"/>
            </a:cxn>
            <a:cxn ang="0">
              <a:pos x="connsiteX14734" y="connsiteY14734"/>
            </a:cxn>
            <a:cxn ang="0">
              <a:pos x="connsiteX14735" y="connsiteY14735"/>
            </a:cxn>
            <a:cxn ang="0">
              <a:pos x="connsiteX14736" y="connsiteY14736"/>
            </a:cxn>
            <a:cxn ang="0">
              <a:pos x="connsiteX14737" y="connsiteY14737"/>
            </a:cxn>
            <a:cxn ang="0">
              <a:pos x="connsiteX14738" y="connsiteY14738"/>
            </a:cxn>
            <a:cxn ang="0">
              <a:pos x="connsiteX14739" y="connsiteY14739"/>
            </a:cxn>
            <a:cxn ang="0">
              <a:pos x="connsiteX14740" y="connsiteY14740"/>
            </a:cxn>
            <a:cxn ang="0">
              <a:pos x="connsiteX14741" y="connsiteY14741"/>
            </a:cxn>
            <a:cxn ang="0">
              <a:pos x="connsiteX14742" y="connsiteY14742"/>
            </a:cxn>
            <a:cxn ang="0">
              <a:pos x="connsiteX14743" y="connsiteY14743"/>
            </a:cxn>
            <a:cxn ang="0">
              <a:pos x="connsiteX14744" y="connsiteY14744"/>
            </a:cxn>
            <a:cxn ang="0">
              <a:pos x="connsiteX14745" y="connsiteY14745"/>
            </a:cxn>
            <a:cxn ang="0">
              <a:pos x="connsiteX14746" y="connsiteY14746"/>
            </a:cxn>
            <a:cxn ang="0">
              <a:pos x="connsiteX14747" y="connsiteY14747"/>
            </a:cxn>
            <a:cxn ang="0">
              <a:pos x="connsiteX14748" y="connsiteY14748"/>
            </a:cxn>
            <a:cxn ang="0">
              <a:pos x="connsiteX14749" y="connsiteY14749"/>
            </a:cxn>
            <a:cxn ang="0">
              <a:pos x="connsiteX14750" y="connsiteY14750"/>
            </a:cxn>
            <a:cxn ang="0">
              <a:pos x="connsiteX14751" y="connsiteY14751"/>
            </a:cxn>
            <a:cxn ang="0">
              <a:pos x="connsiteX14752" y="connsiteY14752"/>
            </a:cxn>
            <a:cxn ang="0">
              <a:pos x="connsiteX14753" y="connsiteY14753"/>
            </a:cxn>
            <a:cxn ang="0">
              <a:pos x="connsiteX14754" y="connsiteY14754"/>
            </a:cxn>
            <a:cxn ang="0">
              <a:pos x="connsiteX14755" y="connsiteY14755"/>
            </a:cxn>
            <a:cxn ang="0">
              <a:pos x="connsiteX14756" y="connsiteY14756"/>
            </a:cxn>
            <a:cxn ang="0">
              <a:pos x="connsiteX14757" y="connsiteY14757"/>
            </a:cxn>
            <a:cxn ang="0">
              <a:pos x="connsiteX14758" y="connsiteY14758"/>
            </a:cxn>
            <a:cxn ang="0">
              <a:pos x="connsiteX14759" y="connsiteY14759"/>
            </a:cxn>
            <a:cxn ang="0">
              <a:pos x="connsiteX14760" y="connsiteY14760"/>
            </a:cxn>
            <a:cxn ang="0">
              <a:pos x="connsiteX14761" y="connsiteY14761"/>
            </a:cxn>
            <a:cxn ang="0">
              <a:pos x="connsiteX14762" y="connsiteY14762"/>
            </a:cxn>
            <a:cxn ang="0">
              <a:pos x="connsiteX14763" y="connsiteY14763"/>
            </a:cxn>
            <a:cxn ang="0">
              <a:pos x="connsiteX14764" y="connsiteY14764"/>
            </a:cxn>
            <a:cxn ang="0">
              <a:pos x="connsiteX14765" y="connsiteY14765"/>
            </a:cxn>
            <a:cxn ang="0">
              <a:pos x="connsiteX14766" y="connsiteY14766"/>
            </a:cxn>
            <a:cxn ang="0">
              <a:pos x="connsiteX14767" y="connsiteY14767"/>
            </a:cxn>
            <a:cxn ang="0">
              <a:pos x="connsiteX14768" y="connsiteY14768"/>
            </a:cxn>
            <a:cxn ang="0">
              <a:pos x="connsiteX14769" y="connsiteY14769"/>
            </a:cxn>
            <a:cxn ang="0">
              <a:pos x="connsiteX14770" y="connsiteY14770"/>
            </a:cxn>
            <a:cxn ang="0">
              <a:pos x="connsiteX14771" y="connsiteY14771"/>
            </a:cxn>
            <a:cxn ang="0">
              <a:pos x="connsiteX14772" y="connsiteY14772"/>
            </a:cxn>
            <a:cxn ang="0">
              <a:pos x="connsiteX14773" y="connsiteY14773"/>
            </a:cxn>
            <a:cxn ang="0">
              <a:pos x="connsiteX14774" y="connsiteY14774"/>
            </a:cxn>
            <a:cxn ang="0">
              <a:pos x="connsiteX14775" y="connsiteY14775"/>
            </a:cxn>
            <a:cxn ang="0">
              <a:pos x="connsiteX14776" y="connsiteY14776"/>
            </a:cxn>
            <a:cxn ang="0">
              <a:pos x="connsiteX14777" y="connsiteY14777"/>
            </a:cxn>
            <a:cxn ang="0">
              <a:pos x="connsiteX14778" y="connsiteY14778"/>
            </a:cxn>
            <a:cxn ang="0">
              <a:pos x="connsiteX14779" y="connsiteY14779"/>
            </a:cxn>
            <a:cxn ang="0">
              <a:pos x="connsiteX14780" y="connsiteY14780"/>
            </a:cxn>
            <a:cxn ang="0">
              <a:pos x="connsiteX14781" y="connsiteY14781"/>
            </a:cxn>
            <a:cxn ang="0">
              <a:pos x="connsiteX14782" y="connsiteY14782"/>
            </a:cxn>
            <a:cxn ang="0">
              <a:pos x="connsiteX14783" y="connsiteY14783"/>
            </a:cxn>
            <a:cxn ang="0">
              <a:pos x="connsiteX14784" y="connsiteY14784"/>
            </a:cxn>
            <a:cxn ang="0">
              <a:pos x="connsiteX14785" y="connsiteY14785"/>
            </a:cxn>
            <a:cxn ang="0">
              <a:pos x="connsiteX14786" y="connsiteY14786"/>
            </a:cxn>
            <a:cxn ang="0">
              <a:pos x="connsiteX14787" y="connsiteY14787"/>
            </a:cxn>
            <a:cxn ang="0">
              <a:pos x="connsiteX14788" y="connsiteY14788"/>
            </a:cxn>
            <a:cxn ang="0">
              <a:pos x="connsiteX14789" y="connsiteY14789"/>
            </a:cxn>
            <a:cxn ang="0">
              <a:pos x="connsiteX14790" y="connsiteY14790"/>
            </a:cxn>
            <a:cxn ang="0">
              <a:pos x="connsiteX14791" y="connsiteY14791"/>
            </a:cxn>
            <a:cxn ang="0">
              <a:pos x="connsiteX14792" y="connsiteY14792"/>
            </a:cxn>
            <a:cxn ang="0">
              <a:pos x="connsiteX14793" y="connsiteY14793"/>
            </a:cxn>
            <a:cxn ang="0">
              <a:pos x="connsiteX14794" y="connsiteY14794"/>
            </a:cxn>
            <a:cxn ang="0">
              <a:pos x="connsiteX14795" y="connsiteY14795"/>
            </a:cxn>
            <a:cxn ang="0">
              <a:pos x="connsiteX14796" y="connsiteY14796"/>
            </a:cxn>
            <a:cxn ang="0">
              <a:pos x="connsiteX14797" y="connsiteY14797"/>
            </a:cxn>
            <a:cxn ang="0">
              <a:pos x="connsiteX14798" y="connsiteY14798"/>
            </a:cxn>
            <a:cxn ang="0">
              <a:pos x="connsiteX14799" y="connsiteY14799"/>
            </a:cxn>
            <a:cxn ang="0">
              <a:pos x="connsiteX14800" y="connsiteY14800"/>
            </a:cxn>
            <a:cxn ang="0">
              <a:pos x="connsiteX14801" y="connsiteY14801"/>
            </a:cxn>
            <a:cxn ang="0">
              <a:pos x="connsiteX14802" y="connsiteY14802"/>
            </a:cxn>
            <a:cxn ang="0">
              <a:pos x="connsiteX14803" y="connsiteY14803"/>
            </a:cxn>
            <a:cxn ang="0">
              <a:pos x="connsiteX14804" y="connsiteY14804"/>
            </a:cxn>
            <a:cxn ang="0">
              <a:pos x="connsiteX14805" y="connsiteY14805"/>
            </a:cxn>
            <a:cxn ang="0">
              <a:pos x="connsiteX14806" y="connsiteY14806"/>
            </a:cxn>
            <a:cxn ang="0">
              <a:pos x="connsiteX14807" y="connsiteY14807"/>
            </a:cxn>
            <a:cxn ang="0">
              <a:pos x="connsiteX14808" y="connsiteY14808"/>
            </a:cxn>
            <a:cxn ang="0">
              <a:pos x="connsiteX14809" y="connsiteY14809"/>
            </a:cxn>
            <a:cxn ang="0">
              <a:pos x="connsiteX14810" y="connsiteY14810"/>
            </a:cxn>
            <a:cxn ang="0">
              <a:pos x="connsiteX14811" y="connsiteY14811"/>
            </a:cxn>
            <a:cxn ang="0">
              <a:pos x="connsiteX14812" y="connsiteY14812"/>
            </a:cxn>
            <a:cxn ang="0">
              <a:pos x="connsiteX14813" y="connsiteY14813"/>
            </a:cxn>
            <a:cxn ang="0">
              <a:pos x="connsiteX14814" y="connsiteY14814"/>
            </a:cxn>
            <a:cxn ang="0">
              <a:pos x="connsiteX14815" y="connsiteY14815"/>
            </a:cxn>
            <a:cxn ang="0">
              <a:pos x="connsiteX14816" y="connsiteY14816"/>
            </a:cxn>
            <a:cxn ang="0">
              <a:pos x="connsiteX14817" y="connsiteY14817"/>
            </a:cxn>
            <a:cxn ang="0">
              <a:pos x="connsiteX14818" y="connsiteY14818"/>
            </a:cxn>
            <a:cxn ang="0">
              <a:pos x="connsiteX14819" y="connsiteY14819"/>
            </a:cxn>
            <a:cxn ang="0">
              <a:pos x="connsiteX14820" y="connsiteY14820"/>
            </a:cxn>
            <a:cxn ang="0">
              <a:pos x="connsiteX14821" y="connsiteY14821"/>
            </a:cxn>
            <a:cxn ang="0">
              <a:pos x="connsiteX14822" y="connsiteY14822"/>
            </a:cxn>
            <a:cxn ang="0">
              <a:pos x="connsiteX14823" y="connsiteY14823"/>
            </a:cxn>
            <a:cxn ang="0">
              <a:pos x="connsiteX14824" y="connsiteY14824"/>
            </a:cxn>
            <a:cxn ang="0">
              <a:pos x="connsiteX14825" y="connsiteY14825"/>
            </a:cxn>
            <a:cxn ang="0">
              <a:pos x="connsiteX14826" y="connsiteY14826"/>
            </a:cxn>
            <a:cxn ang="0">
              <a:pos x="connsiteX14827" y="connsiteY14827"/>
            </a:cxn>
            <a:cxn ang="0">
              <a:pos x="connsiteX14828" y="connsiteY14828"/>
            </a:cxn>
            <a:cxn ang="0">
              <a:pos x="connsiteX14829" y="connsiteY14829"/>
            </a:cxn>
            <a:cxn ang="0">
              <a:pos x="connsiteX14830" y="connsiteY14830"/>
            </a:cxn>
            <a:cxn ang="0">
              <a:pos x="connsiteX14831" y="connsiteY14831"/>
            </a:cxn>
            <a:cxn ang="0">
              <a:pos x="connsiteX14832" y="connsiteY14832"/>
            </a:cxn>
            <a:cxn ang="0">
              <a:pos x="connsiteX14833" y="connsiteY14833"/>
            </a:cxn>
            <a:cxn ang="0">
              <a:pos x="connsiteX14834" y="connsiteY14834"/>
            </a:cxn>
            <a:cxn ang="0">
              <a:pos x="connsiteX14835" y="connsiteY14835"/>
            </a:cxn>
            <a:cxn ang="0">
              <a:pos x="connsiteX14836" y="connsiteY14836"/>
            </a:cxn>
            <a:cxn ang="0">
              <a:pos x="connsiteX14837" y="connsiteY14837"/>
            </a:cxn>
            <a:cxn ang="0">
              <a:pos x="connsiteX14838" y="connsiteY14838"/>
            </a:cxn>
            <a:cxn ang="0">
              <a:pos x="connsiteX14839" y="connsiteY14839"/>
            </a:cxn>
            <a:cxn ang="0">
              <a:pos x="connsiteX14840" y="connsiteY14840"/>
            </a:cxn>
            <a:cxn ang="0">
              <a:pos x="connsiteX14841" y="connsiteY14841"/>
            </a:cxn>
            <a:cxn ang="0">
              <a:pos x="connsiteX14842" y="connsiteY14842"/>
            </a:cxn>
            <a:cxn ang="0">
              <a:pos x="connsiteX14843" y="connsiteY14843"/>
            </a:cxn>
            <a:cxn ang="0">
              <a:pos x="connsiteX14844" y="connsiteY14844"/>
            </a:cxn>
            <a:cxn ang="0">
              <a:pos x="connsiteX14845" y="connsiteY14845"/>
            </a:cxn>
            <a:cxn ang="0">
              <a:pos x="connsiteX14846" y="connsiteY14846"/>
            </a:cxn>
            <a:cxn ang="0">
              <a:pos x="connsiteX14847" y="connsiteY14847"/>
            </a:cxn>
            <a:cxn ang="0">
              <a:pos x="connsiteX14848" y="connsiteY14848"/>
            </a:cxn>
            <a:cxn ang="0">
              <a:pos x="connsiteX14849" y="connsiteY14849"/>
            </a:cxn>
            <a:cxn ang="0">
              <a:pos x="connsiteX14850" y="connsiteY14850"/>
            </a:cxn>
            <a:cxn ang="0">
              <a:pos x="connsiteX14851" y="connsiteY14851"/>
            </a:cxn>
            <a:cxn ang="0">
              <a:pos x="connsiteX14852" y="connsiteY14852"/>
            </a:cxn>
            <a:cxn ang="0">
              <a:pos x="connsiteX14853" y="connsiteY14853"/>
            </a:cxn>
            <a:cxn ang="0">
              <a:pos x="connsiteX14854" y="connsiteY14854"/>
            </a:cxn>
            <a:cxn ang="0">
              <a:pos x="connsiteX14855" y="connsiteY14855"/>
            </a:cxn>
            <a:cxn ang="0">
              <a:pos x="connsiteX14856" y="connsiteY14856"/>
            </a:cxn>
            <a:cxn ang="0">
              <a:pos x="connsiteX14857" y="connsiteY14857"/>
            </a:cxn>
            <a:cxn ang="0">
              <a:pos x="connsiteX14858" y="connsiteY14858"/>
            </a:cxn>
            <a:cxn ang="0">
              <a:pos x="connsiteX14859" y="connsiteY14859"/>
            </a:cxn>
            <a:cxn ang="0">
              <a:pos x="connsiteX14860" y="connsiteY14860"/>
            </a:cxn>
            <a:cxn ang="0">
              <a:pos x="connsiteX14861" y="connsiteY14861"/>
            </a:cxn>
            <a:cxn ang="0">
              <a:pos x="connsiteX14862" y="connsiteY14862"/>
            </a:cxn>
            <a:cxn ang="0">
              <a:pos x="connsiteX14863" y="connsiteY14863"/>
            </a:cxn>
            <a:cxn ang="0">
              <a:pos x="connsiteX14864" y="connsiteY14864"/>
            </a:cxn>
            <a:cxn ang="0">
              <a:pos x="connsiteX14865" y="connsiteY14865"/>
            </a:cxn>
            <a:cxn ang="0">
              <a:pos x="connsiteX14866" y="connsiteY14866"/>
            </a:cxn>
            <a:cxn ang="0">
              <a:pos x="connsiteX14867" y="connsiteY14867"/>
            </a:cxn>
            <a:cxn ang="0">
              <a:pos x="connsiteX14868" y="connsiteY14868"/>
            </a:cxn>
            <a:cxn ang="0">
              <a:pos x="connsiteX14869" y="connsiteY14869"/>
            </a:cxn>
            <a:cxn ang="0">
              <a:pos x="connsiteX14870" y="connsiteY14870"/>
            </a:cxn>
            <a:cxn ang="0">
              <a:pos x="connsiteX14871" y="connsiteY14871"/>
            </a:cxn>
            <a:cxn ang="0">
              <a:pos x="connsiteX14872" y="connsiteY14872"/>
            </a:cxn>
            <a:cxn ang="0">
              <a:pos x="connsiteX14873" y="connsiteY14873"/>
            </a:cxn>
            <a:cxn ang="0">
              <a:pos x="connsiteX14874" y="connsiteY14874"/>
            </a:cxn>
            <a:cxn ang="0">
              <a:pos x="connsiteX14875" y="connsiteY14875"/>
            </a:cxn>
            <a:cxn ang="0">
              <a:pos x="connsiteX14876" y="connsiteY14876"/>
            </a:cxn>
            <a:cxn ang="0">
              <a:pos x="connsiteX14877" y="connsiteY14877"/>
            </a:cxn>
            <a:cxn ang="0">
              <a:pos x="connsiteX14878" y="connsiteY14878"/>
            </a:cxn>
            <a:cxn ang="0">
              <a:pos x="connsiteX14879" y="connsiteY14879"/>
            </a:cxn>
            <a:cxn ang="0">
              <a:pos x="connsiteX14880" y="connsiteY14880"/>
            </a:cxn>
            <a:cxn ang="0">
              <a:pos x="connsiteX14881" y="connsiteY14881"/>
            </a:cxn>
            <a:cxn ang="0">
              <a:pos x="connsiteX14882" y="connsiteY14882"/>
            </a:cxn>
            <a:cxn ang="0">
              <a:pos x="connsiteX14883" y="connsiteY14883"/>
            </a:cxn>
            <a:cxn ang="0">
              <a:pos x="connsiteX14884" y="connsiteY14884"/>
            </a:cxn>
            <a:cxn ang="0">
              <a:pos x="connsiteX14885" y="connsiteY14885"/>
            </a:cxn>
            <a:cxn ang="0">
              <a:pos x="connsiteX14886" y="connsiteY14886"/>
            </a:cxn>
            <a:cxn ang="0">
              <a:pos x="connsiteX14887" y="connsiteY14887"/>
            </a:cxn>
            <a:cxn ang="0">
              <a:pos x="connsiteX14888" y="connsiteY14888"/>
            </a:cxn>
            <a:cxn ang="0">
              <a:pos x="connsiteX14889" y="connsiteY14889"/>
            </a:cxn>
            <a:cxn ang="0">
              <a:pos x="connsiteX14890" y="connsiteY14890"/>
            </a:cxn>
            <a:cxn ang="0">
              <a:pos x="connsiteX14891" y="connsiteY14891"/>
            </a:cxn>
            <a:cxn ang="0">
              <a:pos x="connsiteX14892" y="connsiteY14892"/>
            </a:cxn>
            <a:cxn ang="0">
              <a:pos x="connsiteX14893" y="connsiteY14893"/>
            </a:cxn>
            <a:cxn ang="0">
              <a:pos x="connsiteX14894" y="connsiteY14894"/>
            </a:cxn>
            <a:cxn ang="0">
              <a:pos x="connsiteX14895" y="connsiteY14895"/>
            </a:cxn>
            <a:cxn ang="0">
              <a:pos x="connsiteX14896" y="connsiteY14896"/>
            </a:cxn>
            <a:cxn ang="0">
              <a:pos x="connsiteX14897" y="connsiteY14897"/>
            </a:cxn>
            <a:cxn ang="0">
              <a:pos x="connsiteX14898" y="connsiteY14898"/>
            </a:cxn>
            <a:cxn ang="0">
              <a:pos x="connsiteX14899" y="connsiteY14899"/>
            </a:cxn>
            <a:cxn ang="0">
              <a:pos x="connsiteX14900" y="connsiteY14900"/>
            </a:cxn>
            <a:cxn ang="0">
              <a:pos x="connsiteX14901" y="connsiteY14901"/>
            </a:cxn>
            <a:cxn ang="0">
              <a:pos x="connsiteX14902" y="connsiteY14902"/>
            </a:cxn>
            <a:cxn ang="0">
              <a:pos x="connsiteX14903" y="connsiteY14903"/>
            </a:cxn>
            <a:cxn ang="0">
              <a:pos x="connsiteX14904" y="connsiteY14904"/>
            </a:cxn>
            <a:cxn ang="0">
              <a:pos x="connsiteX14905" y="connsiteY14905"/>
            </a:cxn>
            <a:cxn ang="0">
              <a:pos x="connsiteX14906" y="connsiteY14906"/>
            </a:cxn>
            <a:cxn ang="0">
              <a:pos x="connsiteX14907" y="connsiteY14907"/>
            </a:cxn>
            <a:cxn ang="0">
              <a:pos x="connsiteX14908" y="connsiteY14908"/>
            </a:cxn>
            <a:cxn ang="0">
              <a:pos x="connsiteX14909" y="connsiteY14909"/>
            </a:cxn>
            <a:cxn ang="0">
              <a:pos x="connsiteX14910" y="connsiteY14910"/>
            </a:cxn>
            <a:cxn ang="0">
              <a:pos x="connsiteX14911" y="connsiteY14911"/>
            </a:cxn>
            <a:cxn ang="0">
              <a:pos x="connsiteX14912" y="connsiteY14912"/>
            </a:cxn>
            <a:cxn ang="0">
              <a:pos x="connsiteX14913" y="connsiteY14913"/>
            </a:cxn>
            <a:cxn ang="0">
              <a:pos x="connsiteX14914" y="connsiteY14914"/>
            </a:cxn>
            <a:cxn ang="0">
              <a:pos x="connsiteX14915" y="connsiteY14915"/>
            </a:cxn>
            <a:cxn ang="0">
              <a:pos x="connsiteX14916" y="connsiteY14916"/>
            </a:cxn>
            <a:cxn ang="0">
              <a:pos x="connsiteX14917" y="connsiteY14917"/>
            </a:cxn>
            <a:cxn ang="0">
              <a:pos x="connsiteX14918" y="connsiteY14918"/>
            </a:cxn>
            <a:cxn ang="0">
              <a:pos x="connsiteX14919" y="connsiteY14919"/>
            </a:cxn>
            <a:cxn ang="0">
              <a:pos x="connsiteX14920" y="connsiteY14920"/>
            </a:cxn>
            <a:cxn ang="0">
              <a:pos x="connsiteX14921" y="connsiteY14921"/>
            </a:cxn>
            <a:cxn ang="0">
              <a:pos x="connsiteX14922" y="connsiteY14922"/>
            </a:cxn>
            <a:cxn ang="0">
              <a:pos x="connsiteX14923" y="connsiteY14923"/>
            </a:cxn>
            <a:cxn ang="0">
              <a:pos x="connsiteX14924" y="connsiteY14924"/>
            </a:cxn>
            <a:cxn ang="0">
              <a:pos x="connsiteX14925" y="connsiteY14925"/>
            </a:cxn>
            <a:cxn ang="0">
              <a:pos x="connsiteX14926" y="connsiteY14926"/>
            </a:cxn>
            <a:cxn ang="0">
              <a:pos x="connsiteX14927" y="connsiteY14927"/>
            </a:cxn>
            <a:cxn ang="0">
              <a:pos x="connsiteX14928" y="connsiteY14928"/>
            </a:cxn>
            <a:cxn ang="0">
              <a:pos x="connsiteX14929" y="connsiteY14929"/>
            </a:cxn>
            <a:cxn ang="0">
              <a:pos x="connsiteX14930" y="connsiteY14930"/>
            </a:cxn>
            <a:cxn ang="0">
              <a:pos x="connsiteX14931" y="connsiteY14931"/>
            </a:cxn>
            <a:cxn ang="0">
              <a:pos x="connsiteX14932" y="connsiteY14932"/>
            </a:cxn>
            <a:cxn ang="0">
              <a:pos x="connsiteX14933" y="connsiteY14933"/>
            </a:cxn>
            <a:cxn ang="0">
              <a:pos x="connsiteX14934" y="connsiteY14934"/>
            </a:cxn>
            <a:cxn ang="0">
              <a:pos x="connsiteX14935" y="connsiteY14935"/>
            </a:cxn>
            <a:cxn ang="0">
              <a:pos x="connsiteX14936" y="connsiteY14936"/>
            </a:cxn>
            <a:cxn ang="0">
              <a:pos x="connsiteX14937" y="connsiteY14937"/>
            </a:cxn>
            <a:cxn ang="0">
              <a:pos x="connsiteX14938" y="connsiteY14938"/>
            </a:cxn>
            <a:cxn ang="0">
              <a:pos x="connsiteX14939" y="connsiteY14939"/>
            </a:cxn>
            <a:cxn ang="0">
              <a:pos x="connsiteX14940" y="connsiteY14940"/>
            </a:cxn>
            <a:cxn ang="0">
              <a:pos x="connsiteX14941" y="connsiteY14941"/>
            </a:cxn>
            <a:cxn ang="0">
              <a:pos x="connsiteX14942" y="connsiteY14942"/>
            </a:cxn>
            <a:cxn ang="0">
              <a:pos x="connsiteX14943" y="connsiteY14943"/>
            </a:cxn>
            <a:cxn ang="0">
              <a:pos x="connsiteX14944" y="connsiteY14944"/>
            </a:cxn>
            <a:cxn ang="0">
              <a:pos x="connsiteX14945" y="connsiteY14945"/>
            </a:cxn>
            <a:cxn ang="0">
              <a:pos x="connsiteX14946" y="connsiteY14946"/>
            </a:cxn>
            <a:cxn ang="0">
              <a:pos x="connsiteX14947" y="connsiteY14947"/>
            </a:cxn>
            <a:cxn ang="0">
              <a:pos x="connsiteX14948" y="connsiteY14948"/>
            </a:cxn>
            <a:cxn ang="0">
              <a:pos x="connsiteX14949" y="connsiteY14949"/>
            </a:cxn>
            <a:cxn ang="0">
              <a:pos x="connsiteX14950" y="connsiteY14950"/>
            </a:cxn>
            <a:cxn ang="0">
              <a:pos x="connsiteX14951" y="connsiteY14951"/>
            </a:cxn>
            <a:cxn ang="0">
              <a:pos x="connsiteX14952" y="connsiteY14952"/>
            </a:cxn>
            <a:cxn ang="0">
              <a:pos x="connsiteX14953" y="connsiteY14953"/>
            </a:cxn>
            <a:cxn ang="0">
              <a:pos x="connsiteX14954" y="connsiteY14954"/>
            </a:cxn>
            <a:cxn ang="0">
              <a:pos x="connsiteX14955" y="connsiteY14955"/>
            </a:cxn>
            <a:cxn ang="0">
              <a:pos x="connsiteX14956" y="connsiteY14956"/>
            </a:cxn>
            <a:cxn ang="0">
              <a:pos x="connsiteX14957" y="connsiteY14957"/>
            </a:cxn>
            <a:cxn ang="0">
              <a:pos x="connsiteX14958" y="connsiteY14958"/>
            </a:cxn>
            <a:cxn ang="0">
              <a:pos x="connsiteX14959" y="connsiteY14959"/>
            </a:cxn>
            <a:cxn ang="0">
              <a:pos x="connsiteX14960" y="connsiteY14960"/>
            </a:cxn>
            <a:cxn ang="0">
              <a:pos x="connsiteX14961" y="connsiteY14961"/>
            </a:cxn>
            <a:cxn ang="0">
              <a:pos x="connsiteX14962" y="connsiteY14962"/>
            </a:cxn>
            <a:cxn ang="0">
              <a:pos x="connsiteX14963" y="connsiteY14963"/>
            </a:cxn>
            <a:cxn ang="0">
              <a:pos x="connsiteX14964" y="connsiteY14964"/>
            </a:cxn>
            <a:cxn ang="0">
              <a:pos x="connsiteX14965" y="connsiteY14965"/>
            </a:cxn>
            <a:cxn ang="0">
              <a:pos x="connsiteX14966" y="connsiteY14966"/>
            </a:cxn>
            <a:cxn ang="0">
              <a:pos x="connsiteX14967" y="connsiteY14967"/>
            </a:cxn>
            <a:cxn ang="0">
              <a:pos x="connsiteX14968" y="connsiteY14968"/>
            </a:cxn>
            <a:cxn ang="0">
              <a:pos x="connsiteX14969" y="connsiteY14969"/>
            </a:cxn>
            <a:cxn ang="0">
              <a:pos x="connsiteX14970" y="connsiteY14970"/>
            </a:cxn>
            <a:cxn ang="0">
              <a:pos x="connsiteX14971" y="connsiteY14971"/>
            </a:cxn>
            <a:cxn ang="0">
              <a:pos x="connsiteX14972" y="connsiteY14972"/>
            </a:cxn>
            <a:cxn ang="0">
              <a:pos x="connsiteX14973" y="connsiteY14973"/>
            </a:cxn>
            <a:cxn ang="0">
              <a:pos x="connsiteX14974" y="connsiteY14974"/>
            </a:cxn>
            <a:cxn ang="0">
              <a:pos x="connsiteX14975" y="connsiteY14975"/>
            </a:cxn>
            <a:cxn ang="0">
              <a:pos x="connsiteX14976" y="connsiteY14976"/>
            </a:cxn>
            <a:cxn ang="0">
              <a:pos x="connsiteX14977" y="connsiteY14977"/>
            </a:cxn>
            <a:cxn ang="0">
              <a:pos x="connsiteX14978" y="connsiteY14978"/>
            </a:cxn>
            <a:cxn ang="0">
              <a:pos x="connsiteX14979" y="connsiteY14979"/>
            </a:cxn>
            <a:cxn ang="0">
              <a:pos x="connsiteX14980" y="connsiteY14980"/>
            </a:cxn>
            <a:cxn ang="0">
              <a:pos x="connsiteX14981" y="connsiteY14981"/>
            </a:cxn>
            <a:cxn ang="0">
              <a:pos x="connsiteX14982" y="connsiteY14982"/>
            </a:cxn>
            <a:cxn ang="0">
              <a:pos x="connsiteX14983" y="connsiteY14983"/>
            </a:cxn>
            <a:cxn ang="0">
              <a:pos x="connsiteX14984" y="connsiteY14984"/>
            </a:cxn>
            <a:cxn ang="0">
              <a:pos x="connsiteX14985" y="connsiteY14985"/>
            </a:cxn>
            <a:cxn ang="0">
              <a:pos x="connsiteX14986" y="connsiteY14986"/>
            </a:cxn>
            <a:cxn ang="0">
              <a:pos x="connsiteX14987" y="connsiteY14987"/>
            </a:cxn>
            <a:cxn ang="0">
              <a:pos x="connsiteX14988" y="connsiteY14988"/>
            </a:cxn>
            <a:cxn ang="0">
              <a:pos x="connsiteX14989" y="connsiteY14989"/>
            </a:cxn>
            <a:cxn ang="0">
              <a:pos x="connsiteX14990" y="connsiteY14990"/>
            </a:cxn>
            <a:cxn ang="0">
              <a:pos x="connsiteX14991" y="connsiteY14991"/>
            </a:cxn>
            <a:cxn ang="0">
              <a:pos x="connsiteX14992" y="connsiteY14992"/>
            </a:cxn>
            <a:cxn ang="0">
              <a:pos x="connsiteX14993" y="connsiteY14993"/>
            </a:cxn>
            <a:cxn ang="0">
              <a:pos x="connsiteX14994" y="connsiteY14994"/>
            </a:cxn>
            <a:cxn ang="0">
              <a:pos x="connsiteX14995" y="connsiteY14995"/>
            </a:cxn>
            <a:cxn ang="0">
              <a:pos x="connsiteX14996" y="connsiteY14996"/>
            </a:cxn>
            <a:cxn ang="0">
              <a:pos x="connsiteX14997" y="connsiteY14997"/>
            </a:cxn>
            <a:cxn ang="0">
              <a:pos x="connsiteX14998" y="connsiteY14998"/>
            </a:cxn>
            <a:cxn ang="0">
              <a:pos x="connsiteX14999" y="connsiteY14999"/>
            </a:cxn>
            <a:cxn ang="0">
              <a:pos x="connsiteX15000" y="connsiteY15000"/>
            </a:cxn>
            <a:cxn ang="0">
              <a:pos x="connsiteX15001" y="connsiteY15001"/>
            </a:cxn>
            <a:cxn ang="0">
              <a:pos x="connsiteX15002" y="connsiteY15002"/>
            </a:cxn>
            <a:cxn ang="0">
              <a:pos x="connsiteX15003" y="connsiteY15003"/>
            </a:cxn>
            <a:cxn ang="0">
              <a:pos x="connsiteX15004" y="connsiteY15004"/>
            </a:cxn>
            <a:cxn ang="0">
              <a:pos x="connsiteX15005" y="connsiteY15005"/>
            </a:cxn>
            <a:cxn ang="0">
              <a:pos x="connsiteX15006" y="connsiteY15006"/>
            </a:cxn>
            <a:cxn ang="0">
              <a:pos x="connsiteX15007" y="connsiteY15007"/>
            </a:cxn>
            <a:cxn ang="0">
              <a:pos x="connsiteX15008" y="connsiteY15008"/>
            </a:cxn>
            <a:cxn ang="0">
              <a:pos x="connsiteX15009" y="connsiteY15009"/>
            </a:cxn>
            <a:cxn ang="0">
              <a:pos x="connsiteX15010" y="connsiteY15010"/>
            </a:cxn>
            <a:cxn ang="0">
              <a:pos x="connsiteX15011" y="connsiteY15011"/>
            </a:cxn>
            <a:cxn ang="0">
              <a:pos x="connsiteX15012" y="connsiteY15012"/>
            </a:cxn>
            <a:cxn ang="0">
              <a:pos x="connsiteX15013" y="connsiteY15013"/>
            </a:cxn>
            <a:cxn ang="0">
              <a:pos x="connsiteX15014" y="connsiteY15014"/>
            </a:cxn>
            <a:cxn ang="0">
              <a:pos x="connsiteX15015" y="connsiteY15015"/>
            </a:cxn>
            <a:cxn ang="0">
              <a:pos x="connsiteX15016" y="connsiteY15016"/>
            </a:cxn>
            <a:cxn ang="0">
              <a:pos x="connsiteX15017" y="connsiteY15017"/>
            </a:cxn>
            <a:cxn ang="0">
              <a:pos x="connsiteX15018" y="connsiteY15018"/>
            </a:cxn>
            <a:cxn ang="0">
              <a:pos x="connsiteX15019" y="connsiteY15019"/>
            </a:cxn>
            <a:cxn ang="0">
              <a:pos x="connsiteX15020" y="connsiteY15020"/>
            </a:cxn>
            <a:cxn ang="0">
              <a:pos x="connsiteX15021" y="connsiteY15021"/>
            </a:cxn>
            <a:cxn ang="0">
              <a:pos x="connsiteX15022" y="connsiteY15022"/>
            </a:cxn>
            <a:cxn ang="0">
              <a:pos x="connsiteX15023" y="connsiteY15023"/>
            </a:cxn>
            <a:cxn ang="0">
              <a:pos x="connsiteX15024" y="connsiteY15024"/>
            </a:cxn>
            <a:cxn ang="0">
              <a:pos x="connsiteX15025" y="connsiteY15025"/>
            </a:cxn>
            <a:cxn ang="0">
              <a:pos x="connsiteX15026" y="connsiteY15026"/>
            </a:cxn>
            <a:cxn ang="0">
              <a:pos x="connsiteX15027" y="connsiteY15027"/>
            </a:cxn>
            <a:cxn ang="0">
              <a:pos x="connsiteX15028" y="connsiteY15028"/>
            </a:cxn>
            <a:cxn ang="0">
              <a:pos x="connsiteX15029" y="connsiteY15029"/>
            </a:cxn>
            <a:cxn ang="0">
              <a:pos x="connsiteX15030" y="connsiteY15030"/>
            </a:cxn>
            <a:cxn ang="0">
              <a:pos x="connsiteX15031" y="connsiteY15031"/>
            </a:cxn>
            <a:cxn ang="0">
              <a:pos x="connsiteX15032" y="connsiteY15032"/>
            </a:cxn>
            <a:cxn ang="0">
              <a:pos x="connsiteX15033" y="connsiteY15033"/>
            </a:cxn>
            <a:cxn ang="0">
              <a:pos x="connsiteX15034" y="connsiteY15034"/>
            </a:cxn>
            <a:cxn ang="0">
              <a:pos x="connsiteX15035" y="connsiteY15035"/>
            </a:cxn>
            <a:cxn ang="0">
              <a:pos x="connsiteX15036" y="connsiteY15036"/>
            </a:cxn>
            <a:cxn ang="0">
              <a:pos x="connsiteX15037" y="connsiteY15037"/>
            </a:cxn>
            <a:cxn ang="0">
              <a:pos x="connsiteX15038" y="connsiteY15038"/>
            </a:cxn>
            <a:cxn ang="0">
              <a:pos x="connsiteX15039" y="connsiteY15039"/>
            </a:cxn>
            <a:cxn ang="0">
              <a:pos x="connsiteX15040" y="connsiteY15040"/>
            </a:cxn>
            <a:cxn ang="0">
              <a:pos x="connsiteX15041" y="connsiteY15041"/>
            </a:cxn>
            <a:cxn ang="0">
              <a:pos x="connsiteX15042" y="connsiteY15042"/>
            </a:cxn>
            <a:cxn ang="0">
              <a:pos x="connsiteX15043" y="connsiteY15043"/>
            </a:cxn>
            <a:cxn ang="0">
              <a:pos x="connsiteX15044" y="connsiteY15044"/>
            </a:cxn>
            <a:cxn ang="0">
              <a:pos x="connsiteX15045" y="connsiteY15045"/>
            </a:cxn>
            <a:cxn ang="0">
              <a:pos x="connsiteX15046" y="connsiteY15046"/>
            </a:cxn>
            <a:cxn ang="0">
              <a:pos x="connsiteX15047" y="connsiteY15047"/>
            </a:cxn>
            <a:cxn ang="0">
              <a:pos x="connsiteX15048" y="connsiteY15048"/>
            </a:cxn>
            <a:cxn ang="0">
              <a:pos x="connsiteX15049" y="connsiteY15049"/>
            </a:cxn>
            <a:cxn ang="0">
              <a:pos x="connsiteX15050" y="connsiteY15050"/>
            </a:cxn>
            <a:cxn ang="0">
              <a:pos x="connsiteX15051" y="connsiteY15051"/>
            </a:cxn>
            <a:cxn ang="0">
              <a:pos x="connsiteX15052" y="connsiteY15052"/>
            </a:cxn>
            <a:cxn ang="0">
              <a:pos x="connsiteX15053" y="connsiteY15053"/>
            </a:cxn>
            <a:cxn ang="0">
              <a:pos x="connsiteX15054" y="connsiteY15054"/>
            </a:cxn>
            <a:cxn ang="0">
              <a:pos x="connsiteX15055" y="connsiteY15055"/>
            </a:cxn>
            <a:cxn ang="0">
              <a:pos x="connsiteX15056" y="connsiteY15056"/>
            </a:cxn>
            <a:cxn ang="0">
              <a:pos x="connsiteX15057" y="connsiteY15057"/>
            </a:cxn>
            <a:cxn ang="0">
              <a:pos x="connsiteX15058" y="connsiteY15058"/>
            </a:cxn>
            <a:cxn ang="0">
              <a:pos x="connsiteX15059" y="connsiteY15059"/>
            </a:cxn>
            <a:cxn ang="0">
              <a:pos x="connsiteX15060" y="connsiteY15060"/>
            </a:cxn>
            <a:cxn ang="0">
              <a:pos x="connsiteX15061" y="connsiteY15061"/>
            </a:cxn>
            <a:cxn ang="0">
              <a:pos x="connsiteX15062" y="connsiteY15062"/>
            </a:cxn>
            <a:cxn ang="0">
              <a:pos x="connsiteX15063" y="connsiteY15063"/>
            </a:cxn>
            <a:cxn ang="0">
              <a:pos x="connsiteX15064" y="connsiteY15064"/>
            </a:cxn>
            <a:cxn ang="0">
              <a:pos x="connsiteX15065" y="connsiteY15065"/>
            </a:cxn>
            <a:cxn ang="0">
              <a:pos x="connsiteX15066" y="connsiteY15066"/>
            </a:cxn>
            <a:cxn ang="0">
              <a:pos x="connsiteX15067" y="connsiteY15067"/>
            </a:cxn>
            <a:cxn ang="0">
              <a:pos x="connsiteX15068" y="connsiteY15068"/>
            </a:cxn>
            <a:cxn ang="0">
              <a:pos x="connsiteX15069" y="connsiteY15069"/>
            </a:cxn>
            <a:cxn ang="0">
              <a:pos x="connsiteX15070" y="connsiteY15070"/>
            </a:cxn>
            <a:cxn ang="0">
              <a:pos x="connsiteX15071" y="connsiteY15071"/>
            </a:cxn>
            <a:cxn ang="0">
              <a:pos x="connsiteX15072" y="connsiteY15072"/>
            </a:cxn>
            <a:cxn ang="0">
              <a:pos x="connsiteX15073" y="connsiteY15073"/>
            </a:cxn>
            <a:cxn ang="0">
              <a:pos x="connsiteX15074" y="connsiteY15074"/>
            </a:cxn>
            <a:cxn ang="0">
              <a:pos x="connsiteX15075" y="connsiteY15075"/>
            </a:cxn>
            <a:cxn ang="0">
              <a:pos x="connsiteX15076" y="connsiteY15076"/>
            </a:cxn>
            <a:cxn ang="0">
              <a:pos x="connsiteX15077" y="connsiteY15077"/>
            </a:cxn>
            <a:cxn ang="0">
              <a:pos x="connsiteX15078" y="connsiteY15078"/>
            </a:cxn>
            <a:cxn ang="0">
              <a:pos x="connsiteX15079" y="connsiteY15079"/>
            </a:cxn>
            <a:cxn ang="0">
              <a:pos x="connsiteX15080" y="connsiteY15080"/>
            </a:cxn>
            <a:cxn ang="0">
              <a:pos x="connsiteX15081" y="connsiteY15081"/>
            </a:cxn>
            <a:cxn ang="0">
              <a:pos x="connsiteX15082" y="connsiteY15082"/>
            </a:cxn>
            <a:cxn ang="0">
              <a:pos x="connsiteX15083" y="connsiteY15083"/>
            </a:cxn>
            <a:cxn ang="0">
              <a:pos x="connsiteX15084" y="connsiteY15084"/>
            </a:cxn>
            <a:cxn ang="0">
              <a:pos x="connsiteX15085" y="connsiteY15085"/>
            </a:cxn>
            <a:cxn ang="0">
              <a:pos x="connsiteX15086" y="connsiteY15086"/>
            </a:cxn>
            <a:cxn ang="0">
              <a:pos x="connsiteX15087" y="connsiteY15087"/>
            </a:cxn>
            <a:cxn ang="0">
              <a:pos x="connsiteX15088" y="connsiteY15088"/>
            </a:cxn>
            <a:cxn ang="0">
              <a:pos x="connsiteX15089" y="connsiteY15089"/>
            </a:cxn>
            <a:cxn ang="0">
              <a:pos x="connsiteX15090" y="connsiteY15090"/>
            </a:cxn>
            <a:cxn ang="0">
              <a:pos x="connsiteX15091" y="connsiteY15091"/>
            </a:cxn>
            <a:cxn ang="0">
              <a:pos x="connsiteX15092" y="connsiteY15092"/>
            </a:cxn>
            <a:cxn ang="0">
              <a:pos x="connsiteX15093" y="connsiteY15093"/>
            </a:cxn>
            <a:cxn ang="0">
              <a:pos x="connsiteX15094" y="connsiteY15094"/>
            </a:cxn>
            <a:cxn ang="0">
              <a:pos x="connsiteX15095" y="connsiteY15095"/>
            </a:cxn>
            <a:cxn ang="0">
              <a:pos x="connsiteX15096" y="connsiteY15096"/>
            </a:cxn>
            <a:cxn ang="0">
              <a:pos x="connsiteX15097" y="connsiteY15097"/>
            </a:cxn>
            <a:cxn ang="0">
              <a:pos x="connsiteX15098" y="connsiteY15098"/>
            </a:cxn>
            <a:cxn ang="0">
              <a:pos x="connsiteX15099" y="connsiteY15099"/>
            </a:cxn>
            <a:cxn ang="0">
              <a:pos x="connsiteX15100" y="connsiteY15100"/>
            </a:cxn>
            <a:cxn ang="0">
              <a:pos x="connsiteX15101" y="connsiteY15101"/>
            </a:cxn>
            <a:cxn ang="0">
              <a:pos x="connsiteX15102" y="connsiteY15102"/>
            </a:cxn>
            <a:cxn ang="0">
              <a:pos x="connsiteX15103" y="connsiteY15103"/>
            </a:cxn>
            <a:cxn ang="0">
              <a:pos x="connsiteX15104" y="connsiteY15104"/>
            </a:cxn>
            <a:cxn ang="0">
              <a:pos x="connsiteX15105" y="connsiteY15105"/>
            </a:cxn>
            <a:cxn ang="0">
              <a:pos x="connsiteX15106" y="connsiteY15106"/>
            </a:cxn>
            <a:cxn ang="0">
              <a:pos x="connsiteX15107" y="connsiteY15107"/>
            </a:cxn>
            <a:cxn ang="0">
              <a:pos x="connsiteX15108" y="connsiteY15108"/>
            </a:cxn>
            <a:cxn ang="0">
              <a:pos x="connsiteX15109" y="connsiteY15109"/>
            </a:cxn>
            <a:cxn ang="0">
              <a:pos x="connsiteX15110" y="connsiteY15110"/>
            </a:cxn>
            <a:cxn ang="0">
              <a:pos x="connsiteX15111" y="connsiteY15111"/>
            </a:cxn>
            <a:cxn ang="0">
              <a:pos x="connsiteX15112" y="connsiteY15112"/>
            </a:cxn>
            <a:cxn ang="0">
              <a:pos x="connsiteX15113" y="connsiteY15113"/>
            </a:cxn>
            <a:cxn ang="0">
              <a:pos x="connsiteX15114" y="connsiteY15114"/>
            </a:cxn>
            <a:cxn ang="0">
              <a:pos x="connsiteX15115" y="connsiteY15115"/>
            </a:cxn>
            <a:cxn ang="0">
              <a:pos x="connsiteX15116" y="connsiteY15116"/>
            </a:cxn>
            <a:cxn ang="0">
              <a:pos x="connsiteX15117" y="connsiteY15117"/>
            </a:cxn>
            <a:cxn ang="0">
              <a:pos x="connsiteX15118" y="connsiteY15118"/>
            </a:cxn>
            <a:cxn ang="0">
              <a:pos x="connsiteX15119" y="connsiteY15119"/>
            </a:cxn>
            <a:cxn ang="0">
              <a:pos x="connsiteX15120" y="connsiteY15120"/>
            </a:cxn>
            <a:cxn ang="0">
              <a:pos x="connsiteX15121" y="connsiteY15121"/>
            </a:cxn>
            <a:cxn ang="0">
              <a:pos x="connsiteX15122" y="connsiteY15122"/>
            </a:cxn>
            <a:cxn ang="0">
              <a:pos x="connsiteX15123" y="connsiteY15123"/>
            </a:cxn>
            <a:cxn ang="0">
              <a:pos x="connsiteX15124" y="connsiteY15124"/>
            </a:cxn>
            <a:cxn ang="0">
              <a:pos x="connsiteX15125" y="connsiteY15125"/>
            </a:cxn>
            <a:cxn ang="0">
              <a:pos x="connsiteX15126" y="connsiteY15126"/>
            </a:cxn>
            <a:cxn ang="0">
              <a:pos x="connsiteX15127" y="connsiteY15127"/>
            </a:cxn>
            <a:cxn ang="0">
              <a:pos x="connsiteX15128" y="connsiteY15128"/>
            </a:cxn>
            <a:cxn ang="0">
              <a:pos x="connsiteX15129" y="connsiteY15129"/>
            </a:cxn>
            <a:cxn ang="0">
              <a:pos x="connsiteX15130" y="connsiteY15130"/>
            </a:cxn>
            <a:cxn ang="0">
              <a:pos x="connsiteX15131" y="connsiteY15131"/>
            </a:cxn>
            <a:cxn ang="0">
              <a:pos x="connsiteX15132" y="connsiteY15132"/>
            </a:cxn>
            <a:cxn ang="0">
              <a:pos x="connsiteX15133" y="connsiteY15133"/>
            </a:cxn>
            <a:cxn ang="0">
              <a:pos x="connsiteX15134" y="connsiteY15134"/>
            </a:cxn>
            <a:cxn ang="0">
              <a:pos x="connsiteX15135" y="connsiteY15135"/>
            </a:cxn>
            <a:cxn ang="0">
              <a:pos x="connsiteX15136" y="connsiteY15136"/>
            </a:cxn>
            <a:cxn ang="0">
              <a:pos x="connsiteX15137" y="connsiteY15137"/>
            </a:cxn>
            <a:cxn ang="0">
              <a:pos x="connsiteX15138" y="connsiteY15138"/>
            </a:cxn>
            <a:cxn ang="0">
              <a:pos x="connsiteX15139" y="connsiteY15139"/>
            </a:cxn>
            <a:cxn ang="0">
              <a:pos x="connsiteX15140" y="connsiteY15140"/>
            </a:cxn>
            <a:cxn ang="0">
              <a:pos x="connsiteX15141" y="connsiteY15141"/>
            </a:cxn>
            <a:cxn ang="0">
              <a:pos x="connsiteX15142" y="connsiteY15142"/>
            </a:cxn>
            <a:cxn ang="0">
              <a:pos x="connsiteX15143" y="connsiteY15143"/>
            </a:cxn>
            <a:cxn ang="0">
              <a:pos x="connsiteX15144" y="connsiteY15144"/>
            </a:cxn>
            <a:cxn ang="0">
              <a:pos x="connsiteX15145" y="connsiteY15145"/>
            </a:cxn>
            <a:cxn ang="0">
              <a:pos x="connsiteX15146" y="connsiteY15146"/>
            </a:cxn>
            <a:cxn ang="0">
              <a:pos x="connsiteX15147" y="connsiteY15147"/>
            </a:cxn>
            <a:cxn ang="0">
              <a:pos x="connsiteX15148" y="connsiteY15148"/>
            </a:cxn>
            <a:cxn ang="0">
              <a:pos x="connsiteX15149" y="connsiteY15149"/>
            </a:cxn>
            <a:cxn ang="0">
              <a:pos x="connsiteX15150" y="connsiteY15150"/>
            </a:cxn>
            <a:cxn ang="0">
              <a:pos x="connsiteX15151" y="connsiteY15151"/>
            </a:cxn>
            <a:cxn ang="0">
              <a:pos x="connsiteX15152" y="connsiteY15152"/>
            </a:cxn>
            <a:cxn ang="0">
              <a:pos x="connsiteX15153" y="connsiteY15153"/>
            </a:cxn>
            <a:cxn ang="0">
              <a:pos x="connsiteX15154" y="connsiteY15154"/>
            </a:cxn>
            <a:cxn ang="0">
              <a:pos x="connsiteX15155" y="connsiteY15155"/>
            </a:cxn>
            <a:cxn ang="0">
              <a:pos x="connsiteX15156" y="connsiteY15156"/>
            </a:cxn>
            <a:cxn ang="0">
              <a:pos x="connsiteX15157" y="connsiteY15157"/>
            </a:cxn>
            <a:cxn ang="0">
              <a:pos x="connsiteX15158" y="connsiteY15158"/>
            </a:cxn>
            <a:cxn ang="0">
              <a:pos x="connsiteX15159" y="connsiteY15159"/>
            </a:cxn>
            <a:cxn ang="0">
              <a:pos x="connsiteX15160" y="connsiteY15160"/>
            </a:cxn>
            <a:cxn ang="0">
              <a:pos x="connsiteX15161" y="connsiteY15161"/>
            </a:cxn>
            <a:cxn ang="0">
              <a:pos x="connsiteX15162" y="connsiteY15162"/>
            </a:cxn>
            <a:cxn ang="0">
              <a:pos x="connsiteX15163" y="connsiteY15163"/>
            </a:cxn>
            <a:cxn ang="0">
              <a:pos x="connsiteX15164" y="connsiteY15164"/>
            </a:cxn>
            <a:cxn ang="0">
              <a:pos x="connsiteX15165" y="connsiteY15165"/>
            </a:cxn>
            <a:cxn ang="0">
              <a:pos x="connsiteX15166" y="connsiteY15166"/>
            </a:cxn>
            <a:cxn ang="0">
              <a:pos x="connsiteX15167" y="connsiteY15167"/>
            </a:cxn>
            <a:cxn ang="0">
              <a:pos x="connsiteX15168" y="connsiteY15168"/>
            </a:cxn>
            <a:cxn ang="0">
              <a:pos x="connsiteX15169" y="connsiteY15169"/>
            </a:cxn>
            <a:cxn ang="0">
              <a:pos x="connsiteX15170" y="connsiteY15170"/>
            </a:cxn>
            <a:cxn ang="0">
              <a:pos x="connsiteX15171" y="connsiteY15171"/>
            </a:cxn>
            <a:cxn ang="0">
              <a:pos x="connsiteX15172" y="connsiteY15172"/>
            </a:cxn>
            <a:cxn ang="0">
              <a:pos x="connsiteX15173" y="connsiteY15173"/>
            </a:cxn>
            <a:cxn ang="0">
              <a:pos x="connsiteX15174" y="connsiteY15174"/>
            </a:cxn>
            <a:cxn ang="0">
              <a:pos x="connsiteX15175" y="connsiteY15175"/>
            </a:cxn>
            <a:cxn ang="0">
              <a:pos x="connsiteX15176" y="connsiteY15176"/>
            </a:cxn>
            <a:cxn ang="0">
              <a:pos x="connsiteX15177" y="connsiteY15177"/>
            </a:cxn>
            <a:cxn ang="0">
              <a:pos x="connsiteX15178" y="connsiteY15178"/>
            </a:cxn>
            <a:cxn ang="0">
              <a:pos x="connsiteX15179" y="connsiteY15179"/>
            </a:cxn>
            <a:cxn ang="0">
              <a:pos x="connsiteX15180" y="connsiteY15180"/>
            </a:cxn>
            <a:cxn ang="0">
              <a:pos x="connsiteX15181" y="connsiteY15181"/>
            </a:cxn>
            <a:cxn ang="0">
              <a:pos x="connsiteX15182" y="connsiteY15182"/>
            </a:cxn>
            <a:cxn ang="0">
              <a:pos x="connsiteX15183" y="connsiteY15183"/>
            </a:cxn>
            <a:cxn ang="0">
              <a:pos x="connsiteX15184" y="connsiteY15184"/>
            </a:cxn>
            <a:cxn ang="0">
              <a:pos x="connsiteX15185" y="connsiteY15185"/>
            </a:cxn>
            <a:cxn ang="0">
              <a:pos x="connsiteX15186" y="connsiteY15186"/>
            </a:cxn>
            <a:cxn ang="0">
              <a:pos x="connsiteX15187" y="connsiteY15187"/>
            </a:cxn>
            <a:cxn ang="0">
              <a:pos x="connsiteX15188" y="connsiteY15188"/>
            </a:cxn>
            <a:cxn ang="0">
              <a:pos x="connsiteX15189" y="connsiteY15189"/>
            </a:cxn>
            <a:cxn ang="0">
              <a:pos x="connsiteX15190" y="connsiteY15190"/>
            </a:cxn>
            <a:cxn ang="0">
              <a:pos x="connsiteX15191" y="connsiteY15191"/>
            </a:cxn>
            <a:cxn ang="0">
              <a:pos x="connsiteX15192" y="connsiteY15192"/>
            </a:cxn>
            <a:cxn ang="0">
              <a:pos x="connsiteX15193" y="connsiteY15193"/>
            </a:cxn>
            <a:cxn ang="0">
              <a:pos x="connsiteX15194" y="connsiteY15194"/>
            </a:cxn>
            <a:cxn ang="0">
              <a:pos x="connsiteX15195" y="connsiteY15195"/>
            </a:cxn>
            <a:cxn ang="0">
              <a:pos x="connsiteX15196" y="connsiteY15196"/>
            </a:cxn>
            <a:cxn ang="0">
              <a:pos x="connsiteX15197" y="connsiteY15197"/>
            </a:cxn>
            <a:cxn ang="0">
              <a:pos x="connsiteX15198" y="connsiteY15198"/>
            </a:cxn>
            <a:cxn ang="0">
              <a:pos x="connsiteX15199" y="connsiteY15199"/>
            </a:cxn>
            <a:cxn ang="0">
              <a:pos x="connsiteX15200" y="connsiteY15200"/>
            </a:cxn>
            <a:cxn ang="0">
              <a:pos x="connsiteX15201" y="connsiteY15201"/>
            </a:cxn>
            <a:cxn ang="0">
              <a:pos x="connsiteX15202" y="connsiteY15202"/>
            </a:cxn>
            <a:cxn ang="0">
              <a:pos x="connsiteX15203" y="connsiteY15203"/>
            </a:cxn>
            <a:cxn ang="0">
              <a:pos x="connsiteX15204" y="connsiteY15204"/>
            </a:cxn>
            <a:cxn ang="0">
              <a:pos x="connsiteX15205" y="connsiteY15205"/>
            </a:cxn>
            <a:cxn ang="0">
              <a:pos x="connsiteX15206" y="connsiteY15206"/>
            </a:cxn>
            <a:cxn ang="0">
              <a:pos x="connsiteX15207" y="connsiteY15207"/>
            </a:cxn>
            <a:cxn ang="0">
              <a:pos x="connsiteX15208" y="connsiteY15208"/>
            </a:cxn>
            <a:cxn ang="0">
              <a:pos x="connsiteX15209" y="connsiteY15209"/>
            </a:cxn>
            <a:cxn ang="0">
              <a:pos x="connsiteX15210" y="connsiteY15210"/>
            </a:cxn>
            <a:cxn ang="0">
              <a:pos x="connsiteX15211" y="connsiteY15211"/>
            </a:cxn>
            <a:cxn ang="0">
              <a:pos x="connsiteX15212" y="connsiteY15212"/>
            </a:cxn>
            <a:cxn ang="0">
              <a:pos x="connsiteX15213" y="connsiteY15213"/>
            </a:cxn>
            <a:cxn ang="0">
              <a:pos x="connsiteX15214" y="connsiteY15214"/>
            </a:cxn>
            <a:cxn ang="0">
              <a:pos x="connsiteX15215" y="connsiteY15215"/>
            </a:cxn>
            <a:cxn ang="0">
              <a:pos x="connsiteX15216" y="connsiteY15216"/>
            </a:cxn>
            <a:cxn ang="0">
              <a:pos x="connsiteX15217" y="connsiteY15217"/>
            </a:cxn>
            <a:cxn ang="0">
              <a:pos x="connsiteX15218" y="connsiteY15218"/>
            </a:cxn>
            <a:cxn ang="0">
              <a:pos x="connsiteX15219" y="connsiteY15219"/>
            </a:cxn>
            <a:cxn ang="0">
              <a:pos x="connsiteX15220" y="connsiteY15220"/>
            </a:cxn>
            <a:cxn ang="0">
              <a:pos x="connsiteX15221" y="connsiteY15221"/>
            </a:cxn>
            <a:cxn ang="0">
              <a:pos x="connsiteX15222" y="connsiteY15222"/>
            </a:cxn>
            <a:cxn ang="0">
              <a:pos x="connsiteX15223" y="connsiteY15223"/>
            </a:cxn>
            <a:cxn ang="0">
              <a:pos x="connsiteX15224" y="connsiteY15224"/>
            </a:cxn>
            <a:cxn ang="0">
              <a:pos x="connsiteX15225" y="connsiteY15225"/>
            </a:cxn>
            <a:cxn ang="0">
              <a:pos x="connsiteX15226" y="connsiteY15226"/>
            </a:cxn>
            <a:cxn ang="0">
              <a:pos x="connsiteX15227" y="connsiteY15227"/>
            </a:cxn>
            <a:cxn ang="0">
              <a:pos x="connsiteX15228" y="connsiteY15228"/>
            </a:cxn>
            <a:cxn ang="0">
              <a:pos x="connsiteX15229" y="connsiteY15229"/>
            </a:cxn>
            <a:cxn ang="0">
              <a:pos x="connsiteX15230" y="connsiteY15230"/>
            </a:cxn>
            <a:cxn ang="0">
              <a:pos x="connsiteX15231" y="connsiteY15231"/>
            </a:cxn>
            <a:cxn ang="0">
              <a:pos x="connsiteX15232" y="connsiteY15232"/>
            </a:cxn>
            <a:cxn ang="0">
              <a:pos x="connsiteX15233" y="connsiteY15233"/>
            </a:cxn>
            <a:cxn ang="0">
              <a:pos x="connsiteX15234" y="connsiteY15234"/>
            </a:cxn>
            <a:cxn ang="0">
              <a:pos x="connsiteX15235" y="connsiteY15235"/>
            </a:cxn>
            <a:cxn ang="0">
              <a:pos x="connsiteX15236" y="connsiteY15236"/>
            </a:cxn>
            <a:cxn ang="0">
              <a:pos x="connsiteX15237" y="connsiteY15237"/>
            </a:cxn>
            <a:cxn ang="0">
              <a:pos x="connsiteX15238" y="connsiteY15238"/>
            </a:cxn>
            <a:cxn ang="0">
              <a:pos x="connsiteX15239" y="connsiteY15239"/>
            </a:cxn>
            <a:cxn ang="0">
              <a:pos x="connsiteX15240" y="connsiteY15240"/>
            </a:cxn>
            <a:cxn ang="0">
              <a:pos x="connsiteX15241" y="connsiteY15241"/>
            </a:cxn>
            <a:cxn ang="0">
              <a:pos x="connsiteX15242" y="connsiteY15242"/>
            </a:cxn>
            <a:cxn ang="0">
              <a:pos x="connsiteX15243" y="connsiteY15243"/>
            </a:cxn>
            <a:cxn ang="0">
              <a:pos x="connsiteX15244" y="connsiteY15244"/>
            </a:cxn>
            <a:cxn ang="0">
              <a:pos x="connsiteX15245" y="connsiteY15245"/>
            </a:cxn>
            <a:cxn ang="0">
              <a:pos x="connsiteX15246" y="connsiteY15246"/>
            </a:cxn>
            <a:cxn ang="0">
              <a:pos x="connsiteX15247" y="connsiteY15247"/>
            </a:cxn>
            <a:cxn ang="0">
              <a:pos x="connsiteX15248" y="connsiteY15248"/>
            </a:cxn>
            <a:cxn ang="0">
              <a:pos x="connsiteX15249" y="connsiteY15249"/>
            </a:cxn>
            <a:cxn ang="0">
              <a:pos x="connsiteX15250" y="connsiteY15250"/>
            </a:cxn>
            <a:cxn ang="0">
              <a:pos x="connsiteX15251" y="connsiteY15251"/>
            </a:cxn>
            <a:cxn ang="0">
              <a:pos x="connsiteX15252" y="connsiteY15252"/>
            </a:cxn>
            <a:cxn ang="0">
              <a:pos x="connsiteX15253" y="connsiteY15253"/>
            </a:cxn>
            <a:cxn ang="0">
              <a:pos x="connsiteX15254" y="connsiteY15254"/>
            </a:cxn>
            <a:cxn ang="0">
              <a:pos x="connsiteX15255" y="connsiteY15255"/>
            </a:cxn>
            <a:cxn ang="0">
              <a:pos x="connsiteX15256" y="connsiteY15256"/>
            </a:cxn>
            <a:cxn ang="0">
              <a:pos x="connsiteX15257" y="connsiteY15257"/>
            </a:cxn>
            <a:cxn ang="0">
              <a:pos x="connsiteX15258" y="connsiteY15258"/>
            </a:cxn>
            <a:cxn ang="0">
              <a:pos x="connsiteX15259" y="connsiteY15259"/>
            </a:cxn>
            <a:cxn ang="0">
              <a:pos x="connsiteX15260" y="connsiteY15260"/>
            </a:cxn>
            <a:cxn ang="0">
              <a:pos x="connsiteX15261" y="connsiteY15261"/>
            </a:cxn>
            <a:cxn ang="0">
              <a:pos x="connsiteX15262" y="connsiteY15262"/>
            </a:cxn>
            <a:cxn ang="0">
              <a:pos x="connsiteX15263" y="connsiteY15263"/>
            </a:cxn>
            <a:cxn ang="0">
              <a:pos x="connsiteX15264" y="connsiteY15264"/>
            </a:cxn>
            <a:cxn ang="0">
              <a:pos x="connsiteX15265" y="connsiteY15265"/>
            </a:cxn>
            <a:cxn ang="0">
              <a:pos x="connsiteX15266" y="connsiteY15266"/>
            </a:cxn>
            <a:cxn ang="0">
              <a:pos x="connsiteX15267" y="connsiteY15267"/>
            </a:cxn>
            <a:cxn ang="0">
              <a:pos x="connsiteX15268" y="connsiteY15268"/>
            </a:cxn>
            <a:cxn ang="0">
              <a:pos x="connsiteX15269" y="connsiteY15269"/>
            </a:cxn>
            <a:cxn ang="0">
              <a:pos x="connsiteX15270" y="connsiteY15270"/>
            </a:cxn>
            <a:cxn ang="0">
              <a:pos x="connsiteX15271" y="connsiteY15271"/>
            </a:cxn>
            <a:cxn ang="0">
              <a:pos x="connsiteX15272" y="connsiteY15272"/>
            </a:cxn>
            <a:cxn ang="0">
              <a:pos x="connsiteX15273" y="connsiteY15273"/>
            </a:cxn>
            <a:cxn ang="0">
              <a:pos x="connsiteX15274" y="connsiteY15274"/>
            </a:cxn>
            <a:cxn ang="0">
              <a:pos x="connsiteX15275" y="connsiteY15275"/>
            </a:cxn>
            <a:cxn ang="0">
              <a:pos x="connsiteX15276" y="connsiteY15276"/>
            </a:cxn>
            <a:cxn ang="0">
              <a:pos x="connsiteX15277" y="connsiteY15277"/>
            </a:cxn>
            <a:cxn ang="0">
              <a:pos x="connsiteX15278" y="connsiteY15278"/>
            </a:cxn>
            <a:cxn ang="0">
              <a:pos x="connsiteX15279" y="connsiteY15279"/>
            </a:cxn>
            <a:cxn ang="0">
              <a:pos x="connsiteX15280" y="connsiteY15280"/>
            </a:cxn>
            <a:cxn ang="0">
              <a:pos x="connsiteX15281" y="connsiteY15281"/>
            </a:cxn>
            <a:cxn ang="0">
              <a:pos x="connsiteX15282" y="connsiteY15282"/>
            </a:cxn>
            <a:cxn ang="0">
              <a:pos x="connsiteX15283" y="connsiteY15283"/>
            </a:cxn>
            <a:cxn ang="0">
              <a:pos x="connsiteX15284" y="connsiteY15284"/>
            </a:cxn>
            <a:cxn ang="0">
              <a:pos x="connsiteX15285" y="connsiteY15285"/>
            </a:cxn>
            <a:cxn ang="0">
              <a:pos x="connsiteX15286" y="connsiteY15286"/>
            </a:cxn>
            <a:cxn ang="0">
              <a:pos x="connsiteX15287" y="connsiteY15287"/>
            </a:cxn>
            <a:cxn ang="0">
              <a:pos x="connsiteX15288" y="connsiteY15288"/>
            </a:cxn>
            <a:cxn ang="0">
              <a:pos x="connsiteX15289" y="connsiteY15289"/>
            </a:cxn>
            <a:cxn ang="0">
              <a:pos x="connsiteX15290" y="connsiteY15290"/>
            </a:cxn>
            <a:cxn ang="0">
              <a:pos x="connsiteX15291" y="connsiteY15291"/>
            </a:cxn>
            <a:cxn ang="0">
              <a:pos x="connsiteX15292" y="connsiteY15292"/>
            </a:cxn>
            <a:cxn ang="0">
              <a:pos x="connsiteX15293" y="connsiteY15293"/>
            </a:cxn>
            <a:cxn ang="0">
              <a:pos x="connsiteX15294" y="connsiteY15294"/>
            </a:cxn>
            <a:cxn ang="0">
              <a:pos x="connsiteX15295" y="connsiteY15295"/>
            </a:cxn>
            <a:cxn ang="0">
              <a:pos x="connsiteX15296" y="connsiteY15296"/>
            </a:cxn>
            <a:cxn ang="0">
              <a:pos x="connsiteX15297" y="connsiteY15297"/>
            </a:cxn>
            <a:cxn ang="0">
              <a:pos x="connsiteX15298" y="connsiteY15298"/>
            </a:cxn>
            <a:cxn ang="0">
              <a:pos x="connsiteX15299" y="connsiteY15299"/>
            </a:cxn>
            <a:cxn ang="0">
              <a:pos x="connsiteX15300" y="connsiteY15300"/>
            </a:cxn>
            <a:cxn ang="0">
              <a:pos x="connsiteX15301" y="connsiteY15301"/>
            </a:cxn>
            <a:cxn ang="0">
              <a:pos x="connsiteX15302" y="connsiteY15302"/>
            </a:cxn>
            <a:cxn ang="0">
              <a:pos x="connsiteX15303" y="connsiteY15303"/>
            </a:cxn>
          </a:cxnLst>
          <a:rect l="l" t="t" r="r" b="b"/>
          <a:pathLst>
            <a:path w="4004840" h="4757195">
              <a:moveTo>
                <a:pt x="226197" y="4519426"/>
              </a:moveTo>
              <a:cubicBezTo>
                <a:pt x="224326" y="4522229"/>
                <a:pt x="221519" y="4525966"/>
                <a:pt x="219648" y="4528769"/>
              </a:cubicBezTo>
              <a:cubicBezTo>
                <a:pt x="210291" y="4545586"/>
                <a:pt x="205613" y="4561469"/>
                <a:pt x="205613" y="4561469"/>
              </a:cubicBezTo>
              <a:cubicBezTo>
                <a:pt x="205613" y="4561469"/>
                <a:pt x="216841" y="4549323"/>
                <a:pt x="226197" y="4532506"/>
              </a:cubicBezTo>
              <a:cubicBezTo>
                <a:pt x="228068" y="4529703"/>
                <a:pt x="229940" y="4525966"/>
                <a:pt x="231811" y="4523163"/>
              </a:cubicBezTo>
              <a:cubicBezTo>
                <a:pt x="233682" y="4530638"/>
                <a:pt x="235554" y="4546521"/>
                <a:pt x="227133" y="4560535"/>
              </a:cubicBezTo>
              <a:cubicBezTo>
                <a:pt x="216841" y="4578286"/>
                <a:pt x="192514" y="4583892"/>
                <a:pt x="192514" y="4583892"/>
              </a:cubicBezTo>
              <a:cubicBezTo>
                <a:pt x="192514" y="4583892"/>
                <a:pt x="185029" y="4560535"/>
                <a:pt x="195321" y="4541849"/>
              </a:cubicBezTo>
              <a:cubicBezTo>
                <a:pt x="203742" y="4528769"/>
                <a:pt x="218712" y="4522229"/>
                <a:pt x="226197" y="4519426"/>
              </a:cubicBezTo>
              <a:close/>
              <a:moveTo>
                <a:pt x="332860" y="4519426"/>
              </a:moveTo>
              <a:cubicBezTo>
                <a:pt x="340346" y="4522229"/>
                <a:pt x="355316" y="4528769"/>
                <a:pt x="362801" y="4541849"/>
              </a:cubicBezTo>
              <a:cubicBezTo>
                <a:pt x="374029" y="4560535"/>
                <a:pt x="366543" y="4584826"/>
                <a:pt x="366543" y="4584826"/>
              </a:cubicBezTo>
              <a:cubicBezTo>
                <a:pt x="366543" y="4584826"/>
                <a:pt x="342217" y="4578286"/>
                <a:pt x="330989" y="4560535"/>
              </a:cubicBezTo>
              <a:cubicBezTo>
                <a:pt x="323504" y="4546521"/>
                <a:pt x="325375" y="4530638"/>
                <a:pt x="327247" y="4523163"/>
              </a:cubicBezTo>
              <a:cubicBezTo>
                <a:pt x="328182" y="4525966"/>
                <a:pt x="330053" y="4529703"/>
                <a:pt x="331925" y="4532506"/>
              </a:cubicBezTo>
              <a:cubicBezTo>
                <a:pt x="342217" y="4549323"/>
                <a:pt x="353444" y="4561469"/>
                <a:pt x="353444" y="4561469"/>
              </a:cubicBezTo>
              <a:cubicBezTo>
                <a:pt x="353444" y="4561469"/>
                <a:pt x="348766" y="4545586"/>
                <a:pt x="339410" y="4528769"/>
              </a:cubicBezTo>
              <a:cubicBezTo>
                <a:pt x="336603" y="4525966"/>
                <a:pt x="334732" y="4522229"/>
                <a:pt x="332860" y="4519426"/>
              </a:cubicBezTo>
              <a:close/>
              <a:moveTo>
                <a:pt x="609062" y="4519426"/>
              </a:moveTo>
              <a:cubicBezTo>
                <a:pt x="607191" y="4522229"/>
                <a:pt x="604384" y="4525966"/>
                <a:pt x="602513" y="4528769"/>
              </a:cubicBezTo>
              <a:cubicBezTo>
                <a:pt x="593156" y="4545586"/>
                <a:pt x="588478" y="4561469"/>
                <a:pt x="588478" y="4561469"/>
              </a:cubicBezTo>
              <a:cubicBezTo>
                <a:pt x="588478" y="4561469"/>
                <a:pt x="599706" y="4549323"/>
                <a:pt x="609062" y="4532506"/>
              </a:cubicBezTo>
              <a:cubicBezTo>
                <a:pt x="610933" y="4529703"/>
                <a:pt x="612805" y="4525966"/>
                <a:pt x="614676" y="4523163"/>
              </a:cubicBezTo>
              <a:cubicBezTo>
                <a:pt x="616547" y="4530638"/>
                <a:pt x="618418" y="4546521"/>
                <a:pt x="609998" y="4560535"/>
              </a:cubicBezTo>
              <a:cubicBezTo>
                <a:pt x="599706" y="4578286"/>
                <a:pt x="575379" y="4583892"/>
                <a:pt x="575379" y="4583892"/>
              </a:cubicBezTo>
              <a:cubicBezTo>
                <a:pt x="575379" y="4583892"/>
                <a:pt x="567894" y="4560535"/>
                <a:pt x="578186" y="4541849"/>
              </a:cubicBezTo>
              <a:cubicBezTo>
                <a:pt x="586607" y="4528769"/>
                <a:pt x="601577" y="4522229"/>
                <a:pt x="609062" y="4519426"/>
              </a:cubicBezTo>
              <a:close/>
              <a:moveTo>
                <a:pt x="715725" y="4519426"/>
              </a:moveTo>
              <a:cubicBezTo>
                <a:pt x="723210" y="4522229"/>
                <a:pt x="738181" y="4528769"/>
                <a:pt x="745666" y="4541849"/>
              </a:cubicBezTo>
              <a:cubicBezTo>
                <a:pt x="756894" y="4560535"/>
                <a:pt x="749408" y="4584826"/>
                <a:pt x="749408" y="4584826"/>
              </a:cubicBezTo>
              <a:cubicBezTo>
                <a:pt x="749408" y="4584826"/>
                <a:pt x="725082" y="4578286"/>
                <a:pt x="713854" y="4560535"/>
              </a:cubicBezTo>
              <a:cubicBezTo>
                <a:pt x="706369" y="4546521"/>
                <a:pt x="708240" y="4530638"/>
                <a:pt x="710111" y="4523163"/>
              </a:cubicBezTo>
              <a:cubicBezTo>
                <a:pt x="711047" y="4525966"/>
                <a:pt x="712918" y="4529703"/>
                <a:pt x="714790" y="4532506"/>
              </a:cubicBezTo>
              <a:cubicBezTo>
                <a:pt x="725082" y="4549323"/>
                <a:pt x="736309" y="4561469"/>
                <a:pt x="736309" y="4561469"/>
              </a:cubicBezTo>
              <a:cubicBezTo>
                <a:pt x="736309" y="4561469"/>
                <a:pt x="731631" y="4545586"/>
                <a:pt x="722275" y="4528769"/>
              </a:cubicBezTo>
              <a:cubicBezTo>
                <a:pt x="719468" y="4525966"/>
                <a:pt x="717597" y="4522229"/>
                <a:pt x="715725" y="4519426"/>
              </a:cubicBezTo>
              <a:close/>
              <a:moveTo>
                <a:pt x="991927" y="4519426"/>
              </a:moveTo>
              <a:cubicBezTo>
                <a:pt x="990056" y="4522229"/>
                <a:pt x="987249" y="4525966"/>
                <a:pt x="985378" y="4528769"/>
              </a:cubicBezTo>
              <a:cubicBezTo>
                <a:pt x="976021" y="4545586"/>
                <a:pt x="971343" y="4561469"/>
                <a:pt x="971343" y="4561469"/>
              </a:cubicBezTo>
              <a:cubicBezTo>
                <a:pt x="971343" y="4561469"/>
                <a:pt x="982571" y="4549323"/>
                <a:pt x="991927" y="4532506"/>
              </a:cubicBezTo>
              <a:cubicBezTo>
                <a:pt x="993798" y="4529703"/>
                <a:pt x="995670" y="4525966"/>
                <a:pt x="997541" y="4523163"/>
              </a:cubicBezTo>
              <a:cubicBezTo>
                <a:pt x="999412" y="4530638"/>
                <a:pt x="1001283" y="4546521"/>
                <a:pt x="992863" y="4560535"/>
              </a:cubicBezTo>
              <a:cubicBezTo>
                <a:pt x="982571" y="4578286"/>
                <a:pt x="958244" y="4583892"/>
                <a:pt x="958244" y="4583892"/>
              </a:cubicBezTo>
              <a:cubicBezTo>
                <a:pt x="958244" y="4583892"/>
                <a:pt x="950759" y="4560535"/>
                <a:pt x="961051" y="4541849"/>
              </a:cubicBezTo>
              <a:cubicBezTo>
                <a:pt x="969472" y="4528769"/>
                <a:pt x="984442" y="4522229"/>
                <a:pt x="991927" y="4519426"/>
              </a:cubicBezTo>
              <a:close/>
              <a:moveTo>
                <a:pt x="1098590" y="4519426"/>
              </a:moveTo>
              <a:cubicBezTo>
                <a:pt x="1106075" y="4522229"/>
                <a:pt x="1121046" y="4528769"/>
                <a:pt x="1128531" y="4541849"/>
              </a:cubicBezTo>
              <a:cubicBezTo>
                <a:pt x="1139759" y="4560535"/>
                <a:pt x="1132273" y="4584826"/>
                <a:pt x="1132273" y="4584826"/>
              </a:cubicBezTo>
              <a:cubicBezTo>
                <a:pt x="1132273" y="4584826"/>
                <a:pt x="1107947" y="4578286"/>
                <a:pt x="1096719" y="4560535"/>
              </a:cubicBezTo>
              <a:cubicBezTo>
                <a:pt x="1089234" y="4546521"/>
                <a:pt x="1091105" y="4530638"/>
                <a:pt x="1092976" y="4523163"/>
              </a:cubicBezTo>
              <a:cubicBezTo>
                <a:pt x="1093912" y="4525966"/>
                <a:pt x="1095783" y="4529703"/>
                <a:pt x="1097655" y="4532506"/>
              </a:cubicBezTo>
              <a:cubicBezTo>
                <a:pt x="1107947" y="4549323"/>
                <a:pt x="1119174" y="4561469"/>
                <a:pt x="1119174" y="4561469"/>
              </a:cubicBezTo>
              <a:cubicBezTo>
                <a:pt x="1119174" y="4561469"/>
                <a:pt x="1114496" y="4545586"/>
                <a:pt x="1105140" y="4528769"/>
              </a:cubicBezTo>
              <a:cubicBezTo>
                <a:pt x="1102333" y="4525966"/>
                <a:pt x="1100462" y="4522229"/>
                <a:pt x="1098590" y="4519426"/>
              </a:cubicBezTo>
              <a:close/>
              <a:moveTo>
                <a:pt x="1374792" y="4519426"/>
              </a:moveTo>
              <a:cubicBezTo>
                <a:pt x="1372921" y="4522229"/>
                <a:pt x="1370114" y="4525966"/>
                <a:pt x="1368243" y="4528769"/>
              </a:cubicBezTo>
              <a:cubicBezTo>
                <a:pt x="1358886" y="4545586"/>
                <a:pt x="1354208" y="4561469"/>
                <a:pt x="1354208" y="4561469"/>
              </a:cubicBezTo>
              <a:cubicBezTo>
                <a:pt x="1354208" y="4561469"/>
                <a:pt x="1365436" y="4549323"/>
                <a:pt x="1374792" y="4532506"/>
              </a:cubicBezTo>
              <a:cubicBezTo>
                <a:pt x="1376663" y="4529703"/>
                <a:pt x="1378535" y="4525966"/>
                <a:pt x="1380406" y="4523163"/>
              </a:cubicBezTo>
              <a:cubicBezTo>
                <a:pt x="1382277" y="4530638"/>
                <a:pt x="1384148" y="4546521"/>
                <a:pt x="1375728" y="4560535"/>
              </a:cubicBezTo>
              <a:cubicBezTo>
                <a:pt x="1365436" y="4578286"/>
                <a:pt x="1341109" y="4583892"/>
                <a:pt x="1341109" y="4583892"/>
              </a:cubicBezTo>
              <a:cubicBezTo>
                <a:pt x="1341109" y="4583892"/>
                <a:pt x="1333624" y="4560535"/>
                <a:pt x="1343916" y="4541849"/>
              </a:cubicBezTo>
              <a:cubicBezTo>
                <a:pt x="1352337" y="4528769"/>
                <a:pt x="1367307" y="4522229"/>
                <a:pt x="1374792" y="4519426"/>
              </a:cubicBezTo>
              <a:close/>
              <a:moveTo>
                <a:pt x="1481455" y="4519426"/>
              </a:moveTo>
              <a:cubicBezTo>
                <a:pt x="1488940" y="4522229"/>
                <a:pt x="1503911" y="4528769"/>
                <a:pt x="1511396" y="4541849"/>
              </a:cubicBezTo>
              <a:cubicBezTo>
                <a:pt x="1522624" y="4560535"/>
                <a:pt x="1515138" y="4584826"/>
                <a:pt x="1515138" y="4584826"/>
              </a:cubicBezTo>
              <a:cubicBezTo>
                <a:pt x="1515138" y="4584826"/>
                <a:pt x="1490812" y="4578286"/>
                <a:pt x="1479584" y="4560535"/>
              </a:cubicBezTo>
              <a:cubicBezTo>
                <a:pt x="1472099" y="4546521"/>
                <a:pt x="1473970" y="4530638"/>
                <a:pt x="1475841" y="4523163"/>
              </a:cubicBezTo>
              <a:cubicBezTo>
                <a:pt x="1476777" y="4525966"/>
                <a:pt x="1478648" y="4529703"/>
                <a:pt x="1480520" y="4532506"/>
              </a:cubicBezTo>
              <a:cubicBezTo>
                <a:pt x="1490812" y="4549323"/>
                <a:pt x="1502039" y="4561469"/>
                <a:pt x="1502039" y="4561469"/>
              </a:cubicBezTo>
              <a:cubicBezTo>
                <a:pt x="1502039" y="4561469"/>
                <a:pt x="1497361" y="4545586"/>
                <a:pt x="1488005" y="4528769"/>
              </a:cubicBezTo>
              <a:cubicBezTo>
                <a:pt x="1485198" y="4525966"/>
                <a:pt x="1483327" y="4522229"/>
                <a:pt x="1481455" y="4519426"/>
              </a:cubicBezTo>
              <a:close/>
              <a:moveTo>
                <a:pt x="1757656" y="4519426"/>
              </a:moveTo>
              <a:cubicBezTo>
                <a:pt x="1755785" y="4522229"/>
                <a:pt x="1752978" y="4525966"/>
                <a:pt x="1751107" y="4528769"/>
              </a:cubicBezTo>
              <a:cubicBezTo>
                <a:pt x="1741750" y="4545586"/>
                <a:pt x="1737072" y="4561469"/>
                <a:pt x="1737072" y="4561469"/>
              </a:cubicBezTo>
              <a:cubicBezTo>
                <a:pt x="1737072" y="4561469"/>
                <a:pt x="1748300" y="4549323"/>
                <a:pt x="1757656" y="4532506"/>
              </a:cubicBezTo>
              <a:cubicBezTo>
                <a:pt x="1759527" y="4529703"/>
                <a:pt x="1761399" y="4525966"/>
                <a:pt x="1763270" y="4523163"/>
              </a:cubicBezTo>
              <a:cubicBezTo>
                <a:pt x="1765141" y="4530638"/>
                <a:pt x="1767012" y="4546521"/>
                <a:pt x="1758592" y="4560535"/>
              </a:cubicBezTo>
              <a:cubicBezTo>
                <a:pt x="1748300" y="4578286"/>
                <a:pt x="1723973" y="4583892"/>
                <a:pt x="1723973" y="4583892"/>
              </a:cubicBezTo>
              <a:cubicBezTo>
                <a:pt x="1723973" y="4583892"/>
                <a:pt x="1716488" y="4560535"/>
                <a:pt x="1726780" y="4541849"/>
              </a:cubicBezTo>
              <a:cubicBezTo>
                <a:pt x="1735201" y="4528769"/>
                <a:pt x="1750171" y="4522229"/>
                <a:pt x="1757656" y="4519426"/>
              </a:cubicBezTo>
              <a:close/>
              <a:moveTo>
                <a:pt x="1864319" y="4519426"/>
              </a:moveTo>
              <a:cubicBezTo>
                <a:pt x="1871804" y="4522229"/>
                <a:pt x="1886775" y="4528769"/>
                <a:pt x="1894260" y="4541849"/>
              </a:cubicBezTo>
              <a:cubicBezTo>
                <a:pt x="1905488" y="4560535"/>
                <a:pt x="1898002" y="4584826"/>
                <a:pt x="1898002" y="4584826"/>
              </a:cubicBezTo>
              <a:cubicBezTo>
                <a:pt x="1898002" y="4584826"/>
                <a:pt x="1873676" y="4578286"/>
                <a:pt x="1862448" y="4560535"/>
              </a:cubicBezTo>
              <a:cubicBezTo>
                <a:pt x="1854963" y="4546521"/>
                <a:pt x="1856834" y="4530638"/>
                <a:pt x="1858705" y="4523163"/>
              </a:cubicBezTo>
              <a:cubicBezTo>
                <a:pt x="1859641" y="4525966"/>
                <a:pt x="1861512" y="4529703"/>
                <a:pt x="1863384" y="4532506"/>
              </a:cubicBezTo>
              <a:cubicBezTo>
                <a:pt x="1873676" y="4549323"/>
                <a:pt x="1884903" y="4561469"/>
                <a:pt x="1884903" y="4561469"/>
              </a:cubicBezTo>
              <a:cubicBezTo>
                <a:pt x="1884903" y="4561469"/>
                <a:pt x="1880225" y="4545586"/>
                <a:pt x="1870869" y="4528769"/>
              </a:cubicBezTo>
              <a:cubicBezTo>
                <a:pt x="1868062" y="4525966"/>
                <a:pt x="1866191" y="4522229"/>
                <a:pt x="1864319" y="4519426"/>
              </a:cubicBezTo>
              <a:close/>
              <a:moveTo>
                <a:pt x="2140521" y="4519426"/>
              </a:moveTo>
              <a:cubicBezTo>
                <a:pt x="2138650" y="4522229"/>
                <a:pt x="2135843" y="4525966"/>
                <a:pt x="2133972" y="4528769"/>
              </a:cubicBezTo>
              <a:cubicBezTo>
                <a:pt x="2124615" y="4545586"/>
                <a:pt x="2119937" y="4561469"/>
                <a:pt x="2119937" y="4561469"/>
              </a:cubicBezTo>
              <a:cubicBezTo>
                <a:pt x="2119937" y="4561469"/>
                <a:pt x="2131165" y="4549323"/>
                <a:pt x="2140521" y="4532506"/>
              </a:cubicBezTo>
              <a:cubicBezTo>
                <a:pt x="2142392" y="4529703"/>
                <a:pt x="2144264" y="4525966"/>
                <a:pt x="2146135" y="4523163"/>
              </a:cubicBezTo>
              <a:cubicBezTo>
                <a:pt x="2148006" y="4530638"/>
                <a:pt x="2149877" y="4546521"/>
                <a:pt x="2141457" y="4560535"/>
              </a:cubicBezTo>
              <a:cubicBezTo>
                <a:pt x="2131165" y="4578286"/>
                <a:pt x="2106838" y="4583892"/>
                <a:pt x="2106838" y="4583892"/>
              </a:cubicBezTo>
              <a:cubicBezTo>
                <a:pt x="2106838" y="4583892"/>
                <a:pt x="2099353" y="4560535"/>
                <a:pt x="2109645" y="4541849"/>
              </a:cubicBezTo>
              <a:cubicBezTo>
                <a:pt x="2118066" y="4528769"/>
                <a:pt x="2133036" y="4522229"/>
                <a:pt x="2140521" y="4519426"/>
              </a:cubicBezTo>
              <a:close/>
              <a:moveTo>
                <a:pt x="2247184" y="4519426"/>
              </a:moveTo>
              <a:cubicBezTo>
                <a:pt x="2254669" y="4522229"/>
                <a:pt x="2269640" y="4528769"/>
                <a:pt x="2277125" y="4541849"/>
              </a:cubicBezTo>
              <a:cubicBezTo>
                <a:pt x="2288353" y="4560535"/>
                <a:pt x="2280867" y="4584826"/>
                <a:pt x="2280867" y="4584826"/>
              </a:cubicBezTo>
              <a:cubicBezTo>
                <a:pt x="2280867" y="4584826"/>
                <a:pt x="2256541" y="4578286"/>
                <a:pt x="2245313" y="4560535"/>
              </a:cubicBezTo>
              <a:cubicBezTo>
                <a:pt x="2237828" y="4546521"/>
                <a:pt x="2239699" y="4530638"/>
                <a:pt x="2241570" y="4523163"/>
              </a:cubicBezTo>
              <a:cubicBezTo>
                <a:pt x="2242506" y="4525966"/>
                <a:pt x="2244377" y="4529703"/>
                <a:pt x="2246249" y="4532506"/>
              </a:cubicBezTo>
              <a:cubicBezTo>
                <a:pt x="2256541" y="4549323"/>
                <a:pt x="2267768" y="4561469"/>
                <a:pt x="2267768" y="4561469"/>
              </a:cubicBezTo>
              <a:cubicBezTo>
                <a:pt x="2267768" y="4561469"/>
                <a:pt x="2263090" y="4545586"/>
                <a:pt x="2253734" y="4528769"/>
              </a:cubicBezTo>
              <a:cubicBezTo>
                <a:pt x="2250927" y="4525966"/>
                <a:pt x="2249056" y="4522229"/>
                <a:pt x="2247184" y="4519426"/>
              </a:cubicBezTo>
              <a:close/>
              <a:moveTo>
                <a:pt x="2523386" y="4519426"/>
              </a:moveTo>
              <a:cubicBezTo>
                <a:pt x="2521515" y="4522229"/>
                <a:pt x="2518708" y="4525966"/>
                <a:pt x="2516837" y="4528769"/>
              </a:cubicBezTo>
              <a:cubicBezTo>
                <a:pt x="2507480" y="4545586"/>
                <a:pt x="2502802" y="4561469"/>
                <a:pt x="2502802" y="4561469"/>
              </a:cubicBezTo>
              <a:cubicBezTo>
                <a:pt x="2502802" y="4561469"/>
                <a:pt x="2514030" y="4549323"/>
                <a:pt x="2523386" y="4532506"/>
              </a:cubicBezTo>
              <a:cubicBezTo>
                <a:pt x="2525257" y="4529703"/>
                <a:pt x="2527129" y="4525966"/>
                <a:pt x="2529000" y="4523163"/>
              </a:cubicBezTo>
              <a:cubicBezTo>
                <a:pt x="2530871" y="4530638"/>
                <a:pt x="2532742" y="4546521"/>
                <a:pt x="2524322" y="4560535"/>
              </a:cubicBezTo>
              <a:cubicBezTo>
                <a:pt x="2514030" y="4578286"/>
                <a:pt x="2489703" y="4583892"/>
                <a:pt x="2489703" y="4583892"/>
              </a:cubicBezTo>
              <a:cubicBezTo>
                <a:pt x="2489703" y="4583892"/>
                <a:pt x="2482218" y="4560535"/>
                <a:pt x="2492510" y="4541849"/>
              </a:cubicBezTo>
              <a:cubicBezTo>
                <a:pt x="2500931" y="4528769"/>
                <a:pt x="2515901" y="4522229"/>
                <a:pt x="2523386" y="4519426"/>
              </a:cubicBezTo>
              <a:close/>
              <a:moveTo>
                <a:pt x="2630049" y="4519426"/>
              </a:moveTo>
              <a:cubicBezTo>
                <a:pt x="2637534" y="4522229"/>
                <a:pt x="2652505" y="4528769"/>
                <a:pt x="2659990" y="4541849"/>
              </a:cubicBezTo>
              <a:cubicBezTo>
                <a:pt x="2671217" y="4560535"/>
                <a:pt x="2663732" y="4584826"/>
                <a:pt x="2663732" y="4584826"/>
              </a:cubicBezTo>
              <a:cubicBezTo>
                <a:pt x="2663732" y="4584826"/>
                <a:pt x="2639406" y="4578286"/>
                <a:pt x="2628178" y="4560535"/>
              </a:cubicBezTo>
              <a:cubicBezTo>
                <a:pt x="2620692" y="4546521"/>
                <a:pt x="2622564" y="4530638"/>
                <a:pt x="2624435" y="4523163"/>
              </a:cubicBezTo>
              <a:cubicBezTo>
                <a:pt x="2625371" y="4525966"/>
                <a:pt x="2627242" y="4529703"/>
                <a:pt x="2629113" y="4532506"/>
              </a:cubicBezTo>
              <a:cubicBezTo>
                <a:pt x="2639406" y="4549323"/>
                <a:pt x="2650633" y="4561469"/>
                <a:pt x="2650633" y="4561469"/>
              </a:cubicBezTo>
              <a:cubicBezTo>
                <a:pt x="2650633" y="4561469"/>
                <a:pt x="2645955" y="4545586"/>
                <a:pt x="2636599" y="4528769"/>
              </a:cubicBezTo>
              <a:cubicBezTo>
                <a:pt x="2633791" y="4525966"/>
                <a:pt x="2631920" y="4522229"/>
                <a:pt x="2630049" y="4519426"/>
              </a:cubicBezTo>
              <a:close/>
              <a:moveTo>
                <a:pt x="2906251" y="4519426"/>
              </a:moveTo>
              <a:cubicBezTo>
                <a:pt x="2904379" y="4522229"/>
                <a:pt x="2901572" y="4525966"/>
                <a:pt x="2899701" y="4528769"/>
              </a:cubicBezTo>
              <a:cubicBezTo>
                <a:pt x="2890345" y="4545586"/>
                <a:pt x="2885667" y="4561469"/>
                <a:pt x="2885667" y="4561469"/>
              </a:cubicBezTo>
              <a:cubicBezTo>
                <a:pt x="2885667" y="4561469"/>
                <a:pt x="2896894" y="4549323"/>
                <a:pt x="2906251" y="4532506"/>
              </a:cubicBezTo>
              <a:cubicBezTo>
                <a:pt x="2908122" y="4529703"/>
                <a:pt x="2909994" y="4525966"/>
                <a:pt x="2911865" y="4523163"/>
              </a:cubicBezTo>
              <a:cubicBezTo>
                <a:pt x="2913736" y="4530638"/>
                <a:pt x="2915607" y="4546521"/>
                <a:pt x="2907187" y="4560535"/>
              </a:cubicBezTo>
              <a:cubicBezTo>
                <a:pt x="2896894" y="4578286"/>
                <a:pt x="2872567" y="4583892"/>
                <a:pt x="2872567" y="4583892"/>
              </a:cubicBezTo>
              <a:cubicBezTo>
                <a:pt x="2872567" y="4583892"/>
                <a:pt x="2865083" y="4560535"/>
                <a:pt x="2875375" y="4541849"/>
              </a:cubicBezTo>
              <a:cubicBezTo>
                <a:pt x="2883795" y="4528769"/>
                <a:pt x="2898766" y="4522229"/>
                <a:pt x="2906251" y="4519426"/>
              </a:cubicBezTo>
              <a:close/>
              <a:moveTo>
                <a:pt x="3012914" y="4519426"/>
              </a:moveTo>
              <a:cubicBezTo>
                <a:pt x="3020399" y="4522229"/>
                <a:pt x="3035370" y="4528769"/>
                <a:pt x="3042855" y="4541849"/>
              </a:cubicBezTo>
              <a:cubicBezTo>
                <a:pt x="3054082" y="4560535"/>
                <a:pt x="3046597" y="4584826"/>
                <a:pt x="3046597" y="4584826"/>
              </a:cubicBezTo>
              <a:cubicBezTo>
                <a:pt x="3046597" y="4584826"/>
                <a:pt x="3022270" y="4578286"/>
                <a:pt x="3011043" y="4560535"/>
              </a:cubicBezTo>
              <a:cubicBezTo>
                <a:pt x="3003558" y="4546521"/>
                <a:pt x="3005428" y="4530638"/>
                <a:pt x="3007300" y="4523163"/>
              </a:cubicBezTo>
              <a:cubicBezTo>
                <a:pt x="3008236" y="4525966"/>
                <a:pt x="3010107" y="4529703"/>
                <a:pt x="3011979" y="4532506"/>
              </a:cubicBezTo>
              <a:cubicBezTo>
                <a:pt x="3022270" y="4549323"/>
                <a:pt x="3033498" y="4561469"/>
                <a:pt x="3033498" y="4561469"/>
              </a:cubicBezTo>
              <a:cubicBezTo>
                <a:pt x="3033498" y="4561469"/>
                <a:pt x="3028820" y="4545586"/>
                <a:pt x="3019464" y="4528769"/>
              </a:cubicBezTo>
              <a:cubicBezTo>
                <a:pt x="3016657" y="4525966"/>
                <a:pt x="3014785" y="4522229"/>
                <a:pt x="3012914" y="4519426"/>
              </a:cubicBezTo>
              <a:close/>
              <a:moveTo>
                <a:pt x="3289115" y="4519426"/>
              </a:moveTo>
              <a:cubicBezTo>
                <a:pt x="3287245" y="4522229"/>
                <a:pt x="3284437" y="4525966"/>
                <a:pt x="3282566" y="4528769"/>
              </a:cubicBezTo>
              <a:cubicBezTo>
                <a:pt x="3273210" y="4545586"/>
                <a:pt x="3268531" y="4561469"/>
                <a:pt x="3268531" y="4561469"/>
              </a:cubicBezTo>
              <a:cubicBezTo>
                <a:pt x="3268531" y="4561469"/>
                <a:pt x="3279759" y="4549323"/>
                <a:pt x="3289115" y="4532506"/>
              </a:cubicBezTo>
              <a:cubicBezTo>
                <a:pt x="3290987" y="4529703"/>
                <a:pt x="3292858" y="4525966"/>
                <a:pt x="3294730" y="4523163"/>
              </a:cubicBezTo>
              <a:cubicBezTo>
                <a:pt x="3296601" y="4530638"/>
                <a:pt x="3298472" y="4546521"/>
                <a:pt x="3290052" y="4560535"/>
              </a:cubicBezTo>
              <a:cubicBezTo>
                <a:pt x="3279759" y="4578286"/>
                <a:pt x="3255432" y="4583892"/>
                <a:pt x="3255432" y="4583892"/>
              </a:cubicBezTo>
              <a:cubicBezTo>
                <a:pt x="3255432" y="4583892"/>
                <a:pt x="3247947" y="4560535"/>
                <a:pt x="3258240" y="4541849"/>
              </a:cubicBezTo>
              <a:cubicBezTo>
                <a:pt x="3266661" y="4528769"/>
                <a:pt x="3281631" y="4522229"/>
                <a:pt x="3289115" y="4519426"/>
              </a:cubicBezTo>
              <a:close/>
              <a:moveTo>
                <a:pt x="3395779" y="4519426"/>
              </a:moveTo>
              <a:cubicBezTo>
                <a:pt x="3403264" y="4522229"/>
                <a:pt x="3418234" y="4528769"/>
                <a:pt x="3425719" y="4541849"/>
              </a:cubicBezTo>
              <a:cubicBezTo>
                <a:pt x="3436947" y="4560535"/>
                <a:pt x="3429462" y="4584826"/>
                <a:pt x="3429462" y="4584826"/>
              </a:cubicBezTo>
              <a:cubicBezTo>
                <a:pt x="3429462" y="4584826"/>
                <a:pt x="3405135" y="4578286"/>
                <a:pt x="3393908" y="4560535"/>
              </a:cubicBezTo>
              <a:cubicBezTo>
                <a:pt x="3386423" y="4546521"/>
                <a:pt x="3388294" y="4530638"/>
                <a:pt x="3390165" y="4523163"/>
              </a:cubicBezTo>
              <a:cubicBezTo>
                <a:pt x="3391101" y="4525966"/>
                <a:pt x="3392972" y="4529703"/>
                <a:pt x="3394844" y="4532506"/>
              </a:cubicBezTo>
              <a:cubicBezTo>
                <a:pt x="3405135" y="4549323"/>
                <a:pt x="3416363" y="4561469"/>
                <a:pt x="3416363" y="4561469"/>
              </a:cubicBezTo>
              <a:cubicBezTo>
                <a:pt x="3416363" y="4561469"/>
                <a:pt x="3411685" y="4545586"/>
                <a:pt x="3402329" y="4528769"/>
              </a:cubicBezTo>
              <a:cubicBezTo>
                <a:pt x="3399522" y="4525966"/>
                <a:pt x="3397650" y="4522229"/>
                <a:pt x="3395779" y="4519426"/>
              </a:cubicBezTo>
              <a:close/>
              <a:moveTo>
                <a:pt x="3671980" y="4519426"/>
              </a:moveTo>
              <a:cubicBezTo>
                <a:pt x="3670109" y="4522229"/>
                <a:pt x="3667302" y="4525966"/>
                <a:pt x="3665431" y="4528769"/>
              </a:cubicBezTo>
              <a:cubicBezTo>
                <a:pt x="3656074" y="4545586"/>
                <a:pt x="3651396" y="4561469"/>
                <a:pt x="3651396" y="4561469"/>
              </a:cubicBezTo>
              <a:cubicBezTo>
                <a:pt x="3651396" y="4561469"/>
                <a:pt x="3662624" y="4549323"/>
                <a:pt x="3671980" y="4532506"/>
              </a:cubicBezTo>
              <a:cubicBezTo>
                <a:pt x="3673852" y="4529703"/>
                <a:pt x="3675723" y="4525966"/>
                <a:pt x="3677594" y="4523163"/>
              </a:cubicBezTo>
              <a:cubicBezTo>
                <a:pt x="3679465" y="4530638"/>
                <a:pt x="3681337" y="4546521"/>
                <a:pt x="3672916" y="4560535"/>
              </a:cubicBezTo>
              <a:cubicBezTo>
                <a:pt x="3662624" y="4578286"/>
                <a:pt x="3638297" y="4583892"/>
                <a:pt x="3638297" y="4583892"/>
              </a:cubicBezTo>
              <a:cubicBezTo>
                <a:pt x="3638297" y="4583892"/>
                <a:pt x="3630812" y="4560535"/>
                <a:pt x="3641104" y="4541849"/>
              </a:cubicBezTo>
              <a:cubicBezTo>
                <a:pt x="3649525" y="4528769"/>
                <a:pt x="3664495" y="4522229"/>
                <a:pt x="3671980" y="4519426"/>
              </a:cubicBezTo>
              <a:close/>
              <a:moveTo>
                <a:pt x="3778644" y="4519426"/>
              </a:moveTo>
              <a:cubicBezTo>
                <a:pt x="3786129" y="4522229"/>
                <a:pt x="3801099" y="4528769"/>
                <a:pt x="3808584" y="4541849"/>
              </a:cubicBezTo>
              <a:cubicBezTo>
                <a:pt x="3819812" y="4560535"/>
                <a:pt x="3812327" y="4584826"/>
                <a:pt x="3812327" y="4584826"/>
              </a:cubicBezTo>
              <a:cubicBezTo>
                <a:pt x="3812327" y="4584826"/>
                <a:pt x="3788000" y="4578286"/>
                <a:pt x="3776772" y="4560535"/>
              </a:cubicBezTo>
              <a:cubicBezTo>
                <a:pt x="3769287" y="4546521"/>
                <a:pt x="3771158" y="4530638"/>
                <a:pt x="3773030" y="4523163"/>
              </a:cubicBezTo>
              <a:cubicBezTo>
                <a:pt x="3773965" y="4525966"/>
                <a:pt x="3775837" y="4529703"/>
                <a:pt x="3777708" y="4532506"/>
              </a:cubicBezTo>
              <a:cubicBezTo>
                <a:pt x="3788000" y="4549323"/>
                <a:pt x="3799228" y="4561469"/>
                <a:pt x="3799228" y="4561469"/>
              </a:cubicBezTo>
              <a:cubicBezTo>
                <a:pt x="3799228" y="4561469"/>
                <a:pt x="3794550" y="4545586"/>
                <a:pt x="3785193" y="4528769"/>
              </a:cubicBezTo>
              <a:cubicBezTo>
                <a:pt x="3782386" y="4525966"/>
                <a:pt x="3780515" y="4522229"/>
                <a:pt x="3778644" y="4519426"/>
              </a:cubicBezTo>
              <a:close/>
              <a:moveTo>
                <a:pt x="369350" y="4483923"/>
              </a:moveTo>
              <a:cubicBezTo>
                <a:pt x="367479" y="4484858"/>
                <a:pt x="366543" y="4484858"/>
                <a:pt x="365608" y="4485792"/>
              </a:cubicBezTo>
              <a:cubicBezTo>
                <a:pt x="371222" y="4487660"/>
                <a:pt x="374964" y="4488595"/>
                <a:pt x="374964" y="4488595"/>
              </a:cubicBezTo>
              <a:cubicBezTo>
                <a:pt x="374964" y="4488595"/>
                <a:pt x="372157" y="4486726"/>
                <a:pt x="369350" y="4483923"/>
              </a:cubicBezTo>
              <a:close/>
              <a:moveTo>
                <a:pt x="752215" y="4483923"/>
              </a:moveTo>
              <a:cubicBezTo>
                <a:pt x="750344" y="4484858"/>
                <a:pt x="749408" y="4484858"/>
                <a:pt x="748473" y="4485792"/>
              </a:cubicBezTo>
              <a:cubicBezTo>
                <a:pt x="754087" y="4487660"/>
                <a:pt x="757829" y="4488595"/>
                <a:pt x="757829" y="4488595"/>
              </a:cubicBezTo>
              <a:cubicBezTo>
                <a:pt x="757829" y="4488595"/>
                <a:pt x="755022" y="4486726"/>
                <a:pt x="752215" y="4483923"/>
              </a:cubicBezTo>
              <a:close/>
              <a:moveTo>
                <a:pt x="1135080" y="4483923"/>
              </a:moveTo>
              <a:cubicBezTo>
                <a:pt x="1133209" y="4484858"/>
                <a:pt x="1132273" y="4484858"/>
                <a:pt x="1131338" y="4485792"/>
              </a:cubicBezTo>
              <a:cubicBezTo>
                <a:pt x="1136952" y="4487660"/>
                <a:pt x="1140694" y="4488595"/>
                <a:pt x="1140694" y="4488595"/>
              </a:cubicBezTo>
              <a:cubicBezTo>
                <a:pt x="1140694" y="4488595"/>
                <a:pt x="1137887" y="4486726"/>
                <a:pt x="1135080" y="4483923"/>
              </a:cubicBezTo>
              <a:close/>
              <a:moveTo>
                <a:pt x="1517945" y="4483923"/>
              </a:moveTo>
              <a:cubicBezTo>
                <a:pt x="1516074" y="4484858"/>
                <a:pt x="1515138" y="4484858"/>
                <a:pt x="1514203" y="4485792"/>
              </a:cubicBezTo>
              <a:cubicBezTo>
                <a:pt x="1519817" y="4487660"/>
                <a:pt x="1523559" y="4488595"/>
                <a:pt x="1523559" y="4488595"/>
              </a:cubicBezTo>
              <a:cubicBezTo>
                <a:pt x="1523559" y="4488595"/>
                <a:pt x="1520752" y="4486726"/>
                <a:pt x="1517945" y="4483923"/>
              </a:cubicBezTo>
              <a:close/>
              <a:moveTo>
                <a:pt x="1900809" y="4483923"/>
              </a:moveTo>
              <a:cubicBezTo>
                <a:pt x="1898938" y="4484858"/>
                <a:pt x="1898002" y="4484858"/>
                <a:pt x="1897067" y="4485792"/>
              </a:cubicBezTo>
              <a:cubicBezTo>
                <a:pt x="1902681" y="4487660"/>
                <a:pt x="1906423" y="4488595"/>
                <a:pt x="1906423" y="4488595"/>
              </a:cubicBezTo>
              <a:cubicBezTo>
                <a:pt x="1906423" y="4488595"/>
                <a:pt x="1903616" y="4486726"/>
                <a:pt x="1900809" y="4483923"/>
              </a:cubicBezTo>
              <a:close/>
              <a:moveTo>
                <a:pt x="2283674" y="4483923"/>
              </a:moveTo>
              <a:cubicBezTo>
                <a:pt x="2281803" y="4484858"/>
                <a:pt x="2280867" y="4484858"/>
                <a:pt x="2279932" y="4485792"/>
              </a:cubicBezTo>
              <a:cubicBezTo>
                <a:pt x="2285546" y="4487660"/>
                <a:pt x="2289288" y="4488595"/>
                <a:pt x="2289288" y="4488595"/>
              </a:cubicBezTo>
              <a:cubicBezTo>
                <a:pt x="2289288" y="4488595"/>
                <a:pt x="2286481" y="4486726"/>
                <a:pt x="2283674" y="4483923"/>
              </a:cubicBezTo>
              <a:close/>
              <a:moveTo>
                <a:pt x="2666539" y="4483923"/>
              </a:moveTo>
              <a:cubicBezTo>
                <a:pt x="2664668" y="4484858"/>
                <a:pt x="2663732" y="4484858"/>
                <a:pt x="2662796" y="4485792"/>
              </a:cubicBezTo>
              <a:cubicBezTo>
                <a:pt x="2668411" y="4487660"/>
                <a:pt x="2672153" y="4488595"/>
                <a:pt x="2672153" y="4488595"/>
              </a:cubicBezTo>
              <a:cubicBezTo>
                <a:pt x="2672153" y="4488595"/>
                <a:pt x="2669346" y="4486726"/>
                <a:pt x="2666539" y="4483923"/>
              </a:cubicBezTo>
              <a:close/>
              <a:moveTo>
                <a:pt x="3049404" y="4483923"/>
              </a:moveTo>
              <a:cubicBezTo>
                <a:pt x="3047533" y="4484858"/>
                <a:pt x="3046597" y="4484858"/>
                <a:pt x="3045662" y="4485792"/>
              </a:cubicBezTo>
              <a:cubicBezTo>
                <a:pt x="3051276" y="4487660"/>
                <a:pt x="3055018" y="4488595"/>
                <a:pt x="3055018" y="4488595"/>
              </a:cubicBezTo>
              <a:cubicBezTo>
                <a:pt x="3055018" y="4488595"/>
                <a:pt x="3052211" y="4486726"/>
                <a:pt x="3049404" y="4483923"/>
              </a:cubicBezTo>
              <a:close/>
              <a:moveTo>
                <a:pt x="3432269" y="4483923"/>
              </a:moveTo>
              <a:cubicBezTo>
                <a:pt x="3430397" y="4484858"/>
                <a:pt x="3429462" y="4484858"/>
                <a:pt x="3428527" y="4485792"/>
              </a:cubicBezTo>
              <a:cubicBezTo>
                <a:pt x="3434140" y="4487660"/>
                <a:pt x="3437883" y="4488595"/>
                <a:pt x="3437883" y="4488595"/>
              </a:cubicBezTo>
              <a:cubicBezTo>
                <a:pt x="3437883" y="4488595"/>
                <a:pt x="3435076" y="4486726"/>
                <a:pt x="3432269" y="4483923"/>
              </a:cubicBezTo>
              <a:close/>
              <a:moveTo>
                <a:pt x="3815134" y="4483923"/>
              </a:moveTo>
              <a:cubicBezTo>
                <a:pt x="3813262" y="4484858"/>
                <a:pt x="3812327" y="4484858"/>
                <a:pt x="3811391" y="4485792"/>
              </a:cubicBezTo>
              <a:cubicBezTo>
                <a:pt x="3817005" y="4487660"/>
                <a:pt x="3820748" y="4488595"/>
                <a:pt x="3820748" y="4488595"/>
              </a:cubicBezTo>
              <a:cubicBezTo>
                <a:pt x="3820748" y="4488595"/>
                <a:pt x="3817941" y="4486726"/>
                <a:pt x="3815134" y="4483923"/>
              </a:cubicBezTo>
              <a:close/>
              <a:moveTo>
                <a:pt x="212607" y="4468953"/>
              </a:moveTo>
              <a:lnTo>
                <a:pt x="212839" y="4469104"/>
              </a:lnTo>
              <a:lnTo>
                <a:pt x="213098" y="4468975"/>
              </a:lnTo>
              <a:close/>
              <a:moveTo>
                <a:pt x="978337" y="4468953"/>
              </a:moveTo>
              <a:lnTo>
                <a:pt x="978569" y="4469104"/>
              </a:lnTo>
              <a:lnTo>
                <a:pt x="978828" y="4468975"/>
              </a:lnTo>
              <a:close/>
              <a:moveTo>
                <a:pt x="1361202" y="4468953"/>
              </a:moveTo>
              <a:lnTo>
                <a:pt x="1361434" y="4469104"/>
              </a:lnTo>
              <a:lnTo>
                <a:pt x="1361693" y="4468975"/>
              </a:lnTo>
              <a:close/>
              <a:moveTo>
                <a:pt x="1744066" y="4468953"/>
              </a:moveTo>
              <a:lnTo>
                <a:pt x="1744298" y="4469104"/>
              </a:lnTo>
              <a:lnTo>
                <a:pt x="1744557" y="4468975"/>
              </a:lnTo>
              <a:close/>
              <a:moveTo>
                <a:pt x="2126930" y="4468953"/>
              </a:moveTo>
              <a:lnTo>
                <a:pt x="2127163" y="4469104"/>
              </a:lnTo>
              <a:lnTo>
                <a:pt x="2127422" y="4468975"/>
              </a:lnTo>
              <a:close/>
              <a:moveTo>
                <a:pt x="2509795" y="4468953"/>
              </a:moveTo>
              <a:lnTo>
                <a:pt x="2510028" y="4469104"/>
              </a:lnTo>
              <a:lnTo>
                <a:pt x="2510287" y="4468975"/>
              </a:lnTo>
              <a:close/>
              <a:moveTo>
                <a:pt x="2892660" y="4468953"/>
              </a:moveTo>
              <a:lnTo>
                <a:pt x="2892892" y="4469104"/>
              </a:lnTo>
              <a:lnTo>
                <a:pt x="2893151" y="4468975"/>
              </a:lnTo>
              <a:close/>
              <a:moveTo>
                <a:pt x="3275525" y="4468953"/>
              </a:moveTo>
              <a:lnTo>
                <a:pt x="3275758" y="4469104"/>
              </a:lnTo>
              <a:lnTo>
                <a:pt x="3276017" y="4468975"/>
              </a:lnTo>
              <a:close/>
              <a:moveTo>
                <a:pt x="3658390" y="4468953"/>
              </a:moveTo>
              <a:lnTo>
                <a:pt x="3658622" y="4469104"/>
              </a:lnTo>
              <a:lnTo>
                <a:pt x="3658881" y="4468975"/>
              </a:lnTo>
              <a:close/>
              <a:moveTo>
                <a:pt x="595471" y="4468953"/>
              </a:moveTo>
              <a:lnTo>
                <a:pt x="595704" y="4469104"/>
              </a:lnTo>
              <a:lnTo>
                <a:pt x="595963" y="4468975"/>
              </a:lnTo>
              <a:close/>
              <a:moveTo>
                <a:pt x="589998" y="4419924"/>
              </a:moveTo>
              <a:cubicBezTo>
                <a:pt x="593858" y="4419224"/>
                <a:pt x="598302" y="4419925"/>
                <a:pt x="602513" y="4422260"/>
              </a:cubicBezTo>
              <a:cubicBezTo>
                <a:pt x="610933" y="4425997"/>
                <a:pt x="615612" y="4435340"/>
                <a:pt x="611869" y="4441880"/>
              </a:cubicBezTo>
              <a:cubicBezTo>
                <a:pt x="608126" y="4448420"/>
                <a:pt x="598770" y="4450289"/>
                <a:pt x="590349" y="4446552"/>
              </a:cubicBezTo>
              <a:cubicBezTo>
                <a:pt x="581928" y="4441880"/>
                <a:pt x="578186" y="4433472"/>
                <a:pt x="580993" y="4425997"/>
              </a:cubicBezTo>
              <a:cubicBezTo>
                <a:pt x="582864" y="4422727"/>
                <a:pt x="586139" y="4420625"/>
                <a:pt x="589998" y="4419924"/>
              </a:cubicBezTo>
              <a:close/>
              <a:moveTo>
                <a:pt x="207133" y="4419924"/>
              </a:moveTo>
              <a:cubicBezTo>
                <a:pt x="210993" y="4419224"/>
                <a:pt x="215437" y="4419925"/>
                <a:pt x="219648" y="4422260"/>
              </a:cubicBezTo>
              <a:cubicBezTo>
                <a:pt x="228068" y="4425997"/>
                <a:pt x="232747" y="4435340"/>
                <a:pt x="229004" y="4441880"/>
              </a:cubicBezTo>
              <a:cubicBezTo>
                <a:pt x="225261" y="4448420"/>
                <a:pt x="215905" y="4450289"/>
                <a:pt x="207484" y="4446552"/>
              </a:cubicBezTo>
              <a:cubicBezTo>
                <a:pt x="199063" y="4441880"/>
                <a:pt x="195321" y="4433472"/>
                <a:pt x="198128" y="4425997"/>
              </a:cubicBezTo>
              <a:cubicBezTo>
                <a:pt x="199999" y="4422727"/>
                <a:pt x="203274" y="4420625"/>
                <a:pt x="207133" y="4419924"/>
              </a:cubicBezTo>
              <a:close/>
              <a:moveTo>
                <a:pt x="972863" y="4419924"/>
              </a:moveTo>
              <a:cubicBezTo>
                <a:pt x="976723" y="4419224"/>
                <a:pt x="981167" y="4419925"/>
                <a:pt x="985378" y="4422260"/>
              </a:cubicBezTo>
              <a:cubicBezTo>
                <a:pt x="993798" y="4425997"/>
                <a:pt x="998477" y="4435340"/>
                <a:pt x="994734" y="4441880"/>
              </a:cubicBezTo>
              <a:cubicBezTo>
                <a:pt x="990991" y="4448420"/>
                <a:pt x="981635" y="4450289"/>
                <a:pt x="973214" y="4446552"/>
              </a:cubicBezTo>
              <a:cubicBezTo>
                <a:pt x="964793" y="4441880"/>
                <a:pt x="961051" y="4433472"/>
                <a:pt x="963858" y="4425997"/>
              </a:cubicBezTo>
              <a:cubicBezTo>
                <a:pt x="965729" y="4422727"/>
                <a:pt x="969004" y="4420625"/>
                <a:pt x="972863" y="4419924"/>
              </a:cubicBezTo>
              <a:close/>
              <a:moveTo>
                <a:pt x="1355728" y="4419924"/>
              </a:moveTo>
              <a:cubicBezTo>
                <a:pt x="1359588" y="4419224"/>
                <a:pt x="1364032" y="4419925"/>
                <a:pt x="1368243" y="4422260"/>
              </a:cubicBezTo>
              <a:cubicBezTo>
                <a:pt x="1376663" y="4425997"/>
                <a:pt x="1381342" y="4435340"/>
                <a:pt x="1377599" y="4441880"/>
              </a:cubicBezTo>
              <a:cubicBezTo>
                <a:pt x="1373856" y="4448420"/>
                <a:pt x="1364500" y="4450289"/>
                <a:pt x="1356079" y="4446552"/>
              </a:cubicBezTo>
              <a:cubicBezTo>
                <a:pt x="1347658" y="4441880"/>
                <a:pt x="1343916" y="4433472"/>
                <a:pt x="1346723" y="4425997"/>
              </a:cubicBezTo>
              <a:cubicBezTo>
                <a:pt x="1348594" y="4422727"/>
                <a:pt x="1351869" y="4420625"/>
                <a:pt x="1355728" y="4419924"/>
              </a:cubicBezTo>
              <a:close/>
              <a:moveTo>
                <a:pt x="1738592" y="4419924"/>
              </a:moveTo>
              <a:cubicBezTo>
                <a:pt x="1742452" y="4419224"/>
                <a:pt x="1746896" y="4419925"/>
                <a:pt x="1751107" y="4422260"/>
              </a:cubicBezTo>
              <a:cubicBezTo>
                <a:pt x="1759527" y="4425997"/>
                <a:pt x="1764206" y="4435340"/>
                <a:pt x="1760463" y="4441880"/>
              </a:cubicBezTo>
              <a:cubicBezTo>
                <a:pt x="1756720" y="4448420"/>
                <a:pt x="1747364" y="4450289"/>
                <a:pt x="1738943" y="4446552"/>
              </a:cubicBezTo>
              <a:cubicBezTo>
                <a:pt x="1730522" y="4441880"/>
                <a:pt x="1726780" y="4433472"/>
                <a:pt x="1729587" y="4425997"/>
              </a:cubicBezTo>
              <a:cubicBezTo>
                <a:pt x="1731458" y="4422727"/>
                <a:pt x="1734733" y="4420625"/>
                <a:pt x="1738592" y="4419924"/>
              </a:cubicBezTo>
              <a:close/>
              <a:moveTo>
                <a:pt x="2121457" y="4419924"/>
              </a:moveTo>
              <a:cubicBezTo>
                <a:pt x="2125317" y="4419224"/>
                <a:pt x="2129761" y="4419925"/>
                <a:pt x="2133972" y="4422260"/>
              </a:cubicBezTo>
              <a:cubicBezTo>
                <a:pt x="2142392" y="4425997"/>
                <a:pt x="2147071" y="4435340"/>
                <a:pt x="2143328" y="4441880"/>
              </a:cubicBezTo>
              <a:cubicBezTo>
                <a:pt x="2139585" y="4448420"/>
                <a:pt x="2130229" y="4450289"/>
                <a:pt x="2121808" y="4446552"/>
              </a:cubicBezTo>
              <a:cubicBezTo>
                <a:pt x="2113387" y="4441880"/>
                <a:pt x="2109645" y="4433472"/>
                <a:pt x="2112452" y="4425997"/>
              </a:cubicBezTo>
              <a:cubicBezTo>
                <a:pt x="2114323" y="4422727"/>
                <a:pt x="2117598" y="4420625"/>
                <a:pt x="2121457" y="4419924"/>
              </a:cubicBezTo>
              <a:close/>
              <a:moveTo>
                <a:pt x="2504322" y="4419924"/>
              </a:moveTo>
              <a:cubicBezTo>
                <a:pt x="2508182" y="4419224"/>
                <a:pt x="2512626" y="4419925"/>
                <a:pt x="2516837" y="4422260"/>
              </a:cubicBezTo>
              <a:cubicBezTo>
                <a:pt x="2525257" y="4425997"/>
                <a:pt x="2529936" y="4435340"/>
                <a:pt x="2526193" y="4441880"/>
              </a:cubicBezTo>
              <a:cubicBezTo>
                <a:pt x="2522450" y="4448420"/>
                <a:pt x="2513094" y="4450289"/>
                <a:pt x="2504673" y="4446552"/>
              </a:cubicBezTo>
              <a:cubicBezTo>
                <a:pt x="2496252" y="4441880"/>
                <a:pt x="2492510" y="4433472"/>
                <a:pt x="2495317" y="4425997"/>
              </a:cubicBezTo>
              <a:cubicBezTo>
                <a:pt x="2497188" y="4422727"/>
                <a:pt x="2500463" y="4420625"/>
                <a:pt x="2504322" y="4419924"/>
              </a:cubicBezTo>
              <a:close/>
              <a:moveTo>
                <a:pt x="2887187" y="4419924"/>
              </a:moveTo>
              <a:cubicBezTo>
                <a:pt x="2891047" y="4419224"/>
                <a:pt x="2895491" y="4419925"/>
                <a:pt x="2899701" y="4422260"/>
              </a:cubicBezTo>
              <a:cubicBezTo>
                <a:pt x="2908122" y="4425997"/>
                <a:pt x="2912800" y="4435340"/>
                <a:pt x="2909058" y="4441880"/>
              </a:cubicBezTo>
              <a:cubicBezTo>
                <a:pt x="2905315" y="4448420"/>
                <a:pt x="2895959" y="4450289"/>
                <a:pt x="2887538" y="4446552"/>
              </a:cubicBezTo>
              <a:cubicBezTo>
                <a:pt x="2879117" y="4441880"/>
                <a:pt x="2875375" y="4433472"/>
                <a:pt x="2878182" y="4425997"/>
              </a:cubicBezTo>
              <a:cubicBezTo>
                <a:pt x="2880053" y="4422727"/>
                <a:pt x="2883328" y="4420625"/>
                <a:pt x="2887187" y="4419924"/>
              </a:cubicBezTo>
              <a:close/>
              <a:moveTo>
                <a:pt x="3270052" y="4419924"/>
              </a:moveTo>
              <a:cubicBezTo>
                <a:pt x="3273912" y="4419224"/>
                <a:pt x="3278356" y="4419925"/>
                <a:pt x="3282566" y="4422260"/>
              </a:cubicBezTo>
              <a:cubicBezTo>
                <a:pt x="3290987" y="4425997"/>
                <a:pt x="3295665" y="4435340"/>
                <a:pt x="3291923" y="4441880"/>
              </a:cubicBezTo>
              <a:cubicBezTo>
                <a:pt x="3288180" y="4448420"/>
                <a:pt x="3278824" y="4450289"/>
                <a:pt x="3270403" y="4446552"/>
              </a:cubicBezTo>
              <a:cubicBezTo>
                <a:pt x="3261982" y="4441880"/>
                <a:pt x="3258240" y="4433472"/>
                <a:pt x="3261047" y="4425997"/>
              </a:cubicBezTo>
              <a:cubicBezTo>
                <a:pt x="3262918" y="4422727"/>
                <a:pt x="3266193" y="4420625"/>
                <a:pt x="3270052" y="4419924"/>
              </a:cubicBezTo>
              <a:close/>
              <a:moveTo>
                <a:pt x="3652917" y="4419924"/>
              </a:moveTo>
              <a:cubicBezTo>
                <a:pt x="3656776" y="4419224"/>
                <a:pt x="3661221" y="4419925"/>
                <a:pt x="3665431" y="4422260"/>
              </a:cubicBezTo>
              <a:cubicBezTo>
                <a:pt x="3673852" y="4425997"/>
                <a:pt x="3678530" y="4435340"/>
                <a:pt x="3674787" y="4441880"/>
              </a:cubicBezTo>
              <a:cubicBezTo>
                <a:pt x="3671045" y="4448420"/>
                <a:pt x="3661689" y="4450289"/>
                <a:pt x="3653268" y="4446552"/>
              </a:cubicBezTo>
              <a:cubicBezTo>
                <a:pt x="3644847" y="4441880"/>
                <a:pt x="3641104" y="4433472"/>
                <a:pt x="3643911" y="4425997"/>
              </a:cubicBezTo>
              <a:cubicBezTo>
                <a:pt x="3645782" y="4422727"/>
                <a:pt x="3649058" y="4420625"/>
                <a:pt x="3652917" y="4419924"/>
              </a:cubicBezTo>
              <a:close/>
              <a:moveTo>
                <a:pt x="143861" y="4415720"/>
              </a:moveTo>
              <a:cubicBezTo>
                <a:pt x="158831" y="4415720"/>
                <a:pt x="171930" y="4425063"/>
                <a:pt x="178479" y="4430669"/>
              </a:cubicBezTo>
              <a:cubicBezTo>
                <a:pt x="174737" y="4429735"/>
                <a:pt x="170994" y="4429735"/>
                <a:pt x="167252" y="4429735"/>
              </a:cubicBezTo>
              <a:cubicBezTo>
                <a:pt x="147603" y="4429735"/>
                <a:pt x="131697" y="4433472"/>
                <a:pt x="131697" y="4433472"/>
              </a:cubicBezTo>
              <a:cubicBezTo>
                <a:pt x="131697" y="4433472"/>
                <a:pt x="147603" y="4437209"/>
                <a:pt x="167252" y="4437209"/>
              </a:cubicBezTo>
              <a:cubicBezTo>
                <a:pt x="170994" y="4437209"/>
                <a:pt x="174737" y="4437209"/>
                <a:pt x="178479" y="4437209"/>
              </a:cubicBezTo>
              <a:cubicBezTo>
                <a:pt x="171930" y="4442815"/>
                <a:pt x="158831" y="4452157"/>
                <a:pt x="143861" y="4452157"/>
              </a:cubicBezTo>
              <a:cubicBezTo>
                <a:pt x="122341" y="4452157"/>
                <a:pt x="105499" y="4433472"/>
                <a:pt x="105499" y="4433472"/>
              </a:cubicBezTo>
              <a:cubicBezTo>
                <a:pt x="105499" y="4433472"/>
                <a:pt x="122341" y="4415720"/>
                <a:pt x="143861" y="4415720"/>
              </a:cubicBezTo>
              <a:close/>
              <a:moveTo>
                <a:pt x="415197" y="4415720"/>
              </a:moveTo>
              <a:cubicBezTo>
                <a:pt x="436717" y="4415720"/>
                <a:pt x="453558" y="4433472"/>
                <a:pt x="453558" y="4433472"/>
              </a:cubicBezTo>
              <a:cubicBezTo>
                <a:pt x="453558" y="4433472"/>
                <a:pt x="436717" y="4452157"/>
                <a:pt x="415197" y="4452157"/>
              </a:cubicBezTo>
              <a:cubicBezTo>
                <a:pt x="399291" y="4452157"/>
                <a:pt x="386192" y="4442815"/>
                <a:pt x="380578" y="4437209"/>
              </a:cubicBezTo>
              <a:cubicBezTo>
                <a:pt x="384321" y="4437209"/>
                <a:pt x="388063" y="4437209"/>
                <a:pt x="391806" y="4437209"/>
              </a:cubicBezTo>
              <a:cubicBezTo>
                <a:pt x="411454" y="4437209"/>
                <a:pt x="426425" y="4433472"/>
                <a:pt x="426425" y="4433472"/>
              </a:cubicBezTo>
              <a:cubicBezTo>
                <a:pt x="426425" y="4433472"/>
                <a:pt x="411454" y="4429735"/>
                <a:pt x="391806" y="4429735"/>
              </a:cubicBezTo>
              <a:cubicBezTo>
                <a:pt x="388063" y="4429735"/>
                <a:pt x="384321" y="4429735"/>
                <a:pt x="380578" y="4430669"/>
              </a:cubicBezTo>
              <a:cubicBezTo>
                <a:pt x="386192" y="4425063"/>
                <a:pt x="399291" y="4415720"/>
                <a:pt x="415197" y="4415720"/>
              </a:cubicBezTo>
              <a:close/>
              <a:moveTo>
                <a:pt x="526725" y="4415720"/>
              </a:moveTo>
              <a:cubicBezTo>
                <a:pt x="541696" y="4415720"/>
                <a:pt x="554795" y="4425063"/>
                <a:pt x="561344" y="4430669"/>
              </a:cubicBezTo>
              <a:cubicBezTo>
                <a:pt x="557602" y="4429735"/>
                <a:pt x="553859" y="4429735"/>
                <a:pt x="550117" y="4429735"/>
              </a:cubicBezTo>
              <a:cubicBezTo>
                <a:pt x="530468" y="4429735"/>
                <a:pt x="514562" y="4433472"/>
                <a:pt x="514562" y="4433472"/>
              </a:cubicBezTo>
              <a:cubicBezTo>
                <a:pt x="514562" y="4433472"/>
                <a:pt x="530468" y="4437209"/>
                <a:pt x="550117" y="4437209"/>
              </a:cubicBezTo>
              <a:cubicBezTo>
                <a:pt x="553859" y="4437209"/>
                <a:pt x="557602" y="4437209"/>
                <a:pt x="561344" y="4437209"/>
              </a:cubicBezTo>
              <a:cubicBezTo>
                <a:pt x="554795" y="4442815"/>
                <a:pt x="541696" y="4452157"/>
                <a:pt x="526725" y="4452157"/>
              </a:cubicBezTo>
              <a:cubicBezTo>
                <a:pt x="505206" y="4452157"/>
                <a:pt x="488364" y="4433472"/>
                <a:pt x="488364" y="4433472"/>
              </a:cubicBezTo>
              <a:cubicBezTo>
                <a:pt x="488364" y="4433472"/>
                <a:pt x="505206" y="4415720"/>
                <a:pt x="526725" y="4415720"/>
              </a:cubicBezTo>
              <a:close/>
              <a:moveTo>
                <a:pt x="798062" y="4415720"/>
              </a:moveTo>
              <a:cubicBezTo>
                <a:pt x="819582" y="4415720"/>
                <a:pt x="836423" y="4433472"/>
                <a:pt x="836423" y="4433472"/>
              </a:cubicBezTo>
              <a:cubicBezTo>
                <a:pt x="836423" y="4433472"/>
                <a:pt x="819582" y="4452157"/>
                <a:pt x="798062" y="4452157"/>
              </a:cubicBezTo>
              <a:cubicBezTo>
                <a:pt x="782156" y="4452157"/>
                <a:pt x="769057" y="4442815"/>
                <a:pt x="763443" y="4437209"/>
              </a:cubicBezTo>
              <a:cubicBezTo>
                <a:pt x="767186" y="4437209"/>
                <a:pt x="770928" y="4437209"/>
                <a:pt x="774671" y="4437209"/>
              </a:cubicBezTo>
              <a:cubicBezTo>
                <a:pt x="794319" y="4437209"/>
                <a:pt x="809290" y="4433472"/>
                <a:pt x="809290" y="4433472"/>
              </a:cubicBezTo>
              <a:cubicBezTo>
                <a:pt x="809290" y="4433472"/>
                <a:pt x="794319" y="4429735"/>
                <a:pt x="774671" y="4429735"/>
              </a:cubicBezTo>
              <a:cubicBezTo>
                <a:pt x="770928" y="4429735"/>
                <a:pt x="767186" y="4429735"/>
                <a:pt x="763443" y="4430669"/>
              </a:cubicBezTo>
              <a:cubicBezTo>
                <a:pt x="769057" y="4425063"/>
                <a:pt x="782156" y="4415720"/>
                <a:pt x="798062" y="4415720"/>
              </a:cubicBezTo>
              <a:close/>
              <a:moveTo>
                <a:pt x="909590" y="4415720"/>
              </a:moveTo>
              <a:cubicBezTo>
                <a:pt x="924561" y="4415720"/>
                <a:pt x="937660" y="4425063"/>
                <a:pt x="944209" y="4430669"/>
              </a:cubicBezTo>
              <a:cubicBezTo>
                <a:pt x="940467" y="4429735"/>
                <a:pt x="936724" y="4429735"/>
                <a:pt x="932982" y="4429735"/>
              </a:cubicBezTo>
              <a:cubicBezTo>
                <a:pt x="913333" y="4429735"/>
                <a:pt x="897427" y="4433472"/>
                <a:pt x="897427" y="4433472"/>
              </a:cubicBezTo>
              <a:cubicBezTo>
                <a:pt x="897427" y="4433472"/>
                <a:pt x="913333" y="4437209"/>
                <a:pt x="932982" y="4437209"/>
              </a:cubicBezTo>
              <a:cubicBezTo>
                <a:pt x="936724" y="4437209"/>
                <a:pt x="940467" y="4437209"/>
                <a:pt x="944209" y="4437209"/>
              </a:cubicBezTo>
              <a:cubicBezTo>
                <a:pt x="937660" y="4442815"/>
                <a:pt x="924561" y="4452157"/>
                <a:pt x="909590" y="4452157"/>
              </a:cubicBezTo>
              <a:cubicBezTo>
                <a:pt x="888071" y="4452157"/>
                <a:pt x="871229" y="4433472"/>
                <a:pt x="871229" y="4433472"/>
              </a:cubicBezTo>
              <a:cubicBezTo>
                <a:pt x="871229" y="4433472"/>
                <a:pt x="888071" y="4415720"/>
                <a:pt x="909590" y="4415720"/>
              </a:cubicBezTo>
              <a:close/>
              <a:moveTo>
                <a:pt x="1180927" y="4415720"/>
              </a:moveTo>
              <a:cubicBezTo>
                <a:pt x="1202447" y="4415720"/>
                <a:pt x="1219288" y="4433472"/>
                <a:pt x="1219288" y="4433472"/>
              </a:cubicBezTo>
              <a:cubicBezTo>
                <a:pt x="1219288" y="4433472"/>
                <a:pt x="1202447" y="4452157"/>
                <a:pt x="1180927" y="4452157"/>
              </a:cubicBezTo>
              <a:cubicBezTo>
                <a:pt x="1165021" y="4452157"/>
                <a:pt x="1151922" y="4442815"/>
                <a:pt x="1146308" y="4437209"/>
              </a:cubicBezTo>
              <a:cubicBezTo>
                <a:pt x="1150051" y="4437209"/>
                <a:pt x="1153793" y="4437209"/>
                <a:pt x="1157536" y="4437209"/>
              </a:cubicBezTo>
              <a:cubicBezTo>
                <a:pt x="1177184" y="4437209"/>
                <a:pt x="1192155" y="4433472"/>
                <a:pt x="1192155" y="4433472"/>
              </a:cubicBezTo>
              <a:cubicBezTo>
                <a:pt x="1192155" y="4433472"/>
                <a:pt x="1177184" y="4429735"/>
                <a:pt x="1157536" y="4429735"/>
              </a:cubicBezTo>
              <a:cubicBezTo>
                <a:pt x="1153793" y="4429735"/>
                <a:pt x="1150051" y="4429735"/>
                <a:pt x="1146308" y="4430669"/>
              </a:cubicBezTo>
              <a:cubicBezTo>
                <a:pt x="1151922" y="4425063"/>
                <a:pt x="1165021" y="4415720"/>
                <a:pt x="1180927" y="4415720"/>
              </a:cubicBezTo>
              <a:close/>
              <a:moveTo>
                <a:pt x="1292455" y="4415720"/>
              </a:moveTo>
              <a:cubicBezTo>
                <a:pt x="1307426" y="4415720"/>
                <a:pt x="1320525" y="4425063"/>
                <a:pt x="1327074" y="4430669"/>
              </a:cubicBezTo>
              <a:cubicBezTo>
                <a:pt x="1323332" y="4429735"/>
                <a:pt x="1319589" y="4429735"/>
                <a:pt x="1315847" y="4429735"/>
              </a:cubicBezTo>
              <a:cubicBezTo>
                <a:pt x="1296198" y="4429735"/>
                <a:pt x="1280292" y="4433472"/>
                <a:pt x="1280292" y="4433472"/>
              </a:cubicBezTo>
              <a:cubicBezTo>
                <a:pt x="1280292" y="4433472"/>
                <a:pt x="1296198" y="4437209"/>
                <a:pt x="1315847" y="4437209"/>
              </a:cubicBezTo>
              <a:cubicBezTo>
                <a:pt x="1319589" y="4437209"/>
                <a:pt x="1323332" y="4437209"/>
                <a:pt x="1327074" y="4437209"/>
              </a:cubicBezTo>
              <a:cubicBezTo>
                <a:pt x="1320525" y="4442815"/>
                <a:pt x="1307426" y="4452157"/>
                <a:pt x="1292455" y="4452157"/>
              </a:cubicBezTo>
              <a:cubicBezTo>
                <a:pt x="1270936" y="4452157"/>
                <a:pt x="1254094" y="4433472"/>
                <a:pt x="1254094" y="4433472"/>
              </a:cubicBezTo>
              <a:cubicBezTo>
                <a:pt x="1254094" y="4433472"/>
                <a:pt x="1270936" y="4415720"/>
                <a:pt x="1292455" y="4415720"/>
              </a:cubicBezTo>
              <a:close/>
              <a:moveTo>
                <a:pt x="1563792" y="4415720"/>
              </a:moveTo>
              <a:cubicBezTo>
                <a:pt x="1585312" y="4415720"/>
                <a:pt x="1602153" y="4433472"/>
                <a:pt x="1602153" y="4433472"/>
              </a:cubicBezTo>
              <a:cubicBezTo>
                <a:pt x="1602153" y="4433472"/>
                <a:pt x="1585312" y="4452157"/>
                <a:pt x="1563792" y="4452157"/>
              </a:cubicBezTo>
              <a:cubicBezTo>
                <a:pt x="1547886" y="4452157"/>
                <a:pt x="1534787" y="4442815"/>
                <a:pt x="1529173" y="4437209"/>
              </a:cubicBezTo>
              <a:cubicBezTo>
                <a:pt x="1532916" y="4437209"/>
                <a:pt x="1536658" y="4437209"/>
                <a:pt x="1540401" y="4437209"/>
              </a:cubicBezTo>
              <a:cubicBezTo>
                <a:pt x="1560049" y="4437209"/>
                <a:pt x="1575020" y="4433472"/>
                <a:pt x="1575020" y="4433472"/>
              </a:cubicBezTo>
              <a:cubicBezTo>
                <a:pt x="1575020" y="4433472"/>
                <a:pt x="1560049" y="4429735"/>
                <a:pt x="1540401" y="4429735"/>
              </a:cubicBezTo>
              <a:cubicBezTo>
                <a:pt x="1536658" y="4429735"/>
                <a:pt x="1532916" y="4429735"/>
                <a:pt x="1529173" y="4430669"/>
              </a:cubicBezTo>
              <a:cubicBezTo>
                <a:pt x="1534787" y="4425063"/>
                <a:pt x="1547886" y="4415720"/>
                <a:pt x="1563792" y="4415720"/>
              </a:cubicBezTo>
              <a:close/>
              <a:moveTo>
                <a:pt x="1675319" y="4415720"/>
              </a:moveTo>
              <a:cubicBezTo>
                <a:pt x="1690290" y="4415720"/>
                <a:pt x="1703389" y="4425063"/>
                <a:pt x="1709938" y="4430669"/>
              </a:cubicBezTo>
              <a:cubicBezTo>
                <a:pt x="1706196" y="4429735"/>
                <a:pt x="1702453" y="4429735"/>
                <a:pt x="1698711" y="4429735"/>
              </a:cubicBezTo>
              <a:cubicBezTo>
                <a:pt x="1679062" y="4429735"/>
                <a:pt x="1663156" y="4433472"/>
                <a:pt x="1663156" y="4433472"/>
              </a:cubicBezTo>
              <a:cubicBezTo>
                <a:pt x="1663156" y="4433472"/>
                <a:pt x="1679062" y="4437209"/>
                <a:pt x="1698711" y="4437209"/>
              </a:cubicBezTo>
              <a:cubicBezTo>
                <a:pt x="1702453" y="4437209"/>
                <a:pt x="1706196" y="4437209"/>
                <a:pt x="1709938" y="4437209"/>
              </a:cubicBezTo>
              <a:cubicBezTo>
                <a:pt x="1703389" y="4442815"/>
                <a:pt x="1690290" y="4452157"/>
                <a:pt x="1675319" y="4452157"/>
              </a:cubicBezTo>
              <a:cubicBezTo>
                <a:pt x="1653800" y="4452157"/>
                <a:pt x="1636958" y="4433472"/>
                <a:pt x="1636958" y="4433472"/>
              </a:cubicBezTo>
              <a:cubicBezTo>
                <a:pt x="1636958" y="4433472"/>
                <a:pt x="1653800" y="4415720"/>
                <a:pt x="1675319" y="4415720"/>
              </a:cubicBezTo>
              <a:close/>
              <a:moveTo>
                <a:pt x="1946656" y="4415720"/>
              </a:moveTo>
              <a:cubicBezTo>
                <a:pt x="1968176" y="4415720"/>
                <a:pt x="1985017" y="4433472"/>
                <a:pt x="1985017" y="4433472"/>
              </a:cubicBezTo>
              <a:cubicBezTo>
                <a:pt x="1985017" y="4433472"/>
                <a:pt x="1968176" y="4452157"/>
                <a:pt x="1946656" y="4452157"/>
              </a:cubicBezTo>
              <a:cubicBezTo>
                <a:pt x="1930750" y="4452157"/>
                <a:pt x="1917651" y="4442815"/>
                <a:pt x="1912037" y="4437209"/>
              </a:cubicBezTo>
              <a:cubicBezTo>
                <a:pt x="1915780" y="4437209"/>
                <a:pt x="1919522" y="4437209"/>
                <a:pt x="1923265" y="4437209"/>
              </a:cubicBezTo>
              <a:cubicBezTo>
                <a:pt x="1942913" y="4437209"/>
                <a:pt x="1957884" y="4433472"/>
                <a:pt x="1957884" y="4433472"/>
              </a:cubicBezTo>
              <a:cubicBezTo>
                <a:pt x="1957884" y="4433472"/>
                <a:pt x="1942913" y="4429735"/>
                <a:pt x="1923265" y="4429735"/>
              </a:cubicBezTo>
              <a:cubicBezTo>
                <a:pt x="1919522" y="4429735"/>
                <a:pt x="1915780" y="4429735"/>
                <a:pt x="1912037" y="4430669"/>
              </a:cubicBezTo>
              <a:cubicBezTo>
                <a:pt x="1917651" y="4425063"/>
                <a:pt x="1930750" y="4415720"/>
                <a:pt x="1946656" y="4415720"/>
              </a:cubicBezTo>
              <a:close/>
              <a:moveTo>
                <a:pt x="2058184" y="4415720"/>
              </a:moveTo>
              <a:cubicBezTo>
                <a:pt x="2073155" y="4415720"/>
                <a:pt x="2086254" y="4425063"/>
                <a:pt x="2092803" y="4430669"/>
              </a:cubicBezTo>
              <a:cubicBezTo>
                <a:pt x="2089061" y="4429735"/>
                <a:pt x="2085318" y="4429735"/>
                <a:pt x="2081576" y="4429735"/>
              </a:cubicBezTo>
              <a:cubicBezTo>
                <a:pt x="2061927" y="4429735"/>
                <a:pt x="2046021" y="4433472"/>
                <a:pt x="2046021" y="4433472"/>
              </a:cubicBezTo>
              <a:cubicBezTo>
                <a:pt x="2046021" y="4433472"/>
                <a:pt x="2061927" y="4437209"/>
                <a:pt x="2081576" y="4437209"/>
              </a:cubicBezTo>
              <a:cubicBezTo>
                <a:pt x="2085318" y="4437209"/>
                <a:pt x="2089061" y="4437209"/>
                <a:pt x="2092803" y="4437209"/>
              </a:cubicBezTo>
              <a:cubicBezTo>
                <a:pt x="2086254" y="4442815"/>
                <a:pt x="2073155" y="4452157"/>
                <a:pt x="2058184" y="4452157"/>
              </a:cubicBezTo>
              <a:cubicBezTo>
                <a:pt x="2036665" y="4452157"/>
                <a:pt x="2019823" y="4433472"/>
                <a:pt x="2019823" y="4433472"/>
              </a:cubicBezTo>
              <a:cubicBezTo>
                <a:pt x="2019823" y="4433472"/>
                <a:pt x="2036665" y="4415720"/>
                <a:pt x="2058184" y="4415720"/>
              </a:cubicBezTo>
              <a:close/>
              <a:moveTo>
                <a:pt x="2329521" y="4415720"/>
              </a:moveTo>
              <a:cubicBezTo>
                <a:pt x="2351041" y="4415720"/>
                <a:pt x="2367882" y="4433472"/>
                <a:pt x="2367882" y="4433472"/>
              </a:cubicBezTo>
              <a:cubicBezTo>
                <a:pt x="2367882" y="4433472"/>
                <a:pt x="2351041" y="4452157"/>
                <a:pt x="2329521" y="4452157"/>
              </a:cubicBezTo>
              <a:cubicBezTo>
                <a:pt x="2313615" y="4452157"/>
                <a:pt x="2300516" y="4442815"/>
                <a:pt x="2294902" y="4437209"/>
              </a:cubicBezTo>
              <a:cubicBezTo>
                <a:pt x="2298645" y="4437209"/>
                <a:pt x="2302387" y="4437209"/>
                <a:pt x="2306130" y="4437209"/>
              </a:cubicBezTo>
              <a:cubicBezTo>
                <a:pt x="2325778" y="4437209"/>
                <a:pt x="2340749" y="4433472"/>
                <a:pt x="2340749" y="4433472"/>
              </a:cubicBezTo>
              <a:cubicBezTo>
                <a:pt x="2340749" y="4433472"/>
                <a:pt x="2325778" y="4429735"/>
                <a:pt x="2306130" y="4429735"/>
              </a:cubicBezTo>
              <a:cubicBezTo>
                <a:pt x="2302387" y="4429735"/>
                <a:pt x="2298645" y="4429735"/>
                <a:pt x="2294902" y="4430669"/>
              </a:cubicBezTo>
              <a:cubicBezTo>
                <a:pt x="2300516" y="4425063"/>
                <a:pt x="2313615" y="4415720"/>
                <a:pt x="2329521" y="4415720"/>
              </a:cubicBezTo>
              <a:close/>
              <a:moveTo>
                <a:pt x="2441049" y="4415720"/>
              </a:moveTo>
              <a:cubicBezTo>
                <a:pt x="2456020" y="4415720"/>
                <a:pt x="2469119" y="4425063"/>
                <a:pt x="2475668" y="4430669"/>
              </a:cubicBezTo>
              <a:cubicBezTo>
                <a:pt x="2471926" y="4429735"/>
                <a:pt x="2468183" y="4429735"/>
                <a:pt x="2464441" y="4429735"/>
              </a:cubicBezTo>
              <a:cubicBezTo>
                <a:pt x="2444792" y="4429735"/>
                <a:pt x="2428886" y="4433472"/>
                <a:pt x="2428886" y="4433472"/>
              </a:cubicBezTo>
              <a:cubicBezTo>
                <a:pt x="2428886" y="4433472"/>
                <a:pt x="2444792" y="4437209"/>
                <a:pt x="2464441" y="4437209"/>
              </a:cubicBezTo>
              <a:cubicBezTo>
                <a:pt x="2468183" y="4437209"/>
                <a:pt x="2471926" y="4437209"/>
                <a:pt x="2475668" y="4437209"/>
              </a:cubicBezTo>
              <a:cubicBezTo>
                <a:pt x="2469119" y="4442815"/>
                <a:pt x="2456020" y="4452157"/>
                <a:pt x="2441049" y="4452157"/>
              </a:cubicBezTo>
              <a:cubicBezTo>
                <a:pt x="2419530" y="4452157"/>
                <a:pt x="2402688" y="4433472"/>
                <a:pt x="2402688" y="4433472"/>
              </a:cubicBezTo>
              <a:cubicBezTo>
                <a:pt x="2402688" y="4433472"/>
                <a:pt x="2419530" y="4415720"/>
                <a:pt x="2441049" y="4415720"/>
              </a:cubicBezTo>
              <a:close/>
              <a:moveTo>
                <a:pt x="2712385" y="4415720"/>
              </a:moveTo>
              <a:cubicBezTo>
                <a:pt x="2733906" y="4415720"/>
                <a:pt x="2750747" y="4433472"/>
                <a:pt x="2750747" y="4433472"/>
              </a:cubicBezTo>
              <a:cubicBezTo>
                <a:pt x="2750747" y="4433472"/>
                <a:pt x="2733906" y="4452157"/>
                <a:pt x="2712385" y="4452157"/>
              </a:cubicBezTo>
              <a:cubicBezTo>
                <a:pt x="2696479" y="4452157"/>
                <a:pt x="2683380" y="4442815"/>
                <a:pt x="2677767" y="4437209"/>
              </a:cubicBezTo>
              <a:cubicBezTo>
                <a:pt x="2681510" y="4437209"/>
                <a:pt x="2685252" y="4437209"/>
                <a:pt x="2688995" y="4437209"/>
              </a:cubicBezTo>
              <a:cubicBezTo>
                <a:pt x="2708643" y="4437209"/>
                <a:pt x="2723613" y="4433472"/>
                <a:pt x="2723613" y="4433472"/>
              </a:cubicBezTo>
              <a:cubicBezTo>
                <a:pt x="2723613" y="4433472"/>
                <a:pt x="2708643" y="4429735"/>
                <a:pt x="2688995" y="4429735"/>
              </a:cubicBezTo>
              <a:cubicBezTo>
                <a:pt x="2685252" y="4429735"/>
                <a:pt x="2681510" y="4429735"/>
                <a:pt x="2677767" y="4430669"/>
              </a:cubicBezTo>
              <a:cubicBezTo>
                <a:pt x="2683380" y="4425063"/>
                <a:pt x="2696479" y="4415720"/>
                <a:pt x="2712385" y="4415720"/>
              </a:cubicBezTo>
              <a:close/>
              <a:moveTo>
                <a:pt x="2823914" y="4415720"/>
              </a:moveTo>
              <a:cubicBezTo>
                <a:pt x="2838884" y="4415720"/>
                <a:pt x="2851984" y="4425063"/>
                <a:pt x="2858533" y="4430669"/>
              </a:cubicBezTo>
              <a:cubicBezTo>
                <a:pt x="2854790" y="4429735"/>
                <a:pt x="2851048" y="4429735"/>
                <a:pt x="2847305" y="4429735"/>
              </a:cubicBezTo>
              <a:cubicBezTo>
                <a:pt x="2827657" y="4429735"/>
                <a:pt x="2811751" y="4433472"/>
                <a:pt x="2811751" y="4433472"/>
              </a:cubicBezTo>
              <a:cubicBezTo>
                <a:pt x="2811751" y="4433472"/>
                <a:pt x="2827657" y="4437209"/>
                <a:pt x="2847305" y="4437209"/>
              </a:cubicBezTo>
              <a:cubicBezTo>
                <a:pt x="2851048" y="4437209"/>
                <a:pt x="2854790" y="4437209"/>
                <a:pt x="2858533" y="4437209"/>
              </a:cubicBezTo>
              <a:cubicBezTo>
                <a:pt x="2851984" y="4442815"/>
                <a:pt x="2838884" y="4452157"/>
                <a:pt x="2823914" y="4452157"/>
              </a:cubicBezTo>
              <a:cubicBezTo>
                <a:pt x="2802395" y="4452157"/>
                <a:pt x="2785553" y="4433472"/>
                <a:pt x="2785553" y="4433472"/>
              </a:cubicBezTo>
              <a:cubicBezTo>
                <a:pt x="2785553" y="4433472"/>
                <a:pt x="2802395" y="4415720"/>
                <a:pt x="2823914" y="4415720"/>
              </a:cubicBezTo>
              <a:close/>
              <a:moveTo>
                <a:pt x="3095251" y="4415720"/>
              </a:moveTo>
              <a:cubicBezTo>
                <a:pt x="3116770" y="4415720"/>
                <a:pt x="3133612" y="4433472"/>
                <a:pt x="3133612" y="4433472"/>
              </a:cubicBezTo>
              <a:cubicBezTo>
                <a:pt x="3133612" y="4433472"/>
                <a:pt x="3116770" y="4452157"/>
                <a:pt x="3095251" y="4452157"/>
              </a:cubicBezTo>
              <a:cubicBezTo>
                <a:pt x="3079345" y="4452157"/>
                <a:pt x="3066246" y="4442815"/>
                <a:pt x="3060632" y="4437209"/>
              </a:cubicBezTo>
              <a:cubicBezTo>
                <a:pt x="3064375" y="4437209"/>
                <a:pt x="3068117" y="4437209"/>
                <a:pt x="3071859" y="4437209"/>
              </a:cubicBezTo>
              <a:cubicBezTo>
                <a:pt x="3091508" y="4437209"/>
                <a:pt x="3106478" y="4433472"/>
                <a:pt x="3106478" y="4433472"/>
              </a:cubicBezTo>
              <a:cubicBezTo>
                <a:pt x="3106478" y="4433472"/>
                <a:pt x="3091508" y="4429735"/>
                <a:pt x="3071859" y="4429735"/>
              </a:cubicBezTo>
              <a:cubicBezTo>
                <a:pt x="3068117" y="4429735"/>
                <a:pt x="3064375" y="4429735"/>
                <a:pt x="3060632" y="4430669"/>
              </a:cubicBezTo>
              <a:cubicBezTo>
                <a:pt x="3066246" y="4425063"/>
                <a:pt x="3079345" y="4415720"/>
                <a:pt x="3095251" y="4415720"/>
              </a:cubicBezTo>
              <a:close/>
              <a:moveTo>
                <a:pt x="3206779" y="4415720"/>
              </a:moveTo>
              <a:cubicBezTo>
                <a:pt x="3221749" y="4415720"/>
                <a:pt x="3234848" y="4425063"/>
                <a:pt x="3241398" y="4430669"/>
              </a:cubicBezTo>
              <a:cubicBezTo>
                <a:pt x="3237656" y="4429735"/>
                <a:pt x="3233913" y="4429735"/>
                <a:pt x="3230170" y="4429735"/>
              </a:cubicBezTo>
              <a:cubicBezTo>
                <a:pt x="3210521" y="4429735"/>
                <a:pt x="3194616" y="4433472"/>
                <a:pt x="3194616" y="4433472"/>
              </a:cubicBezTo>
              <a:cubicBezTo>
                <a:pt x="3194616" y="4433472"/>
                <a:pt x="3210521" y="4437209"/>
                <a:pt x="3230170" y="4437209"/>
              </a:cubicBezTo>
              <a:cubicBezTo>
                <a:pt x="3233913" y="4437209"/>
                <a:pt x="3237656" y="4437209"/>
                <a:pt x="3241398" y="4437209"/>
              </a:cubicBezTo>
              <a:cubicBezTo>
                <a:pt x="3234848" y="4442815"/>
                <a:pt x="3221749" y="4452157"/>
                <a:pt x="3206779" y="4452157"/>
              </a:cubicBezTo>
              <a:cubicBezTo>
                <a:pt x="3185259" y="4452157"/>
                <a:pt x="3168418" y="4433472"/>
                <a:pt x="3168418" y="4433472"/>
              </a:cubicBezTo>
              <a:cubicBezTo>
                <a:pt x="3168418" y="4433472"/>
                <a:pt x="3185259" y="4415720"/>
                <a:pt x="3206779" y="4415720"/>
              </a:cubicBezTo>
              <a:close/>
              <a:moveTo>
                <a:pt x="3478116" y="4415720"/>
              </a:moveTo>
              <a:cubicBezTo>
                <a:pt x="3499635" y="4415720"/>
                <a:pt x="3516477" y="4433472"/>
                <a:pt x="3516477" y="4433472"/>
              </a:cubicBezTo>
              <a:cubicBezTo>
                <a:pt x="3516477" y="4433472"/>
                <a:pt x="3499635" y="4452157"/>
                <a:pt x="3478116" y="4452157"/>
              </a:cubicBezTo>
              <a:cubicBezTo>
                <a:pt x="3462210" y="4452157"/>
                <a:pt x="3449111" y="4442815"/>
                <a:pt x="3443496" y="4437209"/>
              </a:cubicBezTo>
              <a:cubicBezTo>
                <a:pt x="3447239" y="4437209"/>
                <a:pt x="3450982" y="4437209"/>
                <a:pt x="3454724" y="4437209"/>
              </a:cubicBezTo>
              <a:cubicBezTo>
                <a:pt x="3474373" y="4437209"/>
                <a:pt x="3489343" y="4433472"/>
                <a:pt x="3489343" y="4433472"/>
              </a:cubicBezTo>
              <a:cubicBezTo>
                <a:pt x="3489343" y="4433472"/>
                <a:pt x="3474373" y="4429735"/>
                <a:pt x="3454724" y="4429735"/>
              </a:cubicBezTo>
              <a:cubicBezTo>
                <a:pt x="3450982" y="4429735"/>
                <a:pt x="3447239" y="4429735"/>
                <a:pt x="3443496" y="4430669"/>
              </a:cubicBezTo>
              <a:cubicBezTo>
                <a:pt x="3449111" y="4425063"/>
                <a:pt x="3462210" y="4415720"/>
                <a:pt x="3478116" y="4415720"/>
              </a:cubicBezTo>
              <a:close/>
              <a:moveTo>
                <a:pt x="3589644" y="4415720"/>
              </a:moveTo>
              <a:cubicBezTo>
                <a:pt x="3604614" y="4415720"/>
                <a:pt x="3617713" y="4425063"/>
                <a:pt x="3624263" y="4430669"/>
              </a:cubicBezTo>
              <a:cubicBezTo>
                <a:pt x="3620520" y="4429735"/>
                <a:pt x="3616777" y="4429735"/>
                <a:pt x="3613035" y="4429735"/>
              </a:cubicBezTo>
              <a:cubicBezTo>
                <a:pt x="3593387" y="4429735"/>
                <a:pt x="3577481" y="4433472"/>
                <a:pt x="3577481" y="4433472"/>
              </a:cubicBezTo>
              <a:cubicBezTo>
                <a:pt x="3577481" y="4433472"/>
                <a:pt x="3593387" y="4437209"/>
                <a:pt x="3613035" y="4437209"/>
              </a:cubicBezTo>
              <a:cubicBezTo>
                <a:pt x="3616777" y="4437209"/>
                <a:pt x="3620520" y="4437209"/>
                <a:pt x="3624263" y="4437209"/>
              </a:cubicBezTo>
              <a:cubicBezTo>
                <a:pt x="3617713" y="4442815"/>
                <a:pt x="3604614" y="4452157"/>
                <a:pt x="3589644" y="4452157"/>
              </a:cubicBezTo>
              <a:cubicBezTo>
                <a:pt x="3568124" y="4452157"/>
                <a:pt x="3551283" y="4433472"/>
                <a:pt x="3551283" y="4433472"/>
              </a:cubicBezTo>
              <a:cubicBezTo>
                <a:pt x="3551283" y="4433472"/>
                <a:pt x="3568124" y="4415720"/>
                <a:pt x="3589644" y="4415720"/>
              </a:cubicBezTo>
              <a:close/>
              <a:moveTo>
                <a:pt x="3860981" y="4415720"/>
              </a:moveTo>
              <a:cubicBezTo>
                <a:pt x="3882500" y="4415720"/>
                <a:pt x="3899341" y="4433472"/>
                <a:pt x="3899341" y="4433472"/>
              </a:cubicBezTo>
              <a:cubicBezTo>
                <a:pt x="3899341" y="4433472"/>
                <a:pt x="3882500" y="4452157"/>
                <a:pt x="3860981" y="4452157"/>
              </a:cubicBezTo>
              <a:cubicBezTo>
                <a:pt x="3845074" y="4452157"/>
                <a:pt x="3831975" y="4442815"/>
                <a:pt x="3826361" y="4437209"/>
              </a:cubicBezTo>
              <a:cubicBezTo>
                <a:pt x="3830104" y="4437209"/>
                <a:pt x="3833846" y="4437209"/>
                <a:pt x="3837589" y="4437209"/>
              </a:cubicBezTo>
              <a:cubicBezTo>
                <a:pt x="3857238" y="4437209"/>
                <a:pt x="3872208" y="4433472"/>
                <a:pt x="3872208" y="4433472"/>
              </a:cubicBezTo>
              <a:cubicBezTo>
                <a:pt x="3872208" y="4433472"/>
                <a:pt x="3857238" y="4429735"/>
                <a:pt x="3837589" y="4429735"/>
              </a:cubicBezTo>
              <a:cubicBezTo>
                <a:pt x="3833846" y="4429735"/>
                <a:pt x="3830104" y="4429735"/>
                <a:pt x="3826361" y="4430669"/>
              </a:cubicBezTo>
              <a:cubicBezTo>
                <a:pt x="3831975" y="4425063"/>
                <a:pt x="3845074" y="4415720"/>
                <a:pt x="3860981" y="4415720"/>
              </a:cubicBezTo>
              <a:close/>
              <a:moveTo>
                <a:pt x="747069" y="4413618"/>
              </a:moveTo>
              <a:cubicBezTo>
                <a:pt x="752917" y="4414786"/>
                <a:pt x="757829" y="4418056"/>
                <a:pt x="760636" y="4423195"/>
              </a:cubicBezTo>
              <a:cubicBezTo>
                <a:pt x="766250" y="4433472"/>
                <a:pt x="759700" y="4447486"/>
                <a:pt x="747537" y="4454026"/>
              </a:cubicBezTo>
              <a:cubicBezTo>
                <a:pt x="734438" y="4461500"/>
                <a:pt x="719468" y="4457763"/>
                <a:pt x="713854" y="4447486"/>
              </a:cubicBezTo>
              <a:cubicBezTo>
                <a:pt x="708240" y="4437209"/>
                <a:pt x="714790" y="4423195"/>
                <a:pt x="727889" y="4416654"/>
              </a:cubicBezTo>
              <a:cubicBezTo>
                <a:pt x="734438" y="4413384"/>
                <a:pt x="741221" y="4412450"/>
                <a:pt x="747069" y="4413618"/>
              </a:cubicBezTo>
              <a:close/>
              <a:moveTo>
                <a:pt x="364204" y="4413618"/>
              </a:moveTo>
              <a:cubicBezTo>
                <a:pt x="370052" y="4414786"/>
                <a:pt x="374964" y="4418056"/>
                <a:pt x="377771" y="4423195"/>
              </a:cubicBezTo>
              <a:cubicBezTo>
                <a:pt x="383385" y="4433472"/>
                <a:pt x="376836" y="4447486"/>
                <a:pt x="364672" y="4454026"/>
              </a:cubicBezTo>
              <a:cubicBezTo>
                <a:pt x="351573" y="4461500"/>
                <a:pt x="336603" y="4457763"/>
                <a:pt x="330989" y="4447486"/>
              </a:cubicBezTo>
              <a:cubicBezTo>
                <a:pt x="325375" y="4437209"/>
                <a:pt x="331925" y="4423195"/>
                <a:pt x="345024" y="4416654"/>
              </a:cubicBezTo>
              <a:cubicBezTo>
                <a:pt x="351573" y="4413384"/>
                <a:pt x="358357" y="4412450"/>
                <a:pt x="364204" y="4413618"/>
              </a:cubicBezTo>
              <a:close/>
              <a:moveTo>
                <a:pt x="1129934" y="4413618"/>
              </a:moveTo>
              <a:cubicBezTo>
                <a:pt x="1135782" y="4414786"/>
                <a:pt x="1140694" y="4418056"/>
                <a:pt x="1143501" y="4423195"/>
              </a:cubicBezTo>
              <a:cubicBezTo>
                <a:pt x="1149115" y="4433472"/>
                <a:pt x="1142565" y="4447486"/>
                <a:pt x="1130402" y="4454026"/>
              </a:cubicBezTo>
              <a:cubicBezTo>
                <a:pt x="1117303" y="4461500"/>
                <a:pt x="1102333" y="4457763"/>
                <a:pt x="1096719" y="4447486"/>
              </a:cubicBezTo>
              <a:cubicBezTo>
                <a:pt x="1091105" y="4437209"/>
                <a:pt x="1097655" y="4423195"/>
                <a:pt x="1110754" y="4416654"/>
              </a:cubicBezTo>
              <a:cubicBezTo>
                <a:pt x="1117303" y="4413384"/>
                <a:pt x="1124086" y="4412450"/>
                <a:pt x="1129934" y="4413618"/>
              </a:cubicBezTo>
              <a:close/>
              <a:moveTo>
                <a:pt x="1512799" y="4413618"/>
              </a:moveTo>
              <a:cubicBezTo>
                <a:pt x="1518647" y="4414786"/>
                <a:pt x="1523559" y="4418056"/>
                <a:pt x="1526366" y="4423195"/>
              </a:cubicBezTo>
              <a:cubicBezTo>
                <a:pt x="1531980" y="4433472"/>
                <a:pt x="1525430" y="4447486"/>
                <a:pt x="1513267" y="4454026"/>
              </a:cubicBezTo>
              <a:cubicBezTo>
                <a:pt x="1500168" y="4461500"/>
                <a:pt x="1485198" y="4457763"/>
                <a:pt x="1479584" y="4447486"/>
              </a:cubicBezTo>
              <a:cubicBezTo>
                <a:pt x="1473970" y="4437209"/>
                <a:pt x="1480520" y="4423195"/>
                <a:pt x="1493619" y="4416654"/>
              </a:cubicBezTo>
              <a:cubicBezTo>
                <a:pt x="1500168" y="4413384"/>
                <a:pt x="1506951" y="4412450"/>
                <a:pt x="1512799" y="4413618"/>
              </a:cubicBezTo>
              <a:close/>
              <a:moveTo>
                <a:pt x="1895663" y="4413618"/>
              </a:moveTo>
              <a:cubicBezTo>
                <a:pt x="1901511" y="4414786"/>
                <a:pt x="1906423" y="4418056"/>
                <a:pt x="1909230" y="4423195"/>
              </a:cubicBezTo>
              <a:cubicBezTo>
                <a:pt x="1914844" y="4433472"/>
                <a:pt x="1908294" y="4447486"/>
                <a:pt x="1896131" y="4454026"/>
              </a:cubicBezTo>
              <a:cubicBezTo>
                <a:pt x="1883032" y="4461500"/>
                <a:pt x="1868062" y="4457763"/>
                <a:pt x="1862448" y="4447486"/>
              </a:cubicBezTo>
              <a:cubicBezTo>
                <a:pt x="1856834" y="4437209"/>
                <a:pt x="1863384" y="4423195"/>
                <a:pt x="1876483" y="4416654"/>
              </a:cubicBezTo>
              <a:cubicBezTo>
                <a:pt x="1883032" y="4413384"/>
                <a:pt x="1889815" y="4412450"/>
                <a:pt x="1895663" y="4413618"/>
              </a:cubicBezTo>
              <a:close/>
              <a:moveTo>
                <a:pt x="2278528" y="4413618"/>
              </a:moveTo>
              <a:cubicBezTo>
                <a:pt x="2284376" y="4414786"/>
                <a:pt x="2289288" y="4418056"/>
                <a:pt x="2292095" y="4423195"/>
              </a:cubicBezTo>
              <a:cubicBezTo>
                <a:pt x="2297709" y="4433472"/>
                <a:pt x="2291159" y="4447486"/>
                <a:pt x="2278996" y="4454026"/>
              </a:cubicBezTo>
              <a:cubicBezTo>
                <a:pt x="2265897" y="4461500"/>
                <a:pt x="2250927" y="4457763"/>
                <a:pt x="2245313" y="4447486"/>
              </a:cubicBezTo>
              <a:cubicBezTo>
                <a:pt x="2239699" y="4437209"/>
                <a:pt x="2246249" y="4423195"/>
                <a:pt x="2259348" y="4416654"/>
              </a:cubicBezTo>
              <a:cubicBezTo>
                <a:pt x="2265897" y="4413384"/>
                <a:pt x="2272680" y="4412450"/>
                <a:pt x="2278528" y="4413618"/>
              </a:cubicBezTo>
              <a:close/>
              <a:moveTo>
                <a:pt x="2661393" y="4413618"/>
              </a:moveTo>
              <a:cubicBezTo>
                <a:pt x="2667240" y="4414786"/>
                <a:pt x="2672153" y="4418056"/>
                <a:pt x="2674960" y="4423195"/>
              </a:cubicBezTo>
              <a:cubicBezTo>
                <a:pt x="2680574" y="4433472"/>
                <a:pt x="2674024" y="4447486"/>
                <a:pt x="2661861" y="4454026"/>
              </a:cubicBezTo>
              <a:cubicBezTo>
                <a:pt x="2648762" y="4461500"/>
                <a:pt x="2633791" y="4457763"/>
                <a:pt x="2628178" y="4447486"/>
              </a:cubicBezTo>
              <a:cubicBezTo>
                <a:pt x="2622564" y="4437209"/>
                <a:pt x="2629113" y="4423195"/>
                <a:pt x="2642212" y="4416654"/>
              </a:cubicBezTo>
              <a:cubicBezTo>
                <a:pt x="2648762" y="4413384"/>
                <a:pt x="2655545" y="4412450"/>
                <a:pt x="2661393" y="4413618"/>
              </a:cubicBezTo>
              <a:close/>
              <a:moveTo>
                <a:pt x="3044258" y="4413618"/>
              </a:moveTo>
              <a:cubicBezTo>
                <a:pt x="3050106" y="4414786"/>
                <a:pt x="3055018" y="4418056"/>
                <a:pt x="3057825" y="4423195"/>
              </a:cubicBezTo>
              <a:cubicBezTo>
                <a:pt x="3063438" y="4433472"/>
                <a:pt x="3056889" y="4447486"/>
                <a:pt x="3044726" y="4454026"/>
              </a:cubicBezTo>
              <a:cubicBezTo>
                <a:pt x="3031627" y="4461500"/>
                <a:pt x="3016657" y="4457763"/>
                <a:pt x="3011043" y="4447486"/>
              </a:cubicBezTo>
              <a:cubicBezTo>
                <a:pt x="3005428" y="4437209"/>
                <a:pt x="3011979" y="4423195"/>
                <a:pt x="3025077" y="4416654"/>
              </a:cubicBezTo>
              <a:cubicBezTo>
                <a:pt x="3031627" y="4413384"/>
                <a:pt x="3038410" y="4412450"/>
                <a:pt x="3044258" y="4413618"/>
              </a:cubicBezTo>
              <a:close/>
              <a:moveTo>
                <a:pt x="3427123" y="4413618"/>
              </a:moveTo>
              <a:cubicBezTo>
                <a:pt x="3432971" y="4414786"/>
                <a:pt x="3437883" y="4418056"/>
                <a:pt x="3440690" y="4423195"/>
              </a:cubicBezTo>
              <a:cubicBezTo>
                <a:pt x="3446304" y="4433472"/>
                <a:pt x="3439754" y="4447486"/>
                <a:pt x="3427591" y="4454026"/>
              </a:cubicBezTo>
              <a:cubicBezTo>
                <a:pt x="3414492" y="4461500"/>
                <a:pt x="3399522" y="4457763"/>
                <a:pt x="3393908" y="4447486"/>
              </a:cubicBezTo>
              <a:cubicBezTo>
                <a:pt x="3388294" y="4437209"/>
                <a:pt x="3394844" y="4423195"/>
                <a:pt x="3407943" y="4416654"/>
              </a:cubicBezTo>
              <a:cubicBezTo>
                <a:pt x="3414492" y="4413384"/>
                <a:pt x="3421275" y="4412450"/>
                <a:pt x="3427123" y="4413618"/>
              </a:cubicBezTo>
              <a:close/>
              <a:moveTo>
                <a:pt x="3809988" y="4413618"/>
              </a:moveTo>
              <a:cubicBezTo>
                <a:pt x="3815836" y="4414786"/>
                <a:pt x="3820748" y="4418056"/>
                <a:pt x="3823554" y="4423195"/>
              </a:cubicBezTo>
              <a:cubicBezTo>
                <a:pt x="3829168" y="4433472"/>
                <a:pt x="3822619" y="4447486"/>
                <a:pt x="3810455" y="4454026"/>
              </a:cubicBezTo>
              <a:cubicBezTo>
                <a:pt x="3797356" y="4461500"/>
                <a:pt x="3782386" y="4457763"/>
                <a:pt x="3776772" y="4447486"/>
              </a:cubicBezTo>
              <a:cubicBezTo>
                <a:pt x="3771158" y="4437209"/>
                <a:pt x="3777708" y="4423195"/>
                <a:pt x="3790807" y="4416654"/>
              </a:cubicBezTo>
              <a:cubicBezTo>
                <a:pt x="3797356" y="4413384"/>
                <a:pt x="3804140" y="4412450"/>
                <a:pt x="3809988" y="4413618"/>
              </a:cubicBezTo>
              <a:close/>
              <a:moveTo>
                <a:pt x="279529" y="4383020"/>
              </a:moveTo>
              <a:cubicBezTo>
                <a:pt x="288885" y="4383020"/>
                <a:pt x="297306" y="4393297"/>
                <a:pt x="297306" y="4405443"/>
              </a:cubicBezTo>
              <a:cubicBezTo>
                <a:pt x="297306" y="4418523"/>
                <a:pt x="288885" y="4428800"/>
                <a:pt x="279529" y="4428800"/>
              </a:cubicBezTo>
              <a:cubicBezTo>
                <a:pt x="269237" y="4428800"/>
                <a:pt x="261752" y="4418523"/>
                <a:pt x="261752" y="4405443"/>
              </a:cubicBezTo>
              <a:cubicBezTo>
                <a:pt x="261752" y="4393297"/>
                <a:pt x="269237" y="4383020"/>
                <a:pt x="279529" y="4383020"/>
              </a:cubicBezTo>
              <a:close/>
              <a:moveTo>
                <a:pt x="662394" y="4383020"/>
              </a:moveTo>
              <a:cubicBezTo>
                <a:pt x="671750" y="4383020"/>
                <a:pt x="680171" y="4393297"/>
                <a:pt x="680171" y="4405443"/>
              </a:cubicBezTo>
              <a:cubicBezTo>
                <a:pt x="680171" y="4418523"/>
                <a:pt x="671750" y="4428800"/>
                <a:pt x="662394" y="4428800"/>
              </a:cubicBezTo>
              <a:cubicBezTo>
                <a:pt x="652102" y="4428800"/>
                <a:pt x="644616" y="4418523"/>
                <a:pt x="644616" y="4405443"/>
              </a:cubicBezTo>
              <a:cubicBezTo>
                <a:pt x="644616" y="4393297"/>
                <a:pt x="652102" y="4383020"/>
                <a:pt x="662394" y="4383020"/>
              </a:cubicBezTo>
              <a:close/>
              <a:moveTo>
                <a:pt x="1045259" y="4383020"/>
              </a:moveTo>
              <a:cubicBezTo>
                <a:pt x="1054615" y="4383020"/>
                <a:pt x="1063036" y="4393297"/>
                <a:pt x="1063036" y="4405443"/>
              </a:cubicBezTo>
              <a:cubicBezTo>
                <a:pt x="1063036" y="4418523"/>
                <a:pt x="1054615" y="4428800"/>
                <a:pt x="1045259" y="4428800"/>
              </a:cubicBezTo>
              <a:cubicBezTo>
                <a:pt x="1034967" y="4428800"/>
                <a:pt x="1027481" y="4418523"/>
                <a:pt x="1027481" y="4405443"/>
              </a:cubicBezTo>
              <a:cubicBezTo>
                <a:pt x="1027481" y="4393297"/>
                <a:pt x="1034967" y="4383020"/>
                <a:pt x="1045259" y="4383020"/>
              </a:cubicBezTo>
              <a:close/>
              <a:moveTo>
                <a:pt x="1428124" y="4383020"/>
              </a:moveTo>
              <a:cubicBezTo>
                <a:pt x="1437480" y="4383020"/>
                <a:pt x="1445901" y="4393297"/>
                <a:pt x="1445901" y="4405443"/>
              </a:cubicBezTo>
              <a:cubicBezTo>
                <a:pt x="1445901" y="4418523"/>
                <a:pt x="1437480" y="4428800"/>
                <a:pt x="1428124" y="4428800"/>
              </a:cubicBezTo>
              <a:cubicBezTo>
                <a:pt x="1417832" y="4428800"/>
                <a:pt x="1410346" y="4418523"/>
                <a:pt x="1410346" y="4405443"/>
              </a:cubicBezTo>
              <a:cubicBezTo>
                <a:pt x="1410346" y="4393297"/>
                <a:pt x="1417832" y="4383020"/>
                <a:pt x="1428124" y="4383020"/>
              </a:cubicBezTo>
              <a:close/>
              <a:moveTo>
                <a:pt x="1810988" y="4383020"/>
              </a:moveTo>
              <a:cubicBezTo>
                <a:pt x="1820344" y="4383020"/>
                <a:pt x="1828765" y="4393297"/>
                <a:pt x="1828765" y="4405443"/>
              </a:cubicBezTo>
              <a:cubicBezTo>
                <a:pt x="1828765" y="4418523"/>
                <a:pt x="1820344" y="4428800"/>
                <a:pt x="1810988" y="4428800"/>
              </a:cubicBezTo>
              <a:cubicBezTo>
                <a:pt x="1800696" y="4428800"/>
                <a:pt x="1793210" y="4418523"/>
                <a:pt x="1793210" y="4405443"/>
              </a:cubicBezTo>
              <a:cubicBezTo>
                <a:pt x="1793210" y="4393297"/>
                <a:pt x="1800696" y="4383020"/>
                <a:pt x="1810988" y="4383020"/>
              </a:cubicBezTo>
              <a:close/>
              <a:moveTo>
                <a:pt x="2193853" y="4383020"/>
              </a:moveTo>
              <a:cubicBezTo>
                <a:pt x="2203209" y="4383020"/>
                <a:pt x="2211630" y="4393297"/>
                <a:pt x="2211630" y="4405443"/>
              </a:cubicBezTo>
              <a:cubicBezTo>
                <a:pt x="2211630" y="4418523"/>
                <a:pt x="2203209" y="4428800"/>
                <a:pt x="2193853" y="4428800"/>
              </a:cubicBezTo>
              <a:cubicBezTo>
                <a:pt x="2183561" y="4428800"/>
                <a:pt x="2176075" y="4418523"/>
                <a:pt x="2176075" y="4405443"/>
              </a:cubicBezTo>
              <a:cubicBezTo>
                <a:pt x="2176075" y="4393297"/>
                <a:pt x="2183561" y="4383020"/>
                <a:pt x="2193853" y="4383020"/>
              </a:cubicBezTo>
              <a:close/>
              <a:moveTo>
                <a:pt x="2576718" y="4383020"/>
              </a:moveTo>
              <a:cubicBezTo>
                <a:pt x="2586074" y="4383020"/>
                <a:pt x="2594495" y="4393297"/>
                <a:pt x="2594495" y="4405443"/>
              </a:cubicBezTo>
              <a:cubicBezTo>
                <a:pt x="2594495" y="4418523"/>
                <a:pt x="2586074" y="4428800"/>
                <a:pt x="2576718" y="4428800"/>
              </a:cubicBezTo>
              <a:cubicBezTo>
                <a:pt x="2566425" y="4428800"/>
                <a:pt x="2558940" y="4418523"/>
                <a:pt x="2558940" y="4405443"/>
              </a:cubicBezTo>
              <a:cubicBezTo>
                <a:pt x="2558940" y="4393297"/>
                <a:pt x="2566425" y="4383020"/>
                <a:pt x="2576718" y="4383020"/>
              </a:cubicBezTo>
              <a:close/>
              <a:moveTo>
                <a:pt x="2959582" y="4383020"/>
              </a:moveTo>
              <a:cubicBezTo>
                <a:pt x="2968939" y="4383020"/>
                <a:pt x="2977360" y="4393297"/>
                <a:pt x="2977360" y="4405443"/>
              </a:cubicBezTo>
              <a:cubicBezTo>
                <a:pt x="2977360" y="4418523"/>
                <a:pt x="2968939" y="4428800"/>
                <a:pt x="2959582" y="4428800"/>
              </a:cubicBezTo>
              <a:cubicBezTo>
                <a:pt x="2949291" y="4428800"/>
                <a:pt x="2941805" y="4418523"/>
                <a:pt x="2941805" y="4405443"/>
              </a:cubicBezTo>
              <a:cubicBezTo>
                <a:pt x="2941805" y="4393297"/>
                <a:pt x="2949291" y="4383020"/>
                <a:pt x="2959582" y="4383020"/>
              </a:cubicBezTo>
              <a:close/>
              <a:moveTo>
                <a:pt x="3342447" y="4383020"/>
              </a:moveTo>
              <a:cubicBezTo>
                <a:pt x="3351803" y="4383020"/>
                <a:pt x="3360224" y="4393297"/>
                <a:pt x="3360224" y="4405443"/>
              </a:cubicBezTo>
              <a:cubicBezTo>
                <a:pt x="3360224" y="4418523"/>
                <a:pt x="3351803" y="4428800"/>
                <a:pt x="3342447" y="4428800"/>
              </a:cubicBezTo>
              <a:cubicBezTo>
                <a:pt x="3332156" y="4428800"/>
                <a:pt x="3324670" y="4418523"/>
                <a:pt x="3324670" y="4405443"/>
              </a:cubicBezTo>
              <a:cubicBezTo>
                <a:pt x="3324670" y="4393297"/>
                <a:pt x="3332156" y="4383020"/>
                <a:pt x="3342447" y="4383020"/>
              </a:cubicBezTo>
              <a:close/>
              <a:moveTo>
                <a:pt x="3725312" y="4383020"/>
              </a:moveTo>
              <a:cubicBezTo>
                <a:pt x="3734668" y="4383020"/>
                <a:pt x="3743089" y="4393297"/>
                <a:pt x="3743089" y="4405443"/>
              </a:cubicBezTo>
              <a:cubicBezTo>
                <a:pt x="3743089" y="4418523"/>
                <a:pt x="3734668" y="4428800"/>
                <a:pt x="3725312" y="4428800"/>
              </a:cubicBezTo>
              <a:cubicBezTo>
                <a:pt x="3715020" y="4428800"/>
                <a:pt x="3707535" y="4418523"/>
                <a:pt x="3707535" y="4405443"/>
              </a:cubicBezTo>
              <a:cubicBezTo>
                <a:pt x="3707535" y="4393297"/>
                <a:pt x="3715020" y="4383020"/>
                <a:pt x="3725312" y="4383020"/>
              </a:cubicBezTo>
              <a:close/>
              <a:moveTo>
                <a:pt x="177778" y="4367137"/>
              </a:moveTo>
              <a:cubicBezTo>
                <a:pt x="183859" y="4366670"/>
                <a:pt x="191578" y="4367137"/>
                <a:pt x="198128" y="4370874"/>
              </a:cubicBezTo>
              <a:cubicBezTo>
                <a:pt x="208420" y="4377414"/>
                <a:pt x="213098" y="4388626"/>
                <a:pt x="214969" y="4394232"/>
              </a:cubicBezTo>
              <a:cubicBezTo>
                <a:pt x="213098" y="4392363"/>
                <a:pt x="210291" y="4390494"/>
                <a:pt x="208420" y="4389560"/>
              </a:cubicBezTo>
              <a:cubicBezTo>
                <a:pt x="195321" y="4382086"/>
                <a:pt x="184093" y="4379283"/>
                <a:pt x="184093" y="4379283"/>
              </a:cubicBezTo>
              <a:cubicBezTo>
                <a:pt x="184093" y="4379283"/>
                <a:pt x="192514" y="4386757"/>
                <a:pt x="205613" y="4394232"/>
              </a:cubicBezTo>
              <a:cubicBezTo>
                <a:pt x="207484" y="4396100"/>
                <a:pt x="210291" y="4397034"/>
                <a:pt x="213098" y="4397969"/>
              </a:cubicBezTo>
              <a:cubicBezTo>
                <a:pt x="206549" y="4399837"/>
                <a:pt x="194385" y="4400772"/>
                <a:pt x="185029" y="4395166"/>
              </a:cubicBezTo>
              <a:cubicBezTo>
                <a:pt x="170994" y="4386757"/>
                <a:pt x="167252" y="4369006"/>
                <a:pt x="167252" y="4369006"/>
              </a:cubicBezTo>
              <a:cubicBezTo>
                <a:pt x="167252" y="4369006"/>
                <a:pt x="171696" y="4367604"/>
                <a:pt x="177778" y="4367137"/>
              </a:cubicBezTo>
              <a:close/>
              <a:moveTo>
                <a:pt x="381163" y="4367137"/>
              </a:moveTo>
              <a:cubicBezTo>
                <a:pt x="387361" y="4367604"/>
                <a:pt x="391806" y="4369006"/>
                <a:pt x="391806" y="4369006"/>
              </a:cubicBezTo>
              <a:cubicBezTo>
                <a:pt x="391806" y="4369006"/>
                <a:pt x="388063" y="4386757"/>
                <a:pt x="374029" y="4395166"/>
              </a:cubicBezTo>
              <a:cubicBezTo>
                <a:pt x="363737" y="4400772"/>
                <a:pt x="351573" y="4399837"/>
                <a:pt x="345959" y="4397969"/>
              </a:cubicBezTo>
              <a:cubicBezTo>
                <a:pt x="347831" y="4397034"/>
                <a:pt x="350638" y="4396100"/>
                <a:pt x="353444" y="4394232"/>
              </a:cubicBezTo>
              <a:cubicBezTo>
                <a:pt x="365608" y="4386757"/>
                <a:pt x="374964" y="4379283"/>
                <a:pt x="374964" y="4379283"/>
              </a:cubicBezTo>
              <a:cubicBezTo>
                <a:pt x="374964" y="4379283"/>
                <a:pt x="362801" y="4382086"/>
                <a:pt x="350638" y="4389560"/>
              </a:cubicBezTo>
              <a:cubicBezTo>
                <a:pt x="347831" y="4390494"/>
                <a:pt x="345959" y="4392363"/>
                <a:pt x="343152" y="4394232"/>
              </a:cubicBezTo>
              <a:cubicBezTo>
                <a:pt x="345024" y="4388626"/>
                <a:pt x="350638" y="4377414"/>
                <a:pt x="359994" y="4370874"/>
              </a:cubicBezTo>
              <a:cubicBezTo>
                <a:pt x="367011" y="4367137"/>
                <a:pt x="374964" y="4366670"/>
                <a:pt x="381163" y="4367137"/>
              </a:cubicBezTo>
              <a:close/>
              <a:moveTo>
                <a:pt x="560642" y="4367137"/>
              </a:moveTo>
              <a:cubicBezTo>
                <a:pt x="566724" y="4366670"/>
                <a:pt x="574443" y="4367137"/>
                <a:pt x="580993" y="4370874"/>
              </a:cubicBezTo>
              <a:cubicBezTo>
                <a:pt x="591285" y="4377414"/>
                <a:pt x="595963" y="4388626"/>
                <a:pt x="597834" y="4394232"/>
              </a:cubicBezTo>
              <a:cubicBezTo>
                <a:pt x="595963" y="4392363"/>
                <a:pt x="593156" y="4390494"/>
                <a:pt x="591285" y="4389560"/>
              </a:cubicBezTo>
              <a:cubicBezTo>
                <a:pt x="578186" y="4382086"/>
                <a:pt x="566958" y="4379283"/>
                <a:pt x="566958" y="4379283"/>
              </a:cubicBezTo>
              <a:cubicBezTo>
                <a:pt x="566958" y="4379283"/>
                <a:pt x="575379" y="4386757"/>
                <a:pt x="588478" y="4394232"/>
              </a:cubicBezTo>
              <a:cubicBezTo>
                <a:pt x="590349" y="4396100"/>
                <a:pt x="593156" y="4397034"/>
                <a:pt x="595963" y="4397969"/>
              </a:cubicBezTo>
              <a:cubicBezTo>
                <a:pt x="589414" y="4399837"/>
                <a:pt x="577250" y="4400772"/>
                <a:pt x="567894" y="4395166"/>
              </a:cubicBezTo>
              <a:cubicBezTo>
                <a:pt x="553859" y="4386757"/>
                <a:pt x="550117" y="4369006"/>
                <a:pt x="550117" y="4369006"/>
              </a:cubicBezTo>
              <a:cubicBezTo>
                <a:pt x="550117" y="4369006"/>
                <a:pt x="554561" y="4367604"/>
                <a:pt x="560642" y="4367137"/>
              </a:cubicBezTo>
              <a:close/>
              <a:moveTo>
                <a:pt x="764028" y="4367137"/>
              </a:moveTo>
              <a:cubicBezTo>
                <a:pt x="770226" y="4367604"/>
                <a:pt x="774671" y="4369006"/>
                <a:pt x="774671" y="4369006"/>
              </a:cubicBezTo>
              <a:cubicBezTo>
                <a:pt x="774671" y="4369006"/>
                <a:pt x="770928" y="4386757"/>
                <a:pt x="756894" y="4395166"/>
              </a:cubicBezTo>
              <a:cubicBezTo>
                <a:pt x="746601" y="4400772"/>
                <a:pt x="734438" y="4399837"/>
                <a:pt x="728824" y="4397969"/>
              </a:cubicBezTo>
              <a:cubicBezTo>
                <a:pt x="730696" y="4397034"/>
                <a:pt x="733502" y="4396100"/>
                <a:pt x="736309" y="4394232"/>
              </a:cubicBezTo>
              <a:cubicBezTo>
                <a:pt x="748473" y="4386757"/>
                <a:pt x="757829" y="4379283"/>
                <a:pt x="757829" y="4379283"/>
              </a:cubicBezTo>
              <a:cubicBezTo>
                <a:pt x="757829" y="4379283"/>
                <a:pt x="745666" y="4382086"/>
                <a:pt x="733502" y="4389560"/>
              </a:cubicBezTo>
              <a:cubicBezTo>
                <a:pt x="730696" y="4390494"/>
                <a:pt x="728824" y="4392363"/>
                <a:pt x="726017" y="4394232"/>
              </a:cubicBezTo>
              <a:cubicBezTo>
                <a:pt x="727889" y="4388626"/>
                <a:pt x="733502" y="4377414"/>
                <a:pt x="742859" y="4370874"/>
              </a:cubicBezTo>
              <a:cubicBezTo>
                <a:pt x="749876" y="4367137"/>
                <a:pt x="757829" y="4366670"/>
                <a:pt x="764028" y="4367137"/>
              </a:cubicBezTo>
              <a:close/>
              <a:moveTo>
                <a:pt x="943508" y="4367137"/>
              </a:moveTo>
              <a:cubicBezTo>
                <a:pt x="949589" y="4366670"/>
                <a:pt x="957308" y="4367137"/>
                <a:pt x="963858" y="4370874"/>
              </a:cubicBezTo>
              <a:cubicBezTo>
                <a:pt x="974150" y="4377414"/>
                <a:pt x="978828" y="4388626"/>
                <a:pt x="980699" y="4394232"/>
              </a:cubicBezTo>
              <a:cubicBezTo>
                <a:pt x="978828" y="4392363"/>
                <a:pt x="976021" y="4390494"/>
                <a:pt x="974150" y="4389560"/>
              </a:cubicBezTo>
              <a:cubicBezTo>
                <a:pt x="961051" y="4382086"/>
                <a:pt x="949823" y="4379283"/>
                <a:pt x="949823" y="4379283"/>
              </a:cubicBezTo>
              <a:cubicBezTo>
                <a:pt x="949823" y="4379283"/>
                <a:pt x="958244" y="4386757"/>
                <a:pt x="971343" y="4394232"/>
              </a:cubicBezTo>
              <a:cubicBezTo>
                <a:pt x="973214" y="4396100"/>
                <a:pt x="976021" y="4397034"/>
                <a:pt x="978828" y="4397969"/>
              </a:cubicBezTo>
              <a:cubicBezTo>
                <a:pt x="972279" y="4399837"/>
                <a:pt x="960115" y="4400772"/>
                <a:pt x="950759" y="4395166"/>
              </a:cubicBezTo>
              <a:cubicBezTo>
                <a:pt x="936724" y="4386757"/>
                <a:pt x="932982" y="4369006"/>
                <a:pt x="932982" y="4369006"/>
              </a:cubicBezTo>
              <a:cubicBezTo>
                <a:pt x="932982" y="4369006"/>
                <a:pt x="937426" y="4367604"/>
                <a:pt x="943508" y="4367137"/>
              </a:cubicBezTo>
              <a:close/>
              <a:moveTo>
                <a:pt x="1146893" y="4367137"/>
              </a:moveTo>
              <a:cubicBezTo>
                <a:pt x="1153091" y="4367604"/>
                <a:pt x="1157536" y="4369006"/>
                <a:pt x="1157536" y="4369006"/>
              </a:cubicBezTo>
              <a:cubicBezTo>
                <a:pt x="1157536" y="4369006"/>
                <a:pt x="1153793" y="4386757"/>
                <a:pt x="1139759" y="4395166"/>
              </a:cubicBezTo>
              <a:cubicBezTo>
                <a:pt x="1129466" y="4400772"/>
                <a:pt x="1117303" y="4399837"/>
                <a:pt x="1111689" y="4397969"/>
              </a:cubicBezTo>
              <a:cubicBezTo>
                <a:pt x="1113561" y="4397034"/>
                <a:pt x="1116367" y="4396100"/>
                <a:pt x="1119174" y="4394232"/>
              </a:cubicBezTo>
              <a:cubicBezTo>
                <a:pt x="1131338" y="4386757"/>
                <a:pt x="1140694" y="4379283"/>
                <a:pt x="1140694" y="4379283"/>
              </a:cubicBezTo>
              <a:cubicBezTo>
                <a:pt x="1140694" y="4379283"/>
                <a:pt x="1128531" y="4382086"/>
                <a:pt x="1116367" y="4389560"/>
              </a:cubicBezTo>
              <a:cubicBezTo>
                <a:pt x="1113561" y="4390494"/>
                <a:pt x="1111689" y="4392363"/>
                <a:pt x="1108882" y="4394232"/>
              </a:cubicBezTo>
              <a:cubicBezTo>
                <a:pt x="1110754" y="4388626"/>
                <a:pt x="1116367" y="4377414"/>
                <a:pt x="1125724" y="4370874"/>
              </a:cubicBezTo>
              <a:cubicBezTo>
                <a:pt x="1132741" y="4367137"/>
                <a:pt x="1140694" y="4366670"/>
                <a:pt x="1146893" y="4367137"/>
              </a:cubicBezTo>
              <a:close/>
              <a:moveTo>
                <a:pt x="1326372" y="4367137"/>
              </a:moveTo>
              <a:cubicBezTo>
                <a:pt x="1332454" y="4366670"/>
                <a:pt x="1340173" y="4367137"/>
                <a:pt x="1346723" y="4370874"/>
              </a:cubicBezTo>
              <a:cubicBezTo>
                <a:pt x="1357015" y="4377414"/>
                <a:pt x="1361693" y="4388626"/>
                <a:pt x="1363564" y="4394232"/>
              </a:cubicBezTo>
              <a:cubicBezTo>
                <a:pt x="1361693" y="4392363"/>
                <a:pt x="1358886" y="4390494"/>
                <a:pt x="1357015" y="4389560"/>
              </a:cubicBezTo>
              <a:cubicBezTo>
                <a:pt x="1343916" y="4382086"/>
                <a:pt x="1332688" y="4379283"/>
                <a:pt x="1332688" y="4379283"/>
              </a:cubicBezTo>
              <a:cubicBezTo>
                <a:pt x="1332688" y="4379283"/>
                <a:pt x="1341109" y="4386757"/>
                <a:pt x="1354208" y="4394232"/>
              </a:cubicBezTo>
              <a:cubicBezTo>
                <a:pt x="1356079" y="4396100"/>
                <a:pt x="1358886" y="4397034"/>
                <a:pt x="1361693" y="4397969"/>
              </a:cubicBezTo>
              <a:cubicBezTo>
                <a:pt x="1355144" y="4399837"/>
                <a:pt x="1342980" y="4400772"/>
                <a:pt x="1333624" y="4395166"/>
              </a:cubicBezTo>
              <a:cubicBezTo>
                <a:pt x="1319589" y="4386757"/>
                <a:pt x="1315847" y="4369006"/>
                <a:pt x="1315847" y="4369006"/>
              </a:cubicBezTo>
              <a:cubicBezTo>
                <a:pt x="1315847" y="4369006"/>
                <a:pt x="1320291" y="4367604"/>
                <a:pt x="1326372" y="4367137"/>
              </a:cubicBezTo>
              <a:close/>
              <a:moveTo>
                <a:pt x="1529758" y="4367137"/>
              </a:moveTo>
              <a:cubicBezTo>
                <a:pt x="1535956" y="4367604"/>
                <a:pt x="1540401" y="4369006"/>
                <a:pt x="1540401" y="4369006"/>
              </a:cubicBezTo>
              <a:cubicBezTo>
                <a:pt x="1540401" y="4369006"/>
                <a:pt x="1536658" y="4386757"/>
                <a:pt x="1522624" y="4395166"/>
              </a:cubicBezTo>
              <a:cubicBezTo>
                <a:pt x="1512331" y="4400772"/>
                <a:pt x="1500168" y="4399837"/>
                <a:pt x="1494554" y="4397969"/>
              </a:cubicBezTo>
              <a:cubicBezTo>
                <a:pt x="1496426" y="4397034"/>
                <a:pt x="1499232" y="4396100"/>
                <a:pt x="1502039" y="4394232"/>
              </a:cubicBezTo>
              <a:cubicBezTo>
                <a:pt x="1514203" y="4386757"/>
                <a:pt x="1523559" y="4379283"/>
                <a:pt x="1523559" y="4379283"/>
              </a:cubicBezTo>
              <a:cubicBezTo>
                <a:pt x="1523559" y="4379283"/>
                <a:pt x="1511396" y="4382086"/>
                <a:pt x="1499232" y="4389560"/>
              </a:cubicBezTo>
              <a:cubicBezTo>
                <a:pt x="1496426" y="4390494"/>
                <a:pt x="1494554" y="4392363"/>
                <a:pt x="1491747" y="4394232"/>
              </a:cubicBezTo>
              <a:cubicBezTo>
                <a:pt x="1493619" y="4388626"/>
                <a:pt x="1499232" y="4377414"/>
                <a:pt x="1508589" y="4370874"/>
              </a:cubicBezTo>
              <a:cubicBezTo>
                <a:pt x="1515606" y="4367137"/>
                <a:pt x="1523559" y="4366670"/>
                <a:pt x="1529758" y="4367137"/>
              </a:cubicBezTo>
              <a:close/>
              <a:moveTo>
                <a:pt x="1709236" y="4367137"/>
              </a:moveTo>
              <a:cubicBezTo>
                <a:pt x="1715318" y="4366670"/>
                <a:pt x="1723037" y="4367137"/>
                <a:pt x="1729587" y="4370874"/>
              </a:cubicBezTo>
              <a:cubicBezTo>
                <a:pt x="1739879" y="4377414"/>
                <a:pt x="1744557" y="4388626"/>
                <a:pt x="1746428" y="4394232"/>
              </a:cubicBezTo>
              <a:cubicBezTo>
                <a:pt x="1744557" y="4392363"/>
                <a:pt x="1741750" y="4390494"/>
                <a:pt x="1739879" y="4389560"/>
              </a:cubicBezTo>
              <a:cubicBezTo>
                <a:pt x="1726780" y="4382086"/>
                <a:pt x="1715552" y="4379283"/>
                <a:pt x="1715552" y="4379283"/>
              </a:cubicBezTo>
              <a:cubicBezTo>
                <a:pt x="1715552" y="4379283"/>
                <a:pt x="1723973" y="4386757"/>
                <a:pt x="1737072" y="4394232"/>
              </a:cubicBezTo>
              <a:cubicBezTo>
                <a:pt x="1738943" y="4396100"/>
                <a:pt x="1741750" y="4397034"/>
                <a:pt x="1744557" y="4397969"/>
              </a:cubicBezTo>
              <a:cubicBezTo>
                <a:pt x="1738008" y="4399837"/>
                <a:pt x="1725844" y="4400772"/>
                <a:pt x="1716488" y="4395166"/>
              </a:cubicBezTo>
              <a:cubicBezTo>
                <a:pt x="1702453" y="4386757"/>
                <a:pt x="1698711" y="4369006"/>
                <a:pt x="1698711" y="4369006"/>
              </a:cubicBezTo>
              <a:cubicBezTo>
                <a:pt x="1698711" y="4369006"/>
                <a:pt x="1703155" y="4367604"/>
                <a:pt x="1709236" y="4367137"/>
              </a:cubicBezTo>
              <a:close/>
              <a:moveTo>
                <a:pt x="1912622" y="4367137"/>
              </a:moveTo>
              <a:cubicBezTo>
                <a:pt x="1918820" y="4367604"/>
                <a:pt x="1923265" y="4369006"/>
                <a:pt x="1923265" y="4369006"/>
              </a:cubicBezTo>
              <a:cubicBezTo>
                <a:pt x="1923265" y="4369006"/>
                <a:pt x="1919522" y="4386757"/>
                <a:pt x="1905488" y="4395166"/>
              </a:cubicBezTo>
              <a:cubicBezTo>
                <a:pt x="1895195" y="4400772"/>
                <a:pt x="1883032" y="4399837"/>
                <a:pt x="1877418" y="4397969"/>
              </a:cubicBezTo>
              <a:cubicBezTo>
                <a:pt x="1879290" y="4397034"/>
                <a:pt x="1882096" y="4396100"/>
                <a:pt x="1884903" y="4394232"/>
              </a:cubicBezTo>
              <a:cubicBezTo>
                <a:pt x="1897067" y="4386757"/>
                <a:pt x="1906423" y="4379283"/>
                <a:pt x="1906423" y="4379283"/>
              </a:cubicBezTo>
              <a:cubicBezTo>
                <a:pt x="1906423" y="4379283"/>
                <a:pt x="1894260" y="4382086"/>
                <a:pt x="1882096" y="4389560"/>
              </a:cubicBezTo>
              <a:cubicBezTo>
                <a:pt x="1879290" y="4390494"/>
                <a:pt x="1877418" y="4392363"/>
                <a:pt x="1874611" y="4394232"/>
              </a:cubicBezTo>
              <a:cubicBezTo>
                <a:pt x="1876483" y="4388626"/>
                <a:pt x="1882096" y="4377414"/>
                <a:pt x="1891453" y="4370874"/>
              </a:cubicBezTo>
              <a:cubicBezTo>
                <a:pt x="1898470" y="4367137"/>
                <a:pt x="1906423" y="4366670"/>
                <a:pt x="1912622" y="4367137"/>
              </a:cubicBezTo>
              <a:close/>
              <a:moveTo>
                <a:pt x="2092101" y="4367137"/>
              </a:moveTo>
              <a:cubicBezTo>
                <a:pt x="2098183" y="4366670"/>
                <a:pt x="2105902" y="4367137"/>
                <a:pt x="2112452" y="4370874"/>
              </a:cubicBezTo>
              <a:cubicBezTo>
                <a:pt x="2122744" y="4377414"/>
                <a:pt x="2127422" y="4388626"/>
                <a:pt x="2129293" y="4394232"/>
              </a:cubicBezTo>
              <a:cubicBezTo>
                <a:pt x="2127422" y="4392363"/>
                <a:pt x="2124615" y="4390494"/>
                <a:pt x="2122744" y="4389560"/>
              </a:cubicBezTo>
              <a:cubicBezTo>
                <a:pt x="2109645" y="4382086"/>
                <a:pt x="2098417" y="4379283"/>
                <a:pt x="2098417" y="4379283"/>
              </a:cubicBezTo>
              <a:cubicBezTo>
                <a:pt x="2098417" y="4379283"/>
                <a:pt x="2106838" y="4386757"/>
                <a:pt x="2119937" y="4394232"/>
              </a:cubicBezTo>
              <a:cubicBezTo>
                <a:pt x="2121808" y="4396100"/>
                <a:pt x="2124615" y="4397034"/>
                <a:pt x="2127422" y="4397969"/>
              </a:cubicBezTo>
              <a:cubicBezTo>
                <a:pt x="2120873" y="4399837"/>
                <a:pt x="2108709" y="4400772"/>
                <a:pt x="2099353" y="4395166"/>
              </a:cubicBezTo>
              <a:cubicBezTo>
                <a:pt x="2085318" y="4386757"/>
                <a:pt x="2081576" y="4369006"/>
                <a:pt x="2081576" y="4369006"/>
              </a:cubicBezTo>
              <a:cubicBezTo>
                <a:pt x="2081576" y="4369006"/>
                <a:pt x="2086020" y="4367604"/>
                <a:pt x="2092101" y="4367137"/>
              </a:cubicBezTo>
              <a:close/>
              <a:moveTo>
                <a:pt x="2295487" y="4367137"/>
              </a:moveTo>
              <a:cubicBezTo>
                <a:pt x="2301685" y="4367604"/>
                <a:pt x="2306130" y="4369006"/>
                <a:pt x="2306130" y="4369006"/>
              </a:cubicBezTo>
              <a:cubicBezTo>
                <a:pt x="2306130" y="4369006"/>
                <a:pt x="2302387" y="4386757"/>
                <a:pt x="2288353" y="4395166"/>
              </a:cubicBezTo>
              <a:cubicBezTo>
                <a:pt x="2278060" y="4400772"/>
                <a:pt x="2265897" y="4399837"/>
                <a:pt x="2260283" y="4397969"/>
              </a:cubicBezTo>
              <a:cubicBezTo>
                <a:pt x="2262155" y="4397034"/>
                <a:pt x="2264961" y="4396100"/>
                <a:pt x="2267768" y="4394232"/>
              </a:cubicBezTo>
              <a:cubicBezTo>
                <a:pt x="2279932" y="4386757"/>
                <a:pt x="2289288" y="4379283"/>
                <a:pt x="2289288" y="4379283"/>
              </a:cubicBezTo>
              <a:cubicBezTo>
                <a:pt x="2289288" y="4379283"/>
                <a:pt x="2277125" y="4382086"/>
                <a:pt x="2264961" y="4389560"/>
              </a:cubicBezTo>
              <a:cubicBezTo>
                <a:pt x="2262155" y="4390494"/>
                <a:pt x="2260283" y="4392363"/>
                <a:pt x="2257476" y="4394232"/>
              </a:cubicBezTo>
              <a:cubicBezTo>
                <a:pt x="2259348" y="4388626"/>
                <a:pt x="2264961" y="4377414"/>
                <a:pt x="2274318" y="4370874"/>
              </a:cubicBezTo>
              <a:cubicBezTo>
                <a:pt x="2281335" y="4367137"/>
                <a:pt x="2289288" y="4366670"/>
                <a:pt x="2295487" y="4367137"/>
              </a:cubicBezTo>
              <a:close/>
              <a:moveTo>
                <a:pt x="2474966" y="4367137"/>
              </a:moveTo>
              <a:cubicBezTo>
                <a:pt x="2481048" y="4366670"/>
                <a:pt x="2488767" y="4367137"/>
                <a:pt x="2495317" y="4370874"/>
              </a:cubicBezTo>
              <a:cubicBezTo>
                <a:pt x="2505609" y="4377414"/>
                <a:pt x="2510287" y="4388626"/>
                <a:pt x="2512158" y="4394232"/>
              </a:cubicBezTo>
              <a:cubicBezTo>
                <a:pt x="2510287" y="4392363"/>
                <a:pt x="2507480" y="4390494"/>
                <a:pt x="2505609" y="4389560"/>
              </a:cubicBezTo>
              <a:cubicBezTo>
                <a:pt x="2492510" y="4382086"/>
                <a:pt x="2481282" y="4379283"/>
                <a:pt x="2481282" y="4379283"/>
              </a:cubicBezTo>
              <a:cubicBezTo>
                <a:pt x="2481282" y="4379283"/>
                <a:pt x="2489703" y="4386757"/>
                <a:pt x="2502802" y="4394232"/>
              </a:cubicBezTo>
              <a:cubicBezTo>
                <a:pt x="2504673" y="4396100"/>
                <a:pt x="2507480" y="4397034"/>
                <a:pt x="2510287" y="4397969"/>
              </a:cubicBezTo>
              <a:cubicBezTo>
                <a:pt x="2503738" y="4399837"/>
                <a:pt x="2491574" y="4400772"/>
                <a:pt x="2482218" y="4395166"/>
              </a:cubicBezTo>
              <a:cubicBezTo>
                <a:pt x="2468183" y="4386757"/>
                <a:pt x="2464441" y="4369006"/>
                <a:pt x="2464441" y="4369006"/>
              </a:cubicBezTo>
              <a:cubicBezTo>
                <a:pt x="2464441" y="4369006"/>
                <a:pt x="2468885" y="4367604"/>
                <a:pt x="2474966" y="4367137"/>
              </a:cubicBezTo>
              <a:close/>
              <a:moveTo>
                <a:pt x="2678352" y="4367137"/>
              </a:moveTo>
              <a:cubicBezTo>
                <a:pt x="2684550" y="4367604"/>
                <a:pt x="2688995" y="4369006"/>
                <a:pt x="2688995" y="4369006"/>
              </a:cubicBezTo>
              <a:cubicBezTo>
                <a:pt x="2688995" y="4369006"/>
                <a:pt x="2685252" y="4386757"/>
                <a:pt x="2671217" y="4395166"/>
              </a:cubicBezTo>
              <a:cubicBezTo>
                <a:pt x="2660925" y="4400772"/>
                <a:pt x="2648762" y="4399837"/>
                <a:pt x="2643148" y="4397969"/>
              </a:cubicBezTo>
              <a:cubicBezTo>
                <a:pt x="2645019" y="4397034"/>
                <a:pt x="2647826" y="4396100"/>
                <a:pt x="2650633" y="4394232"/>
              </a:cubicBezTo>
              <a:cubicBezTo>
                <a:pt x="2662796" y="4386757"/>
                <a:pt x="2672153" y="4379283"/>
                <a:pt x="2672153" y="4379283"/>
              </a:cubicBezTo>
              <a:cubicBezTo>
                <a:pt x="2672153" y="4379283"/>
                <a:pt x="2659990" y="4382086"/>
                <a:pt x="2647826" y="4389560"/>
              </a:cubicBezTo>
              <a:cubicBezTo>
                <a:pt x="2645019" y="4390494"/>
                <a:pt x="2643148" y="4392363"/>
                <a:pt x="2640341" y="4394232"/>
              </a:cubicBezTo>
              <a:cubicBezTo>
                <a:pt x="2642212" y="4388626"/>
                <a:pt x="2647826" y="4377414"/>
                <a:pt x="2657183" y="4370874"/>
              </a:cubicBezTo>
              <a:cubicBezTo>
                <a:pt x="2664200" y="4367137"/>
                <a:pt x="2672153" y="4366670"/>
                <a:pt x="2678352" y="4367137"/>
              </a:cubicBezTo>
              <a:close/>
              <a:moveTo>
                <a:pt x="2857831" y="4367137"/>
              </a:moveTo>
              <a:cubicBezTo>
                <a:pt x="2863913" y="4366670"/>
                <a:pt x="2871632" y="4367137"/>
                <a:pt x="2878182" y="4370874"/>
              </a:cubicBezTo>
              <a:cubicBezTo>
                <a:pt x="2888473" y="4377414"/>
                <a:pt x="2893151" y="4388626"/>
                <a:pt x="2895023" y="4394232"/>
              </a:cubicBezTo>
              <a:cubicBezTo>
                <a:pt x="2893151" y="4392363"/>
                <a:pt x="2890345" y="4390494"/>
                <a:pt x="2888473" y="4389560"/>
              </a:cubicBezTo>
              <a:cubicBezTo>
                <a:pt x="2875375" y="4382086"/>
                <a:pt x="2864146" y="4379283"/>
                <a:pt x="2864146" y="4379283"/>
              </a:cubicBezTo>
              <a:cubicBezTo>
                <a:pt x="2864146" y="4379283"/>
                <a:pt x="2872567" y="4386757"/>
                <a:pt x="2885667" y="4394232"/>
              </a:cubicBezTo>
              <a:cubicBezTo>
                <a:pt x="2887538" y="4396100"/>
                <a:pt x="2890345" y="4397034"/>
                <a:pt x="2893151" y="4397969"/>
              </a:cubicBezTo>
              <a:cubicBezTo>
                <a:pt x="2886602" y="4399837"/>
                <a:pt x="2874439" y="4400772"/>
                <a:pt x="2865083" y="4395166"/>
              </a:cubicBezTo>
              <a:cubicBezTo>
                <a:pt x="2851048" y="4386757"/>
                <a:pt x="2847305" y="4369006"/>
                <a:pt x="2847305" y="4369006"/>
              </a:cubicBezTo>
              <a:cubicBezTo>
                <a:pt x="2847305" y="4369006"/>
                <a:pt x="2851749" y="4367604"/>
                <a:pt x="2857831" y="4367137"/>
              </a:cubicBezTo>
              <a:close/>
              <a:moveTo>
                <a:pt x="3061216" y="4367137"/>
              </a:moveTo>
              <a:cubicBezTo>
                <a:pt x="3067415" y="4367604"/>
                <a:pt x="3071859" y="4369006"/>
                <a:pt x="3071859" y="4369006"/>
              </a:cubicBezTo>
              <a:cubicBezTo>
                <a:pt x="3071859" y="4369006"/>
                <a:pt x="3068117" y="4386757"/>
                <a:pt x="3054082" y="4395166"/>
              </a:cubicBezTo>
              <a:cubicBezTo>
                <a:pt x="3043790" y="4400772"/>
                <a:pt x="3031627" y="4399837"/>
                <a:pt x="3026013" y="4397969"/>
              </a:cubicBezTo>
              <a:cubicBezTo>
                <a:pt x="3027884" y="4397034"/>
                <a:pt x="3030691" y="4396100"/>
                <a:pt x="3033498" y="4394232"/>
              </a:cubicBezTo>
              <a:cubicBezTo>
                <a:pt x="3045662" y="4386757"/>
                <a:pt x="3055018" y="4379283"/>
                <a:pt x="3055018" y="4379283"/>
              </a:cubicBezTo>
              <a:cubicBezTo>
                <a:pt x="3055018" y="4379283"/>
                <a:pt x="3042855" y="4382086"/>
                <a:pt x="3030691" y="4389560"/>
              </a:cubicBezTo>
              <a:cubicBezTo>
                <a:pt x="3027884" y="4390494"/>
                <a:pt x="3026013" y="4392363"/>
                <a:pt x="3023206" y="4394232"/>
              </a:cubicBezTo>
              <a:cubicBezTo>
                <a:pt x="3025077" y="4388626"/>
                <a:pt x="3030691" y="4377414"/>
                <a:pt x="3040048" y="4370874"/>
              </a:cubicBezTo>
              <a:cubicBezTo>
                <a:pt x="3047065" y="4367137"/>
                <a:pt x="3055018" y="4366670"/>
                <a:pt x="3061216" y="4367137"/>
              </a:cubicBezTo>
              <a:close/>
              <a:moveTo>
                <a:pt x="3240696" y="4367137"/>
              </a:moveTo>
              <a:cubicBezTo>
                <a:pt x="3246778" y="4366670"/>
                <a:pt x="3254497" y="4367137"/>
                <a:pt x="3261047" y="4370874"/>
              </a:cubicBezTo>
              <a:cubicBezTo>
                <a:pt x="3271339" y="4377414"/>
                <a:pt x="3276017" y="4388626"/>
                <a:pt x="3277888" y="4394232"/>
              </a:cubicBezTo>
              <a:cubicBezTo>
                <a:pt x="3276017" y="4392363"/>
                <a:pt x="3273210" y="4390494"/>
                <a:pt x="3271339" y="4389560"/>
              </a:cubicBezTo>
              <a:cubicBezTo>
                <a:pt x="3258240" y="4382086"/>
                <a:pt x="3247012" y="4379283"/>
                <a:pt x="3247012" y="4379283"/>
              </a:cubicBezTo>
              <a:cubicBezTo>
                <a:pt x="3247012" y="4379283"/>
                <a:pt x="3255432" y="4386757"/>
                <a:pt x="3268531" y="4394232"/>
              </a:cubicBezTo>
              <a:cubicBezTo>
                <a:pt x="3270403" y="4396100"/>
                <a:pt x="3273210" y="4397034"/>
                <a:pt x="3276017" y="4397969"/>
              </a:cubicBezTo>
              <a:cubicBezTo>
                <a:pt x="3269467" y="4399837"/>
                <a:pt x="3257304" y="4400772"/>
                <a:pt x="3247947" y="4395166"/>
              </a:cubicBezTo>
              <a:cubicBezTo>
                <a:pt x="3233913" y="4386757"/>
                <a:pt x="3230170" y="4369006"/>
                <a:pt x="3230170" y="4369006"/>
              </a:cubicBezTo>
              <a:cubicBezTo>
                <a:pt x="3230170" y="4369006"/>
                <a:pt x="3234614" y="4367604"/>
                <a:pt x="3240696" y="4367137"/>
              </a:cubicBezTo>
              <a:close/>
              <a:moveTo>
                <a:pt x="3444082" y="4367137"/>
              </a:moveTo>
              <a:cubicBezTo>
                <a:pt x="3450280" y="4367604"/>
                <a:pt x="3454724" y="4369006"/>
                <a:pt x="3454724" y="4369006"/>
              </a:cubicBezTo>
              <a:cubicBezTo>
                <a:pt x="3454724" y="4369006"/>
                <a:pt x="3450982" y="4386757"/>
                <a:pt x="3436947" y="4395166"/>
              </a:cubicBezTo>
              <a:cubicBezTo>
                <a:pt x="3426655" y="4400772"/>
                <a:pt x="3414492" y="4399837"/>
                <a:pt x="3408878" y="4397969"/>
              </a:cubicBezTo>
              <a:cubicBezTo>
                <a:pt x="3410749" y="4397034"/>
                <a:pt x="3413556" y="4396100"/>
                <a:pt x="3416363" y="4394232"/>
              </a:cubicBezTo>
              <a:cubicBezTo>
                <a:pt x="3428527" y="4386757"/>
                <a:pt x="3437883" y="4379283"/>
                <a:pt x="3437883" y="4379283"/>
              </a:cubicBezTo>
              <a:cubicBezTo>
                <a:pt x="3437883" y="4379283"/>
                <a:pt x="3425719" y="4382086"/>
                <a:pt x="3413556" y="4389560"/>
              </a:cubicBezTo>
              <a:cubicBezTo>
                <a:pt x="3410749" y="4390494"/>
                <a:pt x="3408878" y="4392363"/>
                <a:pt x="3406071" y="4394232"/>
              </a:cubicBezTo>
              <a:cubicBezTo>
                <a:pt x="3407943" y="4388626"/>
                <a:pt x="3413556" y="4377414"/>
                <a:pt x="3422913" y="4370874"/>
              </a:cubicBezTo>
              <a:cubicBezTo>
                <a:pt x="3429930" y="4367137"/>
                <a:pt x="3437883" y="4366670"/>
                <a:pt x="3444082" y="4367137"/>
              </a:cubicBezTo>
              <a:close/>
              <a:moveTo>
                <a:pt x="3623561" y="4367137"/>
              </a:moveTo>
              <a:cubicBezTo>
                <a:pt x="3629643" y="4366670"/>
                <a:pt x="3637362" y="4367137"/>
                <a:pt x="3643911" y="4370874"/>
              </a:cubicBezTo>
              <a:cubicBezTo>
                <a:pt x="3654203" y="4377414"/>
                <a:pt x="3658881" y="4388626"/>
                <a:pt x="3660753" y="4394232"/>
              </a:cubicBezTo>
              <a:cubicBezTo>
                <a:pt x="3658881" y="4392363"/>
                <a:pt x="3656074" y="4390494"/>
                <a:pt x="3654203" y="4389560"/>
              </a:cubicBezTo>
              <a:cubicBezTo>
                <a:pt x="3641104" y="4382086"/>
                <a:pt x="3629876" y="4379283"/>
                <a:pt x="3629876" y="4379283"/>
              </a:cubicBezTo>
              <a:cubicBezTo>
                <a:pt x="3629876" y="4379283"/>
                <a:pt x="3638297" y="4386757"/>
                <a:pt x="3651396" y="4394232"/>
              </a:cubicBezTo>
              <a:cubicBezTo>
                <a:pt x="3653268" y="4396100"/>
                <a:pt x="3656074" y="4397034"/>
                <a:pt x="3658881" y="4397969"/>
              </a:cubicBezTo>
              <a:cubicBezTo>
                <a:pt x="3652332" y="4399837"/>
                <a:pt x="3640168" y="4400772"/>
                <a:pt x="3630812" y="4395166"/>
              </a:cubicBezTo>
              <a:cubicBezTo>
                <a:pt x="3616777" y="4386757"/>
                <a:pt x="3613035" y="4369006"/>
                <a:pt x="3613035" y="4369006"/>
              </a:cubicBezTo>
              <a:cubicBezTo>
                <a:pt x="3613035" y="4369006"/>
                <a:pt x="3617479" y="4367604"/>
                <a:pt x="3623561" y="4367137"/>
              </a:cubicBezTo>
              <a:close/>
              <a:moveTo>
                <a:pt x="3826946" y="4367137"/>
              </a:moveTo>
              <a:cubicBezTo>
                <a:pt x="3833145" y="4367604"/>
                <a:pt x="3837589" y="4369006"/>
                <a:pt x="3837589" y="4369006"/>
              </a:cubicBezTo>
              <a:cubicBezTo>
                <a:pt x="3837589" y="4369006"/>
                <a:pt x="3833846" y="4386757"/>
                <a:pt x="3819812" y="4395166"/>
              </a:cubicBezTo>
              <a:cubicBezTo>
                <a:pt x="3809520" y="4400772"/>
                <a:pt x="3797356" y="4399837"/>
                <a:pt x="3791743" y="4397969"/>
              </a:cubicBezTo>
              <a:cubicBezTo>
                <a:pt x="3793614" y="4397034"/>
                <a:pt x="3796421" y="4396100"/>
                <a:pt x="3799228" y="4394232"/>
              </a:cubicBezTo>
              <a:cubicBezTo>
                <a:pt x="3811391" y="4386757"/>
                <a:pt x="3820748" y="4379283"/>
                <a:pt x="3820748" y="4379283"/>
              </a:cubicBezTo>
              <a:cubicBezTo>
                <a:pt x="3820748" y="4379283"/>
                <a:pt x="3808584" y="4382086"/>
                <a:pt x="3796421" y="4389560"/>
              </a:cubicBezTo>
              <a:cubicBezTo>
                <a:pt x="3793614" y="4390494"/>
                <a:pt x="3791743" y="4392363"/>
                <a:pt x="3788936" y="4394232"/>
              </a:cubicBezTo>
              <a:cubicBezTo>
                <a:pt x="3790807" y="4388626"/>
                <a:pt x="3796421" y="4377414"/>
                <a:pt x="3805777" y="4370874"/>
              </a:cubicBezTo>
              <a:cubicBezTo>
                <a:pt x="3812795" y="4367137"/>
                <a:pt x="3820748" y="4366670"/>
                <a:pt x="3826946" y="4367137"/>
              </a:cubicBezTo>
              <a:close/>
              <a:moveTo>
                <a:pt x="240232" y="4366203"/>
              </a:moveTo>
              <a:cubicBezTo>
                <a:pt x="240232" y="4366203"/>
                <a:pt x="248653" y="4368071"/>
                <a:pt x="252395" y="4374612"/>
              </a:cubicBezTo>
              <a:cubicBezTo>
                <a:pt x="254266" y="4378349"/>
                <a:pt x="254266" y="4383954"/>
                <a:pt x="253331" y="4386757"/>
              </a:cubicBezTo>
              <a:cubicBezTo>
                <a:pt x="253331" y="4385823"/>
                <a:pt x="252395" y="4384889"/>
                <a:pt x="251459" y="4383020"/>
              </a:cubicBezTo>
              <a:cubicBezTo>
                <a:pt x="248653" y="4378349"/>
                <a:pt x="244910" y="4373677"/>
                <a:pt x="244910" y="4373677"/>
              </a:cubicBezTo>
              <a:cubicBezTo>
                <a:pt x="244910" y="4373677"/>
                <a:pt x="246781" y="4379283"/>
                <a:pt x="249588" y="4384889"/>
              </a:cubicBezTo>
              <a:cubicBezTo>
                <a:pt x="250524" y="4385823"/>
                <a:pt x="250524" y="4386757"/>
                <a:pt x="251459" y="4387692"/>
              </a:cubicBezTo>
              <a:cubicBezTo>
                <a:pt x="248653" y="4386757"/>
                <a:pt x="243974" y="4384889"/>
                <a:pt x="241167" y="4380217"/>
              </a:cubicBezTo>
              <a:cubicBezTo>
                <a:pt x="238360" y="4374612"/>
                <a:pt x="240232" y="4366203"/>
                <a:pt x="240232" y="4366203"/>
              </a:cubicBezTo>
              <a:close/>
              <a:moveTo>
                <a:pt x="318826" y="4366203"/>
              </a:moveTo>
              <a:cubicBezTo>
                <a:pt x="318826" y="4366203"/>
                <a:pt x="320697" y="4374612"/>
                <a:pt x="316954" y="4380217"/>
              </a:cubicBezTo>
              <a:cubicBezTo>
                <a:pt x="315083" y="4384889"/>
                <a:pt x="309469" y="4386757"/>
                <a:pt x="306662" y="4387692"/>
              </a:cubicBezTo>
              <a:cubicBezTo>
                <a:pt x="307598" y="4386757"/>
                <a:pt x="308534" y="4385823"/>
                <a:pt x="309469" y="4384889"/>
              </a:cubicBezTo>
              <a:cubicBezTo>
                <a:pt x="312276" y="4379283"/>
                <a:pt x="314148" y="4373677"/>
                <a:pt x="314148" y="4373677"/>
              </a:cubicBezTo>
              <a:cubicBezTo>
                <a:pt x="314148" y="4373677"/>
                <a:pt x="310405" y="4378349"/>
                <a:pt x="306662" y="4383020"/>
              </a:cubicBezTo>
              <a:cubicBezTo>
                <a:pt x="306662" y="4384889"/>
                <a:pt x="305727" y="4385823"/>
                <a:pt x="304791" y="4386757"/>
              </a:cubicBezTo>
              <a:cubicBezTo>
                <a:pt x="304791" y="4383954"/>
                <a:pt x="303855" y="4378349"/>
                <a:pt x="306662" y="4374612"/>
              </a:cubicBezTo>
              <a:cubicBezTo>
                <a:pt x="310405" y="4368071"/>
                <a:pt x="318826" y="4366203"/>
                <a:pt x="318826" y="4366203"/>
              </a:cubicBezTo>
              <a:close/>
              <a:moveTo>
                <a:pt x="353444" y="4366203"/>
              </a:moveTo>
              <a:cubicBezTo>
                <a:pt x="306662" y="4410114"/>
                <a:pt x="314148" y="4475515"/>
                <a:pt x="314148" y="4475515"/>
              </a:cubicBezTo>
              <a:cubicBezTo>
                <a:pt x="314148" y="4475515"/>
                <a:pt x="382449" y="4447486"/>
                <a:pt x="444202" y="4470843"/>
              </a:cubicBezTo>
              <a:cubicBezTo>
                <a:pt x="420811" y="4469909"/>
                <a:pt x="400227" y="4473646"/>
                <a:pt x="381514" y="4479252"/>
              </a:cubicBezTo>
              <a:cubicBezTo>
                <a:pt x="388999" y="4487660"/>
                <a:pt x="391806" y="4498872"/>
                <a:pt x="391806" y="4498872"/>
              </a:cubicBezTo>
              <a:cubicBezTo>
                <a:pt x="391806" y="4498872"/>
                <a:pt x="374029" y="4504478"/>
                <a:pt x="359994" y="4496069"/>
              </a:cubicBezTo>
              <a:cubicBezTo>
                <a:pt x="358123" y="4495135"/>
                <a:pt x="355316" y="4493266"/>
                <a:pt x="353444" y="4491398"/>
              </a:cubicBezTo>
              <a:cubicBezTo>
                <a:pt x="329118" y="4503543"/>
                <a:pt x="313212" y="4519426"/>
                <a:pt x="306662" y="4531572"/>
              </a:cubicBezTo>
              <a:cubicBezTo>
                <a:pt x="295435" y="4555863"/>
                <a:pt x="327247" y="4671715"/>
                <a:pt x="327247" y="4671715"/>
              </a:cubicBezTo>
              <a:lnTo>
                <a:pt x="230875" y="4671715"/>
              </a:lnTo>
              <a:cubicBezTo>
                <a:pt x="230875" y="4671715"/>
                <a:pt x="263623" y="4553061"/>
                <a:pt x="260816" y="4531572"/>
              </a:cubicBezTo>
              <a:cubicBezTo>
                <a:pt x="259880" y="4520827"/>
                <a:pt x="253799" y="4501675"/>
                <a:pt x="237893" y="4485441"/>
              </a:cubicBezTo>
              <a:lnTo>
                <a:pt x="212839" y="4469104"/>
              </a:lnTo>
              <a:lnTo>
                <a:pt x="205613" y="4472712"/>
              </a:lnTo>
              <a:cubicBezTo>
                <a:pt x="192514" y="4480186"/>
                <a:pt x="184093" y="4488595"/>
                <a:pt x="184093" y="4488595"/>
              </a:cubicBezTo>
              <a:cubicBezTo>
                <a:pt x="184093" y="4488595"/>
                <a:pt x="195321" y="4484858"/>
                <a:pt x="208420" y="4478318"/>
              </a:cubicBezTo>
              <a:cubicBezTo>
                <a:pt x="210291" y="4476449"/>
                <a:pt x="213098" y="4474580"/>
                <a:pt x="214969" y="4473646"/>
              </a:cubicBezTo>
              <a:cubicBezTo>
                <a:pt x="213098" y="4479252"/>
                <a:pt x="208420" y="4490463"/>
                <a:pt x="198128" y="4496069"/>
              </a:cubicBezTo>
              <a:cubicBezTo>
                <a:pt x="185029" y="4504478"/>
                <a:pt x="167252" y="4498872"/>
                <a:pt x="167252" y="4498872"/>
              </a:cubicBezTo>
              <a:cubicBezTo>
                <a:pt x="167252" y="4498872"/>
                <a:pt x="170994" y="4480186"/>
                <a:pt x="185029" y="4472712"/>
              </a:cubicBezTo>
              <a:cubicBezTo>
                <a:pt x="189707" y="4469909"/>
                <a:pt x="195087" y="4468741"/>
                <a:pt x="200116" y="4468391"/>
              </a:cubicBezTo>
              <a:lnTo>
                <a:pt x="212607" y="4468953"/>
              </a:lnTo>
              <a:lnTo>
                <a:pt x="206081" y="4464697"/>
              </a:lnTo>
              <a:cubicBezTo>
                <a:pt x="192631" y="4459456"/>
                <a:pt x="176140" y="4456362"/>
                <a:pt x="156024" y="4456829"/>
              </a:cubicBezTo>
              <a:cubicBezTo>
                <a:pt x="196257" y="4441880"/>
                <a:pt x="240232" y="4459632"/>
                <a:pt x="240232" y="4459632"/>
              </a:cubicBezTo>
              <a:cubicBezTo>
                <a:pt x="240232" y="4459632"/>
                <a:pt x="243974" y="4417589"/>
                <a:pt x="214034" y="4389560"/>
              </a:cubicBezTo>
              <a:cubicBezTo>
                <a:pt x="246781" y="4408246"/>
                <a:pt x="264558" y="4455895"/>
                <a:pt x="272979" y="4488595"/>
              </a:cubicBezTo>
              <a:cubicBezTo>
                <a:pt x="287950" y="4442815"/>
                <a:pt x="313212" y="4390494"/>
                <a:pt x="353444" y="4366203"/>
              </a:cubicBezTo>
              <a:close/>
              <a:moveTo>
                <a:pt x="623097" y="4366203"/>
              </a:moveTo>
              <a:cubicBezTo>
                <a:pt x="623097" y="4366203"/>
                <a:pt x="631517" y="4368071"/>
                <a:pt x="635260" y="4374612"/>
              </a:cubicBezTo>
              <a:cubicBezTo>
                <a:pt x="637131" y="4378349"/>
                <a:pt x="637131" y="4383954"/>
                <a:pt x="636196" y="4386757"/>
              </a:cubicBezTo>
              <a:cubicBezTo>
                <a:pt x="636196" y="4385823"/>
                <a:pt x="635260" y="4384889"/>
                <a:pt x="634324" y="4383020"/>
              </a:cubicBezTo>
              <a:cubicBezTo>
                <a:pt x="631517" y="4378349"/>
                <a:pt x="627775" y="4373677"/>
                <a:pt x="627775" y="4373677"/>
              </a:cubicBezTo>
              <a:cubicBezTo>
                <a:pt x="627775" y="4373677"/>
                <a:pt x="629646" y="4379283"/>
                <a:pt x="632453" y="4384889"/>
              </a:cubicBezTo>
              <a:cubicBezTo>
                <a:pt x="633389" y="4385823"/>
                <a:pt x="633389" y="4386757"/>
                <a:pt x="634324" y="4387692"/>
              </a:cubicBezTo>
              <a:cubicBezTo>
                <a:pt x="631517" y="4386757"/>
                <a:pt x="626839" y="4384889"/>
                <a:pt x="624032" y="4380217"/>
              </a:cubicBezTo>
              <a:cubicBezTo>
                <a:pt x="621225" y="4374612"/>
                <a:pt x="623097" y="4366203"/>
                <a:pt x="623097" y="4366203"/>
              </a:cubicBezTo>
              <a:close/>
              <a:moveTo>
                <a:pt x="701691" y="4366203"/>
              </a:moveTo>
              <a:cubicBezTo>
                <a:pt x="701691" y="4366203"/>
                <a:pt x="703562" y="4374612"/>
                <a:pt x="699819" y="4380217"/>
              </a:cubicBezTo>
              <a:cubicBezTo>
                <a:pt x="697948" y="4384889"/>
                <a:pt x="692334" y="4386757"/>
                <a:pt x="689527" y="4387692"/>
              </a:cubicBezTo>
              <a:cubicBezTo>
                <a:pt x="690463" y="4386757"/>
                <a:pt x="691399" y="4385823"/>
                <a:pt x="692334" y="4384889"/>
              </a:cubicBezTo>
              <a:cubicBezTo>
                <a:pt x="695141" y="4379283"/>
                <a:pt x="697012" y="4373677"/>
                <a:pt x="697012" y="4373677"/>
              </a:cubicBezTo>
              <a:cubicBezTo>
                <a:pt x="697012" y="4373677"/>
                <a:pt x="693270" y="4378349"/>
                <a:pt x="689527" y="4383020"/>
              </a:cubicBezTo>
              <a:cubicBezTo>
                <a:pt x="689527" y="4384889"/>
                <a:pt x="688592" y="4385823"/>
                <a:pt x="687656" y="4386757"/>
              </a:cubicBezTo>
              <a:cubicBezTo>
                <a:pt x="687656" y="4383954"/>
                <a:pt x="686720" y="4378349"/>
                <a:pt x="689527" y="4374612"/>
              </a:cubicBezTo>
              <a:cubicBezTo>
                <a:pt x="693270" y="4368071"/>
                <a:pt x="701691" y="4366203"/>
                <a:pt x="701691" y="4366203"/>
              </a:cubicBezTo>
              <a:close/>
              <a:moveTo>
                <a:pt x="736309" y="4366203"/>
              </a:moveTo>
              <a:cubicBezTo>
                <a:pt x="689527" y="4410114"/>
                <a:pt x="697012" y="4475515"/>
                <a:pt x="697012" y="4475515"/>
              </a:cubicBezTo>
              <a:cubicBezTo>
                <a:pt x="697012" y="4475515"/>
                <a:pt x="765314" y="4447486"/>
                <a:pt x="827067" y="4470843"/>
              </a:cubicBezTo>
              <a:cubicBezTo>
                <a:pt x="803676" y="4469909"/>
                <a:pt x="783092" y="4473646"/>
                <a:pt x="764379" y="4479252"/>
              </a:cubicBezTo>
              <a:cubicBezTo>
                <a:pt x="771864" y="4487660"/>
                <a:pt x="774671" y="4498872"/>
                <a:pt x="774671" y="4498872"/>
              </a:cubicBezTo>
              <a:cubicBezTo>
                <a:pt x="774671" y="4498872"/>
                <a:pt x="756894" y="4504478"/>
                <a:pt x="742859" y="4496069"/>
              </a:cubicBezTo>
              <a:cubicBezTo>
                <a:pt x="740988" y="4495135"/>
                <a:pt x="738181" y="4493266"/>
                <a:pt x="736309" y="4491398"/>
              </a:cubicBezTo>
              <a:cubicBezTo>
                <a:pt x="711983" y="4503543"/>
                <a:pt x="696077" y="4519426"/>
                <a:pt x="689527" y="4531572"/>
              </a:cubicBezTo>
              <a:cubicBezTo>
                <a:pt x="678300" y="4555863"/>
                <a:pt x="710111" y="4671715"/>
                <a:pt x="710111" y="4671715"/>
              </a:cubicBezTo>
              <a:lnTo>
                <a:pt x="613740" y="4671715"/>
              </a:lnTo>
              <a:cubicBezTo>
                <a:pt x="613740" y="4671715"/>
                <a:pt x="646488" y="4553061"/>
                <a:pt x="643681" y="4531572"/>
              </a:cubicBezTo>
              <a:cubicBezTo>
                <a:pt x="642745" y="4520827"/>
                <a:pt x="636663" y="4501675"/>
                <a:pt x="620758" y="4485441"/>
              </a:cubicBezTo>
              <a:lnTo>
                <a:pt x="595704" y="4469104"/>
              </a:lnTo>
              <a:lnTo>
                <a:pt x="588478" y="4472712"/>
              </a:lnTo>
              <a:cubicBezTo>
                <a:pt x="575379" y="4480186"/>
                <a:pt x="566958" y="4488595"/>
                <a:pt x="566958" y="4488595"/>
              </a:cubicBezTo>
              <a:cubicBezTo>
                <a:pt x="566958" y="4488595"/>
                <a:pt x="578186" y="4484858"/>
                <a:pt x="591285" y="4478318"/>
              </a:cubicBezTo>
              <a:cubicBezTo>
                <a:pt x="593156" y="4476449"/>
                <a:pt x="595963" y="4474580"/>
                <a:pt x="597834" y="4473646"/>
              </a:cubicBezTo>
              <a:cubicBezTo>
                <a:pt x="595963" y="4479252"/>
                <a:pt x="591285" y="4490463"/>
                <a:pt x="580993" y="4496069"/>
              </a:cubicBezTo>
              <a:cubicBezTo>
                <a:pt x="567894" y="4504478"/>
                <a:pt x="550117" y="4498872"/>
                <a:pt x="550117" y="4498872"/>
              </a:cubicBezTo>
              <a:cubicBezTo>
                <a:pt x="550117" y="4498872"/>
                <a:pt x="553859" y="4480186"/>
                <a:pt x="567894" y="4472712"/>
              </a:cubicBezTo>
              <a:cubicBezTo>
                <a:pt x="572572" y="4469909"/>
                <a:pt x="577952" y="4468741"/>
                <a:pt x="582981" y="4468391"/>
              </a:cubicBezTo>
              <a:lnTo>
                <a:pt x="595471" y="4468953"/>
              </a:lnTo>
              <a:lnTo>
                <a:pt x="588946" y="4464697"/>
              </a:lnTo>
              <a:cubicBezTo>
                <a:pt x="575496" y="4459456"/>
                <a:pt x="559005" y="4456362"/>
                <a:pt x="538889" y="4456829"/>
              </a:cubicBezTo>
              <a:cubicBezTo>
                <a:pt x="579121" y="4441880"/>
                <a:pt x="623097" y="4459632"/>
                <a:pt x="623097" y="4459632"/>
              </a:cubicBezTo>
              <a:cubicBezTo>
                <a:pt x="623097" y="4459632"/>
                <a:pt x="626839" y="4417589"/>
                <a:pt x="596899" y="4389560"/>
              </a:cubicBezTo>
              <a:cubicBezTo>
                <a:pt x="629646" y="4408246"/>
                <a:pt x="647423" y="4455895"/>
                <a:pt x="655844" y="4488595"/>
              </a:cubicBezTo>
              <a:cubicBezTo>
                <a:pt x="670814" y="4442815"/>
                <a:pt x="696077" y="4390494"/>
                <a:pt x="736309" y="4366203"/>
              </a:cubicBezTo>
              <a:close/>
              <a:moveTo>
                <a:pt x="1005962" y="4366203"/>
              </a:moveTo>
              <a:cubicBezTo>
                <a:pt x="1005962" y="4366203"/>
                <a:pt x="1014382" y="4368071"/>
                <a:pt x="1018125" y="4374612"/>
              </a:cubicBezTo>
              <a:cubicBezTo>
                <a:pt x="1019996" y="4378349"/>
                <a:pt x="1019996" y="4383954"/>
                <a:pt x="1019061" y="4386757"/>
              </a:cubicBezTo>
              <a:cubicBezTo>
                <a:pt x="1019061" y="4385823"/>
                <a:pt x="1018125" y="4384889"/>
                <a:pt x="1017189" y="4383020"/>
              </a:cubicBezTo>
              <a:cubicBezTo>
                <a:pt x="1014382" y="4378349"/>
                <a:pt x="1010640" y="4373677"/>
                <a:pt x="1010640" y="4373677"/>
              </a:cubicBezTo>
              <a:cubicBezTo>
                <a:pt x="1010640" y="4373677"/>
                <a:pt x="1012511" y="4379283"/>
                <a:pt x="1015318" y="4384889"/>
              </a:cubicBezTo>
              <a:cubicBezTo>
                <a:pt x="1016254" y="4385823"/>
                <a:pt x="1016254" y="4386757"/>
                <a:pt x="1017189" y="4387692"/>
              </a:cubicBezTo>
              <a:cubicBezTo>
                <a:pt x="1014382" y="4386757"/>
                <a:pt x="1009704" y="4384889"/>
                <a:pt x="1006897" y="4380217"/>
              </a:cubicBezTo>
              <a:cubicBezTo>
                <a:pt x="1004090" y="4374612"/>
                <a:pt x="1005962" y="4366203"/>
                <a:pt x="1005962" y="4366203"/>
              </a:cubicBezTo>
              <a:close/>
              <a:moveTo>
                <a:pt x="1084556" y="4366203"/>
              </a:moveTo>
              <a:cubicBezTo>
                <a:pt x="1084556" y="4366203"/>
                <a:pt x="1086427" y="4374612"/>
                <a:pt x="1082684" y="4380217"/>
              </a:cubicBezTo>
              <a:cubicBezTo>
                <a:pt x="1080813" y="4384889"/>
                <a:pt x="1075199" y="4386757"/>
                <a:pt x="1072392" y="4387692"/>
              </a:cubicBezTo>
              <a:cubicBezTo>
                <a:pt x="1073328" y="4386757"/>
                <a:pt x="1074264" y="4385823"/>
                <a:pt x="1075199" y="4384889"/>
              </a:cubicBezTo>
              <a:cubicBezTo>
                <a:pt x="1078006" y="4379283"/>
                <a:pt x="1079877" y="4373677"/>
                <a:pt x="1079877" y="4373677"/>
              </a:cubicBezTo>
              <a:cubicBezTo>
                <a:pt x="1079877" y="4373677"/>
                <a:pt x="1076135" y="4378349"/>
                <a:pt x="1072392" y="4383020"/>
              </a:cubicBezTo>
              <a:cubicBezTo>
                <a:pt x="1072392" y="4384889"/>
                <a:pt x="1071457" y="4385823"/>
                <a:pt x="1070521" y="4386757"/>
              </a:cubicBezTo>
              <a:cubicBezTo>
                <a:pt x="1070521" y="4383954"/>
                <a:pt x="1069585" y="4378349"/>
                <a:pt x="1072392" y="4374612"/>
              </a:cubicBezTo>
              <a:cubicBezTo>
                <a:pt x="1076135" y="4368071"/>
                <a:pt x="1084556" y="4366203"/>
                <a:pt x="1084556" y="4366203"/>
              </a:cubicBezTo>
              <a:close/>
              <a:moveTo>
                <a:pt x="1119174" y="4366203"/>
              </a:moveTo>
              <a:cubicBezTo>
                <a:pt x="1072392" y="4410114"/>
                <a:pt x="1079877" y="4475515"/>
                <a:pt x="1079877" y="4475515"/>
              </a:cubicBezTo>
              <a:cubicBezTo>
                <a:pt x="1079877" y="4475515"/>
                <a:pt x="1148179" y="4447486"/>
                <a:pt x="1209932" y="4470843"/>
              </a:cubicBezTo>
              <a:cubicBezTo>
                <a:pt x="1186541" y="4469909"/>
                <a:pt x="1165957" y="4473646"/>
                <a:pt x="1147244" y="4479252"/>
              </a:cubicBezTo>
              <a:cubicBezTo>
                <a:pt x="1154729" y="4487660"/>
                <a:pt x="1157536" y="4498872"/>
                <a:pt x="1157536" y="4498872"/>
              </a:cubicBezTo>
              <a:cubicBezTo>
                <a:pt x="1157536" y="4498872"/>
                <a:pt x="1139759" y="4504478"/>
                <a:pt x="1125724" y="4496069"/>
              </a:cubicBezTo>
              <a:cubicBezTo>
                <a:pt x="1123853" y="4495135"/>
                <a:pt x="1121046" y="4493266"/>
                <a:pt x="1119174" y="4491398"/>
              </a:cubicBezTo>
              <a:cubicBezTo>
                <a:pt x="1094848" y="4503543"/>
                <a:pt x="1078942" y="4519426"/>
                <a:pt x="1072392" y="4531572"/>
              </a:cubicBezTo>
              <a:cubicBezTo>
                <a:pt x="1061165" y="4555863"/>
                <a:pt x="1092976" y="4671715"/>
                <a:pt x="1092976" y="4671715"/>
              </a:cubicBezTo>
              <a:lnTo>
                <a:pt x="996605" y="4671715"/>
              </a:lnTo>
              <a:cubicBezTo>
                <a:pt x="996605" y="4671715"/>
                <a:pt x="1029353" y="4553061"/>
                <a:pt x="1026546" y="4531572"/>
              </a:cubicBezTo>
              <a:cubicBezTo>
                <a:pt x="1025610" y="4520827"/>
                <a:pt x="1019528" y="4501675"/>
                <a:pt x="1003623" y="4485441"/>
              </a:cubicBezTo>
              <a:lnTo>
                <a:pt x="978569" y="4469104"/>
              </a:lnTo>
              <a:lnTo>
                <a:pt x="971343" y="4472712"/>
              </a:lnTo>
              <a:cubicBezTo>
                <a:pt x="958244" y="4480186"/>
                <a:pt x="949823" y="4488595"/>
                <a:pt x="949823" y="4488595"/>
              </a:cubicBezTo>
              <a:cubicBezTo>
                <a:pt x="949823" y="4488595"/>
                <a:pt x="961051" y="4484858"/>
                <a:pt x="974150" y="4478318"/>
              </a:cubicBezTo>
              <a:cubicBezTo>
                <a:pt x="976021" y="4476449"/>
                <a:pt x="978828" y="4474580"/>
                <a:pt x="980699" y="4473646"/>
              </a:cubicBezTo>
              <a:cubicBezTo>
                <a:pt x="978828" y="4479252"/>
                <a:pt x="974150" y="4490463"/>
                <a:pt x="963858" y="4496069"/>
              </a:cubicBezTo>
              <a:cubicBezTo>
                <a:pt x="950759" y="4504478"/>
                <a:pt x="932982" y="4498872"/>
                <a:pt x="932982" y="4498872"/>
              </a:cubicBezTo>
              <a:cubicBezTo>
                <a:pt x="932982" y="4498872"/>
                <a:pt x="936724" y="4480186"/>
                <a:pt x="950759" y="4472712"/>
              </a:cubicBezTo>
              <a:cubicBezTo>
                <a:pt x="955437" y="4469909"/>
                <a:pt x="960817" y="4468741"/>
                <a:pt x="965846" y="4468391"/>
              </a:cubicBezTo>
              <a:lnTo>
                <a:pt x="978337" y="4468953"/>
              </a:lnTo>
              <a:lnTo>
                <a:pt x="971811" y="4464697"/>
              </a:lnTo>
              <a:cubicBezTo>
                <a:pt x="958361" y="4459456"/>
                <a:pt x="941870" y="4456362"/>
                <a:pt x="921754" y="4456829"/>
              </a:cubicBezTo>
              <a:cubicBezTo>
                <a:pt x="961986" y="4441880"/>
                <a:pt x="1005962" y="4459632"/>
                <a:pt x="1005962" y="4459632"/>
              </a:cubicBezTo>
              <a:cubicBezTo>
                <a:pt x="1005962" y="4459632"/>
                <a:pt x="1009704" y="4417589"/>
                <a:pt x="979764" y="4389560"/>
              </a:cubicBezTo>
              <a:cubicBezTo>
                <a:pt x="1012511" y="4408246"/>
                <a:pt x="1030288" y="4455895"/>
                <a:pt x="1038709" y="4488595"/>
              </a:cubicBezTo>
              <a:cubicBezTo>
                <a:pt x="1053679" y="4442815"/>
                <a:pt x="1078942" y="4390494"/>
                <a:pt x="1119174" y="4366203"/>
              </a:cubicBezTo>
              <a:close/>
              <a:moveTo>
                <a:pt x="1388827" y="4366203"/>
              </a:moveTo>
              <a:cubicBezTo>
                <a:pt x="1388827" y="4366203"/>
                <a:pt x="1397247" y="4368071"/>
                <a:pt x="1400990" y="4374612"/>
              </a:cubicBezTo>
              <a:cubicBezTo>
                <a:pt x="1402861" y="4378349"/>
                <a:pt x="1402861" y="4383954"/>
                <a:pt x="1401926" y="4386757"/>
              </a:cubicBezTo>
              <a:cubicBezTo>
                <a:pt x="1401926" y="4385823"/>
                <a:pt x="1400990" y="4384889"/>
                <a:pt x="1400054" y="4383020"/>
              </a:cubicBezTo>
              <a:cubicBezTo>
                <a:pt x="1397247" y="4378349"/>
                <a:pt x="1393505" y="4373677"/>
                <a:pt x="1393505" y="4373677"/>
              </a:cubicBezTo>
              <a:cubicBezTo>
                <a:pt x="1393505" y="4373677"/>
                <a:pt x="1395376" y="4379283"/>
                <a:pt x="1398183" y="4384889"/>
              </a:cubicBezTo>
              <a:cubicBezTo>
                <a:pt x="1399119" y="4385823"/>
                <a:pt x="1399119" y="4386757"/>
                <a:pt x="1400054" y="4387692"/>
              </a:cubicBezTo>
              <a:cubicBezTo>
                <a:pt x="1397247" y="4386757"/>
                <a:pt x="1392569" y="4384889"/>
                <a:pt x="1389762" y="4380217"/>
              </a:cubicBezTo>
              <a:cubicBezTo>
                <a:pt x="1386955" y="4374612"/>
                <a:pt x="1388827" y="4366203"/>
                <a:pt x="1388827" y="4366203"/>
              </a:cubicBezTo>
              <a:close/>
              <a:moveTo>
                <a:pt x="1467421" y="4366203"/>
              </a:moveTo>
              <a:cubicBezTo>
                <a:pt x="1467421" y="4366203"/>
                <a:pt x="1469292" y="4374612"/>
                <a:pt x="1465549" y="4380217"/>
              </a:cubicBezTo>
              <a:cubicBezTo>
                <a:pt x="1463678" y="4384889"/>
                <a:pt x="1458064" y="4386757"/>
                <a:pt x="1455257" y="4387692"/>
              </a:cubicBezTo>
              <a:cubicBezTo>
                <a:pt x="1456193" y="4386757"/>
                <a:pt x="1457129" y="4385823"/>
                <a:pt x="1458064" y="4384889"/>
              </a:cubicBezTo>
              <a:cubicBezTo>
                <a:pt x="1460871" y="4379283"/>
                <a:pt x="1462742" y="4373677"/>
                <a:pt x="1462742" y="4373677"/>
              </a:cubicBezTo>
              <a:cubicBezTo>
                <a:pt x="1462742" y="4373677"/>
                <a:pt x="1459000" y="4378349"/>
                <a:pt x="1455257" y="4383020"/>
              </a:cubicBezTo>
              <a:cubicBezTo>
                <a:pt x="1455257" y="4384889"/>
                <a:pt x="1454322" y="4385823"/>
                <a:pt x="1453386" y="4386757"/>
              </a:cubicBezTo>
              <a:cubicBezTo>
                <a:pt x="1453386" y="4383954"/>
                <a:pt x="1452450" y="4378349"/>
                <a:pt x="1455257" y="4374612"/>
              </a:cubicBezTo>
              <a:cubicBezTo>
                <a:pt x="1459000" y="4368071"/>
                <a:pt x="1467421" y="4366203"/>
                <a:pt x="1467421" y="4366203"/>
              </a:cubicBezTo>
              <a:close/>
              <a:moveTo>
                <a:pt x="1502039" y="4366203"/>
              </a:moveTo>
              <a:cubicBezTo>
                <a:pt x="1455257" y="4410114"/>
                <a:pt x="1462742" y="4475515"/>
                <a:pt x="1462742" y="4475515"/>
              </a:cubicBezTo>
              <a:cubicBezTo>
                <a:pt x="1462742" y="4475515"/>
                <a:pt x="1531044" y="4447486"/>
                <a:pt x="1592797" y="4470843"/>
              </a:cubicBezTo>
              <a:cubicBezTo>
                <a:pt x="1569406" y="4469909"/>
                <a:pt x="1548822" y="4473646"/>
                <a:pt x="1530109" y="4479252"/>
              </a:cubicBezTo>
              <a:cubicBezTo>
                <a:pt x="1537594" y="4487660"/>
                <a:pt x="1540401" y="4498872"/>
                <a:pt x="1540401" y="4498872"/>
              </a:cubicBezTo>
              <a:cubicBezTo>
                <a:pt x="1540401" y="4498872"/>
                <a:pt x="1522624" y="4504478"/>
                <a:pt x="1508589" y="4496069"/>
              </a:cubicBezTo>
              <a:cubicBezTo>
                <a:pt x="1506718" y="4495135"/>
                <a:pt x="1503911" y="4493266"/>
                <a:pt x="1502039" y="4491398"/>
              </a:cubicBezTo>
              <a:cubicBezTo>
                <a:pt x="1477713" y="4503543"/>
                <a:pt x="1461807" y="4519426"/>
                <a:pt x="1455257" y="4531572"/>
              </a:cubicBezTo>
              <a:cubicBezTo>
                <a:pt x="1444030" y="4555863"/>
                <a:pt x="1475841" y="4671715"/>
                <a:pt x="1475841" y="4671715"/>
              </a:cubicBezTo>
              <a:lnTo>
                <a:pt x="1379470" y="4671715"/>
              </a:lnTo>
              <a:cubicBezTo>
                <a:pt x="1379470" y="4671715"/>
                <a:pt x="1412218" y="4553061"/>
                <a:pt x="1409411" y="4531572"/>
              </a:cubicBezTo>
              <a:cubicBezTo>
                <a:pt x="1408475" y="4520827"/>
                <a:pt x="1402393" y="4501675"/>
                <a:pt x="1386488" y="4485441"/>
              </a:cubicBezTo>
              <a:lnTo>
                <a:pt x="1361434" y="4469104"/>
              </a:lnTo>
              <a:lnTo>
                <a:pt x="1354208" y="4472712"/>
              </a:lnTo>
              <a:cubicBezTo>
                <a:pt x="1341109" y="4480186"/>
                <a:pt x="1332688" y="4488595"/>
                <a:pt x="1332688" y="4488595"/>
              </a:cubicBezTo>
              <a:cubicBezTo>
                <a:pt x="1332688" y="4488595"/>
                <a:pt x="1343916" y="4484858"/>
                <a:pt x="1357015" y="4478318"/>
              </a:cubicBezTo>
              <a:cubicBezTo>
                <a:pt x="1358886" y="4476449"/>
                <a:pt x="1361693" y="4474580"/>
                <a:pt x="1363564" y="4473646"/>
              </a:cubicBezTo>
              <a:cubicBezTo>
                <a:pt x="1361693" y="4479252"/>
                <a:pt x="1357015" y="4490463"/>
                <a:pt x="1346723" y="4496069"/>
              </a:cubicBezTo>
              <a:cubicBezTo>
                <a:pt x="1333624" y="4504478"/>
                <a:pt x="1315847" y="4498872"/>
                <a:pt x="1315847" y="4498872"/>
              </a:cubicBezTo>
              <a:cubicBezTo>
                <a:pt x="1315847" y="4498872"/>
                <a:pt x="1319589" y="4480186"/>
                <a:pt x="1333624" y="4472712"/>
              </a:cubicBezTo>
              <a:cubicBezTo>
                <a:pt x="1338302" y="4469909"/>
                <a:pt x="1343682" y="4468741"/>
                <a:pt x="1348711" y="4468391"/>
              </a:cubicBezTo>
              <a:lnTo>
                <a:pt x="1361202" y="4468953"/>
              </a:lnTo>
              <a:lnTo>
                <a:pt x="1354676" y="4464697"/>
              </a:lnTo>
              <a:cubicBezTo>
                <a:pt x="1341226" y="4459456"/>
                <a:pt x="1324735" y="4456362"/>
                <a:pt x="1304619" y="4456829"/>
              </a:cubicBezTo>
              <a:cubicBezTo>
                <a:pt x="1344851" y="4441880"/>
                <a:pt x="1388827" y="4459632"/>
                <a:pt x="1388827" y="4459632"/>
              </a:cubicBezTo>
              <a:cubicBezTo>
                <a:pt x="1388827" y="4459632"/>
                <a:pt x="1392569" y="4417589"/>
                <a:pt x="1362629" y="4389560"/>
              </a:cubicBezTo>
              <a:cubicBezTo>
                <a:pt x="1395376" y="4408246"/>
                <a:pt x="1413153" y="4455895"/>
                <a:pt x="1421574" y="4488595"/>
              </a:cubicBezTo>
              <a:cubicBezTo>
                <a:pt x="1436544" y="4442815"/>
                <a:pt x="1461807" y="4390494"/>
                <a:pt x="1502039" y="4366203"/>
              </a:cubicBezTo>
              <a:close/>
              <a:moveTo>
                <a:pt x="1771691" y="4366203"/>
              </a:moveTo>
              <a:cubicBezTo>
                <a:pt x="1771691" y="4366203"/>
                <a:pt x="1780111" y="4368071"/>
                <a:pt x="1783854" y="4374612"/>
              </a:cubicBezTo>
              <a:cubicBezTo>
                <a:pt x="1785725" y="4378349"/>
                <a:pt x="1785725" y="4383954"/>
                <a:pt x="1784790" y="4386757"/>
              </a:cubicBezTo>
              <a:cubicBezTo>
                <a:pt x="1784790" y="4385823"/>
                <a:pt x="1783854" y="4384889"/>
                <a:pt x="1782918" y="4383020"/>
              </a:cubicBezTo>
              <a:cubicBezTo>
                <a:pt x="1780111" y="4378349"/>
                <a:pt x="1776369" y="4373677"/>
                <a:pt x="1776369" y="4373677"/>
              </a:cubicBezTo>
              <a:cubicBezTo>
                <a:pt x="1776369" y="4373677"/>
                <a:pt x="1778240" y="4379283"/>
                <a:pt x="1781047" y="4384889"/>
              </a:cubicBezTo>
              <a:cubicBezTo>
                <a:pt x="1781983" y="4385823"/>
                <a:pt x="1781983" y="4386757"/>
                <a:pt x="1782918" y="4387692"/>
              </a:cubicBezTo>
              <a:cubicBezTo>
                <a:pt x="1780111" y="4386757"/>
                <a:pt x="1775433" y="4384889"/>
                <a:pt x="1772626" y="4380217"/>
              </a:cubicBezTo>
              <a:cubicBezTo>
                <a:pt x="1769819" y="4374612"/>
                <a:pt x="1771691" y="4366203"/>
                <a:pt x="1771691" y="4366203"/>
              </a:cubicBezTo>
              <a:close/>
              <a:moveTo>
                <a:pt x="1850285" y="4366203"/>
              </a:moveTo>
              <a:cubicBezTo>
                <a:pt x="1850285" y="4366203"/>
                <a:pt x="1852156" y="4374612"/>
                <a:pt x="1848413" y="4380217"/>
              </a:cubicBezTo>
              <a:cubicBezTo>
                <a:pt x="1846542" y="4384889"/>
                <a:pt x="1840928" y="4386757"/>
                <a:pt x="1838121" y="4387692"/>
              </a:cubicBezTo>
              <a:cubicBezTo>
                <a:pt x="1839057" y="4386757"/>
                <a:pt x="1839993" y="4385823"/>
                <a:pt x="1840928" y="4384889"/>
              </a:cubicBezTo>
              <a:cubicBezTo>
                <a:pt x="1843735" y="4379283"/>
                <a:pt x="1845606" y="4373677"/>
                <a:pt x="1845606" y="4373677"/>
              </a:cubicBezTo>
              <a:cubicBezTo>
                <a:pt x="1845606" y="4373677"/>
                <a:pt x="1841864" y="4378349"/>
                <a:pt x="1838121" y="4383020"/>
              </a:cubicBezTo>
              <a:cubicBezTo>
                <a:pt x="1838121" y="4384889"/>
                <a:pt x="1837186" y="4385823"/>
                <a:pt x="1836250" y="4386757"/>
              </a:cubicBezTo>
              <a:cubicBezTo>
                <a:pt x="1836250" y="4383954"/>
                <a:pt x="1835314" y="4378349"/>
                <a:pt x="1838121" y="4374612"/>
              </a:cubicBezTo>
              <a:cubicBezTo>
                <a:pt x="1841864" y="4368071"/>
                <a:pt x="1850285" y="4366203"/>
                <a:pt x="1850285" y="4366203"/>
              </a:cubicBezTo>
              <a:close/>
              <a:moveTo>
                <a:pt x="1884903" y="4366203"/>
              </a:moveTo>
              <a:cubicBezTo>
                <a:pt x="1838121" y="4410114"/>
                <a:pt x="1845606" y="4475515"/>
                <a:pt x="1845606" y="4475515"/>
              </a:cubicBezTo>
              <a:cubicBezTo>
                <a:pt x="1845606" y="4475515"/>
                <a:pt x="1913908" y="4447486"/>
                <a:pt x="1975661" y="4470843"/>
              </a:cubicBezTo>
              <a:cubicBezTo>
                <a:pt x="1952270" y="4469909"/>
                <a:pt x="1931686" y="4473646"/>
                <a:pt x="1912973" y="4479252"/>
              </a:cubicBezTo>
              <a:cubicBezTo>
                <a:pt x="1920458" y="4487660"/>
                <a:pt x="1923265" y="4498872"/>
                <a:pt x="1923265" y="4498872"/>
              </a:cubicBezTo>
              <a:cubicBezTo>
                <a:pt x="1923265" y="4498872"/>
                <a:pt x="1905488" y="4504478"/>
                <a:pt x="1891453" y="4496069"/>
              </a:cubicBezTo>
              <a:cubicBezTo>
                <a:pt x="1889582" y="4495135"/>
                <a:pt x="1886775" y="4493266"/>
                <a:pt x="1884903" y="4491398"/>
              </a:cubicBezTo>
              <a:cubicBezTo>
                <a:pt x="1860577" y="4503543"/>
                <a:pt x="1844671" y="4519426"/>
                <a:pt x="1838121" y="4531572"/>
              </a:cubicBezTo>
              <a:cubicBezTo>
                <a:pt x="1826894" y="4555863"/>
                <a:pt x="1858705" y="4671715"/>
                <a:pt x="1858705" y="4671715"/>
              </a:cubicBezTo>
              <a:lnTo>
                <a:pt x="1762334" y="4671715"/>
              </a:lnTo>
              <a:cubicBezTo>
                <a:pt x="1762334" y="4671715"/>
                <a:pt x="1795082" y="4553061"/>
                <a:pt x="1792275" y="4531572"/>
              </a:cubicBezTo>
              <a:cubicBezTo>
                <a:pt x="1791339" y="4520827"/>
                <a:pt x="1785257" y="4501675"/>
                <a:pt x="1769352" y="4485441"/>
              </a:cubicBezTo>
              <a:lnTo>
                <a:pt x="1744298" y="4469104"/>
              </a:lnTo>
              <a:lnTo>
                <a:pt x="1737072" y="4472712"/>
              </a:lnTo>
              <a:cubicBezTo>
                <a:pt x="1723973" y="4480186"/>
                <a:pt x="1715552" y="4488595"/>
                <a:pt x="1715552" y="4488595"/>
              </a:cubicBezTo>
              <a:cubicBezTo>
                <a:pt x="1715552" y="4488595"/>
                <a:pt x="1726780" y="4484858"/>
                <a:pt x="1739879" y="4478318"/>
              </a:cubicBezTo>
              <a:cubicBezTo>
                <a:pt x="1741750" y="4476449"/>
                <a:pt x="1744557" y="4474580"/>
                <a:pt x="1746428" y="4473646"/>
              </a:cubicBezTo>
              <a:cubicBezTo>
                <a:pt x="1744557" y="4479252"/>
                <a:pt x="1739879" y="4490463"/>
                <a:pt x="1729587" y="4496069"/>
              </a:cubicBezTo>
              <a:cubicBezTo>
                <a:pt x="1716488" y="4504478"/>
                <a:pt x="1698711" y="4498872"/>
                <a:pt x="1698711" y="4498872"/>
              </a:cubicBezTo>
              <a:cubicBezTo>
                <a:pt x="1698711" y="4498872"/>
                <a:pt x="1702453" y="4480186"/>
                <a:pt x="1716488" y="4472712"/>
              </a:cubicBezTo>
              <a:cubicBezTo>
                <a:pt x="1721166" y="4469909"/>
                <a:pt x="1726546" y="4468741"/>
                <a:pt x="1731575" y="4468391"/>
              </a:cubicBezTo>
              <a:lnTo>
                <a:pt x="1744066" y="4468953"/>
              </a:lnTo>
              <a:lnTo>
                <a:pt x="1737540" y="4464697"/>
              </a:lnTo>
              <a:cubicBezTo>
                <a:pt x="1724090" y="4459456"/>
                <a:pt x="1707599" y="4456362"/>
                <a:pt x="1687483" y="4456829"/>
              </a:cubicBezTo>
              <a:cubicBezTo>
                <a:pt x="1727715" y="4441880"/>
                <a:pt x="1771691" y="4459632"/>
                <a:pt x="1771691" y="4459632"/>
              </a:cubicBezTo>
              <a:cubicBezTo>
                <a:pt x="1771691" y="4459632"/>
                <a:pt x="1775433" y="4417589"/>
                <a:pt x="1745493" y="4389560"/>
              </a:cubicBezTo>
              <a:cubicBezTo>
                <a:pt x="1778240" y="4408246"/>
                <a:pt x="1796017" y="4455895"/>
                <a:pt x="1804438" y="4488595"/>
              </a:cubicBezTo>
              <a:cubicBezTo>
                <a:pt x="1819408" y="4442815"/>
                <a:pt x="1844671" y="4390494"/>
                <a:pt x="1884903" y="4366203"/>
              </a:cubicBezTo>
              <a:close/>
              <a:moveTo>
                <a:pt x="2154556" y="4366203"/>
              </a:moveTo>
              <a:cubicBezTo>
                <a:pt x="2154556" y="4366203"/>
                <a:pt x="2162976" y="4368071"/>
                <a:pt x="2166719" y="4374612"/>
              </a:cubicBezTo>
              <a:cubicBezTo>
                <a:pt x="2168590" y="4378349"/>
                <a:pt x="2168590" y="4383954"/>
                <a:pt x="2167655" y="4386757"/>
              </a:cubicBezTo>
              <a:cubicBezTo>
                <a:pt x="2167655" y="4385823"/>
                <a:pt x="2166719" y="4384889"/>
                <a:pt x="2165783" y="4383020"/>
              </a:cubicBezTo>
              <a:cubicBezTo>
                <a:pt x="2162976" y="4378349"/>
                <a:pt x="2159234" y="4373677"/>
                <a:pt x="2159234" y="4373677"/>
              </a:cubicBezTo>
              <a:cubicBezTo>
                <a:pt x="2159234" y="4373677"/>
                <a:pt x="2161105" y="4379283"/>
                <a:pt x="2163912" y="4384889"/>
              </a:cubicBezTo>
              <a:cubicBezTo>
                <a:pt x="2164848" y="4385823"/>
                <a:pt x="2164848" y="4386757"/>
                <a:pt x="2165783" y="4387692"/>
              </a:cubicBezTo>
              <a:cubicBezTo>
                <a:pt x="2162976" y="4386757"/>
                <a:pt x="2158298" y="4384889"/>
                <a:pt x="2155491" y="4380217"/>
              </a:cubicBezTo>
              <a:cubicBezTo>
                <a:pt x="2152684" y="4374612"/>
                <a:pt x="2154556" y="4366203"/>
                <a:pt x="2154556" y="4366203"/>
              </a:cubicBezTo>
              <a:close/>
              <a:moveTo>
                <a:pt x="2233150" y="4366203"/>
              </a:moveTo>
              <a:cubicBezTo>
                <a:pt x="2233150" y="4366203"/>
                <a:pt x="2235021" y="4374612"/>
                <a:pt x="2231278" y="4380217"/>
              </a:cubicBezTo>
              <a:cubicBezTo>
                <a:pt x="2229407" y="4384889"/>
                <a:pt x="2223793" y="4386757"/>
                <a:pt x="2220986" y="4387692"/>
              </a:cubicBezTo>
              <a:cubicBezTo>
                <a:pt x="2221922" y="4386757"/>
                <a:pt x="2222858" y="4385823"/>
                <a:pt x="2223793" y="4384889"/>
              </a:cubicBezTo>
              <a:cubicBezTo>
                <a:pt x="2226600" y="4379283"/>
                <a:pt x="2228471" y="4373677"/>
                <a:pt x="2228471" y="4373677"/>
              </a:cubicBezTo>
              <a:cubicBezTo>
                <a:pt x="2228471" y="4373677"/>
                <a:pt x="2224729" y="4378349"/>
                <a:pt x="2220986" y="4383020"/>
              </a:cubicBezTo>
              <a:cubicBezTo>
                <a:pt x="2220986" y="4384889"/>
                <a:pt x="2220051" y="4385823"/>
                <a:pt x="2219115" y="4386757"/>
              </a:cubicBezTo>
              <a:cubicBezTo>
                <a:pt x="2219115" y="4383954"/>
                <a:pt x="2218179" y="4378349"/>
                <a:pt x="2220986" y="4374612"/>
              </a:cubicBezTo>
              <a:cubicBezTo>
                <a:pt x="2224729" y="4368071"/>
                <a:pt x="2233150" y="4366203"/>
                <a:pt x="2233150" y="4366203"/>
              </a:cubicBezTo>
              <a:close/>
              <a:moveTo>
                <a:pt x="2267768" y="4366203"/>
              </a:moveTo>
              <a:cubicBezTo>
                <a:pt x="2220986" y="4410114"/>
                <a:pt x="2228471" y="4475515"/>
                <a:pt x="2228471" y="4475515"/>
              </a:cubicBezTo>
              <a:cubicBezTo>
                <a:pt x="2228471" y="4475515"/>
                <a:pt x="2296773" y="4447486"/>
                <a:pt x="2358526" y="4470843"/>
              </a:cubicBezTo>
              <a:cubicBezTo>
                <a:pt x="2335135" y="4469909"/>
                <a:pt x="2314551" y="4473646"/>
                <a:pt x="2295838" y="4479252"/>
              </a:cubicBezTo>
              <a:cubicBezTo>
                <a:pt x="2303323" y="4487660"/>
                <a:pt x="2306130" y="4498872"/>
                <a:pt x="2306130" y="4498872"/>
              </a:cubicBezTo>
              <a:cubicBezTo>
                <a:pt x="2306130" y="4498872"/>
                <a:pt x="2288353" y="4504478"/>
                <a:pt x="2274318" y="4496069"/>
              </a:cubicBezTo>
              <a:cubicBezTo>
                <a:pt x="2272447" y="4495135"/>
                <a:pt x="2269640" y="4493266"/>
                <a:pt x="2267768" y="4491398"/>
              </a:cubicBezTo>
              <a:cubicBezTo>
                <a:pt x="2243442" y="4503543"/>
                <a:pt x="2227536" y="4519426"/>
                <a:pt x="2220986" y="4531572"/>
              </a:cubicBezTo>
              <a:cubicBezTo>
                <a:pt x="2209759" y="4555863"/>
                <a:pt x="2241570" y="4671715"/>
                <a:pt x="2241570" y="4671715"/>
              </a:cubicBezTo>
              <a:lnTo>
                <a:pt x="2145199" y="4671715"/>
              </a:lnTo>
              <a:cubicBezTo>
                <a:pt x="2145199" y="4671715"/>
                <a:pt x="2177947" y="4553061"/>
                <a:pt x="2175140" y="4531572"/>
              </a:cubicBezTo>
              <a:cubicBezTo>
                <a:pt x="2174204" y="4520827"/>
                <a:pt x="2168122" y="4501675"/>
                <a:pt x="2152217" y="4485441"/>
              </a:cubicBezTo>
              <a:lnTo>
                <a:pt x="2127163" y="4469104"/>
              </a:lnTo>
              <a:lnTo>
                <a:pt x="2119937" y="4472712"/>
              </a:lnTo>
              <a:cubicBezTo>
                <a:pt x="2106838" y="4480186"/>
                <a:pt x="2098417" y="4488595"/>
                <a:pt x="2098417" y="4488595"/>
              </a:cubicBezTo>
              <a:cubicBezTo>
                <a:pt x="2098417" y="4488595"/>
                <a:pt x="2109645" y="4484858"/>
                <a:pt x="2122744" y="4478318"/>
              </a:cubicBezTo>
              <a:cubicBezTo>
                <a:pt x="2124615" y="4476449"/>
                <a:pt x="2127422" y="4474580"/>
                <a:pt x="2129293" y="4473646"/>
              </a:cubicBezTo>
              <a:cubicBezTo>
                <a:pt x="2127422" y="4479252"/>
                <a:pt x="2122744" y="4490463"/>
                <a:pt x="2112452" y="4496069"/>
              </a:cubicBezTo>
              <a:cubicBezTo>
                <a:pt x="2099353" y="4504478"/>
                <a:pt x="2081576" y="4498872"/>
                <a:pt x="2081576" y="4498872"/>
              </a:cubicBezTo>
              <a:cubicBezTo>
                <a:pt x="2081576" y="4498872"/>
                <a:pt x="2085318" y="4480186"/>
                <a:pt x="2099353" y="4472712"/>
              </a:cubicBezTo>
              <a:cubicBezTo>
                <a:pt x="2104031" y="4469909"/>
                <a:pt x="2109411" y="4468741"/>
                <a:pt x="2114440" y="4468391"/>
              </a:cubicBezTo>
              <a:lnTo>
                <a:pt x="2126930" y="4468953"/>
              </a:lnTo>
              <a:lnTo>
                <a:pt x="2120405" y="4464697"/>
              </a:lnTo>
              <a:cubicBezTo>
                <a:pt x="2106955" y="4459456"/>
                <a:pt x="2090464" y="4456362"/>
                <a:pt x="2070348" y="4456829"/>
              </a:cubicBezTo>
              <a:cubicBezTo>
                <a:pt x="2110580" y="4441880"/>
                <a:pt x="2154556" y="4459632"/>
                <a:pt x="2154556" y="4459632"/>
              </a:cubicBezTo>
              <a:cubicBezTo>
                <a:pt x="2154556" y="4459632"/>
                <a:pt x="2158298" y="4417589"/>
                <a:pt x="2128358" y="4389560"/>
              </a:cubicBezTo>
              <a:cubicBezTo>
                <a:pt x="2161105" y="4408246"/>
                <a:pt x="2178882" y="4455895"/>
                <a:pt x="2187303" y="4488595"/>
              </a:cubicBezTo>
              <a:cubicBezTo>
                <a:pt x="2202273" y="4442815"/>
                <a:pt x="2227536" y="4390494"/>
                <a:pt x="2267768" y="4366203"/>
              </a:cubicBezTo>
              <a:close/>
              <a:moveTo>
                <a:pt x="2537421" y="4366203"/>
              </a:moveTo>
              <a:cubicBezTo>
                <a:pt x="2537421" y="4366203"/>
                <a:pt x="2545841" y="4368071"/>
                <a:pt x="2549584" y="4374612"/>
              </a:cubicBezTo>
              <a:cubicBezTo>
                <a:pt x="2551455" y="4378349"/>
                <a:pt x="2551455" y="4383954"/>
                <a:pt x="2550520" y="4386757"/>
              </a:cubicBezTo>
              <a:cubicBezTo>
                <a:pt x="2550520" y="4385823"/>
                <a:pt x="2549584" y="4384889"/>
                <a:pt x="2548648" y="4383020"/>
              </a:cubicBezTo>
              <a:cubicBezTo>
                <a:pt x="2545841" y="4378349"/>
                <a:pt x="2542099" y="4373677"/>
                <a:pt x="2542099" y="4373677"/>
              </a:cubicBezTo>
              <a:cubicBezTo>
                <a:pt x="2542099" y="4373677"/>
                <a:pt x="2543970" y="4379283"/>
                <a:pt x="2546777" y="4384889"/>
              </a:cubicBezTo>
              <a:cubicBezTo>
                <a:pt x="2547713" y="4385823"/>
                <a:pt x="2547713" y="4386757"/>
                <a:pt x="2548648" y="4387692"/>
              </a:cubicBezTo>
              <a:cubicBezTo>
                <a:pt x="2545841" y="4386757"/>
                <a:pt x="2541163" y="4384889"/>
                <a:pt x="2538356" y="4380217"/>
              </a:cubicBezTo>
              <a:cubicBezTo>
                <a:pt x="2535549" y="4374612"/>
                <a:pt x="2537421" y="4366203"/>
                <a:pt x="2537421" y="4366203"/>
              </a:cubicBezTo>
              <a:close/>
              <a:moveTo>
                <a:pt x="2616014" y="4366203"/>
              </a:moveTo>
              <a:cubicBezTo>
                <a:pt x="2616014" y="4366203"/>
                <a:pt x="2617886" y="4374612"/>
                <a:pt x="2614143" y="4380217"/>
              </a:cubicBezTo>
              <a:cubicBezTo>
                <a:pt x="2612272" y="4384889"/>
                <a:pt x="2606658" y="4386757"/>
                <a:pt x="2603851" y="4387692"/>
              </a:cubicBezTo>
              <a:cubicBezTo>
                <a:pt x="2604786" y="4386757"/>
                <a:pt x="2605722" y="4385823"/>
                <a:pt x="2606658" y="4384889"/>
              </a:cubicBezTo>
              <a:cubicBezTo>
                <a:pt x="2609465" y="4379283"/>
                <a:pt x="2611336" y="4373677"/>
                <a:pt x="2611336" y="4373677"/>
              </a:cubicBezTo>
              <a:cubicBezTo>
                <a:pt x="2611336" y="4373677"/>
                <a:pt x="2607594" y="4378349"/>
                <a:pt x="2603851" y="4383020"/>
              </a:cubicBezTo>
              <a:cubicBezTo>
                <a:pt x="2603851" y="4384889"/>
                <a:pt x="2602916" y="4385823"/>
                <a:pt x="2601980" y="4386757"/>
              </a:cubicBezTo>
              <a:cubicBezTo>
                <a:pt x="2601980" y="4383954"/>
                <a:pt x="2601044" y="4378349"/>
                <a:pt x="2603851" y="4374612"/>
              </a:cubicBezTo>
              <a:cubicBezTo>
                <a:pt x="2607594" y="4368071"/>
                <a:pt x="2616014" y="4366203"/>
                <a:pt x="2616014" y="4366203"/>
              </a:cubicBezTo>
              <a:close/>
              <a:moveTo>
                <a:pt x="2650633" y="4366203"/>
              </a:moveTo>
              <a:cubicBezTo>
                <a:pt x="2603851" y="4410114"/>
                <a:pt x="2611336" y="4475515"/>
                <a:pt x="2611336" y="4475515"/>
              </a:cubicBezTo>
              <a:cubicBezTo>
                <a:pt x="2611336" y="4475515"/>
                <a:pt x="2679638" y="4447486"/>
                <a:pt x="2741390" y="4470843"/>
              </a:cubicBezTo>
              <a:cubicBezTo>
                <a:pt x="2718000" y="4469909"/>
                <a:pt x="2697415" y="4473646"/>
                <a:pt x="2678702" y="4479252"/>
              </a:cubicBezTo>
              <a:cubicBezTo>
                <a:pt x="2686188" y="4487660"/>
                <a:pt x="2688995" y="4498872"/>
                <a:pt x="2688995" y="4498872"/>
              </a:cubicBezTo>
              <a:cubicBezTo>
                <a:pt x="2688995" y="4498872"/>
                <a:pt x="2671217" y="4504478"/>
                <a:pt x="2657183" y="4496069"/>
              </a:cubicBezTo>
              <a:cubicBezTo>
                <a:pt x="2655312" y="4495135"/>
                <a:pt x="2652505" y="4493266"/>
                <a:pt x="2650633" y="4491398"/>
              </a:cubicBezTo>
              <a:cubicBezTo>
                <a:pt x="2626307" y="4503543"/>
                <a:pt x="2610401" y="4519426"/>
                <a:pt x="2603851" y="4531572"/>
              </a:cubicBezTo>
              <a:cubicBezTo>
                <a:pt x="2592623" y="4555863"/>
                <a:pt x="2624435" y="4671715"/>
                <a:pt x="2624435" y="4671715"/>
              </a:cubicBezTo>
              <a:lnTo>
                <a:pt x="2528064" y="4671715"/>
              </a:lnTo>
              <a:cubicBezTo>
                <a:pt x="2528064" y="4671715"/>
                <a:pt x="2560812" y="4553061"/>
                <a:pt x="2558005" y="4531572"/>
              </a:cubicBezTo>
              <a:cubicBezTo>
                <a:pt x="2557069" y="4520827"/>
                <a:pt x="2550987" y="4501675"/>
                <a:pt x="2535082" y="4485441"/>
              </a:cubicBezTo>
              <a:lnTo>
                <a:pt x="2510028" y="4469104"/>
              </a:lnTo>
              <a:lnTo>
                <a:pt x="2502802" y="4472712"/>
              </a:lnTo>
              <a:cubicBezTo>
                <a:pt x="2489703" y="4480186"/>
                <a:pt x="2481282" y="4488595"/>
                <a:pt x="2481282" y="4488595"/>
              </a:cubicBezTo>
              <a:cubicBezTo>
                <a:pt x="2481282" y="4488595"/>
                <a:pt x="2492510" y="4484858"/>
                <a:pt x="2505609" y="4478318"/>
              </a:cubicBezTo>
              <a:cubicBezTo>
                <a:pt x="2507480" y="4476449"/>
                <a:pt x="2510287" y="4474580"/>
                <a:pt x="2512158" y="4473646"/>
              </a:cubicBezTo>
              <a:cubicBezTo>
                <a:pt x="2510287" y="4479252"/>
                <a:pt x="2505609" y="4490463"/>
                <a:pt x="2495317" y="4496069"/>
              </a:cubicBezTo>
              <a:cubicBezTo>
                <a:pt x="2482218" y="4504478"/>
                <a:pt x="2464441" y="4498872"/>
                <a:pt x="2464441" y="4498872"/>
              </a:cubicBezTo>
              <a:cubicBezTo>
                <a:pt x="2464441" y="4498872"/>
                <a:pt x="2468183" y="4480186"/>
                <a:pt x="2482218" y="4472712"/>
              </a:cubicBezTo>
              <a:cubicBezTo>
                <a:pt x="2486896" y="4469909"/>
                <a:pt x="2492276" y="4468741"/>
                <a:pt x="2497305" y="4468391"/>
              </a:cubicBezTo>
              <a:lnTo>
                <a:pt x="2509795" y="4468953"/>
              </a:lnTo>
              <a:lnTo>
                <a:pt x="2503270" y="4464697"/>
              </a:lnTo>
              <a:cubicBezTo>
                <a:pt x="2489820" y="4459456"/>
                <a:pt x="2473329" y="4456362"/>
                <a:pt x="2453213" y="4456829"/>
              </a:cubicBezTo>
              <a:cubicBezTo>
                <a:pt x="2493445" y="4441880"/>
                <a:pt x="2537421" y="4459632"/>
                <a:pt x="2537421" y="4459632"/>
              </a:cubicBezTo>
              <a:cubicBezTo>
                <a:pt x="2537421" y="4459632"/>
                <a:pt x="2541163" y="4417589"/>
                <a:pt x="2511223" y="4389560"/>
              </a:cubicBezTo>
              <a:cubicBezTo>
                <a:pt x="2543970" y="4408246"/>
                <a:pt x="2561747" y="4455895"/>
                <a:pt x="2570168" y="4488595"/>
              </a:cubicBezTo>
              <a:cubicBezTo>
                <a:pt x="2585138" y="4442815"/>
                <a:pt x="2610401" y="4390494"/>
                <a:pt x="2650633" y="4366203"/>
              </a:cubicBezTo>
              <a:close/>
              <a:moveTo>
                <a:pt x="2920286" y="4366203"/>
              </a:moveTo>
              <a:cubicBezTo>
                <a:pt x="2920286" y="4366203"/>
                <a:pt x="2928706" y="4368071"/>
                <a:pt x="2932449" y="4374612"/>
              </a:cubicBezTo>
              <a:cubicBezTo>
                <a:pt x="2934320" y="4378349"/>
                <a:pt x="2934320" y="4383954"/>
                <a:pt x="2933384" y="4386757"/>
              </a:cubicBezTo>
              <a:cubicBezTo>
                <a:pt x="2933384" y="4385823"/>
                <a:pt x="2932449" y="4384889"/>
                <a:pt x="2931513" y="4383020"/>
              </a:cubicBezTo>
              <a:cubicBezTo>
                <a:pt x="2928706" y="4378349"/>
                <a:pt x="2924964" y="4373677"/>
                <a:pt x="2924964" y="4373677"/>
              </a:cubicBezTo>
              <a:cubicBezTo>
                <a:pt x="2924964" y="4373677"/>
                <a:pt x="2926835" y="4379283"/>
                <a:pt x="2929642" y="4384889"/>
              </a:cubicBezTo>
              <a:cubicBezTo>
                <a:pt x="2930577" y="4385823"/>
                <a:pt x="2930577" y="4386757"/>
                <a:pt x="2931513" y="4387692"/>
              </a:cubicBezTo>
              <a:cubicBezTo>
                <a:pt x="2928706" y="4386757"/>
                <a:pt x="2924028" y="4384889"/>
                <a:pt x="2921221" y="4380217"/>
              </a:cubicBezTo>
              <a:cubicBezTo>
                <a:pt x="2918414" y="4374612"/>
                <a:pt x="2920286" y="4366203"/>
                <a:pt x="2920286" y="4366203"/>
              </a:cubicBezTo>
              <a:close/>
              <a:moveTo>
                <a:pt x="2998880" y="4366203"/>
              </a:moveTo>
              <a:cubicBezTo>
                <a:pt x="2998880" y="4366203"/>
                <a:pt x="3000750" y="4374612"/>
                <a:pt x="2997008" y="4380217"/>
              </a:cubicBezTo>
              <a:cubicBezTo>
                <a:pt x="2995137" y="4384889"/>
                <a:pt x="2989523" y="4386757"/>
                <a:pt x="2986716" y="4387692"/>
              </a:cubicBezTo>
              <a:cubicBezTo>
                <a:pt x="2987652" y="4386757"/>
                <a:pt x="2988587" y="4385823"/>
                <a:pt x="2989523" y="4384889"/>
              </a:cubicBezTo>
              <a:cubicBezTo>
                <a:pt x="2992330" y="4379283"/>
                <a:pt x="2994201" y="4373677"/>
                <a:pt x="2994201" y="4373677"/>
              </a:cubicBezTo>
              <a:cubicBezTo>
                <a:pt x="2994201" y="4373677"/>
                <a:pt x="2990459" y="4378349"/>
                <a:pt x="2986716" y="4383020"/>
              </a:cubicBezTo>
              <a:cubicBezTo>
                <a:pt x="2986716" y="4384889"/>
                <a:pt x="2985781" y="4385823"/>
                <a:pt x="2984845" y="4386757"/>
              </a:cubicBezTo>
              <a:cubicBezTo>
                <a:pt x="2984845" y="4383954"/>
                <a:pt x="2983909" y="4378349"/>
                <a:pt x="2986716" y="4374612"/>
              </a:cubicBezTo>
              <a:cubicBezTo>
                <a:pt x="2990459" y="4368071"/>
                <a:pt x="2998880" y="4366203"/>
                <a:pt x="2998880" y="4366203"/>
              </a:cubicBezTo>
              <a:close/>
              <a:moveTo>
                <a:pt x="3033498" y="4366203"/>
              </a:moveTo>
              <a:cubicBezTo>
                <a:pt x="2986716" y="4410114"/>
                <a:pt x="2994201" y="4475515"/>
                <a:pt x="2994201" y="4475515"/>
              </a:cubicBezTo>
              <a:cubicBezTo>
                <a:pt x="2994201" y="4475515"/>
                <a:pt x="3062503" y="4447486"/>
                <a:pt x="3124256" y="4470843"/>
              </a:cubicBezTo>
              <a:cubicBezTo>
                <a:pt x="3100864" y="4469909"/>
                <a:pt x="3080280" y="4473646"/>
                <a:pt x="3061568" y="4479252"/>
              </a:cubicBezTo>
              <a:cubicBezTo>
                <a:pt x="3069053" y="4487660"/>
                <a:pt x="3071859" y="4498872"/>
                <a:pt x="3071859" y="4498872"/>
              </a:cubicBezTo>
              <a:cubicBezTo>
                <a:pt x="3071859" y="4498872"/>
                <a:pt x="3054082" y="4504478"/>
                <a:pt x="3040048" y="4496069"/>
              </a:cubicBezTo>
              <a:cubicBezTo>
                <a:pt x="3038176" y="4495135"/>
                <a:pt x="3035370" y="4493266"/>
                <a:pt x="3033498" y="4491398"/>
              </a:cubicBezTo>
              <a:cubicBezTo>
                <a:pt x="3009171" y="4503543"/>
                <a:pt x="2993266" y="4519426"/>
                <a:pt x="2986716" y="4531572"/>
              </a:cubicBezTo>
              <a:cubicBezTo>
                <a:pt x="2975488" y="4555863"/>
                <a:pt x="3007300" y="4671715"/>
                <a:pt x="3007300" y="4671715"/>
              </a:cubicBezTo>
              <a:lnTo>
                <a:pt x="2910929" y="4671715"/>
              </a:lnTo>
              <a:cubicBezTo>
                <a:pt x="2910929" y="4671715"/>
                <a:pt x="2943677" y="4553061"/>
                <a:pt x="2940870" y="4531572"/>
              </a:cubicBezTo>
              <a:cubicBezTo>
                <a:pt x="2939934" y="4520827"/>
                <a:pt x="2933852" y="4501675"/>
                <a:pt x="2917946" y="4485441"/>
              </a:cubicBezTo>
              <a:lnTo>
                <a:pt x="2892892" y="4469104"/>
              </a:lnTo>
              <a:lnTo>
                <a:pt x="2885667" y="4472712"/>
              </a:lnTo>
              <a:cubicBezTo>
                <a:pt x="2872567" y="4480186"/>
                <a:pt x="2864146" y="4488595"/>
                <a:pt x="2864146" y="4488595"/>
              </a:cubicBezTo>
              <a:cubicBezTo>
                <a:pt x="2864146" y="4488595"/>
                <a:pt x="2875375" y="4484858"/>
                <a:pt x="2888473" y="4478318"/>
              </a:cubicBezTo>
              <a:cubicBezTo>
                <a:pt x="2890345" y="4476449"/>
                <a:pt x="2893151" y="4474580"/>
                <a:pt x="2895023" y="4473646"/>
              </a:cubicBezTo>
              <a:cubicBezTo>
                <a:pt x="2893151" y="4479252"/>
                <a:pt x="2888473" y="4490463"/>
                <a:pt x="2878182" y="4496069"/>
              </a:cubicBezTo>
              <a:cubicBezTo>
                <a:pt x="2865083" y="4504478"/>
                <a:pt x="2847305" y="4498872"/>
                <a:pt x="2847305" y="4498872"/>
              </a:cubicBezTo>
              <a:cubicBezTo>
                <a:pt x="2847305" y="4498872"/>
                <a:pt x="2851048" y="4480186"/>
                <a:pt x="2865083" y="4472712"/>
              </a:cubicBezTo>
              <a:cubicBezTo>
                <a:pt x="2869761" y="4469909"/>
                <a:pt x="2875141" y="4468741"/>
                <a:pt x="2880170" y="4468391"/>
              </a:cubicBezTo>
              <a:lnTo>
                <a:pt x="2892660" y="4468953"/>
              </a:lnTo>
              <a:lnTo>
                <a:pt x="2886135" y="4464697"/>
              </a:lnTo>
              <a:cubicBezTo>
                <a:pt x="2872685" y="4459456"/>
                <a:pt x="2856194" y="4456362"/>
                <a:pt x="2836078" y="4456829"/>
              </a:cubicBezTo>
              <a:cubicBezTo>
                <a:pt x="2876310" y="4441880"/>
                <a:pt x="2920286" y="4459632"/>
                <a:pt x="2920286" y="4459632"/>
              </a:cubicBezTo>
              <a:cubicBezTo>
                <a:pt x="2920286" y="4459632"/>
                <a:pt x="2924028" y="4417589"/>
                <a:pt x="2894088" y="4389560"/>
              </a:cubicBezTo>
              <a:cubicBezTo>
                <a:pt x="2926835" y="4408246"/>
                <a:pt x="2944612" y="4455895"/>
                <a:pt x="2953033" y="4488595"/>
              </a:cubicBezTo>
              <a:cubicBezTo>
                <a:pt x="2968003" y="4442815"/>
                <a:pt x="2993266" y="4390494"/>
                <a:pt x="3033498" y="4366203"/>
              </a:cubicBezTo>
              <a:close/>
              <a:moveTo>
                <a:pt x="3303151" y="4366203"/>
              </a:moveTo>
              <a:cubicBezTo>
                <a:pt x="3303151" y="4366203"/>
                <a:pt x="3311571" y="4368071"/>
                <a:pt x="3315314" y="4374612"/>
              </a:cubicBezTo>
              <a:cubicBezTo>
                <a:pt x="3317185" y="4378349"/>
                <a:pt x="3317185" y="4383954"/>
                <a:pt x="3316250" y="4386757"/>
              </a:cubicBezTo>
              <a:cubicBezTo>
                <a:pt x="3316250" y="4385823"/>
                <a:pt x="3315314" y="4384889"/>
                <a:pt x="3314378" y="4383020"/>
              </a:cubicBezTo>
              <a:cubicBezTo>
                <a:pt x="3311571" y="4378349"/>
                <a:pt x="3307829" y="4373677"/>
                <a:pt x="3307829" y="4373677"/>
              </a:cubicBezTo>
              <a:cubicBezTo>
                <a:pt x="3307829" y="4373677"/>
                <a:pt x="3309700" y="4379283"/>
                <a:pt x="3312507" y="4384889"/>
              </a:cubicBezTo>
              <a:cubicBezTo>
                <a:pt x="3313442" y="4385823"/>
                <a:pt x="3313442" y="4386757"/>
                <a:pt x="3314378" y="4387692"/>
              </a:cubicBezTo>
              <a:cubicBezTo>
                <a:pt x="3311571" y="4386757"/>
                <a:pt x="3306893" y="4384889"/>
                <a:pt x="3304086" y="4380217"/>
              </a:cubicBezTo>
              <a:cubicBezTo>
                <a:pt x="3301279" y="4374612"/>
                <a:pt x="3303151" y="4366203"/>
                <a:pt x="3303151" y="4366203"/>
              </a:cubicBezTo>
              <a:close/>
              <a:moveTo>
                <a:pt x="3381745" y="4366203"/>
              </a:moveTo>
              <a:cubicBezTo>
                <a:pt x="3381745" y="4366203"/>
                <a:pt x="3383616" y="4374612"/>
                <a:pt x="3379873" y="4380217"/>
              </a:cubicBezTo>
              <a:cubicBezTo>
                <a:pt x="3378002" y="4384889"/>
                <a:pt x="3372388" y="4386757"/>
                <a:pt x="3369581" y="4387692"/>
              </a:cubicBezTo>
              <a:cubicBezTo>
                <a:pt x="3370517" y="4386757"/>
                <a:pt x="3371452" y="4385823"/>
                <a:pt x="3372388" y="4384889"/>
              </a:cubicBezTo>
              <a:cubicBezTo>
                <a:pt x="3375195" y="4379283"/>
                <a:pt x="3377066" y="4373677"/>
                <a:pt x="3377066" y="4373677"/>
              </a:cubicBezTo>
              <a:cubicBezTo>
                <a:pt x="3377066" y="4373677"/>
                <a:pt x="3373324" y="4378349"/>
                <a:pt x="3369581" y="4383020"/>
              </a:cubicBezTo>
              <a:cubicBezTo>
                <a:pt x="3369581" y="4384889"/>
                <a:pt x="3368645" y="4385823"/>
                <a:pt x="3367710" y="4386757"/>
              </a:cubicBezTo>
              <a:cubicBezTo>
                <a:pt x="3367710" y="4383954"/>
                <a:pt x="3366774" y="4378349"/>
                <a:pt x="3369581" y="4374612"/>
              </a:cubicBezTo>
              <a:cubicBezTo>
                <a:pt x="3373324" y="4368071"/>
                <a:pt x="3381745" y="4366203"/>
                <a:pt x="3381745" y="4366203"/>
              </a:cubicBezTo>
              <a:close/>
              <a:moveTo>
                <a:pt x="3416363" y="4366203"/>
              </a:moveTo>
              <a:cubicBezTo>
                <a:pt x="3369581" y="4410114"/>
                <a:pt x="3377066" y="4475515"/>
                <a:pt x="3377066" y="4475515"/>
              </a:cubicBezTo>
              <a:cubicBezTo>
                <a:pt x="3377066" y="4475515"/>
                <a:pt x="3445368" y="4447486"/>
                <a:pt x="3507121" y="4470843"/>
              </a:cubicBezTo>
              <a:cubicBezTo>
                <a:pt x="3483729" y="4469909"/>
                <a:pt x="3463145" y="4473646"/>
                <a:pt x="3444433" y="4479252"/>
              </a:cubicBezTo>
              <a:cubicBezTo>
                <a:pt x="3451917" y="4487660"/>
                <a:pt x="3454724" y="4498872"/>
                <a:pt x="3454724" y="4498872"/>
              </a:cubicBezTo>
              <a:cubicBezTo>
                <a:pt x="3454724" y="4498872"/>
                <a:pt x="3436947" y="4504478"/>
                <a:pt x="3422913" y="4496069"/>
              </a:cubicBezTo>
              <a:cubicBezTo>
                <a:pt x="3421041" y="4495135"/>
                <a:pt x="3418234" y="4493266"/>
                <a:pt x="3416363" y="4491398"/>
              </a:cubicBezTo>
              <a:cubicBezTo>
                <a:pt x="3392036" y="4503543"/>
                <a:pt x="3376130" y="4519426"/>
                <a:pt x="3369581" y="4531572"/>
              </a:cubicBezTo>
              <a:cubicBezTo>
                <a:pt x="3358353" y="4555863"/>
                <a:pt x="3390165" y="4671715"/>
                <a:pt x="3390165" y="4671715"/>
              </a:cubicBezTo>
              <a:lnTo>
                <a:pt x="3293794" y="4671715"/>
              </a:lnTo>
              <a:cubicBezTo>
                <a:pt x="3293794" y="4671715"/>
                <a:pt x="3326541" y="4553061"/>
                <a:pt x="3323735" y="4531572"/>
              </a:cubicBezTo>
              <a:cubicBezTo>
                <a:pt x="3322798" y="4520827"/>
                <a:pt x="3316717" y="4501675"/>
                <a:pt x="3300811" y="4485441"/>
              </a:cubicBezTo>
              <a:lnTo>
                <a:pt x="3275758" y="4469104"/>
              </a:lnTo>
              <a:lnTo>
                <a:pt x="3268531" y="4472712"/>
              </a:lnTo>
              <a:cubicBezTo>
                <a:pt x="3255432" y="4480186"/>
                <a:pt x="3247012" y="4488595"/>
                <a:pt x="3247012" y="4488595"/>
              </a:cubicBezTo>
              <a:cubicBezTo>
                <a:pt x="3247012" y="4488595"/>
                <a:pt x="3258240" y="4484858"/>
                <a:pt x="3271339" y="4478318"/>
              </a:cubicBezTo>
              <a:cubicBezTo>
                <a:pt x="3273210" y="4476449"/>
                <a:pt x="3276017" y="4474580"/>
                <a:pt x="3277888" y="4473646"/>
              </a:cubicBezTo>
              <a:cubicBezTo>
                <a:pt x="3276017" y="4479252"/>
                <a:pt x="3271339" y="4490463"/>
                <a:pt x="3261047" y="4496069"/>
              </a:cubicBezTo>
              <a:cubicBezTo>
                <a:pt x="3247947" y="4504478"/>
                <a:pt x="3230170" y="4498872"/>
                <a:pt x="3230170" y="4498872"/>
              </a:cubicBezTo>
              <a:cubicBezTo>
                <a:pt x="3230170" y="4498872"/>
                <a:pt x="3233913" y="4480186"/>
                <a:pt x="3247947" y="4472712"/>
              </a:cubicBezTo>
              <a:cubicBezTo>
                <a:pt x="3252626" y="4469909"/>
                <a:pt x="3258006" y="4468741"/>
                <a:pt x="3263035" y="4468391"/>
              </a:cubicBezTo>
              <a:lnTo>
                <a:pt x="3275525" y="4468953"/>
              </a:lnTo>
              <a:lnTo>
                <a:pt x="3269000" y="4464697"/>
              </a:lnTo>
              <a:cubicBezTo>
                <a:pt x="3255550" y="4459456"/>
                <a:pt x="3239059" y="4456362"/>
                <a:pt x="3218943" y="4456829"/>
              </a:cubicBezTo>
              <a:cubicBezTo>
                <a:pt x="3259175" y="4441880"/>
                <a:pt x="3303151" y="4459632"/>
                <a:pt x="3303151" y="4459632"/>
              </a:cubicBezTo>
              <a:cubicBezTo>
                <a:pt x="3303151" y="4459632"/>
                <a:pt x="3306893" y="4417589"/>
                <a:pt x="3276952" y="4389560"/>
              </a:cubicBezTo>
              <a:cubicBezTo>
                <a:pt x="3309700" y="4408246"/>
                <a:pt x="3327477" y="4455895"/>
                <a:pt x="3335898" y="4488595"/>
              </a:cubicBezTo>
              <a:cubicBezTo>
                <a:pt x="3350868" y="4442815"/>
                <a:pt x="3376130" y="4390494"/>
                <a:pt x="3416363" y="4366203"/>
              </a:cubicBezTo>
              <a:close/>
              <a:moveTo>
                <a:pt x="3686015" y="4366203"/>
              </a:moveTo>
              <a:cubicBezTo>
                <a:pt x="3686015" y="4366203"/>
                <a:pt x="3694436" y="4368071"/>
                <a:pt x="3698178" y="4374612"/>
              </a:cubicBezTo>
              <a:cubicBezTo>
                <a:pt x="3700050" y="4378349"/>
                <a:pt x="3700050" y="4383954"/>
                <a:pt x="3699114" y="4386757"/>
              </a:cubicBezTo>
              <a:cubicBezTo>
                <a:pt x="3699114" y="4385823"/>
                <a:pt x="3698178" y="4384889"/>
                <a:pt x="3697243" y="4383020"/>
              </a:cubicBezTo>
              <a:cubicBezTo>
                <a:pt x="3694436" y="4378349"/>
                <a:pt x="3690694" y="4373677"/>
                <a:pt x="3690694" y="4373677"/>
              </a:cubicBezTo>
              <a:cubicBezTo>
                <a:pt x="3690694" y="4373677"/>
                <a:pt x="3692564" y="4379283"/>
                <a:pt x="3695372" y="4384889"/>
              </a:cubicBezTo>
              <a:cubicBezTo>
                <a:pt x="3696307" y="4385823"/>
                <a:pt x="3696307" y="4386757"/>
                <a:pt x="3697243" y="4387692"/>
              </a:cubicBezTo>
              <a:cubicBezTo>
                <a:pt x="3694436" y="4386757"/>
                <a:pt x="3689758" y="4384889"/>
                <a:pt x="3686951" y="4380217"/>
              </a:cubicBezTo>
              <a:cubicBezTo>
                <a:pt x="3684144" y="4374612"/>
                <a:pt x="3686015" y="4366203"/>
                <a:pt x="3686015" y="4366203"/>
              </a:cubicBezTo>
              <a:close/>
              <a:moveTo>
                <a:pt x="3764609" y="4366203"/>
              </a:moveTo>
              <a:cubicBezTo>
                <a:pt x="3764609" y="4366203"/>
                <a:pt x="3766480" y="4374612"/>
                <a:pt x="3762738" y="4380217"/>
              </a:cubicBezTo>
              <a:cubicBezTo>
                <a:pt x="3760866" y="4384889"/>
                <a:pt x="3755253" y="4386757"/>
                <a:pt x="3752446" y="4387692"/>
              </a:cubicBezTo>
              <a:cubicBezTo>
                <a:pt x="3753382" y="4386757"/>
                <a:pt x="3754317" y="4385823"/>
                <a:pt x="3755253" y="4384889"/>
              </a:cubicBezTo>
              <a:cubicBezTo>
                <a:pt x="3758060" y="4379283"/>
                <a:pt x="3759931" y="4373677"/>
                <a:pt x="3759931" y="4373677"/>
              </a:cubicBezTo>
              <a:cubicBezTo>
                <a:pt x="3759931" y="4373677"/>
                <a:pt x="3756188" y="4378349"/>
                <a:pt x="3752446" y="4383020"/>
              </a:cubicBezTo>
              <a:cubicBezTo>
                <a:pt x="3752446" y="4384889"/>
                <a:pt x="3751510" y="4385823"/>
                <a:pt x="3750574" y="4386757"/>
              </a:cubicBezTo>
              <a:cubicBezTo>
                <a:pt x="3750574" y="4383954"/>
                <a:pt x="3749639" y="4378349"/>
                <a:pt x="3752446" y="4374612"/>
              </a:cubicBezTo>
              <a:cubicBezTo>
                <a:pt x="3756188" y="4368071"/>
                <a:pt x="3764609" y="4366203"/>
                <a:pt x="3764609" y="4366203"/>
              </a:cubicBezTo>
              <a:close/>
              <a:moveTo>
                <a:pt x="3799228" y="4366203"/>
              </a:moveTo>
              <a:cubicBezTo>
                <a:pt x="3752446" y="4410114"/>
                <a:pt x="3759931" y="4475515"/>
                <a:pt x="3759931" y="4475515"/>
              </a:cubicBezTo>
              <a:cubicBezTo>
                <a:pt x="3759931" y="4475515"/>
                <a:pt x="3828233" y="4447486"/>
                <a:pt x="3889986" y="4470843"/>
              </a:cubicBezTo>
              <a:cubicBezTo>
                <a:pt x="3866594" y="4469909"/>
                <a:pt x="3846010" y="4473646"/>
                <a:pt x="3827297" y="4479252"/>
              </a:cubicBezTo>
              <a:cubicBezTo>
                <a:pt x="3834782" y="4487660"/>
                <a:pt x="3837589" y="4498872"/>
                <a:pt x="3837589" y="4498872"/>
              </a:cubicBezTo>
              <a:cubicBezTo>
                <a:pt x="3837589" y="4498872"/>
                <a:pt x="3819812" y="4504478"/>
                <a:pt x="3805777" y="4496069"/>
              </a:cubicBezTo>
              <a:cubicBezTo>
                <a:pt x="3803906" y="4495135"/>
                <a:pt x="3801099" y="4493266"/>
                <a:pt x="3799228" y="4491398"/>
              </a:cubicBezTo>
              <a:cubicBezTo>
                <a:pt x="3774901" y="4503543"/>
                <a:pt x="3758995" y="4519426"/>
                <a:pt x="3752446" y="4531572"/>
              </a:cubicBezTo>
              <a:cubicBezTo>
                <a:pt x="3741218" y="4555863"/>
                <a:pt x="3773030" y="4671715"/>
                <a:pt x="3773030" y="4671715"/>
              </a:cubicBezTo>
              <a:lnTo>
                <a:pt x="3676659" y="4671715"/>
              </a:lnTo>
              <a:cubicBezTo>
                <a:pt x="3676659" y="4671715"/>
                <a:pt x="3709406" y="4553061"/>
                <a:pt x="3706599" y="4531572"/>
              </a:cubicBezTo>
              <a:cubicBezTo>
                <a:pt x="3705663" y="4520827"/>
                <a:pt x="3699582" y="4501675"/>
                <a:pt x="3683676" y="4485441"/>
              </a:cubicBezTo>
              <a:lnTo>
                <a:pt x="3658622" y="4469104"/>
              </a:lnTo>
              <a:lnTo>
                <a:pt x="3651396" y="4472712"/>
              </a:lnTo>
              <a:cubicBezTo>
                <a:pt x="3638297" y="4480186"/>
                <a:pt x="3629876" y="4488595"/>
                <a:pt x="3629876" y="4488595"/>
              </a:cubicBezTo>
              <a:cubicBezTo>
                <a:pt x="3629876" y="4488595"/>
                <a:pt x="3641104" y="4484858"/>
                <a:pt x="3654203" y="4478318"/>
              </a:cubicBezTo>
              <a:cubicBezTo>
                <a:pt x="3656074" y="4476449"/>
                <a:pt x="3658881" y="4474580"/>
                <a:pt x="3660753" y="4473646"/>
              </a:cubicBezTo>
              <a:cubicBezTo>
                <a:pt x="3658881" y="4479252"/>
                <a:pt x="3654203" y="4490463"/>
                <a:pt x="3643911" y="4496069"/>
              </a:cubicBezTo>
              <a:cubicBezTo>
                <a:pt x="3630812" y="4504478"/>
                <a:pt x="3613035" y="4498872"/>
                <a:pt x="3613035" y="4498872"/>
              </a:cubicBezTo>
              <a:cubicBezTo>
                <a:pt x="3613035" y="4498872"/>
                <a:pt x="3616777" y="4480186"/>
                <a:pt x="3630812" y="4472712"/>
              </a:cubicBezTo>
              <a:cubicBezTo>
                <a:pt x="3635490" y="4469909"/>
                <a:pt x="3640870" y="4468741"/>
                <a:pt x="3645899" y="4468391"/>
              </a:cubicBezTo>
              <a:lnTo>
                <a:pt x="3658390" y="4468953"/>
              </a:lnTo>
              <a:lnTo>
                <a:pt x="3651864" y="4464697"/>
              </a:lnTo>
              <a:cubicBezTo>
                <a:pt x="3638414" y="4459456"/>
                <a:pt x="3621924" y="4456362"/>
                <a:pt x="3601807" y="4456829"/>
              </a:cubicBezTo>
              <a:cubicBezTo>
                <a:pt x="3642040" y="4441880"/>
                <a:pt x="3686015" y="4459632"/>
                <a:pt x="3686015" y="4459632"/>
              </a:cubicBezTo>
              <a:cubicBezTo>
                <a:pt x="3686015" y="4459632"/>
                <a:pt x="3689758" y="4417589"/>
                <a:pt x="3659817" y="4389560"/>
              </a:cubicBezTo>
              <a:cubicBezTo>
                <a:pt x="3692564" y="4408246"/>
                <a:pt x="3710342" y="4455895"/>
                <a:pt x="3718762" y="4488595"/>
              </a:cubicBezTo>
              <a:cubicBezTo>
                <a:pt x="3733733" y="4442815"/>
                <a:pt x="3758995" y="4390494"/>
                <a:pt x="3799228" y="4366203"/>
              </a:cubicBezTo>
              <a:close/>
              <a:moveTo>
                <a:pt x="279529" y="4303606"/>
              </a:moveTo>
              <a:cubicBezTo>
                <a:pt x="279529" y="4303606"/>
                <a:pt x="292628" y="4316686"/>
                <a:pt x="292628" y="4332569"/>
              </a:cubicBezTo>
              <a:cubicBezTo>
                <a:pt x="292628" y="4343780"/>
                <a:pt x="286078" y="4354057"/>
                <a:pt x="282336" y="4358729"/>
              </a:cubicBezTo>
              <a:cubicBezTo>
                <a:pt x="282336" y="4355926"/>
                <a:pt x="282336" y="4353123"/>
                <a:pt x="282336" y="4350320"/>
              </a:cubicBezTo>
              <a:cubicBezTo>
                <a:pt x="282336" y="4335371"/>
                <a:pt x="279529" y="4324160"/>
                <a:pt x="279529" y="4324160"/>
              </a:cubicBezTo>
              <a:cubicBezTo>
                <a:pt x="279529" y="4324160"/>
                <a:pt x="276722" y="4335371"/>
                <a:pt x="276722" y="4350320"/>
              </a:cubicBezTo>
              <a:cubicBezTo>
                <a:pt x="276722" y="4353123"/>
                <a:pt x="276722" y="4355926"/>
                <a:pt x="276722" y="4358729"/>
              </a:cubicBezTo>
              <a:cubicBezTo>
                <a:pt x="272979" y="4354057"/>
                <a:pt x="265494" y="4343780"/>
                <a:pt x="265494" y="4332569"/>
              </a:cubicBezTo>
              <a:cubicBezTo>
                <a:pt x="265494" y="4316686"/>
                <a:pt x="279529" y="4303606"/>
                <a:pt x="279529" y="4303606"/>
              </a:cubicBezTo>
              <a:close/>
              <a:moveTo>
                <a:pt x="662394" y="4303606"/>
              </a:moveTo>
              <a:cubicBezTo>
                <a:pt x="662394" y="4303606"/>
                <a:pt x="675493" y="4316686"/>
                <a:pt x="675493" y="4332569"/>
              </a:cubicBezTo>
              <a:cubicBezTo>
                <a:pt x="675493" y="4343780"/>
                <a:pt x="668943" y="4354057"/>
                <a:pt x="665201" y="4358729"/>
              </a:cubicBezTo>
              <a:cubicBezTo>
                <a:pt x="665201" y="4355926"/>
                <a:pt x="665201" y="4353123"/>
                <a:pt x="665201" y="4350320"/>
              </a:cubicBezTo>
              <a:cubicBezTo>
                <a:pt x="665201" y="4335371"/>
                <a:pt x="662394" y="4324160"/>
                <a:pt x="662394" y="4324160"/>
              </a:cubicBezTo>
              <a:cubicBezTo>
                <a:pt x="662394" y="4324160"/>
                <a:pt x="659587" y="4335371"/>
                <a:pt x="659587" y="4350320"/>
              </a:cubicBezTo>
              <a:cubicBezTo>
                <a:pt x="659587" y="4353123"/>
                <a:pt x="659587" y="4355926"/>
                <a:pt x="659587" y="4358729"/>
              </a:cubicBezTo>
              <a:cubicBezTo>
                <a:pt x="655844" y="4354057"/>
                <a:pt x="648359" y="4343780"/>
                <a:pt x="648359" y="4332569"/>
              </a:cubicBezTo>
              <a:cubicBezTo>
                <a:pt x="648359" y="4316686"/>
                <a:pt x="662394" y="4303606"/>
                <a:pt x="662394" y="4303606"/>
              </a:cubicBezTo>
              <a:close/>
              <a:moveTo>
                <a:pt x="1045259" y="4303606"/>
              </a:moveTo>
              <a:cubicBezTo>
                <a:pt x="1045259" y="4303606"/>
                <a:pt x="1058358" y="4316686"/>
                <a:pt x="1058358" y="4332569"/>
              </a:cubicBezTo>
              <a:cubicBezTo>
                <a:pt x="1058358" y="4343780"/>
                <a:pt x="1051808" y="4354057"/>
                <a:pt x="1048066" y="4358729"/>
              </a:cubicBezTo>
              <a:cubicBezTo>
                <a:pt x="1048066" y="4355926"/>
                <a:pt x="1048066" y="4353123"/>
                <a:pt x="1048066" y="4350320"/>
              </a:cubicBezTo>
              <a:cubicBezTo>
                <a:pt x="1048066" y="4335371"/>
                <a:pt x="1045259" y="4324160"/>
                <a:pt x="1045259" y="4324160"/>
              </a:cubicBezTo>
              <a:cubicBezTo>
                <a:pt x="1045259" y="4324160"/>
                <a:pt x="1042452" y="4335371"/>
                <a:pt x="1042452" y="4350320"/>
              </a:cubicBezTo>
              <a:cubicBezTo>
                <a:pt x="1042452" y="4353123"/>
                <a:pt x="1042452" y="4355926"/>
                <a:pt x="1042452" y="4358729"/>
              </a:cubicBezTo>
              <a:cubicBezTo>
                <a:pt x="1038709" y="4354057"/>
                <a:pt x="1031224" y="4343780"/>
                <a:pt x="1031224" y="4332569"/>
              </a:cubicBezTo>
              <a:cubicBezTo>
                <a:pt x="1031224" y="4316686"/>
                <a:pt x="1045259" y="4303606"/>
                <a:pt x="1045259" y="4303606"/>
              </a:cubicBezTo>
              <a:close/>
              <a:moveTo>
                <a:pt x="1428124" y="4303606"/>
              </a:moveTo>
              <a:cubicBezTo>
                <a:pt x="1428124" y="4303606"/>
                <a:pt x="1441223" y="4316686"/>
                <a:pt x="1441223" y="4332569"/>
              </a:cubicBezTo>
              <a:cubicBezTo>
                <a:pt x="1441223" y="4343780"/>
                <a:pt x="1434673" y="4354057"/>
                <a:pt x="1430931" y="4358729"/>
              </a:cubicBezTo>
              <a:cubicBezTo>
                <a:pt x="1430931" y="4355926"/>
                <a:pt x="1430931" y="4353123"/>
                <a:pt x="1430931" y="4350320"/>
              </a:cubicBezTo>
              <a:cubicBezTo>
                <a:pt x="1430931" y="4335371"/>
                <a:pt x="1428124" y="4324160"/>
                <a:pt x="1428124" y="4324160"/>
              </a:cubicBezTo>
              <a:cubicBezTo>
                <a:pt x="1428124" y="4324160"/>
                <a:pt x="1425317" y="4335371"/>
                <a:pt x="1425317" y="4350320"/>
              </a:cubicBezTo>
              <a:cubicBezTo>
                <a:pt x="1425317" y="4353123"/>
                <a:pt x="1425317" y="4355926"/>
                <a:pt x="1425317" y="4358729"/>
              </a:cubicBezTo>
              <a:cubicBezTo>
                <a:pt x="1421574" y="4354057"/>
                <a:pt x="1414089" y="4343780"/>
                <a:pt x="1414089" y="4332569"/>
              </a:cubicBezTo>
              <a:cubicBezTo>
                <a:pt x="1414089" y="4316686"/>
                <a:pt x="1428124" y="4303606"/>
                <a:pt x="1428124" y="4303606"/>
              </a:cubicBezTo>
              <a:close/>
              <a:moveTo>
                <a:pt x="1810988" y="4303606"/>
              </a:moveTo>
              <a:cubicBezTo>
                <a:pt x="1810988" y="4303606"/>
                <a:pt x="1824087" y="4316686"/>
                <a:pt x="1824087" y="4332569"/>
              </a:cubicBezTo>
              <a:cubicBezTo>
                <a:pt x="1824087" y="4343780"/>
                <a:pt x="1817537" y="4354057"/>
                <a:pt x="1813795" y="4358729"/>
              </a:cubicBezTo>
              <a:cubicBezTo>
                <a:pt x="1813795" y="4355926"/>
                <a:pt x="1813795" y="4353123"/>
                <a:pt x="1813795" y="4350320"/>
              </a:cubicBezTo>
              <a:cubicBezTo>
                <a:pt x="1813795" y="4335371"/>
                <a:pt x="1810988" y="4324160"/>
                <a:pt x="1810988" y="4324160"/>
              </a:cubicBezTo>
              <a:cubicBezTo>
                <a:pt x="1810988" y="4324160"/>
                <a:pt x="1808181" y="4335371"/>
                <a:pt x="1808181" y="4350320"/>
              </a:cubicBezTo>
              <a:cubicBezTo>
                <a:pt x="1808181" y="4353123"/>
                <a:pt x="1808181" y="4355926"/>
                <a:pt x="1808181" y="4358729"/>
              </a:cubicBezTo>
              <a:cubicBezTo>
                <a:pt x="1804438" y="4354057"/>
                <a:pt x="1796953" y="4343780"/>
                <a:pt x="1796953" y="4332569"/>
              </a:cubicBezTo>
              <a:cubicBezTo>
                <a:pt x="1796953" y="4316686"/>
                <a:pt x="1810988" y="4303606"/>
                <a:pt x="1810988" y="4303606"/>
              </a:cubicBezTo>
              <a:close/>
              <a:moveTo>
                <a:pt x="2193853" y="4303606"/>
              </a:moveTo>
              <a:cubicBezTo>
                <a:pt x="2193853" y="4303606"/>
                <a:pt x="2206952" y="4316686"/>
                <a:pt x="2206952" y="4332569"/>
              </a:cubicBezTo>
              <a:cubicBezTo>
                <a:pt x="2206952" y="4343780"/>
                <a:pt x="2200402" y="4354057"/>
                <a:pt x="2196660" y="4358729"/>
              </a:cubicBezTo>
              <a:cubicBezTo>
                <a:pt x="2196660" y="4355926"/>
                <a:pt x="2196660" y="4353123"/>
                <a:pt x="2196660" y="4350320"/>
              </a:cubicBezTo>
              <a:cubicBezTo>
                <a:pt x="2196660" y="4335371"/>
                <a:pt x="2193853" y="4324160"/>
                <a:pt x="2193853" y="4324160"/>
              </a:cubicBezTo>
              <a:cubicBezTo>
                <a:pt x="2193853" y="4324160"/>
                <a:pt x="2191046" y="4335371"/>
                <a:pt x="2191046" y="4350320"/>
              </a:cubicBezTo>
              <a:cubicBezTo>
                <a:pt x="2191046" y="4353123"/>
                <a:pt x="2191046" y="4355926"/>
                <a:pt x="2191046" y="4358729"/>
              </a:cubicBezTo>
              <a:cubicBezTo>
                <a:pt x="2187303" y="4354057"/>
                <a:pt x="2179818" y="4343780"/>
                <a:pt x="2179818" y="4332569"/>
              </a:cubicBezTo>
              <a:cubicBezTo>
                <a:pt x="2179818" y="4316686"/>
                <a:pt x="2193853" y="4303606"/>
                <a:pt x="2193853" y="4303606"/>
              </a:cubicBezTo>
              <a:close/>
              <a:moveTo>
                <a:pt x="2576718" y="4303606"/>
              </a:moveTo>
              <a:cubicBezTo>
                <a:pt x="2576718" y="4303606"/>
                <a:pt x="2589817" y="4316686"/>
                <a:pt x="2589817" y="4332569"/>
              </a:cubicBezTo>
              <a:cubicBezTo>
                <a:pt x="2589817" y="4343780"/>
                <a:pt x="2583267" y="4354057"/>
                <a:pt x="2579524" y="4358729"/>
              </a:cubicBezTo>
              <a:cubicBezTo>
                <a:pt x="2579524" y="4355926"/>
                <a:pt x="2579524" y="4353123"/>
                <a:pt x="2579524" y="4350320"/>
              </a:cubicBezTo>
              <a:cubicBezTo>
                <a:pt x="2579524" y="4335371"/>
                <a:pt x="2576718" y="4324160"/>
                <a:pt x="2576718" y="4324160"/>
              </a:cubicBezTo>
              <a:cubicBezTo>
                <a:pt x="2576718" y="4324160"/>
                <a:pt x="2573911" y="4335371"/>
                <a:pt x="2573911" y="4350320"/>
              </a:cubicBezTo>
              <a:cubicBezTo>
                <a:pt x="2573911" y="4353123"/>
                <a:pt x="2573911" y="4355926"/>
                <a:pt x="2573911" y="4358729"/>
              </a:cubicBezTo>
              <a:cubicBezTo>
                <a:pt x="2570168" y="4354057"/>
                <a:pt x="2562683" y="4343780"/>
                <a:pt x="2562683" y="4332569"/>
              </a:cubicBezTo>
              <a:cubicBezTo>
                <a:pt x="2562683" y="4316686"/>
                <a:pt x="2576718" y="4303606"/>
                <a:pt x="2576718" y="4303606"/>
              </a:cubicBezTo>
              <a:close/>
              <a:moveTo>
                <a:pt x="2959582" y="4303606"/>
              </a:moveTo>
              <a:cubicBezTo>
                <a:pt x="2959582" y="4303606"/>
                <a:pt x="2972682" y="4316686"/>
                <a:pt x="2972682" y="4332569"/>
              </a:cubicBezTo>
              <a:cubicBezTo>
                <a:pt x="2972682" y="4343780"/>
                <a:pt x="2966132" y="4354057"/>
                <a:pt x="2962389" y="4358729"/>
              </a:cubicBezTo>
              <a:cubicBezTo>
                <a:pt x="2962389" y="4355926"/>
                <a:pt x="2962389" y="4353123"/>
                <a:pt x="2962389" y="4350320"/>
              </a:cubicBezTo>
              <a:cubicBezTo>
                <a:pt x="2962389" y="4335371"/>
                <a:pt x="2959582" y="4324160"/>
                <a:pt x="2959582" y="4324160"/>
              </a:cubicBezTo>
              <a:cubicBezTo>
                <a:pt x="2959582" y="4324160"/>
                <a:pt x="2956776" y="4335371"/>
                <a:pt x="2956776" y="4350320"/>
              </a:cubicBezTo>
              <a:cubicBezTo>
                <a:pt x="2956776" y="4353123"/>
                <a:pt x="2956776" y="4355926"/>
                <a:pt x="2956776" y="4358729"/>
              </a:cubicBezTo>
              <a:cubicBezTo>
                <a:pt x="2953033" y="4354057"/>
                <a:pt x="2945548" y="4343780"/>
                <a:pt x="2945548" y="4332569"/>
              </a:cubicBezTo>
              <a:cubicBezTo>
                <a:pt x="2945548" y="4316686"/>
                <a:pt x="2959582" y="4303606"/>
                <a:pt x="2959582" y="4303606"/>
              </a:cubicBezTo>
              <a:close/>
              <a:moveTo>
                <a:pt x="3342447" y="4303606"/>
              </a:moveTo>
              <a:cubicBezTo>
                <a:pt x="3342447" y="4303606"/>
                <a:pt x="3355546" y="4316686"/>
                <a:pt x="3355546" y="4332569"/>
              </a:cubicBezTo>
              <a:cubicBezTo>
                <a:pt x="3355546" y="4343780"/>
                <a:pt x="3348997" y="4354057"/>
                <a:pt x="3345254" y="4358729"/>
              </a:cubicBezTo>
              <a:cubicBezTo>
                <a:pt x="3345254" y="4355926"/>
                <a:pt x="3345254" y="4353123"/>
                <a:pt x="3345254" y="4350320"/>
              </a:cubicBezTo>
              <a:cubicBezTo>
                <a:pt x="3345254" y="4335371"/>
                <a:pt x="3342447" y="4324160"/>
                <a:pt x="3342447" y="4324160"/>
              </a:cubicBezTo>
              <a:cubicBezTo>
                <a:pt x="3342447" y="4324160"/>
                <a:pt x="3339641" y="4335371"/>
                <a:pt x="3339641" y="4350320"/>
              </a:cubicBezTo>
              <a:cubicBezTo>
                <a:pt x="3339641" y="4353123"/>
                <a:pt x="3339641" y="4355926"/>
                <a:pt x="3339641" y="4358729"/>
              </a:cubicBezTo>
              <a:cubicBezTo>
                <a:pt x="3335898" y="4354057"/>
                <a:pt x="3328413" y="4343780"/>
                <a:pt x="3328413" y="4332569"/>
              </a:cubicBezTo>
              <a:cubicBezTo>
                <a:pt x="3328413" y="4316686"/>
                <a:pt x="3342447" y="4303606"/>
                <a:pt x="3342447" y="4303606"/>
              </a:cubicBezTo>
              <a:close/>
              <a:moveTo>
                <a:pt x="3725312" y="4303606"/>
              </a:moveTo>
              <a:cubicBezTo>
                <a:pt x="3725312" y="4303606"/>
                <a:pt x="3738411" y="4316686"/>
                <a:pt x="3738411" y="4332569"/>
              </a:cubicBezTo>
              <a:cubicBezTo>
                <a:pt x="3738411" y="4343780"/>
                <a:pt x="3731861" y="4354057"/>
                <a:pt x="3728119" y="4358729"/>
              </a:cubicBezTo>
              <a:cubicBezTo>
                <a:pt x="3728119" y="4355926"/>
                <a:pt x="3728119" y="4353123"/>
                <a:pt x="3728119" y="4350320"/>
              </a:cubicBezTo>
              <a:cubicBezTo>
                <a:pt x="3728119" y="4335371"/>
                <a:pt x="3725312" y="4324160"/>
                <a:pt x="3725312" y="4324160"/>
              </a:cubicBezTo>
              <a:cubicBezTo>
                <a:pt x="3725312" y="4324160"/>
                <a:pt x="3722505" y="4335371"/>
                <a:pt x="3722505" y="4350320"/>
              </a:cubicBezTo>
              <a:cubicBezTo>
                <a:pt x="3722505" y="4353123"/>
                <a:pt x="3722505" y="4355926"/>
                <a:pt x="3722505" y="4358729"/>
              </a:cubicBezTo>
              <a:cubicBezTo>
                <a:pt x="3718762" y="4354057"/>
                <a:pt x="3711278" y="4343780"/>
                <a:pt x="3711278" y="4332569"/>
              </a:cubicBezTo>
              <a:cubicBezTo>
                <a:pt x="3711278" y="4316686"/>
                <a:pt x="3725312" y="4303606"/>
                <a:pt x="3725312" y="4303606"/>
              </a:cubicBezTo>
              <a:close/>
              <a:moveTo>
                <a:pt x="192514" y="4283051"/>
              </a:moveTo>
              <a:cubicBezTo>
                <a:pt x="192514" y="4283051"/>
                <a:pt x="216841" y="4288657"/>
                <a:pt x="227133" y="4307343"/>
              </a:cubicBezTo>
              <a:cubicBezTo>
                <a:pt x="235554" y="4320423"/>
                <a:pt x="233682" y="4337240"/>
                <a:pt x="231811" y="4344714"/>
              </a:cubicBezTo>
              <a:cubicBezTo>
                <a:pt x="229940" y="4341911"/>
                <a:pt x="228068" y="4338174"/>
                <a:pt x="226197" y="4334437"/>
              </a:cubicBezTo>
              <a:cubicBezTo>
                <a:pt x="216841" y="4317620"/>
                <a:pt x="205613" y="4306408"/>
                <a:pt x="205613" y="4306408"/>
              </a:cubicBezTo>
              <a:cubicBezTo>
                <a:pt x="205613" y="4306408"/>
                <a:pt x="210291" y="4321357"/>
                <a:pt x="219648" y="4338174"/>
              </a:cubicBezTo>
              <a:cubicBezTo>
                <a:pt x="221519" y="4341911"/>
                <a:pt x="224326" y="4344714"/>
                <a:pt x="226197" y="4348451"/>
              </a:cubicBezTo>
              <a:cubicBezTo>
                <a:pt x="218712" y="4345649"/>
                <a:pt x="203742" y="4339109"/>
                <a:pt x="195321" y="4325094"/>
              </a:cubicBezTo>
              <a:cubicBezTo>
                <a:pt x="185029" y="4307343"/>
                <a:pt x="192514" y="4283051"/>
                <a:pt x="192514" y="4283051"/>
              </a:cubicBezTo>
              <a:close/>
              <a:moveTo>
                <a:pt x="366543" y="4283051"/>
              </a:moveTo>
              <a:cubicBezTo>
                <a:pt x="366543" y="4283051"/>
                <a:pt x="374029" y="4307343"/>
                <a:pt x="362801" y="4325094"/>
              </a:cubicBezTo>
              <a:cubicBezTo>
                <a:pt x="355316" y="4339109"/>
                <a:pt x="340346" y="4345649"/>
                <a:pt x="332860" y="4348451"/>
              </a:cubicBezTo>
              <a:cubicBezTo>
                <a:pt x="334732" y="4344714"/>
                <a:pt x="336603" y="4341911"/>
                <a:pt x="339410" y="4338174"/>
              </a:cubicBezTo>
              <a:cubicBezTo>
                <a:pt x="348766" y="4321357"/>
                <a:pt x="353444" y="4306408"/>
                <a:pt x="353444" y="4306408"/>
              </a:cubicBezTo>
              <a:cubicBezTo>
                <a:pt x="353444" y="4306408"/>
                <a:pt x="342217" y="4317620"/>
                <a:pt x="331925" y="4334437"/>
              </a:cubicBezTo>
              <a:cubicBezTo>
                <a:pt x="330053" y="4338174"/>
                <a:pt x="328182" y="4341911"/>
                <a:pt x="327247" y="4344714"/>
              </a:cubicBezTo>
              <a:cubicBezTo>
                <a:pt x="325375" y="4337240"/>
                <a:pt x="323504" y="4320423"/>
                <a:pt x="330989" y="4307343"/>
              </a:cubicBezTo>
              <a:cubicBezTo>
                <a:pt x="342217" y="4288657"/>
                <a:pt x="366543" y="4283051"/>
                <a:pt x="366543" y="4283051"/>
              </a:cubicBezTo>
              <a:close/>
              <a:moveTo>
                <a:pt x="575379" y="4283051"/>
              </a:moveTo>
              <a:cubicBezTo>
                <a:pt x="575379" y="4283051"/>
                <a:pt x="599706" y="4288657"/>
                <a:pt x="609998" y="4307343"/>
              </a:cubicBezTo>
              <a:cubicBezTo>
                <a:pt x="618418" y="4320423"/>
                <a:pt x="616547" y="4337240"/>
                <a:pt x="614676" y="4344714"/>
              </a:cubicBezTo>
              <a:cubicBezTo>
                <a:pt x="612805" y="4341911"/>
                <a:pt x="610933" y="4338174"/>
                <a:pt x="609062" y="4334437"/>
              </a:cubicBezTo>
              <a:cubicBezTo>
                <a:pt x="599706" y="4317620"/>
                <a:pt x="588478" y="4306408"/>
                <a:pt x="588478" y="4306408"/>
              </a:cubicBezTo>
              <a:cubicBezTo>
                <a:pt x="588478" y="4306408"/>
                <a:pt x="593156" y="4321357"/>
                <a:pt x="602513" y="4338174"/>
              </a:cubicBezTo>
              <a:cubicBezTo>
                <a:pt x="604384" y="4341911"/>
                <a:pt x="607191" y="4344714"/>
                <a:pt x="609062" y="4348451"/>
              </a:cubicBezTo>
              <a:cubicBezTo>
                <a:pt x="601577" y="4345649"/>
                <a:pt x="586607" y="4339109"/>
                <a:pt x="578186" y="4325094"/>
              </a:cubicBezTo>
              <a:cubicBezTo>
                <a:pt x="567894" y="4307343"/>
                <a:pt x="575379" y="4283051"/>
                <a:pt x="575379" y="4283051"/>
              </a:cubicBezTo>
              <a:close/>
              <a:moveTo>
                <a:pt x="749408" y="4283051"/>
              </a:moveTo>
              <a:cubicBezTo>
                <a:pt x="749408" y="4283051"/>
                <a:pt x="756894" y="4307343"/>
                <a:pt x="745666" y="4325094"/>
              </a:cubicBezTo>
              <a:cubicBezTo>
                <a:pt x="738181" y="4339109"/>
                <a:pt x="723210" y="4345649"/>
                <a:pt x="715725" y="4348451"/>
              </a:cubicBezTo>
              <a:cubicBezTo>
                <a:pt x="717597" y="4344714"/>
                <a:pt x="719468" y="4341911"/>
                <a:pt x="722275" y="4338174"/>
              </a:cubicBezTo>
              <a:cubicBezTo>
                <a:pt x="731631" y="4321357"/>
                <a:pt x="736309" y="4306408"/>
                <a:pt x="736309" y="4306408"/>
              </a:cubicBezTo>
              <a:cubicBezTo>
                <a:pt x="736309" y="4306408"/>
                <a:pt x="725082" y="4317620"/>
                <a:pt x="714790" y="4334437"/>
              </a:cubicBezTo>
              <a:cubicBezTo>
                <a:pt x="712918" y="4338174"/>
                <a:pt x="711047" y="4341911"/>
                <a:pt x="710111" y="4344714"/>
              </a:cubicBezTo>
              <a:cubicBezTo>
                <a:pt x="708240" y="4337240"/>
                <a:pt x="706369" y="4320423"/>
                <a:pt x="713854" y="4307343"/>
              </a:cubicBezTo>
              <a:cubicBezTo>
                <a:pt x="725082" y="4288657"/>
                <a:pt x="749408" y="4283051"/>
                <a:pt x="749408" y="4283051"/>
              </a:cubicBezTo>
              <a:close/>
              <a:moveTo>
                <a:pt x="958244" y="4283051"/>
              </a:moveTo>
              <a:cubicBezTo>
                <a:pt x="958244" y="4283051"/>
                <a:pt x="982571" y="4288657"/>
                <a:pt x="992863" y="4307343"/>
              </a:cubicBezTo>
              <a:cubicBezTo>
                <a:pt x="1001283" y="4320423"/>
                <a:pt x="999412" y="4337240"/>
                <a:pt x="997541" y="4344714"/>
              </a:cubicBezTo>
              <a:cubicBezTo>
                <a:pt x="995670" y="4341911"/>
                <a:pt x="993798" y="4338174"/>
                <a:pt x="991927" y="4334437"/>
              </a:cubicBezTo>
              <a:cubicBezTo>
                <a:pt x="982571" y="4317620"/>
                <a:pt x="971343" y="4306408"/>
                <a:pt x="971343" y="4306408"/>
              </a:cubicBezTo>
              <a:cubicBezTo>
                <a:pt x="971343" y="4306408"/>
                <a:pt x="976021" y="4321357"/>
                <a:pt x="985378" y="4338174"/>
              </a:cubicBezTo>
              <a:cubicBezTo>
                <a:pt x="987249" y="4341911"/>
                <a:pt x="990056" y="4344714"/>
                <a:pt x="991927" y="4348451"/>
              </a:cubicBezTo>
              <a:cubicBezTo>
                <a:pt x="984442" y="4345649"/>
                <a:pt x="969472" y="4339109"/>
                <a:pt x="961051" y="4325094"/>
              </a:cubicBezTo>
              <a:cubicBezTo>
                <a:pt x="950759" y="4307343"/>
                <a:pt x="958244" y="4283051"/>
                <a:pt x="958244" y="4283051"/>
              </a:cubicBezTo>
              <a:close/>
              <a:moveTo>
                <a:pt x="1132273" y="4283051"/>
              </a:moveTo>
              <a:cubicBezTo>
                <a:pt x="1132273" y="4283051"/>
                <a:pt x="1139759" y="4307343"/>
                <a:pt x="1128531" y="4325094"/>
              </a:cubicBezTo>
              <a:cubicBezTo>
                <a:pt x="1121046" y="4339109"/>
                <a:pt x="1106075" y="4345649"/>
                <a:pt x="1098590" y="4348451"/>
              </a:cubicBezTo>
              <a:cubicBezTo>
                <a:pt x="1100462" y="4344714"/>
                <a:pt x="1102333" y="4341911"/>
                <a:pt x="1105140" y="4338174"/>
              </a:cubicBezTo>
              <a:cubicBezTo>
                <a:pt x="1114496" y="4321357"/>
                <a:pt x="1119174" y="4306408"/>
                <a:pt x="1119174" y="4306408"/>
              </a:cubicBezTo>
              <a:cubicBezTo>
                <a:pt x="1119174" y="4306408"/>
                <a:pt x="1107947" y="4317620"/>
                <a:pt x="1097655" y="4334437"/>
              </a:cubicBezTo>
              <a:cubicBezTo>
                <a:pt x="1095783" y="4338174"/>
                <a:pt x="1093912" y="4341911"/>
                <a:pt x="1092976" y="4344714"/>
              </a:cubicBezTo>
              <a:cubicBezTo>
                <a:pt x="1091105" y="4337240"/>
                <a:pt x="1089234" y="4320423"/>
                <a:pt x="1096719" y="4307343"/>
              </a:cubicBezTo>
              <a:cubicBezTo>
                <a:pt x="1107947" y="4288657"/>
                <a:pt x="1132273" y="4283051"/>
                <a:pt x="1132273" y="4283051"/>
              </a:cubicBezTo>
              <a:close/>
              <a:moveTo>
                <a:pt x="1341109" y="4283051"/>
              </a:moveTo>
              <a:cubicBezTo>
                <a:pt x="1341109" y="4283051"/>
                <a:pt x="1365436" y="4288657"/>
                <a:pt x="1375728" y="4307343"/>
              </a:cubicBezTo>
              <a:cubicBezTo>
                <a:pt x="1384148" y="4320423"/>
                <a:pt x="1382277" y="4337240"/>
                <a:pt x="1380406" y="4344714"/>
              </a:cubicBezTo>
              <a:cubicBezTo>
                <a:pt x="1378535" y="4341911"/>
                <a:pt x="1376663" y="4338174"/>
                <a:pt x="1374792" y="4334437"/>
              </a:cubicBezTo>
              <a:cubicBezTo>
                <a:pt x="1365436" y="4317620"/>
                <a:pt x="1354208" y="4306408"/>
                <a:pt x="1354208" y="4306408"/>
              </a:cubicBezTo>
              <a:cubicBezTo>
                <a:pt x="1354208" y="4306408"/>
                <a:pt x="1358886" y="4321357"/>
                <a:pt x="1368243" y="4338174"/>
              </a:cubicBezTo>
              <a:cubicBezTo>
                <a:pt x="1370114" y="4341911"/>
                <a:pt x="1372921" y="4344714"/>
                <a:pt x="1374792" y="4348451"/>
              </a:cubicBezTo>
              <a:cubicBezTo>
                <a:pt x="1367307" y="4345649"/>
                <a:pt x="1352337" y="4339109"/>
                <a:pt x="1343916" y="4325094"/>
              </a:cubicBezTo>
              <a:cubicBezTo>
                <a:pt x="1333624" y="4307343"/>
                <a:pt x="1341109" y="4283051"/>
                <a:pt x="1341109" y="4283051"/>
              </a:cubicBezTo>
              <a:close/>
              <a:moveTo>
                <a:pt x="1515138" y="4283051"/>
              </a:moveTo>
              <a:cubicBezTo>
                <a:pt x="1515138" y="4283051"/>
                <a:pt x="1522624" y="4307343"/>
                <a:pt x="1511396" y="4325094"/>
              </a:cubicBezTo>
              <a:cubicBezTo>
                <a:pt x="1503911" y="4339109"/>
                <a:pt x="1488940" y="4345649"/>
                <a:pt x="1481455" y="4348451"/>
              </a:cubicBezTo>
              <a:cubicBezTo>
                <a:pt x="1483327" y="4344714"/>
                <a:pt x="1485198" y="4341911"/>
                <a:pt x="1488005" y="4338174"/>
              </a:cubicBezTo>
              <a:cubicBezTo>
                <a:pt x="1497361" y="4321357"/>
                <a:pt x="1502039" y="4306408"/>
                <a:pt x="1502039" y="4306408"/>
              </a:cubicBezTo>
              <a:cubicBezTo>
                <a:pt x="1502039" y="4306408"/>
                <a:pt x="1490812" y="4317620"/>
                <a:pt x="1480520" y="4334437"/>
              </a:cubicBezTo>
              <a:cubicBezTo>
                <a:pt x="1478648" y="4338174"/>
                <a:pt x="1476777" y="4341911"/>
                <a:pt x="1475841" y="4344714"/>
              </a:cubicBezTo>
              <a:cubicBezTo>
                <a:pt x="1473970" y="4337240"/>
                <a:pt x="1472099" y="4320423"/>
                <a:pt x="1479584" y="4307343"/>
              </a:cubicBezTo>
              <a:cubicBezTo>
                <a:pt x="1490812" y="4288657"/>
                <a:pt x="1515138" y="4283051"/>
                <a:pt x="1515138" y="4283051"/>
              </a:cubicBezTo>
              <a:close/>
              <a:moveTo>
                <a:pt x="1723973" y="4283051"/>
              </a:moveTo>
              <a:cubicBezTo>
                <a:pt x="1723973" y="4283051"/>
                <a:pt x="1748300" y="4288657"/>
                <a:pt x="1758592" y="4307343"/>
              </a:cubicBezTo>
              <a:cubicBezTo>
                <a:pt x="1767012" y="4320423"/>
                <a:pt x="1765141" y="4337240"/>
                <a:pt x="1763270" y="4344714"/>
              </a:cubicBezTo>
              <a:cubicBezTo>
                <a:pt x="1761399" y="4341911"/>
                <a:pt x="1759527" y="4338174"/>
                <a:pt x="1757656" y="4334437"/>
              </a:cubicBezTo>
              <a:cubicBezTo>
                <a:pt x="1748300" y="4317620"/>
                <a:pt x="1737072" y="4306408"/>
                <a:pt x="1737072" y="4306408"/>
              </a:cubicBezTo>
              <a:cubicBezTo>
                <a:pt x="1737072" y="4306408"/>
                <a:pt x="1741750" y="4321357"/>
                <a:pt x="1751107" y="4338174"/>
              </a:cubicBezTo>
              <a:cubicBezTo>
                <a:pt x="1752978" y="4341911"/>
                <a:pt x="1755785" y="4344714"/>
                <a:pt x="1757656" y="4348451"/>
              </a:cubicBezTo>
              <a:cubicBezTo>
                <a:pt x="1750171" y="4345649"/>
                <a:pt x="1735201" y="4339109"/>
                <a:pt x="1726780" y="4325094"/>
              </a:cubicBezTo>
              <a:cubicBezTo>
                <a:pt x="1716488" y="4307343"/>
                <a:pt x="1723973" y="4283051"/>
                <a:pt x="1723973" y="4283051"/>
              </a:cubicBezTo>
              <a:close/>
              <a:moveTo>
                <a:pt x="1898002" y="4283051"/>
              </a:moveTo>
              <a:cubicBezTo>
                <a:pt x="1898002" y="4283051"/>
                <a:pt x="1905488" y="4307343"/>
                <a:pt x="1894260" y="4325094"/>
              </a:cubicBezTo>
              <a:cubicBezTo>
                <a:pt x="1886775" y="4339109"/>
                <a:pt x="1871804" y="4345649"/>
                <a:pt x="1864319" y="4348451"/>
              </a:cubicBezTo>
              <a:cubicBezTo>
                <a:pt x="1866191" y="4344714"/>
                <a:pt x="1868062" y="4341911"/>
                <a:pt x="1870869" y="4338174"/>
              </a:cubicBezTo>
              <a:cubicBezTo>
                <a:pt x="1880225" y="4321357"/>
                <a:pt x="1884903" y="4306408"/>
                <a:pt x="1884903" y="4306408"/>
              </a:cubicBezTo>
              <a:cubicBezTo>
                <a:pt x="1884903" y="4306408"/>
                <a:pt x="1873676" y="4317620"/>
                <a:pt x="1863384" y="4334437"/>
              </a:cubicBezTo>
              <a:cubicBezTo>
                <a:pt x="1861512" y="4338174"/>
                <a:pt x="1859641" y="4341911"/>
                <a:pt x="1858705" y="4344714"/>
              </a:cubicBezTo>
              <a:cubicBezTo>
                <a:pt x="1856834" y="4337240"/>
                <a:pt x="1854963" y="4320423"/>
                <a:pt x="1862448" y="4307343"/>
              </a:cubicBezTo>
              <a:cubicBezTo>
                <a:pt x="1873676" y="4288657"/>
                <a:pt x="1898002" y="4283051"/>
                <a:pt x="1898002" y="4283051"/>
              </a:cubicBezTo>
              <a:close/>
              <a:moveTo>
                <a:pt x="2106838" y="4283051"/>
              </a:moveTo>
              <a:cubicBezTo>
                <a:pt x="2106838" y="4283051"/>
                <a:pt x="2131165" y="4288657"/>
                <a:pt x="2141457" y="4307343"/>
              </a:cubicBezTo>
              <a:cubicBezTo>
                <a:pt x="2149877" y="4320423"/>
                <a:pt x="2148006" y="4337240"/>
                <a:pt x="2146135" y="4344714"/>
              </a:cubicBezTo>
              <a:cubicBezTo>
                <a:pt x="2144264" y="4341911"/>
                <a:pt x="2142392" y="4338174"/>
                <a:pt x="2140521" y="4334437"/>
              </a:cubicBezTo>
              <a:cubicBezTo>
                <a:pt x="2131165" y="4317620"/>
                <a:pt x="2119937" y="4306408"/>
                <a:pt x="2119937" y="4306408"/>
              </a:cubicBezTo>
              <a:cubicBezTo>
                <a:pt x="2119937" y="4306408"/>
                <a:pt x="2124615" y="4321357"/>
                <a:pt x="2133972" y="4338174"/>
              </a:cubicBezTo>
              <a:cubicBezTo>
                <a:pt x="2135843" y="4341911"/>
                <a:pt x="2138650" y="4344714"/>
                <a:pt x="2140521" y="4348451"/>
              </a:cubicBezTo>
              <a:cubicBezTo>
                <a:pt x="2133036" y="4345649"/>
                <a:pt x="2118066" y="4339109"/>
                <a:pt x="2109645" y="4325094"/>
              </a:cubicBezTo>
              <a:cubicBezTo>
                <a:pt x="2099353" y="4307343"/>
                <a:pt x="2106838" y="4283051"/>
                <a:pt x="2106838" y="4283051"/>
              </a:cubicBezTo>
              <a:close/>
              <a:moveTo>
                <a:pt x="2280867" y="4283051"/>
              </a:moveTo>
              <a:cubicBezTo>
                <a:pt x="2280867" y="4283051"/>
                <a:pt x="2288353" y="4307343"/>
                <a:pt x="2277125" y="4325094"/>
              </a:cubicBezTo>
              <a:cubicBezTo>
                <a:pt x="2269640" y="4339109"/>
                <a:pt x="2254669" y="4345649"/>
                <a:pt x="2247184" y="4348451"/>
              </a:cubicBezTo>
              <a:cubicBezTo>
                <a:pt x="2249056" y="4344714"/>
                <a:pt x="2250927" y="4341911"/>
                <a:pt x="2253734" y="4338174"/>
              </a:cubicBezTo>
              <a:cubicBezTo>
                <a:pt x="2263090" y="4321357"/>
                <a:pt x="2267768" y="4306408"/>
                <a:pt x="2267768" y="4306408"/>
              </a:cubicBezTo>
              <a:cubicBezTo>
                <a:pt x="2267768" y="4306408"/>
                <a:pt x="2256541" y="4317620"/>
                <a:pt x="2246249" y="4334437"/>
              </a:cubicBezTo>
              <a:cubicBezTo>
                <a:pt x="2244377" y="4338174"/>
                <a:pt x="2242506" y="4341911"/>
                <a:pt x="2241570" y="4344714"/>
              </a:cubicBezTo>
              <a:cubicBezTo>
                <a:pt x="2239699" y="4337240"/>
                <a:pt x="2237828" y="4320423"/>
                <a:pt x="2245313" y="4307343"/>
              </a:cubicBezTo>
              <a:cubicBezTo>
                <a:pt x="2256541" y="4288657"/>
                <a:pt x="2280867" y="4283051"/>
                <a:pt x="2280867" y="4283051"/>
              </a:cubicBezTo>
              <a:close/>
              <a:moveTo>
                <a:pt x="2489703" y="4283051"/>
              </a:moveTo>
              <a:cubicBezTo>
                <a:pt x="2489703" y="4283051"/>
                <a:pt x="2514030" y="4288657"/>
                <a:pt x="2524322" y="4307343"/>
              </a:cubicBezTo>
              <a:cubicBezTo>
                <a:pt x="2532742" y="4320423"/>
                <a:pt x="2530871" y="4337240"/>
                <a:pt x="2529000" y="4344714"/>
              </a:cubicBezTo>
              <a:cubicBezTo>
                <a:pt x="2527129" y="4341911"/>
                <a:pt x="2525257" y="4338174"/>
                <a:pt x="2523386" y="4334437"/>
              </a:cubicBezTo>
              <a:cubicBezTo>
                <a:pt x="2514030" y="4317620"/>
                <a:pt x="2502802" y="4306408"/>
                <a:pt x="2502802" y="4306408"/>
              </a:cubicBezTo>
              <a:cubicBezTo>
                <a:pt x="2502802" y="4306408"/>
                <a:pt x="2507480" y="4321357"/>
                <a:pt x="2516837" y="4338174"/>
              </a:cubicBezTo>
              <a:cubicBezTo>
                <a:pt x="2518708" y="4341911"/>
                <a:pt x="2521515" y="4344714"/>
                <a:pt x="2523386" y="4348451"/>
              </a:cubicBezTo>
              <a:cubicBezTo>
                <a:pt x="2515901" y="4345649"/>
                <a:pt x="2500931" y="4339109"/>
                <a:pt x="2492510" y="4325094"/>
              </a:cubicBezTo>
              <a:cubicBezTo>
                <a:pt x="2482218" y="4307343"/>
                <a:pt x="2489703" y="4283051"/>
                <a:pt x="2489703" y="4283051"/>
              </a:cubicBezTo>
              <a:close/>
              <a:moveTo>
                <a:pt x="2663732" y="4283051"/>
              </a:moveTo>
              <a:cubicBezTo>
                <a:pt x="2663732" y="4283051"/>
                <a:pt x="2671217" y="4307343"/>
                <a:pt x="2659990" y="4325094"/>
              </a:cubicBezTo>
              <a:cubicBezTo>
                <a:pt x="2652505" y="4339109"/>
                <a:pt x="2637534" y="4345649"/>
                <a:pt x="2630049" y="4348451"/>
              </a:cubicBezTo>
              <a:cubicBezTo>
                <a:pt x="2631920" y="4344714"/>
                <a:pt x="2633791" y="4341911"/>
                <a:pt x="2636599" y="4338174"/>
              </a:cubicBezTo>
              <a:cubicBezTo>
                <a:pt x="2645955" y="4321357"/>
                <a:pt x="2650633" y="4306408"/>
                <a:pt x="2650633" y="4306408"/>
              </a:cubicBezTo>
              <a:cubicBezTo>
                <a:pt x="2650633" y="4306408"/>
                <a:pt x="2639406" y="4317620"/>
                <a:pt x="2629113" y="4334437"/>
              </a:cubicBezTo>
              <a:cubicBezTo>
                <a:pt x="2627242" y="4338174"/>
                <a:pt x="2625371" y="4341911"/>
                <a:pt x="2624435" y="4344714"/>
              </a:cubicBezTo>
              <a:cubicBezTo>
                <a:pt x="2622564" y="4337240"/>
                <a:pt x="2620692" y="4320423"/>
                <a:pt x="2628178" y="4307343"/>
              </a:cubicBezTo>
              <a:cubicBezTo>
                <a:pt x="2639406" y="4288657"/>
                <a:pt x="2663732" y="4283051"/>
                <a:pt x="2663732" y="4283051"/>
              </a:cubicBezTo>
              <a:close/>
              <a:moveTo>
                <a:pt x="2872567" y="4283051"/>
              </a:moveTo>
              <a:cubicBezTo>
                <a:pt x="2872567" y="4283051"/>
                <a:pt x="2896894" y="4288657"/>
                <a:pt x="2907187" y="4307343"/>
              </a:cubicBezTo>
              <a:cubicBezTo>
                <a:pt x="2915607" y="4320423"/>
                <a:pt x="2913736" y="4337240"/>
                <a:pt x="2911865" y="4344714"/>
              </a:cubicBezTo>
              <a:cubicBezTo>
                <a:pt x="2909994" y="4341911"/>
                <a:pt x="2908122" y="4338174"/>
                <a:pt x="2906251" y="4334437"/>
              </a:cubicBezTo>
              <a:cubicBezTo>
                <a:pt x="2896894" y="4317620"/>
                <a:pt x="2885667" y="4306408"/>
                <a:pt x="2885667" y="4306408"/>
              </a:cubicBezTo>
              <a:cubicBezTo>
                <a:pt x="2885667" y="4306408"/>
                <a:pt x="2890345" y="4321357"/>
                <a:pt x="2899701" y="4338174"/>
              </a:cubicBezTo>
              <a:cubicBezTo>
                <a:pt x="2901572" y="4341911"/>
                <a:pt x="2904379" y="4344714"/>
                <a:pt x="2906251" y="4348451"/>
              </a:cubicBezTo>
              <a:cubicBezTo>
                <a:pt x="2898766" y="4345649"/>
                <a:pt x="2883795" y="4339109"/>
                <a:pt x="2875375" y="4325094"/>
              </a:cubicBezTo>
              <a:cubicBezTo>
                <a:pt x="2865083" y="4307343"/>
                <a:pt x="2872567" y="4283051"/>
                <a:pt x="2872567" y="4283051"/>
              </a:cubicBezTo>
              <a:close/>
              <a:moveTo>
                <a:pt x="3046597" y="4283051"/>
              </a:moveTo>
              <a:cubicBezTo>
                <a:pt x="3046597" y="4283051"/>
                <a:pt x="3054082" y="4307343"/>
                <a:pt x="3042855" y="4325094"/>
              </a:cubicBezTo>
              <a:cubicBezTo>
                <a:pt x="3035370" y="4339109"/>
                <a:pt x="3020399" y="4345649"/>
                <a:pt x="3012914" y="4348451"/>
              </a:cubicBezTo>
              <a:cubicBezTo>
                <a:pt x="3014785" y="4344714"/>
                <a:pt x="3016657" y="4341911"/>
                <a:pt x="3019464" y="4338174"/>
              </a:cubicBezTo>
              <a:cubicBezTo>
                <a:pt x="3028820" y="4321357"/>
                <a:pt x="3033498" y="4306408"/>
                <a:pt x="3033498" y="4306408"/>
              </a:cubicBezTo>
              <a:cubicBezTo>
                <a:pt x="3033498" y="4306408"/>
                <a:pt x="3022270" y="4317620"/>
                <a:pt x="3011979" y="4334437"/>
              </a:cubicBezTo>
              <a:cubicBezTo>
                <a:pt x="3010107" y="4338174"/>
                <a:pt x="3008236" y="4341911"/>
                <a:pt x="3007300" y="4344714"/>
              </a:cubicBezTo>
              <a:cubicBezTo>
                <a:pt x="3005428" y="4337240"/>
                <a:pt x="3003558" y="4320423"/>
                <a:pt x="3011043" y="4307343"/>
              </a:cubicBezTo>
              <a:cubicBezTo>
                <a:pt x="3022270" y="4288657"/>
                <a:pt x="3046597" y="4283051"/>
                <a:pt x="3046597" y="4283051"/>
              </a:cubicBezTo>
              <a:close/>
              <a:moveTo>
                <a:pt x="3255432" y="4283051"/>
              </a:moveTo>
              <a:cubicBezTo>
                <a:pt x="3255432" y="4283051"/>
                <a:pt x="3279759" y="4288657"/>
                <a:pt x="3290052" y="4307343"/>
              </a:cubicBezTo>
              <a:cubicBezTo>
                <a:pt x="3298472" y="4320423"/>
                <a:pt x="3296601" y="4337240"/>
                <a:pt x="3294730" y="4344714"/>
              </a:cubicBezTo>
              <a:cubicBezTo>
                <a:pt x="3292858" y="4341911"/>
                <a:pt x="3290987" y="4338174"/>
                <a:pt x="3289115" y="4334437"/>
              </a:cubicBezTo>
              <a:cubicBezTo>
                <a:pt x="3279759" y="4317620"/>
                <a:pt x="3268531" y="4306408"/>
                <a:pt x="3268531" y="4306408"/>
              </a:cubicBezTo>
              <a:cubicBezTo>
                <a:pt x="3268531" y="4306408"/>
                <a:pt x="3273210" y="4321357"/>
                <a:pt x="3282566" y="4338174"/>
              </a:cubicBezTo>
              <a:cubicBezTo>
                <a:pt x="3284437" y="4341911"/>
                <a:pt x="3287245" y="4344714"/>
                <a:pt x="3289115" y="4348451"/>
              </a:cubicBezTo>
              <a:cubicBezTo>
                <a:pt x="3281631" y="4345649"/>
                <a:pt x="3266661" y="4339109"/>
                <a:pt x="3258240" y="4325094"/>
              </a:cubicBezTo>
              <a:cubicBezTo>
                <a:pt x="3247947" y="4307343"/>
                <a:pt x="3255432" y="4283051"/>
                <a:pt x="3255432" y="4283051"/>
              </a:cubicBezTo>
              <a:close/>
              <a:moveTo>
                <a:pt x="3429462" y="4283051"/>
              </a:moveTo>
              <a:cubicBezTo>
                <a:pt x="3429462" y="4283051"/>
                <a:pt x="3436947" y="4307343"/>
                <a:pt x="3425719" y="4325094"/>
              </a:cubicBezTo>
              <a:cubicBezTo>
                <a:pt x="3418234" y="4339109"/>
                <a:pt x="3403264" y="4345649"/>
                <a:pt x="3395779" y="4348451"/>
              </a:cubicBezTo>
              <a:cubicBezTo>
                <a:pt x="3397650" y="4344714"/>
                <a:pt x="3399522" y="4341911"/>
                <a:pt x="3402329" y="4338174"/>
              </a:cubicBezTo>
              <a:cubicBezTo>
                <a:pt x="3411685" y="4321357"/>
                <a:pt x="3416363" y="4306408"/>
                <a:pt x="3416363" y="4306408"/>
              </a:cubicBezTo>
              <a:cubicBezTo>
                <a:pt x="3416363" y="4306408"/>
                <a:pt x="3405135" y="4317620"/>
                <a:pt x="3394844" y="4334437"/>
              </a:cubicBezTo>
              <a:cubicBezTo>
                <a:pt x="3392972" y="4338174"/>
                <a:pt x="3391101" y="4341911"/>
                <a:pt x="3390165" y="4344714"/>
              </a:cubicBezTo>
              <a:cubicBezTo>
                <a:pt x="3388294" y="4337240"/>
                <a:pt x="3386423" y="4320423"/>
                <a:pt x="3393908" y="4307343"/>
              </a:cubicBezTo>
              <a:cubicBezTo>
                <a:pt x="3405135" y="4288657"/>
                <a:pt x="3429462" y="4283051"/>
                <a:pt x="3429462" y="4283051"/>
              </a:cubicBezTo>
              <a:close/>
              <a:moveTo>
                <a:pt x="3638297" y="4283051"/>
              </a:moveTo>
              <a:cubicBezTo>
                <a:pt x="3638297" y="4283051"/>
                <a:pt x="3662624" y="4288657"/>
                <a:pt x="3672916" y="4307343"/>
              </a:cubicBezTo>
              <a:cubicBezTo>
                <a:pt x="3681337" y="4320423"/>
                <a:pt x="3679465" y="4337240"/>
                <a:pt x="3677594" y="4344714"/>
              </a:cubicBezTo>
              <a:cubicBezTo>
                <a:pt x="3675723" y="4341911"/>
                <a:pt x="3673852" y="4338174"/>
                <a:pt x="3671980" y="4334437"/>
              </a:cubicBezTo>
              <a:cubicBezTo>
                <a:pt x="3662624" y="4317620"/>
                <a:pt x="3651396" y="4306408"/>
                <a:pt x="3651396" y="4306408"/>
              </a:cubicBezTo>
              <a:cubicBezTo>
                <a:pt x="3651396" y="4306408"/>
                <a:pt x="3656074" y="4321357"/>
                <a:pt x="3665431" y="4338174"/>
              </a:cubicBezTo>
              <a:cubicBezTo>
                <a:pt x="3667302" y="4341911"/>
                <a:pt x="3670109" y="4344714"/>
                <a:pt x="3671980" y="4348451"/>
              </a:cubicBezTo>
              <a:cubicBezTo>
                <a:pt x="3664495" y="4345649"/>
                <a:pt x="3649525" y="4339109"/>
                <a:pt x="3641104" y="4325094"/>
              </a:cubicBezTo>
              <a:cubicBezTo>
                <a:pt x="3630812" y="4307343"/>
                <a:pt x="3638297" y="4283051"/>
                <a:pt x="3638297" y="4283051"/>
              </a:cubicBezTo>
              <a:close/>
              <a:moveTo>
                <a:pt x="3812327" y="4283051"/>
              </a:moveTo>
              <a:cubicBezTo>
                <a:pt x="3812327" y="4283051"/>
                <a:pt x="3819812" y="4307343"/>
                <a:pt x="3808584" y="4325094"/>
              </a:cubicBezTo>
              <a:cubicBezTo>
                <a:pt x="3801099" y="4339109"/>
                <a:pt x="3786129" y="4345649"/>
                <a:pt x="3778644" y="4348451"/>
              </a:cubicBezTo>
              <a:cubicBezTo>
                <a:pt x="3780515" y="4344714"/>
                <a:pt x="3782386" y="4341911"/>
                <a:pt x="3785193" y="4338174"/>
              </a:cubicBezTo>
              <a:cubicBezTo>
                <a:pt x="3794550" y="4321357"/>
                <a:pt x="3799228" y="4306408"/>
                <a:pt x="3799228" y="4306408"/>
              </a:cubicBezTo>
              <a:cubicBezTo>
                <a:pt x="3799228" y="4306408"/>
                <a:pt x="3788000" y="4317620"/>
                <a:pt x="3777708" y="4334437"/>
              </a:cubicBezTo>
              <a:cubicBezTo>
                <a:pt x="3775837" y="4338174"/>
                <a:pt x="3773965" y="4341911"/>
                <a:pt x="3773030" y="4344714"/>
              </a:cubicBezTo>
              <a:cubicBezTo>
                <a:pt x="3771158" y="4337240"/>
                <a:pt x="3769287" y="4320423"/>
                <a:pt x="3776772" y="4307343"/>
              </a:cubicBezTo>
              <a:cubicBezTo>
                <a:pt x="3788000" y="4288657"/>
                <a:pt x="3812327" y="4283051"/>
                <a:pt x="3812327" y="4283051"/>
              </a:cubicBezTo>
              <a:close/>
              <a:moveTo>
                <a:pt x="226197" y="4053029"/>
              </a:moveTo>
              <a:cubicBezTo>
                <a:pt x="224326" y="4055832"/>
                <a:pt x="221519" y="4059569"/>
                <a:pt x="219648" y="4062372"/>
              </a:cubicBezTo>
              <a:cubicBezTo>
                <a:pt x="210291" y="4079189"/>
                <a:pt x="205613" y="4095072"/>
                <a:pt x="205613" y="4095072"/>
              </a:cubicBezTo>
              <a:cubicBezTo>
                <a:pt x="205613" y="4095072"/>
                <a:pt x="216841" y="4082926"/>
                <a:pt x="226197" y="4066109"/>
              </a:cubicBezTo>
              <a:cubicBezTo>
                <a:pt x="228068" y="4063306"/>
                <a:pt x="229940" y="4059569"/>
                <a:pt x="231811" y="4056766"/>
              </a:cubicBezTo>
              <a:cubicBezTo>
                <a:pt x="233682" y="4064240"/>
                <a:pt x="235554" y="4080123"/>
                <a:pt x="227133" y="4094137"/>
              </a:cubicBezTo>
              <a:cubicBezTo>
                <a:pt x="216841" y="4111889"/>
                <a:pt x="192514" y="4117495"/>
                <a:pt x="192514" y="4117495"/>
              </a:cubicBezTo>
              <a:cubicBezTo>
                <a:pt x="192514" y="4117495"/>
                <a:pt x="185029" y="4094137"/>
                <a:pt x="195321" y="4075452"/>
              </a:cubicBezTo>
              <a:cubicBezTo>
                <a:pt x="203742" y="4062372"/>
                <a:pt x="218712" y="4055832"/>
                <a:pt x="226197" y="4053029"/>
              </a:cubicBezTo>
              <a:close/>
              <a:moveTo>
                <a:pt x="332860" y="4053029"/>
              </a:moveTo>
              <a:cubicBezTo>
                <a:pt x="340346" y="4055832"/>
                <a:pt x="355316" y="4062372"/>
                <a:pt x="362801" y="4075452"/>
              </a:cubicBezTo>
              <a:cubicBezTo>
                <a:pt x="374029" y="4094137"/>
                <a:pt x="366543" y="4118429"/>
                <a:pt x="366543" y="4118429"/>
              </a:cubicBezTo>
              <a:cubicBezTo>
                <a:pt x="366543" y="4118429"/>
                <a:pt x="342217" y="4111889"/>
                <a:pt x="330989" y="4094137"/>
              </a:cubicBezTo>
              <a:cubicBezTo>
                <a:pt x="323504" y="4080123"/>
                <a:pt x="325375" y="4064240"/>
                <a:pt x="327247" y="4056766"/>
              </a:cubicBezTo>
              <a:cubicBezTo>
                <a:pt x="328182" y="4059569"/>
                <a:pt x="330053" y="4063306"/>
                <a:pt x="331925" y="4066109"/>
              </a:cubicBezTo>
              <a:cubicBezTo>
                <a:pt x="342217" y="4082926"/>
                <a:pt x="353444" y="4095072"/>
                <a:pt x="353444" y="4095072"/>
              </a:cubicBezTo>
              <a:cubicBezTo>
                <a:pt x="353444" y="4095072"/>
                <a:pt x="348766" y="4079189"/>
                <a:pt x="339410" y="4062372"/>
              </a:cubicBezTo>
              <a:cubicBezTo>
                <a:pt x="336603" y="4059569"/>
                <a:pt x="334732" y="4055832"/>
                <a:pt x="332860" y="4053029"/>
              </a:cubicBezTo>
              <a:close/>
              <a:moveTo>
                <a:pt x="609062" y="4053029"/>
              </a:moveTo>
              <a:cubicBezTo>
                <a:pt x="607191" y="4055832"/>
                <a:pt x="604384" y="4059569"/>
                <a:pt x="602513" y="4062372"/>
              </a:cubicBezTo>
              <a:cubicBezTo>
                <a:pt x="593156" y="4079189"/>
                <a:pt x="588478" y="4095072"/>
                <a:pt x="588478" y="4095072"/>
              </a:cubicBezTo>
              <a:cubicBezTo>
                <a:pt x="588478" y="4095072"/>
                <a:pt x="599706" y="4082926"/>
                <a:pt x="609062" y="4066109"/>
              </a:cubicBezTo>
              <a:cubicBezTo>
                <a:pt x="610933" y="4063306"/>
                <a:pt x="612805" y="4059569"/>
                <a:pt x="614676" y="4056766"/>
              </a:cubicBezTo>
              <a:cubicBezTo>
                <a:pt x="616547" y="4064240"/>
                <a:pt x="618418" y="4080123"/>
                <a:pt x="609998" y="4094137"/>
              </a:cubicBezTo>
              <a:cubicBezTo>
                <a:pt x="599706" y="4111889"/>
                <a:pt x="575379" y="4117495"/>
                <a:pt x="575379" y="4117495"/>
              </a:cubicBezTo>
              <a:cubicBezTo>
                <a:pt x="575379" y="4117495"/>
                <a:pt x="567894" y="4094137"/>
                <a:pt x="578186" y="4075452"/>
              </a:cubicBezTo>
              <a:cubicBezTo>
                <a:pt x="586607" y="4062372"/>
                <a:pt x="601577" y="4055832"/>
                <a:pt x="609062" y="4053029"/>
              </a:cubicBezTo>
              <a:close/>
              <a:moveTo>
                <a:pt x="715725" y="4053029"/>
              </a:moveTo>
              <a:cubicBezTo>
                <a:pt x="723210" y="4055832"/>
                <a:pt x="738181" y="4062372"/>
                <a:pt x="745666" y="4075452"/>
              </a:cubicBezTo>
              <a:cubicBezTo>
                <a:pt x="756894" y="4094137"/>
                <a:pt x="749408" y="4118429"/>
                <a:pt x="749408" y="4118429"/>
              </a:cubicBezTo>
              <a:cubicBezTo>
                <a:pt x="749408" y="4118429"/>
                <a:pt x="725082" y="4111889"/>
                <a:pt x="713854" y="4094137"/>
              </a:cubicBezTo>
              <a:cubicBezTo>
                <a:pt x="706369" y="4080123"/>
                <a:pt x="708240" y="4064240"/>
                <a:pt x="710111" y="4056766"/>
              </a:cubicBezTo>
              <a:cubicBezTo>
                <a:pt x="711047" y="4059569"/>
                <a:pt x="712918" y="4063306"/>
                <a:pt x="714790" y="4066109"/>
              </a:cubicBezTo>
              <a:cubicBezTo>
                <a:pt x="725082" y="4082926"/>
                <a:pt x="736309" y="4095072"/>
                <a:pt x="736309" y="4095072"/>
              </a:cubicBezTo>
              <a:cubicBezTo>
                <a:pt x="736309" y="4095072"/>
                <a:pt x="731631" y="4079189"/>
                <a:pt x="722275" y="4062372"/>
              </a:cubicBezTo>
              <a:cubicBezTo>
                <a:pt x="719468" y="4059569"/>
                <a:pt x="717597" y="4055832"/>
                <a:pt x="715725" y="4053029"/>
              </a:cubicBezTo>
              <a:close/>
              <a:moveTo>
                <a:pt x="991927" y="4053029"/>
              </a:moveTo>
              <a:cubicBezTo>
                <a:pt x="990056" y="4055832"/>
                <a:pt x="987249" y="4059569"/>
                <a:pt x="985378" y="4062372"/>
              </a:cubicBezTo>
              <a:cubicBezTo>
                <a:pt x="976021" y="4079189"/>
                <a:pt x="971343" y="4095072"/>
                <a:pt x="971343" y="4095072"/>
              </a:cubicBezTo>
              <a:cubicBezTo>
                <a:pt x="971343" y="4095072"/>
                <a:pt x="982571" y="4082926"/>
                <a:pt x="991927" y="4066109"/>
              </a:cubicBezTo>
              <a:cubicBezTo>
                <a:pt x="993798" y="4063306"/>
                <a:pt x="995670" y="4059569"/>
                <a:pt x="997541" y="4056766"/>
              </a:cubicBezTo>
              <a:cubicBezTo>
                <a:pt x="999412" y="4064240"/>
                <a:pt x="1001283" y="4080123"/>
                <a:pt x="992863" y="4094137"/>
              </a:cubicBezTo>
              <a:cubicBezTo>
                <a:pt x="982571" y="4111889"/>
                <a:pt x="958244" y="4117495"/>
                <a:pt x="958244" y="4117495"/>
              </a:cubicBezTo>
              <a:cubicBezTo>
                <a:pt x="958244" y="4117495"/>
                <a:pt x="950759" y="4094137"/>
                <a:pt x="961051" y="4075452"/>
              </a:cubicBezTo>
              <a:cubicBezTo>
                <a:pt x="969472" y="4062372"/>
                <a:pt x="984442" y="4055832"/>
                <a:pt x="991927" y="4053029"/>
              </a:cubicBezTo>
              <a:close/>
              <a:moveTo>
                <a:pt x="1098590" y="4053029"/>
              </a:moveTo>
              <a:cubicBezTo>
                <a:pt x="1106075" y="4055832"/>
                <a:pt x="1121046" y="4062372"/>
                <a:pt x="1128531" y="4075452"/>
              </a:cubicBezTo>
              <a:cubicBezTo>
                <a:pt x="1139759" y="4094137"/>
                <a:pt x="1132273" y="4118429"/>
                <a:pt x="1132273" y="4118429"/>
              </a:cubicBezTo>
              <a:cubicBezTo>
                <a:pt x="1132273" y="4118429"/>
                <a:pt x="1107947" y="4111889"/>
                <a:pt x="1096719" y="4094137"/>
              </a:cubicBezTo>
              <a:cubicBezTo>
                <a:pt x="1089234" y="4080123"/>
                <a:pt x="1091105" y="4064240"/>
                <a:pt x="1092976" y="4056766"/>
              </a:cubicBezTo>
              <a:cubicBezTo>
                <a:pt x="1093912" y="4059569"/>
                <a:pt x="1095783" y="4063306"/>
                <a:pt x="1097655" y="4066109"/>
              </a:cubicBezTo>
              <a:cubicBezTo>
                <a:pt x="1107947" y="4082926"/>
                <a:pt x="1119174" y="4095072"/>
                <a:pt x="1119174" y="4095072"/>
              </a:cubicBezTo>
              <a:cubicBezTo>
                <a:pt x="1119174" y="4095072"/>
                <a:pt x="1114496" y="4079189"/>
                <a:pt x="1105140" y="4062372"/>
              </a:cubicBezTo>
              <a:cubicBezTo>
                <a:pt x="1102333" y="4059569"/>
                <a:pt x="1100462" y="4055832"/>
                <a:pt x="1098590" y="4053029"/>
              </a:cubicBezTo>
              <a:close/>
              <a:moveTo>
                <a:pt x="1374792" y="4053029"/>
              </a:moveTo>
              <a:cubicBezTo>
                <a:pt x="1372921" y="4055832"/>
                <a:pt x="1370114" y="4059569"/>
                <a:pt x="1368243" y="4062372"/>
              </a:cubicBezTo>
              <a:cubicBezTo>
                <a:pt x="1358886" y="4079189"/>
                <a:pt x="1354208" y="4095072"/>
                <a:pt x="1354208" y="4095072"/>
              </a:cubicBezTo>
              <a:cubicBezTo>
                <a:pt x="1354208" y="4095072"/>
                <a:pt x="1365436" y="4082926"/>
                <a:pt x="1374792" y="4066109"/>
              </a:cubicBezTo>
              <a:cubicBezTo>
                <a:pt x="1376663" y="4063306"/>
                <a:pt x="1378535" y="4059569"/>
                <a:pt x="1380406" y="4056766"/>
              </a:cubicBezTo>
              <a:cubicBezTo>
                <a:pt x="1382277" y="4064240"/>
                <a:pt x="1384148" y="4080123"/>
                <a:pt x="1375728" y="4094137"/>
              </a:cubicBezTo>
              <a:cubicBezTo>
                <a:pt x="1365436" y="4111889"/>
                <a:pt x="1341109" y="4117495"/>
                <a:pt x="1341109" y="4117495"/>
              </a:cubicBezTo>
              <a:cubicBezTo>
                <a:pt x="1341109" y="4117495"/>
                <a:pt x="1333624" y="4094137"/>
                <a:pt x="1343916" y="4075452"/>
              </a:cubicBezTo>
              <a:cubicBezTo>
                <a:pt x="1352337" y="4062372"/>
                <a:pt x="1367307" y="4055832"/>
                <a:pt x="1374792" y="4053029"/>
              </a:cubicBezTo>
              <a:close/>
              <a:moveTo>
                <a:pt x="1481455" y="4053029"/>
              </a:moveTo>
              <a:cubicBezTo>
                <a:pt x="1488940" y="4055832"/>
                <a:pt x="1503911" y="4062372"/>
                <a:pt x="1511396" y="4075452"/>
              </a:cubicBezTo>
              <a:cubicBezTo>
                <a:pt x="1522624" y="4094137"/>
                <a:pt x="1515138" y="4118429"/>
                <a:pt x="1515138" y="4118429"/>
              </a:cubicBezTo>
              <a:cubicBezTo>
                <a:pt x="1515138" y="4118429"/>
                <a:pt x="1490812" y="4111889"/>
                <a:pt x="1479584" y="4094137"/>
              </a:cubicBezTo>
              <a:cubicBezTo>
                <a:pt x="1472099" y="4080123"/>
                <a:pt x="1473970" y="4064240"/>
                <a:pt x="1475841" y="4056766"/>
              </a:cubicBezTo>
              <a:cubicBezTo>
                <a:pt x="1476777" y="4059569"/>
                <a:pt x="1478648" y="4063306"/>
                <a:pt x="1480520" y="4066109"/>
              </a:cubicBezTo>
              <a:cubicBezTo>
                <a:pt x="1490812" y="4082926"/>
                <a:pt x="1502039" y="4095072"/>
                <a:pt x="1502039" y="4095072"/>
              </a:cubicBezTo>
              <a:cubicBezTo>
                <a:pt x="1502039" y="4095072"/>
                <a:pt x="1497361" y="4079189"/>
                <a:pt x="1488005" y="4062372"/>
              </a:cubicBezTo>
              <a:cubicBezTo>
                <a:pt x="1485198" y="4059569"/>
                <a:pt x="1483327" y="4055832"/>
                <a:pt x="1481455" y="4053029"/>
              </a:cubicBezTo>
              <a:close/>
              <a:moveTo>
                <a:pt x="1757656" y="4053029"/>
              </a:moveTo>
              <a:cubicBezTo>
                <a:pt x="1755785" y="4055832"/>
                <a:pt x="1752978" y="4059569"/>
                <a:pt x="1751107" y="4062372"/>
              </a:cubicBezTo>
              <a:cubicBezTo>
                <a:pt x="1741750" y="4079189"/>
                <a:pt x="1737072" y="4095072"/>
                <a:pt x="1737072" y="4095072"/>
              </a:cubicBezTo>
              <a:cubicBezTo>
                <a:pt x="1737072" y="4095072"/>
                <a:pt x="1748300" y="4082926"/>
                <a:pt x="1757656" y="4066109"/>
              </a:cubicBezTo>
              <a:cubicBezTo>
                <a:pt x="1759527" y="4063306"/>
                <a:pt x="1761399" y="4059569"/>
                <a:pt x="1763270" y="4056766"/>
              </a:cubicBezTo>
              <a:cubicBezTo>
                <a:pt x="1765141" y="4064240"/>
                <a:pt x="1767012" y="4080123"/>
                <a:pt x="1758592" y="4094137"/>
              </a:cubicBezTo>
              <a:cubicBezTo>
                <a:pt x="1748300" y="4111889"/>
                <a:pt x="1723973" y="4117495"/>
                <a:pt x="1723973" y="4117495"/>
              </a:cubicBezTo>
              <a:cubicBezTo>
                <a:pt x="1723973" y="4117495"/>
                <a:pt x="1716488" y="4094137"/>
                <a:pt x="1726780" y="4075452"/>
              </a:cubicBezTo>
              <a:cubicBezTo>
                <a:pt x="1735201" y="4062372"/>
                <a:pt x="1750171" y="4055832"/>
                <a:pt x="1757656" y="4053029"/>
              </a:cubicBezTo>
              <a:close/>
              <a:moveTo>
                <a:pt x="1864319" y="4053029"/>
              </a:moveTo>
              <a:cubicBezTo>
                <a:pt x="1871804" y="4055832"/>
                <a:pt x="1886775" y="4062372"/>
                <a:pt x="1894260" y="4075452"/>
              </a:cubicBezTo>
              <a:cubicBezTo>
                <a:pt x="1905488" y="4094137"/>
                <a:pt x="1898002" y="4118429"/>
                <a:pt x="1898002" y="4118429"/>
              </a:cubicBezTo>
              <a:cubicBezTo>
                <a:pt x="1898002" y="4118429"/>
                <a:pt x="1873676" y="4111889"/>
                <a:pt x="1862448" y="4094137"/>
              </a:cubicBezTo>
              <a:cubicBezTo>
                <a:pt x="1854963" y="4080123"/>
                <a:pt x="1856834" y="4064240"/>
                <a:pt x="1858705" y="4056766"/>
              </a:cubicBezTo>
              <a:cubicBezTo>
                <a:pt x="1859641" y="4059569"/>
                <a:pt x="1861512" y="4063306"/>
                <a:pt x="1863384" y="4066109"/>
              </a:cubicBezTo>
              <a:cubicBezTo>
                <a:pt x="1873676" y="4082926"/>
                <a:pt x="1884903" y="4095072"/>
                <a:pt x="1884903" y="4095072"/>
              </a:cubicBezTo>
              <a:cubicBezTo>
                <a:pt x="1884903" y="4095072"/>
                <a:pt x="1880225" y="4079189"/>
                <a:pt x="1870869" y="4062372"/>
              </a:cubicBezTo>
              <a:cubicBezTo>
                <a:pt x="1868062" y="4059569"/>
                <a:pt x="1866191" y="4055832"/>
                <a:pt x="1864319" y="4053029"/>
              </a:cubicBezTo>
              <a:close/>
              <a:moveTo>
                <a:pt x="2140521" y="4053029"/>
              </a:moveTo>
              <a:cubicBezTo>
                <a:pt x="2138650" y="4055832"/>
                <a:pt x="2135843" y="4059569"/>
                <a:pt x="2133972" y="4062372"/>
              </a:cubicBezTo>
              <a:cubicBezTo>
                <a:pt x="2124615" y="4079189"/>
                <a:pt x="2119937" y="4095072"/>
                <a:pt x="2119937" y="4095072"/>
              </a:cubicBezTo>
              <a:cubicBezTo>
                <a:pt x="2119937" y="4095072"/>
                <a:pt x="2131165" y="4082926"/>
                <a:pt x="2140521" y="4066109"/>
              </a:cubicBezTo>
              <a:cubicBezTo>
                <a:pt x="2142392" y="4063306"/>
                <a:pt x="2144264" y="4059569"/>
                <a:pt x="2146135" y="4056766"/>
              </a:cubicBezTo>
              <a:cubicBezTo>
                <a:pt x="2148006" y="4064240"/>
                <a:pt x="2149877" y="4080123"/>
                <a:pt x="2141457" y="4094137"/>
              </a:cubicBezTo>
              <a:cubicBezTo>
                <a:pt x="2131165" y="4111889"/>
                <a:pt x="2106838" y="4117495"/>
                <a:pt x="2106838" y="4117495"/>
              </a:cubicBezTo>
              <a:cubicBezTo>
                <a:pt x="2106838" y="4117495"/>
                <a:pt x="2099353" y="4094137"/>
                <a:pt x="2109645" y="4075452"/>
              </a:cubicBezTo>
              <a:cubicBezTo>
                <a:pt x="2118066" y="4062372"/>
                <a:pt x="2133036" y="4055832"/>
                <a:pt x="2140521" y="4053029"/>
              </a:cubicBezTo>
              <a:close/>
              <a:moveTo>
                <a:pt x="2247184" y="4053029"/>
              </a:moveTo>
              <a:cubicBezTo>
                <a:pt x="2254669" y="4055832"/>
                <a:pt x="2269640" y="4062372"/>
                <a:pt x="2277125" y="4075452"/>
              </a:cubicBezTo>
              <a:cubicBezTo>
                <a:pt x="2288353" y="4094137"/>
                <a:pt x="2280867" y="4118429"/>
                <a:pt x="2280867" y="4118429"/>
              </a:cubicBezTo>
              <a:cubicBezTo>
                <a:pt x="2280867" y="4118429"/>
                <a:pt x="2256541" y="4111889"/>
                <a:pt x="2245313" y="4094137"/>
              </a:cubicBezTo>
              <a:cubicBezTo>
                <a:pt x="2237828" y="4080123"/>
                <a:pt x="2239699" y="4064240"/>
                <a:pt x="2241570" y="4056766"/>
              </a:cubicBezTo>
              <a:cubicBezTo>
                <a:pt x="2242506" y="4059569"/>
                <a:pt x="2244377" y="4063306"/>
                <a:pt x="2246249" y="4066109"/>
              </a:cubicBezTo>
              <a:cubicBezTo>
                <a:pt x="2256541" y="4082926"/>
                <a:pt x="2267768" y="4095072"/>
                <a:pt x="2267768" y="4095072"/>
              </a:cubicBezTo>
              <a:cubicBezTo>
                <a:pt x="2267768" y="4095072"/>
                <a:pt x="2263090" y="4079189"/>
                <a:pt x="2253734" y="4062372"/>
              </a:cubicBezTo>
              <a:cubicBezTo>
                <a:pt x="2250927" y="4059569"/>
                <a:pt x="2249056" y="4055832"/>
                <a:pt x="2247184" y="4053029"/>
              </a:cubicBezTo>
              <a:close/>
              <a:moveTo>
                <a:pt x="2523386" y="4053029"/>
              </a:moveTo>
              <a:cubicBezTo>
                <a:pt x="2521515" y="4055832"/>
                <a:pt x="2518708" y="4059569"/>
                <a:pt x="2516837" y="4062372"/>
              </a:cubicBezTo>
              <a:cubicBezTo>
                <a:pt x="2507480" y="4079189"/>
                <a:pt x="2502802" y="4095072"/>
                <a:pt x="2502802" y="4095072"/>
              </a:cubicBezTo>
              <a:cubicBezTo>
                <a:pt x="2502802" y="4095072"/>
                <a:pt x="2514030" y="4082926"/>
                <a:pt x="2523386" y="4066109"/>
              </a:cubicBezTo>
              <a:cubicBezTo>
                <a:pt x="2525257" y="4063306"/>
                <a:pt x="2527129" y="4059569"/>
                <a:pt x="2529000" y="4056766"/>
              </a:cubicBezTo>
              <a:cubicBezTo>
                <a:pt x="2530871" y="4064240"/>
                <a:pt x="2532742" y="4080123"/>
                <a:pt x="2524322" y="4094137"/>
              </a:cubicBezTo>
              <a:cubicBezTo>
                <a:pt x="2514030" y="4111889"/>
                <a:pt x="2489703" y="4117495"/>
                <a:pt x="2489703" y="4117495"/>
              </a:cubicBezTo>
              <a:cubicBezTo>
                <a:pt x="2489703" y="4117495"/>
                <a:pt x="2482218" y="4094137"/>
                <a:pt x="2492510" y="4075452"/>
              </a:cubicBezTo>
              <a:cubicBezTo>
                <a:pt x="2500931" y="4062372"/>
                <a:pt x="2515901" y="4055832"/>
                <a:pt x="2523386" y="4053029"/>
              </a:cubicBezTo>
              <a:close/>
              <a:moveTo>
                <a:pt x="2630049" y="4053029"/>
              </a:moveTo>
              <a:cubicBezTo>
                <a:pt x="2637534" y="4055832"/>
                <a:pt x="2652505" y="4062372"/>
                <a:pt x="2659990" y="4075452"/>
              </a:cubicBezTo>
              <a:cubicBezTo>
                <a:pt x="2671217" y="4094137"/>
                <a:pt x="2663732" y="4118429"/>
                <a:pt x="2663732" y="4118429"/>
              </a:cubicBezTo>
              <a:cubicBezTo>
                <a:pt x="2663732" y="4118429"/>
                <a:pt x="2639406" y="4111889"/>
                <a:pt x="2628178" y="4094137"/>
              </a:cubicBezTo>
              <a:cubicBezTo>
                <a:pt x="2620692" y="4080123"/>
                <a:pt x="2622564" y="4064240"/>
                <a:pt x="2624435" y="4056766"/>
              </a:cubicBezTo>
              <a:cubicBezTo>
                <a:pt x="2625371" y="4059569"/>
                <a:pt x="2627242" y="4063306"/>
                <a:pt x="2629113" y="4066109"/>
              </a:cubicBezTo>
              <a:cubicBezTo>
                <a:pt x="2639406" y="4082926"/>
                <a:pt x="2650633" y="4095072"/>
                <a:pt x="2650633" y="4095072"/>
              </a:cubicBezTo>
              <a:cubicBezTo>
                <a:pt x="2650633" y="4095072"/>
                <a:pt x="2645955" y="4079189"/>
                <a:pt x="2636599" y="4062372"/>
              </a:cubicBezTo>
              <a:cubicBezTo>
                <a:pt x="2633791" y="4059569"/>
                <a:pt x="2631920" y="4055832"/>
                <a:pt x="2630049" y="4053029"/>
              </a:cubicBezTo>
              <a:close/>
              <a:moveTo>
                <a:pt x="2906251" y="4053029"/>
              </a:moveTo>
              <a:cubicBezTo>
                <a:pt x="2904379" y="4055832"/>
                <a:pt x="2901572" y="4059569"/>
                <a:pt x="2899701" y="4062372"/>
              </a:cubicBezTo>
              <a:cubicBezTo>
                <a:pt x="2890345" y="4079189"/>
                <a:pt x="2885667" y="4095072"/>
                <a:pt x="2885667" y="4095072"/>
              </a:cubicBezTo>
              <a:cubicBezTo>
                <a:pt x="2885667" y="4095072"/>
                <a:pt x="2896894" y="4082926"/>
                <a:pt x="2906251" y="4066109"/>
              </a:cubicBezTo>
              <a:cubicBezTo>
                <a:pt x="2908122" y="4063306"/>
                <a:pt x="2909994" y="4059569"/>
                <a:pt x="2911865" y="4056766"/>
              </a:cubicBezTo>
              <a:cubicBezTo>
                <a:pt x="2913736" y="4064240"/>
                <a:pt x="2915607" y="4080123"/>
                <a:pt x="2907187" y="4094137"/>
              </a:cubicBezTo>
              <a:cubicBezTo>
                <a:pt x="2896894" y="4111889"/>
                <a:pt x="2872567" y="4117495"/>
                <a:pt x="2872567" y="4117495"/>
              </a:cubicBezTo>
              <a:cubicBezTo>
                <a:pt x="2872567" y="4117495"/>
                <a:pt x="2865083" y="4094137"/>
                <a:pt x="2875375" y="4075452"/>
              </a:cubicBezTo>
              <a:cubicBezTo>
                <a:pt x="2883795" y="4062372"/>
                <a:pt x="2898766" y="4055832"/>
                <a:pt x="2906251" y="4053029"/>
              </a:cubicBezTo>
              <a:close/>
              <a:moveTo>
                <a:pt x="3012914" y="4053029"/>
              </a:moveTo>
              <a:cubicBezTo>
                <a:pt x="3020399" y="4055832"/>
                <a:pt x="3035370" y="4062372"/>
                <a:pt x="3042855" y="4075452"/>
              </a:cubicBezTo>
              <a:cubicBezTo>
                <a:pt x="3054082" y="4094137"/>
                <a:pt x="3046597" y="4118429"/>
                <a:pt x="3046597" y="4118429"/>
              </a:cubicBezTo>
              <a:cubicBezTo>
                <a:pt x="3046597" y="4118429"/>
                <a:pt x="3022270" y="4111889"/>
                <a:pt x="3011043" y="4094137"/>
              </a:cubicBezTo>
              <a:cubicBezTo>
                <a:pt x="3003558" y="4080123"/>
                <a:pt x="3005428" y="4064240"/>
                <a:pt x="3007300" y="4056766"/>
              </a:cubicBezTo>
              <a:cubicBezTo>
                <a:pt x="3008236" y="4059569"/>
                <a:pt x="3010107" y="4063306"/>
                <a:pt x="3011979" y="4066109"/>
              </a:cubicBezTo>
              <a:cubicBezTo>
                <a:pt x="3022270" y="4082926"/>
                <a:pt x="3033498" y="4095072"/>
                <a:pt x="3033498" y="4095072"/>
              </a:cubicBezTo>
              <a:cubicBezTo>
                <a:pt x="3033498" y="4095072"/>
                <a:pt x="3028820" y="4079189"/>
                <a:pt x="3019464" y="4062372"/>
              </a:cubicBezTo>
              <a:cubicBezTo>
                <a:pt x="3016657" y="4059569"/>
                <a:pt x="3014785" y="4055832"/>
                <a:pt x="3012914" y="4053029"/>
              </a:cubicBezTo>
              <a:close/>
              <a:moveTo>
                <a:pt x="3289115" y="4053029"/>
              </a:moveTo>
              <a:cubicBezTo>
                <a:pt x="3287245" y="4055832"/>
                <a:pt x="3284437" y="4059569"/>
                <a:pt x="3282566" y="4062372"/>
              </a:cubicBezTo>
              <a:cubicBezTo>
                <a:pt x="3273210" y="4079189"/>
                <a:pt x="3268531" y="4095072"/>
                <a:pt x="3268531" y="4095072"/>
              </a:cubicBezTo>
              <a:cubicBezTo>
                <a:pt x="3268531" y="4095072"/>
                <a:pt x="3279759" y="4082926"/>
                <a:pt x="3289115" y="4066109"/>
              </a:cubicBezTo>
              <a:cubicBezTo>
                <a:pt x="3290987" y="4063306"/>
                <a:pt x="3292858" y="4059569"/>
                <a:pt x="3294730" y="4056766"/>
              </a:cubicBezTo>
              <a:cubicBezTo>
                <a:pt x="3296601" y="4064240"/>
                <a:pt x="3298472" y="4080123"/>
                <a:pt x="3290052" y="4094137"/>
              </a:cubicBezTo>
              <a:cubicBezTo>
                <a:pt x="3279759" y="4111889"/>
                <a:pt x="3255432" y="4117495"/>
                <a:pt x="3255432" y="4117495"/>
              </a:cubicBezTo>
              <a:cubicBezTo>
                <a:pt x="3255432" y="4117495"/>
                <a:pt x="3247947" y="4094137"/>
                <a:pt x="3258240" y="4075452"/>
              </a:cubicBezTo>
              <a:cubicBezTo>
                <a:pt x="3266661" y="4062372"/>
                <a:pt x="3281631" y="4055832"/>
                <a:pt x="3289115" y="4053029"/>
              </a:cubicBezTo>
              <a:close/>
              <a:moveTo>
                <a:pt x="3395779" y="4053029"/>
              </a:moveTo>
              <a:cubicBezTo>
                <a:pt x="3403264" y="4055832"/>
                <a:pt x="3418234" y="4062372"/>
                <a:pt x="3425719" y="4075452"/>
              </a:cubicBezTo>
              <a:cubicBezTo>
                <a:pt x="3436947" y="4094137"/>
                <a:pt x="3429462" y="4118429"/>
                <a:pt x="3429462" y="4118429"/>
              </a:cubicBezTo>
              <a:cubicBezTo>
                <a:pt x="3429462" y="4118429"/>
                <a:pt x="3405135" y="4111889"/>
                <a:pt x="3393908" y="4094137"/>
              </a:cubicBezTo>
              <a:cubicBezTo>
                <a:pt x="3386423" y="4080123"/>
                <a:pt x="3388294" y="4064240"/>
                <a:pt x="3390165" y="4056766"/>
              </a:cubicBezTo>
              <a:cubicBezTo>
                <a:pt x="3391101" y="4059569"/>
                <a:pt x="3392972" y="4063306"/>
                <a:pt x="3394844" y="4066109"/>
              </a:cubicBezTo>
              <a:cubicBezTo>
                <a:pt x="3405135" y="4082926"/>
                <a:pt x="3416363" y="4095072"/>
                <a:pt x="3416363" y="4095072"/>
              </a:cubicBezTo>
              <a:cubicBezTo>
                <a:pt x="3416363" y="4095072"/>
                <a:pt x="3411685" y="4079189"/>
                <a:pt x="3402329" y="4062372"/>
              </a:cubicBezTo>
              <a:cubicBezTo>
                <a:pt x="3399522" y="4059569"/>
                <a:pt x="3397650" y="4055832"/>
                <a:pt x="3395779" y="4053029"/>
              </a:cubicBezTo>
              <a:close/>
              <a:moveTo>
                <a:pt x="3671980" y="4053029"/>
              </a:moveTo>
              <a:cubicBezTo>
                <a:pt x="3670109" y="4055832"/>
                <a:pt x="3667302" y="4059569"/>
                <a:pt x="3665431" y="4062372"/>
              </a:cubicBezTo>
              <a:cubicBezTo>
                <a:pt x="3656074" y="4079189"/>
                <a:pt x="3651396" y="4095072"/>
                <a:pt x="3651396" y="4095072"/>
              </a:cubicBezTo>
              <a:cubicBezTo>
                <a:pt x="3651396" y="4095072"/>
                <a:pt x="3662623" y="4082926"/>
                <a:pt x="3671980" y="4066109"/>
              </a:cubicBezTo>
              <a:cubicBezTo>
                <a:pt x="3673852" y="4063306"/>
                <a:pt x="3675723" y="4059569"/>
                <a:pt x="3677594" y="4056766"/>
              </a:cubicBezTo>
              <a:cubicBezTo>
                <a:pt x="3679465" y="4064240"/>
                <a:pt x="3681336" y="4080123"/>
                <a:pt x="3672915" y="4094137"/>
              </a:cubicBezTo>
              <a:cubicBezTo>
                <a:pt x="3662623" y="4111889"/>
                <a:pt x="3638297" y="4117495"/>
                <a:pt x="3638297" y="4117495"/>
              </a:cubicBezTo>
              <a:cubicBezTo>
                <a:pt x="3638297" y="4117495"/>
                <a:pt x="3630811" y="4094137"/>
                <a:pt x="3641104" y="4075452"/>
              </a:cubicBezTo>
              <a:cubicBezTo>
                <a:pt x="3649524" y="4062372"/>
                <a:pt x="3664495" y="4055832"/>
                <a:pt x="3671980" y="4053029"/>
              </a:cubicBezTo>
              <a:close/>
              <a:moveTo>
                <a:pt x="3778644" y="4053029"/>
              </a:moveTo>
              <a:cubicBezTo>
                <a:pt x="3786128" y="4055832"/>
                <a:pt x="3801098" y="4062372"/>
                <a:pt x="3808584" y="4075452"/>
              </a:cubicBezTo>
              <a:cubicBezTo>
                <a:pt x="3819811" y="4094137"/>
                <a:pt x="3812327" y="4118429"/>
                <a:pt x="3812327" y="4118429"/>
              </a:cubicBezTo>
              <a:cubicBezTo>
                <a:pt x="3812327" y="4118429"/>
                <a:pt x="3787999" y="4111889"/>
                <a:pt x="3776772" y="4094137"/>
              </a:cubicBezTo>
              <a:cubicBezTo>
                <a:pt x="3769287" y="4080123"/>
                <a:pt x="3771158" y="4064240"/>
                <a:pt x="3773029" y="4056766"/>
              </a:cubicBezTo>
              <a:cubicBezTo>
                <a:pt x="3773965" y="4059569"/>
                <a:pt x="3775836" y="4063306"/>
                <a:pt x="3777707" y="4066109"/>
              </a:cubicBezTo>
              <a:cubicBezTo>
                <a:pt x="3787999" y="4082926"/>
                <a:pt x="3799228" y="4095072"/>
                <a:pt x="3799228" y="4095072"/>
              </a:cubicBezTo>
              <a:cubicBezTo>
                <a:pt x="3799228" y="4095072"/>
                <a:pt x="3794549" y="4079189"/>
                <a:pt x="3785193" y="4062372"/>
              </a:cubicBezTo>
              <a:cubicBezTo>
                <a:pt x="3782386" y="4059569"/>
                <a:pt x="3780514" y="4055832"/>
                <a:pt x="3778644" y="4053029"/>
              </a:cubicBezTo>
              <a:close/>
              <a:moveTo>
                <a:pt x="369350" y="4017526"/>
              </a:moveTo>
              <a:cubicBezTo>
                <a:pt x="367479" y="4018460"/>
                <a:pt x="366543" y="4018460"/>
                <a:pt x="365608" y="4019394"/>
              </a:cubicBezTo>
              <a:cubicBezTo>
                <a:pt x="371222" y="4021263"/>
                <a:pt x="374964" y="4022197"/>
                <a:pt x="374964" y="4022197"/>
              </a:cubicBezTo>
              <a:cubicBezTo>
                <a:pt x="374964" y="4022197"/>
                <a:pt x="372157" y="4020329"/>
                <a:pt x="369350" y="4017526"/>
              </a:cubicBezTo>
              <a:close/>
              <a:moveTo>
                <a:pt x="752215" y="4017526"/>
              </a:moveTo>
              <a:cubicBezTo>
                <a:pt x="750344" y="4018460"/>
                <a:pt x="749408" y="4018460"/>
                <a:pt x="748473" y="4019394"/>
              </a:cubicBezTo>
              <a:cubicBezTo>
                <a:pt x="754087" y="4021263"/>
                <a:pt x="757829" y="4022197"/>
                <a:pt x="757829" y="4022197"/>
              </a:cubicBezTo>
              <a:cubicBezTo>
                <a:pt x="757829" y="4022197"/>
                <a:pt x="755022" y="4020329"/>
                <a:pt x="752215" y="4017526"/>
              </a:cubicBezTo>
              <a:close/>
              <a:moveTo>
                <a:pt x="1135080" y="4017526"/>
              </a:moveTo>
              <a:cubicBezTo>
                <a:pt x="1133209" y="4018460"/>
                <a:pt x="1132273" y="4018460"/>
                <a:pt x="1131338" y="4019394"/>
              </a:cubicBezTo>
              <a:cubicBezTo>
                <a:pt x="1136952" y="4021263"/>
                <a:pt x="1140694" y="4022197"/>
                <a:pt x="1140694" y="4022197"/>
              </a:cubicBezTo>
              <a:cubicBezTo>
                <a:pt x="1140694" y="4022197"/>
                <a:pt x="1137887" y="4020329"/>
                <a:pt x="1135080" y="4017526"/>
              </a:cubicBezTo>
              <a:close/>
              <a:moveTo>
                <a:pt x="1517945" y="4017526"/>
              </a:moveTo>
              <a:cubicBezTo>
                <a:pt x="1516074" y="4018460"/>
                <a:pt x="1515138" y="4018460"/>
                <a:pt x="1514203" y="4019394"/>
              </a:cubicBezTo>
              <a:cubicBezTo>
                <a:pt x="1519817" y="4021263"/>
                <a:pt x="1523559" y="4022197"/>
                <a:pt x="1523559" y="4022197"/>
              </a:cubicBezTo>
              <a:cubicBezTo>
                <a:pt x="1523559" y="4022197"/>
                <a:pt x="1520752" y="4020329"/>
                <a:pt x="1517945" y="4017526"/>
              </a:cubicBezTo>
              <a:close/>
              <a:moveTo>
                <a:pt x="1900809" y="4017526"/>
              </a:moveTo>
              <a:cubicBezTo>
                <a:pt x="1898938" y="4018460"/>
                <a:pt x="1898002" y="4018460"/>
                <a:pt x="1897067" y="4019394"/>
              </a:cubicBezTo>
              <a:cubicBezTo>
                <a:pt x="1902681" y="4021263"/>
                <a:pt x="1906423" y="4022197"/>
                <a:pt x="1906423" y="4022197"/>
              </a:cubicBezTo>
              <a:cubicBezTo>
                <a:pt x="1906423" y="4022197"/>
                <a:pt x="1903616" y="4020329"/>
                <a:pt x="1900809" y="4017526"/>
              </a:cubicBezTo>
              <a:close/>
              <a:moveTo>
                <a:pt x="2283674" y="4017526"/>
              </a:moveTo>
              <a:cubicBezTo>
                <a:pt x="2281803" y="4018460"/>
                <a:pt x="2280867" y="4018460"/>
                <a:pt x="2279932" y="4019394"/>
              </a:cubicBezTo>
              <a:cubicBezTo>
                <a:pt x="2285546" y="4021263"/>
                <a:pt x="2289288" y="4022197"/>
                <a:pt x="2289288" y="4022197"/>
              </a:cubicBezTo>
              <a:cubicBezTo>
                <a:pt x="2289288" y="4022197"/>
                <a:pt x="2286481" y="4020329"/>
                <a:pt x="2283674" y="4017526"/>
              </a:cubicBezTo>
              <a:close/>
              <a:moveTo>
                <a:pt x="2666539" y="4017526"/>
              </a:moveTo>
              <a:cubicBezTo>
                <a:pt x="2664668" y="4018460"/>
                <a:pt x="2663732" y="4018460"/>
                <a:pt x="2662796" y="4019394"/>
              </a:cubicBezTo>
              <a:cubicBezTo>
                <a:pt x="2668411" y="4021263"/>
                <a:pt x="2672153" y="4022197"/>
                <a:pt x="2672153" y="4022197"/>
              </a:cubicBezTo>
              <a:cubicBezTo>
                <a:pt x="2672153" y="4022197"/>
                <a:pt x="2669346" y="4020329"/>
                <a:pt x="2666539" y="4017526"/>
              </a:cubicBezTo>
              <a:close/>
              <a:moveTo>
                <a:pt x="3049404" y="4017526"/>
              </a:moveTo>
              <a:cubicBezTo>
                <a:pt x="3047533" y="4018460"/>
                <a:pt x="3046597" y="4018460"/>
                <a:pt x="3045662" y="4019394"/>
              </a:cubicBezTo>
              <a:cubicBezTo>
                <a:pt x="3051276" y="4021263"/>
                <a:pt x="3055018" y="4022197"/>
                <a:pt x="3055018" y="4022197"/>
              </a:cubicBezTo>
              <a:cubicBezTo>
                <a:pt x="3055018" y="4022197"/>
                <a:pt x="3052211" y="4020329"/>
                <a:pt x="3049404" y="4017526"/>
              </a:cubicBezTo>
              <a:close/>
              <a:moveTo>
                <a:pt x="3432269" y="4017526"/>
              </a:moveTo>
              <a:cubicBezTo>
                <a:pt x="3430397" y="4018460"/>
                <a:pt x="3429462" y="4018460"/>
                <a:pt x="3428527" y="4019394"/>
              </a:cubicBezTo>
              <a:cubicBezTo>
                <a:pt x="3434140" y="4021263"/>
                <a:pt x="3437883" y="4022197"/>
                <a:pt x="3437883" y="4022197"/>
              </a:cubicBezTo>
              <a:cubicBezTo>
                <a:pt x="3437883" y="4022197"/>
                <a:pt x="3435076" y="4020329"/>
                <a:pt x="3432269" y="4017526"/>
              </a:cubicBezTo>
              <a:close/>
              <a:moveTo>
                <a:pt x="3815133" y="4017526"/>
              </a:moveTo>
              <a:cubicBezTo>
                <a:pt x="3813262" y="4018460"/>
                <a:pt x="3812327" y="4018460"/>
                <a:pt x="3811390" y="4019394"/>
              </a:cubicBezTo>
              <a:cubicBezTo>
                <a:pt x="3817004" y="4021263"/>
                <a:pt x="3820748" y="4022197"/>
                <a:pt x="3820748" y="4022197"/>
              </a:cubicBezTo>
              <a:cubicBezTo>
                <a:pt x="3820748" y="4022197"/>
                <a:pt x="3817940" y="4020329"/>
                <a:pt x="3815133" y="4017526"/>
              </a:cubicBezTo>
              <a:close/>
              <a:moveTo>
                <a:pt x="212607" y="4002555"/>
              </a:moveTo>
              <a:lnTo>
                <a:pt x="212839" y="4002707"/>
              </a:lnTo>
              <a:lnTo>
                <a:pt x="213098" y="4002577"/>
              </a:lnTo>
              <a:close/>
              <a:moveTo>
                <a:pt x="595471" y="4002555"/>
              </a:moveTo>
              <a:lnTo>
                <a:pt x="595704" y="4002707"/>
              </a:lnTo>
              <a:lnTo>
                <a:pt x="595963" y="4002577"/>
              </a:lnTo>
              <a:close/>
              <a:moveTo>
                <a:pt x="978336" y="4002555"/>
              </a:moveTo>
              <a:lnTo>
                <a:pt x="978569" y="4002707"/>
              </a:lnTo>
              <a:lnTo>
                <a:pt x="978828" y="4002577"/>
              </a:lnTo>
              <a:close/>
              <a:moveTo>
                <a:pt x="1361202" y="4002555"/>
              </a:moveTo>
              <a:lnTo>
                <a:pt x="1361434" y="4002707"/>
              </a:lnTo>
              <a:lnTo>
                <a:pt x="1361693" y="4002577"/>
              </a:lnTo>
              <a:close/>
              <a:moveTo>
                <a:pt x="1744065" y="4002555"/>
              </a:moveTo>
              <a:lnTo>
                <a:pt x="1744298" y="4002707"/>
              </a:lnTo>
              <a:lnTo>
                <a:pt x="1744557" y="4002577"/>
              </a:lnTo>
              <a:close/>
              <a:moveTo>
                <a:pt x="2126930" y="4002555"/>
              </a:moveTo>
              <a:lnTo>
                <a:pt x="2127163" y="4002707"/>
              </a:lnTo>
              <a:lnTo>
                <a:pt x="2127422" y="4002577"/>
              </a:lnTo>
              <a:close/>
              <a:moveTo>
                <a:pt x="2509795" y="4002555"/>
              </a:moveTo>
              <a:lnTo>
                <a:pt x="2510028" y="4002707"/>
              </a:lnTo>
              <a:lnTo>
                <a:pt x="2510287" y="4002577"/>
              </a:lnTo>
              <a:close/>
              <a:moveTo>
                <a:pt x="2892660" y="4002555"/>
              </a:moveTo>
              <a:lnTo>
                <a:pt x="2892892" y="4002707"/>
              </a:lnTo>
              <a:lnTo>
                <a:pt x="2893151" y="4002577"/>
              </a:lnTo>
              <a:close/>
              <a:moveTo>
                <a:pt x="3275525" y="4002555"/>
              </a:moveTo>
              <a:lnTo>
                <a:pt x="3275758" y="4002707"/>
              </a:lnTo>
              <a:lnTo>
                <a:pt x="3276017" y="4002577"/>
              </a:lnTo>
              <a:close/>
              <a:moveTo>
                <a:pt x="3658390" y="4002555"/>
              </a:moveTo>
              <a:lnTo>
                <a:pt x="3658622" y="4002707"/>
              </a:lnTo>
              <a:lnTo>
                <a:pt x="3658881" y="4002577"/>
              </a:lnTo>
              <a:close/>
              <a:moveTo>
                <a:pt x="207133" y="3953527"/>
              </a:moveTo>
              <a:cubicBezTo>
                <a:pt x="210993" y="3952826"/>
                <a:pt x="215437" y="3953527"/>
                <a:pt x="219648" y="3955863"/>
              </a:cubicBezTo>
              <a:cubicBezTo>
                <a:pt x="228068" y="3959600"/>
                <a:pt x="232747" y="3968943"/>
                <a:pt x="229004" y="3975483"/>
              </a:cubicBezTo>
              <a:cubicBezTo>
                <a:pt x="225261" y="3982023"/>
                <a:pt x="215905" y="3983891"/>
                <a:pt x="207484" y="3980154"/>
              </a:cubicBezTo>
              <a:cubicBezTo>
                <a:pt x="199063" y="3975483"/>
                <a:pt x="195321" y="3967074"/>
                <a:pt x="198128" y="3959600"/>
              </a:cubicBezTo>
              <a:cubicBezTo>
                <a:pt x="199999" y="3956330"/>
                <a:pt x="203274" y="3954228"/>
                <a:pt x="207133" y="3953527"/>
              </a:cubicBezTo>
              <a:close/>
              <a:moveTo>
                <a:pt x="589998" y="3953527"/>
              </a:moveTo>
              <a:cubicBezTo>
                <a:pt x="593858" y="3952826"/>
                <a:pt x="598302" y="3953527"/>
                <a:pt x="602513" y="3955863"/>
              </a:cubicBezTo>
              <a:cubicBezTo>
                <a:pt x="610933" y="3959600"/>
                <a:pt x="615612" y="3968943"/>
                <a:pt x="611869" y="3975483"/>
              </a:cubicBezTo>
              <a:cubicBezTo>
                <a:pt x="608126" y="3982023"/>
                <a:pt x="598770" y="3983891"/>
                <a:pt x="590349" y="3980154"/>
              </a:cubicBezTo>
              <a:cubicBezTo>
                <a:pt x="581928" y="3975483"/>
                <a:pt x="578186" y="3967074"/>
                <a:pt x="580993" y="3959600"/>
              </a:cubicBezTo>
              <a:cubicBezTo>
                <a:pt x="582864" y="3956330"/>
                <a:pt x="586139" y="3954228"/>
                <a:pt x="589998" y="3953527"/>
              </a:cubicBezTo>
              <a:close/>
              <a:moveTo>
                <a:pt x="972863" y="3953527"/>
              </a:moveTo>
              <a:cubicBezTo>
                <a:pt x="976723" y="3952826"/>
                <a:pt x="981167" y="3953527"/>
                <a:pt x="985378" y="3955863"/>
              </a:cubicBezTo>
              <a:cubicBezTo>
                <a:pt x="993798" y="3959600"/>
                <a:pt x="998477" y="3968943"/>
                <a:pt x="994734" y="3975483"/>
              </a:cubicBezTo>
              <a:cubicBezTo>
                <a:pt x="990991" y="3982023"/>
                <a:pt x="981635" y="3983891"/>
                <a:pt x="973214" y="3980154"/>
              </a:cubicBezTo>
              <a:cubicBezTo>
                <a:pt x="964793" y="3975483"/>
                <a:pt x="961051" y="3967074"/>
                <a:pt x="963858" y="3959600"/>
              </a:cubicBezTo>
              <a:cubicBezTo>
                <a:pt x="965729" y="3956330"/>
                <a:pt x="969004" y="3954228"/>
                <a:pt x="972863" y="3953527"/>
              </a:cubicBezTo>
              <a:close/>
              <a:moveTo>
                <a:pt x="1355728" y="3953527"/>
              </a:moveTo>
              <a:cubicBezTo>
                <a:pt x="1359588" y="3952826"/>
                <a:pt x="1364032" y="3953527"/>
                <a:pt x="1368243" y="3955863"/>
              </a:cubicBezTo>
              <a:cubicBezTo>
                <a:pt x="1376663" y="3959600"/>
                <a:pt x="1381342" y="3968943"/>
                <a:pt x="1377599" y="3975483"/>
              </a:cubicBezTo>
              <a:cubicBezTo>
                <a:pt x="1373856" y="3982023"/>
                <a:pt x="1364500" y="3983891"/>
                <a:pt x="1356079" y="3980154"/>
              </a:cubicBezTo>
              <a:cubicBezTo>
                <a:pt x="1347658" y="3975483"/>
                <a:pt x="1343916" y="3967074"/>
                <a:pt x="1346723" y="3959600"/>
              </a:cubicBezTo>
              <a:cubicBezTo>
                <a:pt x="1348594" y="3956330"/>
                <a:pt x="1351869" y="3954228"/>
                <a:pt x="1355728" y="3953527"/>
              </a:cubicBezTo>
              <a:close/>
              <a:moveTo>
                <a:pt x="1738592" y="3953527"/>
              </a:moveTo>
              <a:cubicBezTo>
                <a:pt x="1742452" y="3952826"/>
                <a:pt x="1746896" y="3953527"/>
                <a:pt x="1751107" y="3955863"/>
              </a:cubicBezTo>
              <a:cubicBezTo>
                <a:pt x="1759527" y="3959600"/>
                <a:pt x="1764206" y="3968943"/>
                <a:pt x="1760463" y="3975483"/>
              </a:cubicBezTo>
              <a:cubicBezTo>
                <a:pt x="1756720" y="3982023"/>
                <a:pt x="1747364" y="3983891"/>
                <a:pt x="1738943" y="3980154"/>
              </a:cubicBezTo>
              <a:cubicBezTo>
                <a:pt x="1730522" y="3975483"/>
                <a:pt x="1726780" y="3967074"/>
                <a:pt x="1729587" y="3959600"/>
              </a:cubicBezTo>
              <a:cubicBezTo>
                <a:pt x="1731458" y="3956330"/>
                <a:pt x="1734733" y="3954228"/>
                <a:pt x="1738592" y="3953527"/>
              </a:cubicBezTo>
              <a:close/>
              <a:moveTo>
                <a:pt x="2121457" y="3953527"/>
              </a:moveTo>
              <a:cubicBezTo>
                <a:pt x="2125317" y="3952826"/>
                <a:pt x="2129761" y="3953527"/>
                <a:pt x="2133972" y="3955863"/>
              </a:cubicBezTo>
              <a:cubicBezTo>
                <a:pt x="2142392" y="3959600"/>
                <a:pt x="2147071" y="3968943"/>
                <a:pt x="2143328" y="3975483"/>
              </a:cubicBezTo>
              <a:cubicBezTo>
                <a:pt x="2139585" y="3982023"/>
                <a:pt x="2130229" y="3983891"/>
                <a:pt x="2121808" y="3980154"/>
              </a:cubicBezTo>
              <a:cubicBezTo>
                <a:pt x="2113387" y="3975483"/>
                <a:pt x="2109645" y="3967074"/>
                <a:pt x="2112452" y="3959600"/>
              </a:cubicBezTo>
              <a:cubicBezTo>
                <a:pt x="2114323" y="3956330"/>
                <a:pt x="2117598" y="3954228"/>
                <a:pt x="2121457" y="3953527"/>
              </a:cubicBezTo>
              <a:close/>
              <a:moveTo>
                <a:pt x="2504322" y="3953527"/>
              </a:moveTo>
              <a:cubicBezTo>
                <a:pt x="2508182" y="3952826"/>
                <a:pt x="2512626" y="3953527"/>
                <a:pt x="2516837" y="3955863"/>
              </a:cubicBezTo>
              <a:cubicBezTo>
                <a:pt x="2525257" y="3959600"/>
                <a:pt x="2529936" y="3968943"/>
                <a:pt x="2526193" y="3975483"/>
              </a:cubicBezTo>
              <a:cubicBezTo>
                <a:pt x="2522450" y="3982023"/>
                <a:pt x="2513094" y="3983891"/>
                <a:pt x="2504673" y="3980154"/>
              </a:cubicBezTo>
              <a:cubicBezTo>
                <a:pt x="2496252" y="3975483"/>
                <a:pt x="2492510" y="3967074"/>
                <a:pt x="2495317" y="3959600"/>
              </a:cubicBezTo>
              <a:cubicBezTo>
                <a:pt x="2497188" y="3956330"/>
                <a:pt x="2500463" y="3954228"/>
                <a:pt x="2504322" y="3953527"/>
              </a:cubicBezTo>
              <a:close/>
              <a:moveTo>
                <a:pt x="2887187" y="3953527"/>
              </a:moveTo>
              <a:cubicBezTo>
                <a:pt x="2891047" y="3952826"/>
                <a:pt x="2895491" y="3953527"/>
                <a:pt x="2899701" y="3955863"/>
              </a:cubicBezTo>
              <a:cubicBezTo>
                <a:pt x="2908122" y="3959600"/>
                <a:pt x="2912800" y="3968943"/>
                <a:pt x="2909058" y="3975483"/>
              </a:cubicBezTo>
              <a:cubicBezTo>
                <a:pt x="2905315" y="3982023"/>
                <a:pt x="2895959" y="3983891"/>
                <a:pt x="2887538" y="3980154"/>
              </a:cubicBezTo>
              <a:cubicBezTo>
                <a:pt x="2879117" y="3975483"/>
                <a:pt x="2875375" y="3967074"/>
                <a:pt x="2878182" y="3959600"/>
              </a:cubicBezTo>
              <a:cubicBezTo>
                <a:pt x="2880053" y="3956330"/>
                <a:pt x="2883328" y="3954228"/>
                <a:pt x="2887187" y="3953527"/>
              </a:cubicBezTo>
              <a:close/>
              <a:moveTo>
                <a:pt x="3270052" y="3953527"/>
              </a:moveTo>
              <a:cubicBezTo>
                <a:pt x="3273912" y="3952826"/>
                <a:pt x="3278356" y="3953527"/>
                <a:pt x="3282566" y="3955863"/>
              </a:cubicBezTo>
              <a:cubicBezTo>
                <a:pt x="3290987" y="3959600"/>
                <a:pt x="3295665" y="3968943"/>
                <a:pt x="3291923" y="3975483"/>
              </a:cubicBezTo>
              <a:cubicBezTo>
                <a:pt x="3288180" y="3982023"/>
                <a:pt x="3278824" y="3983891"/>
                <a:pt x="3270403" y="3980154"/>
              </a:cubicBezTo>
              <a:cubicBezTo>
                <a:pt x="3261982" y="3975483"/>
                <a:pt x="3258240" y="3967074"/>
                <a:pt x="3261047" y="3959600"/>
              </a:cubicBezTo>
              <a:cubicBezTo>
                <a:pt x="3262918" y="3956330"/>
                <a:pt x="3266193" y="3954228"/>
                <a:pt x="3270052" y="3953527"/>
              </a:cubicBezTo>
              <a:close/>
              <a:moveTo>
                <a:pt x="3652916" y="3953527"/>
              </a:moveTo>
              <a:cubicBezTo>
                <a:pt x="3656776" y="3952826"/>
                <a:pt x="3661221" y="3953527"/>
                <a:pt x="3665431" y="3955863"/>
              </a:cubicBezTo>
              <a:cubicBezTo>
                <a:pt x="3673852" y="3959600"/>
                <a:pt x="3678530" y="3968943"/>
                <a:pt x="3674787" y="3975483"/>
              </a:cubicBezTo>
              <a:cubicBezTo>
                <a:pt x="3671044" y="3982023"/>
                <a:pt x="3661689" y="3983891"/>
                <a:pt x="3653268" y="3980154"/>
              </a:cubicBezTo>
              <a:cubicBezTo>
                <a:pt x="3644847" y="3975483"/>
                <a:pt x="3641104" y="3967074"/>
                <a:pt x="3643910" y="3959600"/>
              </a:cubicBezTo>
              <a:cubicBezTo>
                <a:pt x="3645782" y="3956330"/>
                <a:pt x="3649058" y="3954228"/>
                <a:pt x="3652916" y="3953527"/>
              </a:cubicBezTo>
              <a:close/>
              <a:moveTo>
                <a:pt x="143861" y="3949323"/>
              </a:moveTo>
              <a:cubicBezTo>
                <a:pt x="158831" y="3949323"/>
                <a:pt x="171930" y="3958666"/>
                <a:pt x="178479" y="3964271"/>
              </a:cubicBezTo>
              <a:cubicBezTo>
                <a:pt x="174737" y="3963337"/>
                <a:pt x="170994" y="3963337"/>
                <a:pt x="167252" y="3963337"/>
              </a:cubicBezTo>
              <a:cubicBezTo>
                <a:pt x="147603" y="3963337"/>
                <a:pt x="131697" y="3967074"/>
                <a:pt x="131697" y="3967074"/>
              </a:cubicBezTo>
              <a:cubicBezTo>
                <a:pt x="131697" y="3967074"/>
                <a:pt x="147603" y="3970811"/>
                <a:pt x="167252" y="3970811"/>
              </a:cubicBezTo>
              <a:cubicBezTo>
                <a:pt x="170994" y="3970811"/>
                <a:pt x="174737" y="3970811"/>
                <a:pt x="178479" y="3970811"/>
              </a:cubicBezTo>
              <a:cubicBezTo>
                <a:pt x="171930" y="3976417"/>
                <a:pt x="158831" y="3985760"/>
                <a:pt x="143861" y="3985760"/>
              </a:cubicBezTo>
              <a:cubicBezTo>
                <a:pt x="122341" y="3985760"/>
                <a:pt x="105499" y="3967074"/>
                <a:pt x="105499" y="3967074"/>
              </a:cubicBezTo>
              <a:cubicBezTo>
                <a:pt x="105499" y="3967074"/>
                <a:pt x="122341" y="3949323"/>
                <a:pt x="143861" y="3949323"/>
              </a:cubicBezTo>
              <a:close/>
              <a:moveTo>
                <a:pt x="415197" y="3949323"/>
              </a:moveTo>
              <a:cubicBezTo>
                <a:pt x="436717" y="3949323"/>
                <a:pt x="453558" y="3967074"/>
                <a:pt x="453558" y="3967074"/>
              </a:cubicBezTo>
              <a:cubicBezTo>
                <a:pt x="453558" y="3967074"/>
                <a:pt x="436717" y="3985760"/>
                <a:pt x="415197" y="3985760"/>
              </a:cubicBezTo>
              <a:cubicBezTo>
                <a:pt x="399291" y="3985760"/>
                <a:pt x="386192" y="3976417"/>
                <a:pt x="380578" y="3970811"/>
              </a:cubicBezTo>
              <a:cubicBezTo>
                <a:pt x="384321" y="3970811"/>
                <a:pt x="388063" y="3970811"/>
                <a:pt x="391806" y="3970811"/>
              </a:cubicBezTo>
              <a:cubicBezTo>
                <a:pt x="411454" y="3970811"/>
                <a:pt x="426425" y="3967074"/>
                <a:pt x="426425" y="3967074"/>
              </a:cubicBezTo>
              <a:cubicBezTo>
                <a:pt x="426425" y="3967074"/>
                <a:pt x="411454" y="3963337"/>
                <a:pt x="391806" y="3963337"/>
              </a:cubicBezTo>
              <a:cubicBezTo>
                <a:pt x="388063" y="3963337"/>
                <a:pt x="384321" y="3963337"/>
                <a:pt x="380578" y="3964271"/>
              </a:cubicBezTo>
              <a:cubicBezTo>
                <a:pt x="386192" y="3958666"/>
                <a:pt x="399291" y="3949323"/>
                <a:pt x="415197" y="3949323"/>
              </a:cubicBezTo>
              <a:close/>
              <a:moveTo>
                <a:pt x="526725" y="3949323"/>
              </a:moveTo>
              <a:cubicBezTo>
                <a:pt x="541696" y="3949323"/>
                <a:pt x="554795" y="3958666"/>
                <a:pt x="561344" y="3964271"/>
              </a:cubicBezTo>
              <a:cubicBezTo>
                <a:pt x="557602" y="3963337"/>
                <a:pt x="553859" y="3963337"/>
                <a:pt x="550117" y="3963337"/>
              </a:cubicBezTo>
              <a:cubicBezTo>
                <a:pt x="530468" y="3963337"/>
                <a:pt x="514562" y="3967074"/>
                <a:pt x="514562" y="3967074"/>
              </a:cubicBezTo>
              <a:cubicBezTo>
                <a:pt x="514562" y="3967074"/>
                <a:pt x="530468" y="3970811"/>
                <a:pt x="550117" y="3970811"/>
              </a:cubicBezTo>
              <a:cubicBezTo>
                <a:pt x="553859" y="3970811"/>
                <a:pt x="557602" y="3970811"/>
                <a:pt x="561344" y="3970811"/>
              </a:cubicBezTo>
              <a:cubicBezTo>
                <a:pt x="554795" y="3976417"/>
                <a:pt x="541696" y="3985760"/>
                <a:pt x="526725" y="3985760"/>
              </a:cubicBezTo>
              <a:cubicBezTo>
                <a:pt x="505206" y="3985760"/>
                <a:pt x="488364" y="3967074"/>
                <a:pt x="488364" y="3967074"/>
              </a:cubicBezTo>
              <a:cubicBezTo>
                <a:pt x="488364" y="3967074"/>
                <a:pt x="505206" y="3949323"/>
                <a:pt x="526725" y="3949323"/>
              </a:cubicBezTo>
              <a:close/>
              <a:moveTo>
                <a:pt x="798062" y="3949323"/>
              </a:moveTo>
              <a:cubicBezTo>
                <a:pt x="819582" y="3949323"/>
                <a:pt x="836423" y="3967074"/>
                <a:pt x="836423" y="3967074"/>
              </a:cubicBezTo>
              <a:cubicBezTo>
                <a:pt x="836423" y="3967074"/>
                <a:pt x="819582" y="3985760"/>
                <a:pt x="798062" y="3985760"/>
              </a:cubicBezTo>
              <a:cubicBezTo>
                <a:pt x="782156" y="3985760"/>
                <a:pt x="769057" y="3976417"/>
                <a:pt x="763443" y="3970811"/>
              </a:cubicBezTo>
              <a:cubicBezTo>
                <a:pt x="767186" y="3970811"/>
                <a:pt x="770928" y="3970811"/>
                <a:pt x="774671" y="3970811"/>
              </a:cubicBezTo>
              <a:cubicBezTo>
                <a:pt x="794319" y="3970811"/>
                <a:pt x="809290" y="3967074"/>
                <a:pt x="809290" y="3967074"/>
              </a:cubicBezTo>
              <a:cubicBezTo>
                <a:pt x="809290" y="3967074"/>
                <a:pt x="794319" y="3963337"/>
                <a:pt x="774671" y="3963337"/>
              </a:cubicBezTo>
              <a:cubicBezTo>
                <a:pt x="770928" y="3963337"/>
                <a:pt x="767186" y="3963337"/>
                <a:pt x="763443" y="3964271"/>
              </a:cubicBezTo>
              <a:cubicBezTo>
                <a:pt x="769057" y="3958666"/>
                <a:pt x="782156" y="3949323"/>
                <a:pt x="798062" y="3949323"/>
              </a:cubicBezTo>
              <a:close/>
              <a:moveTo>
                <a:pt x="909590" y="3949323"/>
              </a:moveTo>
              <a:cubicBezTo>
                <a:pt x="924561" y="3949323"/>
                <a:pt x="937660" y="3958666"/>
                <a:pt x="944209" y="3964271"/>
              </a:cubicBezTo>
              <a:cubicBezTo>
                <a:pt x="940467" y="3963337"/>
                <a:pt x="936724" y="3963337"/>
                <a:pt x="932982" y="3963337"/>
              </a:cubicBezTo>
              <a:cubicBezTo>
                <a:pt x="913333" y="3963337"/>
                <a:pt x="897427" y="3967074"/>
                <a:pt x="897427" y="3967074"/>
              </a:cubicBezTo>
              <a:cubicBezTo>
                <a:pt x="897427" y="3967074"/>
                <a:pt x="913333" y="3970811"/>
                <a:pt x="932982" y="3970811"/>
              </a:cubicBezTo>
              <a:cubicBezTo>
                <a:pt x="936724" y="3970811"/>
                <a:pt x="940467" y="3970811"/>
                <a:pt x="944209" y="3970811"/>
              </a:cubicBezTo>
              <a:cubicBezTo>
                <a:pt x="937660" y="3976417"/>
                <a:pt x="924561" y="3985760"/>
                <a:pt x="909590" y="3985760"/>
              </a:cubicBezTo>
              <a:cubicBezTo>
                <a:pt x="888071" y="3985760"/>
                <a:pt x="871229" y="3967074"/>
                <a:pt x="871229" y="3967074"/>
              </a:cubicBezTo>
              <a:cubicBezTo>
                <a:pt x="871229" y="3967074"/>
                <a:pt x="888071" y="3949323"/>
                <a:pt x="909590" y="3949323"/>
              </a:cubicBezTo>
              <a:close/>
              <a:moveTo>
                <a:pt x="1180927" y="3949323"/>
              </a:moveTo>
              <a:cubicBezTo>
                <a:pt x="1202447" y="3949323"/>
                <a:pt x="1219288" y="3967074"/>
                <a:pt x="1219288" y="3967074"/>
              </a:cubicBezTo>
              <a:cubicBezTo>
                <a:pt x="1219288" y="3967074"/>
                <a:pt x="1202447" y="3985760"/>
                <a:pt x="1180927" y="3985760"/>
              </a:cubicBezTo>
              <a:cubicBezTo>
                <a:pt x="1165021" y="3985760"/>
                <a:pt x="1151922" y="3976417"/>
                <a:pt x="1146308" y="3970811"/>
              </a:cubicBezTo>
              <a:cubicBezTo>
                <a:pt x="1150051" y="3970811"/>
                <a:pt x="1153793" y="3970811"/>
                <a:pt x="1157536" y="3970811"/>
              </a:cubicBezTo>
              <a:cubicBezTo>
                <a:pt x="1177184" y="3970811"/>
                <a:pt x="1192155" y="3967074"/>
                <a:pt x="1192155" y="3967074"/>
              </a:cubicBezTo>
              <a:cubicBezTo>
                <a:pt x="1192155" y="3967074"/>
                <a:pt x="1177184" y="3963337"/>
                <a:pt x="1157536" y="3963337"/>
              </a:cubicBezTo>
              <a:cubicBezTo>
                <a:pt x="1153793" y="3963337"/>
                <a:pt x="1150051" y="3963337"/>
                <a:pt x="1146308" y="3964271"/>
              </a:cubicBezTo>
              <a:cubicBezTo>
                <a:pt x="1151922" y="3958666"/>
                <a:pt x="1165021" y="3949323"/>
                <a:pt x="1180927" y="3949323"/>
              </a:cubicBezTo>
              <a:close/>
              <a:moveTo>
                <a:pt x="1292455" y="3949323"/>
              </a:moveTo>
              <a:cubicBezTo>
                <a:pt x="1307426" y="3949323"/>
                <a:pt x="1320525" y="3958666"/>
                <a:pt x="1327074" y="3964271"/>
              </a:cubicBezTo>
              <a:cubicBezTo>
                <a:pt x="1323332" y="3963337"/>
                <a:pt x="1319589" y="3963337"/>
                <a:pt x="1315847" y="3963337"/>
              </a:cubicBezTo>
              <a:cubicBezTo>
                <a:pt x="1296198" y="3963337"/>
                <a:pt x="1280292" y="3967074"/>
                <a:pt x="1280292" y="3967074"/>
              </a:cubicBezTo>
              <a:cubicBezTo>
                <a:pt x="1280292" y="3967074"/>
                <a:pt x="1296198" y="3970811"/>
                <a:pt x="1315847" y="3970811"/>
              </a:cubicBezTo>
              <a:cubicBezTo>
                <a:pt x="1319589" y="3970811"/>
                <a:pt x="1323332" y="3970811"/>
                <a:pt x="1327074" y="3970811"/>
              </a:cubicBezTo>
              <a:cubicBezTo>
                <a:pt x="1320525" y="3976417"/>
                <a:pt x="1307426" y="3985760"/>
                <a:pt x="1292455" y="3985760"/>
              </a:cubicBezTo>
              <a:cubicBezTo>
                <a:pt x="1270936" y="3985760"/>
                <a:pt x="1254094" y="3967074"/>
                <a:pt x="1254094" y="3967074"/>
              </a:cubicBezTo>
              <a:cubicBezTo>
                <a:pt x="1254094" y="3967074"/>
                <a:pt x="1270936" y="3949323"/>
                <a:pt x="1292455" y="3949323"/>
              </a:cubicBezTo>
              <a:close/>
              <a:moveTo>
                <a:pt x="1563792" y="3949323"/>
              </a:moveTo>
              <a:cubicBezTo>
                <a:pt x="1585312" y="3949323"/>
                <a:pt x="1602153" y="3967074"/>
                <a:pt x="1602153" y="3967074"/>
              </a:cubicBezTo>
              <a:cubicBezTo>
                <a:pt x="1602153" y="3967074"/>
                <a:pt x="1585312" y="3985760"/>
                <a:pt x="1563792" y="3985760"/>
              </a:cubicBezTo>
              <a:cubicBezTo>
                <a:pt x="1547886" y="3985760"/>
                <a:pt x="1534787" y="3976417"/>
                <a:pt x="1529173" y="3970811"/>
              </a:cubicBezTo>
              <a:cubicBezTo>
                <a:pt x="1532916" y="3970811"/>
                <a:pt x="1536658" y="3970811"/>
                <a:pt x="1540401" y="3970811"/>
              </a:cubicBezTo>
              <a:cubicBezTo>
                <a:pt x="1560049" y="3970811"/>
                <a:pt x="1575020" y="3967074"/>
                <a:pt x="1575020" y="3967074"/>
              </a:cubicBezTo>
              <a:cubicBezTo>
                <a:pt x="1575020" y="3967074"/>
                <a:pt x="1560049" y="3963337"/>
                <a:pt x="1540401" y="3963337"/>
              </a:cubicBezTo>
              <a:cubicBezTo>
                <a:pt x="1536658" y="3963337"/>
                <a:pt x="1532916" y="3963337"/>
                <a:pt x="1529173" y="3964271"/>
              </a:cubicBezTo>
              <a:cubicBezTo>
                <a:pt x="1534787" y="3958666"/>
                <a:pt x="1547886" y="3949323"/>
                <a:pt x="1563792" y="3949323"/>
              </a:cubicBezTo>
              <a:close/>
              <a:moveTo>
                <a:pt x="1675319" y="3949323"/>
              </a:moveTo>
              <a:cubicBezTo>
                <a:pt x="1690290" y="3949323"/>
                <a:pt x="1703389" y="3958666"/>
                <a:pt x="1709938" y="3964271"/>
              </a:cubicBezTo>
              <a:cubicBezTo>
                <a:pt x="1706196" y="3963337"/>
                <a:pt x="1702453" y="3963337"/>
                <a:pt x="1698711" y="3963337"/>
              </a:cubicBezTo>
              <a:cubicBezTo>
                <a:pt x="1679062" y="3963337"/>
                <a:pt x="1663156" y="3967074"/>
                <a:pt x="1663156" y="3967074"/>
              </a:cubicBezTo>
              <a:cubicBezTo>
                <a:pt x="1663156" y="3967074"/>
                <a:pt x="1679062" y="3970811"/>
                <a:pt x="1698711" y="3970811"/>
              </a:cubicBezTo>
              <a:cubicBezTo>
                <a:pt x="1702453" y="3970811"/>
                <a:pt x="1706196" y="3970811"/>
                <a:pt x="1709938" y="3970811"/>
              </a:cubicBezTo>
              <a:cubicBezTo>
                <a:pt x="1703389" y="3976417"/>
                <a:pt x="1690290" y="3985760"/>
                <a:pt x="1675319" y="3985760"/>
              </a:cubicBezTo>
              <a:cubicBezTo>
                <a:pt x="1653800" y="3985760"/>
                <a:pt x="1636958" y="3967074"/>
                <a:pt x="1636958" y="3967074"/>
              </a:cubicBezTo>
              <a:cubicBezTo>
                <a:pt x="1636958" y="3967074"/>
                <a:pt x="1653800" y="3949323"/>
                <a:pt x="1675319" y="3949323"/>
              </a:cubicBezTo>
              <a:close/>
              <a:moveTo>
                <a:pt x="1946656" y="3949323"/>
              </a:moveTo>
              <a:cubicBezTo>
                <a:pt x="1968176" y="3949323"/>
                <a:pt x="1985017" y="3967074"/>
                <a:pt x="1985017" y="3967074"/>
              </a:cubicBezTo>
              <a:cubicBezTo>
                <a:pt x="1985017" y="3967074"/>
                <a:pt x="1968176" y="3985760"/>
                <a:pt x="1946656" y="3985760"/>
              </a:cubicBezTo>
              <a:cubicBezTo>
                <a:pt x="1930750" y="3985760"/>
                <a:pt x="1917651" y="3976417"/>
                <a:pt x="1912037" y="3970811"/>
              </a:cubicBezTo>
              <a:cubicBezTo>
                <a:pt x="1915780" y="3970811"/>
                <a:pt x="1919522" y="3970811"/>
                <a:pt x="1923265" y="3970811"/>
              </a:cubicBezTo>
              <a:cubicBezTo>
                <a:pt x="1942913" y="3970811"/>
                <a:pt x="1957884" y="3967074"/>
                <a:pt x="1957884" y="3967074"/>
              </a:cubicBezTo>
              <a:cubicBezTo>
                <a:pt x="1957884" y="3967074"/>
                <a:pt x="1942913" y="3963337"/>
                <a:pt x="1923265" y="3963337"/>
              </a:cubicBezTo>
              <a:cubicBezTo>
                <a:pt x="1919522" y="3963337"/>
                <a:pt x="1915780" y="3963337"/>
                <a:pt x="1912037" y="3964271"/>
              </a:cubicBezTo>
              <a:cubicBezTo>
                <a:pt x="1917651" y="3958666"/>
                <a:pt x="1930750" y="3949323"/>
                <a:pt x="1946656" y="3949323"/>
              </a:cubicBezTo>
              <a:close/>
              <a:moveTo>
                <a:pt x="2058184" y="3949323"/>
              </a:moveTo>
              <a:cubicBezTo>
                <a:pt x="2073155" y="3949323"/>
                <a:pt x="2086254" y="3958666"/>
                <a:pt x="2092803" y="3964271"/>
              </a:cubicBezTo>
              <a:cubicBezTo>
                <a:pt x="2089061" y="3963337"/>
                <a:pt x="2085318" y="3963337"/>
                <a:pt x="2081576" y="3963337"/>
              </a:cubicBezTo>
              <a:cubicBezTo>
                <a:pt x="2061927" y="3963337"/>
                <a:pt x="2046021" y="3967074"/>
                <a:pt x="2046021" y="3967074"/>
              </a:cubicBezTo>
              <a:cubicBezTo>
                <a:pt x="2046021" y="3967074"/>
                <a:pt x="2061927" y="3970811"/>
                <a:pt x="2081576" y="3970811"/>
              </a:cubicBezTo>
              <a:cubicBezTo>
                <a:pt x="2085318" y="3970811"/>
                <a:pt x="2089061" y="3970811"/>
                <a:pt x="2092803" y="3970811"/>
              </a:cubicBezTo>
              <a:cubicBezTo>
                <a:pt x="2086254" y="3976417"/>
                <a:pt x="2073155" y="3985760"/>
                <a:pt x="2058184" y="3985760"/>
              </a:cubicBezTo>
              <a:cubicBezTo>
                <a:pt x="2036665" y="3985760"/>
                <a:pt x="2019823" y="3967074"/>
                <a:pt x="2019823" y="3967074"/>
              </a:cubicBezTo>
              <a:cubicBezTo>
                <a:pt x="2019823" y="3967074"/>
                <a:pt x="2036665" y="3949323"/>
                <a:pt x="2058184" y="3949323"/>
              </a:cubicBezTo>
              <a:close/>
              <a:moveTo>
                <a:pt x="2329521" y="3949323"/>
              </a:moveTo>
              <a:cubicBezTo>
                <a:pt x="2351041" y="3949323"/>
                <a:pt x="2367882" y="3967074"/>
                <a:pt x="2367882" y="3967074"/>
              </a:cubicBezTo>
              <a:cubicBezTo>
                <a:pt x="2367882" y="3967074"/>
                <a:pt x="2351041" y="3985760"/>
                <a:pt x="2329521" y="3985760"/>
              </a:cubicBezTo>
              <a:cubicBezTo>
                <a:pt x="2313615" y="3985760"/>
                <a:pt x="2300516" y="3976417"/>
                <a:pt x="2294902" y="3970811"/>
              </a:cubicBezTo>
              <a:cubicBezTo>
                <a:pt x="2298645" y="3970811"/>
                <a:pt x="2302387" y="3970811"/>
                <a:pt x="2306130" y="3970811"/>
              </a:cubicBezTo>
              <a:cubicBezTo>
                <a:pt x="2325778" y="3970811"/>
                <a:pt x="2340749" y="3967074"/>
                <a:pt x="2340749" y="3967074"/>
              </a:cubicBezTo>
              <a:cubicBezTo>
                <a:pt x="2340749" y="3967074"/>
                <a:pt x="2325778" y="3963337"/>
                <a:pt x="2306130" y="3963337"/>
              </a:cubicBezTo>
              <a:cubicBezTo>
                <a:pt x="2302387" y="3963337"/>
                <a:pt x="2298645" y="3963337"/>
                <a:pt x="2294902" y="3964271"/>
              </a:cubicBezTo>
              <a:cubicBezTo>
                <a:pt x="2300516" y="3958666"/>
                <a:pt x="2313615" y="3949323"/>
                <a:pt x="2329521" y="3949323"/>
              </a:cubicBezTo>
              <a:close/>
              <a:moveTo>
                <a:pt x="2441049" y="3949323"/>
              </a:moveTo>
              <a:cubicBezTo>
                <a:pt x="2456020" y="3949323"/>
                <a:pt x="2469119" y="3958666"/>
                <a:pt x="2475668" y="3964271"/>
              </a:cubicBezTo>
              <a:cubicBezTo>
                <a:pt x="2471926" y="3963337"/>
                <a:pt x="2468183" y="3963337"/>
                <a:pt x="2464441" y="3963337"/>
              </a:cubicBezTo>
              <a:cubicBezTo>
                <a:pt x="2444792" y="3963337"/>
                <a:pt x="2428886" y="3967074"/>
                <a:pt x="2428886" y="3967074"/>
              </a:cubicBezTo>
              <a:cubicBezTo>
                <a:pt x="2428886" y="3967074"/>
                <a:pt x="2444792" y="3970811"/>
                <a:pt x="2464441" y="3970811"/>
              </a:cubicBezTo>
              <a:cubicBezTo>
                <a:pt x="2468183" y="3970811"/>
                <a:pt x="2471926" y="3970811"/>
                <a:pt x="2475668" y="3970811"/>
              </a:cubicBezTo>
              <a:cubicBezTo>
                <a:pt x="2469119" y="3976417"/>
                <a:pt x="2456020" y="3985760"/>
                <a:pt x="2441049" y="3985760"/>
              </a:cubicBezTo>
              <a:cubicBezTo>
                <a:pt x="2419530" y="3985760"/>
                <a:pt x="2402688" y="3967074"/>
                <a:pt x="2402688" y="3967074"/>
              </a:cubicBezTo>
              <a:cubicBezTo>
                <a:pt x="2402688" y="3967074"/>
                <a:pt x="2419530" y="3949323"/>
                <a:pt x="2441049" y="3949323"/>
              </a:cubicBezTo>
              <a:close/>
              <a:moveTo>
                <a:pt x="2712385" y="3949323"/>
              </a:moveTo>
              <a:cubicBezTo>
                <a:pt x="2733906" y="3949323"/>
                <a:pt x="2750747" y="3967074"/>
                <a:pt x="2750747" y="3967074"/>
              </a:cubicBezTo>
              <a:cubicBezTo>
                <a:pt x="2750747" y="3967074"/>
                <a:pt x="2733906" y="3985760"/>
                <a:pt x="2712385" y="3985760"/>
              </a:cubicBezTo>
              <a:cubicBezTo>
                <a:pt x="2696479" y="3985760"/>
                <a:pt x="2683380" y="3976417"/>
                <a:pt x="2677767" y="3970811"/>
              </a:cubicBezTo>
              <a:cubicBezTo>
                <a:pt x="2681510" y="3970811"/>
                <a:pt x="2685252" y="3970811"/>
                <a:pt x="2688995" y="3970811"/>
              </a:cubicBezTo>
              <a:cubicBezTo>
                <a:pt x="2708643" y="3970811"/>
                <a:pt x="2723613" y="3967074"/>
                <a:pt x="2723613" y="3967074"/>
              </a:cubicBezTo>
              <a:cubicBezTo>
                <a:pt x="2723613" y="3967074"/>
                <a:pt x="2708643" y="3963337"/>
                <a:pt x="2688995" y="3963337"/>
              </a:cubicBezTo>
              <a:cubicBezTo>
                <a:pt x="2685252" y="3963337"/>
                <a:pt x="2681510" y="3963337"/>
                <a:pt x="2677767" y="3964271"/>
              </a:cubicBezTo>
              <a:cubicBezTo>
                <a:pt x="2683380" y="3958666"/>
                <a:pt x="2696479" y="3949323"/>
                <a:pt x="2712385" y="3949323"/>
              </a:cubicBezTo>
              <a:close/>
              <a:moveTo>
                <a:pt x="2823914" y="3949323"/>
              </a:moveTo>
              <a:cubicBezTo>
                <a:pt x="2838884" y="3949323"/>
                <a:pt x="2851984" y="3958666"/>
                <a:pt x="2858533" y="3964271"/>
              </a:cubicBezTo>
              <a:cubicBezTo>
                <a:pt x="2854790" y="3963337"/>
                <a:pt x="2851048" y="3963337"/>
                <a:pt x="2847305" y="3963337"/>
              </a:cubicBezTo>
              <a:cubicBezTo>
                <a:pt x="2827657" y="3963337"/>
                <a:pt x="2811751" y="3967074"/>
                <a:pt x="2811751" y="3967074"/>
              </a:cubicBezTo>
              <a:cubicBezTo>
                <a:pt x="2811751" y="3967074"/>
                <a:pt x="2827657" y="3970811"/>
                <a:pt x="2847305" y="3970811"/>
              </a:cubicBezTo>
              <a:cubicBezTo>
                <a:pt x="2851048" y="3970811"/>
                <a:pt x="2854790" y="3970811"/>
                <a:pt x="2858533" y="3970811"/>
              </a:cubicBezTo>
              <a:cubicBezTo>
                <a:pt x="2851984" y="3976417"/>
                <a:pt x="2838884" y="3985760"/>
                <a:pt x="2823914" y="3985760"/>
              </a:cubicBezTo>
              <a:cubicBezTo>
                <a:pt x="2802395" y="3985760"/>
                <a:pt x="2785553" y="3967074"/>
                <a:pt x="2785553" y="3967074"/>
              </a:cubicBezTo>
              <a:cubicBezTo>
                <a:pt x="2785553" y="3967074"/>
                <a:pt x="2802395" y="3949323"/>
                <a:pt x="2823914" y="3949323"/>
              </a:cubicBezTo>
              <a:close/>
              <a:moveTo>
                <a:pt x="3095251" y="3949323"/>
              </a:moveTo>
              <a:cubicBezTo>
                <a:pt x="3116770" y="3949323"/>
                <a:pt x="3133612" y="3967074"/>
                <a:pt x="3133612" y="3967074"/>
              </a:cubicBezTo>
              <a:cubicBezTo>
                <a:pt x="3133612" y="3967074"/>
                <a:pt x="3116770" y="3985760"/>
                <a:pt x="3095251" y="3985760"/>
              </a:cubicBezTo>
              <a:cubicBezTo>
                <a:pt x="3079345" y="3985760"/>
                <a:pt x="3066246" y="3976417"/>
                <a:pt x="3060632" y="3970811"/>
              </a:cubicBezTo>
              <a:cubicBezTo>
                <a:pt x="3064375" y="3970811"/>
                <a:pt x="3068117" y="3970811"/>
                <a:pt x="3071859" y="3970811"/>
              </a:cubicBezTo>
              <a:cubicBezTo>
                <a:pt x="3091508" y="3970811"/>
                <a:pt x="3106478" y="3967074"/>
                <a:pt x="3106478" y="3967074"/>
              </a:cubicBezTo>
              <a:cubicBezTo>
                <a:pt x="3106478" y="3967074"/>
                <a:pt x="3091508" y="3963337"/>
                <a:pt x="3071859" y="3963337"/>
              </a:cubicBezTo>
              <a:cubicBezTo>
                <a:pt x="3068117" y="3963337"/>
                <a:pt x="3064375" y="3963337"/>
                <a:pt x="3060632" y="3964271"/>
              </a:cubicBezTo>
              <a:cubicBezTo>
                <a:pt x="3066246" y="3958666"/>
                <a:pt x="3079345" y="3949323"/>
                <a:pt x="3095251" y="3949323"/>
              </a:cubicBezTo>
              <a:close/>
              <a:moveTo>
                <a:pt x="3206779" y="3949323"/>
              </a:moveTo>
              <a:cubicBezTo>
                <a:pt x="3221749" y="3949323"/>
                <a:pt x="3234848" y="3958666"/>
                <a:pt x="3241398" y="3964271"/>
              </a:cubicBezTo>
              <a:cubicBezTo>
                <a:pt x="3237656" y="3963337"/>
                <a:pt x="3233913" y="3963337"/>
                <a:pt x="3230170" y="3963337"/>
              </a:cubicBezTo>
              <a:cubicBezTo>
                <a:pt x="3210521" y="3963337"/>
                <a:pt x="3194616" y="3967074"/>
                <a:pt x="3194616" y="3967074"/>
              </a:cubicBezTo>
              <a:cubicBezTo>
                <a:pt x="3194616" y="3967074"/>
                <a:pt x="3210521" y="3970811"/>
                <a:pt x="3230170" y="3970811"/>
              </a:cubicBezTo>
              <a:cubicBezTo>
                <a:pt x="3233913" y="3970811"/>
                <a:pt x="3237656" y="3970811"/>
                <a:pt x="3241398" y="3970811"/>
              </a:cubicBezTo>
              <a:cubicBezTo>
                <a:pt x="3234848" y="3976417"/>
                <a:pt x="3221749" y="3985760"/>
                <a:pt x="3206779" y="3985760"/>
              </a:cubicBezTo>
              <a:cubicBezTo>
                <a:pt x="3185259" y="3985760"/>
                <a:pt x="3168418" y="3967074"/>
                <a:pt x="3168418" y="3967074"/>
              </a:cubicBezTo>
              <a:cubicBezTo>
                <a:pt x="3168418" y="3967074"/>
                <a:pt x="3185259" y="3949323"/>
                <a:pt x="3206779" y="3949323"/>
              </a:cubicBezTo>
              <a:close/>
              <a:moveTo>
                <a:pt x="3478116" y="3949323"/>
              </a:moveTo>
              <a:cubicBezTo>
                <a:pt x="3499635" y="3949323"/>
                <a:pt x="3516477" y="3967074"/>
                <a:pt x="3516477" y="3967074"/>
              </a:cubicBezTo>
              <a:cubicBezTo>
                <a:pt x="3516477" y="3967074"/>
                <a:pt x="3499635" y="3985760"/>
                <a:pt x="3478116" y="3985760"/>
              </a:cubicBezTo>
              <a:cubicBezTo>
                <a:pt x="3462210" y="3985760"/>
                <a:pt x="3449111" y="3976417"/>
                <a:pt x="3443496" y="3970811"/>
              </a:cubicBezTo>
              <a:cubicBezTo>
                <a:pt x="3447239" y="3970811"/>
                <a:pt x="3450982" y="3970811"/>
                <a:pt x="3454724" y="3970811"/>
              </a:cubicBezTo>
              <a:cubicBezTo>
                <a:pt x="3474373" y="3970811"/>
                <a:pt x="3489343" y="3967074"/>
                <a:pt x="3489343" y="3967074"/>
              </a:cubicBezTo>
              <a:cubicBezTo>
                <a:pt x="3489343" y="3967074"/>
                <a:pt x="3474373" y="3963337"/>
                <a:pt x="3454724" y="3963337"/>
              </a:cubicBezTo>
              <a:cubicBezTo>
                <a:pt x="3450982" y="3963337"/>
                <a:pt x="3447239" y="3963337"/>
                <a:pt x="3443496" y="3964271"/>
              </a:cubicBezTo>
              <a:cubicBezTo>
                <a:pt x="3449111" y="3958666"/>
                <a:pt x="3462210" y="3949323"/>
                <a:pt x="3478116" y="3949323"/>
              </a:cubicBezTo>
              <a:close/>
              <a:moveTo>
                <a:pt x="3589644" y="3949323"/>
              </a:moveTo>
              <a:cubicBezTo>
                <a:pt x="3604614" y="3949323"/>
                <a:pt x="3617713" y="3958666"/>
                <a:pt x="3624263" y="3964271"/>
              </a:cubicBezTo>
              <a:cubicBezTo>
                <a:pt x="3620519" y="3963337"/>
                <a:pt x="3616777" y="3963337"/>
                <a:pt x="3613035" y="3963337"/>
              </a:cubicBezTo>
              <a:cubicBezTo>
                <a:pt x="3593387" y="3963337"/>
                <a:pt x="3577481" y="3967074"/>
                <a:pt x="3577481" y="3967074"/>
              </a:cubicBezTo>
              <a:cubicBezTo>
                <a:pt x="3577481" y="3967074"/>
                <a:pt x="3593387" y="3970811"/>
                <a:pt x="3613035" y="3970811"/>
              </a:cubicBezTo>
              <a:cubicBezTo>
                <a:pt x="3616777" y="3970811"/>
                <a:pt x="3620519" y="3970811"/>
                <a:pt x="3624263" y="3970811"/>
              </a:cubicBezTo>
              <a:cubicBezTo>
                <a:pt x="3617713" y="3976417"/>
                <a:pt x="3604614" y="3985760"/>
                <a:pt x="3589644" y="3985760"/>
              </a:cubicBezTo>
              <a:cubicBezTo>
                <a:pt x="3568124" y="3985760"/>
                <a:pt x="3551283" y="3967074"/>
                <a:pt x="3551283" y="3967074"/>
              </a:cubicBezTo>
              <a:cubicBezTo>
                <a:pt x="3551283" y="3967074"/>
                <a:pt x="3568124" y="3949323"/>
                <a:pt x="3589644" y="3949323"/>
              </a:cubicBezTo>
              <a:close/>
              <a:moveTo>
                <a:pt x="3860981" y="3949323"/>
              </a:moveTo>
              <a:cubicBezTo>
                <a:pt x="3882499" y="3949323"/>
                <a:pt x="3899341" y="3967074"/>
                <a:pt x="3899341" y="3967074"/>
              </a:cubicBezTo>
              <a:cubicBezTo>
                <a:pt x="3899341" y="3967074"/>
                <a:pt x="3882499" y="3985760"/>
                <a:pt x="3860981" y="3985760"/>
              </a:cubicBezTo>
              <a:cubicBezTo>
                <a:pt x="3845074" y="3985760"/>
                <a:pt x="3831975" y="3976417"/>
                <a:pt x="3826361" y="3970811"/>
              </a:cubicBezTo>
              <a:cubicBezTo>
                <a:pt x="3830103" y="3970811"/>
                <a:pt x="3833846" y="3970811"/>
                <a:pt x="3837589" y="3970811"/>
              </a:cubicBezTo>
              <a:cubicBezTo>
                <a:pt x="3857237" y="3970811"/>
                <a:pt x="3872207" y="3967074"/>
                <a:pt x="3872207" y="3967074"/>
              </a:cubicBezTo>
              <a:cubicBezTo>
                <a:pt x="3872207" y="3967074"/>
                <a:pt x="3857237" y="3963337"/>
                <a:pt x="3837589" y="3963337"/>
              </a:cubicBezTo>
              <a:cubicBezTo>
                <a:pt x="3833846" y="3963337"/>
                <a:pt x="3830103" y="3963337"/>
                <a:pt x="3826361" y="3964271"/>
              </a:cubicBezTo>
              <a:cubicBezTo>
                <a:pt x="3831975" y="3958666"/>
                <a:pt x="3845074" y="3949323"/>
                <a:pt x="3860981" y="3949323"/>
              </a:cubicBezTo>
              <a:close/>
              <a:moveTo>
                <a:pt x="364204" y="3947220"/>
              </a:moveTo>
              <a:cubicBezTo>
                <a:pt x="370052" y="3948388"/>
                <a:pt x="374964" y="3951658"/>
                <a:pt x="377771" y="3956797"/>
              </a:cubicBezTo>
              <a:cubicBezTo>
                <a:pt x="383385" y="3967074"/>
                <a:pt x="376836" y="3981089"/>
                <a:pt x="364672" y="3987629"/>
              </a:cubicBezTo>
              <a:cubicBezTo>
                <a:pt x="351573" y="3995103"/>
                <a:pt x="336603" y="3991366"/>
                <a:pt x="330989" y="3981089"/>
              </a:cubicBezTo>
              <a:cubicBezTo>
                <a:pt x="325375" y="3970811"/>
                <a:pt x="331925" y="3956797"/>
                <a:pt x="345024" y="3950257"/>
              </a:cubicBezTo>
              <a:cubicBezTo>
                <a:pt x="351573" y="3946987"/>
                <a:pt x="358357" y="3946052"/>
                <a:pt x="364204" y="3947220"/>
              </a:cubicBezTo>
              <a:close/>
              <a:moveTo>
                <a:pt x="747069" y="3947220"/>
              </a:moveTo>
              <a:cubicBezTo>
                <a:pt x="752917" y="3948388"/>
                <a:pt x="757829" y="3951658"/>
                <a:pt x="760636" y="3956797"/>
              </a:cubicBezTo>
              <a:cubicBezTo>
                <a:pt x="766250" y="3967074"/>
                <a:pt x="759700" y="3981089"/>
                <a:pt x="747537" y="3987629"/>
              </a:cubicBezTo>
              <a:cubicBezTo>
                <a:pt x="734438" y="3995103"/>
                <a:pt x="719468" y="3991366"/>
                <a:pt x="713854" y="3981089"/>
              </a:cubicBezTo>
              <a:cubicBezTo>
                <a:pt x="708240" y="3970811"/>
                <a:pt x="714790" y="3956797"/>
                <a:pt x="727889" y="3950257"/>
              </a:cubicBezTo>
              <a:cubicBezTo>
                <a:pt x="734438" y="3946987"/>
                <a:pt x="741221" y="3946052"/>
                <a:pt x="747069" y="3947220"/>
              </a:cubicBezTo>
              <a:close/>
              <a:moveTo>
                <a:pt x="1129934" y="3947220"/>
              </a:moveTo>
              <a:cubicBezTo>
                <a:pt x="1135782" y="3948388"/>
                <a:pt x="1140694" y="3951658"/>
                <a:pt x="1143501" y="3956797"/>
              </a:cubicBezTo>
              <a:cubicBezTo>
                <a:pt x="1149115" y="3967074"/>
                <a:pt x="1142565" y="3981089"/>
                <a:pt x="1130402" y="3987629"/>
              </a:cubicBezTo>
              <a:cubicBezTo>
                <a:pt x="1117303" y="3995103"/>
                <a:pt x="1102333" y="3991366"/>
                <a:pt x="1096719" y="3981089"/>
              </a:cubicBezTo>
              <a:cubicBezTo>
                <a:pt x="1091105" y="3970811"/>
                <a:pt x="1097655" y="3956797"/>
                <a:pt x="1110754" y="3950257"/>
              </a:cubicBezTo>
              <a:cubicBezTo>
                <a:pt x="1117303" y="3946987"/>
                <a:pt x="1124086" y="3946052"/>
                <a:pt x="1129934" y="3947220"/>
              </a:cubicBezTo>
              <a:close/>
              <a:moveTo>
                <a:pt x="1512799" y="3947220"/>
              </a:moveTo>
              <a:cubicBezTo>
                <a:pt x="1518647" y="3948388"/>
                <a:pt x="1523559" y="3951658"/>
                <a:pt x="1526366" y="3956797"/>
              </a:cubicBezTo>
              <a:cubicBezTo>
                <a:pt x="1531980" y="3967074"/>
                <a:pt x="1525430" y="3981089"/>
                <a:pt x="1513267" y="3987629"/>
              </a:cubicBezTo>
              <a:cubicBezTo>
                <a:pt x="1500168" y="3995103"/>
                <a:pt x="1485198" y="3991366"/>
                <a:pt x="1479584" y="3981089"/>
              </a:cubicBezTo>
              <a:cubicBezTo>
                <a:pt x="1473970" y="3970811"/>
                <a:pt x="1480520" y="3956797"/>
                <a:pt x="1493619" y="3950257"/>
              </a:cubicBezTo>
              <a:cubicBezTo>
                <a:pt x="1500168" y="3946987"/>
                <a:pt x="1506951" y="3946052"/>
                <a:pt x="1512799" y="3947220"/>
              </a:cubicBezTo>
              <a:close/>
              <a:moveTo>
                <a:pt x="1895663" y="3947220"/>
              </a:moveTo>
              <a:cubicBezTo>
                <a:pt x="1901511" y="3948388"/>
                <a:pt x="1906423" y="3951658"/>
                <a:pt x="1909230" y="3956797"/>
              </a:cubicBezTo>
              <a:cubicBezTo>
                <a:pt x="1914844" y="3967074"/>
                <a:pt x="1908294" y="3981089"/>
                <a:pt x="1896131" y="3987629"/>
              </a:cubicBezTo>
              <a:cubicBezTo>
                <a:pt x="1883032" y="3995103"/>
                <a:pt x="1868062" y="3991366"/>
                <a:pt x="1862448" y="3981089"/>
              </a:cubicBezTo>
              <a:cubicBezTo>
                <a:pt x="1856834" y="3970811"/>
                <a:pt x="1863384" y="3956797"/>
                <a:pt x="1876483" y="3950257"/>
              </a:cubicBezTo>
              <a:cubicBezTo>
                <a:pt x="1883032" y="3946987"/>
                <a:pt x="1889815" y="3946052"/>
                <a:pt x="1895663" y="3947220"/>
              </a:cubicBezTo>
              <a:close/>
              <a:moveTo>
                <a:pt x="2278528" y="3947220"/>
              </a:moveTo>
              <a:cubicBezTo>
                <a:pt x="2284376" y="3948388"/>
                <a:pt x="2289288" y="3951658"/>
                <a:pt x="2292095" y="3956797"/>
              </a:cubicBezTo>
              <a:cubicBezTo>
                <a:pt x="2297709" y="3967074"/>
                <a:pt x="2291159" y="3981089"/>
                <a:pt x="2278996" y="3987629"/>
              </a:cubicBezTo>
              <a:cubicBezTo>
                <a:pt x="2265897" y="3995103"/>
                <a:pt x="2250927" y="3991366"/>
                <a:pt x="2245313" y="3981089"/>
              </a:cubicBezTo>
              <a:cubicBezTo>
                <a:pt x="2239699" y="3970811"/>
                <a:pt x="2246249" y="3956797"/>
                <a:pt x="2259348" y="3950257"/>
              </a:cubicBezTo>
              <a:cubicBezTo>
                <a:pt x="2265897" y="3946987"/>
                <a:pt x="2272680" y="3946052"/>
                <a:pt x="2278528" y="3947220"/>
              </a:cubicBezTo>
              <a:close/>
              <a:moveTo>
                <a:pt x="2661393" y="3947220"/>
              </a:moveTo>
              <a:cubicBezTo>
                <a:pt x="2667240" y="3948388"/>
                <a:pt x="2672153" y="3951658"/>
                <a:pt x="2674960" y="3956797"/>
              </a:cubicBezTo>
              <a:cubicBezTo>
                <a:pt x="2680574" y="3967074"/>
                <a:pt x="2674024" y="3981089"/>
                <a:pt x="2661861" y="3987629"/>
              </a:cubicBezTo>
              <a:cubicBezTo>
                <a:pt x="2648762" y="3995103"/>
                <a:pt x="2633791" y="3991366"/>
                <a:pt x="2628178" y="3981089"/>
              </a:cubicBezTo>
              <a:cubicBezTo>
                <a:pt x="2622564" y="3970811"/>
                <a:pt x="2629113" y="3956797"/>
                <a:pt x="2642212" y="3950257"/>
              </a:cubicBezTo>
              <a:cubicBezTo>
                <a:pt x="2648762" y="3946987"/>
                <a:pt x="2655545" y="3946052"/>
                <a:pt x="2661393" y="3947220"/>
              </a:cubicBezTo>
              <a:close/>
              <a:moveTo>
                <a:pt x="3044258" y="3947220"/>
              </a:moveTo>
              <a:cubicBezTo>
                <a:pt x="3050106" y="3948388"/>
                <a:pt x="3055018" y="3951658"/>
                <a:pt x="3057825" y="3956797"/>
              </a:cubicBezTo>
              <a:cubicBezTo>
                <a:pt x="3063438" y="3967074"/>
                <a:pt x="3056889" y="3981089"/>
                <a:pt x="3044726" y="3987629"/>
              </a:cubicBezTo>
              <a:cubicBezTo>
                <a:pt x="3031627" y="3995103"/>
                <a:pt x="3016657" y="3991366"/>
                <a:pt x="3011043" y="3981089"/>
              </a:cubicBezTo>
              <a:cubicBezTo>
                <a:pt x="3005428" y="3970811"/>
                <a:pt x="3011979" y="3956797"/>
                <a:pt x="3025077" y="3950257"/>
              </a:cubicBezTo>
              <a:cubicBezTo>
                <a:pt x="3031627" y="3946987"/>
                <a:pt x="3038410" y="3946052"/>
                <a:pt x="3044258" y="3947220"/>
              </a:cubicBezTo>
              <a:close/>
              <a:moveTo>
                <a:pt x="3427123" y="3947220"/>
              </a:moveTo>
              <a:cubicBezTo>
                <a:pt x="3432971" y="3948388"/>
                <a:pt x="3437883" y="3951658"/>
                <a:pt x="3440690" y="3956797"/>
              </a:cubicBezTo>
              <a:cubicBezTo>
                <a:pt x="3446304" y="3967074"/>
                <a:pt x="3439754" y="3981089"/>
                <a:pt x="3427591" y="3987629"/>
              </a:cubicBezTo>
              <a:cubicBezTo>
                <a:pt x="3414492" y="3995103"/>
                <a:pt x="3399522" y="3991366"/>
                <a:pt x="3393908" y="3981089"/>
              </a:cubicBezTo>
              <a:cubicBezTo>
                <a:pt x="3388294" y="3970811"/>
                <a:pt x="3394844" y="3956797"/>
                <a:pt x="3407943" y="3950257"/>
              </a:cubicBezTo>
              <a:cubicBezTo>
                <a:pt x="3414492" y="3946987"/>
                <a:pt x="3421275" y="3946052"/>
                <a:pt x="3427123" y="3947220"/>
              </a:cubicBezTo>
              <a:close/>
              <a:moveTo>
                <a:pt x="3809987" y="3947220"/>
              </a:moveTo>
              <a:cubicBezTo>
                <a:pt x="3815836" y="3948388"/>
                <a:pt x="3820748" y="3951658"/>
                <a:pt x="3823554" y="3956797"/>
              </a:cubicBezTo>
              <a:cubicBezTo>
                <a:pt x="3829168" y="3967074"/>
                <a:pt x="3822618" y="3981089"/>
                <a:pt x="3810455" y="3987629"/>
              </a:cubicBezTo>
              <a:cubicBezTo>
                <a:pt x="3797356" y="3995103"/>
                <a:pt x="3782386" y="3991366"/>
                <a:pt x="3776772" y="3981089"/>
              </a:cubicBezTo>
              <a:cubicBezTo>
                <a:pt x="3771158" y="3970811"/>
                <a:pt x="3777707" y="3956797"/>
                <a:pt x="3790807" y="3950257"/>
              </a:cubicBezTo>
              <a:cubicBezTo>
                <a:pt x="3797356" y="3946987"/>
                <a:pt x="3804139" y="3946052"/>
                <a:pt x="3809987" y="3947220"/>
              </a:cubicBezTo>
              <a:close/>
              <a:moveTo>
                <a:pt x="279529" y="3916623"/>
              </a:moveTo>
              <a:cubicBezTo>
                <a:pt x="288885" y="3916623"/>
                <a:pt x="297306" y="3926900"/>
                <a:pt x="297306" y="3939046"/>
              </a:cubicBezTo>
              <a:cubicBezTo>
                <a:pt x="297306" y="3952126"/>
                <a:pt x="288885" y="3962403"/>
                <a:pt x="279529" y="3962403"/>
              </a:cubicBezTo>
              <a:cubicBezTo>
                <a:pt x="269237" y="3962403"/>
                <a:pt x="261752" y="3952126"/>
                <a:pt x="261752" y="3939046"/>
              </a:cubicBezTo>
              <a:cubicBezTo>
                <a:pt x="261752" y="3926900"/>
                <a:pt x="269237" y="3916623"/>
                <a:pt x="279529" y="3916623"/>
              </a:cubicBezTo>
              <a:close/>
              <a:moveTo>
                <a:pt x="662394" y="3916623"/>
              </a:moveTo>
              <a:cubicBezTo>
                <a:pt x="671750" y="3916623"/>
                <a:pt x="680171" y="3926900"/>
                <a:pt x="680171" y="3939046"/>
              </a:cubicBezTo>
              <a:cubicBezTo>
                <a:pt x="680171" y="3952126"/>
                <a:pt x="671750" y="3962403"/>
                <a:pt x="662394" y="3962403"/>
              </a:cubicBezTo>
              <a:cubicBezTo>
                <a:pt x="652102" y="3962403"/>
                <a:pt x="644616" y="3952126"/>
                <a:pt x="644616" y="3939046"/>
              </a:cubicBezTo>
              <a:cubicBezTo>
                <a:pt x="644616" y="3926900"/>
                <a:pt x="652102" y="3916623"/>
                <a:pt x="662394" y="3916623"/>
              </a:cubicBezTo>
              <a:close/>
              <a:moveTo>
                <a:pt x="1045259" y="3916623"/>
              </a:moveTo>
              <a:cubicBezTo>
                <a:pt x="1054615" y="3916623"/>
                <a:pt x="1063036" y="3926900"/>
                <a:pt x="1063036" y="3939046"/>
              </a:cubicBezTo>
              <a:cubicBezTo>
                <a:pt x="1063036" y="3952126"/>
                <a:pt x="1054615" y="3962403"/>
                <a:pt x="1045259" y="3962403"/>
              </a:cubicBezTo>
              <a:cubicBezTo>
                <a:pt x="1034967" y="3962403"/>
                <a:pt x="1027481" y="3952126"/>
                <a:pt x="1027481" y="3939046"/>
              </a:cubicBezTo>
              <a:cubicBezTo>
                <a:pt x="1027481" y="3926900"/>
                <a:pt x="1034967" y="3916623"/>
                <a:pt x="1045259" y="3916623"/>
              </a:cubicBezTo>
              <a:close/>
              <a:moveTo>
                <a:pt x="1428124" y="3916623"/>
              </a:moveTo>
              <a:cubicBezTo>
                <a:pt x="1437480" y="3916623"/>
                <a:pt x="1445901" y="3926900"/>
                <a:pt x="1445901" y="3939046"/>
              </a:cubicBezTo>
              <a:cubicBezTo>
                <a:pt x="1445901" y="3952126"/>
                <a:pt x="1437480" y="3962403"/>
                <a:pt x="1428124" y="3962403"/>
              </a:cubicBezTo>
              <a:cubicBezTo>
                <a:pt x="1417832" y="3962403"/>
                <a:pt x="1410346" y="3952126"/>
                <a:pt x="1410346" y="3939046"/>
              </a:cubicBezTo>
              <a:cubicBezTo>
                <a:pt x="1410346" y="3926900"/>
                <a:pt x="1417832" y="3916623"/>
                <a:pt x="1428124" y="3916623"/>
              </a:cubicBezTo>
              <a:close/>
              <a:moveTo>
                <a:pt x="1810988" y="3916623"/>
              </a:moveTo>
              <a:cubicBezTo>
                <a:pt x="1820344" y="3916623"/>
                <a:pt x="1828765" y="3926900"/>
                <a:pt x="1828765" y="3939046"/>
              </a:cubicBezTo>
              <a:cubicBezTo>
                <a:pt x="1828765" y="3952126"/>
                <a:pt x="1820344" y="3962403"/>
                <a:pt x="1810988" y="3962403"/>
              </a:cubicBezTo>
              <a:cubicBezTo>
                <a:pt x="1800696" y="3962403"/>
                <a:pt x="1793210" y="3952126"/>
                <a:pt x="1793210" y="3939046"/>
              </a:cubicBezTo>
              <a:cubicBezTo>
                <a:pt x="1793210" y="3926900"/>
                <a:pt x="1800696" y="3916623"/>
                <a:pt x="1810988" y="3916623"/>
              </a:cubicBezTo>
              <a:close/>
              <a:moveTo>
                <a:pt x="2193853" y="3916623"/>
              </a:moveTo>
              <a:cubicBezTo>
                <a:pt x="2203209" y="3916623"/>
                <a:pt x="2211630" y="3926900"/>
                <a:pt x="2211630" y="3939046"/>
              </a:cubicBezTo>
              <a:cubicBezTo>
                <a:pt x="2211630" y="3952126"/>
                <a:pt x="2203209" y="3962403"/>
                <a:pt x="2193853" y="3962403"/>
              </a:cubicBezTo>
              <a:cubicBezTo>
                <a:pt x="2183561" y="3962403"/>
                <a:pt x="2176075" y="3952126"/>
                <a:pt x="2176075" y="3939046"/>
              </a:cubicBezTo>
              <a:cubicBezTo>
                <a:pt x="2176075" y="3926900"/>
                <a:pt x="2183561" y="3916623"/>
                <a:pt x="2193853" y="3916623"/>
              </a:cubicBezTo>
              <a:close/>
              <a:moveTo>
                <a:pt x="2576718" y="3916623"/>
              </a:moveTo>
              <a:cubicBezTo>
                <a:pt x="2586074" y="3916623"/>
                <a:pt x="2594495" y="3926900"/>
                <a:pt x="2594495" y="3939046"/>
              </a:cubicBezTo>
              <a:cubicBezTo>
                <a:pt x="2594495" y="3952126"/>
                <a:pt x="2586074" y="3962403"/>
                <a:pt x="2576718" y="3962403"/>
              </a:cubicBezTo>
              <a:cubicBezTo>
                <a:pt x="2566425" y="3962403"/>
                <a:pt x="2558940" y="3952126"/>
                <a:pt x="2558940" y="3939046"/>
              </a:cubicBezTo>
              <a:cubicBezTo>
                <a:pt x="2558940" y="3926900"/>
                <a:pt x="2566425" y="3916623"/>
                <a:pt x="2576718" y="3916623"/>
              </a:cubicBezTo>
              <a:close/>
              <a:moveTo>
                <a:pt x="2959582" y="3916623"/>
              </a:moveTo>
              <a:cubicBezTo>
                <a:pt x="2968939" y="3916623"/>
                <a:pt x="2977360" y="3926900"/>
                <a:pt x="2977360" y="3939046"/>
              </a:cubicBezTo>
              <a:cubicBezTo>
                <a:pt x="2977360" y="3952126"/>
                <a:pt x="2968939" y="3962403"/>
                <a:pt x="2959582" y="3962403"/>
              </a:cubicBezTo>
              <a:cubicBezTo>
                <a:pt x="2949291" y="3962403"/>
                <a:pt x="2941805" y="3952126"/>
                <a:pt x="2941805" y="3939046"/>
              </a:cubicBezTo>
              <a:cubicBezTo>
                <a:pt x="2941805" y="3926900"/>
                <a:pt x="2949291" y="3916623"/>
                <a:pt x="2959582" y="3916623"/>
              </a:cubicBezTo>
              <a:close/>
              <a:moveTo>
                <a:pt x="3342447" y="3916623"/>
              </a:moveTo>
              <a:cubicBezTo>
                <a:pt x="3351803" y="3916623"/>
                <a:pt x="3360224" y="3926900"/>
                <a:pt x="3360224" y="3939046"/>
              </a:cubicBezTo>
              <a:cubicBezTo>
                <a:pt x="3360224" y="3952126"/>
                <a:pt x="3351803" y="3962403"/>
                <a:pt x="3342447" y="3962403"/>
              </a:cubicBezTo>
              <a:cubicBezTo>
                <a:pt x="3332156" y="3962403"/>
                <a:pt x="3324670" y="3952126"/>
                <a:pt x="3324670" y="3939046"/>
              </a:cubicBezTo>
              <a:cubicBezTo>
                <a:pt x="3324670" y="3926900"/>
                <a:pt x="3332156" y="3916623"/>
                <a:pt x="3342447" y="3916623"/>
              </a:cubicBezTo>
              <a:close/>
              <a:moveTo>
                <a:pt x="3725311" y="3916623"/>
              </a:moveTo>
              <a:cubicBezTo>
                <a:pt x="3734668" y="3916623"/>
                <a:pt x="3743089" y="3926900"/>
                <a:pt x="3743089" y="3939046"/>
              </a:cubicBezTo>
              <a:cubicBezTo>
                <a:pt x="3743089" y="3952126"/>
                <a:pt x="3734668" y="3962403"/>
                <a:pt x="3725311" y="3962403"/>
              </a:cubicBezTo>
              <a:cubicBezTo>
                <a:pt x="3715019" y="3962403"/>
                <a:pt x="3707535" y="3952126"/>
                <a:pt x="3707535" y="3939046"/>
              </a:cubicBezTo>
              <a:cubicBezTo>
                <a:pt x="3707535" y="3926900"/>
                <a:pt x="3715019" y="3916623"/>
                <a:pt x="3725311" y="3916623"/>
              </a:cubicBezTo>
              <a:close/>
              <a:moveTo>
                <a:pt x="177778" y="3900740"/>
              </a:moveTo>
              <a:cubicBezTo>
                <a:pt x="183859" y="3900273"/>
                <a:pt x="191578" y="3900740"/>
                <a:pt x="198128" y="3904477"/>
              </a:cubicBezTo>
              <a:cubicBezTo>
                <a:pt x="208420" y="3911017"/>
                <a:pt x="213098" y="3922228"/>
                <a:pt x="214969" y="3927834"/>
              </a:cubicBezTo>
              <a:cubicBezTo>
                <a:pt x="213098" y="3925966"/>
                <a:pt x="210291" y="3924097"/>
                <a:pt x="208420" y="3923163"/>
              </a:cubicBezTo>
              <a:cubicBezTo>
                <a:pt x="195321" y="3915688"/>
                <a:pt x="184093" y="3912885"/>
                <a:pt x="184093" y="3912885"/>
              </a:cubicBezTo>
              <a:cubicBezTo>
                <a:pt x="184093" y="3912885"/>
                <a:pt x="192514" y="3920360"/>
                <a:pt x="205613" y="3927834"/>
              </a:cubicBezTo>
              <a:cubicBezTo>
                <a:pt x="207484" y="3929703"/>
                <a:pt x="210291" y="3930637"/>
                <a:pt x="213098" y="3931571"/>
              </a:cubicBezTo>
              <a:cubicBezTo>
                <a:pt x="206549" y="3933440"/>
                <a:pt x="194385" y="3934374"/>
                <a:pt x="185029" y="3928768"/>
              </a:cubicBezTo>
              <a:cubicBezTo>
                <a:pt x="170994" y="3920360"/>
                <a:pt x="167252" y="3902608"/>
                <a:pt x="167252" y="3902608"/>
              </a:cubicBezTo>
              <a:cubicBezTo>
                <a:pt x="167252" y="3902608"/>
                <a:pt x="171696" y="3901207"/>
                <a:pt x="177778" y="3900740"/>
              </a:cubicBezTo>
              <a:close/>
              <a:moveTo>
                <a:pt x="381163" y="3900740"/>
              </a:moveTo>
              <a:cubicBezTo>
                <a:pt x="387362" y="3901207"/>
                <a:pt x="391806" y="3902608"/>
                <a:pt x="391806" y="3902608"/>
              </a:cubicBezTo>
              <a:cubicBezTo>
                <a:pt x="391806" y="3902608"/>
                <a:pt x="388063" y="3920360"/>
                <a:pt x="374029" y="3928768"/>
              </a:cubicBezTo>
              <a:cubicBezTo>
                <a:pt x="363737" y="3934374"/>
                <a:pt x="351573" y="3933440"/>
                <a:pt x="345959" y="3931571"/>
              </a:cubicBezTo>
              <a:cubicBezTo>
                <a:pt x="347831" y="3930637"/>
                <a:pt x="350638" y="3929703"/>
                <a:pt x="353444" y="3927834"/>
              </a:cubicBezTo>
              <a:cubicBezTo>
                <a:pt x="365608" y="3920360"/>
                <a:pt x="374964" y="3912885"/>
                <a:pt x="374964" y="3912885"/>
              </a:cubicBezTo>
              <a:cubicBezTo>
                <a:pt x="374964" y="3912885"/>
                <a:pt x="362801" y="3915688"/>
                <a:pt x="350638" y="3923163"/>
              </a:cubicBezTo>
              <a:cubicBezTo>
                <a:pt x="347831" y="3924097"/>
                <a:pt x="345959" y="3925966"/>
                <a:pt x="343152" y="3927834"/>
              </a:cubicBezTo>
              <a:cubicBezTo>
                <a:pt x="345024" y="3922228"/>
                <a:pt x="350638" y="3911017"/>
                <a:pt x="359994" y="3904477"/>
              </a:cubicBezTo>
              <a:cubicBezTo>
                <a:pt x="367012" y="3900740"/>
                <a:pt x="374964" y="3900273"/>
                <a:pt x="381163" y="3900740"/>
              </a:cubicBezTo>
              <a:close/>
              <a:moveTo>
                <a:pt x="560642" y="3900740"/>
              </a:moveTo>
              <a:cubicBezTo>
                <a:pt x="566724" y="3900273"/>
                <a:pt x="574443" y="3900740"/>
                <a:pt x="580993" y="3904477"/>
              </a:cubicBezTo>
              <a:cubicBezTo>
                <a:pt x="591285" y="3911017"/>
                <a:pt x="595963" y="3922228"/>
                <a:pt x="597834" y="3927834"/>
              </a:cubicBezTo>
              <a:cubicBezTo>
                <a:pt x="595963" y="3925966"/>
                <a:pt x="593156" y="3924097"/>
                <a:pt x="591285" y="3923163"/>
              </a:cubicBezTo>
              <a:cubicBezTo>
                <a:pt x="578186" y="3915688"/>
                <a:pt x="566958" y="3912885"/>
                <a:pt x="566958" y="3912885"/>
              </a:cubicBezTo>
              <a:cubicBezTo>
                <a:pt x="566958" y="3912885"/>
                <a:pt x="575379" y="3920360"/>
                <a:pt x="588478" y="3927834"/>
              </a:cubicBezTo>
              <a:cubicBezTo>
                <a:pt x="590349" y="3929703"/>
                <a:pt x="593156" y="3930637"/>
                <a:pt x="595963" y="3931571"/>
              </a:cubicBezTo>
              <a:cubicBezTo>
                <a:pt x="589414" y="3933440"/>
                <a:pt x="577250" y="3934374"/>
                <a:pt x="567894" y="3928768"/>
              </a:cubicBezTo>
              <a:cubicBezTo>
                <a:pt x="553859" y="3920360"/>
                <a:pt x="550117" y="3902608"/>
                <a:pt x="550117" y="3902608"/>
              </a:cubicBezTo>
              <a:cubicBezTo>
                <a:pt x="550117" y="3902608"/>
                <a:pt x="554561" y="3901207"/>
                <a:pt x="560642" y="3900740"/>
              </a:cubicBezTo>
              <a:close/>
              <a:moveTo>
                <a:pt x="764028" y="3900740"/>
              </a:moveTo>
              <a:cubicBezTo>
                <a:pt x="770226" y="3901207"/>
                <a:pt x="774671" y="3902608"/>
                <a:pt x="774671" y="3902608"/>
              </a:cubicBezTo>
              <a:cubicBezTo>
                <a:pt x="774671" y="3902608"/>
                <a:pt x="770928" y="3920360"/>
                <a:pt x="756894" y="3928768"/>
              </a:cubicBezTo>
              <a:cubicBezTo>
                <a:pt x="746601" y="3934374"/>
                <a:pt x="734438" y="3933440"/>
                <a:pt x="728824" y="3931571"/>
              </a:cubicBezTo>
              <a:cubicBezTo>
                <a:pt x="730696" y="3930637"/>
                <a:pt x="733502" y="3929703"/>
                <a:pt x="736309" y="3927834"/>
              </a:cubicBezTo>
              <a:cubicBezTo>
                <a:pt x="748473" y="3920360"/>
                <a:pt x="757829" y="3912885"/>
                <a:pt x="757829" y="3912885"/>
              </a:cubicBezTo>
              <a:cubicBezTo>
                <a:pt x="757829" y="3912885"/>
                <a:pt x="745666" y="3915688"/>
                <a:pt x="733502" y="3923163"/>
              </a:cubicBezTo>
              <a:cubicBezTo>
                <a:pt x="730696" y="3924097"/>
                <a:pt x="728824" y="3925966"/>
                <a:pt x="726017" y="3927834"/>
              </a:cubicBezTo>
              <a:cubicBezTo>
                <a:pt x="727889" y="3922228"/>
                <a:pt x="733502" y="3911017"/>
                <a:pt x="742859" y="3904477"/>
              </a:cubicBezTo>
              <a:cubicBezTo>
                <a:pt x="749876" y="3900740"/>
                <a:pt x="757829" y="3900273"/>
                <a:pt x="764028" y="3900740"/>
              </a:cubicBezTo>
              <a:close/>
              <a:moveTo>
                <a:pt x="943508" y="3900740"/>
              </a:moveTo>
              <a:cubicBezTo>
                <a:pt x="949589" y="3900273"/>
                <a:pt x="957308" y="3900740"/>
                <a:pt x="963858" y="3904477"/>
              </a:cubicBezTo>
              <a:cubicBezTo>
                <a:pt x="974150" y="3911017"/>
                <a:pt x="978828" y="3922228"/>
                <a:pt x="980699" y="3927834"/>
              </a:cubicBezTo>
              <a:cubicBezTo>
                <a:pt x="978828" y="3925966"/>
                <a:pt x="976021" y="3924097"/>
                <a:pt x="974150" y="3923163"/>
              </a:cubicBezTo>
              <a:cubicBezTo>
                <a:pt x="961051" y="3915688"/>
                <a:pt x="949823" y="3912885"/>
                <a:pt x="949823" y="3912885"/>
              </a:cubicBezTo>
              <a:cubicBezTo>
                <a:pt x="949823" y="3912885"/>
                <a:pt x="958244" y="3920360"/>
                <a:pt x="971343" y="3927834"/>
              </a:cubicBezTo>
              <a:cubicBezTo>
                <a:pt x="973214" y="3929703"/>
                <a:pt x="976021" y="3930637"/>
                <a:pt x="978828" y="3931571"/>
              </a:cubicBezTo>
              <a:cubicBezTo>
                <a:pt x="972279" y="3933440"/>
                <a:pt x="960115" y="3934374"/>
                <a:pt x="950759" y="3928768"/>
              </a:cubicBezTo>
              <a:cubicBezTo>
                <a:pt x="936724" y="3920360"/>
                <a:pt x="932982" y="3902608"/>
                <a:pt x="932982" y="3902608"/>
              </a:cubicBezTo>
              <a:cubicBezTo>
                <a:pt x="932982" y="3902608"/>
                <a:pt x="937426" y="3901207"/>
                <a:pt x="943508" y="3900740"/>
              </a:cubicBezTo>
              <a:close/>
              <a:moveTo>
                <a:pt x="1146893" y="3900740"/>
              </a:moveTo>
              <a:cubicBezTo>
                <a:pt x="1153091" y="3901207"/>
                <a:pt x="1157536" y="3902608"/>
                <a:pt x="1157536" y="3902608"/>
              </a:cubicBezTo>
              <a:cubicBezTo>
                <a:pt x="1157536" y="3902608"/>
                <a:pt x="1153793" y="3920360"/>
                <a:pt x="1139759" y="3928768"/>
              </a:cubicBezTo>
              <a:cubicBezTo>
                <a:pt x="1129466" y="3934374"/>
                <a:pt x="1117303" y="3933440"/>
                <a:pt x="1111689" y="3931571"/>
              </a:cubicBezTo>
              <a:cubicBezTo>
                <a:pt x="1113561" y="3930637"/>
                <a:pt x="1116367" y="3929703"/>
                <a:pt x="1119174" y="3927834"/>
              </a:cubicBezTo>
              <a:cubicBezTo>
                <a:pt x="1131338" y="3920360"/>
                <a:pt x="1140694" y="3912885"/>
                <a:pt x="1140694" y="3912885"/>
              </a:cubicBezTo>
              <a:cubicBezTo>
                <a:pt x="1140694" y="3912885"/>
                <a:pt x="1128531" y="3915688"/>
                <a:pt x="1116367" y="3923163"/>
              </a:cubicBezTo>
              <a:cubicBezTo>
                <a:pt x="1113561" y="3924097"/>
                <a:pt x="1111689" y="3925966"/>
                <a:pt x="1108882" y="3927834"/>
              </a:cubicBezTo>
              <a:cubicBezTo>
                <a:pt x="1110754" y="3922228"/>
                <a:pt x="1116367" y="3911017"/>
                <a:pt x="1125724" y="3904477"/>
              </a:cubicBezTo>
              <a:cubicBezTo>
                <a:pt x="1132741" y="3900740"/>
                <a:pt x="1140694" y="3900273"/>
                <a:pt x="1146893" y="3900740"/>
              </a:cubicBezTo>
              <a:close/>
              <a:moveTo>
                <a:pt x="1326372" y="3900740"/>
              </a:moveTo>
              <a:cubicBezTo>
                <a:pt x="1332454" y="3900273"/>
                <a:pt x="1340173" y="3900740"/>
                <a:pt x="1346723" y="3904477"/>
              </a:cubicBezTo>
              <a:cubicBezTo>
                <a:pt x="1357015" y="3911017"/>
                <a:pt x="1361693" y="3922228"/>
                <a:pt x="1363564" y="3927834"/>
              </a:cubicBezTo>
              <a:cubicBezTo>
                <a:pt x="1361693" y="3925966"/>
                <a:pt x="1358886" y="3924097"/>
                <a:pt x="1357015" y="3923163"/>
              </a:cubicBezTo>
              <a:cubicBezTo>
                <a:pt x="1343916" y="3915688"/>
                <a:pt x="1332688" y="3912885"/>
                <a:pt x="1332688" y="3912885"/>
              </a:cubicBezTo>
              <a:cubicBezTo>
                <a:pt x="1332688" y="3912885"/>
                <a:pt x="1341109" y="3920360"/>
                <a:pt x="1354208" y="3927834"/>
              </a:cubicBezTo>
              <a:cubicBezTo>
                <a:pt x="1356079" y="3929703"/>
                <a:pt x="1358886" y="3930637"/>
                <a:pt x="1361693" y="3931571"/>
              </a:cubicBezTo>
              <a:cubicBezTo>
                <a:pt x="1355144" y="3933440"/>
                <a:pt x="1342980" y="3934374"/>
                <a:pt x="1333624" y="3928768"/>
              </a:cubicBezTo>
              <a:cubicBezTo>
                <a:pt x="1319589" y="3920360"/>
                <a:pt x="1315847" y="3902608"/>
                <a:pt x="1315847" y="3902608"/>
              </a:cubicBezTo>
              <a:cubicBezTo>
                <a:pt x="1315847" y="3902608"/>
                <a:pt x="1320291" y="3901207"/>
                <a:pt x="1326372" y="3900740"/>
              </a:cubicBezTo>
              <a:close/>
              <a:moveTo>
                <a:pt x="1529758" y="3900740"/>
              </a:moveTo>
              <a:cubicBezTo>
                <a:pt x="1535956" y="3901207"/>
                <a:pt x="1540401" y="3902608"/>
                <a:pt x="1540401" y="3902608"/>
              </a:cubicBezTo>
              <a:cubicBezTo>
                <a:pt x="1540401" y="3902608"/>
                <a:pt x="1536658" y="3920360"/>
                <a:pt x="1522624" y="3928768"/>
              </a:cubicBezTo>
              <a:cubicBezTo>
                <a:pt x="1512331" y="3934374"/>
                <a:pt x="1500168" y="3933440"/>
                <a:pt x="1494554" y="3931571"/>
              </a:cubicBezTo>
              <a:cubicBezTo>
                <a:pt x="1496426" y="3930637"/>
                <a:pt x="1499232" y="3929703"/>
                <a:pt x="1502039" y="3927834"/>
              </a:cubicBezTo>
              <a:cubicBezTo>
                <a:pt x="1514203" y="3920360"/>
                <a:pt x="1523559" y="3912885"/>
                <a:pt x="1523559" y="3912885"/>
              </a:cubicBezTo>
              <a:cubicBezTo>
                <a:pt x="1523559" y="3912885"/>
                <a:pt x="1511396" y="3915688"/>
                <a:pt x="1499232" y="3923163"/>
              </a:cubicBezTo>
              <a:cubicBezTo>
                <a:pt x="1496426" y="3924097"/>
                <a:pt x="1494554" y="3925966"/>
                <a:pt x="1491747" y="3927834"/>
              </a:cubicBezTo>
              <a:cubicBezTo>
                <a:pt x="1493619" y="3922228"/>
                <a:pt x="1499232" y="3911017"/>
                <a:pt x="1508589" y="3904477"/>
              </a:cubicBezTo>
              <a:cubicBezTo>
                <a:pt x="1515606" y="3900740"/>
                <a:pt x="1523559" y="3900273"/>
                <a:pt x="1529758" y="3900740"/>
              </a:cubicBezTo>
              <a:close/>
              <a:moveTo>
                <a:pt x="1709236" y="3900740"/>
              </a:moveTo>
              <a:cubicBezTo>
                <a:pt x="1715318" y="3900273"/>
                <a:pt x="1723037" y="3900740"/>
                <a:pt x="1729587" y="3904477"/>
              </a:cubicBezTo>
              <a:cubicBezTo>
                <a:pt x="1739879" y="3911017"/>
                <a:pt x="1744557" y="3922228"/>
                <a:pt x="1746428" y="3927834"/>
              </a:cubicBezTo>
              <a:cubicBezTo>
                <a:pt x="1744557" y="3925966"/>
                <a:pt x="1741750" y="3924097"/>
                <a:pt x="1739879" y="3923163"/>
              </a:cubicBezTo>
              <a:cubicBezTo>
                <a:pt x="1726780" y="3915688"/>
                <a:pt x="1715552" y="3912885"/>
                <a:pt x="1715552" y="3912885"/>
              </a:cubicBezTo>
              <a:cubicBezTo>
                <a:pt x="1715552" y="3912885"/>
                <a:pt x="1723973" y="3920360"/>
                <a:pt x="1737072" y="3927834"/>
              </a:cubicBezTo>
              <a:cubicBezTo>
                <a:pt x="1738943" y="3929703"/>
                <a:pt x="1741750" y="3930637"/>
                <a:pt x="1744557" y="3931571"/>
              </a:cubicBezTo>
              <a:cubicBezTo>
                <a:pt x="1738008" y="3933440"/>
                <a:pt x="1725844" y="3934374"/>
                <a:pt x="1716488" y="3928768"/>
              </a:cubicBezTo>
              <a:cubicBezTo>
                <a:pt x="1702453" y="3920360"/>
                <a:pt x="1698711" y="3902608"/>
                <a:pt x="1698711" y="3902608"/>
              </a:cubicBezTo>
              <a:cubicBezTo>
                <a:pt x="1698711" y="3902608"/>
                <a:pt x="1703155" y="3901207"/>
                <a:pt x="1709236" y="3900740"/>
              </a:cubicBezTo>
              <a:close/>
              <a:moveTo>
                <a:pt x="1912622" y="3900740"/>
              </a:moveTo>
              <a:cubicBezTo>
                <a:pt x="1918820" y="3901207"/>
                <a:pt x="1923265" y="3902608"/>
                <a:pt x="1923265" y="3902608"/>
              </a:cubicBezTo>
              <a:cubicBezTo>
                <a:pt x="1923265" y="3902608"/>
                <a:pt x="1919522" y="3920360"/>
                <a:pt x="1905488" y="3928768"/>
              </a:cubicBezTo>
              <a:cubicBezTo>
                <a:pt x="1895195" y="3934374"/>
                <a:pt x="1883032" y="3933440"/>
                <a:pt x="1877418" y="3931571"/>
              </a:cubicBezTo>
              <a:cubicBezTo>
                <a:pt x="1879290" y="3930637"/>
                <a:pt x="1882096" y="3929703"/>
                <a:pt x="1884903" y="3927834"/>
              </a:cubicBezTo>
              <a:cubicBezTo>
                <a:pt x="1897067" y="3920360"/>
                <a:pt x="1906423" y="3912885"/>
                <a:pt x="1906423" y="3912885"/>
              </a:cubicBezTo>
              <a:cubicBezTo>
                <a:pt x="1906423" y="3912885"/>
                <a:pt x="1894260" y="3915688"/>
                <a:pt x="1882096" y="3923163"/>
              </a:cubicBezTo>
              <a:cubicBezTo>
                <a:pt x="1879290" y="3924097"/>
                <a:pt x="1877418" y="3925966"/>
                <a:pt x="1874611" y="3927834"/>
              </a:cubicBezTo>
              <a:cubicBezTo>
                <a:pt x="1876483" y="3922228"/>
                <a:pt x="1882096" y="3911017"/>
                <a:pt x="1891453" y="3904477"/>
              </a:cubicBezTo>
              <a:cubicBezTo>
                <a:pt x="1898470" y="3900740"/>
                <a:pt x="1906423" y="3900273"/>
                <a:pt x="1912622" y="3900740"/>
              </a:cubicBezTo>
              <a:close/>
              <a:moveTo>
                <a:pt x="2092101" y="3900740"/>
              </a:moveTo>
              <a:cubicBezTo>
                <a:pt x="2098183" y="3900273"/>
                <a:pt x="2105902" y="3900740"/>
                <a:pt x="2112452" y="3904477"/>
              </a:cubicBezTo>
              <a:cubicBezTo>
                <a:pt x="2122744" y="3911017"/>
                <a:pt x="2127422" y="3922228"/>
                <a:pt x="2129293" y="3927834"/>
              </a:cubicBezTo>
              <a:cubicBezTo>
                <a:pt x="2127422" y="3925966"/>
                <a:pt x="2124615" y="3924097"/>
                <a:pt x="2122744" y="3923163"/>
              </a:cubicBezTo>
              <a:cubicBezTo>
                <a:pt x="2109645" y="3915688"/>
                <a:pt x="2098417" y="3912885"/>
                <a:pt x="2098417" y="3912885"/>
              </a:cubicBezTo>
              <a:cubicBezTo>
                <a:pt x="2098417" y="3912885"/>
                <a:pt x="2106838" y="3920360"/>
                <a:pt x="2119937" y="3927834"/>
              </a:cubicBezTo>
              <a:cubicBezTo>
                <a:pt x="2121808" y="3929703"/>
                <a:pt x="2124615" y="3930637"/>
                <a:pt x="2127422" y="3931571"/>
              </a:cubicBezTo>
              <a:cubicBezTo>
                <a:pt x="2120873" y="3933440"/>
                <a:pt x="2108709" y="3934374"/>
                <a:pt x="2099353" y="3928768"/>
              </a:cubicBezTo>
              <a:cubicBezTo>
                <a:pt x="2085318" y="3920360"/>
                <a:pt x="2081576" y="3902608"/>
                <a:pt x="2081576" y="3902608"/>
              </a:cubicBezTo>
              <a:cubicBezTo>
                <a:pt x="2081576" y="3902608"/>
                <a:pt x="2086020" y="3901207"/>
                <a:pt x="2092101" y="3900740"/>
              </a:cubicBezTo>
              <a:close/>
              <a:moveTo>
                <a:pt x="2295487" y="3900740"/>
              </a:moveTo>
              <a:cubicBezTo>
                <a:pt x="2301685" y="3901207"/>
                <a:pt x="2306130" y="3902608"/>
                <a:pt x="2306130" y="3902608"/>
              </a:cubicBezTo>
              <a:cubicBezTo>
                <a:pt x="2306130" y="3902608"/>
                <a:pt x="2302387" y="3920360"/>
                <a:pt x="2288353" y="3928768"/>
              </a:cubicBezTo>
              <a:cubicBezTo>
                <a:pt x="2278060" y="3934374"/>
                <a:pt x="2265897" y="3933440"/>
                <a:pt x="2260283" y="3931571"/>
              </a:cubicBezTo>
              <a:cubicBezTo>
                <a:pt x="2262155" y="3930637"/>
                <a:pt x="2264961" y="3929703"/>
                <a:pt x="2267768" y="3927834"/>
              </a:cubicBezTo>
              <a:cubicBezTo>
                <a:pt x="2279932" y="3920360"/>
                <a:pt x="2289288" y="3912885"/>
                <a:pt x="2289288" y="3912885"/>
              </a:cubicBezTo>
              <a:cubicBezTo>
                <a:pt x="2289288" y="3912885"/>
                <a:pt x="2277125" y="3915688"/>
                <a:pt x="2264961" y="3923163"/>
              </a:cubicBezTo>
              <a:cubicBezTo>
                <a:pt x="2262155" y="3924097"/>
                <a:pt x="2260283" y="3925966"/>
                <a:pt x="2257476" y="3927834"/>
              </a:cubicBezTo>
              <a:cubicBezTo>
                <a:pt x="2259348" y="3922228"/>
                <a:pt x="2264961" y="3911017"/>
                <a:pt x="2274318" y="3904477"/>
              </a:cubicBezTo>
              <a:cubicBezTo>
                <a:pt x="2281335" y="3900740"/>
                <a:pt x="2289288" y="3900273"/>
                <a:pt x="2295487" y="3900740"/>
              </a:cubicBezTo>
              <a:close/>
              <a:moveTo>
                <a:pt x="2474966" y="3900740"/>
              </a:moveTo>
              <a:cubicBezTo>
                <a:pt x="2481048" y="3900273"/>
                <a:pt x="2488767" y="3900740"/>
                <a:pt x="2495317" y="3904477"/>
              </a:cubicBezTo>
              <a:cubicBezTo>
                <a:pt x="2505609" y="3911017"/>
                <a:pt x="2510287" y="3922228"/>
                <a:pt x="2512158" y="3927834"/>
              </a:cubicBezTo>
              <a:cubicBezTo>
                <a:pt x="2510287" y="3925966"/>
                <a:pt x="2507480" y="3924097"/>
                <a:pt x="2505609" y="3923163"/>
              </a:cubicBezTo>
              <a:cubicBezTo>
                <a:pt x="2492510" y="3915688"/>
                <a:pt x="2481282" y="3912885"/>
                <a:pt x="2481282" y="3912885"/>
              </a:cubicBezTo>
              <a:cubicBezTo>
                <a:pt x="2481282" y="3912885"/>
                <a:pt x="2489703" y="3920360"/>
                <a:pt x="2502802" y="3927834"/>
              </a:cubicBezTo>
              <a:cubicBezTo>
                <a:pt x="2504673" y="3929703"/>
                <a:pt x="2507480" y="3930637"/>
                <a:pt x="2510287" y="3931571"/>
              </a:cubicBezTo>
              <a:cubicBezTo>
                <a:pt x="2503738" y="3933440"/>
                <a:pt x="2491574" y="3934374"/>
                <a:pt x="2482218" y="3928768"/>
              </a:cubicBezTo>
              <a:cubicBezTo>
                <a:pt x="2468183" y="3920360"/>
                <a:pt x="2464441" y="3902608"/>
                <a:pt x="2464441" y="3902608"/>
              </a:cubicBezTo>
              <a:cubicBezTo>
                <a:pt x="2464441" y="3902608"/>
                <a:pt x="2468885" y="3901207"/>
                <a:pt x="2474966" y="3900740"/>
              </a:cubicBezTo>
              <a:close/>
              <a:moveTo>
                <a:pt x="2678352" y="3900740"/>
              </a:moveTo>
              <a:cubicBezTo>
                <a:pt x="2684550" y="3901207"/>
                <a:pt x="2688995" y="3902608"/>
                <a:pt x="2688995" y="3902608"/>
              </a:cubicBezTo>
              <a:cubicBezTo>
                <a:pt x="2688995" y="3902608"/>
                <a:pt x="2685252" y="3920360"/>
                <a:pt x="2671217" y="3928768"/>
              </a:cubicBezTo>
              <a:cubicBezTo>
                <a:pt x="2660925" y="3934374"/>
                <a:pt x="2648762" y="3933440"/>
                <a:pt x="2643148" y="3931571"/>
              </a:cubicBezTo>
              <a:cubicBezTo>
                <a:pt x="2645019" y="3930637"/>
                <a:pt x="2647826" y="3929703"/>
                <a:pt x="2650633" y="3927834"/>
              </a:cubicBezTo>
              <a:cubicBezTo>
                <a:pt x="2662796" y="3920360"/>
                <a:pt x="2672153" y="3912885"/>
                <a:pt x="2672153" y="3912885"/>
              </a:cubicBezTo>
              <a:cubicBezTo>
                <a:pt x="2672153" y="3912885"/>
                <a:pt x="2659990" y="3915688"/>
                <a:pt x="2647826" y="3923163"/>
              </a:cubicBezTo>
              <a:cubicBezTo>
                <a:pt x="2645019" y="3924097"/>
                <a:pt x="2643148" y="3925966"/>
                <a:pt x="2640341" y="3927834"/>
              </a:cubicBezTo>
              <a:cubicBezTo>
                <a:pt x="2642212" y="3922228"/>
                <a:pt x="2647826" y="3911017"/>
                <a:pt x="2657183" y="3904477"/>
              </a:cubicBezTo>
              <a:cubicBezTo>
                <a:pt x="2664200" y="3900740"/>
                <a:pt x="2672153" y="3900273"/>
                <a:pt x="2678352" y="3900740"/>
              </a:cubicBezTo>
              <a:close/>
              <a:moveTo>
                <a:pt x="2857831" y="3900740"/>
              </a:moveTo>
              <a:cubicBezTo>
                <a:pt x="2863913" y="3900273"/>
                <a:pt x="2871632" y="3900740"/>
                <a:pt x="2878182" y="3904477"/>
              </a:cubicBezTo>
              <a:cubicBezTo>
                <a:pt x="2888473" y="3911017"/>
                <a:pt x="2893151" y="3922228"/>
                <a:pt x="2895023" y="3927834"/>
              </a:cubicBezTo>
              <a:cubicBezTo>
                <a:pt x="2893151" y="3925966"/>
                <a:pt x="2890345" y="3924097"/>
                <a:pt x="2888473" y="3923163"/>
              </a:cubicBezTo>
              <a:cubicBezTo>
                <a:pt x="2875375" y="3915688"/>
                <a:pt x="2864146" y="3912885"/>
                <a:pt x="2864146" y="3912885"/>
              </a:cubicBezTo>
              <a:cubicBezTo>
                <a:pt x="2864146" y="3912885"/>
                <a:pt x="2872567" y="3920360"/>
                <a:pt x="2885667" y="3927834"/>
              </a:cubicBezTo>
              <a:cubicBezTo>
                <a:pt x="2887538" y="3929703"/>
                <a:pt x="2890345" y="3930637"/>
                <a:pt x="2893151" y="3931571"/>
              </a:cubicBezTo>
              <a:cubicBezTo>
                <a:pt x="2886602" y="3933440"/>
                <a:pt x="2874439" y="3934374"/>
                <a:pt x="2865083" y="3928768"/>
              </a:cubicBezTo>
              <a:cubicBezTo>
                <a:pt x="2851048" y="3920360"/>
                <a:pt x="2847305" y="3902608"/>
                <a:pt x="2847305" y="3902608"/>
              </a:cubicBezTo>
              <a:cubicBezTo>
                <a:pt x="2847305" y="3902608"/>
                <a:pt x="2851749" y="3901207"/>
                <a:pt x="2857831" y="3900740"/>
              </a:cubicBezTo>
              <a:close/>
              <a:moveTo>
                <a:pt x="3061216" y="3900740"/>
              </a:moveTo>
              <a:cubicBezTo>
                <a:pt x="3067415" y="3901207"/>
                <a:pt x="3071859" y="3902608"/>
                <a:pt x="3071859" y="3902608"/>
              </a:cubicBezTo>
              <a:cubicBezTo>
                <a:pt x="3071859" y="3902608"/>
                <a:pt x="3068117" y="3920360"/>
                <a:pt x="3054082" y="3928768"/>
              </a:cubicBezTo>
              <a:cubicBezTo>
                <a:pt x="3043790" y="3934374"/>
                <a:pt x="3031627" y="3933440"/>
                <a:pt x="3026013" y="3931571"/>
              </a:cubicBezTo>
              <a:cubicBezTo>
                <a:pt x="3027884" y="3930637"/>
                <a:pt x="3030691" y="3929703"/>
                <a:pt x="3033498" y="3927834"/>
              </a:cubicBezTo>
              <a:cubicBezTo>
                <a:pt x="3045662" y="3920360"/>
                <a:pt x="3055018" y="3912885"/>
                <a:pt x="3055018" y="3912885"/>
              </a:cubicBezTo>
              <a:cubicBezTo>
                <a:pt x="3055018" y="3912885"/>
                <a:pt x="3042855" y="3915688"/>
                <a:pt x="3030691" y="3923163"/>
              </a:cubicBezTo>
              <a:cubicBezTo>
                <a:pt x="3027884" y="3924097"/>
                <a:pt x="3026013" y="3925966"/>
                <a:pt x="3023206" y="3927834"/>
              </a:cubicBezTo>
              <a:cubicBezTo>
                <a:pt x="3025077" y="3922228"/>
                <a:pt x="3030691" y="3911017"/>
                <a:pt x="3040048" y="3904477"/>
              </a:cubicBezTo>
              <a:cubicBezTo>
                <a:pt x="3047065" y="3900740"/>
                <a:pt x="3055018" y="3900273"/>
                <a:pt x="3061216" y="3900740"/>
              </a:cubicBezTo>
              <a:close/>
              <a:moveTo>
                <a:pt x="3240696" y="3900740"/>
              </a:moveTo>
              <a:cubicBezTo>
                <a:pt x="3246778" y="3900273"/>
                <a:pt x="3254497" y="3900740"/>
                <a:pt x="3261047" y="3904477"/>
              </a:cubicBezTo>
              <a:cubicBezTo>
                <a:pt x="3271339" y="3911017"/>
                <a:pt x="3276017" y="3922228"/>
                <a:pt x="3277888" y="3927834"/>
              </a:cubicBezTo>
              <a:cubicBezTo>
                <a:pt x="3276017" y="3925966"/>
                <a:pt x="3273210" y="3924097"/>
                <a:pt x="3271339" y="3923163"/>
              </a:cubicBezTo>
              <a:cubicBezTo>
                <a:pt x="3258240" y="3915688"/>
                <a:pt x="3247012" y="3912885"/>
                <a:pt x="3247012" y="3912885"/>
              </a:cubicBezTo>
              <a:cubicBezTo>
                <a:pt x="3247012" y="3912885"/>
                <a:pt x="3255432" y="3920360"/>
                <a:pt x="3268531" y="3927834"/>
              </a:cubicBezTo>
              <a:cubicBezTo>
                <a:pt x="3270403" y="3929703"/>
                <a:pt x="3273210" y="3930637"/>
                <a:pt x="3276017" y="3931571"/>
              </a:cubicBezTo>
              <a:cubicBezTo>
                <a:pt x="3269467" y="3933440"/>
                <a:pt x="3257304" y="3934374"/>
                <a:pt x="3247947" y="3928768"/>
              </a:cubicBezTo>
              <a:cubicBezTo>
                <a:pt x="3233913" y="3920360"/>
                <a:pt x="3230170" y="3902608"/>
                <a:pt x="3230170" y="3902608"/>
              </a:cubicBezTo>
              <a:cubicBezTo>
                <a:pt x="3230170" y="3902608"/>
                <a:pt x="3234614" y="3901207"/>
                <a:pt x="3240696" y="3900740"/>
              </a:cubicBezTo>
              <a:close/>
              <a:moveTo>
                <a:pt x="3444082" y="3900740"/>
              </a:moveTo>
              <a:cubicBezTo>
                <a:pt x="3450280" y="3901207"/>
                <a:pt x="3454724" y="3902608"/>
                <a:pt x="3454724" y="3902608"/>
              </a:cubicBezTo>
              <a:cubicBezTo>
                <a:pt x="3454724" y="3902608"/>
                <a:pt x="3450982" y="3920360"/>
                <a:pt x="3436947" y="3928768"/>
              </a:cubicBezTo>
              <a:cubicBezTo>
                <a:pt x="3426655" y="3934374"/>
                <a:pt x="3414492" y="3933440"/>
                <a:pt x="3408878" y="3931571"/>
              </a:cubicBezTo>
              <a:cubicBezTo>
                <a:pt x="3410749" y="3930637"/>
                <a:pt x="3413556" y="3929703"/>
                <a:pt x="3416363" y="3927834"/>
              </a:cubicBezTo>
              <a:cubicBezTo>
                <a:pt x="3428527" y="3920360"/>
                <a:pt x="3437883" y="3912885"/>
                <a:pt x="3437883" y="3912885"/>
              </a:cubicBezTo>
              <a:cubicBezTo>
                <a:pt x="3437883" y="3912885"/>
                <a:pt x="3425719" y="3915688"/>
                <a:pt x="3413556" y="3923163"/>
              </a:cubicBezTo>
              <a:cubicBezTo>
                <a:pt x="3410749" y="3924097"/>
                <a:pt x="3408878" y="3925966"/>
                <a:pt x="3406071" y="3927834"/>
              </a:cubicBezTo>
              <a:cubicBezTo>
                <a:pt x="3407943" y="3922228"/>
                <a:pt x="3413556" y="3911017"/>
                <a:pt x="3422913" y="3904477"/>
              </a:cubicBezTo>
              <a:cubicBezTo>
                <a:pt x="3429930" y="3900740"/>
                <a:pt x="3437883" y="3900273"/>
                <a:pt x="3444082" y="3900740"/>
              </a:cubicBezTo>
              <a:close/>
              <a:moveTo>
                <a:pt x="3623560" y="3900740"/>
              </a:moveTo>
              <a:cubicBezTo>
                <a:pt x="3629642" y="3900273"/>
                <a:pt x="3637361" y="3900740"/>
                <a:pt x="3643910" y="3904477"/>
              </a:cubicBezTo>
              <a:cubicBezTo>
                <a:pt x="3654203" y="3911017"/>
                <a:pt x="3658881" y="3922228"/>
                <a:pt x="3660752" y="3927834"/>
              </a:cubicBezTo>
              <a:cubicBezTo>
                <a:pt x="3658881" y="3925966"/>
                <a:pt x="3656074" y="3924097"/>
                <a:pt x="3654203" y="3923163"/>
              </a:cubicBezTo>
              <a:cubicBezTo>
                <a:pt x="3641104" y="3915688"/>
                <a:pt x="3629876" y="3912885"/>
                <a:pt x="3629876" y="3912885"/>
              </a:cubicBezTo>
              <a:cubicBezTo>
                <a:pt x="3629876" y="3912885"/>
                <a:pt x="3638297" y="3920360"/>
                <a:pt x="3651396" y="3927834"/>
              </a:cubicBezTo>
              <a:cubicBezTo>
                <a:pt x="3653268" y="3929703"/>
                <a:pt x="3656074" y="3930637"/>
                <a:pt x="3658881" y="3931571"/>
              </a:cubicBezTo>
              <a:cubicBezTo>
                <a:pt x="3652331" y="3933440"/>
                <a:pt x="3640168" y="3934374"/>
                <a:pt x="3630811" y="3928768"/>
              </a:cubicBezTo>
              <a:cubicBezTo>
                <a:pt x="3616777" y="3920360"/>
                <a:pt x="3613035" y="3902608"/>
                <a:pt x="3613035" y="3902608"/>
              </a:cubicBezTo>
              <a:cubicBezTo>
                <a:pt x="3613035" y="3902608"/>
                <a:pt x="3617479" y="3901207"/>
                <a:pt x="3623560" y="3900740"/>
              </a:cubicBezTo>
              <a:close/>
              <a:moveTo>
                <a:pt x="3826946" y="3900740"/>
              </a:moveTo>
              <a:cubicBezTo>
                <a:pt x="3833144" y="3901207"/>
                <a:pt x="3837589" y="3902608"/>
                <a:pt x="3837589" y="3902608"/>
              </a:cubicBezTo>
              <a:cubicBezTo>
                <a:pt x="3837589" y="3902608"/>
                <a:pt x="3833846" y="3920360"/>
                <a:pt x="3819811" y="3928768"/>
              </a:cubicBezTo>
              <a:cubicBezTo>
                <a:pt x="3809519" y="3934374"/>
                <a:pt x="3797356" y="3933440"/>
                <a:pt x="3791743" y="3931571"/>
              </a:cubicBezTo>
              <a:cubicBezTo>
                <a:pt x="3793613" y="3930637"/>
                <a:pt x="3796420" y="3929703"/>
                <a:pt x="3799228" y="3927834"/>
              </a:cubicBezTo>
              <a:cubicBezTo>
                <a:pt x="3811390" y="3920360"/>
                <a:pt x="3820748" y="3912885"/>
                <a:pt x="3820748" y="3912885"/>
              </a:cubicBezTo>
              <a:cubicBezTo>
                <a:pt x="3820748" y="3912885"/>
                <a:pt x="3808584" y="3915688"/>
                <a:pt x="3796420" y="3923163"/>
              </a:cubicBezTo>
              <a:cubicBezTo>
                <a:pt x="3793613" y="3924097"/>
                <a:pt x="3791743" y="3925966"/>
                <a:pt x="3788935" y="3927834"/>
              </a:cubicBezTo>
              <a:cubicBezTo>
                <a:pt x="3790807" y="3922228"/>
                <a:pt x="3796420" y="3911017"/>
                <a:pt x="3805777" y="3904477"/>
              </a:cubicBezTo>
              <a:cubicBezTo>
                <a:pt x="3812794" y="3900740"/>
                <a:pt x="3820748" y="3900273"/>
                <a:pt x="3826946" y="3900740"/>
              </a:cubicBezTo>
              <a:close/>
              <a:moveTo>
                <a:pt x="240232" y="3899805"/>
              </a:moveTo>
              <a:cubicBezTo>
                <a:pt x="240232" y="3899805"/>
                <a:pt x="248653" y="3901674"/>
                <a:pt x="252395" y="3908214"/>
              </a:cubicBezTo>
              <a:cubicBezTo>
                <a:pt x="254266" y="3911951"/>
                <a:pt x="254266" y="3917557"/>
                <a:pt x="253331" y="3920360"/>
              </a:cubicBezTo>
              <a:cubicBezTo>
                <a:pt x="253331" y="3919425"/>
                <a:pt x="252395" y="3918491"/>
                <a:pt x="251459" y="3916623"/>
              </a:cubicBezTo>
              <a:cubicBezTo>
                <a:pt x="248653" y="3911951"/>
                <a:pt x="244910" y="3907280"/>
                <a:pt x="244910" y="3907280"/>
              </a:cubicBezTo>
              <a:cubicBezTo>
                <a:pt x="244910" y="3907280"/>
                <a:pt x="246781" y="3912885"/>
                <a:pt x="249588" y="3918491"/>
              </a:cubicBezTo>
              <a:cubicBezTo>
                <a:pt x="250524" y="3919425"/>
                <a:pt x="250524" y="3920360"/>
                <a:pt x="251459" y="3921294"/>
              </a:cubicBezTo>
              <a:cubicBezTo>
                <a:pt x="248653" y="3920360"/>
                <a:pt x="243974" y="3918491"/>
                <a:pt x="241167" y="3913820"/>
              </a:cubicBezTo>
              <a:cubicBezTo>
                <a:pt x="238360" y="3908214"/>
                <a:pt x="240232" y="3899805"/>
                <a:pt x="240232" y="3899805"/>
              </a:cubicBezTo>
              <a:close/>
              <a:moveTo>
                <a:pt x="318826" y="3899805"/>
              </a:moveTo>
              <a:cubicBezTo>
                <a:pt x="318826" y="3899805"/>
                <a:pt x="320697" y="3908214"/>
                <a:pt x="316954" y="3913820"/>
              </a:cubicBezTo>
              <a:cubicBezTo>
                <a:pt x="315083" y="3918491"/>
                <a:pt x="309469" y="3920360"/>
                <a:pt x="306662" y="3921294"/>
              </a:cubicBezTo>
              <a:cubicBezTo>
                <a:pt x="307598" y="3920360"/>
                <a:pt x="308534" y="3919425"/>
                <a:pt x="309469" y="3918491"/>
              </a:cubicBezTo>
              <a:cubicBezTo>
                <a:pt x="312276" y="3912885"/>
                <a:pt x="314148" y="3907280"/>
                <a:pt x="314148" y="3907280"/>
              </a:cubicBezTo>
              <a:cubicBezTo>
                <a:pt x="314148" y="3907280"/>
                <a:pt x="310405" y="3911951"/>
                <a:pt x="306662" y="3916623"/>
              </a:cubicBezTo>
              <a:cubicBezTo>
                <a:pt x="306662" y="3918491"/>
                <a:pt x="305727" y="3919425"/>
                <a:pt x="304791" y="3920360"/>
              </a:cubicBezTo>
              <a:cubicBezTo>
                <a:pt x="304791" y="3917557"/>
                <a:pt x="303855" y="3911951"/>
                <a:pt x="306662" y="3908214"/>
              </a:cubicBezTo>
              <a:cubicBezTo>
                <a:pt x="310405" y="3901674"/>
                <a:pt x="318826" y="3899805"/>
                <a:pt x="318826" y="3899805"/>
              </a:cubicBezTo>
              <a:close/>
              <a:moveTo>
                <a:pt x="353444" y="3899805"/>
              </a:moveTo>
              <a:cubicBezTo>
                <a:pt x="306662" y="3943717"/>
                <a:pt x="314148" y="4009117"/>
                <a:pt x="314148" y="4009117"/>
              </a:cubicBezTo>
              <a:cubicBezTo>
                <a:pt x="314148" y="4009117"/>
                <a:pt x="382449" y="3981089"/>
                <a:pt x="444202" y="4004446"/>
              </a:cubicBezTo>
              <a:cubicBezTo>
                <a:pt x="420811" y="4003511"/>
                <a:pt x="400227" y="4007249"/>
                <a:pt x="381514" y="4012854"/>
              </a:cubicBezTo>
              <a:cubicBezTo>
                <a:pt x="388999" y="4021263"/>
                <a:pt x="391806" y="4032474"/>
                <a:pt x="391806" y="4032474"/>
              </a:cubicBezTo>
              <a:cubicBezTo>
                <a:pt x="391806" y="4032474"/>
                <a:pt x="374029" y="4038080"/>
                <a:pt x="359994" y="4029672"/>
              </a:cubicBezTo>
              <a:cubicBezTo>
                <a:pt x="358123" y="4028737"/>
                <a:pt x="355316" y="4026869"/>
                <a:pt x="353444" y="4025000"/>
              </a:cubicBezTo>
              <a:cubicBezTo>
                <a:pt x="329118" y="4037146"/>
                <a:pt x="313212" y="4053029"/>
                <a:pt x="306662" y="4065174"/>
              </a:cubicBezTo>
              <a:cubicBezTo>
                <a:pt x="295435" y="4089466"/>
                <a:pt x="327247" y="4205318"/>
                <a:pt x="327247" y="4205318"/>
              </a:cubicBezTo>
              <a:lnTo>
                <a:pt x="230875" y="4205318"/>
              </a:lnTo>
              <a:cubicBezTo>
                <a:pt x="230875" y="4205318"/>
                <a:pt x="263623" y="4086663"/>
                <a:pt x="260816" y="4065174"/>
              </a:cubicBezTo>
              <a:cubicBezTo>
                <a:pt x="259880" y="4054430"/>
                <a:pt x="253799" y="4035277"/>
                <a:pt x="237893" y="4019044"/>
              </a:cubicBezTo>
              <a:lnTo>
                <a:pt x="212839" y="4002707"/>
              </a:lnTo>
              <a:lnTo>
                <a:pt x="205613" y="4006314"/>
              </a:lnTo>
              <a:cubicBezTo>
                <a:pt x="192514" y="4013789"/>
                <a:pt x="184093" y="4022197"/>
                <a:pt x="184093" y="4022197"/>
              </a:cubicBezTo>
              <a:cubicBezTo>
                <a:pt x="184093" y="4022197"/>
                <a:pt x="195321" y="4018460"/>
                <a:pt x="208420" y="4011920"/>
              </a:cubicBezTo>
              <a:cubicBezTo>
                <a:pt x="210291" y="4010051"/>
                <a:pt x="213098" y="4008183"/>
                <a:pt x="214969" y="4007249"/>
              </a:cubicBezTo>
              <a:cubicBezTo>
                <a:pt x="213098" y="4012854"/>
                <a:pt x="208420" y="4024066"/>
                <a:pt x="198128" y="4029672"/>
              </a:cubicBezTo>
              <a:cubicBezTo>
                <a:pt x="185029" y="4038080"/>
                <a:pt x="167252" y="4032474"/>
                <a:pt x="167252" y="4032474"/>
              </a:cubicBezTo>
              <a:cubicBezTo>
                <a:pt x="167252" y="4032474"/>
                <a:pt x="170994" y="4013789"/>
                <a:pt x="185029" y="4006314"/>
              </a:cubicBezTo>
              <a:cubicBezTo>
                <a:pt x="189707" y="4003511"/>
                <a:pt x="195087" y="4002344"/>
                <a:pt x="200116" y="4001993"/>
              </a:cubicBezTo>
              <a:lnTo>
                <a:pt x="212607" y="4002555"/>
              </a:lnTo>
              <a:lnTo>
                <a:pt x="206081" y="3998300"/>
              </a:lnTo>
              <a:cubicBezTo>
                <a:pt x="192631" y="3993059"/>
                <a:pt x="176140" y="3989964"/>
                <a:pt x="156024" y="3990431"/>
              </a:cubicBezTo>
              <a:cubicBezTo>
                <a:pt x="196257" y="3975483"/>
                <a:pt x="240232" y="3993234"/>
                <a:pt x="240232" y="3993234"/>
              </a:cubicBezTo>
              <a:cubicBezTo>
                <a:pt x="240232" y="3993234"/>
                <a:pt x="243974" y="3951191"/>
                <a:pt x="214034" y="3923163"/>
              </a:cubicBezTo>
              <a:cubicBezTo>
                <a:pt x="246781" y="3941848"/>
                <a:pt x="264558" y="3989497"/>
                <a:pt x="272979" y="4022197"/>
              </a:cubicBezTo>
              <a:cubicBezTo>
                <a:pt x="287950" y="3976417"/>
                <a:pt x="313212" y="3924097"/>
                <a:pt x="353444" y="3899805"/>
              </a:cubicBezTo>
              <a:close/>
              <a:moveTo>
                <a:pt x="623097" y="3899805"/>
              </a:moveTo>
              <a:cubicBezTo>
                <a:pt x="623097" y="3899805"/>
                <a:pt x="631517" y="3901674"/>
                <a:pt x="635260" y="3908214"/>
              </a:cubicBezTo>
              <a:cubicBezTo>
                <a:pt x="637131" y="3911951"/>
                <a:pt x="637131" y="3917557"/>
                <a:pt x="636196" y="3920360"/>
              </a:cubicBezTo>
              <a:cubicBezTo>
                <a:pt x="636196" y="3919425"/>
                <a:pt x="635260" y="3918491"/>
                <a:pt x="634324" y="3916623"/>
              </a:cubicBezTo>
              <a:cubicBezTo>
                <a:pt x="631517" y="3911951"/>
                <a:pt x="627775" y="3907280"/>
                <a:pt x="627775" y="3907280"/>
              </a:cubicBezTo>
              <a:cubicBezTo>
                <a:pt x="627775" y="3907280"/>
                <a:pt x="629646" y="3912885"/>
                <a:pt x="632453" y="3918491"/>
              </a:cubicBezTo>
              <a:cubicBezTo>
                <a:pt x="633389" y="3919425"/>
                <a:pt x="633389" y="3920360"/>
                <a:pt x="634324" y="3921294"/>
              </a:cubicBezTo>
              <a:cubicBezTo>
                <a:pt x="631517" y="3920360"/>
                <a:pt x="626839" y="3918491"/>
                <a:pt x="624032" y="3913820"/>
              </a:cubicBezTo>
              <a:cubicBezTo>
                <a:pt x="621225" y="3908214"/>
                <a:pt x="623097" y="3899805"/>
                <a:pt x="623097" y="3899805"/>
              </a:cubicBezTo>
              <a:close/>
              <a:moveTo>
                <a:pt x="701691" y="3899805"/>
              </a:moveTo>
              <a:cubicBezTo>
                <a:pt x="701691" y="3899805"/>
                <a:pt x="703562" y="3908214"/>
                <a:pt x="699819" y="3913820"/>
              </a:cubicBezTo>
              <a:cubicBezTo>
                <a:pt x="697948" y="3918491"/>
                <a:pt x="692334" y="3920360"/>
                <a:pt x="689527" y="3921294"/>
              </a:cubicBezTo>
              <a:cubicBezTo>
                <a:pt x="690463" y="3920360"/>
                <a:pt x="691399" y="3919425"/>
                <a:pt x="692334" y="3918491"/>
              </a:cubicBezTo>
              <a:cubicBezTo>
                <a:pt x="695141" y="3912885"/>
                <a:pt x="697012" y="3907280"/>
                <a:pt x="697012" y="3907280"/>
              </a:cubicBezTo>
              <a:cubicBezTo>
                <a:pt x="697012" y="3907280"/>
                <a:pt x="693270" y="3911951"/>
                <a:pt x="689527" y="3916623"/>
              </a:cubicBezTo>
              <a:cubicBezTo>
                <a:pt x="689527" y="3918491"/>
                <a:pt x="688592" y="3919425"/>
                <a:pt x="687656" y="3920360"/>
              </a:cubicBezTo>
              <a:cubicBezTo>
                <a:pt x="687656" y="3917557"/>
                <a:pt x="686720" y="3911951"/>
                <a:pt x="689527" y="3908214"/>
              </a:cubicBezTo>
              <a:cubicBezTo>
                <a:pt x="693270" y="3901674"/>
                <a:pt x="701691" y="3899805"/>
                <a:pt x="701691" y="3899805"/>
              </a:cubicBezTo>
              <a:close/>
              <a:moveTo>
                <a:pt x="736309" y="3899805"/>
              </a:moveTo>
              <a:cubicBezTo>
                <a:pt x="689527" y="3943717"/>
                <a:pt x="697012" y="4009117"/>
                <a:pt x="697012" y="4009117"/>
              </a:cubicBezTo>
              <a:cubicBezTo>
                <a:pt x="697012" y="4009117"/>
                <a:pt x="765314" y="3981089"/>
                <a:pt x="827067" y="4004446"/>
              </a:cubicBezTo>
              <a:cubicBezTo>
                <a:pt x="803676" y="4003511"/>
                <a:pt x="783092" y="4007249"/>
                <a:pt x="764379" y="4012854"/>
              </a:cubicBezTo>
              <a:cubicBezTo>
                <a:pt x="771864" y="4021263"/>
                <a:pt x="774671" y="4032474"/>
                <a:pt x="774671" y="4032474"/>
              </a:cubicBezTo>
              <a:cubicBezTo>
                <a:pt x="774671" y="4032474"/>
                <a:pt x="756894" y="4038080"/>
                <a:pt x="742859" y="4029672"/>
              </a:cubicBezTo>
              <a:cubicBezTo>
                <a:pt x="740988" y="4028737"/>
                <a:pt x="738181" y="4026869"/>
                <a:pt x="736309" y="4025000"/>
              </a:cubicBezTo>
              <a:cubicBezTo>
                <a:pt x="711983" y="4037146"/>
                <a:pt x="696077" y="4053029"/>
                <a:pt x="689527" y="4065174"/>
              </a:cubicBezTo>
              <a:cubicBezTo>
                <a:pt x="678300" y="4089466"/>
                <a:pt x="710111" y="4205318"/>
                <a:pt x="710111" y="4205318"/>
              </a:cubicBezTo>
              <a:lnTo>
                <a:pt x="613740" y="4205318"/>
              </a:lnTo>
              <a:cubicBezTo>
                <a:pt x="613740" y="4205318"/>
                <a:pt x="646488" y="4086663"/>
                <a:pt x="643681" y="4065174"/>
              </a:cubicBezTo>
              <a:cubicBezTo>
                <a:pt x="642745" y="4054430"/>
                <a:pt x="636663" y="4035277"/>
                <a:pt x="620758" y="4019044"/>
              </a:cubicBezTo>
              <a:lnTo>
                <a:pt x="595704" y="4002707"/>
              </a:lnTo>
              <a:lnTo>
                <a:pt x="588478" y="4006314"/>
              </a:lnTo>
              <a:cubicBezTo>
                <a:pt x="575379" y="4013789"/>
                <a:pt x="566958" y="4022197"/>
                <a:pt x="566958" y="4022197"/>
              </a:cubicBezTo>
              <a:cubicBezTo>
                <a:pt x="566958" y="4022197"/>
                <a:pt x="578186" y="4018460"/>
                <a:pt x="591285" y="4011920"/>
              </a:cubicBezTo>
              <a:cubicBezTo>
                <a:pt x="593156" y="4010051"/>
                <a:pt x="595963" y="4008183"/>
                <a:pt x="597834" y="4007249"/>
              </a:cubicBezTo>
              <a:cubicBezTo>
                <a:pt x="595963" y="4012854"/>
                <a:pt x="591285" y="4024066"/>
                <a:pt x="580993" y="4029672"/>
              </a:cubicBezTo>
              <a:cubicBezTo>
                <a:pt x="567894" y="4038080"/>
                <a:pt x="550117" y="4032474"/>
                <a:pt x="550117" y="4032474"/>
              </a:cubicBezTo>
              <a:cubicBezTo>
                <a:pt x="550117" y="4032474"/>
                <a:pt x="553859" y="4013789"/>
                <a:pt x="567894" y="4006314"/>
              </a:cubicBezTo>
              <a:cubicBezTo>
                <a:pt x="572572" y="4003511"/>
                <a:pt x="577952" y="4002344"/>
                <a:pt x="582981" y="4001993"/>
              </a:cubicBezTo>
              <a:lnTo>
                <a:pt x="595471" y="4002555"/>
              </a:lnTo>
              <a:lnTo>
                <a:pt x="588946" y="3998300"/>
              </a:lnTo>
              <a:cubicBezTo>
                <a:pt x="575496" y="3993059"/>
                <a:pt x="559005" y="3989964"/>
                <a:pt x="538889" y="3990431"/>
              </a:cubicBezTo>
              <a:cubicBezTo>
                <a:pt x="579121" y="3975483"/>
                <a:pt x="623097" y="3993234"/>
                <a:pt x="623097" y="3993234"/>
              </a:cubicBezTo>
              <a:cubicBezTo>
                <a:pt x="623097" y="3993234"/>
                <a:pt x="626839" y="3951191"/>
                <a:pt x="596899" y="3923163"/>
              </a:cubicBezTo>
              <a:cubicBezTo>
                <a:pt x="629646" y="3941848"/>
                <a:pt x="647423" y="3989497"/>
                <a:pt x="655844" y="4022197"/>
              </a:cubicBezTo>
              <a:cubicBezTo>
                <a:pt x="670814" y="3976417"/>
                <a:pt x="696077" y="3924097"/>
                <a:pt x="736309" y="3899805"/>
              </a:cubicBezTo>
              <a:close/>
              <a:moveTo>
                <a:pt x="1005962" y="3899805"/>
              </a:moveTo>
              <a:cubicBezTo>
                <a:pt x="1005962" y="3899805"/>
                <a:pt x="1014382" y="3901674"/>
                <a:pt x="1018125" y="3908214"/>
              </a:cubicBezTo>
              <a:cubicBezTo>
                <a:pt x="1019996" y="3911951"/>
                <a:pt x="1019996" y="3917557"/>
                <a:pt x="1019061" y="3920360"/>
              </a:cubicBezTo>
              <a:cubicBezTo>
                <a:pt x="1019061" y="3919425"/>
                <a:pt x="1018125" y="3918491"/>
                <a:pt x="1017189" y="3916623"/>
              </a:cubicBezTo>
              <a:cubicBezTo>
                <a:pt x="1014382" y="3911951"/>
                <a:pt x="1010640" y="3907280"/>
                <a:pt x="1010640" y="3907280"/>
              </a:cubicBezTo>
              <a:cubicBezTo>
                <a:pt x="1010640" y="3907280"/>
                <a:pt x="1012511" y="3912885"/>
                <a:pt x="1015318" y="3918491"/>
              </a:cubicBezTo>
              <a:cubicBezTo>
                <a:pt x="1016254" y="3919425"/>
                <a:pt x="1016254" y="3920360"/>
                <a:pt x="1017189" y="3921294"/>
              </a:cubicBezTo>
              <a:cubicBezTo>
                <a:pt x="1014382" y="3920360"/>
                <a:pt x="1009704" y="3918491"/>
                <a:pt x="1006897" y="3913820"/>
              </a:cubicBezTo>
              <a:cubicBezTo>
                <a:pt x="1004090" y="3908214"/>
                <a:pt x="1005962" y="3899805"/>
                <a:pt x="1005962" y="3899805"/>
              </a:cubicBezTo>
              <a:close/>
              <a:moveTo>
                <a:pt x="1084556" y="3899805"/>
              </a:moveTo>
              <a:cubicBezTo>
                <a:pt x="1084556" y="3899805"/>
                <a:pt x="1086427" y="3908214"/>
                <a:pt x="1082684" y="3913820"/>
              </a:cubicBezTo>
              <a:cubicBezTo>
                <a:pt x="1080813" y="3918491"/>
                <a:pt x="1075199" y="3920360"/>
                <a:pt x="1072392" y="3921294"/>
              </a:cubicBezTo>
              <a:cubicBezTo>
                <a:pt x="1073328" y="3920360"/>
                <a:pt x="1074264" y="3919425"/>
                <a:pt x="1075199" y="3918491"/>
              </a:cubicBezTo>
              <a:cubicBezTo>
                <a:pt x="1078006" y="3912885"/>
                <a:pt x="1079877" y="3907280"/>
                <a:pt x="1079877" y="3907280"/>
              </a:cubicBezTo>
              <a:cubicBezTo>
                <a:pt x="1079877" y="3907280"/>
                <a:pt x="1076135" y="3911951"/>
                <a:pt x="1072392" y="3916623"/>
              </a:cubicBezTo>
              <a:cubicBezTo>
                <a:pt x="1072392" y="3918491"/>
                <a:pt x="1071457" y="3919425"/>
                <a:pt x="1070521" y="3920360"/>
              </a:cubicBezTo>
              <a:cubicBezTo>
                <a:pt x="1070521" y="3917557"/>
                <a:pt x="1069585" y="3911951"/>
                <a:pt x="1072392" y="3908214"/>
              </a:cubicBezTo>
              <a:cubicBezTo>
                <a:pt x="1076135" y="3901674"/>
                <a:pt x="1084556" y="3899805"/>
                <a:pt x="1084556" y="3899805"/>
              </a:cubicBezTo>
              <a:close/>
              <a:moveTo>
                <a:pt x="1119174" y="3899805"/>
              </a:moveTo>
              <a:cubicBezTo>
                <a:pt x="1072392" y="3943717"/>
                <a:pt x="1079877" y="4009117"/>
                <a:pt x="1079877" y="4009117"/>
              </a:cubicBezTo>
              <a:cubicBezTo>
                <a:pt x="1079877" y="4009117"/>
                <a:pt x="1148179" y="3981089"/>
                <a:pt x="1209932" y="4004446"/>
              </a:cubicBezTo>
              <a:cubicBezTo>
                <a:pt x="1186541" y="4003511"/>
                <a:pt x="1165957" y="4007249"/>
                <a:pt x="1147244" y="4012854"/>
              </a:cubicBezTo>
              <a:cubicBezTo>
                <a:pt x="1154729" y="4021263"/>
                <a:pt x="1157536" y="4032474"/>
                <a:pt x="1157536" y="4032474"/>
              </a:cubicBezTo>
              <a:cubicBezTo>
                <a:pt x="1157536" y="4032474"/>
                <a:pt x="1139759" y="4038080"/>
                <a:pt x="1125724" y="4029672"/>
              </a:cubicBezTo>
              <a:cubicBezTo>
                <a:pt x="1123853" y="4028737"/>
                <a:pt x="1121046" y="4026869"/>
                <a:pt x="1119174" y="4025000"/>
              </a:cubicBezTo>
              <a:cubicBezTo>
                <a:pt x="1094848" y="4037146"/>
                <a:pt x="1078942" y="4053029"/>
                <a:pt x="1072392" y="4065174"/>
              </a:cubicBezTo>
              <a:cubicBezTo>
                <a:pt x="1061165" y="4089466"/>
                <a:pt x="1092976" y="4205318"/>
                <a:pt x="1092976" y="4205318"/>
              </a:cubicBezTo>
              <a:lnTo>
                <a:pt x="996605" y="4205318"/>
              </a:lnTo>
              <a:cubicBezTo>
                <a:pt x="996605" y="4205318"/>
                <a:pt x="1029353" y="4086663"/>
                <a:pt x="1026546" y="4065174"/>
              </a:cubicBezTo>
              <a:cubicBezTo>
                <a:pt x="1025610" y="4054430"/>
                <a:pt x="1019528" y="4035277"/>
                <a:pt x="1003623" y="4019044"/>
              </a:cubicBezTo>
              <a:lnTo>
                <a:pt x="978569" y="4002707"/>
              </a:lnTo>
              <a:lnTo>
                <a:pt x="971343" y="4006314"/>
              </a:lnTo>
              <a:cubicBezTo>
                <a:pt x="958244" y="4013789"/>
                <a:pt x="949823" y="4022197"/>
                <a:pt x="949823" y="4022197"/>
              </a:cubicBezTo>
              <a:cubicBezTo>
                <a:pt x="949823" y="4022197"/>
                <a:pt x="961051" y="4018460"/>
                <a:pt x="974150" y="4011920"/>
              </a:cubicBezTo>
              <a:cubicBezTo>
                <a:pt x="976021" y="4010051"/>
                <a:pt x="978828" y="4008183"/>
                <a:pt x="980699" y="4007249"/>
              </a:cubicBezTo>
              <a:cubicBezTo>
                <a:pt x="978828" y="4012854"/>
                <a:pt x="974150" y="4024066"/>
                <a:pt x="963858" y="4029672"/>
              </a:cubicBezTo>
              <a:cubicBezTo>
                <a:pt x="950759" y="4038080"/>
                <a:pt x="932982" y="4032474"/>
                <a:pt x="932982" y="4032474"/>
              </a:cubicBezTo>
              <a:cubicBezTo>
                <a:pt x="932982" y="4032474"/>
                <a:pt x="936724" y="4013789"/>
                <a:pt x="950759" y="4006314"/>
              </a:cubicBezTo>
              <a:cubicBezTo>
                <a:pt x="955437" y="4003511"/>
                <a:pt x="960817" y="4002344"/>
                <a:pt x="965846" y="4001993"/>
              </a:cubicBezTo>
              <a:lnTo>
                <a:pt x="978336" y="4002555"/>
              </a:lnTo>
              <a:lnTo>
                <a:pt x="971811" y="3998300"/>
              </a:lnTo>
              <a:cubicBezTo>
                <a:pt x="958361" y="3993059"/>
                <a:pt x="941870" y="3989964"/>
                <a:pt x="921754" y="3990431"/>
              </a:cubicBezTo>
              <a:cubicBezTo>
                <a:pt x="961986" y="3975483"/>
                <a:pt x="1005962" y="3993234"/>
                <a:pt x="1005962" y="3993234"/>
              </a:cubicBezTo>
              <a:cubicBezTo>
                <a:pt x="1005962" y="3993234"/>
                <a:pt x="1009704" y="3951191"/>
                <a:pt x="979764" y="3923163"/>
              </a:cubicBezTo>
              <a:cubicBezTo>
                <a:pt x="1012511" y="3941848"/>
                <a:pt x="1030288" y="3989497"/>
                <a:pt x="1038709" y="4022197"/>
              </a:cubicBezTo>
              <a:cubicBezTo>
                <a:pt x="1053679" y="3976417"/>
                <a:pt x="1078942" y="3924097"/>
                <a:pt x="1119174" y="3899805"/>
              </a:cubicBezTo>
              <a:close/>
              <a:moveTo>
                <a:pt x="1388827" y="3899805"/>
              </a:moveTo>
              <a:cubicBezTo>
                <a:pt x="1388827" y="3899805"/>
                <a:pt x="1397247" y="3901674"/>
                <a:pt x="1400990" y="3908214"/>
              </a:cubicBezTo>
              <a:cubicBezTo>
                <a:pt x="1402861" y="3911951"/>
                <a:pt x="1402861" y="3917557"/>
                <a:pt x="1401926" y="3920360"/>
              </a:cubicBezTo>
              <a:cubicBezTo>
                <a:pt x="1401926" y="3919425"/>
                <a:pt x="1400990" y="3918491"/>
                <a:pt x="1400054" y="3916623"/>
              </a:cubicBezTo>
              <a:cubicBezTo>
                <a:pt x="1397247" y="3911951"/>
                <a:pt x="1393505" y="3907280"/>
                <a:pt x="1393505" y="3907280"/>
              </a:cubicBezTo>
              <a:cubicBezTo>
                <a:pt x="1393505" y="3907280"/>
                <a:pt x="1395376" y="3912885"/>
                <a:pt x="1398183" y="3918491"/>
              </a:cubicBezTo>
              <a:cubicBezTo>
                <a:pt x="1399119" y="3919425"/>
                <a:pt x="1399119" y="3920360"/>
                <a:pt x="1400054" y="3921294"/>
              </a:cubicBezTo>
              <a:cubicBezTo>
                <a:pt x="1397247" y="3920360"/>
                <a:pt x="1392569" y="3918491"/>
                <a:pt x="1389762" y="3913820"/>
              </a:cubicBezTo>
              <a:cubicBezTo>
                <a:pt x="1386955" y="3908214"/>
                <a:pt x="1388827" y="3899805"/>
                <a:pt x="1388827" y="3899805"/>
              </a:cubicBezTo>
              <a:close/>
              <a:moveTo>
                <a:pt x="1467421" y="3899805"/>
              </a:moveTo>
              <a:cubicBezTo>
                <a:pt x="1467421" y="3899805"/>
                <a:pt x="1469292" y="3908214"/>
                <a:pt x="1465549" y="3913820"/>
              </a:cubicBezTo>
              <a:cubicBezTo>
                <a:pt x="1463678" y="3918491"/>
                <a:pt x="1458064" y="3920360"/>
                <a:pt x="1455257" y="3921294"/>
              </a:cubicBezTo>
              <a:cubicBezTo>
                <a:pt x="1456193" y="3920360"/>
                <a:pt x="1457129" y="3919425"/>
                <a:pt x="1458064" y="3918491"/>
              </a:cubicBezTo>
              <a:cubicBezTo>
                <a:pt x="1460871" y="3912885"/>
                <a:pt x="1462742" y="3907280"/>
                <a:pt x="1462742" y="3907280"/>
              </a:cubicBezTo>
              <a:cubicBezTo>
                <a:pt x="1462742" y="3907280"/>
                <a:pt x="1459000" y="3911951"/>
                <a:pt x="1455257" y="3916623"/>
              </a:cubicBezTo>
              <a:cubicBezTo>
                <a:pt x="1455257" y="3918491"/>
                <a:pt x="1454322" y="3919425"/>
                <a:pt x="1453386" y="3920360"/>
              </a:cubicBezTo>
              <a:cubicBezTo>
                <a:pt x="1453386" y="3917557"/>
                <a:pt x="1452450" y="3911951"/>
                <a:pt x="1455257" y="3908214"/>
              </a:cubicBezTo>
              <a:cubicBezTo>
                <a:pt x="1459000" y="3901674"/>
                <a:pt x="1467421" y="3899805"/>
                <a:pt x="1467421" y="3899805"/>
              </a:cubicBezTo>
              <a:close/>
              <a:moveTo>
                <a:pt x="1502039" y="3899805"/>
              </a:moveTo>
              <a:cubicBezTo>
                <a:pt x="1455257" y="3943717"/>
                <a:pt x="1462742" y="4009117"/>
                <a:pt x="1462742" y="4009117"/>
              </a:cubicBezTo>
              <a:cubicBezTo>
                <a:pt x="1462742" y="4009117"/>
                <a:pt x="1531044" y="3981089"/>
                <a:pt x="1592797" y="4004446"/>
              </a:cubicBezTo>
              <a:cubicBezTo>
                <a:pt x="1569406" y="4003511"/>
                <a:pt x="1548822" y="4007249"/>
                <a:pt x="1530109" y="4012854"/>
              </a:cubicBezTo>
              <a:cubicBezTo>
                <a:pt x="1537594" y="4021263"/>
                <a:pt x="1540401" y="4032474"/>
                <a:pt x="1540401" y="4032474"/>
              </a:cubicBezTo>
              <a:cubicBezTo>
                <a:pt x="1540401" y="4032474"/>
                <a:pt x="1522624" y="4038080"/>
                <a:pt x="1508589" y="4029672"/>
              </a:cubicBezTo>
              <a:cubicBezTo>
                <a:pt x="1506718" y="4028737"/>
                <a:pt x="1503911" y="4026869"/>
                <a:pt x="1502039" y="4025000"/>
              </a:cubicBezTo>
              <a:cubicBezTo>
                <a:pt x="1477713" y="4037146"/>
                <a:pt x="1461807" y="4053029"/>
                <a:pt x="1455257" y="4065174"/>
              </a:cubicBezTo>
              <a:cubicBezTo>
                <a:pt x="1444030" y="4089466"/>
                <a:pt x="1475841" y="4205318"/>
                <a:pt x="1475841" y="4205318"/>
              </a:cubicBezTo>
              <a:lnTo>
                <a:pt x="1379470" y="4205318"/>
              </a:lnTo>
              <a:cubicBezTo>
                <a:pt x="1379470" y="4205318"/>
                <a:pt x="1412218" y="4086663"/>
                <a:pt x="1409411" y="4065174"/>
              </a:cubicBezTo>
              <a:cubicBezTo>
                <a:pt x="1408475" y="4054430"/>
                <a:pt x="1402393" y="4035277"/>
                <a:pt x="1386488" y="4019044"/>
              </a:cubicBezTo>
              <a:lnTo>
                <a:pt x="1361434" y="4002707"/>
              </a:lnTo>
              <a:lnTo>
                <a:pt x="1354208" y="4006314"/>
              </a:lnTo>
              <a:cubicBezTo>
                <a:pt x="1341109" y="4013789"/>
                <a:pt x="1332688" y="4022197"/>
                <a:pt x="1332688" y="4022197"/>
              </a:cubicBezTo>
              <a:cubicBezTo>
                <a:pt x="1332688" y="4022197"/>
                <a:pt x="1343916" y="4018460"/>
                <a:pt x="1357015" y="4011920"/>
              </a:cubicBezTo>
              <a:cubicBezTo>
                <a:pt x="1358886" y="4010051"/>
                <a:pt x="1361693" y="4008183"/>
                <a:pt x="1363564" y="4007249"/>
              </a:cubicBezTo>
              <a:cubicBezTo>
                <a:pt x="1361693" y="4012854"/>
                <a:pt x="1357015" y="4024066"/>
                <a:pt x="1346723" y="4029672"/>
              </a:cubicBezTo>
              <a:cubicBezTo>
                <a:pt x="1333624" y="4038080"/>
                <a:pt x="1315847" y="4032474"/>
                <a:pt x="1315847" y="4032474"/>
              </a:cubicBezTo>
              <a:cubicBezTo>
                <a:pt x="1315847" y="4032474"/>
                <a:pt x="1319589" y="4013789"/>
                <a:pt x="1333624" y="4006314"/>
              </a:cubicBezTo>
              <a:cubicBezTo>
                <a:pt x="1338302" y="4003511"/>
                <a:pt x="1343682" y="4002344"/>
                <a:pt x="1348711" y="4001993"/>
              </a:cubicBezTo>
              <a:lnTo>
                <a:pt x="1361202" y="4002555"/>
              </a:lnTo>
              <a:lnTo>
                <a:pt x="1354676" y="3998300"/>
              </a:lnTo>
              <a:cubicBezTo>
                <a:pt x="1341226" y="3993059"/>
                <a:pt x="1324735" y="3989964"/>
                <a:pt x="1304619" y="3990431"/>
              </a:cubicBezTo>
              <a:cubicBezTo>
                <a:pt x="1344851" y="3975483"/>
                <a:pt x="1388827" y="3993234"/>
                <a:pt x="1388827" y="3993234"/>
              </a:cubicBezTo>
              <a:cubicBezTo>
                <a:pt x="1388827" y="3993234"/>
                <a:pt x="1392569" y="3951191"/>
                <a:pt x="1362629" y="3923163"/>
              </a:cubicBezTo>
              <a:cubicBezTo>
                <a:pt x="1395376" y="3941848"/>
                <a:pt x="1413153" y="3989497"/>
                <a:pt x="1421574" y="4022197"/>
              </a:cubicBezTo>
              <a:cubicBezTo>
                <a:pt x="1436544" y="3976417"/>
                <a:pt x="1461807" y="3924097"/>
                <a:pt x="1502039" y="3899805"/>
              </a:cubicBezTo>
              <a:close/>
              <a:moveTo>
                <a:pt x="1771691" y="3899805"/>
              </a:moveTo>
              <a:cubicBezTo>
                <a:pt x="1771691" y="3899805"/>
                <a:pt x="1780111" y="3901674"/>
                <a:pt x="1783854" y="3908214"/>
              </a:cubicBezTo>
              <a:cubicBezTo>
                <a:pt x="1785725" y="3911951"/>
                <a:pt x="1785725" y="3917557"/>
                <a:pt x="1784790" y="3920360"/>
              </a:cubicBezTo>
              <a:cubicBezTo>
                <a:pt x="1784790" y="3919425"/>
                <a:pt x="1783854" y="3918491"/>
                <a:pt x="1782918" y="3916623"/>
              </a:cubicBezTo>
              <a:cubicBezTo>
                <a:pt x="1780111" y="3911951"/>
                <a:pt x="1776369" y="3907280"/>
                <a:pt x="1776369" y="3907280"/>
              </a:cubicBezTo>
              <a:cubicBezTo>
                <a:pt x="1776369" y="3907280"/>
                <a:pt x="1778240" y="3912885"/>
                <a:pt x="1781047" y="3918491"/>
              </a:cubicBezTo>
              <a:cubicBezTo>
                <a:pt x="1781983" y="3919425"/>
                <a:pt x="1781983" y="3920360"/>
                <a:pt x="1782918" y="3921294"/>
              </a:cubicBezTo>
              <a:cubicBezTo>
                <a:pt x="1780111" y="3920360"/>
                <a:pt x="1775433" y="3918491"/>
                <a:pt x="1772626" y="3913820"/>
              </a:cubicBezTo>
              <a:cubicBezTo>
                <a:pt x="1769819" y="3908214"/>
                <a:pt x="1771691" y="3899805"/>
                <a:pt x="1771691" y="3899805"/>
              </a:cubicBezTo>
              <a:close/>
              <a:moveTo>
                <a:pt x="1850285" y="3899805"/>
              </a:moveTo>
              <a:cubicBezTo>
                <a:pt x="1850285" y="3899805"/>
                <a:pt x="1852156" y="3908214"/>
                <a:pt x="1848413" y="3913820"/>
              </a:cubicBezTo>
              <a:cubicBezTo>
                <a:pt x="1846542" y="3918491"/>
                <a:pt x="1840928" y="3920360"/>
                <a:pt x="1838121" y="3921294"/>
              </a:cubicBezTo>
              <a:cubicBezTo>
                <a:pt x="1839057" y="3920360"/>
                <a:pt x="1839993" y="3919425"/>
                <a:pt x="1840928" y="3918491"/>
              </a:cubicBezTo>
              <a:cubicBezTo>
                <a:pt x="1843735" y="3912885"/>
                <a:pt x="1845606" y="3907280"/>
                <a:pt x="1845606" y="3907280"/>
              </a:cubicBezTo>
              <a:cubicBezTo>
                <a:pt x="1845606" y="3907280"/>
                <a:pt x="1841864" y="3911951"/>
                <a:pt x="1838121" y="3916623"/>
              </a:cubicBezTo>
              <a:cubicBezTo>
                <a:pt x="1838121" y="3918491"/>
                <a:pt x="1837186" y="3919425"/>
                <a:pt x="1836250" y="3920360"/>
              </a:cubicBezTo>
              <a:cubicBezTo>
                <a:pt x="1836250" y="3917557"/>
                <a:pt x="1835314" y="3911951"/>
                <a:pt x="1838121" y="3908214"/>
              </a:cubicBezTo>
              <a:cubicBezTo>
                <a:pt x="1841864" y="3901674"/>
                <a:pt x="1850285" y="3899805"/>
                <a:pt x="1850285" y="3899805"/>
              </a:cubicBezTo>
              <a:close/>
              <a:moveTo>
                <a:pt x="1884903" y="3899805"/>
              </a:moveTo>
              <a:cubicBezTo>
                <a:pt x="1838121" y="3943717"/>
                <a:pt x="1845606" y="4009117"/>
                <a:pt x="1845606" y="4009117"/>
              </a:cubicBezTo>
              <a:cubicBezTo>
                <a:pt x="1845606" y="4009117"/>
                <a:pt x="1913908" y="3981089"/>
                <a:pt x="1975661" y="4004446"/>
              </a:cubicBezTo>
              <a:cubicBezTo>
                <a:pt x="1952270" y="4003511"/>
                <a:pt x="1931686" y="4007249"/>
                <a:pt x="1912973" y="4012854"/>
              </a:cubicBezTo>
              <a:cubicBezTo>
                <a:pt x="1920458" y="4021263"/>
                <a:pt x="1923265" y="4032474"/>
                <a:pt x="1923265" y="4032474"/>
              </a:cubicBezTo>
              <a:cubicBezTo>
                <a:pt x="1923265" y="4032474"/>
                <a:pt x="1905488" y="4038080"/>
                <a:pt x="1891453" y="4029672"/>
              </a:cubicBezTo>
              <a:cubicBezTo>
                <a:pt x="1889582" y="4028737"/>
                <a:pt x="1886775" y="4026869"/>
                <a:pt x="1884903" y="4025000"/>
              </a:cubicBezTo>
              <a:cubicBezTo>
                <a:pt x="1860577" y="4037146"/>
                <a:pt x="1844671" y="4053029"/>
                <a:pt x="1838121" y="4065174"/>
              </a:cubicBezTo>
              <a:cubicBezTo>
                <a:pt x="1826894" y="4089466"/>
                <a:pt x="1858705" y="4205318"/>
                <a:pt x="1858705" y="4205318"/>
              </a:cubicBezTo>
              <a:lnTo>
                <a:pt x="1762334" y="4205318"/>
              </a:lnTo>
              <a:cubicBezTo>
                <a:pt x="1762334" y="4205318"/>
                <a:pt x="1795082" y="4086663"/>
                <a:pt x="1792275" y="4065174"/>
              </a:cubicBezTo>
              <a:cubicBezTo>
                <a:pt x="1791339" y="4054430"/>
                <a:pt x="1785257" y="4035277"/>
                <a:pt x="1769352" y="4019044"/>
              </a:cubicBezTo>
              <a:lnTo>
                <a:pt x="1744298" y="4002707"/>
              </a:lnTo>
              <a:lnTo>
                <a:pt x="1737072" y="4006314"/>
              </a:lnTo>
              <a:cubicBezTo>
                <a:pt x="1723973" y="4013789"/>
                <a:pt x="1715552" y="4022197"/>
                <a:pt x="1715552" y="4022197"/>
              </a:cubicBezTo>
              <a:cubicBezTo>
                <a:pt x="1715552" y="4022197"/>
                <a:pt x="1726780" y="4018460"/>
                <a:pt x="1739879" y="4011920"/>
              </a:cubicBezTo>
              <a:cubicBezTo>
                <a:pt x="1741750" y="4010051"/>
                <a:pt x="1744557" y="4008183"/>
                <a:pt x="1746428" y="4007249"/>
              </a:cubicBezTo>
              <a:cubicBezTo>
                <a:pt x="1744557" y="4012854"/>
                <a:pt x="1739879" y="4024066"/>
                <a:pt x="1729587" y="4029672"/>
              </a:cubicBezTo>
              <a:cubicBezTo>
                <a:pt x="1716488" y="4038080"/>
                <a:pt x="1698711" y="4032474"/>
                <a:pt x="1698711" y="4032474"/>
              </a:cubicBezTo>
              <a:cubicBezTo>
                <a:pt x="1698711" y="4032474"/>
                <a:pt x="1702453" y="4013789"/>
                <a:pt x="1716488" y="4006314"/>
              </a:cubicBezTo>
              <a:cubicBezTo>
                <a:pt x="1721166" y="4003511"/>
                <a:pt x="1726546" y="4002344"/>
                <a:pt x="1731575" y="4001993"/>
              </a:cubicBezTo>
              <a:lnTo>
                <a:pt x="1744065" y="4002555"/>
              </a:lnTo>
              <a:lnTo>
                <a:pt x="1737540" y="3998300"/>
              </a:lnTo>
              <a:cubicBezTo>
                <a:pt x="1724090" y="3993059"/>
                <a:pt x="1707599" y="3989964"/>
                <a:pt x="1687483" y="3990431"/>
              </a:cubicBezTo>
              <a:cubicBezTo>
                <a:pt x="1727715" y="3975483"/>
                <a:pt x="1771691" y="3993234"/>
                <a:pt x="1771691" y="3993234"/>
              </a:cubicBezTo>
              <a:cubicBezTo>
                <a:pt x="1771691" y="3993234"/>
                <a:pt x="1775433" y="3951191"/>
                <a:pt x="1745493" y="3923163"/>
              </a:cubicBezTo>
              <a:cubicBezTo>
                <a:pt x="1778240" y="3941848"/>
                <a:pt x="1796017" y="3989497"/>
                <a:pt x="1804438" y="4022197"/>
              </a:cubicBezTo>
              <a:cubicBezTo>
                <a:pt x="1819408" y="3976417"/>
                <a:pt x="1844671" y="3924097"/>
                <a:pt x="1884903" y="3899805"/>
              </a:cubicBezTo>
              <a:close/>
              <a:moveTo>
                <a:pt x="2154556" y="3899805"/>
              </a:moveTo>
              <a:cubicBezTo>
                <a:pt x="2154556" y="3899805"/>
                <a:pt x="2162976" y="3901674"/>
                <a:pt x="2166719" y="3908214"/>
              </a:cubicBezTo>
              <a:cubicBezTo>
                <a:pt x="2168590" y="3911951"/>
                <a:pt x="2168590" y="3917557"/>
                <a:pt x="2167655" y="3920360"/>
              </a:cubicBezTo>
              <a:cubicBezTo>
                <a:pt x="2167655" y="3919425"/>
                <a:pt x="2166719" y="3918491"/>
                <a:pt x="2165783" y="3916623"/>
              </a:cubicBezTo>
              <a:cubicBezTo>
                <a:pt x="2162976" y="3911951"/>
                <a:pt x="2159234" y="3907280"/>
                <a:pt x="2159234" y="3907280"/>
              </a:cubicBezTo>
              <a:cubicBezTo>
                <a:pt x="2159234" y="3907280"/>
                <a:pt x="2161105" y="3912885"/>
                <a:pt x="2163912" y="3918491"/>
              </a:cubicBezTo>
              <a:cubicBezTo>
                <a:pt x="2164848" y="3919425"/>
                <a:pt x="2164848" y="3920360"/>
                <a:pt x="2165783" y="3921294"/>
              </a:cubicBezTo>
              <a:cubicBezTo>
                <a:pt x="2162976" y="3920360"/>
                <a:pt x="2158298" y="3918491"/>
                <a:pt x="2155491" y="3913820"/>
              </a:cubicBezTo>
              <a:cubicBezTo>
                <a:pt x="2152684" y="3908214"/>
                <a:pt x="2154556" y="3899805"/>
                <a:pt x="2154556" y="3899805"/>
              </a:cubicBezTo>
              <a:close/>
              <a:moveTo>
                <a:pt x="2233150" y="3899805"/>
              </a:moveTo>
              <a:cubicBezTo>
                <a:pt x="2233150" y="3899805"/>
                <a:pt x="2235021" y="3908214"/>
                <a:pt x="2231278" y="3913820"/>
              </a:cubicBezTo>
              <a:cubicBezTo>
                <a:pt x="2229407" y="3918491"/>
                <a:pt x="2223793" y="3920360"/>
                <a:pt x="2220986" y="3921294"/>
              </a:cubicBezTo>
              <a:cubicBezTo>
                <a:pt x="2221922" y="3920360"/>
                <a:pt x="2222858" y="3919425"/>
                <a:pt x="2223793" y="3918491"/>
              </a:cubicBezTo>
              <a:cubicBezTo>
                <a:pt x="2226600" y="3912885"/>
                <a:pt x="2228471" y="3907280"/>
                <a:pt x="2228471" y="3907280"/>
              </a:cubicBezTo>
              <a:cubicBezTo>
                <a:pt x="2228471" y="3907280"/>
                <a:pt x="2224729" y="3911951"/>
                <a:pt x="2220986" y="3916623"/>
              </a:cubicBezTo>
              <a:cubicBezTo>
                <a:pt x="2220986" y="3918491"/>
                <a:pt x="2220051" y="3919425"/>
                <a:pt x="2219115" y="3920360"/>
              </a:cubicBezTo>
              <a:cubicBezTo>
                <a:pt x="2219115" y="3917557"/>
                <a:pt x="2218179" y="3911951"/>
                <a:pt x="2220986" y="3908214"/>
              </a:cubicBezTo>
              <a:cubicBezTo>
                <a:pt x="2224729" y="3901674"/>
                <a:pt x="2233150" y="3899805"/>
                <a:pt x="2233150" y="3899805"/>
              </a:cubicBezTo>
              <a:close/>
              <a:moveTo>
                <a:pt x="2267768" y="3899805"/>
              </a:moveTo>
              <a:cubicBezTo>
                <a:pt x="2220986" y="3943717"/>
                <a:pt x="2228471" y="4009117"/>
                <a:pt x="2228471" y="4009117"/>
              </a:cubicBezTo>
              <a:cubicBezTo>
                <a:pt x="2228471" y="4009117"/>
                <a:pt x="2296773" y="3981089"/>
                <a:pt x="2358526" y="4004446"/>
              </a:cubicBezTo>
              <a:cubicBezTo>
                <a:pt x="2335135" y="4003511"/>
                <a:pt x="2314551" y="4007249"/>
                <a:pt x="2295838" y="4012854"/>
              </a:cubicBezTo>
              <a:cubicBezTo>
                <a:pt x="2303323" y="4021263"/>
                <a:pt x="2306130" y="4032474"/>
                <a:pt x="2306130" y="4032474"/>
              </a:cubicBezTo>
              <a:cubicBezTo>
                <a:pt x="2306130" y="4032474"/>
                <a:pt x="2288353" y="4038080"/>
                <a:pt x="2274318" y="4029672"/>
              </a:cubicBezTo>
              <a:cubicBezTo>
                <a:pt x="2272447" y="4028737"/>
                <a:pt x="2269640" y="4026869"/>
                <a:pt x="2267768" y="4025000"/>
              </a:cubicBezTo>
              <a:cubicBezTo>
                <a:pt x="2243442" y="4037146"/>
                <a:pt x="2227536" y="4053029"/>
                <a:pt x="2220986" y="4065174"/>
              </a:cubicBezTo>
              <a:cubicBezTo>
                <a:pt x="2209759" y="4089466"/>
                <a:pt x="2241570" y="4205318"/>
                <a:pt x="2241570" y="4205318"/>
              </a:cubicBezTo>
              <a:lnTo>
                <a:pt x="2145199" y="4205318"/>
              </a:lnTo>
              <a:cubicBezTo>
                <a:pt x="2145199" y="4205318"/>
                <a:pt x="2177947" y="4086663"/>
                <a:pt x="2175140" y="4065174"/>
              </a:cubicBezTo>
              <a:cubicBezTo>
                <a:pt x="2174204" y="4054430"/>
                <a:pt x="2168122" y="4035277"/>
                <a:pt x="2152217" y="4019044"/>
              </a:cubicBezTo>
              <a:lnTo>
                <a:pt x="2127163" y="4002707"/>
              </a:lnTo>
              <a:lnTo>
                <a:pt x="2119937" y="4006314"/>
              </a:lnTo>
              <a:cubicBezTo>
                <a:pt x="2106838" y="4013789"/>
                <a:pt x="2098417" y="4022197"/>
                <a:pt x="2098417" y="4022197"/>
              </a:cubicBezTo>
              <a:cubicBezTo>
                <a:pt x="2098417" y="4022197"/>
                <a:pt x="2109645" y="4018460"/>
                <a:pt x="2122744" y="4011920"/>
              </a:cubicBezTo>
              <a:cubicBezTo>
                <a:pt x="2124615" y="4010051"/>
                <a:pt x="2127422" y="4008183"/>
                <a:pt x="2129293" y="4007249"/>
              </a:cubicBezTo>
              <a:cubicBezTo>
                <a:pt x="2127422" y="4012854"/>
                <a:pt x="2122744" y="4024066"/>
                <a:pt x="2112452" y="4029672"/>
              </a:cubicBezTo>
              <a:cubicBezTo>
                <a:pt x="2099353" y="4038080"/>
                <a:pt x="2081576" y="4032474"/>
                <a:pt x="2081576" y="4032474"/>
              </a:cubicBezTo>
              <a:cubicBezTo>
                <a:pt x="2081576" y="4032474"/>
                <a:pt x="2085318" y="4013789"/>
                <a:pt x="2099353" y="4006314"/>
              </a:cubicBezTo>
              <a:cubicBezTo>
                <a:pt x="2104031" y="4003511"/>
                <a:pt x="2109411" y="4002344"/>
                <a:pt x="2114440" y="4001993"/>
              </a:cubicBezTo>
              <a:lnTo>
                <a:pt x="2126930" y="4002555"/>
              </a:lnTo>
              <a:lnTo>
                <a:pt x="2120405" y="3998300"/>
              </a:lnTo>
              <a:cubicBezTo>
                <a:pt x="2106955" y="3993059"/>
                <a:pt x="2090464" y="3989964"/>
                <a:pt x="2070348" y="3990431"/>
              </a:cubicBezTo>
              <a:cubicBezTo>
                <a:pt x="2110580" y="3975483"/>
                <a:pt x="2154556" y="3993234"/>
                <a:pt x="2154556" y="3993234"/>
              </a:cubicBezTo>
              <a:cubicBezTo>
                <a:pt x="2154556" y="3993234"/>
                <a:pt x="2158298" y="3951191"/>
                <a:pt x="2128358" y="3923163"/>
              </a:cubicBezTo>
              <a:cubicBezTo>
                <a:pt x="2161105" y="3941848"/>
                <a:pt x="2178882" y="3989497"/>
                <a:pt x="2187303" y="4022197"/>
              </a:cubicBezTo>
              <a:cubicBezTo>
                <a:pt x="2202273" y="3976417"/>
                <a:pt x="2227536" y="3924097"/>
                <a:pt x="2267768" y="3899805"/>
              </a:cubicBezTo>
              <a:close/>
              <a:moveTo>
                <a:pt x="2537421" y="3899805"/>
              </a:moveTo>
              <a:cubicBezTo>
                <a:pt x="2537421" y="3899805"/>
                <a:pt x="2545841" y="3901674"/>
                <a:pt x="2549584" y="3908214"/>
              </a:cubicBezTo>
              <a:cubicBezTo>
                <a:pt x="2551455" y="3911951"/>
                <a:pt x="2551455" y="3917557"/>
                <a:pt x="2550520" y="3920360"/>
              </a:cubicBezTo>
              <a:cubicBezTo>
                <a:pt x="2550520" y="3919425"/>
                <a:pt x="2549584" y="3918491"/>
                <a:pt x="2548648" y="3916623"/>
              </a:cubicBezTo>
              <a:cubicBezTo>
                <a:pt x="2545841" y="3911951"/>
                <a:pt x="2542099" y="3907280"/>
                <a:pt x="2542099" y="3907280"/>
              </a:cubicBezTo>
              <a:cubicBezTo>
                <a:pt x="2542099" y="3907280"/>
                <a:pt x="2543970" y="3912885"/>
                <a:pt x="2546777" y="3918491"/>
              </a:cubicBezTo>
              <a:cubicBezTo>
                <a:pt x="2547713" y="3919425"/>
                <a:pt x="2547713" y="3920360"/>
                <a:pt x="2548648" y="3921294"/>
              </a:cubicBezTo>
              <a:cubicBezTo>
                <a:pt x="2545841" y="3920360"/>
                <a:pt x="2541163" y="3918491"/>
                <a:pt x="2538356" y="3913820"/>
              </a:cubicBezTo>
              <a:cubicBezTo>
                <a:pt x="2535549" y="3908214"/>
                <a:pt x="2537421" y="3899805"/>
                <a:pt x="2537421" y="3899805"/>
              </a:cubicBezTo>
              <a:close/>
              <a:moveTo>
                <a:pt x="2616014" y="3899805"/>
              </a:moveTo>
              <a:cubicBezTo>
                <a:pt x="2616014" y="3899805"/>
                <a:pt x="2617886" y="3908214"/>
                <a:pt x="2614143" y="3913820"/>
              </a:cubicBezTo>
              <a:cubicBezTo>
                <a:pt x="2612272" y="3918491"/>
                <a:pt x="2606658" y="3920360"/>
                <a:pt x="2603851" y="3921294"/>
              </a:cubicBezTo>
              <a:cubicBezTo>
                <a:pt x="2604786" y="3920360"/>
                <a:pt x="2605722" y="3919425"/>
                <a:pt x="2606658" y="3918491"/>
              </a:cubicBezTo>
              <a:cubicBezTo>
                <a:pt x="2609465" y="3912885"/>
                <a:pt x="2611336" y="3907280"/>
                <a:pt x="2611336" y="3907280"/>
              </a:cubicBezTo>
              <a:cubicBezTo>
                <a:pt x="2611336" y="3907280"/>
                <a:pt x="2607594" y="3911951"/>
                <a:pt x="2603851" y="3916623"/>
              </a:cubicBezTo>
              <a:cubicBezTo>
                <a:pt x="2603851" y="3918491"/>
                <a:pt x="2602916" y="3919425"/>
                <a:pt x="2601980" y="3920360"/>
              </a:cubicBezTo>
              <a:cubicBezTo>
                <a:pt x="2601980" y="3917557"/>
                <a:pt x="2601044" y="3911951"/>
                <a:pt x="2603851" y="3908214"/>
              </a:cubicBezTo>
              <a:cubicBezTo>
                <a:pt x="2607594" y="3901674"/>
                <a:pt x="2616014" y="3899805"/>
                <a:pt x="2616014" y="3899805"/>
              </a:cubicBezTo>
              <a:close/>
              <a:moveTo>
                <a:pt x="2650633" y="3899805"/>
              </a:moveTo>
              <a:cubicBezTo>
                <a:pt x="2603851" y="3943717"/>
                <a:pt x="2611336" y="4009117"/>
                <a:pt x="2611336" y="4009117"/>
              </a:cubicBezTo>
              <a:cubicBezTo>
                <a:pt x="2611336" y="4009117"/>
                <a:pt x="2679638" y="3981089"/>
                <a:pt x="2741390" y="4004446"/>
              </a:cubicBezTo>
              <a:cubicBezTo>
                <a:pt x="2718000" y="4003511"/>
                <a:pt x="2697415" y="4007249"/>
                <a:pt x="2678702" y="4012854"/>
              </a:cubicBezTo>
              <a:cubicBezTo>
                <a:pt x="2686188" y="4021263"/>
                <a:pt x="2688995" y="4032474"/>
                <a:pt x="2688995" y="4032474"/>
              </a:cubicBezTo>
              <a:cubicBezTo>
                <a:pt x="2688995" y="4032474"/>
                <a:pt x="2671217" y="4038080"/>
                <a:pt x="2657183" y="4029672"/>
              </a:cubicBezTo>
              <a:cubicBezTo>
                <a:pt x="2655312" y="4028737"/>
                <a:pt x="2652505" y="4026869"/>
                <a:pt x="2650633" y="4025000"/>
              </a:cubicBezTo>
              <a:cubicBezTo>
                <a:pt x="2626307" y="4037146"/>
                <a:pt x="2610401" y="4053029"/>
                <a:pt x="2603851" y="4065174"/>
              </a:cubicBezTo>
              <a:cubicBezTo>
                <a:pt x="2592623" y="4089466"/>
                <a:pt x="2624435" y="4205318"/>
                <a:pt x="2624435" y="4205318"/>
              </a:cubicBezTo>
              <a:lnTo>
                <a:pt x="2528064" y="4205318"/>
              </a:lnTo>
              <a:cubicBezTo>
                <a:pt x="2528064" y="4205318"/>
                <a:pt x="2560812" y="4086663"/>
                <a:pt x="2558005" y="4065174"/>
              </a:cubicBezTo>
              <a:cubicBezTo>
                <a:pt x="2557069" y="4054430"/>
                <a:pt x="2550987" y="4035277"/>
                <a:pt x="2535082" y="4019044"/>
              </a:cubicBezTo>
              <a:lnTo>
                <a:pt x="2510028" y="4002707"/>
              </a:lnTo>
              <a:lnTo>
                <a:pt x="2502802" y="4006314"/>
              </a:lnTo>
              <a:cubicBezTo>
                <a:pt x="2489703" y="4013789"/>
                <a:pt x="2481282" y="4022197"/>
                <a:pt x="2481282" y="4022197"/>
              </a:cubicBezTo>
              <a:cubicBezTo>
                <a:pt x="2481282" y="4022197"/>
                <a:pt x="2492510" y="4018460"/>
                <a:pt x="2505609" y="4011920"/>
              </a:cubicBezTo>
              <a:cubicBezTo>
                <a:pt x="2507480" y="4010051"/>
                <a:pt x="2510287" y="4008183"/>
                <a:pt x="2512158" y="4007249"/>
              </a:cubicBezTo>
              <a:cubicBezTo>
                <a:pt x="2510287" y="4012854"/>
                <a:pt x="2505609" y="4024066"/>
                <a:pt x="2495317" y="4029672"/>
              </a:cubicBezTo>
              <a:cubicBezTo>
                <a:pt x="2482218" y="4038080"/>
                <a:pt x="2464441" y="4032474"/>
                <a:pt x="2464441" y="4032474"/>
              </a:cubicBezTo>
              <a:cubicBezTo>
                <a:pt x="2464441" y="4032474"/>
                <a:pt x="2468183" y="4013789"/>
                <a:pt x="2482218" y="4006314"/>
              </a:cubicBezTo>
              <a:cubicBezTo>
                <a:pt x="2486896" y="4003511"/>
                <a:pt x="2492276" y="4002344"/>
                <a:pt x="2497305" y="4001993"/>
              </a:cubicBezTo>
              <a:lnTo>
                <a:pt x="2509795" y="4002555"/>
              </a:lnTo>
              <a:lnTo>
                <a:pt x="2503270" y="3998300"/>
              </a:lnTo>
              <a:cubicBezTo>
                <a:pt x="2489820" y="3993059"/>
                <a:pt x="2473329" y="3989964"/>
                <a:pt x="2453213" y="3990431"/>
              </a:cubicBezTo>
              <a:cubicBezTo>
                <a:pt x="2493445" y="3975483"/>
                <a:pt x="2537421" y="3993234"/>
                <a:pt x="2537421" y="3993234"/>
              </a:cubicBezTo>
              <a:cubicBezTo>
                <a:pt x="2537421" y="3993234"/>
                <a:pt x="2541163" y="3951191"/>
                <a:pt x="2511223" y="3923163"/>
              </a:cubicBezTo>
              <a:cubicBezTo>
                <a:pt x="2543970" y="3941848"/>
                <a:pt x="2561747" y="3989497"/>
                <a:pt x="2570168" y="4022197"/>
              </a:cubicBezTo>
              <a:cubicBezTo>
                <a:pt x="2585138" y="3976417"/>
                <a:pt x="2610401" y="3924097"/>
                <a:pt x="2650633" y="3899805"/>
              </a:cubicBezTo>
              <a:close/>
              <a:moveTo>
                <a:pt x="2920286" y="3899805"/>
              </a:moveTo>
              <a:cubicBezTo>
                <a:pt x="2920286" y="3899805"/>
                <a:pt x="2928706" y="3901674"/>
                <a:pt x="2932449" y="3908214"/>
              </a:cubicBezTo>
              <a:cubicBezTo>
                <a:pt x="2934320" y="3911951"/>
                <a:pt x="2934320" y="3917557"/>
                <a:pt x="2933384" y="3920360"/>
              </a:cubicBezTo>
              <a:cubicBezTo>
                <a:pt x="2933384" y="3919425"/>
                <a:pt x="2932449" y="3918491"/>
                <a:pt x="2931513" y="3916623"/>
              </a:cubicBezTo>
              <a:cubicBezTo>
                <a:pt x="2928706" y="3911951"/>
                <a:pt x="2924964" y="3907280"/>
                <a:pt x="2924964" y="3907280"/>
              </a:cubicBezTo>
              <a:cubicBezTo>
                <a:pt x="2924964" y="3907280"/>
                <a:pt x="2926835" y="3912885"/>
                <a:pt x="2929642" y="3918491"/>
              </a:cubicBezTo>
              <a:cubicBezTo>
                <a:pt x="2930577" y="3919425"/>
                <a:pt x="2930577" y="3920360"/>
                <a:pt x="2931513" y="3921294"/>
              </a:cubicBezTo>
              <a:cubicBezTo>
                <a:pt x="2928706" y="3920360"/>
                <a:pt x="2924028" y="3918491"/>
                <a:pt x="2921221" y="3913820"/>
              </a:cubicBezTo>
              <a:cubicBezTo>
                <a:pt x="2918414" y="3908214"/>
                <a:pt x="2920286" y="3899805"/>
                <a:pt x="2920286" y="3899805"/>
              </a:cubicBezTo>
              <a:close/>
              <a:moveTo>
                <a:pt x="2998880" y="3899805"/>
              </a:moveTo>
              <a:cubicBezTo>
                <a:pt x="2998880" y="3899805"/>
                <a:pt x="3000750" y="3908214"/>
                <a:pt x="2997008" y="3913820"/>
              </a:cubicBezTo>
              <a:cubicBezTo>
                <a:pt x="2995137" y="3918491"/>
                <a:pt x="2989523" y="3920360"/>
                <a:pt x="2986716" y="3921294"/>
              </a:cubicBezTo>
              <a:cubicBezTo>
                <a:pt x="2987652" y="3920360"/>
                <a:pt x="2988587" y="3919425"/>
                <a:pt x="2989523" y="3918491"/>
              </a:cubicBezTo>
              <a:cubicBezTo>
                <a:pt x="2992330" y="3912885"/>
                <a:pt x="2994201" y="3907280"/>
                <a:pt x="2994201" y="3907280"/>
              </a:cubicBezTo>
              <a:cubicBezTo>
                <a:pt x="2994201" y="3907280"/>
                <a:pt x="2990459" y="3911951"/>
                <a:pt x="2986716" y="3916623"/>
              </a:cubicBezTo>
              <a:cubicBezTo>
                <a:pt x="2986716" y="3918491"/>
                <a:pt x="2985781" y="3919425"/>
                <a:pt x="2984845" y="3920360"/>
              </a:cubicBezTo>
              <a:cubicBezTo>
                <a:pt x="2984845" y="3917557"/>
                <a:pt x="2983909" y="3911951"/>
                <a:pt x="2986716" y="3908214"/>
              </a:cubicBezTo>
              <a:cubicBezTo>
                <a:pt x="2990459" y="3901674"/>
                <a:pt x="2998880" y="3899805"/>
                <a:pt x="2998880" y="3899805"/>
              </a:cubicBezTo>
              <a:close/>
              <a:moveTo>
                <a:pt x="3033498" y="3899805"/>
              </a:moveTo>
              <a:cubicBezTo>
                <a:pt x="2986716" y="3943717"/>
                <a:pt x="2994201" y="4009117"/>
                <a:pt x="2994201" y="4009117"/>
              </a:cubicBezTo>
              <a:cubicBezTo>
                <a:pt x="2994201" y="4009117"/>
                <a:pt x="3062503" y="3981089"/>
                <a:pt x="3124256" y="4004446"/>
              </a:cubicBezTo>
              <a:cubicBezTo>
                <a:pt x="3100864" y="4003511"/>
                <a:pt x="3080280" y="4007249"/>
                <a:pt x="3061568" y="4012854"/>
              </a:cubicBezTo>
              <a:cubicBezTo>
                <a:pt x="3069053" y="4021263"/>
                <a:pt x="3071859" y="4032474"/>
                <a:pt x="3071859" y="4032474"/>
              </a:cubicBezTo>
              <a:cubicBezTo>
                <a:pt x="3071859" y="4032474"/>
                <a:pt x="3054082" y="4038080"/>
                <a:pt x="3040048" y="4029672"/>
              </a:cubicBezTo>
              <a:cubicBezTo>
                <a:pt x="3038176" y="4028737"/>
                <a:pt x="3035370" y="4026869"/>
                <a:pt x="3033498" y="4025000"/>
              </a:cubicBezTo>
              <a:cubicBezTo>
                <a:pt x="3009171" y="4037146"/>
                <a:pt x="2993266" y="4053029"/>
                <a:pt x="2986716" y="4065174"/>
              </a:cubicBezTo>
              <a:cubicBezTo>
                <a:pt x="2975488" y="4089466"/>
                <a:pt x="3007300" y="4205318"/>
                <a:pt x="3007300" y="4205318"/>
              </a:cubicBezTo>
              <a:lnTo>
                <a:pt x="2910929" y="4205318"/>
              </a:lnTo>
              <a:cubicBezTo>
                <a:pt x="2910929" y="4205318"/>
                <a:pt x="2943677" y="4086663"/>
                <a:pt x="2940870" y="4065174"/>
              </a:cubicBezTo>
              <a:cubicBezTo>
                <a:pt x="2939934" y="4054430"/>
                <a:pt x="2933852" y="4035277"/>
                <a:pt x="2917946" y="4019044"/>
              </a:cubicBezTo>
              <a:lnTo>
                <a:pt x="2892892" y="4002707"/>
              </a:lnTo>
              <a:lnTo>
                <a:pt x="2885667" y="4006314"/>
              </a:lnTo>
              <a:cubicBezTo>
                <a:pt x="2872567" y="4013789"/>
                <a:pt x="2864146" y="4022197"/>
                <a:pt x="2864146" y="4022197"/>
              </a:cubicBezTo>
              <a:cubicBezTo>
                <a:pt x="2864146" y="4022197"/>
                <a:pt x="2875375" y="4018460"/>
                <a:pt x="2888473" y="4011920"/>
              </a:cubicBezTo>
              <a:cubicBezTo>
                <a:pt x="2890345" y="4010051"/>
                <a:pt x="2893151" y="4008183"/>
                <a:pt x="2895023" y="4007249"/>
              </a:cubicBezTo>
              <a:cubicBezTo>
                <a:pt x="2893151" y="4012854"/>
                <a:pt x="2888473" y="4024066"/>
                <a:pt x="2878182" y="4029672"/>
              </a:cubicBezTo>
              <a:cubicBezTo>
                <a:pt x="2865083" y="4038080"/>
                <a:pt x="2847305" y="4032474"/>
                <a:pt x="2847305" y="4032474"/>
              </a:cubicBezTo>
              <a:cubicBezTo>
                <a:pt x="2847305" y="4032474"/>
                <a:pt x="2851048" y="4013789"/>
                <a:pt x="2865083" y="4006314"/>
              </a:cubicBezTo>
              <a:cubicBezTo>
                <a:pt x="2869761" y="4003511"/>
                <a:pt x="2875141" y="4002344"/>
                <a:pt x="2880170" y="4001993"/>
              </a:cubicBezTo>
              <a:lnTo>
                <a:pt x="2892660" y="4002555"/>
              </a:lnTo>
              <a:lnTo>
                <a:pt x="2886135" y="3998300"/>
              </a:lnTo>
              <a:cubicBezTo>
                <a:pt x="2872685" y="3993059"/>
                <a:pt x="2856194" y="3989964"/>
                <a:pt x="2836078" y="3990431"/>
              </a:cubicBezTo>
              <a:cubicBezTo>
                <a:pt x="2876310" y="3975483"/>
                <a:pt x="2920286" y="3993234"/>
                <a:pt x="2920286" y="3993234"/>
              </a:cubicBezTo>
              <a:cubicBezTo>
                <a:pt x="2920286" y="3993234"/>
                <a:pt x="2924028" y="3951191"/>
                <a:pt x="2894088" y="3923163"/>
              </a:cubicBezTo>
              <a:cubicBezTo>
                <a:pt x="2926835" y="3941848"/>
                <a:pt x="2944612" y="3989497"/>
                <a:pt x="2953033" y="4022197"/>
              </a:cubicBezTo>
              <a:cubicBezTo>
                <a:pt x="2968003" y="3976417"/>
                <a:pt x="2993266" y="3924097"/>
                <a:pt x="3033498" y="3899805"/>
              </a:cubicBezTo>
              <a:close/>
              <a:moveTo>
                <a:pt x="3303151" y="3899805"/>
              </a:moveTo>
              <a:cubicBezTo>
                <a:pt x="3303151" y="3899805"/>
                <a:pt x="3311571" y="3901674"/>
                <a:pt x="3315314" y="3908214"/>
              </a:cubicBezTo>
              <a:cubicBezTo>
                <a:pt x="3317185" y="3911951"/>
                <a:pt x="3317185" y="3917557"/>
                <a:pt x="3316250" y="3920360"/>
              </a:cubicBezTo>
              <a:cubicBezTo>
                <a:pt x="3316250" y="3919425"/>
                <a:pt x="3315314" y="3918491"/>
                <a:pt x="3314378" y="3916623"/>
              </a:cubicBezTo>
              <a:cubicBezTo>
                <a:pt x="3311571" y="3911951"/>
                <a:pt x="3307829" y="3907280"/>
                <a:pt x="3307829" y="3907280"/>
              </a:cubicBezTo>
              <a:cubicBezTo>
                <a:pt x="3307829" y="3907280"/>
                <a:pt x="3309700" y="3912885"/>
                <a:pt x="3312507" y="3918491"/>
              </a:cubicBezTo>
              <a:cubicBezTo>
                <a:pt x="3313442" y="3919425"/>
                <a:pt x="3313442" y="3920360"/>
                <a:pt x="3314378" y="3921294"/>
              </a:cubicBezTo>
              <a:cubicBezTo>
                <a:pt x="3311571" y="3920360"/>
                <a:pt x="3306893" y="3918491"/>
                <a:pt x="3304086" y="3913820"/>
              </a:cubicBezTo>
              <a:cubicBezTo>
                <a:pt x="3301279" y="3908214"/>
                <a:pt x="3303151" y="3899805"/>
                <a:pt x="3303151" y="3899805"/>
              </a:cubicBezTo>
              <a:close/>
              <a:moveTo>
                <a:pt x="3381745" y="3899805"/>
              </a:moveTo>
              <a:cubicBezTo>
                <a:pt x="3381745" y="3899805"/>
                <a:pt x="3383616" y="3908214"/>
                <a:pt x="3379873" y="3913820"/>
              </a:cubicBezTo>
              <a:cubicBezTo>
                <a:pt x="3378002" y="3918491"/>
                <a:pt x="3372388" y="3920360"/>
                <a:pt x="3369581" y="3921294"/>
              </a:cubicBezTo>
              <a:cubicBezTo>
                <a:pt x="3370517" y="3920360"/>
                <a:pt x="3371452" y="3919425"/>
                <a:pt x="3372388" y="3918491"/>
              </a:cubicBezTo>
              <a:cubicBezTo>
                <a:pt x="3375195" y="3912885"/>
                <a:pt x="3377066" y="3907280"/>
                <a:pt x="3377066" y="3907280"/>
              </a:cubicBezTo>
              <a:cubicBezTo>
                <a:pt x="3377066" y="3907280"/>
                <a:pt x="3373324" y="3911951"/>
                <a:pt x="3369581" y="3916623"/>
              </a:cubicBezTo>
              <a:cubicBezTo>
                <a:pt x="3369581" y="3918491"/>
                <a:pt x="3368645" y="3919425"/>
                <a:pt x="3367710" y="3920360"/>
              </a:cubicBezTo>
              <a:cubicBezTo>
                <a:pt x="3367710" y="3917557"/>
                <a:pt x="3366774" y="3911951"/>
                <a:pt x="3369581" y="3908214"/>
              </a:cubicBezTo>
              <a:cubicBezTo>
                <a:pt x="3373324" y="3901674"/>
                <a:pt x="3381745" y="3899805"/>
                <a:pt x="3381745" y="3899805"/>
              </a:cubicBezTo>
              <a:close/>
              <a:moveTo>
                <a:pt x="3416363" y="3899805"/>
              </a:moveTo>
              <a:cubicBezTo>
                <a:pt x="3369581" y="3943717"/>
                <a:pt x="3377066" y="4009117"/>
                <a:pt x="3377066" y="4009117"/>
              </a:cubicBezTo>
              <a:cubicBezTo>
                <a:pt x="3377066" y="4009117"/>
                <a:pt x="3445368" y="3981089"/>
                <a:pt x="3507121" y="4004446"/>
              </a:cubicBezTo>
              <a:cubicBezTo>
                <a:pt x="3483729" y="4003511"/>
                <a:pt x="3463145" y="4007249"/>
                <a:pt x="3444433" y="4012854"/>
              </a:cubicBezTo>
              <a:cubicBezTo>
                <a:pt x="3451917" y="4021263"/>
                <a:pt x="3454724" y="4032474"/>
                <a:pt x="3454724" y="4032474"/>
              </a:cubicBezTo>
              <a:cubicBezTo>
                <a:pt x="3454724" y="4032474"/>
                <a:pt x="3436947" y="4038080"/>
                <a:pt x="3422913" y="4029672"/>
              </a:cubicBezTo>
              <a:cubicBezTo>
                <a:pt x="3421041" y="4028737"/>
                <a:pt x="3418234" y="4026869"/>
                <a:pt x="3416363" y="4025000"/>
              </a:cubicBezTo>
              <a:cubicBezTo>
                <a:pt x="3392036" y="4037146"/>
                <a:pt x="3376130" y="4053029"/>
                <a:pt x="3369581" y="4065174"/>
              </a:cubicBezTo>
              <a:cubicBezTo>
                <a:pt x="3358353" y="4089466"/>
                <a:pt x="3390165" y="4205318"/>
                <a:pt x="3390165" y="4205318"/>
              </a:cubicBezTo>
              <a:lnTo>
                <a:pt x="3293794" y="4205318"/>
              </a:lnTo>
              <a:cubicBezTo>
                <a:pt x="3293794" y="4205318"/>
                <a:pt x="3326541" y="4086663"/>
                <a:pt x="3323735" y="4065174"/>
              </a:cubicBezTo>
              <a:cubicBezTo>
                <a:pt x="3322798" y="4054430"/>
                <a:pt x="3316717" y="4035277"/>
                <a:pt x="3300811" y="4019044"/>
              </a:cubicBezTo>
              <a:lnTo>
                <a:pt x="3275758" y="4002707"/>
              </a:lnTo>
              <a:lnTo>
                <a:pt x="3268531" y="4006314"/>
              </a:lnTo>
              <a:cubicBezTo>
                <a:pt x="3255432" y="4013789"/>
                <a:pt x="3247012" y="4022197"/>
                <a:pt x="3247012" y="4022197"/>
              </a:cubicBezTo>
              <a:cubicBezTo>
                <a:pt x="3247012" y="4022197"/>
                <a:pt x="3258240" y="4018460"/>
                <a:pt x="3271339" y="4011920"/>
              </a:cubicBezTo>
              <a:cubicBezTo>
                <a:pt x="3273210" y="4010051"/>
                <a:pt x="3276017" y="4008183"/>
                <a:pt x="3277888" y="4007249"/>
              </a:cubicBezTo>
              <a:cubicBezTo>
                <a:pt x="3276017" y="4012854"/>
                <a:pt x="3271339" y="4024066"/>
                <a:pt x="3261047" y="4029672"/>
              </a:cubicBezTo>
              <a:cubicBezTo>
                <a:pt x="3247947" y="4038080"/>
                <a:pt x="3230170" y="4032474"/>
                <a:pt x="3230170" y="4032474"/>
              </a:cubicBezTo>
              <a:cubicBezTo>
                <a:pt x="3230170" y="4032474"/>
                <a:pt x="3233913" y="4013789"/>
                <a:pt x="3247947" y="4006314"/>
              </a:cubicBezTo>
              <a:cubicBezTo>
                <a:pt x="3252626" y="4003511"/>
                <a:pt x="3258006" y="4002344"/>
                <a:pt x="3263035" y="4001993"/>
              </a:cubicBezTo>
              <a:lnTo>
                <a:pt x="3275525" y="4002555"/>
              </a:lnTo>
              <a:lnTo>
                <a:pt x="3269000" y="3998300"/>
              </a:lnTo>
              <a:cubicBezTo>
                <a:pt x="3255550" y="3993059"/>
                <a:pt x="3239059" y="3989964"/>
                <a:pt x="3218943" y="3990431"/>
              </a:cubicBezTo>
              <a:cubicBezTo>
                <a:pt x="3259175" y="3975483"/>
                <a:pt x="3303151" y="3993234"/>
                <a:pt x="3303151" y="3993234"/>
              </a:cubicBezTo>
              <a:cubicBezTo>
                <a:pt x="3303151" y="3993234"/>
                <a:pt x="3306893" y="3951191"/>
                <a:pt x="3276952" y="3923163"/>
              </a:cubicBezTo>
              <a:cubicBezTo>
                <a:pt x="3309700" y="3941848"/>
                <a:pt x="3327477" y="3989497"/>
                <a:pt x="3335898" y="4022197"/>
              </a:cubicBezTo>
              <a:cubicBezTo>
                <a:pt x="3350868" y="3976417"/>
                <a:pt x="3376130" y="3924097"/>
                <a:pt x="3416363" y="3899805"/>
              </a:cubicBezTo>
              <a:close/>
              <a:moveTo>
                <a:pt x="3686014" y="3899805"/>
              </a:moveTo>
              <a:cubicBezTo>
                <a:pt x="3686014" y="3899805"/>
                <a:pt x="3694435" y="3901674"/>
                <a:pt x="3698178" y="3908214"/>
              </a:cubicBezTo>
              <a:cubicBezTo>
                <a:pt x="3700049" y="3911951"/>
                <a:pt x="3700049" y="3917557"/>
                <a:pt x="3699114" y="3920360"/>
              </a:cubicBezTo>
              <a:cubicBezTo>
                <a:pt x="3699114" y="3919425"/>
                <a:pt x="3698178" y="3918491"/>
                <a:pt x="3697242" y="3916623"/>
              </a:cubicBezTo>
              <a:cubicBezTo>
                <a:pt x="3694435" y="3911951"/>
                <a:pt x="3690694" y="3907280"/>
                <a:pt x="3690694" y="3907280"/>
              </a:cubicBezTo>
              <a:cubicBezTo>
                <a:pt x="3690694" y="3907280"/>
                <a:pt x="3692564" y="3912885"/>
                <a:pt x="3695372" y="3918491"/>
              </a:cubicBezTo>
              <a:cubicBezTo>
                <a:pt x="3696306" y="3919425"/>
                <a:pt x="3696306" y="3920360"/>
                <a:pt x="3697242" y="3921294"/>
              </a:cubicBezTo>
              <a:cubicBezTo>
                <a:pt x="3694435" y="3920360"/>
                <a:pt x="3689757" y="3918491"/>
                <a:pt x="3686951" y="3913820"/>
              </a:cubicBezTo>
              <a:cubicBezTo>
                <a:pt x="3684144" y="3908214"/>
                <a:pt x="3686014" y="3899805"/>
                <a:pt x="3686014" y="3899805"/>
              </a:cubicBezTo>
              <a:close/>
              <a:moveTo>
                <a:pt x="3764608" y="3899805"/>
              </a:moveTo>
              <a:cubicBezTo>
                <a:pt x="3764608" y="3899805"/>
                <a:pt x="3766480" y="3908214"/>
                <a:pt x="3762737" y="3913820"/>
              </a:cubicBezTo>
              <a:cubicBezTo>
                <a:pt x="3760866" y="3918491"/>
                <a:pt x="3755252" y="3920360"/>
                <a:pt x="3752445" y="3921294"/>
              </a:cubicBezTo>
              <a:cubicBezTo>
                <a:pt x="3753382" y="3920360"/>
                <a:pt x="3754316" y="3919425"/>
                <a:pt x="3755252" y="3918491"/>
              </a:cubicBezTo>
              <a:cubicBezTo>
                <a:pt x="3758060" y="3912885"/>
                <a:pt x="3759930" y="3907280"/>
                <a:pt x="3759930" y="3907280"/>
              </a:cubicBezTo>
              <a:cubicBezTo>
                <a:pt x="3759930" y="3907280"/>
                <a:pt x="3756188" y="3911951"/>
                <a:pt x="3752445" y="3916623"/>
              </a:cubicBezTo>
              <a:cubicBezTo>
                <a:pt x="3752445" y="3918491"/>
                <a:pt x="3751510" y="3919425"/>
                <a:pt x="3750574" y="3920360"/>
              </a:cubicBezTo>
              <a:cubicBezTo>
                <a:pt x="3750574" y="3917557"/>
                <a:pt x="3749639" y="3911951"/>
                <a:pt x="3752445" y="3908214"/>
              </a:cubicBezTo>
              <a:cubicBezTo>
                <a:pt x="3756188" y="3901674"/>
                <a:pt x="3764608" y="3899805"/>
                <a:pt x="3764608" y="3899805"/>
              </a:cubicBezTo>
              <a:close/>
              <a:moveTo>
                <a:pt x="3799228" y="3899805"/>
              </a:moveTo>
              <a:cubicBezTo>
                <a:pt x="3752445" y="3943717"/>
                <a:pt x="3759930" y="4009117"/>
                <a:pt x="3759930" y="4009117"/>
              </a:cubicBezTo>
              <a:cubicBezTo>
                <a:pt x="3759930" y="4009117"/>
                <a:pt x="3828232" y="3981089"/>
                <a:pt x="3889986" y="4004446"/>
              </a:cubicBezTo>
              <a:cubicBezTo>
                <a:pt x="3866594" y="4003511"/>
                <a:pt x="3846010" y="4007249"/>
                <a:pt x="3827296" y="4012854"/>
              </a:cubicBezTo>
              <a:cubicBezTo>
                <a:pt x="3834782" y="4021263"/>
                <a:pt x="3837589" y="4032474"/>
                <a:pt x="3837589" y="4032474"/>
              </a:cubicBezTo>
              <a:cubicBezTo>
                <a:pt x="3837589" y="4032474"/>
                <a:pt x="3819811" y="4038080"/>
                <a:pt x="3805777" y="4029672"/>
              </a:cubicBezTo>
              <a:cubicBezTo>
                <a:pt x="3803906" y="4028737"/>
                <a:pt x="3801098" y="4026869"/>
                <a:pt x="3799228" y="4025000"/>
              </a:cubicBezTo>
              <a:cubicBezTo>
                <a:pt x="3774901" y="4037146"/>
                <a:pt x="3758994" y="4053029"/>
                <a:pt x="3752445" y="4065174"/>
              </a:cubicBezTo>
              <a:cubicBezTo>
                <a:pt x="3741218" y="4089466"/>
                <a:pt x="3773029" y="4205318"/>
                <a:pt x="3773029" y="4205318"/>
              </a:cubicBezTo>
              <a:lnTo>
                <a:pt x="3676658" y="4205318"/>
              </a:lnTo>
              <a:cubicBezTo>
                <a:pt x="3676658" y="4205318"/>
                <a:pt x="3709406" y="4086663"/>
                <a:pt x="3706598" y="4065174"/>
              </a:cubicBezTo>
              <a:cubicBezTo>
                <a:pt x="3705663" y="4054430"/>
                <a:pt x="3699582" y="4035277"/>
                <a:pt x="3683675" y="4019044"/>
              </a:cubicBezTo>
              <a:lnTo>
                <a:pt x="3658622" y="4002707"/>
              </a:lnTo>
              <a:lnTo>
                <a:pt x="3651396" y="4006314"/>
              </a:lnTo>
              <a:cubicBezTo>
                <a:pt x="3638297" y="4013789"/>
                <a:pt x="3629876" y="4022197"/>
                <a:pt x="3629876" y="4022197"/>
              </a:cubicBezTo>
              <a:cubicBezTo>
                <a:pt x="3629876" y="4022197"/>
                <a:pt x="3641104" y="4018460"/>
                <a:pt x="3654203" y="4011920"/>
              </a:cubicBezTo>
              <a:cubicBezTo>
                <a:pt x="3656074" y="4010051"/>
                <a:pt x="3658881" y="4008183"/>
                <a:pt x="3660752" y="4007249"/>
              </a:cubicBezTo>
              <a:cubicBezTo>
                <a:pt x="3658881" y="4012854"/>
                <a:pt x="3654203" y="4024066"/>
                <a:pt x="3643910" y="4029672"/>
              </a:cubicBezTo>
              <a:cubicBezTo>
                <a:pt x="3630811" y="4038080"/>
                <a:pt x="3613035" y="4032474"/>
                <a:pt x="3613035" y="4032474"/>
              </a:cubicBezTo>
              <a:cubicBezTo>
                <a:pt x="3613035" y="4032474"/>
                <a:pt x="3616777" y="4013789"/>
                <a:pt x="3630811" y="4006314"/>
              </a:cubicBezTo>
              <a:cubicBezTo>
                <a:pt x="3635490" y="4003511"/>
                <a:pt x="3640870" y="4002344"/>
                <a:pt x="3645899" y="4001993"/>
              </a:cubicBezTo>
              <a:lnTo>
                <a:pt x="3658390" y="4002555"/>
              </a:lnTo>
              <a:lnTo>
                <a:pt x="3651863" y="3998300"/>
              </a:lnTo>
              <a:cubicBezTo>
                <a:pt x="3638414" y="3993059"/>
                <a:pt x="3621923" y="3989964"/>
                <a:pt x="3601807" y="3990431"/>
              </a:cubicBezTo>
              <a:cubicBezTo>
                <a:pt x="3642039" y="3975483"/>
                <a:pt x="3686014" y="3993234"/>
                <a:pt x="3686014" y="3993234"/>
              </a:cubicBezTo>
              <a:cubicBezTo>
                <a:pt x="3686014" y="3993234"/>
                <a:pt x="3689757" y="3951191"/>
                <a:pt x="3659816" y="3923163"/>
              </a:cubicBezTo>
              <a:cubicBezTo>
                <a:pt x="3692564" y="3941848"/>
                <a:pt x="3710341" y="3989497"/>
                <a:pt x="3718762" y="4022197"/>
              </a:cubicBezTo>
              <a:cubicBezTo>
                <a:pt x="3733732" y="3976417"/>
                <a:pt x="3758994" y="3924097"/>
                <a:pt x="3799228" y="3899805"/>
              </a:cubicBezTo>
              <a:close/>
              <a:moveTo>
                <a:pt x="279529" y="3837208"/>
              </a:moveTo>
              <a:cubicBezTo>
                <a:pt x="279529" y="3837208"/>
                <a:pt x="292628" y="3850288"/>
                <a:pt x="292628" y="3866171"/>
              </a:cubicBezTo>
              <a:cubicBezTo>
                <a:pt x="292628" y="3877383"/>
                <a:pt x="286078" y="3887660"/>
                <a:pt x="282336" y="3892331"/>
              </a:cubicBezTo>
              <a:cubicBezTo>
                <a:pt x="282336" y="3889528"/>
                <a:pt x="282336" y="3886725"/>
                <a:pt x="282336" y="3883923"/>
              </a:cubicBezTo>
              <a:cubicBezTo>
                <a:pt x="282336" y="3868974"/>
                <a:pt x="279529" y="3857762"/>
                <a:pt x="279529" y="3857762"/>
              </a:cubicBezTo>
              <a:cubicBezTo>
                <a:pt x="279529" y="3857762"/>
                <a:pt x="276722" y="3868974"/>
                <a:pt x="276722" y="3883923"/>
              </a:cubicBezTo>
              <a:cubicBezTo>
                <a:pt x="276722" y="3886725"/>
                <a:pt x="276722" y="3889528"/>
                <a:pt x="276722" y="3892331"/>
              </a:cubicBezTo>
              <a:cubicBezTo>
                <a:pt x="272979" y="3887660"/>
                <a:pt x="265494" y="3877383"/>
                <a:pt x="265494" y="3866171"/>
              </a:cubicBezTo>
              <a:cubicBezTo>
                <a:pt x="265494" y="3850288"/>
                <a:pt x="279529" y="3837208"/>
                <a:pt x="279529" y="3837208"/>
              </a:cubicBezTo>
              <a:close/>
              <a:moveTo>
                <a:pt x="662394" y="3837208"/>
              </a:moveTo>
              <a:cubicBezTo>
                <a:pt x="662394" y="3837208"/>
                <a:pt x="675493" y="3850288"/>
                <a:pt x="675493" y="3866171"/>
              </a:cubicBezTo>
              <a:cubicBezTo>
                <a:pt x="675493" y="3877383"/>
                <a:pt x="668943" y="3887660"/>
                <a:pt x="665201" y="3892331"/>
              </a:cubicBezTo>
              <a:cubicBezTo>
                <a:pt x="665201" y="3889528"/>
                <a:pt x="665201" y="3886725"/>
                <a:pt x="665201" y="3883923"/>
              </a:cubicBezTo>
              <a:cubicBezTo>
                <a:pt x="665201" y="3868974"/>
                <a:pt x="662394" y="3857762"/>
                <a:pt x="662394" y="3857762"/>
              </a:cubicBezTo>
              <a:cubicBezTo>
                <a:pt x="662394" y="3857762"/>
                <a:pt x="659587" y="3868974"/>
                <a:pt x="659587" y="3883923"/>
              </a:cubicBezTo>
              <a:cubicBezTo>
                <a:pt x="659587" y="3886725"/>
                <a:pt x="659587" y="3889528"/>
                <a:pt x="659587" y="3892331"/>
              </a:cubicBezTo>
              <a:cubicBezTo>
                <a:pt x="655844" y="3887660"/>
                <a:pt x="648359" y="3877383"/>
                <a:pt x="648359" y="3866171"/>
              </a:cubicBezTo>
              <a:cubicBezTo>
                <a:pt x="648359" y="3850288"/>
                <a:pt x="662394" y="3837208"/>
                <a:pt x="662394" y="3837208"/>
              </a:cubicBezTo>
              <a:close/>
              <a:moveTo>
                <a:pt x="1045259" y="3837208"/>
              </a:moveTo>
              <a:cubicBezTo>
                <a:pt x="1045259" y="3837208"/>
                <a:pt x="1058358" y="3850288"/>
                <a:pt x="1058358" y="3866171"/>
              </a:cubicBezTo>
              <a:cubicBezTo>
                <a:pt x="1058358" y="3877383"/>
                <a:pt x="1051808" y="3887660"/>
                <a:pt x="1048066" y="3892331"/>
              </a:cubicBezTo>
              <a:cubicBezTo>
                <a:pt x="1048066" y="3889528"/>
                <a:pt x="1048066" y="3886725"/>
                <a:pt x="1048066" y="3883923"/>
              </a:cubicBezTo>
              <a:cubicBezTo>
                <a:pt x="1048066" y="3868974"/>
                <a:pt x="1045259" y="3857762"/>
                <a:pt x="1045259" y="3857762"/>
              </a:cubicBezTo>
              <a:cubicBezTo>
                <a:pt x="1045259" y="3857762"/>
                <a:pt x="1042452" y="3868974"/>
                <a:pt x="1042452" y="3883923"/>
              </a:cubicBezTo>
              <a:cubicBezTo>
                <a:pt x="1042452" y="3886725"/>
                <a:pt x="1042452" y="3889528"/>
                <a:pt x="1042452" y="3892331"/>
              </a:cubicBezTo>
              <a:cubicBezTo>
                <a:pt x="1038709" y="3887660"/>
                <a:pt x="1031224" y="3877383"/>
                <a:pt x="1031224" y="3866171"/>
              </a:cubicBezTo>
              <a:cubicBezTo>
                <a:pt x="1031224" y="3850288"/>
                <a:pt x="1045259" y="3837208"/>
                <a:pt x="1045259" y="3837208"/>
              </a:cubicBezTo>
              <a:close/>
              <a:moveTo>
                <a:pt x="1428124" y="3837208"/>
              </a:moveTo>
              <a:cubicBezTo>
                <a:pt x="1428124" y="3837208"/>
                <a:pt x="1441223" y="3850288"/>
                <a:pt x="1441223" y="3866171"/>
              </a:cubicBezTo>
              <a:cubicBezTo>
                <a:pt x="1441223" y="3877383"/>
                <a:pt x="1434673" y="3887660"/>
                <a:pt x="1430931" y="3892331"/>
              </a:cubicBezTo>
              <a:cubicBezTo>
                <a:pt x="1430931" y="3889528"/>
                <a:pt x="1430931" y="3886725"/>
                <a:pt x="1430931" y="3883923"/>
              </a:cubicBezTo>
              <a:cubicBezTo>
                <a:pt x="1430931" y="3868974"/>
                <a:pt x="1428124" y="3857762"/>
                <a:pt x="1428124" y="3857762"/>
              </a:cubicBezTo>
              <a:cubicBezTo>
                <a:pt x="1428124" y="3857762"/>
                <a:pt x="1425317" y="3868974"/>
                <a:pt x="1425317" y="3883923"/>
              </a:cubicBezTo>
              <a:cubicBezTo>
                <a:pt x="1425317" y="3886725"/>
                <a:pt x="1425317" y="3889528"/>
                <a:pt x="1425317" y="3892331"/>
              </a:cubicBezTo>
              <a:cubicBezTo>
                <a:pt x="1421574" y="3887660"/>
                <a:pt x="1414089" y="3877383"/>
                <a:pt x="1414089" y="3866171"/>
              </a:cubicBezTo>
              <a:cubicBezTo>
                <a:pt x="1414089" y="3850288"/>
                <a:pt x="1428124" y="3837208"/>
                <a:pt x="1428124" y="3837208"/>
              </a:cubicBezTo>
              <a:close/>
              <a:moveTo>
                <a:pt x="1810988" y="3837208"/>
              </a:moveTo>
              <a:cubicBezTo>
                <a:pt x="1810988" y="3837208"/>
                <a:pt x="1824087" y="3850288"/>
                <a:pt x="1824087" y="3866171"/>
              </a:cubicBezTo>
              <a:cubicBezTo>
                <a:pt x="1824087" y="3877383"/>
                <a:pt x="1817537" y="3887660"/>
                <a:pt x="1813795" y="3892331"/>
              </a:cubicBezTo>
              <a:cubicBezTo>
                <a:pt x="1813795" y="3889528"/>
                <a:pt x="1813795" y="3886725"/>
                <a:pt x="1813795" y="3883923"/>
              </a:cubicBezTo>
              <a:cubicBezTo>
                <a:pt x="1813795" y="3868974"/>
                <a:pt x="1810988" y="3857762"/>
                <a:pt x="1810988" y="3857762"/>
              </a:cubicBezTo>
              <a:cubicBezTo>
                <a:pt x="1810988" y="3857762"/>
                <a:pt x="1808181" y="3868974"/>
                <a:pt x="1808181" y="3883923"/>
              </a:cubicBezTo>
              <a:cubicBezTo>
                <a:pt x="1808181" y="3886725"/>
                <a:pt x="1808181" y="3889528"/>
                <a:pt x="1808181" y="3892331"/>
              </a:cubicBezTo>
              <a:cubicBezTo>
                <a:pt x="1804438" y="3887660"/>
                <a:pt x="1796953" y="3877383"/>
                <a:pt x="1796953" y="3866171"/>
              </a:cubicBezTo>
              <a:cubicBezTo>
                <a:pt x="1796953" y="3850288"/>
                <a:pt x="1810988" y="3837208"/>
                <a:pt x="1810988" y="3837208"/>
              </a:cubicBezTo>
              <a:close/>
              <a:moveTo>
                <a:pt x="2193853" y="3837208"/>
              </a:moveTo>
              <a:cubicBezTo>
                <a:pt x="2193853" y="3837208"/>
                <a:pt x="2206952" y="3850288"/>
                <a:pt x="2206952" y="3866171"/>
              </a:cubicBezTo>
              <a:cubicBezTo>
                <a:pt x="2206952" y="3877383"/>
                <a:pt x="2200402" y="3887660"/>
                <a:pt x="2196660" y="3892331"/>
              </a:cubicBezTo>
              <a:cubicBezTo>
                <a:pt x="2196660" y="3889528"/>
                <a:pt x="2196660" y="3886725"/>
                <a:pt x="2196660" y="3883923"/>
              </a:cubicBezTo>
              <a:cubicBezTo>
                <a:pt x="2196660" y="3868974"/>
                <a:pt x="2193853" y="3857762"/>
                <a:pt x="2193853" y="3857762"/>
              </a:cubicBezTo>
              <a:cubicBezTo>
                <a:pt x="2193853" y="3857762"/>
                <a:pt x="2191046" y="3868974"/>
                <a:pt x="2191046" y="3883923"/>
              </a:cubicBezTo>
              <a:cubicBezTo>
                <a:pt x="2191046" y="3886725"/>
                <a:pt x="2191046" y="3889528"/>
                <a:pt x="2191046" y="3892331"/>
              </a:cubicBezTo>
              <a:cubicBezTo>
                <a:pt x="2187303" y="3887660"/>
                <a:pt x="2179818" y="3877383"/>
                <a:pt x="2179818" y="3866171"/>
              </a:cubicBezTo>
              <a:cubicBezTo>
                <a:pt x="2179818" y="3850288"/>
                <a:pt x="2193853" y="3837208"/>
                <a:pt x="2193853" y="3837208"/>
              </a:cubicBezTo>
              <a:close/>
              <a:moveTo>
                <a:pt x="2576718" y="3837208"/>
              </a:moveTo>
              <a:cubicBezTo>
                <a:pt x="2576718" y="3837208"/>
                <a:pt x="2589817" y="3850288"/>
                <a:pt x="2589817" y="3866171"/>
              </a:cubicBezTo>
              <a:cubicBezTo>
                <a:pt x="2589817" y="3877383"/>
                <a:pt x="2583267" y="3887660"/>
                <a:pt x="2579524" y="3892331"/>
              </a:cubicBezTo>
              <a:cubicBezTo>
                <a:pt x="2579524" y="3889528"/>
                <a:pt x="2579524" y="3886725"/>
                <a:pt x="2579524" y="3883923"/>
              </a:cubicBezTo>
              <a:cubicBezTo>
                <a:pt x="2579524" y="3868974"/>
                <a:pt x="2576718" y="3857762"/>
                <a:pt x="2576718" y="3857762"/>
              </a:cubicBezTo>
              <a:cubicBezTo>
                <a:pt x="2576718" y="3857762"/>
                <a:pt x="2573911" y="3868974"/>
                <a:pt x="2573911" y="3883923"/>
              </a:cubicBezTo>
              <a:cubicBezTo>
                <a:pt x="2573911" y="3886725"/>
                <a:pt x="2573911" y="3889528"/>
                <a:pt x="2573911" y="3892331"/>
              </a:cubicBezTo>
              <a:cubicBezTo>
                <a:pt x="2570168" y="3887660"/>
                <a:pt x="2562683" y="3877383"/>
                <a:pt x="2562683" y="3866171"/>
              </a:cubicBezTo>
              <a:cubicBezTo>
                <a:pt x="2562683" y="3850288"/>
                <a:pt x="2576718" y="3837208"/>
                <a:pt x="2576718" y="3837208"/>
              </a:cubicBezTo>
              <a:close/>
              <a:moveTo>
                <a:pt x="2959582" y="3837208"/>
              </a:moveTo>
              <a:cubicBezTo>
                <a:pt x="2959582" y="3837208"/>
                <a:pt x="2972682" y="3850288"/>
                <a:pt x="2972682" y="3866171"/>
              </a:cubicBezTo>
              <a:cubicBezTo>
                <a:pt x="2972682" y="3877383"/>
                <a:pt x="2966132" y="3887660"/>
                <a:pt x="2962389" y="3892331"/>
              </a:cubicBezTo>
              <a:cubicBezTo>
                <a:pt x="2962389" y="3889528"/>
                <a:pt x="2962389" y="3886725"/>
                <a:pt x="2962389" y="3883923"/>
              </a:cubicBezTo>
              <a:cubicBezTo>
                <a:pt x="2962389" y="3868974"/>
                <a:pt x="2959582" y="3857762"/>
                <a:pt x="2959582" y="3857762"/>
              </a:cubicBezTo>
              <a:cubicBezTo>
                <a:pt x="2959582" y="3857762"/>
                <a:pt x="2956776" y="3868974"/>
                <a:pt x="2956776" y="3883923"/>
              </a:cubicBezTo>
              <a:cubicBezTo>
                <a:pt x="2956776" y="3886725"/>
                <a:pt x="2956776" y="3889528"/>
                <a:pt x="2956776" y="3892331"/>
              </a:cubicBezTo>
              <a:cubicBezTo>
                <a:pt x="2953033" y="3887660"/>
                <a:pt x="2945548" y="3877383"/>
                <a:pt x="2945548" y="3866171"/>
              </a:cubicBezTo>
              <a:cubicBezTo>
                <a:pt x="2945548" y="3850288"/>
                <a:pt x="2959582" y="3837208"/>
                <a:pt x="2959582" y="3837208"/>
              </a:cubicBezTo>
              <a:close/>
              <a:moveTo>
                <a:pt x="3342447" y="3837208"/>
              </a:moveTo>
              <a:cubicBezTo>
                <a:pt x="3342447" y="3837208"/>
                <a:pt x="3355546" y="3850288"/>
                <a:pt x="3355546" y="3866171"/>
              </a:cubicBezTo>
              <a:cubicBezTo>
                <a:pt x="3355546" y="3877383"/>
                <a:pt x="3348997" y="3887660"/>
                <a:pt x="3345254" y="3892331"/>
              </a:cubicBezTo>
              <a:cubicBezTo>
                <a:pt x="3345254" y="3889528"/>
                <a:pt x="3345254" y="3886725"/>
                <a:pt x="3345254" y="3883923"/>
              </a:cubicBezTo>
              <a:cubicBezTo>
                <a:pt x="3345254" y="3868974"/>
                <a:pt x="3342447" y="3857762"/>
                <a:pt x="3342447" y="3857762"/>
              </a:cubicBezTo>
              <a:cubicBezTo>
                <a:pt x="3342447" y="3857762"/>
                <a:pt x="3339641" y="3868974"/>
                <a:pt x="3339641" y="3883923"/>
              </a:cubicBezTo>
              <a:cubicBezTo>
                <a:pt x="3339641" y="3886725"/>
                <a:pt x="3339641" y="3889528"/>
                <a:pt x="3339641" y="3892331"/>
              </a:cubicBezTo>
              <a:cubicBezTo>
                <a:pt x="3335898" y="3887660"/>
                <a:pt x="3328413" y="3877383"/>
                <a:pt x="3328413" y="3866171"/>
              </a:cubicBezTo>
              <a:cubicBezTo>
                <a:pt x="3328413" y="3850288"/>
                <a:pt x="3342447" y="3837208"/>
                <a:pt x="3342447" y="3837208"/>
              </a:cubicBezTo>
              <a:close/>
              <a:moveTo>
                <a:pt x="3725311" y="3837208"/>
              </a:moveTo>
              <a:cubicBezTo>
                <a:pt x="3725311" y="3837208"/>
                <a:pt x="3738411" y="3850288"/>
                <a:pt x="3738411" y="3866171"/>
              </a:cubicBezTo>
              <a:cubicBezTo>
                <a:pt x="3738411" y="3877383"/>
                <a:pt x="3731861" y="3887660"/>
                <a:pt x="3728119" y="3892331"/>
              </a:cubicBezTo>
              <a:cubicBezTo>
                <a:pt x="3728119" y="3889528"/>
                <a:pt x="3728119" y="3886725"/>
                <a:pt x="3728119" y="3883923"/>
              </a:cubicBezTo>
              <a:cubicBezTo>
                <a:pt x="3728119" y="3868974"/>
                <a:pt x="3725311" y="3857762"/>
                <a:pt x="3725311" y="3857762"/>
              </a:cubicBezTo>
              <a:cubicBezTo>
                <a:pt x="3725311" y="3857762"/>
                <a:pt x="3722505" y="3868974"/>
                <a:pt x="3722505" y="3883923"/>
              </a:cubicBezTo>
              <a:cubicBezTo>
                <a:pt x="3722505" y="3886725"/>
                <a:pt x="3722505" y="3889528"/>
                <a:pt x="3722505" y="3892331"/>
              </a:cubicBezTo>
              <a:cubicBezTo>
                <a:pt x="3718762" y="3887660"/>
                <a:pt x="3711278" y="3877383"/>
                <a:pt x="3711278" y="3866171"/>
              </a:cubicBezTo>
              <a:cubicBezTo>
                <a:pt x="3711278" y="3850288"/>
                <a:pt x="3725311" y="3837208"/>
                <a:pt x="3725311" y="3837208"/>
              </a:cubicBezTo>
              <a:close/>
              <a:moveTo>
                <a:pt x="192514" y="3816654"/>
              </a:moveTo>
              <a:cubicBezTo>
                <a:pt x="192514" y="3816654"/>
                <a:pt x="216841" y="3822259"/>
                <a:pt x="227133" y="3840945"/>
              </a:cubicBezTo>
              <a:cubicBezTo>
                <a:pt x="235554" y="3854025"/>
                <a:pt x="233682" y="3870842"/>
                <a:pt x="231811" y="3878317"/>
              </a:cubicBezTo>
              <a:cubicBezTo>
                <a:pt x="229940" y="3875514"/>
                <a:pt x="228068" y="3871777"/>
                <a:pt x="226197" y="3868040"/>
              </a:cubicBezTo>
              <a:cubicBezTo>
                <a:pt x="216841" y="3851222"/>
                <a:pt x="205613" y="3840011"/>
                <a:pt x="205613" y="3840011"/>
              </a:cubicBezTo>
              <a:cubicBezTo>
                <a:pt x="205613" y="3840011"/>
                <a:pt x="210291" y="3854960"/>
                <a:pt x="219648" y="3871777"/>
              </a:cubicBezTo>
              <a:cubicBezTo>
                <a:pt x="221519" y="3875514"/>
                <a:pt x="224326" y="3878317"/>
                <a:pt x="226197" y="3882054"/>
              </a:cubicBezTo>
              <a:cubicBezTo>
                <a:pt x="218712" y="3879251"/>
                <a:pt x="203742" y="3872711"/>
                <a:pt x="195321" y="3858697"/>
              </a:cubicBezTo>
              <a:cubicBezTo>
                <a:pt x="185029" y="3840945"/>
                <a:pt x="192514" y="3816654"/>
                <a:pt x="192514" y="3816654"/>
              </a:cubicBezTo>
              <a:close/>
              <a:moveTo>
                <a:pt x="366543" y="3816654"/>
              </a:moveTo>
              <a:cubicBezTo>
                <a:pt x="366543" y="3816654"/>
                <a:pt x="374029" y="3840945"/>
                <a:pt x="362801" y="3858697"/>
              </a:cubicBezTo>
              <a:cubicBezTo>
                <a:pt x="355316" y="3872711"/>
                <a:pt x="340346" y="3879251"/>
                <a:pt x="332860" y="3882054"/>
              </a:cubicBezTo>
              <a:cubicBezTo>
                <a:pt x="334732" y="3878317"/>
                <a:pt x="336603" y="3875514"/>
                <a:pt x="339410" y="3871777"/>
              </a:cubicBezTo>
              <a:cubicBezTo>
                <a:pt x="348766" y="3854960"/>
                <a:pt x="353444" y="3840011"/>
                <a:pt x="353444" y="3840011"/>
              </a:cubicBezTo>
              <a:cubicBezTo>
                <a:pt x="353444" y="3840011"/>
                <a:pt x="342217" y="3851222"/>
                <a:pt x="331925" y="3868040"/>
              </a:cubicBezTo>
              <a:cubicBezTo>
                <a:pt x="330053" y="3871777"/>
                <a:pt x="328182" y="3875514"/>
                <a:pt x="327247" y="3878317"/>
              </a:cubicBezTo>
              <a:cubicBezTo>
                <a:pt x="325375" y="3870842"/>
                <a:pt x="323504" y="3854025"/>
                <a:pt x="330989" y="3840945"/>
              </a:cubicBezTo>
              <a:cubicBezTo>
                <a:pt x="342217" y="3822259"/>
                <a:pt x="366543" y="3816654"/>
                <a:pt x="366543" y="3816654"/>
              </a:cubicBezTo>
              <a:close/>
              <a:moveTo>
                <a:pt x="575379" y="3816654"/>
              </a:moveTo>
              <a:cubicBezTo>
                <a:pt x="575379" y="3816654"/>
                <a:pt x="599706" y="3822259"/>
                <a:pt x="609998" y="3840945"/>
              </a:cubicBezTo>
              <a:cubicBezTo>
                <a:pt x="618418" y="3854025"/>
                <a:pt x="616547" y="3870842"/>
                <a:pt x="614676" y="3878317"/>
              </a:cubicBezTo>
              <a:cubicBezTo>
                <a:pt x="612805" y="3875514"/>
                <a:pt x="610933" y="3871777"/>
                <a:pt x="609062" y="3868040"/>
              </a:cubicBezTo>
              <a:cubicBezTo>
                <a:pt x="599706" y="3851222"/>
                <a:pt x="588478" y="3840011"/>
                <a:pt x="588478" y="3840011"/>
              </a:cubicBezTo>
              <a:cubicBezTo>
                <a:pt x="588478" y="3840011"/>
                <a:pt x="593156" y="3854960"/>
                <a:pt x="602513" y="3871777"/>
              </a:cubicBezTo>
              <a:cubicBezTo>
                <a:pt x="604384" y="3875514"/>
                <a:pt x="607191" y="3878317"/>
                <a:pt x="609062" y="3882054"/>
              </a:cubicBezTo>
              <a:cubicBezTo>
                <a:pt x="601577" y="3879251"/>
                <a:pt x="586607" y="3872711"/>
                <a:pt x="578186" y="3858697"/>
              </a:cubicBezTo>
              <a:cubicBezTo>
                <a:pt x="567894" y="3840945"/>
                <a:pt x="575379" y="3816654"/>
                <a:pt x="575379" y="3816654"/>
              </a:cubicBezTo>
              <a:close/>
              <a:moveTo>
                <a:pt x="749408" y="3816654"/>
              </a:moveTo>
              <a:cubicBezTo>
                <a:pt x="749408" y="3816654"/>
                <a:pt x="756894" y="3840945"/>
                <a:pt x="745666" y="3858697"/>
              </a:cubicBezTo>
              <a:cubicBezTo>
                <a:pt x="738181" y="3872711"/>
                <a:pt x="723210" y="3879251"/>
                <a:pt x="715725" y="3882054"/>
              </a:cubicBezTo>
              <a:cubicBezTo>
                <a:pt x="717597" y="3878317"/>
                <a:pt x="719468" y="3875514"/>
                <a:pt x="722275" y="3871777"/>
              </a:cubicBezTo>
              <a:cubicBezTo>
                <a:pt x="731631" y="3854960"/>
                <a:pt x="736309" y="3840011"/>
                <a:pt x="736309" y="3840011"/>
              </a:cubicBezTo>
              <a:cubicBezTo>
                <a:pt x="736309" y="3840011"/>
                <a:pt x="725082" y="3851222"/>
                <a:pt x="714790" y="3868040"/>
              </a:cubicBezTo>
              <a:cubicBezTo>
                <a:pt x="712918" y="3871777"/>
                <a:pt x="711047" y="3875514"/>
                <a:pt x="710111" y="3878317"/>
              </a:cubicBezTo>
              <a:cubicBezTo>
                <a:pt x="708240" y="3870842"/>
                <a:pt x="706369" y="3854025"/>
                <a:pt x="713854" y="3840945"/>
              </a:cubicBezTo>
              <a:cubicBezTo>
                <a:pt x="725082" y="3822259"/>
                <a:pt x="749408" y="3816654"/>
                <a:pt x="749408" y="3816654"/>
              </a:cubicBezTo>
              <a:close/>
              <a:moveTo>
                <a:pt x="958244" y="3816654"/>
              </a:moveTo>
              <a:cubicBezTo>
                <a:pt x="958244" y="3816654"/>
                <a:pt x="982571" y="3822259"/>
                <a:pt x="992863" y="3840945"/>
              </a:cubicBezTo>
              <a:cubicBezTo>
                <a:pt x="1001283" y="3854025"/>
                <a:pt x="999412" y="3870842"/>
                <a:pt x="997541" y="3878317"/>
              </a:cubicBezTo>
              <a:cubicBezTo>
                <a:pt x="995670" y="3875514"/>
                <a:pt x="993798" y="3871777"/>
                <a:pt x="991927" y="3868040"/>
              </a:cubicBezTo>
              <a:cubicBezTo>
                <a:pt x="982571" y="3851222"/>
                <a:pt x="971343" y="3840011"/>
                <a:pt x="971343" y="3840011"/>
              </a:cubicBezTo>
              <a:cubicBezTo>
                <a:pt x="971343" y="3840011"/>
                <a:pt x="976021" y="3854960"/>
                <a:pt x="985378" y="3871777"/>
              </a:cubicBezTo>
              <a:cubicBezTo>
                <a:pt x="987249" y="3875514"/>
                <a:pt x="990056" y="3878317"/>
                <a:pt x="991927" y="3882054"/>
              </a:cubicBezTo>
              <a:cubicBezTo>
                <a:pt x="984442" y="3879251"/>
                <a:pt x="969472" y="3872711"/>
                <a:pt x="961051" y="3858697"/>
              </a:cubicBezTo>
              <a:cubicBezTo>
                <a:pt x="950759" y="3840945"/>
                <a:pt x="958244" y="3816654"/>
                <a:pt x="958244" y="3816654"/>
              </a:cubicBezTo>
              <a:close/>
              <a:moveTo>
                <a:pt x="1132273" y="3816654"/>
              </a:moveTo>
              <a:cubicBezTo>
                <a:pt x="1132273" y="3816654"/>
                <a:pt x="1139759" y="3840945"/>
                <a:pt x="1128531" y="3858697"/>
              </a:cubicBezTo>
              <a:cubicBezTo>
                <a:pt x="1121046" y="3872711"/>
                <a:pt x="1106075" y="3879251"/>
                <a:pt x="1098590" y="3882054"/>
              </a:cubicBezTo>
              <a:cubicBezTo>
                <a:pt x="1100462" y="3878317"/>
                <a:pt x="1102333" y="3875514"/>
                <a:pt x="1105140" y="3871777"/>
              </a:cubicBezTo>
              <a:cubicBezTo>
                <a:pt x="1114496" y="3854960"/>
                <a:pt x="1119174" y="3840011"/>
                <a:pt x="1119174" y="3840011"/>
              </a:cubicBezTo>
              <a:cubicBezTo>
                <a:pt x="1119174" y="3840011"/>
                <a:pt x="1107947" y="3851222"/>
                <a:pt x="1097655" y="3868040"/>
              </a:cubicBezTo>
              <a:cubicBezTo>
                <a:pt x="1095783" y="3871777"/>
                <a:pt x="1093912" y="3875514"/>
                <a:pt x="1092976" y="3878317"/>
              </a:cubicBezTo>
              <a:cubicBezTo>
                <a:pt x="1091105" y="3870842"/>
                <a:pt x="1089234" y="3854025"/>
                <a:pt x="1096719" y="3840945"/>
              </a:cubicBezTo>
              <a:cubicBezTo>
                <a:pt x="1107947" y="3822259"/>
                <a:pt x="1132273" y="3816654"/>
                <a:pt x="1132273" y="3816654"/>
              </a:cubicBezTo>
              <a:close/>
              <a:moveTo>
                <a:pt x="1341109" y="3816654"/>
              </a:moveTo>
              <a:cubicBezTo>
                <a:pt x="1341109" y="3816654"/>
                <a:pt x="1365436" y="3822259"/>
                <a:pt x="1375728" y="3840945"/>
              </a:cubicBezTo>
              <a:cubicBezTo>
                <a:pt x="1384148" y="3854025"/>
                <a:pt x="1382277" y="3870842"/>
                <a:pt x="1380406" y="3878317"/>
              </a:cubicBezTo>
              <a:cubicBezTo>
                <a:pt x="1378535" y="3875514"/>
                <a:pt x="1376663" y="3871777"/>
                <a:pt x="1374792" y="3868040"/>
              </a:cubicBezTo>
              <a:cubicBezTo>
                <a:pt x="1365436" y="3851222"/>
                <a:pt x="1354208" y="3840011"/>
                <a:pt x="1354208" y="3840011"/>
              </a:cubicBezTo>
              <a:cubicBezTo>
                <a:pt x="1354208" y="3840011"/>
                <a:pt x="1358886" y="3854960"/>
                <a:pt x="1368243" y="3871777"/>
              </a:cubicBezTo>
              <a:cubicBezTo>
                <a:pt x="1370114" y="3875514"/>
                <a:pt x="1372921" y="3878317"/>
                <a:pt x="1374792" y="3882054"/>
              </a:cubicBezTo>
              <a:cubicBezTo>
                <a:pt x="1367307" y="3879251"/>
                <a:pt x="1352337" y="3872711"/>
                <a:pt x="1343916" y="3858697"/>
              </a:cubicBezTo>
              <a:cubicBezTo>
                <a:pt x="1333624" y="3840945"/>
                <a:pt x="1341109" y="3816654"/>
                <a:pt x="1341109" y="3816654"/>
              </a:cubicBezTo>
              <a:close/>
              <a:moveTo>
                <a:pt x="1515138" y="3816654"/>
              </a:moveTo>
              <a:cubicBezTo>
                <a:pt x="1515138" y="3816654"/>
                <a:pt x="1522624" y="3840945"/>
                <a:pt x="1511396" y="3858697"/>
              </a:cubicBezTo>
              <a:cubicBezTo>
                <a:pt x="1503911" y="3872711"/>
                <a:pt x="1488940" y="3879251"/>
                <a:pt x="1481455" y="3882054"/>
              </a:cubicBezTo>
              <a:cubicBezTo>
                <a:pt x="1483327" y="3878317"/>
                <a:pt x="1485198" y="3875514"/>
                <a:pt x="1488005" y="3871777"/>
              </a:cubicBezTo>
              <a:cubicBezTo>
                <a:pt x="1497361" y="3854960"/>
                <a:pt x="1502039" y="3840011"/>
                <a:pt x="1502039" y="3840011"/>
              </a:cubicBezTo>
              <a:cubicBezTo>
                <a:pt x="1502039" y="3840011"/>
                <a:pt x="1490812" y="3851222"/>
                <a:pt x="1480520" y="3868040"/>
              </a:cubicBezTo>
              <a:cubicBezTo>
                <a:pt x="1478648" y="3871777"/>
                <a:pt x="1476777" y="3875514"/>
                <a:pt x="1475841" y="3878317"/>
              </a:cubicBezTo>
              <a:cubicBezTo>
                <a:pt x="1473970" y="3870842"/>
                <a:pt x="1472099" y="3854025"/>
                <a:pt x="1479584" y="3840945"/>
              </a:cubicBezTo>
              <a:cubicBezTo>
                <a:pt x="1490812" y="3822259"/>
                <a:pt x="1515138" y="3816654"/>
                <a:pt x="1515138" y="3816654"/>
              </a:cubicBezTo>
              <a:close/>
              <a:moveTo>
                <a:pt x="1723973" y="3816654"/>
              </a:moveTo>
              <a:cubicBezTo>
                <a:pt x="1723973" y="3816654"/>
                <a:pt x="1748300" y="3822259"/>
                <a:pt x="1758592" y="3840945"/>
              </a:cubicBezTo>
              <a:cubicBezTo>
                <a:pt x="1767012" y="3854025"/>
                <a:pt x="1765141" y="3870842"/>
                <a:pt x="1763270" y="3878317"/>
              </a:cubicBezTo>
              <a:cubicBezTo>
                <a:pt x="1761399" y="3875514"/>
                <a:pt x="1759527" y="3871777"/>
                <a:pt x="1757656" y="3868040"/>
              </a:cubicBezTo>
              <a:cubicBezTo>
                <a:pt x="1748300" y="3851222"/>
                <a:pt x="1737072" y="3840011"/>
                <a:pt x="1737072" y="3840011"/>
              </a:cubicBezTo>
              <a:cubicBezTo>
                <a:pt x="1737072" y="3840011"/>
                <a:pt x="1741750" y="3854960"/>
                <a:pt x="1751107" y="3871777"/>
              </a:cubicBezTo>
              <a:cubicBezTo>
                <a:pt x="1752978" y="3875514"/>
                <a:pt x="1755785" y="3878317"/>
                <a:pt x="1757656" y="3882054"/>
              </a:cubicBezTo>
              <a:cubicBezTo>
                <a:pt x="1750171" y="3879251"/>
                <a:pt x="1735201" y="3872711"/>
                <a:pt x="1726780" y="3858697"/>
              </a:cubicBezTo>
              <a:cubicBezTo>
                <a:pt x="1716488" y="3840945"/>
                <a:pt x="1723973" y="3816654"/>
                <a:pt x="1723973" y="3816654"/>
              </a:cubicBezTo>
              <a:close/>
              <a:moveTo>
                <a:pt x="1898002" y="3816654"/>
              </a:moveTo>
              <a:cubicBezTo>
                <a:pt x="1898002" y="3816654"/>
                <a:pt x="1905488" y="3840945"/>
                <a:pt x="1894260" y="3858697"/>
              </a:cubicBezTo>
              <a:cubicBezTo>
                <a:pt x="1886775" y="3872711"/>
                <a:pt x="1871804" y="3879251"/>
                <a:pt x="1864319" y="3882054"/>
              </a:cubicBezTo>
              <a:cubicBezTo>
                <a:pt x="1866191" y="3878317"/>
                <a:pt x="1868062" y="3875514"/>
                <a:pt x="1870869" y="3871777"/>
              </a:cubicBezTo>
              <a:cubicBezTo>
                <a:pt x="1880225" y="3854960"/>
                <a:pt x="1884903" y="3840011"/>
                <a:pt x="1884903" y="3840011"/>
              </a:cubicBezTo>
              <a:cubicBezTo>
                <a:pt x="1884903" y="3840011"/>
                <a:pt x="1873676" y="3851222"/>
                <a:pt x="1863384" y="3868040"/>
              </a:cubicBezTo>
              <a:cubicBezTo>
                <a:pt x="1861512" y="3871777"/>
                <a:pt x="1859641" y="3875514"/>
                <a:pt x="1858705" y="3878317"/>
              </a:cubicBezTo>
              <a:cubicBezTo>
                <a:pt x="1856834" y="3870842"/>
                <a:pt x="1854963" y="3854025"/>
                <a:pt x="1862448" y="3840945"/>
              </a:cubicBezTo>
              <a:cubicBezTo>
                <a:pt x="1873676" y="3822259"/>
                <a:pt x="1898002" y="3816654"/>
                <a:pt x="1898002" y="3816654"/>
              </a:cubicBezTo>
              <a:close/>
              <a:moveTo>
                <a:pt x="2106838" y="3816654"/>
              </a:moveTo>
              <a:cubicBezTo>
                <a:pt x="2106838" y="3816654"/>
                <a:pt x="2131165" y="3822259"/>
                <a:pt x="2141457" y="3840945"/>
              </a:cubicBezTo>
              <a:cubicBezTo>
                <a:pt x="2149877" y="3854025"/>
                <a:pt x="2148006" y="3870842"/>
                <a:pt x="2146135" y="3878317"/>
              </a:cubicBezTo>
              <a:cubicBezTo>
                <a:pt x="2144264" y="3875514"/>
                <a:pt x="2142392" y="3871777"/>
                <a:pt x="2140521" y="3868040"/>
              </a:cubicBezTo>
              <a:cubicBezTo>
                <a:pt x="2131165" y="3851222"/>
                <a:pt x="2119937" y="3840011"/>
                <a:pt x="2119937" y="3840011"/>
              </a:cubicBezTo>
              <a:cubicBezTo>
                <a:pt x="2119937" y="3840011"/>
                <a:pt x="2124615" y="3854960"/>
                <a:pt x="2133972" y="3871777"/>
              </a:cubicBezTo>
              <a:cubicBezTo>
                <a:pt x="2135843" y="3875514"/>
                <a:pt x="2138650" y="3878317"/>
                <a:pt x="2140521" y="3882054"/>
              </a:cubicBezTo>
              <a:cubicBezTo>
                <a:pt x="2133036" y="3879251"/>
                <a:pt x="2118066" y="3872711"/>
                <a:pt x="2109645" y="3858697"/>
              </a:cubicBezTo>
              <a:cubicBezTo>
                <a:pt x="2099353" y="3840945"/>
                <a:pt x="2106838" y="3816654"/>
                <a:pt x="2106838" y="3816654"/>
              </a:cubicBezTo>
              <a:close/>
              <a:moveTo>
                <a:pt x="2280867" y="3816654"/>
              </a:moveTo>
              <a:cubicBezTo>
                <a:pt x="2280867" y="3816654"/>
                <a:pt x="2288353" y="3840945"/>
                <a:pt x="2277125" y="3858697"/>
              </a:cubicBezTo>
              <a:cubicBezTo>
                <a:pt x="2269640" y="3872711"/>
                <a:pt x="2254669" y="3879251"/>
                <a:pt x="2247184" y="3882054"/>
              </a:cubicBezTo>
              <a:cubicBezTo>
                <a:pt x="2249056" y="3878317"/>
                <a:pt x="2250927" y="3875514"/>
                <a:pt x="2253734" y="3871777"/>
              </a:cubicBezTo>
              <a:cubicBezTo>
                <a:pt x="2263090" y="3854960"/>
                <a:pt x="2267768" y="3840011"/>
                <a:pt x="2267768" y="3840011"/>
              </a:cubicBezTo>
              <a:cubicBezTo>
                <a:pt x="2267768" y="3840011"/>
                <a:pt x="2256541" y="3851222"/>
                <a:pt x="2246249" y="3868040"/>
              </a:cubicBezTo>
              <a:cubicBezTo>
                <a:pt x="2244377" y="3871777"/>
                <a:pt x="2242506" y="3875514"/>
                <a:pt x="2241570" y="3878317"/>
              </a:cubicBezTo>
              <a:cubicBezTo>
                <a:pt x="2239699" y="3870842"/>
                <a:pt x="2237828" y="3854025"/>
                <a:pt x="2245313" y="3840945"/>
              </a:cubicBezTo>
              <a:cubicBezTo>
                <a:pt x="2256541" y="3822259"/>
                <a:pt x="2280867" y="3816654"/>
                <a:pt x="2280867" y="3816654"/>
              </a:cubicBezTo>
              <a:close/>
              <a:moveTo>
                <a:pt x="2489703" y="3816654"/>
              </a:moveTo>
              <a:cubicBezTo>
                <a:pt x="2489703" y="3816654"/>
                <a:pt x="2514030" y="3822259"/>
                <a:pt x="2524322" y="3840945"/>
              </a:cubicBezTo>
              <a:cubicBezTo>
                <a:pt x="2532742" y="3854025"/>
                <a:pt x="2530871" y="3870842"/>
                <a:pt x="2529000" y="3878317"/>
              </a:cubicBezTo>
              <a:cubicBezTo>
                <a:pt x="2527129" y="3875514"/>
                <a:pt x="2525257" y="3871777"/>
                <a:pt x="2523386" y="3868040"/>
              </a:cubicBezTo>
              <a:cubicBezTo>
                <a:pt x="2514030" y="3851222"/>
                <a:pt x="2502802" y="3840011"/>
                <a:pt x="2502802" y="3840011"/>
              </a:cubicBezTo>
              <a:cubicBezTo>
                <a:pt x="2502802" y="3840011"/>
                <a:pt x="2507480" y="3854960"/>
                <a:pt x="2516837" y="3871777"/>
              </a:cubicBezTo>
              <a:cubicBezTo>
                <a:pt x="2518708" y="3875514"/>
                <a:pt x="2521515" y="3878317"/>
                <a:pt x="2523386" y="3882054"/>
              </a:cubicBezTo>
              <a:cubicBezTo>
                <a:pt x="2515901" y="3879251"/>
                <a:pt x="2500931" y="3872711"/>
                <a:pt x="2492510" y="3858697"/>
              </a:cubicBezTo>
              <a:cubicBezTo>
                <a:pt x="2482218" y="3840945"/>
                <a:pt x="2489703" y="3816654"/>
                <a:pt x="2489703" y="3816654"/>
              </a:cubicBezTo>
              <a:close/>
              <a:moveTo>
                <a:pt x="2663732" y="3816654"/>
              </a:moveTo>
              <a:cubicBezTo>
                <a:pt x="2663732" y="3816654"/>
                <a:pt x="2671217" y="3840945"/>
                <a:pt x="2659990" y="3858697"/>
              </a:cubicBezTo>
              <a:cubicBezTo>
                <a:pt x="2652505" y="3872711"/>
                <a:pt x="2637534" y="3879251"/>
                <a:pt x="2630049" y="3882054"/>
              </a:cubicBezTo>
              <a:cubicBezTo>
                <a:pt x="2631920" y="3878317"/>
                <a:pt x="2633791" y="3875514"/>
                <a:pt x="2636599" y="3871777"/>
              </a:cubicBezTo>
              <a:cubicBezTo>
                <a:pt x="2645955" y="3854960"/>
                <a:pt x="2650633" y="3840011"/>
                <a:pt x="2650633" y="3840011"/>
              </a:cubicBezTo>
              <a:cubicBezTo>
                <a:pt x="2650633" y="3840011"/>
                <a:pt x="2639406" y="3851222"/>
                <a:pt x="2629113" y="3868040"/>
              </a:cubicBezTo>
              <a:cubicBezTo>
                <a:pt x="2627242" y="3871777"/>
                <a:pt x="2625371" y="3875514"/>
                <a:pt x="2624435" y="3878317"/>
              </a:cubicBezTo>
              <a:cubicBezTo>
                <a:pt x="2622564" y="3870842"/>
                <a:pt x="2620692" y="3854025"/>
                <a:pt x="2628178" y="3840945"/>
              </a:cubicBezTo>
              <a:cubicBezTo>
                <a:pt x="2639406" y="3822259"/>
                <a:pt x="2663732" y="3816654"/>
                <a:pt x="2663732" y="3816654"/>
              </a:cubicBezTo>
              <a:close/>
              <a:moveTo>
                <a:pt x="2872567" y="3816654"/>
              </a:moveTo>
              <a:cubicBezTo>
                <a:pt x="2872567" y="3816654"/>
                <a:pt x="2896894" y="3822259"/>
                <a:pt x="2907187" y="3840945"/>
              </a:cubicBezTo>
              <a:cubicBezTo>
                <a:pt x="2915607" y="3854025"/>
                <a:pt x="2913736" y="3870842"/>
                <a:pt x="2911865" y="3878317"/>
              </a:cubicBezTo>
              <a:cubicBezTo>
                <a:pt x="2909994" y="3875514"/>
                <a:pt x="2908122" y="3871777"/>
                <a:pt x="2906251" y="3868040"/>
              </a:cubicBezTo>
              <a:cubicBezTo>
                <a:pt x="2896894" y="3851222"/>
                <a:pt x="2885667" y="3840011"/>
                <a:pt x="2885667" y="3840011"/>
              </a:cubicBezTo>
              <a:cubicBezTo>
                <a:pt x="2885667" y="3840011"/>
                <a:pt x="2890345" y="3854960"/>
                <a:pt x="2899701" y="3871777"/>
              </a:cubicBezTo>
              <a:cubicBezTo>
                <a:pt x="2901572" y="3875514"/>
                <a:pt x="2904379" y="3878317"/>
                <a:pt x="2906251" y="3882054"/>
              </a:cubicBezTo>
              <a:cubicBezTo>
                <a:pt x="2898766" y="3879251"/>
                <a:pt x="2883795" y="3872711"/>
                <a:pt x="2875375" y="3858697"/>
              </a:cubicBezTo>
              <a:cubicBezTo>
                <a:pt x="2865083" y="3840945"/>
                <a:pt x="2872567" y="3816654"/>
                <a:pt x="2872567" y="3816654"/>
              </a:cubicBezTo>
              <a:close/>
              <a:moveTo>
                <a:pt x="3046597" y="3816654"/>
              </a:moveTo>
              <a:cubicBezTo>
                <a:pt x="3046597" y="3816654"/>
                <a:pt x="3054082" y="3840945"/>
                <a:pt x="3042855" y="3858697"/>
              </a:cubicBezTo>
              <a:cubicBezTo>
                <a:pt x="3035370" y="3872711"/>
                <a:pt x="3020399" y="3879251"/>
                <a:pt x="3012914" y="3882054"/>
              </a:cubicBezTo>
              <a:cubicBezTo>
                <a:pt x="3014785" y="3878317"/>
                <a:pt x="3016657" y="3875514"/>
                <a:pt x="3019464" y="3871777"/>
              </a:cubicBezTo>
              <a:cubicBezTo>
                <a:pt x="3028820" y="3854960"/>
                <a:pt x="3033498" y="3840011"/>
                <a:pt x="3033498" y="3840011"/>
              </a:cubicBezTo>
              <a:cubicBezTo>
                <a:pt x="3033498" y="3840011"/>
                <a:pt x="3022270" y="3851222"/>
                <a:pt x="3011979" y="3868040"/>
              </a:cubicBezTo>
              <a:cubicBezTo>
                <a:pt x="3010107" y="3871777"/>
                <a:pt x="3008236" y="3875514"/>
                <a:pt x="3007300" y="3878317"/>
              </a:cubicBezTo>
              <a:cubicBezTo>
                <a:pt x="3005428" y="3870842"/>
                <a:pt x="3003558" y="3854025"/>
                <a:pt x="3011043" y="3840945"/>
              </a:cubicBezTo>
              <a:cubicBezTo>
                <a:pt x="3022270" y="3822259"/>
                <a:pt x="3046597" y="3816654"/>
                <a:pt x="3046597" y="3816654"/>
              </a:cubicBezTo>
              <a:close/>
              <a:moveTo>
                <a:pt x="3255432" y="3816654"/>
              </a:moveTo>
              <a:cubicBezTo>
                <a:pt x="3255432" y="3816654"/>
                <a:pt x="3279759" y="3822259"/>
                <a:pt x="3290052" y="3840945"/>
              </a:cubicBezTo>
              <a:cubicBezTo>
                <a:pt x="3298472" y="3854025"/>
                <a:pt x="3296601" y="3870842"/>
                <a:pt x="3294730" y="3878317"/>
              </a:cubicBezTo>
              <a:cubicBezTo>
                <a:pt x="3292858" y="3875514"/>
                <a:pt x="3290987" y="3871777"/>
                <a:pt x="3289115" y="3868040"/>
              </a:cubicBezTo>
              <a:cubicBezTo>
                <a:pt x="3279759" y="3851222"/>
                <a:pt x="3268531" y="3840011"/>
                <a:pt x="3268531" y="3840011"/>
              </a:cubicBezTo>
              <a:cubicBezTo>
                <a:pt x="3268531" y="3840011"/>
                <a:pt x="3273210" y="3854960"/>
                <a:pt x="3282566" y="3871777"/>
              </a:cubicBezTo>
              <a:cubicBezTo>
                <a:pt x="3284437" y="3875514"/>
                <a:pt x="3287245" y="3878317"/>
                <a:pt x="3289115" y="3882054"/>
              </a:cubicBezTo>
              <a:cubicBezTo>
                <a:pt x="3281631" y="3879251"/>
                <a:pt x="3266661" y="3872711"/>
                <a:pt x="3258240" y="3858697"/>
              </a:cubicBezTo>
              <a:cubicBezTo>
                <a:pt x="3247947" y="3840945"/>
                <a:pt x="3255432" y="3816654"/>
                <a:pt x="3255432" y="3816654"/>
              </a:cubicBezTo>
              <a:close/>
              <a:moveTo>
                <a:pt x="3429462" y="3816654"/>
              </a:moveTo>
              <a:cubicBezTo>
                <a:pt x="3429462" y="3816654"/>
                <a:pt x="3436947" y="3840945"/>
                <a:pt x="3425719" y="3858697"/>
              </a:cubicBezTo>
              <a:cubicBezTo>
                <a:pt x="3418234" y="3872711"/>
                <a:pt x="3403264" y="3879251"/>
                <a:pt x="3395779" y="3882054"/>
              </a:cubicBezTo>
              <a:cubicBezTo>
                <a:pt x="3397650" y="3878317"/>
                <a:pt x="3399522" y="3875514"/>
                <a:pt x="3402329" y="3871777"/>
              </a:cubicBezTo>
              <a:cubicBezTo>
                <a:pt x="3411685" y="3854960"/>
                <a:pt x="3416363" y="3840011"/>
                <a:pt x="3416363" y="3840011"/>
              </a:cubicBezTo>
              <a:cubicBezTo>
                <a:pt x="3416363" y="3840011"/>
                <a:pt x="3405135" y="3851222"/>
                <a:pt x="3394844" y="3868040"/>
              </a:cubicBezTo>
              <a:cubicBezTo>
                <a:pt x="3392972" y="3871777"/>
                <a:pt x="3391101" y="3875514"/>
                <a:pt x="3390165" y="3878317"/>
              </a:cubicBezTo>
              <a:cubicBezTo>
                <a:pt x="3388294" y="3870842"/>
                <a:pt x="3386423" y="3854025"/>
                <a:pt x="3393908" y="3840945"/>
              </a:cubicBezTo>
              <a:cubicBezTo>
                <a:pt x="3405135" y="3822259"/>
                <a:pt x="3429462" y="3816654"/>
                <a:pt x="3429462" y="3816654"/>
              </a:cubicBezTo>
              <a:close/>
              <a:moveTo>
                <a:pt x="3638297" y="3816654"/>
              </a:moveTo>
              <a:cubicBezTo>
                <a:pt x="3638297" y="3816654"/>
                <a:pt x="3662623" y="3822259"/>
                <a:pt x="3672915" y="3840945"/>
              </a:cubicBezTo>
              <a:cubicBezTo>
                <a:pt x="3681336" y="3854025"/>
                <a:pt x="3679465" y="3870842"/>
                <a:pt x="3677594" y="3878317"/>
              </a:cubicBezTo>
              <a:cubicBezTo>
                <a:pt x="3675723" y="3875514"/>
                <a:pt x="3673852" y="3871777"/>
                <a:pt x="3671980" y="3868040"/>
              </a:cubicBezTo>
              <a:cubicBezTo>
                <a:pt x="3662623" y="3851222"/>
                <a:pt x="3651396" y="3840011"/>
                <a:pt x="3651396" y="3840011"/>
              </a:cubicBezTo>
              <a:cubicBezTo>
                <a:pt x="3651396" y="3840011"/>
                <a:pt x="3656074" y="3854960"/>
                <a:pt x="3665431" y="3871777"/>
              </a:cubicBezTo>
              <a:cubicBezTo>
                <a:pt x="3667302" y="3875514"/>
                <a:pt x="3670109" y="3878317"/>
                <a:pt x="3671980" y="3882054"/>
              </a:cubicBezTo>
              <a:cubicBezTo>
                <a:pt x="3664495" y="3879251"/>
                <a:pt x="3649524" y="3872711"/>
                <a:pt x="3641104" y="3858697"/>
              </a:cubicBezTo>
              <a:cubicBezTo>
                <a:pt x="3630811" y="3840945"/>
                <a:pt x="3638297" y="3816654"/>
                <a:pt x="3638297" y="3816654"/>
              </a:cubicBezTo>
              <a:close/>
              <a:moveTo>
                <a:pt x="3812327" y="3816654"/>
              </a:moveTo>
              <a:cubicBezTo>
                <a:pt x="3812327" y="3816654"/>
                <a:pt x="3819811" y="3840945"/>
                <a:pt x="3808584" y="3858697"/>
              </a:cubicBezTo>
              <a:cubicBezTo>
                <a:pt x="3801098" y="3872711"/>
                <a:pt x="3786128" y="3879251"/>
                <a:pt x="3778644" y="3882054"/>
              </a:cubicBezTo>
              <a:cubicBezTo>
                <a:pt x="3780514" y="3878317"/>
                <a:pt x="3782386" y="3875514"/>
                <a:pt x="3785193" y="3871777"/>
              </a:cubicBezTo>
              <a:cubicBezTo>
                <a:pt x="3794549" y="3854960"/>
                <a:pt x="3799228" y="3840011"/>
                <a:pt x="3799228" y="3840011"/>
              </a:cubicBezTo>
              <a:cubicBezTo>
                <a:pt x="3799228" y="3840011"/>
                <a:pt x="3787999" y="3851222"/>
                <a:pt x="3777707" y="3868040"/>
              </a:cubicBezTo>
              <a:cubicBezTo>
                <a:pt x="3775836" y="3871777"/>
                <a:pt x="3773965" y="3875514"/>
                <a:pt x="3773029" y="3878317"/>
              </a:cubicBezTo>
              <a:cubicBezTo>
                <a:pt x="3771158" y="3870842"/>
                <a:pt x="3769287" y="3854025"/>
                <a:pt x="3776772" y="3840945"/>
              </a:cubicBezTo>
              <a:cubicBezTo>
                <a:pt x="3787999" y="3822259"/>
                <a:pt x="3812327" y="3816654"/>
                <a:pt x="3812327" y="3816654"/>
              </a:cubicBezTo>
              <a:close/>
              <a:moveTo>
                <a:pt x="226197" y="3586633"/>
              </a:moveTo>
              <a:cubicBezTo>
                <a:pt x="224326" y="3589436"/>
                <a:pt x="221519" y="3593173"/>
                <a:pt x="219648" y="3595976"/>
              </a:cubicBezTo>
              <a:cubicBezTo>
                <a:pt x="210291" y="3612793"/>
                <a:pt x="205613" y="3628676"/>
                <a:pt x="205613" y="3628676"/>
              </a:cubicBezTo>
              <a:cubicBezTo>
                <a:pt x="205613" y="3628676"/>
                <a:pt x="216841" y="3616530"/>
                <a:pt x="226197" y="3599713"/>
              </a:cubicBezTo>
              <a:cubicBezTo>
                <a:pt x="228068" y="3596910"/>
                <a:pt x="229940" y="3593173"/>
                <a:pt x="231811" y="3590370"/>
              </a:cubicBezTo>
              <a:cubicBezTo>
                <a:pt x="233682" y="3597844"/>
                <a:pt x="235554" y="3613727"/>
                <a:pt x="227133" y="3627741"/>
              </a:cubicBezTo>
              <a:cubicBezTo>
                <a:pt x="216841" y="3645493"/>
                <a:pt x="192514" y="3651099"/>
                <a:pt x="192514" y="3651099"/>
              </a:cubicBezTo>
              <a:cubicBezTo>
                <a:pt x="192514" y="3651099"/>
                <a:pt x="185029" y="3627741"/>
                <a:pt x="195321" y="3609056"/>
              </a:cubicBezTo>
              <a:cubicBezTo>
                <a:pt x="203742" y="3595976"/>
                <a:pt x="218712" y="3589436"/>
                <a:pt x="226197" y="3586633"/>
              </a:cubicBezTo>
              <a:close/>
              <a:moveTo>
                <a:pt x="332860" y="3586633"/>
              </a:moveTo>
              <a:cubicBezTo>
                <a:pt x="340346" y="3589436"/>
                <a:pt x="355316" y="3595976"/>
                <a:pt x="362801" y="3609056"/>
              </a:cubicBezTo>
              <a:cubicBezTo>
                <a:pt x="374029" y="3627741"/>
                <a:pt x="366543" y="3652033"/>
                <a:pt x="366543" y="3652033"/>
              </a:cubicBezTo>
              <a:cubicBezTo>
                <a:pt x="366543" y="3652033"/>
                <a:pt x="342217" y="3645493"/>
                <a:pt x="330989" y="3627741"/>
              </a:cubicBezTo>
              <a:cubicBezTo>
                <a:pt x="323504" y="3613727"/>
                <a:pt x="325375" y="3597844"/>
                <a:pt x="327247" y="3590370"/>
              </a:cubicBezTo>
              <a:cubicBezTo>
                <a:pt x="328182" y="3593173"/>
                <a:pt x="330053" y="3596910"/>
                <a:pt x="331925" y="3599713"/>
              </a:cubicBezTo>
              <a:cubicBezTo>
                <a:pt x="342217" y="3616530"/>
                <a:pt x="353444" y="3628676"/>
                <a:pt x="353444" y="3628676"/>
              </a:cubicBezTo>
              <a:cubicBezTo>
                <a:pt x="353444" y="3628676"/>
                <a:pt x="348766" y="3612793"/>
                <a:pt x="339410" y="3595976"/>
              </a:cubicBezTo>
              <a:cubicBezTo>
                <a:pt x="336603" y="3593173"/>
                <a:pt x="334732" y="3589436"/>
                <a:pt x="332860" y="3586633"/>
              </a:cubicBezTo>
              <a:close/>
              <a:moveTo>
                <a:pt x="609062" y="3586633"/>
              </a:moveTo>
              <a:cubicBezTo>
                <a:pt x="607191" y="3589436"/>
                <a:pt x="604384" y="3593173"/>
                <a:pt x="602513" y="3595976"/>
              </a:cubicBezTo>
              <a:cubicBezTo>
                <a:pt x="593156" y="3612793"/>
                <a:pt x="588478" y="3628676"/>
                <a:pt x="588478" y="3628676"/>
              </a:cubicBezTo>
              <a:cubicBezTo>
                <a:pt x="588478" y="3628676"/>
                <a:pt x="599706" y="3616530"/>
                <a:pt x="609062" y="3599713"/>
              </a:cubicBezTo>
              <a:cubicBezTo>
                <a:pt x="610933" y="3596910"/>
                <a:pt x="612805" y="3593173"/>
                <a:pt x="614676" y="3590370"/>
              </a:cubicBezTo>
              <a:cubicBezTo>
                <a:pt x="616547" y="3597844"/>
                <a:pt x="618418" y="3613727"/>
                <a:pt x="609998" y="3627741"/>
              </a:cubicBezTo>
              <a:cubicBezTo>
                <a:pt x="599706" y="3645493"/>
                <a:pt x="575379" y="3651099"/>
                <a:pt x="575379" y="3651099"/>
              </a:cubicBezTo>
              <a:cubicBezTo>
                <a:pt x="575379" y="3651099"/>
                <a:pt x="567894" y="3627741"/>
                <a:pt x="578186" y="3609056"/>
              </a:cubicBezTo>
              <a:cubicBezTo>
                <a:pt x="586607" y="3595976"/>
                <a:pt x="601577" y="3589436"/>
                <a:pt x="609062" y="3586633"/>
              </a:cubicBezTo>
              <a:close/>
              <a:moveTo>
                <a:pt x="715725" y="3586633"/>
              </a:moveTo>
              <a:cubicBezTo>
                <a:pt x="723210" y="3589436"/>
                <a:pt x="738181" y="3595976"/>
                <a:pt x="745666" y="3609056"/>
              </a:cubicBezTo>
              <a:cubicBezTo>
                <a:pt x="756894" y="3627741"/>
                <a:pt x="749408" y="3652033"/>
                <a:pt x="749408" y="3652033"/>
              </a:cubicBezTo>
              <a:cubicBezTo>
                <a:pt x="749408" y="3652033"/>
                <a:pt x="725082" y="3645493"/>
                <a:pt x="713854" y="3627741"/>
              </a:cubicBezTo>
              <a:cubicBezTo>
                <a:pt x="706369" y="3613727"/>
                <a:pt x="708240" y="3597844"/>
                <a:pt x="710111" y="3590370"/>
              </a:cubicBezTo>
              <a:cubicBezTo>
                <a:pt x="711047" y="3593173"/>
                <a:pt x="712918" y="3596910"/>
                <a:pt x="714790" y="3599713"/>
              </a:cubicBezTo>
              <a:cubicBezTo>
                <a:pt x="725082" y="3616530"/>
                <a:pt x="736309" y="3628676"/>
                <a:pt x="736309" y="3628676"/>
              </a:cubicBezTo>
              <a:cubicBezTo>
                <a:pt x="736309" y="3628676"/>
                <a:pt x="731631" y="3612793"/>
                <a:pt x="722275" y="3595976"/>
              </a:cubicBezTo>
              <a:cubicBezTo>
                <a:pt x="719468" y="3593173"/>
                <a:pt x="717597" y="3589436"/>
                <a:pt x="715725" y="3586633"/>
              </a:cubicBezTo>
              <a:close/>
              <a:moveTo>
                <a:pt x="991927" y="3586633"/>
              </a:moveTo>
              <a:cubicBezTo>
                <a:pt x="990056" y="3589436"/>
                <a:pt x="987249" y="3593173"/>
                <a:pt x="985378" y="3595976"/>
              </a:cubicBezTo>
              <a:cubicBezTo>
                <a:pt x="976021" y="3612793"/>
                <a:pt x="971343" y="3628676"/>
                <a:pt x="971343" y="3628676"/>
              </a:cubicBezTo>
              <a:cubicBezTo>
                <a:pt x="971343" y="3628676"/>
                <a:pt x="982571" y="3616530"/>
                <a:pt x="991927" y="3599713"/>
              </a:cubicBezTo>
              <a:cubicBezTo>
                <a:pt x="993798" y="3596910"/>
                <a:pt x="995670" y="3593173"/>
                <a:pt x="997541" y="3590370"/>
              </a:cubicBezTo>
              <a:cubicBezTo>
                <a:pt x="999412" y="3597844"/>
                <a:pt x="1001283" y="3613727"/>
                <a:pt x="992863" y="3627741"/>
              </a:cubicBezTo>
              <a:cubicBezTo>
                <a:pt x="982571" y="3645493"/>
                <a:pt x="958244" y="3651099"/>
                <a:pt x="958244" y="3651099"/>
              </a:cubicBezTo>
              <a:cubicBezTo>
                <a:pt x="958244" y="3651099"/>
                <a:pt x="950759" y="3627741"/>
                <a:pt x="961051" y="3609056"/>
              </a:cubicBezTo>
              <a:cubicBezTo>
                <a:pt x="969472" y="3595976"/>
                <a:pt x="984442" y="3589436"/>
                <a:pt x="991927" y="3586633"/>
              </a:cubicBezTo>
              <a:close/>
              <a:moveTo>
                <a:pt x="1098590" y="3586633"/>
              </a:moveTo>
              <a:cubicBezTo>
                <a:pt x="1106075" y="3589436"/>
                <a:pt x="1121046" y="3595976"/>
                <a:pt x="1128531" y="3609056"/>
              </a:cubicBezTo>
              <a:cubicBezTo>
                <a:pt x="1139759" y="3627741"/>
                <a:pt x="1132273" y="3652033"/>
                <a:pt x="1132273" y="3652033"/>
              </a:cubicBezTo>
              <a:cubicBezTo>
                <a:pt x="1132273" y="3652033"/>
                <a:pt x="1107947" y="3645493"/>
                <a:pt x="1096719" y="3627741"/>
              </a:cubicBezTo>
              <a:cubicBezTo>
                <a:pt x="1089234" y="3613727"/>
                <a:pt x="1091105" y="3597844"/>
                <a:pt x="1092976" y="3590370"/>
              </a:cubicBezTo>
              <a:cubicBezTo>
                <a:pt x="1093912" y="3593173"/>
                <a:pt x="1095783" y="3596910"/>
                <a:pt x="1097655" y="3599713"/>
              </a:cubicBezTo>
              <a:cubicBezTo>
                <a:pt x="1107947" y="3616530"/>
                <a:pt x="1119174" y="3628676"/>
                <a:pt x="1119174" y="3628676"/>
              </a:cubicBezTo>
              <a:cubicBezTo>
                <a:pt x="1119174" y="3628676"/>
                <a:pt x="1114496" y="3612793"/>
                <a:pt x="1105140" y="3595976"/>
              </a:cubicBezTo>
              <a:cubicBezTo>
                <a:pt x="1102333" y="3593173"/>
                <a:pt x="1100462" y="3589436"/>
                <a:pt x="1098590" y="3586633"/>
              </a:cubicBezTo>
              <a:close/>
              <a:moveTo>
                <a:pt x="1374792" y="3586633"/>
              </a:moveTo>
              <a:cubicBezTo>
                <a:pt x="1372921" y="3589436"/>
                <a:pt x="1370114" y="3593173"/>
                <a:pt x="1368243" y="3595976"/>
              </a:cubicBezTo>
              <a:cubicBezTo>
                <a:pt x="1358886" y="3612793"/>
                <a:pt x="1354208" y="3628676"/>
                <a:pt x="1354208" y="3628676"/>
              </a:cubicBezTo>
              <a:cubicBezTo>
                <a:pt x="1354208" y="3628676"/>
                <a:pt x="1365436" y="3616530"/>
                <a:pt x="1374792" y="3599713"/>
              </a:cubicBezTo>
              <a:cubicBezTo>
                <a:pt x="1376663" y="3596910"/>
                <a:pt x="1378535" y="3593173"/>
                <a:pt x="1380406" y="3590370"/>
              </a:cubicBezTo>
              <a:cubicBezTo>
                <a:pt x="1382277" y="3597844"/>
                <a:pt x="1384148" y="3613727"/>
                <a:pt x="1375728" y="3627741"/>
              </a:cubicBezTo>
              <a:cubicBezTo>
                <a:pt x="1365436" y="3645493"/>
                <a:pt x="1341109" y="3651099"/>
                <a:pt x="1341109" y="3651099"/>
              </a:cubicBezTo>
              <a:cubicBezTo>
                <a:pt x="1341109" y="3651099"/>
                <a:pt x="1333624" y="3627741"/>
                <a:pt x="1343916" y="3609056"/>
              </a:cubicBezTo>
              <a:cubicBezTo>
                <a:pt x="1352337" y="3595976"/>
                <a:pt x="1367307" y="3589436"/>
                <a:pt x="1374792" y="3586633"/>
              </a:cubicBezTo>
              <a:close/>
              <a:moveTo>
                <a:pt x="1481455" y="3586633"/>
              </a:moveTo>
              <a:cubicBezTo>
                <a:pt x="1488940" y="3589436"/>
                <a:pt x="1503911" y="3595976"/>
                <a:pt x="1511396" y="3609056"/>
              </a:cubicBezTo>
              <a:cubicBezTo>
                <a:pt x="1522624" y="3627741"/>
                <a:pt x="1515138" y="3652033"/>
                <a:pt x="1515138" y="3652033"/>
              </a:cubicBezTo>
              <a:cubicBezTo>
                <a:pt x="1515138" y="3652033"/>
                <a:pt x="1490812" y="3645493"/>
                <a:pt x="1479584" y="3627741"/>
              </a:cubicBezTo>
              <a:cubicBezTo>
                <a:pt x="1472099" y="3613727"/>
                <a:pt x="1473970" y="3597844"/>
                <a:pt x="1475841" y="3590370"/>
              </a:cubicBezTo>
              <a:cubicBezTo>
                <a:pt x="1476777" y="3593173"/>
                <a:pt x="1478648" y="3596910"/>
                <a:pt x="1480520" y="3599713"/>
              </a:cubicBezTo>
              <a:cubicBezTo>
                <a:pt x="1490812" y="3616530"/>
                <a:pt x="1502039" y="3628676"/>
                <a:pt x="1502039" y="3628676"/>
              </a:cubicBezTo>
              <a:cubicBezTo>
                <a:pt x="1502039" y="3628676"/>
                <a:pt x="1497361" y="3612793"/>
                <a:pt x="1488005" y="3595976"/>
              </a:cubicBezTo>
              <a:cubicBezTo>
                <a:pt x="1485198" y="3593173"/>
                <a:pt x="1483327" y="3589436"/>
                <a:pt x="1481455" y="3586633"/>
              </a:cubicBezTo>
              <a:close/>
              <a:moveTo>
                <a:pt x="1757656" y="3586633"/>
              </a:moveTo>
              <a:cubicBezTo>
                <a:pt x="1755785" y="3589436"/>
                <a:pt x="1752978" y="3593173"/>
                <a:pt x="1751107" y="3595976"/>
              </a:cubicBezTo>
              <a:cubicBezTo>
                <a:pt x="1741750" y="3612793"/>
                <a:pt x="1737072" y="3628676"/>
                <a:pt x="1737072" y="3628676"/>
              </a:cubicBezTo>
              <a:cubicBezTo>
                <a:pt x="1737072" y="3628676"/>
                <a:pt x="1748300" y="3616530"/>
                <a:pt x="1757656" y="3599713"/>
              </a:cubicBezTo>
              <a:cubicBezTo>
                <a:pt x="1759527" y="3596910"/>
                <a:pt x="1761399" y="3593173"/>
                <a:pt x="1763270" y="3590370"/>
              </a:cubicBezTo>
              <a:cubicBezTo>
                <a:pt x="1765141" y="3597844"/>
                <a:pt x="1767012" y="3613727"/>
                <a:pt x="1758592" y="3627741"/>
              </a:cubicBezTo>
              <a:cubicBezTo>
                <a:pt x="1748300" y="3645493"/>
                <a:pt x="1723973" y="3651099"/>
                <a:pt x="1723973" y="3651099"/>
              </a:cubicBezTo>
              <a:cubicBezTo>
                <a:pt x="1723973" y="3651099"/>
                <a:pt x="1716488" y="3627741"/>
                <a:pt x="1726780" y="3609056"/>
              </a:cubicBezTo>
              <a:cubicBezTo>
                <a:pt x="1735201" y="3595976"/>
                <a:pt x="1750171" y="3589436"/>
                <a:pt x="1757656" y="3586633"/>
              </a:cubicBezTo>
              <a:close/>
              <a:moveTo>
                <a:pt x="1864319" y="3586633"/>
              </a:moveTo>
              <a:cubicBezTo>
                <a:pt x="1871804" y="3589436"/>
                <a:pt x="1886775" y="3595976"/>
                <a:pt x="1894260" y="3609056"/>
              </a:cubicBezTo>
              <a:cubicBezTo>
                <a:pt x="1905488" y="3627741"/>
                <a:pt x="1898002" y="3652033"/>
                <a:pt x="1898002" y="3652033"/>
              </a:cubicBezTo>
              <a:cubicBezTo>
                <a:pt x="1898002" y="3652033"/>
                <a:pt x="1873676" y="3645493"/>
                <a:pt x="1862448" y="3627741"/>
              </a:cubicBezTo>
              <a:cubicBezTo>
                <a:pt x="1854963" y="3613727"/>
                <a:pt x="1856834" y="3597844"/>
                <a:pt x="1858705" y="3590370"/>
              </a:cubicBezTo>
              <a:cubicBezTo>
                <a:pt x="1859641" y="3593173"/>
                <a:pt x="1861512" y="3596910"/>
                <a:pt x="1863384" y="3599713"/>
              </a:cubicBezTo>
              <a:cubicBezTo>
                <a:pt x="1873676" y="3616530"/>
                <a:pt x="1884903" y="3628676"/>
                <a:pt x="1884903" y="3628676"/>
              </a:cubicBezTo>
              <a:cubicBezTo>
                <a:pt x="1884903" y="3628676"/>
                <a:pt x="1880225" y="3612793"/>
                <a:pt x="1870869" y="3595976"/>
              </a:cubicBezTo>
              <a:cubicBezTo>
                <a:pt x="1868062" y="3593173"/>
                <a:pt x="1866191" y="3589436"/>
                <a:pt x="1864319" y="3586633"/>
              </a:cubicBezTo>
              <a:close/>
              <a:moveTo>
                <a:pt x="2140521" y="3586633"/>
              </a:moveTo>
              <a:cubicBezTo>
                <a:pt x="2138650" y="3589436"/>
                <a:pt x="2135843" y="3593173"/>
                <a:pt x="2133972" y="3595976"/>
              </a:cubicBezTo>
              <a:cubicBezTo>
                <a:pt x="2124615" y="3612793"/>
                <a:pt x="2119937" y="3628676"/>
                <a:pt x="2119937" y="3628676"/>
              </a:cubicBezTo>
              <a:cubicBezTo>
                <a:pt x="2119937" y="3628676"/>
                <a:pt x="2131165" y="3616530"/>
                <a:pt x="2140521" y="3599713"/>
              </a:cubicBezTo>
              <a:cubicBezTo>
                <a:pt x="2142392" y="3596910"/>
                <a:pt x="2144264" y="3593173"/>
                <a:pt x="2146135" y="3590370"/>
              </a:cubicBezTo>
              <a:cubicBezTo>
                <a:pt x="2148006" y="3597844"/>
                <a:pt x="2149877" y="3613727"/>
                <a:pt x="2141457" y="3627741"/>
              </a:cubicBezTo>
              <a:cubicBezTo>
                <a:pt x="2131165" y="3645493"/>
                <a:pt x="2106838" y="3651099"/>
                <a:pt x="2106838" y="3651099"/>
              </a:cubicBezTo>
              <a:cubicBezTo>
                <a:pt x="2106838" y="3651099"/>
                <a:pt x="2099353" y="3627741"/>
                <a:pt x="2109645" y="3609056"/>
              </a:cubicBezTo>
              <a:cubicBezTo>
                <a:pt x="2118066" y="3595976"/>
                <a:pt x="2133036" y="3589436"/>
                <a:pt x="2140521" y="3586633"/>
              </a:cubicBezTo>
              <a:close/>
              <a:moveTo>
                <a:pt x="2247184" y="3586633"/>
              </a:moveTo>
              <a:cubicBezTo>
                <a:pt x="2254669" y="3589436"/>
                <a:pt x="2269640" y="3595976"/>
                <a:pt x="2277125" y="3609056"/>
              </a:cubicBezTo>
              <a:cubicBezTo>
                <a:pt x="2288353" y="3627741"/>
                <a:pt x="2280867" y="3652033"/>
                <a:pt x="2280867" y="3652033"/>
              </a:cubicBezTo>
              <a:cubicBezTo>
                <a:pt x="2280867" y="3652033"/>
                <a:pt x="2256541" y="3645493"/>
                <a:pt x="2245313" y="3627741"/>
              </a:cubicBezTo>
              <a:cubicBezTo>
                <a:pt x="2237828" y="3613727"/>
                <a:pt x="2239699" y="3597844"/>
                <a:pt x="2241570" y="3590370"/>
              </a:cubicBezTo>
              <a:cubicBezTo>
                <a:pt x="2242506" y="3593173"/>
                <a:pt x="2244377" y="3596910"/>
                <a:pt x="2246249" y="3599713"/>
              </a:cubicBezTo>
              <a:cubicBezTo>
                <a:pt x="2256541" y="3616530"/>
                <a:pt x="2267768" y="3628676"/>
                <a:pt x="2267768" y="3628676"/>
              </a:cubicBezTo>
              <a:cubicBezTo>
                <a:pt x="2267768" y="3628676"/>
                <a:pt x="2263090" y="3612793"/>
                <a:pt x="2253734" y="3595976"/>
              </a:cubicBezTo>
              <a:cubicBezTo>
                <a:pt x="2250927" y="3593173"/>
                <a:pt x="2249056" y="3589436"/>
                <a:pt x="2247184" y="3586633"/>
              </a:cubicBezTo>
              <a:close/>
              <a:moveTo>
                <a:pt x="2523386" y="3586633"/>
              </a:moveTo>
              <a:cubicBezTo>
                <a:pt x="2521515" y="3589436"/>
                <a:pt x="2518708" y="3593173"/>
                <a:pt x="2516837" y="3595976"/>
              </a:cubicBezTo>
              <a:cubicBezTo>
                <a:pt x="2507480" y="3612793"/>
                <a:pt x="2502802" y="3628676"/>
                <a:pt x="2502802" y="3628676"/>
              </a:cubicBezTo>
              <a:cubicBezTo>
                <a:pt x="2502802" y="3628676"/>
                <a:pt x="2514030" y="3616530"/>
                <a:pt x="2523386" y="3599713"/>
              </a:cubicBezTo>
              <a:cubicBezTo>
                <a:pt x="2525257" y="3596910"/>
                <a:pt x="2527129" y="3593173"/>
                <a:pt x="2529000" y="3590370"/>
              </a:cubicBezTo>
              <a:cubicBezTo>
                <a:pt x="2530871" y="3597844"/>
                <a:pt x="2532742" y="3613727"/>
                <a:pt x="2524322" y="3627741"/>
              </a:cubicBezTo>
              <a:cubicBezTo>
                <a:pt x="2514030" y="3645493"/>
                <a:pt x="2489703" y="3651099"/>
                <a:pt x="2489703" y="3651099"/>
              </a:cubicBezTo>
              <a:cubicBezTo>
                <a:pt x="2489703" y="3651099"/>
                <a:pt x="2482218" y="3627741"/>
                <a:pt x="2492510" y="3609056"/>
              </a:cubicBezTo>
              <a:cubicBezTo>
                <a:pt x="2500931" y="3595976"/>
                <a:pt x="2515901" y="3589436"/>
                <a:pt x="2523386" y="3586633"/>
              </a:cubicBezTo>
              <a:close/>
              <a:moveTo>
                <a:pt x="2630049" y="3586633"/>
              </a:moveTo>
              <a:cubicBezTo>
                <a:pt x="2637534" y="3589436"/>
                <a:pt x="2652505" y="3595976"/>
                <a:pt x="2659990" y="3609056"/>
              </a:cubicBezTo>
              <a:cubicBezTo>
                <a:pt x="2671217" y="3627741"/>
                <a:pt x="2663732" y="3652033"/>
                <a:pt x="2663732" y="3652033"/>
              </a:cubicBezTo>
              <a:cubicBezTo>
                <a:pt x="2663732" y="3652033"/>
                <a:pt x="2639406" y="3645493"/>
                <a:pt x="2628178" y="3627741"/>
              </a:cubicBezTo>
              <a:cubicBezTo>
                <a:pt x="2620692" y="3613727"/>
                <a:pt x="2622564" y="3597844"/>
                <a:pt x="2624435" y="3590370"/>
              </a:cubicBezTo>
              <a:cubicBezTo>
                <a:pt x="2625371" y="3593173"/>
                <a:pt x="2627242" y="3596910"/>
                <a:pt x="2629113" y="3599713"/>
              </a:cubicBezTo>
              <a:cubicBezTo>
                <a:pt x="2639406" y="3616530"/>
                <a:pt x="2650633" y="3628676"/>
                <a:pt x="2650633" y="3628676"/>
              </a:cubicBezTo>
              <a:cubicBezTo>
                <a:pt x="2650633" y="3628676"/>
                <a:pt x="2645955" y="3612793"/>
                <a:pt x="2636599" y="3595976"/>
              </a:cubicBezTo>
              <a:cubicBezTo>
                <a:pt x="2633791" y="3593173"/>
                <a:pt x="2631920" y="3589436"/>
                <a:pt x="2630049" y="3586633"/>
              </a:cubicBezTo>
              <a:close/>
              <a:moveTo>
                <a:pt x="2906251" y="3586633"/>
              </a:moveTo>
              <a:cubicBezTo>
                <a:pt x="2904379" y="3589436"/>
                <a:pt x="2901572" y="3593173"/>
                <a:pt x="2899701" y="3595976"/>
              </a:cubicBezTo>
              <a:cubicBezTo>
                <a:pt x="2890345" y="3612793"/>
                <a:pt x="2885667" y="3628676"/>
                <a:pt x="2885667" y="3628676"/>
              </a:cubicBezTo>
              <a:cubicBezTo>
                <a:pt x="2885667" y="3628676"/>
                <a:pt x="2896894" y="3616530"/>
                <a:pt x="2906251" y="3599713"/>
              </a:cubicBezTo>
              <a:cubicBezTo>
                <a:pt x="2908122" y="3596910"/>
                <a:pt x="2909994" y="3593173"/>
                <a:pt x="2911865" y="3590370"/>
              </a:cubicBezTo>
              <a:cubicBezTo>
                <a:pt x="2913736" y="3597844"/>
                <a:pt x="2915607" y="3613727"/>
                <a:pt x="2907187" y="3627741"/>
              </a:cubicBezTo>
              <a:cubicBezTo>
                <a:pt x="2896894" y="3645493"/>
                <a:pt x="2872567" y="3651099"/>
                <a:pt x="2872567" y="3651099"/>
              </a:cubicBezTo>
              <a:cubicBezTo>
                <a:pt x="2872567" y="3651099"/>
                <a:pt x="2865083" y="3627741"/>
                <a:pt x="2875375" y="3609056"/>
              </a:cubicBezTo>
              <a:cubicBezTo>
                <a:pt x="2883795" y="3595976"/>
                <a:pt x="2898766" y="3589436"/>
                <a:pt x="2906251" y="3586633"/>
              </a:cubicBezTo>
              <a:close/>
              <a:moveTo>
                <a:pt x="3012914" y="3586633"/>
              </a:moveTo>
              <a:cubicBezTo>
                <a:pt x="3020399" y="3589436"/>
                <a:pt x="3035370" y="3595976"/>
                <a:pt x="3042855" y="3609056"/>
              </a:cubicBezTo>
              <a:cubicBezTo>
                <a:pt x="3054082" y="3627741"/>
                <a:pt x="3046597" y="3652033"/>
                <a:pt x="3046597" y="3652033"/>
              </a:cubicBezTo>
              <a:cubicBezTo>
                <a:pt x="3046597" y="3652033"/>
                <a:pt x="3022270" y="3645493"/>
                <a:pt x="3011043" y="3627741"/>
              </a:cubicBezTo>
              <a:cubicBezTo>
                <a:pt x="3003558" y="3613727"/>
                <a:pt x="3005428" y="3597844"/>
                <a:pt x="3007300" y="3590370"/>
              </a:cubicBezTo>
              <a:cubicBezTo>
                <a:pt x="3008236" y="3593173"/>
                <a:pt x="3010107" y="3596910"/>
                <a:pt x="3011979" y="3599713"/>
              </a:cubicBezTo>
              <a:cubicBezTo>
                <a:pt x="3022270" y="3616530"/>
                <a:pt x="3033498" y="3628676"/>
                <a:pt x="3033498" y="3628676"/>
              </a:cubicBezTo>
              <a:cubicBezTo>
                <a:pt x="3033498" y="3628676"/>
                <a:pt x="3028820" y="3612793"/>
                <a:pt x="3019464" y="3595976"/>
              </a:cubicBezTo>
              <a:cubicBezTo>
                <a:pt x="3016657" y="3593173"/>
                <a:pt x="3014785" y="3589436"/>
                <a:pt x="3012914" y="3586633"/>
              </a:cubicBezTo>
              <a:close/>
              <a:moveTo>
                <a:pt x="3289115" y="3586633"/>
              </a:moveTo>
              <a:cubicBezTo>
                <a:pt x="3287245" y="3589436"/>
                <a:pt x="3284437" y="3593173"/>
                <a:pt x="3282566" y="3595976"/>
              </a:cubicBezTo>
              <a:cubicBezTo>
                <a:pt x="3273210" y="3612793"/>
                <a:pt x="3268531" y="3628676"/>
                <a:pt x="3268531" y="3628676"/>
              </a:cubicBezTo>
              <a:cubicBezTo>
                <a:pt x="3268531" y="3628676"/>
                <a:pt x="3279759" y="3616530"/>
                <a:pt x="3289115" y="3599713"/>
              </a:cubicBezTo>
              <a:cubicBezTo>
                <a:pt x="3290987" y="3596910"/>
                <a:pt x="3292858" y="3593173"/>
                <a:pt x="3294730" y="3590370"/>
              </a:cubicBezTo>
              <a:cubicBezTo>
                <a:pt x="3296601" y="3597844"/>
                <a:pt x="3298472" y="3613727"/>
                <a:pt x="3290052" y="3627741"/>
              </a:cubicBezTo>
              <a:cubicBezTo>
                <a:pt x="3279759" y="3645493"/>
                <a:pt x="3255432" y="3651099"/>
                <a:pt x="3255432" y="3651099"/>
              </a:cubicBezTo>
              <a:cubicBezTo>
                <a:pt x="3255432" y="3651099"/>
                <a:pt x="3247947" y="3627741"/>
                <a:pt x="3258240" y="3609056"/>
              </a:cubicBezTo>
              <a:cubicBezTo>
                <a:pt x="3266661" y="3595976"/>
                <a:pt x="3281631" y="3589436"/>
                <a:pt x="3289115" y="3586633"/>
              </a:cubicBezTo>
              <a:close/>
              <a:moveTo>
                <a:pt x="3395779" y="3586633"/>
              </a:moveTo>
              <a:cubicBezTo>
                <a:pt x="3403264" y="3589436"/>
                <a:pt x="3418234" y="3595976"/>
                <a:pt x="3425719" y="3609056"/>
              </a:cubicBezTo>
              <a:cubicBezTo>
                <a:pt x="3436947" y="3627741"/>
                <a:pt x="3429462" y="3652033"/>
                <a:pt x="3429462" y="3652033"/>
              </a:cubicBezTo>
              <a:cubicBezTo>
                <a:pt x="3429462" y="3652033"/>
                <a:pt x="3405135" y="3645493"/>
                <a:pt x="3393908" y="3627741"/>
              </a:cubicBezTo>
              <a:cubicBezTo>
                <a:pt x="3386423" y="3613727"/>
                <a:pt x="3388294" y="3597844"/>
                <a:pt x="3390165" y="3590370"/>
              </a:cubicBezTo>
              <a:cubicBezTo>
                <a:pt x="3391101" y="3593173"/>
                <a:pt x="3392972" y="3596910"/>
                <a:pt x="3394844" y="3599713"/>
              </a:cubicBezTo>
              <a:cubicBezTo>
                <a:pt x="3405135" y="3616530"/>
                <a:pt x="3416363" y="3628676"/>
                <a:pt x="3416363" y="3628676"/>
              </a:cubicBezTo>
              <a:cubicBezTo>
                <a:pt x="3416363" y="3628676"/>
                <a:pt x="3411685" y="3612793"/>
                <a:pt x="3402329" y="3595976"/>
              </a:cubicBezTo>
              <a:cubicBezTo>
                <a:pt x="3399522" y="3593173"/>
                <a:pt x="3397650" y="3589436"/>
                <a:pt x="3395779" y="3586633"/>
              </a:cubicBezTo>
              <a:close/>
              <a:moveTo>
                <a:pt x="3671980" y="3586633"/>
              </a:moveTo>
              <a:cubicBezTo>
                <a:pt x="3670109" y="3589436"/>
                <a:pt x="3667302" y="3593173"/>
                <a:pt x="3665431" y="3595976"/>
              </a:cubicBezTo>
              <a:cubicBezTo>
                <a:pt x="3656073" y="3612793"/>
                <a:pt x="3651396" y="3628676"/>
                <a:pt x="3651396" y="3628676"/>
              </a:cubicBezTo>
              <a:cubicBezTo>
                <a:pt x="3651396" y="3628676"/>
                <a:pt x="3662623" y="3616530"/>
                <a:pt x="3671980" y="3599713"/>
              </a:cubicBezTo>
              <a:cubicBezTo>
                <a:pt x="3673852" y="3596910"/>
                <a:pt x="3675723" y="3593173"/>
                <a:pt x="3677593" y="3590370"/>
              </a:cubicBezTo>
              <a:cubicBezTo>
                <a:pt x="3679464" y="3597844"/>
                <a:pt x="3681336" y="3613727"/>
                <a:pt x="3672915" y="3627741"/>
              </a:cubicBezTo>
              <a:cubicBezTo>
                <a:pt x="3662623" y="3645493"/>
                <a:pt x="3638297" y="3651099"/>
                <a:pt x="3638297" y="3651099"/>
              </a:cubicBezTo>
              <a:cubicBezTo>
                <a:pt x="3638297" y="3651099"/>
                <a:pt x="3630811" y="3627741"/>
                <a:pt x="3641103" y="3609056"/>
              </a:cubicBezTo>
              <a:cubicBezTo>
                <a:pt x="3649524" y="3595976"/>
                <a:pt x="3664494" y="3589436"/>
                <a:pt x="3671980" y="3586633"/>
              </a:cubicBezTo>
              <a:close/>
              <a:moveTo>
                <a:pt x="3778644" y="3586633"/>
              </a:moveTo>
              <a:cubicBezTo>
                <a:pt x="3786127" y="3589436"/>
                <a:pt x="3801098" y="3595976"/>
                <a:pt x="3808583" y="3609056"/>
              </a:cubicBezTo>
              <a:cubicBezTo>
                <a:pt x="3819811" y="3627741"/>
                <a:pt x="3812327" y="3652033"/>
                <a:pt x="3812327" y="3652033"/>
              </a:cubicBezTo>
              <a:cubicBezTo>
                <a:pt x="3812327" y="3652033"/>
                <a:pt x="3787999" y="3645493"/>
                <a:pt x="3776772" y="3627741"/>
              </a:cubicBezTo>
              <a:cubicBezTo>
                <a:pt x="3769286" y="3613727"/>
                <a:pt x="3771157" y="3597844"/>
                <a:pt x="3773028" y="3590370"/>
              </a:cubicBezTo>
              <a:cubicBezTo>
                <a:pt x="3773964" y="3593173"/>
                <a:pt x="3775835" y="3596910"/>
                <a:pt x="3777707" y="3599713"/>
              </a:cubicBezTo>
              <a:cubicBezTo>
                <a:pt x="3787999" y="3616530"/>
                <a:pt x="3799228" y="3628676"/>
                <a:pt x="3799228" y="3628676"/>
              </a:cubicBezTo>
              <a:cubicBezTo>
                <a:pt x="3799228" y="3628676"/>
                <a:pt x="3794548" y="3612793"/>
                <a:pt x="3785193" y="3595976"/>
              </a:cubicBezTo>
              <a:cubicBezTo>
                <a:pt x="3782385" y="3593173"/>
                <a:pt x="3780514" y="3589436"/>
                <a:pt x="3778644" y="3586633"/>
              </a:cubicBezTo>
              <a:close/>
              <a:moveTo>
                <a:pt x="369350" y="3551130"/>
              </a:moveTo>
              <a:cubicBezTo>
                <a:pt x="367479" y="3552064"/>
                <a:pt x="366543" y="3552064"/>
                <a:pt x="365608" y="3552998"/>
              </a:cubicBezTo>
              <a:cubicBezTo>
                <a:pt x="371222" y="3554867"/>
                <a:pt x="374964" y="3555801"/>
                <a:pt x="374964" y="3555801"/>
              </a:cubicBezTo>
              <a:cubicBezTo>
                <a:pt x="374964" y="3555801"/>
                <a:pt x="372157" y="3553933"/>
                <a:pt x="369350" y="3551130"/>
              </a:cubicBezTo>
              <a:close/>
              <a:moveTo>
                <a:pt x="752215" y="3551130"/>
              </a:moveTo>
              <a:cubicBezTo>
                <a:pt x="750344" y="3552064"/>
                <a:pt x="749408" y="3552064"/>
                <a:pt x="748473" y="3552998"/>
              </a:cubicBezTo>
              <a:cubicBezTo>
                <a:pt x="754087" y="3554867"/>
                <a:pt x="757829" y="3555801"/>
                <a:pt x="757829" y="3555801"/>
              </a:cubicBezTo>
              <a:cubicBezTo>
                <a:pt x="757829" y="3555801"/>
                <a:pt x="755022" y="3553933"/>
                <a:pt x="752215" y="3551130"/>
              </a:cubicBezTo>
              <a:close/>
              <a:moveTo>
                <a:pt x="1135080" y="3551130"/>
              </a:moveTo>
              <a:cubicBezTo>
                <a:pt x="1133209" y="3552064"/>
                <a:pt x="1132273" y="3552064"/>
                <a:pt x="1131338" y="3552998"/>
              </a:cubicBezTo>
              <a:cubicBezTo>
                <a:pt x="1136952" y="3554867"/>
                <a:pt x="1140694" y="3555801"/>
                <a:pt x="1140694" y="3555801"/>
              </a:cubicBezTo>
              <a:cubicBezTo>
                <a:pt x="1140694" y="3555801"/>
                <a:pt x="1137887" y="3553933"/>
                <a:pt x="1135080" y="3551130"/>
              </a:cubicBezTo>
              <a:close/>
              <a:moveTo>
                <a:pt x="1517945" y="3551130"/>
              </a:moveTo>
              <a:cubicBezTo>
                <a:pt x="1516074" y="3552064"/>
                <a:pt x="1515138" y="3552064"/>
                <a:pt x="1514203" y="3552998"/>
              </a:cubicBezTo>
              <a:cubicBezTo>
                <a:pt x="1519817" y="3554867"/>
                <a:pt x="1523559" y="3555801"/>
                <a:pt x="1523559" y="3555801"/>
              </a:cubicBezTo>
              <a:cubicBezTo>
                <a:pt x="1523559" y="3555801"/>
                <a:pt x="1520752" y="3553933"/>
                <a:pt x="1517945" y="3551130"/>
              </a:cubicBezTo>
              <a:close/>
              <a:moveTo>
                <a:pt x="1900809" y="3551130"/>
              </a:moveTo>
              <a:cubicBezTo>
                <a:pt x="1898938" y="3552064"/>
                <a:pt x="1898002" y="3552064"/>
                <a:pt x="1897067" y="3552998"/>
              </a:cubicBezTo>
              <a:cubicBezTo>
                <a:pt x="1902681" y="3554867"/>
                <a:pt x="1906423" y="3555801"/>
                <a:pt x="1906423" y="3555801"/>
              </a:cubicBezTo>
              <a:cubicBezTo>
                <a:pt x="1906423" y="3555801"/>
                <a:pt x="1903616" y="3553933"/>
                <a:pt x="1900809" y="3551130"/>
              </a:cubicBezTo>
              <a:close/>
              <a:moveTo>
                <a:pt x="2283674" y="3551130"/>
              </a:moveTo>
              <a:cubicBezTo>
                <a:pt x="2281803" y="3552064"/>
                <a:pt x="2280867" y="3552064"/>
                <a:pt x="2279932" y="3552998"/>
              </a:cubicBezTo>
              <a:cubicBezTo>
                <a:pt x="2285546" y="3554867"/>
                <a:pt x="2289288" y="3555801"/>
                <a:pt x="2289288" y="3555801"/>
              </a:cubicBezTo>
              <a:cubicBezTo>
                <a:pt x="2289288" y="3555801"/>
                <a:pt x="2286481" y="3553933"/>
                <a:pt x="2283674" y="3551130"/>
              </a:cubicBezTo>
              <a:close/>
              <a:moveTo>
                <a:pt x="2666539" y="3551130"/>
              </a:moveTo>
              <a:cubicBezTo>
                <a:pt x="2664668" y="3552064"/>
                <a:pt x="2663732" y="3552064"/>
                <a:pt x="2662796" y="3552998"/>
              </a:cubicBezTo>
              <a:cubicBezTo>
                <a:pt x="2668411" y="3554867"/>
                <a:pt x="2672153" y="3555801"/>
                <a:pt x="2672153" y="3555801"/>
              </a:cubicBezTo>
              <a:cubicBezTo>
                <a:pt x="2672153" y="3555801"/>
                <a:pt x="2669346" y="3553933"/>
                <a:pt x="2666539" y="3551130"/>
              </a:cubicBezTo>
              <a:close/>
              <a:moveTo>
                <a:pt x="3049404" y="3551130"/>
              </a:moveTo>
              <a:cubicBezTo>
                <a:pt x="3047533" y="3552064"/>
                <a:pt x="3046597" y="3552064"/>
                <a:pt x="3045662" y="3552998"/>
              </a:cubicBezTo>
              <a:cubicBezTo>
                <a:pt x="3051276" y="3554867"/>
                <a:pt x="3055018" y="3555801"/>
                <a:pt x="3055018" y="3555801"/>
              </a:cubicBezTo>
              <a:cubicBezTo>
                <a:pt x="3055018" y="3555801"/>
                <a:pt x="3052211" y="3553933"/>
                <a:pt x="3049404" y="3551130"/>
              </a:cubicBezTo>
              <a:close/>
              <a:moveTo>
                <a:pt x="3432269" y="3551130"/>
              </a:moveTo>
              <a:cubicBezTo>
                <a:pt x="3430397" y="3552064"/>
                <a:pt x="3429462" y="3552064"/>
                <a:pt x="3428527" y="3552998"/>
              </a:cubicBezTo>
              <a:cubicBezTo>
                <a:pt x="3434140" y="3554867"/>
                <a:pt x="3437883" y="3555801"/>
                <a:pt x="3437883" y="3555801"/>
              </a:cubicBezTo>
              <a:cubicBezTo>
                <a:pt x="3437883" y="3555801"/>
                <a:pt x="3435076" y="3553933"/>
                <a:pt x="3432269" y="3551130"/>
              </a:cubicBezTo>
              <a:close/>
              <a:moveTo>
                <a:pt x="3815132" y="3551130"/>
              </a:moveTo>
              <a:cubicBezTo>
                <a:pt x="3813261" y="3552064"/>
                <a:pt x="3812327" y="3552064"/>
                <a:pt x="3811390" y="3552998"/>
              </a:cubicBezTo>
              <a:cubicBezTo>
                <a:pt x="3817004" y="3554867"/>
                <a:pt x="3820748" y="3555801"/>
                <a:pt x="3820748" y="3555801"/>
              </a:cubicBezTo>
              <a:cubicBezTo>
                <a:pt x="3820748" y="3555801"/>
                <a:pt x="3817940" y="3553933"/>
                <a:pt x="3815132" y="3551130"/>
              </a:cubicBezTo>
              <a:close/>
              <a:moveTo>
                <a:pt x="212607" y="3536159"/>
              </a:moveTo>
              <a:lnTo>
                <a:pt x="212839" y="3536311"/>
              </a:lnTo>
              <a:lnTo>
                <a:pt x="213098" y="3536181"/>
              </a:lnTo>
              <a:close/>
              <a:moveTo>
                <a:pt x="595471" y="3536159"/>
              </a:moveTo>
              <a:lnTo>
                <a:pt x="595704" y="3536311"/>
              </a:lnTo>
              <a:lnTo>
                <a:pt x="595963" y="3536181"/>
              </a:lnTo>
              <a:close/>
              <a:moveTo>
                <a:pt x="978336" y="3536159"/>
              </a:moveTo>
              <a:lnTo>
                <a:pt x="978569" y="3536311"/>
              </a:lnTo>
              <a:lnTo>
                <a:pt x="978828" y="3536181"/>
              </a:lnTo>
              <a:close/>
              <a:moveTo>
                <a:pt x="1361202" y="3536159"/>
              </a:moveTo>
              <a:lnTo>
                <a:pt x="1361434" y="3536311"/>
              </a:lnTo>
              <a:lnTo>
                <a:pt x="1361693" y="3536181"/>
              </a:lnTo>
              <a:close/>
              <a:moveTo>
                <a:pt x="1744066" y="3536159"/>
              </a:moveTo>
              <a:lnTo>
                <a:pt x="1744298" y="3536311"/>
              </a:lnTo>
              <a:lnTo>
                <a:pt x="1744557" y="3536181"/>
              </a:lnTo>
              <a:close/>
              <a:moveTo>
                <a:pt x="2126930" y="3536159"/>
              </a:moveTo>
              <a:lnTo>
                <a:pt x="2127163" y="3536311"/>
              </a:lnTo>
              <a:lnTo>
                <a:pt x="2127422" y="3536181"/>
              </a:lnTo>
              <a:close/>
              <a:moveTo>
                <a:pt x="2509795" y="3536159"/>
              </a:moveTo>
              <a:lnTo>
                <a:pt x="2510028" y="3536311"/>
              </a:lnTo>
              <a:lnTo>
                <a:pt x="2510287" y="3536181"/>
              </a:lnTo>
              <a:close/>
              <a:moveTo>
                <a:pt x="2892660" y="3536159"/>
              </a:moveTo>
              <a:lnTo>
                <a:pt x="2892892" y="3536311"/>
              </a:lnTo>
              <a:lnTo>
                <a:pt x="2893151" y="3536181"/>
              </a:lnTo>
              <a:close/>
              <a:moveTo>
                <a:pt x="3275525" y="3536159"/>
              </a:moveTo>
              <a:lnTo>
                <a:pt x="3275758" y="3536311"/>
              </a:lnTo>
              <a:lnTo>
                <a:pt x="3276017" y="3536181"/>
              </a:lnTo>
              <a:close/>
              <a:moveTo>
                <a:pt x="3658390" y="3536159"/>
              </a:moveTo>
              <a:lnTo>
                <a:pt x="3658622" y="3536311"/>
              </a:lnTo>
              <a:lnTo>
                <a:pt x="3658881" y="3536181"/>
              </a:lnTo>
              <a:close/>
              <a:moveTo>
                <a:pt x="207133" y="3487131"/>
              </a:moveTo>
              <a:cubicBezTo>
                <a:pt x="210993" y="3486430"/>
                <a:pt x="215437" y="3487131"/>
                <a:pt x="219648" y="3489467"/>
              </a:cubicBezTo>
              <a:cubicBezTo>
                <a:pt x="228068" y="3493204"/>
                <a:pt x="232747" y="3502547"/>
                <a:pt x="229004" y="3509087"/>
              </a:cubicBezTo>
              <a:cubicBezTo>
                <a:pt x="225261" y="3515627"/>
                <a:pt x="215905" y="3517495"/>
                <a:pt x="207484" y="3513758"/>
              </a:cubicBezTo>
              <a:cubicBezTo>
                <a:pt x="199063" y="3509087"/>
                <a:pt x="195321" y="3500678"/>
                <a:pt x="198128" y="3493204"/>
              </a:cubicBezTo>
              <a:cubicBezTo>
                <a:pt x="199999" y="3489934"/>
                <a:pt x="203274" y="3487832"/>
                <a:pt x="207133" y="3487131"/>
              </a:cubicBezTo>
              <a:close/>
              <a:moveTo>
                <a:pt x="589998" y="3487131"/>
              </a:moveTo>
              <a:cubicBezTo>
                <a:pt x="593858" y="3486430"/>
                <a:pt x="598302" y="3487131"/>
                <a:pt x="602513" y="3489467"/>
              </a:cubicBezTo>
              <a:cubicBezTo>
                <a:pt x="610933" y="3493204"/>
                <a:pt x="615612" y="3502547"/>
                <a:pt x="611869" y="3509087"/>
              </a:cubicBezTo>
              <a:cubicBezTo>
                <a:pt x="608126" y="3515627"/>
                <a:pt x="598770" y="3517495"/>
                <a:pt x="590349" y="3513758"/>
              </a:cubicBezTo>
              <a:cubicBezTo>
                <a:pt x="581928" y="3509087"/>
                <a:pt x="578186" y="3500678"/>
                <a:pt x="580993" y="3493204"/>
              </a:cubicBezTo>
              <a:cubicBezTo>
                <a:pt x="582864" y="3489934"/>
                <a:pt x="586139" y="3487832"/>
                <a:pt x="589998" y="3487131"/>
              </a:cubicBezTo>
              <a:close/>
              <a:moveTo>
                <a:pt x="972863" y="3487131"/>
              </a:moveTo>
              <a:cubicBezTo>
                <a:pt x="976723" y="3486430"/>
                <a:pt x="981167" y="3487131"/>
                <a:pt x="985378" y="3489467"/>
              </a:cubicBezTo>
              <a:cubicBezTo>
                <a:pt x="993798" y="3493204"/>
                <a:pt x="998477" y="3502547"/>
                <a:pt x="994734" y="3509087"/>
              </a:cubicBezTo>
              <a:cubicBezTo>
                <a:pt x="990991" y="3515627"/>
                <a:pt x="981635" y="3517495"/>
                <a:pt x="973214" y="3513758"/>
              </a:cubicBezTo>
              <a:cubicBezTo>
                <a:pt x="964793" y="3509087"/>
                <a:pt x="961051" y="3500678"/>
                <a:pt x="963858" y="3493204"/>
              </a:cubicBezTo>
              <a:cubicBezTo>
                <a:pt x="965729" y="3489934"/>
                <a:pt x="969004" y="3487832"/>
                <a:pt x="972863" y="3487131"/>
              </a:cubicBezTo>
              <a:close/>
              <a:moveTo>
                <a:pt x="1355728" y="3487131"/>
              </a:moveTo>
              <a:cubicBezTo>
                <a:pt x="1359588" y="3486430"/>
                <a:pt x="1364032" y="3487131"/>
                <a:pt x="1368243" y="3489467"/>
              </a:cubicBezTo>
              <a:cubicBezTo>
                <a:pt x="1376663" y="3493204"/>
                <a:pt x="1381342" y="3502547"/>
                <a:pt x="1377599" y="3509087"/>
              </a:cubicBezTo>
              <a:cubicBezTo>
                <a:pt x="1373856" y="3515627"/>
                <a:pt x="1364500" y="3517495"/>
                <a:pt x="1356079" y="3513758"/>
              </a:cubicBezTo>
              <a:cubicBezTo>
                <a:pt x="1347658" y="3509087"/>
                <a:pt x="1343916" y="3500678"/>
                <a:pt x="1346723" y="3493204"/>
              </a:cubicBezTo>
              <a:cubicBezTo>
                <a:pt x="1348594" y="3489934"/>
                <a:pt x="1351869" y="3487832"/>
                <a:pt x="1355728" y="3487131"/>
              </a:cubicBezTo>
              <a:close/>
              <a:moveTo>
                <a:pt x="1738592" y="3487131"/>
              </a:moveTo>
              <a:cubicBezTo>
                <a:pt x="1742452" y="3486430"/>
                <a:pt x="1746896" y="3487131"/>
                <a:pt x="1751107" y="3489467"/>
              </a:cubicBezTo>
              <a:cubicBezTo>
                <a:pt x="1759527" y="3493204"/>
                <a:pt x="1764206" y="3502547"/>
                <a:pt x="1760463" y="3509087"/>
              </a:cubicBezTo>
              <a:cubicBezTo>
                <a:pt x="1756720" y="3515627"/>
                <a:pt x="1747364" y="3517495"/>
                <a:pt x="1738943" y="3513758"/>
              </a:cubicBezTo>
              <a:cubicBezTo>
                <a:pt x="1730522" y="3509087"/>
                <a:pt x="1726780" y="3500678"/>
                <a:pt x="1729587" y="3493204"/>
              </a:cubicBezTo>
              <a:cubicBezTo>
                <a:pt x="1731458" y="3489934"/>
                <a:pt x="1734733" y="3487832"/>
                <a:pt x="1738592" y="3487131"/>
              </a:cubicBezTo>
              <a:close/>
              <a:moveTo>
                <a:pt x="2121457" y="3487131"/>
              </a:moveTo>
              <a:cubicBezTo>
                <a:pt x="2125317" y="3486430"/>
                <a:pt x="2129761" y="3487131"/>
                <a:pt x="2133972" y="3489467"/>
              </a:cubicBezTo>
              <a:cubicBezTo>
                <a:pt x="2142392" y="3493204"/>
                <a:pt x="2147071" y="3502547"/>
                <a:pt x="2143328" y="3509087"/>
              </a:cubicBezTo>
              <a:cubicBezTo>
                <a:pt x="2139585" y="3515627"/>
                <a:pt x="2130229" y="3517495"/>
                <a:pt x="2121808" y="3513758"/>
              </a:cubicBezTo>
              <a:cubicBezTo>
                <a:pt x="2113387" y="3509087"/>
                <a:pt x="2109645" y="3500678"/>
                <a:pt x="2112452" y="3493204"/>
              </a:cubicBezTo>
              <a:cubicBezTo>
                <a:pt x="2114323" y="3489934"/>
                <a:pt x="2117598" y="3487832"/>
                <a:pt x="2121457" y="3487131"/>
              </a:cubicBezTo>
              <a:close/>
              <a:moveTo>
                <a:pt x="2504322" y="3487131"/>
              </a:moveTo>
              <a:cubicBezTo>
                <a:pt x="2508182" y="3486430"/>
                <a:pt x="2512626" y="3487131"/>
                <a:pt x="2516837" y="3489467"/>
              </a:cubicBezTo>
              <a:cubicBezTo>
                <a:pt x="2525257" y="3493204"/>
                <a:pt x="2529936" y="3502547"/>
                <a:pt x="2526193" y="3509087"/>
              </a:cubicBezTo>
              <a:cubicBezTo>
                <a:pt x="2522450" y="3515627"/>
                <a:pt x="2513094" y="3517495"/>
                <a:pt x="2504673" y="3513758"/>
              </a:cubicBezTo>
              <a:cubicBezTo>
                <a:pt x="2496252" y="3509087"/>
                <a:pt x="2492510" y="3500678"/>
                <a:pt x="2495317" y="3493204"/>
              </a:cubicBezTo>
              <a:cubicBezTo>
                <a:pt x="2497188" y="3489934"/>
                <a:pt x="2500463" y="3487832"/>
                <a:pt x="2504322" y="3487131"/>
              </a:cubicBezTo>
              <a:close/>
              <a:moveTo>
                <a:pt x="2887187" y="3487131"/>
              </a:moveTo>
              <a:cubicBezTo>
                <a:pt x="2891047" y="3486430"/>
                <a:pt x="2895491" y="3487131"/>
                <a:pt x="2899701" y="3489467"/>
              </a:cubicBezTo>
              <a:cubicBezTo>
                <a:pt x="2908122" y="3493204"/>
                <a:pt x="2912800" y="3502547"/>
                <a:pt x="2909058" y="3509087"/>
              </a:cubicBezTo>
              <a:cubicBezTo>
                <a:pt x="2905315" y="3515627"/>
                <a:pt x="2895959" y="3517495"/>
                <a:pt x="2887538" y="3513758"/>
              </a:cubicBezTo>
              <a:cubicBezTo>
                <a:pt x="2879117" y="3509087"/>
                <a:pt x="2875375" y="3500678"/>
                <a:pt x="2878182" y="3493204"/>
              </a:cubicBezTo>
              <a:cubicBezTo>
                <a:pt x="2880053" y="3489934"/>
                <a:pt x="2883328" y="3487832"/>
                <a:pt x="2887187" y="3487131"/>
              </a:cubicBezTo>
              <a:close/>
              <a:moveTo>
                <a:pt x="3270052" y="3487131"/>
              </a:moveTo>
              <a:cubicBezTo>
                <a:pt x="3273912" y="3486430"/>
                <a:pt x="3278356" y="3487131"/>
                <a:pt x="3282566" y="3489467"/>
              </a:cubicBezTo>
              <a:cubicBezTo>
                <a:pt x="3290987" y="3493204"/>
                <a:pt x="3295665" y="3502547"/>
                <a:pt x="3291923" y="3509087"/>
              </a:cubicBezTo>
              <a:cubicBezTo>
                <a:pt x="3288180" y="3515627"/>
                <a:pt x="3278824" y="3517495"/>
                <a:pt x="3270403" y="3513758"/>
              </a:cubicBezTo>
              <a:cubicBezTo>
                <a:pt x="3261982" y="3509087"/>
                <a:pt x="3258240" y="3500678"/>
                <a:pt x="3261047" y="3493204"/>
              </a:cubicBezTo>
              <a:cubicBezTo>
                <a:pt x="3262918" y="3489934"/>
                <a:pt x="3266193" y="3487832"/>
                <a:pt x="3270052" y="3487131"/>
              </a:cubicBezTo>
              <a:close/>
              <a:moveTo>
                <a:pt x="3652915" y="3487131"/>
              </a:moveTo>
              <a:cubicBezTo>
                <a:pt x="3656775" y="3486430"/>
                <a:pt x="3661221" y="3487131"/>
                <a:pt x="3665431" y="3489467"/>
              </a:cubicBezTo>
              <a:cubicBezTo>
                <a:pt x="3673852" y="3493204"/>
                <a:pt x="3678530" y="3502547"/>
                <a:pt x="3674786" y="3509087"/>
              </a:cubicBezTo>
              <a:cubicBezTo>
                <a:pt x="3671043" y="3515627"/>
                <a:pt x="3661689" y="3517495"/>
                <a:pt x="3653268" y="3513758"/>
              </a:cubicBezTo>
              <a:cubicBezTo>
                <a:pt x="3644847" y="3509087"/>
                <a:pt x="3641103" y="3500678"/>
                <a:pt x="3643910" y="3493204"/>
              </a:cubicBezTo>
              <a:cubicBezTo>
                <a:pt x="3645781" y="3489934"/>
                <a:pt x="3649058" y="3487832"/>
                <a:pt x="3652915" y="3487131"/>
              </a:cubicBezTo>
              <a:close/>
              <a:moveTo>
                <a:pt x="143861" y="3482927"/>
              </a:moveTo>
              <a:cubicBezTo>
                <a:pt x="158831" y="3482927"/>
                <a:pt x="171930" y="3492270"/>
                <a:pt x="178479" y="3497875"/>
              </a:cubicBezTo>
              <a:cubicBezTo>
                <a:pt x="174737" y="3496941"/>
                <a:pt x="170994" y="3496941"/>
                <a:pt x="167252" y="3496941"/>
              </a:cubicBezTo>
              <a:cubicBezTo>
                <a:pt x="147603" y="3496941"/>
                <a:pt x="131697" y="3500678"/>
                <a:pt x="131697" y="3500678"/>
              </a:cubicBezTo>
              <a:cubicBezTo>
                <a:pt x="131697" y="3500678"/>
                <a:pt x="147603" y="3504415"/>
                <a:pt x="167252" y="3504415"/>
              </a:cubicBezTo>
              <a:cubicBezTo>
                <a:pt x="170994" y="3504415"/>
                <a:pt x="174737" y="3504415"/>
                <a:pt x="178479" y="3504415"/>
              </a:cubicBezTo>
              <a:cubicBezTo>
                <a:pt x="171930" y="3510021"/>
                <a:pt x="158831" y="3519364"/>
                <a:pt x="143861" y="3519364"/>
              </a:cubicBezTo>
              <a:cubicBezTo>
                <a:pt x="122341" y="3519364"/>
                <a:pt x="105499" y="3500678"/>
                <a:pt x="105499" y="3500678"/>
              </a:cubicBezTo>
              <a:cubicBezTo>
                <a:pt x="105499" y="3500678"/>
                <a:pt x="122341" y="3482927"/>
                <a:pt x="143861" y="3482927"/>
              </a:cubicBezTo>
              <a:close/>
              <a:moveTo>
                <a:pt x="415197" y="3482927"/>
              </a:moveTo>
              <a:cubicBezTo>
                <a:pt x="436717" y="3482927"/>
                <a:pt x="453558" y="3500678"/>
                <a:pt x="453558" y="3500678"/>
              </a:cubicBezTo>
              <a:cubicBezTo>
                <a:pt x="453558" y="3500678"/>
                <a:pt x="436717" y="3519364"/>
                <a:pt x="415197" y="3519364"/>
              </a:cubicBezTo>
              <a:cubicBezTo>
                <a:pt x="399291" y="3519364"/>
                <a:pt x="386192" y="3510021"/>
                <a:pt x="380578" y="3504415"/>
              </a:cubicBezTo>
              <a:cubicBezTo>
                <a:pt x="384321" y="3504415"/>
                <a:pt x="388063" y="3504415"/>
                <a:pt x="391806" y="3504415"/>
              </a:cubicBezTo>
              <a:cubicBezTo>
                <a:pt x="411454" y="3504415"/>
                <a:pt x="426425" y="3500678"/>
                <a:pt x="426425" y="3500678"/>
              </a:cubicBezTo>
              <a:cubicBezTo>
                <a:pt x="426425" y="3500678"/>
                <a:pt x="411454" y="3496941"/>
                <a:pt x="391806" y="3496941"/>
              </a:cubicBezTo>
              <a:cubicBezTo>
                <a:pt x="388063" y="3496941"/>
                <a:pt x="384321" y="3496941"/>
                <a:pt x="380578" y="3497875"/>
              </a:cubicBezTo>
              <a:cubicBezTo>
                <a:pt x="386192" y="3492270"/>
                <a:pt x="399291" y="3482927"/>
                <a:pt x="415197" y="3482927"/>
              </a:cubicBezTo>
              <a:close/>
              <a:moveTo>
                <a:pt x="526725" y="3482927"/>
              </a:moveTo>
              <a:cubicBezTo>
                <a:pt x="541696" y="3482927"/>
                <a:pt x="554795" y="3492270"/>
                <a:pt x="561344" y="3497875"/>
              </a:cubicBezTo>
              <a:cubicBezTo>
                <a:pt x="557602" y="3496941"/>
                <a:pt x="553859" y="3496941"/>
                <a:pt x="550117" y="3496941"/>
              </a:cubicBezTo>
              <a:cubicBezTo>
                <a:pt x="530468" y="3496941"/>
                <a:pt x="514562" y="3500678"/>
                <a:pt x="514562" y="3500678"/>
              </a:cubicBezTo>
              <a:cubicBezTo>
                <a:pt x="514562" y="3500678"/>
                <a:pt x="530468" y="3504415"/>
                <a:pt x="550117" y="3504415"/>
              </a:cubicBezTo>
              <a:cubicBezTo>
                <a:pt x="553859" y="3504415"/>
                <a:pt x="557602" y="3504415"/>
                <a:pt x="561344" y="3504415"/>
              </a:cubicBezTo>
              <a:cubicBezTo>
                <a:pt x="554795" y="3510021"/>
                <a:pt x="541696" y="3519364"/>
                <a:pt x="526725" y="3519364"/>
              </a:cubicBezTo>
              <a:cubicBezTo>
                <a:pt x="505206" y="3519364"/>
                <a:pt x="488364" y="3500678"/>
                <a:pt x="488364" y="3500678"/>
              </a:cubicBezTo>
              <a:cubicBezTo>
                <a:pt x="488364" y="3500678"/>
                <a:pt x="505206" y="3482927"/>
                <a:pt x="526725" y="3482927"/>
              </a:cubicBezTo>
              <a:close/>
              <a:moveTo>
                <a:pt x="798062" y="3482927"/>
              </a:moveTo>
              <a:cubicBezTo>
                <a:pt x="819582" y="3482927"/>
                <a:pt x="836423" y="3500678"/>
                <a:pt x="836423" y="3500678"/>
              </a:cubicBezTo>
              <a:cubicBezTo>
                <a:pt x="836423" y="3500678"/>
                <a:pt x="819582" y="3519364"/>
                <a:pt x="798062" y="3519364"/>
              </a:cubicBezTo>
              <a:cubicBezTo>
                <a:pt x="782156" y="3519364"/>
                <a:pt x="769057" y="3510021"/>
                <a:pt x="763443" y="3504415"/>
              </a:cubicBezTo>
              <a:cubicBezTo>
                <a:pt x="767186" y="3504415"/>
                <a:pt x="770928" y="3504415"/>
                <a:pt x="774671" y="3504415"/>
              </a:cubicBezTo>
              <a:cubicBezTo>
                <a:pt x="794319" y="3504415"/>
                <a:pt x="809290" y="3500678"/>
                <a:pt x="809290" y="3500678"/>
              </a:cubicBezTo>
              <a:cubicBezTo>
                <a:pt x="809290" y="3500678"/>
                <a:pt x="794319" y="3496941"/>
                <a:pt x="774671" y="3496941"/>
              </a:cubicBezTo>
              <a:cubicBezTo>
                <a:pt x="770928" y="3496941"/>
                <a:pt x="767186" y="3496941"/>
                <a:pt x="763443" y="3497875"/>
              </a:cubicBezTo>
              <a:cubicBezTo>
                <a:pt x="769057" y="3492270"/>
                <a:pt x="782156" y="3482927"/>
                <a:pt x="798062" y="3482927"/>
              </a:cubicBezTo>
              <a:close/>
              <a:moveTo>
                <a:pt x="909590" y="3482927"/>
              </a:moveTo>
              <a:cubicBezTo>
                <a:pt x="924561" y="3482927"/>
                <a:pt x="937660" y="3492270"/>
                <a:pt x="944209" y="3497875"/>
              </a:cubicBezTo>
              <a:cubicBezTo>
                <a:pt x="940467" y="3496941"/>
                <a:pt x="936724" y="3496941"/>
                <a:pt x="932982" y="3496941"/>
              </a:cubicBezTo>
              <a:cubicBezTo>
                <a:pt x="913333" y="3496941"/>
                <a:pt x="897427" y="3500678"/>
                <a:pt x="897427" y="3500678"/>
              </a:cubicBezTo>
              <a:cubicBezTo>
                <a:pt x="897427" y="3500678"/>
                <a:pt x="913333" y="3504415"/>
                <a:pt x="932982" y="3504415"/>
              </a:cubicBezTo>
              <a:cubicBezTo>
                <a:pt x="936724" y="3504415"/>
                <a:pt x="940467" y="3504415"/>
                <a:pt x="944209" y="3504415"/>
              </a:cubicBezTo>
              <a:cubicBezTo>
                <a:pt x="937660" y="3510021"/>
                <a:pt x="924561" y="3519364"/>
                <a:pt x="909590" y="3519364"/>
              </a:cubicBezTo>
              <a:cubicBezTo>
                <a:pt x="888071" y="3519364"/>
                <a:pt x="871229" y="3500678"/>
                <a:pt x="871229" y="3500678"/>
              </a:cubicBezTo>
              <a:cubicBezTo>
                <a:pt x="871229" y="3500678"/>
                <a:pt x="888071" y="3482927"/>
                <a:pt x="909590" y="3482927"/>
              </a:cubicBezTo>
              <a:close/>
              <a:moveTo>
                <a:pt x="1180927" y="3482927"/>
              </a:moveTo>
              <a:cubicBezTo>
                <a:pt x="1202447" y="3482927"/>
                <a:pt x="1219288" y="3500678"/>
                <a:pt x="1219288" y="3500678"/>
              </a:cubicBezTo>
              <a:cubicBezTo>
                <a:pt x="1219288" y="3500678"/>
                <a:pt x="1202447" y="3519364"/>
                <a:pt x="1180927" y="3519364"/>
              </a:cubicBezTo>
              <a:cubicBezTo>
                <a:pt x="1165021" y="3519364"/>
                <a:pt x="1151922" y="3510021"/>
                <a:pt x="1146308" y="3504415"/>
              </a:cubicBezTo>
              <a:cubicBezTo>
                <a:pt x="1150051" y="3504415"/>
                <a:pt x="1153793" y="3504415"/>
                <a:pt x="1157536" y="3504415"/>
              </a:cubicBezTo>
              <a:cubicBezTo>
                <a:pt x="1177184" y="3504415"/>
                <a:pt x="1192155" y="3500678"/>
                <a:pt x="1192155" y="3500678"/>
              </a:cubicBezTo>
              <a:cubicBezTo>
                <a:pt x="1192155" y="3500678"/>
                <a:pt x="1177184" y="3496941"/>
                <a:pt x="1157536" y="3496941"/>
              </a:cubicBezTo>
              <a:cubicBezTo>
                <a:pt x="1153793" y="3496941"/>
                <a:pt x="1150051" y="3496941"/>
                <a:pt x="1146308" y="3497875"/>
              </a:cubicBezTo>
              <a:cubicBezTo>
                <a:pt x="1151922" y="3492270"/>
                <a:pt x="1165021" y="3482927"/>
                <a:pt x="1180927" y="3482927"/>
              </a:cubicBezTo>
              <a:close/>
              <a:moveTo>
                <a:pt x="1292455" y="3482927"/>
              </a:moveTo>
              <a:cubicBezTo>
                <a:pt x="1307426" y="3482927"/>
                <a:pt x="1320525" y="3492270"/>
                <a:pt x="1327074" y="3497875"/>
              </a:cubicBezTo>
              <a:cubicBezTo>
                <a:pt x="1323332" y="3496941"/>
                <a:pt x="1319589" y="3496941"/>
                <a:pt x="1315847" y="3496941"/>
              </a:cubicBezTo>
              <a:cubicBezTo>
                <a:pt x="1296198" y="3496941"/>
                <a:pt x="1280292" y="3500678"/>
                <a:pt x="1280292" y="3500678"/>
              </a:cubicBezTo>
              <a:cubicBezTo>
                <a:pt x="1280292" y="3500678"/>
                <a:pt x="1296198" y="3504415"/>
                <a:pt x="1315847" y="3504415"/>
              </a:cubicBezTo>
              <a:cubicBezTo>
                <a:pt x="1319589" y="3504415"/>
                <a:pt x="1323332" y="3504415"/>
                <a:pt x="1327074" y="3504415"/>
              </a:cubicBezTo>
              <a:cubicBezTo>
                <a:pt x="1320525" y="3510021"/>
                <a:pt x="1307426" y="3519364"/>
                <a:pt x="1292455" y="3519364"/>
              </a:cubicBezTo>
              <a:cubicBezTo>
                <a:pt x="1270936" y="3519364"/>
                <a:pt x="1254094" y="3500678"/>
                <a:pt x="1254094" y="3500678"/>
              </a:cubicBezTo>
              <a:cubicBezTo>
                <a:pt x="1254094" y="3500678"/>
                <a:pt x="1270936" y="3482927"/>
                <a:pt x="1292455" y="3482927"/>
              </a:cubicBezTo>
              <a:close/>
              <a:moveTo>
                <a:pt x="1563792" y="3482927"/>
              </a:moveTo>
              <a:cubicBezTo>
                <a:pt x="1585312" y="3482927"/>
                <a:pt x="1602153" y="3500678"/>
                <a:pt x="1602153" y="3500678"/>
              </a:cubicBezTo>
              <a:cubicBezTo>
                <a:pt x="1602153" y="3500678"/>
                <a:pt x="1585312" y="3519364"/>
                <a:pt x="1563792" y="3519364"/>
              </a:cubicBezTo>
              <a:cubicBezTo>
                <a:pt x="1547886" y="3519364"/>
                <a:pt x="1534787" y="3510021"/>
                <a:pt x="1529173" y="3504415"/>
              </a:cubicBezTo>
              <a:cubicBezTo>
                <a:pt x="1532916" y="3504415"/>
                <a:pt x="1536658" y="3504415"/>
                <a:pt x="1540401" y="3504415"/>
              </a:cubicBezTo>
              <a:cubicBezTo>
                <a:pt x="1560049" y="3504415"/>
                <a:pt x="1575020" y="3500678"/>
                <a:pt x="1575020" y="3500678"/>
              </a:cubicBezTo>
              <a:cubicBezTo>
                <a:pt x="1575020" y="3500678"/>
                <a:pt x="1560049" y="3496941"/>
                <a:pt x="1540401" y="3496941"/>
              </a:cubicBezTo>
              <a:cubicBezTo>
                <a:pt x="1536658" y="3496941"/>
                <a:pt x="1532916" y="3496941"/>
                <a:pt x="1529173" y="3497875"/>
              </a:cubicBezTo>
              <a:cubicBezTo>
                <a:pt x="1534787" y="3492270"/>
                <a:pt x="1547886" y="3482927"/>
                <a:pt x="1563792" y="3482927"/>
              </a:cubicBezTo>
              <a:close/>
              <a:moveTo>
                <a:pt x="1675319" y="3482927"/>
              </a:moveTo>
              <a:cubicBezTo>
                <a:pt x="1690290" y="3482927"/>
                <a:pt x="1703389" y="3492270"/>
                <a:pt x="1709938" y="3497875"/>
              </a:cubicBezTo>
              <a:cubicBezTo>
                <a:pt x="1706196" y="3496941"/>
                <a:pt x="1702453" y="3496941"/>
                <a:pt x="1698711" y="3496941"/>
              </a:cubicBezTo>
              <a:cubicBezTo>
                <a:pt x="1679062" y="3496941"/>
                <a:pt x="1663156" y="3500678"/>
                <a:pt x="1663156" y="3500678"/>
              </a:cubicBezTo>
              <a:cubicBezTo>
                <a:pt x="1663156" y="3500678"/>
                <a:pt x="1679062" y="3504415"/>
                <a:pt x="1698711" y="3504415"/>
              </a:cubicBezTo>
              <a:cubicBezTo>
                <a:pt x="1702453" y="3504415"/>
                <a:pt x="1706196" y="3504415"/>
                <a:pt x="1709938" y="3504415"/>
              </a:cubicBezTo>
              <a:cubicBezTo>
                <a:pt x="1703389" y="3510021"/>
                <a:pt x="1690290" y="3519364"/>
                <a:pt x="1675319" y="3519364"/>
              </a:cubicBezTo>
              <a:cubicBezTo>
                <a:pt x="1653800" y="3519364"/>
                <a:pt x="1636958" y="3500678"/>
                <a:pt x="1636958" y="3500678"/>
              </a:cubicBezTo>
              <a:cubicBezTo>
                <a:pt x="1636958" y="3500678"/>
                <a:pt x="1653800" y="3482927"/>
                <a:pt x="1675319" y="3482927"/>
              </a:cubicBezTo>
              <a:close/>
              <a:moveTo>
                <a:pt x="1946656" y="3482927"/>
              </a:moveTo>
              <a:cubicBezTo>
                <a:pt x="1968176" y="3482927"/>
                <a:pt x="1985017" y="3500678"/>
                <a:pt x="1985017" y="3500678"/>
              </a:cubicBezTo>
              <a:cubicBezTo>
                <a:pt x="1985017" y="3500678"/>
                <a:pt x="1968176" y="3519364"/>
                <a:pt x="1946656" y="3519364"/>
              </a:cubicBezTo>
              <a:cubicBezTo>
                <a:pt x="1930750" y="3519364"/>
                <a:pt x="1917651" y="3510021"/>
                <a:pt x="1912037" y="3504415"/>
              </a:cubicBezTo>
              <a:cubicBezTo>
                <a:pt x="1915780" y="3504415"/>
                <a:pt x="1919522" y="3504415"/>
                <a:pt x="1923265" y="3504415"/>
              </a:cubicBezTo>
              <a:cubicBezTo>
                <a:pt x="1942913" y="3504415"/>
                <a:pt x="1957884" y="3500678"/>
                <a:pt x="1957884" y="3500678"/>
              </a:cubicBezTo>
              <a:cubicBezTo>
                <a:pt x="1957884" y="3500678"/>
                <a:pt x="1942913" y="3496941"/>
                <a:pt x="1923265" y="3496941"/>
              </a:cubicBezTo>
              <a:cubicBezTo>
                <a:pt x="1919522" y="3496941"/>
                <a:pt x="1915780" y="3496941"/>
                <a:pt x="1912037" y="3497875"/>
              </a:cubicBezTo>
              <a:cubicBezTo>
                <a:pt x="1917651" y="3492270"/>
                <a:pt x="1930750" y="3482927"/>
                <a:pt x="1946656" y="3482927"/>
              </a:cubicBezTo>
              <a:close/>
              <a:moveTo>
                <a:pt x="2058184" y="3482927"/>
              </a:moveTo>
              <a:cubicBezTo>
                <a:pt x="2073155" y="3482927"/>
                <a:pt x="2086254" y="3492270"/>
                <a:pt x="2092803" y="3497875"/>
              </a:cubicBezTo>
              <a:cubicBezTo>
                <a:pt x="2089061" y="3496941"/>
                <a:pt x="2085318" y="3496941"/>
                <a:pt x="2081576" y="3496941"/>
              </a:cubicBezTo>
              <a:cubicBezTo>
                <a:pt x="2061927" y="3496941"/>
                <a:pt x="2046021" y="3500678"/>
                <a:pt x="2046021" y="3500678"/>
              </a:cubicBezTo>
              <a:cubicBezTo>
                <a:pt x="2046021" y="3500678"/>
                <a:pt x="2061927" y="3504415"/>
                <a:pt x="2081576" y="3504415"/>
              </a:cubicBezTo>
              <a:cubicBezTo>
                <a:pt x="2085318" y="3504415"/>
                <a:pt x="2089061" y="3504415"/>
                <a:pt x="2092803" y="3504415"/>
              </a:cubicBezTo>
              <a:cubicBezTo>
                <a:pt x="2086254" y="3510021"/>
                <a:pt x="2073155" y="3519364"/>
                <a:pt x="2058184" y="3519364"/>
              </a:cubicBezTo>
              <a:cubicBezTo>
                <a:pt x="2036665" y="3519364"/>
                <a:pt x="2019823" y="3500678"/>
                <a:pt x="2019823" y="3500678"/>
              </a:cubicBezTo>
              <a:cubicBezTo>
                <a:pt x="2019823" y="3500678"/>
                <a:pt x="2036665" y="3482927"/>
                <a:pt x="2058184" y="3482927"/>
              </a:cubicBezTo>
              <a:close/>
              <a:moveTo>
                <a:pt x="2329521" y="3482927"/>
              </a:moveTo>
              <a:cubicBezTo>
                <a:pt x="2351041" y="3482927"/>
                <a:pt x="2367882" y="3500678"/>
                <a:pt x="2367882" y="3500678"/>
              </a:cubicBezTo>
              <a:cubicBezTo>
                <a:pt x="2367882" y="3500678"/>
                <a:pt x="2351041" y="3519364"/>
                <a:pt x="2329521" y="3519364"/>
              </a:cubicBezTo>
              <a:cubicBezTo>
                <a:pt x="2313615" y="3519364"/>
                <a:pt x="2300516" y="3510021"/>
                <a:pt x="2294902" y="3504415"/>
              </a:cubicBezTo>
              <a:cubicBezTo>
                <a:pt x="2298645" y="3504415"/>
                <a:pt x="2302387" y="3504415"/>
                <a:pt x="2306130" y="3504415"/>
              </a:cubicBezTo>
              <a:cubicBezTo>
                <a:pt x="2325778" y="3504415"/>
                <a:pt x="2340749" y="3500678"/>
                <a:pt x="2340749" y="3500678"/>
              </a:cubicBezTo>
              <a:cubicBezTo>
                <a:pt x="2340749" y="3500678"/>
                <a:pt x="2325778" y="3496941"/>
                <a:pt x="2306130" y="3496941"/>
              </a:cubicBezTo>
              <a:cubicBezTo>
                <a:pt x="2302387" y="3496941"/>
                <a:pt x="2298645" y="3496941"/>
                <a:pt x="2294902" y="3497875"/>
              </a:cubicBezTo>
              <a:cubicBezTo>
                <a:pt x="2300516" y="3492270"/>
                <a:pt x="2313615" y="3482927"/>
                <a:pt x="2329521" y="3482927"/>
              </a:cubicBezTo>
              <a:close/>
              <a:moveTo>
                <a:pt x="2441049" y="3482927"/>
              </a:moveTo>
              <a:cubicBezTo>
                <a:pt x="2456020" y="3482927"/>
                <a:pt x="2469119" y="3492270"/>
                <a:pt x="2475668" y="3497875"/>
              </a:cubicBezTo>
              <a:cubicBezTo>
                <a:pt x="2471926" y="3496941"/>
                <a:pt x="2468183" y="3496941"/>
                <a:pt x="2464441" y="3496941"/>
              </a:cubicBezTo>
              <a:cubicBezTo>
                <a:pt x="2444792" y="3496941"/>
                <a:pt x="2428886" y="3500678"/>
                <a:pt x="2428886" y="3500678"/>
              </a:cubicBezTo>
              <a:cubicBezTo>
                <a:pt x="2428886" y="3500678"/>
                <a:pt x="2444792" y="3504415"/>
                <a:pt x="2464441" y="3504415"/>
              </a:cubicBezTo>
              <a:cubicBezTo>
                <a:pt x="2468183" y="3504415"/>
                <a:pt x="2471926" y="3504415"/>
                <a:pt x="2475668" y="3504415"/>
              </a:cubicBezTo>
              <a:cubicBezTo>
                <a:pt x="2469119" y="3510021"/>
                <a:pt x="2456020" y="3519364"/>
                <a:pt x="2441049" y="3519364"/>
              </a:cubicBezTo>
              <a:cubicBezTo>
                <a:pt x="2419530" y="3519364"/>
                <a:pt x="2402688" y="3500678"/>
                <a:pt x="2402688" y="3500678"/>
              </a:cubicBezTo>
              <a:cubicBezTo>
                <a:pt x="2402688" y="3500678"/>
                <a:pt x="2419530" y="3482927"/>
                <a:pt x="2441049" y="3482927"/>
              </a:cubicBezTo>
              <a:close/>
              <a:moveTo>
                <a:pt x="2712385" y="3482927"/>
              </a:moveTo>
              <a:cubicBezTo>
                <a:pt x="2733906" y="3482927"/>
                <a:pt x="2750747" y="3500678"/>
                <a:pt x="2750747" y="3500678"/>
              </a:cubicBezTo>
              <a:cubicBezTo>
                <a:pt x="2750747" y="3500678"/>
                <a:pt x="2733906" y="3519364"/>
                <a:pt x="2712385" y="3519364"/>
              </a:cubicBezTo>
              <a:cubicBezTo>
                <a:pt x="2696479" y="3519364"/>
                <a:pt x="2683380" y="3510021"/>
                <a:pt x="2677767" y="3504415"/>
              </a:cubicBezTo>
              <a:cubicBezTo>
                <a:pt x="2681510" y="3504415"/>
                <a:pt x="2685252" y="3504415"/>
                <a:pt x="2688995" y="3504415"/>
              </a:cubicBezTo>
              <a:cubicBezTo>
                <a:pt x="2708643" y="3504415"/>
                <a:pt x="2723613" y="3500678"/>
                <a:pt x="2723613" y="3500678"/>
              </a:cubicBezTo>
              <a:cubicBezTo>
                <a:pt x="2723613" y="3500678"/>
                <a:pt x="2708643" y="3496941"/>
                <a:pt x="2688995" y="3496941"/>
              </a:cubicBezTo>
              <a:cubicBezTo>
                <a:pt x="2685252" y="3496941"/>
                <a:pt x="2681510" y="3496941"/>
                <a:pt x="2677767" y="3497875"/>
              </a:cubicBezTo>
              <a:cubicBezTo>
                <a:pt x="2683380" y="3492270"/>
                <a:pt x="2696479" y="3482927"/>
                <a:pt x="2712385" y="3482927"/>
              </a:cubicBezTo>
              <a:close/>
              <a:moveTo>
                <a:pt x="2823914" y="3482927"/>
              </a:moveTo>
              <a:cubicBezTo>
                <a:pt x="2838884" y="3482927"/>
                <a:pt x="2851984" y="3492270"/>
                <a:pt x="2858533" y="3497875"/>
              </a:cubicBezTo>
              <a:cubicBezTo>
                <a:pt x="2854790" y="3496941"/>
                <a:pt x="2851048" y="3496941"/>
                <a:pt x="2847305" y="3496941"/>
              </a:cubicBezTo>
              <a:cubicBezTo>
                <a:pt x="2827657" y="3496941"/>
                <a:pt x="2811751" y="3500678"/>
                <a:pt x="2811751" y="3500678"/>
              </a:cubicBezTo>
              <a:cubicBezTo>
                <a:pt x="2811751" y="3500678"/>
                <a:pt x="2827657" y="3504415"/>
                <a:pt x="2847305" y="3504415"/>
              </a:cubicBezTo>
              <a:cubicBezTo>
                <a:pt x="2851048" y="3504415"/>
                <a:pt x="2854790" y="3504415"/>
                <a:pt x="2858533" y="3504415"/>
              </a:cubicBezTo>
              <a:cubicBezTo>
                <a:pt x="2851984" y="3510021"/>
                <a:pt x="2838884" y="3519364"/>
                <a:pt x="2823914" y="3519364"/>
              </a:cubicBezTo>
              <a:cubicBezTo>
                <a:pt x="2802395" y="3519364"/>
                <a:pt x="2785553" y="3500678"/>
                <a:pt x="2785553" y="3500678"/>
              </a:cubicBezTo>
              <a:cubicBezTo>
                <a:pt x="2785553" y="3500678"/>
                <a:pt x="2802395" y="3482927"/>
                <a:pt x="2823914" y="3482927"/>
              </a:cubicBezTo>
              <a:close/>
              <a:moveTo>
                <a:pt x="3095251" y="3482927"/>
              </a:moveTo>
              <a:cubicBezTo>
                <a:pt x="3116770" y="3482927"/>
                <a:pt x="3133612" y="3500678"/>
                <a:pt x="3133612" y="3500678"/>
              </a:cubicBezTo>
              <a:cubicBezTo>
                <a:pt x="3133612" y="3500678"/>
                <a:pt x="3116770" y="3519364"/>
                <a:pt x="3095251" y="3519364"/>
              </a:cubicBezTo>
              <a:cubicBezTo>
                <a:pt x="3079345" y="3519364"/>
                <a:pt x="3066246" y="3510021"/>
                <a:pt x="3060632" y="3504415"/>
              </a:cubicBezTo>
              <a:cubicBezTo>
                <a:pt x="3064375" y="3504415"/>
                <a:pt x="3068117" y="3504415"/>
                <a:pt x="3071859" y="3504415"/>
              </a:cubicBezTo>
              <a:cubicBezTo>
                <a:pt x="3091508" y="3504415"/>
                <a:pt x="3106478" y="3500678"/>
                <a:pt x="3106478" y="3500678"/>
              </a:cubicBezTo>
              <a:cubicBezTo>
                <a:pt x="3106478" y="3500678"/>
                <a:pt x="3091508" y="3496941"/>
                <a:pt x="3071859" y="3496941"/>
              </a:cubicBezTo>
              <a:cubicBezTo>
                <a:pt x="3068117" y="3496941"/>
                <a:pt x="3064375" y="3496941"/>
                <a:pt x="3060632" y="3497875"/>
              </a:cubicBezTo>
              <a:cubicBezTo>
                <a:pt x="3066246" y="3492270"/>
                <a:pt x="3079345" y="3482927"/>
                <a:pt x="3095251" y="3482927"/>
              </a:cubicBezTo>
              <a:close/>
              <a:moveTo>
                <a:pt x="3206779" y="3482927"/>
              </a:moveTo>
              <a:cubicBezTo>
                <a:pt x="3221749" y="3482927"/>
                <a:pt x="3234848" y="3492270"/>
                <a:pt x="3241398" y="3497875"/>
              </a:cubicBezTo>
              <a:cubicBezTo>
                <a:pt x="3237656" y="3496941"/>
                <a:pt x="3233913" y="3496941"/>
                <a:pt x="3230170" y="3496941"/>
              </a:cubicBezTo>
              <a:cubicBezTo>
                <a:pt x="3210521" y="3496941"/>
                <a:pt x="3194616" y="3500678"/>
                <a:pt x="3194616" y="3500678"/>
              </a:cubicBezTo>
              <a:cubicBezTo>
                <a:pt x="3194616" y="3500678"/>
                <a:pt x="3210521" y="3504415"/>
                <a:pt x="3230170" y="3504415"/>
              </a:cubicBezTo>
              <a:cubicBezTo>
                <a:pt x="3233913" y="3504415"/>
                <a:pt x="3237656" y="3504415"/>
                <a:pt x="3241398" y="3504415"/>
              </a:cubicBezTo>
              <a:cubicBezTo>
                <a:pt x="3234848" y="3510021"/>
                <a:pt x="3221749" y="3519364"/>
                <a:pt x="3206779" y="3519364"/>
              </a:cubicBezTo>
              <a:cubicBezTo>
                <a:pt x="3185259" y="3519364"/>
                <a:pt x="3168418" y="3500678"/>
                <a:pt x="3168418" y="3500678"/>
              </a:cubicBezTo>
              <a:cubicBezTo>
                <a:pt x="3168418" y="3500678"/>
                <a:pt x="3185259" y="3482927"/>
                <a:pt x="3206779" y="3482927"/>
              </a:cubicBezTo>
              <a:close/>
              <a:moveTo>
                <a:pt x="3478116" y="3482927"/>
              </a:moveTo>
              <a:cubicBezTo>
                <a:pt x="3499635" y="3482927"/>
                <a:pt x="3516477" y="3500678"/>
                <a:pt x="3516477" y="3500678"/>
              </a:cubicBezTo>
              <a:cubicBezTo>
                <a:pt x="3516477" y="3500678"/>
                <a:pt x="3499635" y="3519364"/>
                <a:pt x="3478116" y="3519364"/>
              </a:cubicBezTo>
              <a:cubicBezTo>
                <a:pt x="3462210" y="3519364"/>
                <a:pt x="3449111" y="3510021"/>
                <a:pt x="3443496" y="3504415"/>
              </a:cubicBezTo>
              <a:cubicBezTo>
                <a:pt x="3447239" y="3504415"/>
                <a:pt x="3450982" y="3504415"/>
                <a:pt x="3454724" y="3504415"/>
              </a:cubicBezTo>
              <a:cubicBezTo>
                <a:pt x="3474373" y="3504415"/>
                <a:pt x="3489343" y="3500678"/>
                <a:pt x="3489343" y="3500678"/>
              </a:cubicBezTo>
              <a:cubicBezTo>
                <a:pt x="3489343" y="3500678"/>
                <a:pt x="3474373" y="3496941"/>
                <a:pt x="3454724" y="3496941"/>
              </a:cubicBezTo>
              <a:cubicBezTo>
                <a:pt x="3450982" y="3496941"/>
                <a:pt x="3447239" y="3496941"/>
                <a:pt x="3443496" y="3497875"/>
              </a:cubicBezTo>
              <a:cubicBezTo>
                <a:pt x="3449111" y="3492270"/>
                <a:pt x="3462210" y="3482927"/>
                <a:pt x="3478116" y="3482927"/>
              </a:cubicBezTo>
              <a:close/>
              <a:moveTo>
                <a:pt x="3589644" y="3482927"/>
              </a:moveTo>
              <a:cubicBezTo>
                <a:pt x="3604614" y="3482927"/>
                <a:pt x="3617713" y="3492270"/>
                <a:pt x="3624263" y="3497875"/>
              </a:cubicBezTo>
              <a:cubicBezTo>
                <a:pt x="3620519" y="3496941"/>
                <a:pt x="3616776" y="3496941"/>
                <a:pt x="3613035" y="3496941"/>
              </a:cubicBezTo>
              <a:cubicBezTo>
                <a:pt x="3593387" y="3496941"/>
                <a:pt x="3577481" y="3500678"/>
                <a:pt x="3577481" y="3500678"/>
              </a:cubicBezTo>
              <a:cubicBezTo>
                <a:pt x="3577481" y="3500678"/>
                <a:pt x="3593387" y="3504415"/>
                <a:pt x="3613035" y="3504415"/>
              </a:cubicBezTo>
              <a:cubicBezTo>
                <a:pt x="3616776" y="3504415"/>
                <a:pt x="3620519" y="3504415"/>
                <a:pt x="3624263" y="3504415"/>
              </a:cubicBezTo>
              <a:cubicBezTo>
                <a:pt x="3617713" y="3510021"/>
                <a:pt x="3604614" y="3519364"/>
                <a:pt x="3589644" y="3519364"/>
              </a:cubicBezTo>
              <a:cubicBezTo>
                <a:pt x="3568124" y="3519364"/>
                <a:pt x="3551283" y="3500678"/>
                <a:pt x="3551283" y="3500678"/>
              </a:cubicBezTo>
              <a:cubicBezTo>
                <a:pt x="3551283" y="3500678"/>
                <a:pt x="3568124" y="3482927"/>
                <a:pt x="3589644" y="3482927"/>
              </a:cubicBezTo>
              <a:close/>
              <a:moveTo>
                <a:pt x="3860981" y="3482927"/>
              </a:moveTo>
              <a:cubicBezTo>
                <a:pt x="3882499" y="3482927"/>
                <a:pt x="3899340" y="3500678"/>
                <a:pt x="3899340" y="3500678"/>
              </a:cubicBezTo>
              <a:cubicBezTo>
                <a:pt x="3899340" y="3500678"/>
                <a:pt x="3882499" y="3519364"/>
                <a:pt x="3860981" y="3519364"/>
              </a:cubicBezTo>
              <a:cubicBezTo>
                <a:pt x="3845073" y="3519364"/>
                <a:pt x="3831974" y="3510021"/>
                <a:pt x="3826361" y="3504415"/>
              </a:cubicBezTo>
              <a:cubicBezTo>
                <a:pt x="3830103" y="3504415"/>
                <a:pt x="3833845" y="3504415"/>
                <a:pt x="3837589" y="3504415"/>
              </a:cubicBezTo>
              <a:cubicBezTo>
                <a:pt x="3857236" y="3504415"/>
                <a:pt x="3872207" y="3500678"/>
                <a:pt x="3872207" y="3500678"/>
              </a:cubicBezTo>
              <a:cubicBezTo>
                <a:pt x="3872207" y="3500678"/>
                <a:pt x="3857236" y="3496941"/>
                <a:pt x="3837589" y="3496941"/>
              </a:cubicBezTo>
              <a:cubicBezTo>
                <a:pt x="3833845" y="3496941"/>
                <a:pt x="3830103" y="3496941"/>
                <a:pt x="3826361" y="3497875"/>
              </a:cubicBezTo>
              <a:cubicBezTo>
                <a:pt x="3831974" y="3492270"/>
                <a:pt x="3845073" y="3482927"/>
                <a:pt x="3860981" y="3482927"/>
              </a:cubicBezTo>
              <a:close/>
              <a:moveTo>
                <a:pt x="364204" y="3480824"/>
              </a:moveTo>
              <a:cubicBezTo>
                <a:pt x="370052" y="3481992"/>
                <a:pt x="374964" y="3485262"/>
                <a:pt x="377771" y="3490401"/>
              </a:cubicBezTo>
              <a:cubicBezTo>
                <a:pt x="383385" y="3500678"/>
                <a:pt x="376836" y="3514693"/>
                <a:pt x="364672" y="3521233"/>
              </a:cubicBezTo>
              <a:cubicBezTo>
                <a:pt x="351573" y="3528707"/>
                <a:pt x="336603" y="3524970"/>
                <a:pt x="330989" y="3514693"/>
              </a:cubicBezTo>
              <a:cubicBezTo>
                <a:pt x="325375" y="3504415"/>
                <a:pt x="331925" y="3490401"/>
                <a:pt x="345024" y="3483861"/>
              </a:cubicBezTo>
              <a:cubicBezTo>
                <a:pt x="351573" y="3480591"/>
                <a:pt x="358357" y="3479657"/>
                <a:pt x="364204" y="3480824"/>
              </a:cubicBezTo>
              <a:close/>
              <a:moveTo>
                <a:pt x="747069" y="3480824"/>
              </a:moveTo>
              <a:cubicBezTo>
                <a:pt x="752917" y="3481992"/>
                <a:pt x="757829" y="3485262"/>
                <a:pt x="760636" y="3490401"/>
              </a:cubicBezTo>
              <a:cubicBezTo>
                <a:pt x="766250" y="3500678"/>
                <a:pt x="759700" y="3514693"/>
                <a:pt x="747537" y="3521233"/>
              </a:cubicBezTo>
              <a:cubicBezTo>
                <a:pt x="734438" y="3528707"/>
                <a:pt x="719468" y="3524970"/>
                <a:pt x="713854" y="3514693"/>
              </a:cubicBezTo>
              <a:cubicBezTo>
                <a:pt x="708240" y="3504415"/>
                <a:pt x="714790" y="3490401"/>
                <a:pt x="727889" y="3483861"/>
              </a:cubicBezTo>
              <a:cubicBezTo>
                <a:pt x="734438" y="3480591"/>
                <a:pt x="741221" y="3479657"/>
                <a:pt x="747069" y="3480824"/>
              </a:cubicBezTo>
              <a:close/>
              <a:moveTo>
                <a:pt x="1129934" y="3480824"/>
              </a:moveTo>
              <a:cubicBezTo>
                <a:pt x="1135782" y="3481992"/>
                <a:pt x="1140694" y="3485262"/>
                <a:pt x="1143501" y="3490401"/>
              </a:cubicBezTo>
              <a:cubicBezTo>
                <a:pt x="1149115" y="3500678"/>
                <a:pt x="1142565" y="3514693"/>
                <a:pt x="1130402" y="3521233"/>
              </a:cubicBezTo>
              <a:cubicBezTo>
                <a:pt x="1117303" y="3528707"/>
                <a:pt x="1102333" y="3524970"/>
                <a:pt x="1096719" y="3514693"/>
              </a:cubicBezTo>
              <a:cubicBezTo>
                <a:pt x="1091105" y="3504415"/>
                <a:pt x="1097655" y="3490401"/>
                <a:pt x="1110754" y="3483861"/>
              </a:cubicBezTo>
              <a:cubicBezTo>
                <a:pt x="1117303" y="3480591"/>
                <a:pt x="1124086" y="3479657"/>
                <a:pt x="1129934" y="3480824"/>
              </a:cubicBezTo>
              <a:close/>
              <a:moveTo>
                <a:pt x="1512799" y="3480824"/>
              </a:moveTo>
              <a:cubicBezTo>
                <a:pt x="1518647" y="3481992"/>
                <a:pt x="1523559" y="3485262"/>
                <a:pt x="1526366" y="3490401"/>
              </a:cubicBezTo>
              <a:cubicBezTo>
                <a:pt x="1531980" y="3500678"/>
                <a:pt x="1525430" y="3514693"/>
                <a:pt x="1513267" y="3521233"/>
              </a:cubicBezTo>
              <a:cubicBezTo>
                <a:pt x="1500168" y="3528707"/>
                <a:pt x="1485198" y="3524970"/>
                <a:pt x="1479584" y="3514693"/>
              </a:cubicBezTo>
              <a:cubicBezTo>
                <a:pt x="1473970" y="3504415"/>
                <a:pt x="1480520" y="3490401"/>
                <a:pt x="1493619" y="3483861"/>
              </a:cubicBezTo>
              <a:cubicBezTo>
                <a:pt x="1500168" y="3480591"/>
                <a:pt x="1506951" y="3479657"/>
                <a:pt x="1512799" y="3480824"/>
              </a:cubicBezTo>
              <a:close/>
              <a:moveTo>
                <a:pt x="1895663" y="3480824"/>
              </a:moveTo>
              <a:cubicBezTo>
                <a:pt x="1901511" y="3481992"/>
                <a:pt x="1906423" y="3485262"/>
                <a:pt x="1909230" y="3490401"/>
              </a:cubicBezTo>
              <a:cubicBezTo>
                <a:pt x="1914844" y="3500678"/>
                <a:pt x="1908294" y="3514693"/>
                <a:pt x="1896131" y="3521233"/>
              </a:cubicBezTo>
              <a:cubicBezTo>
                <a:pt x="1883032" y="3528707"/>
                <a:pt x="1868062" y="3524970"/>
                <a:pt x="1862448" y="3514693"/>
              </a:cubicBezTo>
              <a:cubicBezTo>
                <a:pt x="1856834" y="3504415"/>
                <a:pt x="1863384" y="3490401"/>
                <a:pt x="1876483" y="3483861"/>
              </a:cubicBezTo>
              <a:cubicBezTo>
                <a:pt x="1883032" y="3480591"/>
                <a:pt x="1889815" y="3479657"/>
                <a:pt x="1895663" y="3480824"/>
              </a:cubicBezTo>
              <a:close/>
              <a:moveTo>
                <a:pt x="2278528" y="3480824"/>
              </a:moveTo>
              <a:cubicBezTo>
                <a:pt x="2284376" y="3481992"/>
                <a:pt x="2289288" y="3485262"/>
                <a:pt x="2292095" y="3490401"/>
              </a:cubicBezTo>
              <a:cubicBezTo>
                <a:pt x="2297709" y="3500678"/>
                <a:pt x="2291159" y="3514693"/>
                <a:pt x="2278996" y="3521233"/>
              </a:cubicBezTo>
              <a:cubicBezTo>
                <a:pt x="2265897" y="3528707"/>
                <a:pt x="2250927" y="3524970"/>
                <a:pt x="2245313" y="3514693"/>
              </a:cubicBezTo>
              <a:cubicBezTo>
                <a:pt x="2239699" y="3504415"/>
                <a:pt x="2246249" y="3490401"/>
                <a:pt x="2259348" y="3483861"/>
              </a:cubicBezTo>
              <a:cubicBezTo>
                <a:pt x="2265897" y="3480591"/>
                <a:pt x="2272680" y="3479657"/>
                <a:pt x="2278528" y="3480824"/>
              </a:cubicBezTo>
              <a:close/>
              <a:moveTo>
                <a:pt x="2661393" y="3480824"/>
              </a:moveTo>
              <a:cubicBezTo>
                <a:pt x="2667240" y="3481992"/>
                <a:pt x="2672153" y="3485262"/>
                <a:pt x="2674960" y="3490401"/>
              </a:cubicBezTo>
              <a:cubicBezTo>
                <a:pt x="2680574" y="3500678"/>
                <a:pt x="2674024" y="3514693"/>
                <a:pt x="2661861" y="3521233"/>
              </a:cubicBezTo>
              <a:cubicBezTo>
                <a:pt x="2648762" y="3528707"/>
                <a:pt x="2633791" y="3524970"/>
                <a:pt x="2628178" y="3514693"/>
              </a:cubicBezTo>
              <a:cubicBezTo>
                <a:pt x="2622564" y="3504415"/>
                <a:pt x="2629113" y="3490401"/>
                <a:pt x="2642212" y="3483861"/>
              </a:cubicBezTo>
              <a:cubicBezTo>
                <a:pt x="2648762" y="3480591"/>
                <a:pt x="2655545" y="3479657"/>
                <a:pt x="2661393" y="3480824"/>
              </a:cubicBezTo>
              <a:close/>
              <a:moveTo>
                <a:pt x="3044258" y="3480824"/>
              </a:moveTo>
              <a:cubicBezTo>
                <a:pt x="3050106" y="3481992"/>
                <a:pt x="3055018" y="3485262"/>
                <a:pt x="3057825" y="3490401"/>
              </a:cubicBezTo>
              <a:cubicBezTo>
                <a:pt x="3063438" y="3500678"/>
                <a:pt x="3056889" y="3514693"/>
                <a:pt x="3044726" y="3521233"/>
              </a:cubicBezTo>
              <a:cubicBezTo>
                <a:pt x="3031627" y="3528707"/>
                <a:pt x="3016657" y="3524970"/>
                <a:pt x="3011043" y="3514693"/>
              </a:cubicBezTo>
              <a:cubicBezTo>
                <a:pt x="3005428" y="3504415"/>
                <a:pt x="3011979" y="3490401"/>
                <a:pt x="3025077" y="3483861"/>
              </a:cubicBezTo>
              <a:cubicBezTo>
                <a:pt x="3031627" y="3480591"/>
                <a:pt x="3038410" y="3479657"/>
                <a:pt x="3044258" y="3480824"/>
              </a:cubicBezTo>
              <a:close/>
              <a:moveTo>
                <a:pt x="3427123" y="3480824"/>
              </a:moveTo>
              <a:cubicBezTo>
                <a:pt x="3432971" y="3481992"/>
                <a:pt x="3437883" y="3485262"/>
                <a:pt x="3440690" y="3490401"/>
              </a:cubicBezTo>
              <a:cubicBezTo>
                <a:pt x="3446304" y="3500678"/>
                <a:pt x="3439754" y="3514693"/>
                <a:pt x="3427591" y="3521233"/>
              </a:cubicBezTo>
              <a:cubicBezTo>
                <a:pt x="3414492" y="3528707"/>
                <a:pt x="3399522" y="3524970"/>
                <a:pt x="3393908" y="3514693"/>
              </a:cubicBezTo>
              <a:cubicBezTo>
                <a:pt x="3388294" y="3504415"/>
                <a:pt x="3394844" y="3490401"/>
                <a:pt x="3407943" y="3483861"/>
              </a:cubicBezTo>
              <a:cubicBezTo>
                <a:pt x="3414492" y="3480591"/>
                <a:pt x="3421275" y="3479657"/>
                <a:pt x="3427123" y="3480824"/>
              </a:cubicBezTo>
              <a:close/>
              <a:moveTo>
                <a:pt x="3809987" y="3480824"/>
              </a:moveTo>
              <a:cubicBezTo>
                <a:pt x="3815836" y="3481992"/>
                <a:pt x="3820748" y="3485262"/>
                <a:pt x="3823553" y="3490401"/>
              </a:cubicBezTo>
              <a:cubicBezTo>
                <a:pt x="3829168" y="3500678"/>
                <a:pt x="3822618" y="3514693"/>
                <a:pt x="3810455" y="3521233"/>
              </a:cubicBezTo>
              <a:cubicBezTo>
                <a:pt x="3797356" y="3528707"/>
                <a:pt x="3782385" y="3524970"/>
                <a:pt x="3776772" y="3514693"/>
              </a:cubicBezTo>
              <a:cubicBezTo>
                <a:pt x="3771157" y="3504415"/>
                <a:pt x="3777707" y="3490401"/>
                <a:pt x="3790807" y="3483861"/>
              </a:cubicBezTo>
              <a:cubicBezTo>
                <a:pt x="3797356" y="3480591"/>
                <a:pt x="3804139" y="3479657"/>
                <a:pt x="3809987" y="3480824"/>
              </a:cubicBezTo>
              <a:close/>
              <a:moveTo>
                <a:pt x="279529" y="3450227"/>
              </a:moveTo>
              <a:cubicBezTo>
                <a:pt x="288885" y="3450227"/>
                <a:pt x="297306" y="3460504"/>
                <a:pt x="297306" y="3472650"/>
              </a:cubicBezTo>
              <a:cubicBezTo>
                <a:pt x="297306" y="3485730"/>
                <a:pt x="288885" y="3496007"/>
                <a:pt x="279529" y="3496007"/>
              </a:cubicBezTo>
              <a:cubicBezTo>
                <a:pt x="269237" y="3496007"/>
                <a:pt x="261752" y="3485730"/>
                <a:pt x="261752" y="3472650"/>
              </a:cubicBezTo>
              <a:cubicBezTo>
                <a:pt x="261752" y="3460504"/>
                <a:pt x="269237" y="3450227"/>
                <a:pt x="279529" y="3450227"/>
              </a:cubicBezTo>
              <a:close/>
              <a:moveTo>
                <a:pt x="662394" y="3450227"/>
              </a:moveTo>
              <a:cubicBezTo>
                <a:pt x="671750" y="3450227"/>
                <a:pt x="680171" y="3460504"/>
                <a:pt x="680171" y="3472650"/>
              </a:cubicBezTo>
              <a:cubicBezTo>
                <a:pt x="680171" y="3485730"/>
                <a:pt x="671750" y="3496007"/>
                <a:pt x="662394" y="3496007"/>
              </a:cubicBezTo>
              <a:cubicBezTo>
                <a:pt x="652102" y="3496007"/>
                <a:pt x="644616" y="3485730"/>
                <a:pt x="644616" y="3472650"/>
              </a:cubicBezTo>
              <a:cubicBezTo>
                <a:pt x="644616" y="3460504"/>
                <a:pt x="652102" y="3450227"/>
                <a:pt x="662394" y="3450227"/>
              </a:cubicBezTo>
              <a:close/>
              <a:moveTo>
                <a:pt x="1045259" y="3450227"/>
              </a:moveTo>
              <a:cubicBezTo>
                <a:pt x="1054615" y="3450227"/>
                <a:pt x="1063036" y="3460504"/>
                <a:pt x="1063036" y="3472650"/>
              </a:cubicBezTo>
              <a:cubicBezTo>
                <a:pt x="1063036" y="3485730"/>
                <a:pt x="1054615" y="3496007"/>
                <a:pt x="1045259" y="3496007"/>
              </a:cubicBezTo>
              <a:cubicBezTo>
                <a:pt x="1034967" y="3496007"/>
                <a:pt x="1027481" y="3485730"/>
                <a:pt x="1027481" y="3472650"/>
              </a:cubicBezTo>
              <a:cubicBezTo>
                <a:pt x="1027481" y="3460504"/>
                <a:pt x="1034967" y="3450227"/>
                <a:pt x="1045259" y="3450227"/>
              </a:cubicBezTo>
              <a:close/>
              <a:moveTo>
                <a:pt x="1428124" y="3450227"/>
              </a:moveTo>
              <a:cubicBezTo>
                <a:pt x="1437480" y="3450227"/>
                <a:pt x="1445901" y="3460504"/>
                <a:pt x="1445901" y="3472650"/>
              </a:cubicBezTo>
              <a:cubicBezTo>
                <a:pt x="1445901" y="3485730"/>
                <a:pt x="1437480" y="3496007"/>
                <a:pt x="1428124" y="3496007"/>
              </a:cubicBezTo>
              <a:cubicBezTo>
                <a:pt x="1417832" y="3496007"/>
                <a:pt x="1410346" y="3485730"/>
                <a:pt x="1410346" y="3472650"/>
              </a:cubicBezTo>
              <a:cubicBezTo>
                <a:pt x="1410346" y="3460504"/>
                <a:pt x="1417832" y="3450227"/>
                <a:pt x="1428124" y="3450227"/>
              </a:cubicBezTo>
              <a:close/>
              <a:moveTo>
                <a:pt x="1810988" y="3450227"/>
              </a:moveTo>
              <a:cubicBezTo>
                <a:pt x="1820344" y="3450227"/>
                <a:pt x="1828765" y="3460504"/>
                <a:pt x="1828765" y="3472650"/>
              </a:cubicBezTo>
              <a:cubicBezTo>
                <a:pt x="1828765" y="3485730"/>
                <a:pt x="1820344" y="3496007"/>
                <a:pt x="1810988" y="3496007"/>
              </a:cubicBezTo>
              <a:cubicBezTo>
                <a:pt x="1800696" y="3496007"/>
                <a:pt x="1793210" y="3485730"/>
                <a:pt x="1793210" y="3472650"/>
              </a:cubicBezTo>
              <a:cubicBezTo>
                <a:pt x="1793210" y="3460504"/>
                <a:pt x="1800696" y="3450227"/>
                <a:pt x="1810988" y="3450227"/>
              </a:cubicBezTo>
              <a:close/>
              <a:moveTo>
                <a:pt x="2193853" y="3450227"/>
              </a:moveTo>
              <a:cubicBezTo>
                <a:pt x="2203209" y="3450227"/>
                <a:pt x="2211630" y="3460504"/>
                <a:pt x="2211630" y="3472650"/>
              </a:cubicBezTo>
              <a:cubicBezTo>
                <a:pt x="2211630" y="3485730"/>
                <a:pt x="2203209" y="3496007"/>
                <a:pt x="2193853" y="3496007"/>
              </a:cubicBezTo>
              <a:cubicBezTo>
                <a:pt x="2183561" y="3496007"/>
                <a:pt x="2176075" y="3485730"/>
                <a:pt x="2176075" y="3472650"/>
              </a:cubicBezTo>
              <a:cubicBezTo>
                <a:pt x="2176075" y="3460504"/>
                <a:pt x="2183561" y="3450227"/>
                <a:pt x="2193853" y="3450227"/>
              </a:cubicBezTo>
              <a:close/>
              <a:moveTo>
                <a:pt x="2576718" y="3450227"/>
              </a:moveTo>
              <a:cubicBezTo>
                <a:pt x="2586074" y="3450227"/>
                <a:pt x="2594495" y="3460504"/>
                <a:pt x="2594495" y="3472650"/>
              </a:cubicBezTo>
              <a:cubicBezTo>
                <a:pt x="2594495" y="3485730"/>
                <a:pt x="2586074" y="3496007"/>
                <a:pt x="2576718" y="3496007"/>
              </a:cubicBezTo>
              <a:cubicBezTo>
                <a:pt x="2566425" y="3496007"/>
                <a:pt x="2558940" y="3485730"/>
                <a:pt x="2558940" y="3472650"/>
              </a:cubicBezTo>
              <a:cubicBezTo>
                <a:pt x="2558940" y="3460504"/>
                <a:pt x="2566425" y="3450227"/>
                <a:pt x="2576718" y="3450227"/>
              </a:cubicBezTo>
              <a:close/>
              <a:moveTo>
                <a:pt x="2959582" y="3450227"/>
              </a:moveTo>
              <a:cubicBezTo>
                <a:pt x="2968939" y="3450227"/>
                <a:pt x="2977360" y="3460504"/>
                <a:pt x="2977360" y="3472650"/>
              </a:cubicBezTo>
              <a:cubicBezTo>
                <a:pt x="2977360" y="3485730"/>
                <a:pt x="2968939" y="3496007"/>
                <a:pt x="2959582" y="3496007"/>
              </a:cubicBezTo>
              <a:cubicBezTo>
                <a:pt x="2949291" y="3496007"/>
                <a:pt x="2941805" y="3485730"/>
                <a:pt x="2941805" y="3472650"/>
              </a:cubicBezTo>
              <a:cubicBezTo>
                <a:pt x="2941805" y="3460504"/>
                <a:pt x="2949291" y="3450227"/>
                <a:pt x="2959582" y="3450227"/>
              </a:cubicBezTo>
              <a:close/>
              <a:moveTo>
                <a:pt x="3342447" y="3450227"/>
              </a:moveTo>
              <a:cubicBezTo>
                <a:pt x="3351803" y="3450227"/>
                <a:pt x="3360224" y="3460504"/>
                <a:pt x="3360224" y="3472650"/>
              </a:cubicBezTo>
              <a:cubicBezTo>
                <a:pt x="3360224" y="3485730"/>
                <a:pt x="3351803" y="3496007"/>
                <a:pt x="3342447" y="3496007"/>
              </a:cubicBezTo>
              <a:cubicBezTo>
                <a:pt x="3332156" y="3496007"/>
                <a:pt x="3324670" y="3485730"/>
                <a:pt x="3324670" y="3472650"/>
              </a:cubicBezTo>
              <a:cubicBezTo>
                <a:pt x="3324670" y="3460504"/>
                <a:pt x="3332156" y="3450227"/>
                <a:pt x="3342447" y="3450227"/>
              </a:cubicBezTo>
              <a:close/>
              <a:moveTo>
                <a:pt x="3725311" y="3450227"/>
              </a:moveTo>
              <a:cubicBezTo>
                <a:pt x="3734668" y="3450227"/>
                <a:pt x="3743089" y="3460504"/>
                <a:pt x="3743089" y="3472650"/>
              </a:cubicBezTo>
              <a:cubicBezTo>
                <a:pt x="3743089" y="3485730"/>
                <a:pt x="3734668" y="3496007"/>
                <a:pt x="3725311" y="3496007"/>
              </a:cubicBezTo>
              <a:cubicBezTo>
                <a:pt x="3715019" y="3496007"/>
                <a:pt x="3707535" y="3485730"/>
                <a:pt x="3707535" y="3472650"/>
              </a:cubicBezTo>
              <a:cubicBezTo>
                <a:pt x="3707535" y="3460504"/>
                <a:pt x="3715019" y="3450227"/>
                <a:pt x="3725311" y="3450227"/>
              </a:cubicBezTo>
              <a:close/>
              <a:moveTo>
                <a:pt x="177778" y="3434344"/>
              </a:moveTo>
              <a:cubicBezTo>
                <a:pt x="183859" y="3433877"/>
                <a:pt x="191578" y="3434344"/>
                <a:pt x="198128" y="3438081"/>
              </a:cubicBezTo>
              <a:cubicBezTo>
                <a:pt x="208420" y="3444621"/>
                <a:pt x="213098" y="3455832"/>
                <a:pt x="214969" y="3461438"/>
              </a:cubicBezTo>
              <a:cubicBezTo>
                <a:pt x="213098" y="3459570"/>
                <a:pt x="210291" y="3457701"/>
                <a:pt x="208420" y="3456767"/>
              </a:cubicBezTo>
              <a:cubicBezTo>
                <a:pt x="195321" y="3449292"/>
                <a:pt x="184093" y="3446489"/>
                <a:pt x="184093" y="3446489"/>
              </a:cubicBezTo>
              <a:cubicBezTo>
                <a:pt x="184093" y="3446489"/>
                <a:pt x="192514" y="3453964"/>
                <a:pt x="205613" y="3461438"/>
              </a:cubicBezTo>
              <a:cubicBezTo>
                <a:pt x="207484" y="3463307"/>
                <a:pt x="210291" y="3464241"/>
                <a:pt x="213098" y="3465175"/>
              </a:cubicBezTo>
              <a:cubicBezTo>
                <a:pt x="206549" y="3467044"/>
                <a:pt x="194385" y="3467978"/>
                <a:pt x="185029" y="3462372"/>
              </a:cubicBezTo>
              <a:cubicBezTo>
                <a:pt x="170994" y="3453964"/>
                <a:pt x="167252" y="3436212"/>
                <a:pt x="167252" y="3436212"/>
              </a:cubicBezTo>
              <a:cubicBezTo>
                <a:pt x="167252" y="3436212"/>
                <a:pt x="171696" y="3434811"/>
                <a:pt x="177778" y="3434344"/>
              </a:cubicBezTo>
              <a:close/>
              <a:moveTo>
                <a:pt x="381163" y="3434344"/>
              </a:moveTo>
              <a:cubicBezTo>
                <a:pt x="387362" y="3434811"/>
                <a:pt x="391806" y="3436212"/>
                <a:pt x="391806" y="3436212"/>
              </a:cubicBezTo>
              <a:cubicBezTo>
                <a:pt x="391806" y="3436212"/>
                <a:pt x="388063" y="3453964"/>
                <a:pt x="374029" y="3462372"/>
              </a:cubicBezTo>
              <a:cubicBezTo>
                <a:pt x="363737" y="3467978"/>
                <a:pt x="351573" y="3467044"/>
                <a:pt x="345959" y="3465175"/>
              </a:cubicBezTo>
              <a:cubicBezTo>
                <a:pt x="347831" y="3464241"/>
                <a:pt x="350638" y="3463307"/>
                <a:pt x="353444" y="3461438"/>
              </a:cubicBezTo>
              <a:cubicBezTo>
                <a:pt x="365608" y="3453964"/>
                <a:pt x="374964" y="3446489"/>
                <a:pt x="374964" y="3446489"/>
              </a:cubicBezTo>
              <a:cubicBezTo>
                <a:pt x="374964" y="3446489"/>
                <a:pt x="362801" y="3449292"/>
                <a:pt x="350638" y="3456767"/>
              </a:cubicBezTo>
              <a:cubicBezTo>
                <a:pt x="347831" y="3457701"/>
                <a:pt x="345959" y="3459570"/>
                <a:pt x="343152" y="3461438"/>
              </a:cubicBezTo>
              <a:cubicBezTo>
                <a:pt x="345024" y="3455832"/>
                <a:pt x="350638" y="3444621"/>
                <a:pt x="359994" y="3438081"/>
              </a:cubicBezTo>
              <a:cubicBezTo>
                <a:pt x="367012" y="3434344"/>
                <a:pt x="374964" y="3433877"/>
                <a:pt x="381163" y="3434344"/>
              </a:cubicBezTo>
              <a:close/>
              <a:moveTo>
                <a:pt x="560642" y="3434344"/>
              </a:moveTo>
              <a:cubicBezTo>
                <a:pt x="566724" y="3433877"/>
                <a:pt x="574443" y="3434344"/>
                <a:pt x="580993" y="3438081"/>
              </a:cubicBezTo>
              <a:cubicBezTo>
                <a:pt x="591285" y="3444621"/>
                <a:pt x="595963" y="3455832"/>
                <a:pt x="597834" y="3461438"/>
              </a:cubicBezTo>
              <a:cubicBezTo>
                <a:pt x="595963" y="3459570"/>
                <a:pt x="593156" y="3457701"/>
                <a:pt x="591285" y="3456767"/>
              </a:cubicBezTo>
              <a:cubicBezTo>
                <a:pt x="578186" y="3449292"/>
                <a:pt x="566958" y="3446489"/>
                <a:pt x="566958" y="3446489"/>
              </a:cubicBezTo>
              <a:cubicBezTo>
                <a:pt x="566958" y="3446489"/>
                <a:pt x="575379" y="3453964"/>
                <a:pt x="588478" y="3461438"/>
              </a:cubicBezTo>
              <a:cubicBezTo>
                <a:pt x="590349" y="3463307"/>
                <a:pt x="593156" y="3464241"/>
                <a:pt x="595963" y="3465175"/>
              </a:cubicBezTo>
              <a:cubicBezTo>
                <a:pt x="589414" y="3467044"/>
                <a:pt x="577250" y="3467978"/>
                <a:pt x="567894" y="3462372"/>
              </a:cubicBezTo>
              <a:cubicBezTo>
                <a:pt x="553859" y="3453964"/>
                <a:pt x="550117" y="3436212"/>
                <a:pt x="550117" y="3436212"/>
              </a:cubicBezTo>
              <a:cubicBezTo>
                <a:pt x="550117" y="3436212"/>
                <a:pt x="554561" y="3434811"/>
                <a:pt x="560642" y="3434344"/>
              </a:cubicBezTo>
              <a:close/>
              <a:moveTo>
                <a:pt x="764028" y="3434344"/>
              </a:moveTo>
              <a:cubicBezTo>
                <a:pt x="770226" y="3434811"/>
                <a:pt x="774671" y="3436212"/>
                <a:pt x="774671" y="3436212"/>
              </a:cubicBezTo>
              <a:cubicBezTo>
                <a:pt x="774671" y="3436212"/>
                <a:pt x="770928" y="3453964"/>
                <a:pt x="756894" y="3462372"/>
              </a:cubicBezTo>
              <a:cubicBezTo>
                <a:pt x="746601" y="3467978"/>
                <a:pt x="734438" y="3467044"/>
                <a:pt x="728824" y="3465175"/>
              </a:cubicBezTo>
              <a:cubicBezTo>
                <a:pt x="730696" y="3464241"/>
                <a:pt x="733502" y="3463307"/>
                <a:pt x="736309" y="3461438"/>
              </a:cubicBezTo>
              <a:cubicBezTo>
                <a:pt x="748473" y="3453964"/>
                <a:pt x="757829" y="3446489"/>
                <a:pt x="757829" y="3446489"/>
              </a:cubicBezTo>
              <a:cubicBezTo>
                <a:pt x="757829" y="3446489"/>
                <a:pt x="745666" y="3449292"/>
                <a:pt x="733502" y="3456767"/>
              </a:cubicBezTo>
              <a:cubicBezTo>
                <a:pt x="730696" y="3457701"/>
                <a:pt x="728824" y="3459570"/>
                <a:pt x="726017" y="3461438"/>
              </a:cubicBezTo>
              <a:cubicBezTo>
                <a:pt x="727889" y="3455832"/>
                <a:pt x="733502" y="3444621"/>
                <a:pt x="742859" y="3438081"/>
              </a:cubicBezTo>
              <a:cubicBezTo>
                <a:pt x="749876" y="3434344"/>
                <a:pt x="757829" y="3433877"/>
                <a:pt x="764028" y="3434344"/>
              </a:cubicBezTo>
              <a:close/>
              <a:moveTo>
                <a:pt x="943508" y="3434344"/>
              </a:moveTo>
              <a:cubicBezTo>
                <a:pt x="949589" y="3433877"/>
                <a:pt x="957308" y="3434344"/>
                <a:pt x="963858" y="3438081"/>
              </a:cubicBezTo>
              <a:cubicBezTo>
                <a:pt x="974150" y="3444621"/>
                <a:pt x="978828" y="3455832"/>
                <a:pt x="980699" y="3461438"/>
              </a:cubicBezTo>
              <a:cubicBezTo>
                <a:pt x="978828" y="3459570"/>
                <a:pt x="976021" y="3457701"/>
                <a:pt x="974150" y="3456767"/>
              </a:cubicBezTo>
              <a:cubicBezTo>
                <a:pt x="961051" y="3449292"/>
                <a:pt x="949823" y="3446489"/>
                <a:pt x="949823" y="3446489"/>
              </a:cubicBezTo>
              <a:cubicBezTo>
                <a:pt x="949823" y="3446489"/>
                <a:pt x="958244" y="3453964"/>
                <a:pt x="971343" y="3461438"/>
              </a:cubicBezTo>
              <a:cubicBezTo>
                <a:pt x="973214" y="3463307"/>
                <a:pt x="976021" y="3464241"/>
                <a:pt x="978828" y="3465175"/>
              </a:cubicBezTo>
              <a:cubicBezTo>
                <a:pt x="972279" y="3467044"/>
                <a:pt x="960115" y="3467978"/>
                <a:pt x="950759" y="3462372"/>
              </a:cubicBezTo>
              <a:cubicBezTo>
                <a:pt x="936724" y="3453964"/>
                <a:pt x="932982" y="3436212"/>
                <a:pt x="932982" y="3436212"/>
              </a:cubicBezTo>
              <a:cubicBezTo>
                <a:pt x="932982" y="3436212"/>
                <a:pt x="937426" y="3434811"/>
                <a:pt x="943508" y="3434344"/>
              </a:cubicBezTo>
              <a:close/>
              <a:moveTo>
                <a:pt x="1146893" y="3434344"/>
              </a:moveTo>
              <a:cubicBezTo>
                <a:pt x="1153091" y="3434811"/>
                <a:pt x="1157536" y="3436212"/>
                <a:pt x="1157536" y="3436212"/>
              </a:cubicBezTo>
              <a:cubicBezTo>
                <a:pt x="1157536" y="3436212"/>
                <a:pt x="1153793" y="3453964"/>
                <a:pt x="1139759" y="3462372"/>
              </a:cubicBezTo>
              <a:cubicBezTo>
                <a:pt x="1129466" y="3467978"/>
                <a:pt x="1117303" y="3467044"/>
                <a:pt x="1111689" y="3465175"/>
              </a:cubicBezTo>
              <a:cubicBezTo>
                <a:pt x="1113561" y="3464241"/>
                <a:pt x="1116367" y="3463307"/>
                <a:pt x="1119174" y="3461438"/>
              </a:cubicBezTo>
              <a:cubicBezTo>
                <a:pt x="1131338" y="3453964"/>
                <a:pt x="1140694" y="3446489"/>
                <a:pt x="1140694" y="3446489"/>
              </a:cubicBezTo>
              <a:cubicBezTo>
                <a:pt x="1140694" y="3446489"/>
                <a:pt x="1128531" y="3449292"/>
                <a:pt x="1116367" y="3456767"/>
              </a:cubicBezTo>
              <a:cubicBezTo>
                <a:pt x="1113561" y="3457701"/>
                <a:pt x="1111689" y="3459570"/>
                <a:pt x="1108882" y="3461438"/>
              </a:cubicBezTo>
              <a:cubicBezTo>
                <a:pt x="1110754" y="3455832"/>
                <a:pt x="1116367" y="3444621"/>
                <a:pt x="1125724" y="3438081"/>
              </a:cubicBezTo>
              <a:cubicBezTo>
                <a:pt x="1132741" y="3434344"/>
                <a:pt x="1140694" y="3433877"/>
                <a:pt x="1146893" y="3434344"/>
              </a:cubicBezTo>
              <a:close/>
              <a:moveTo>
                <a:pt x="1326372" y="3434344"/>
              </a:moveTo>
              <a:cubicBezTo>
                <a:pt x="1332454" y="3433877"/>
                <a:pt x="1340173" y="3434344"/>
                <a:pt x="1346723" y="3438081"/>
              </a:cubicBezTo>
              <a:cubicBezTo>
                <a:pt x="1357015" y="3444621"/>
                <a:pt x="1361693" y="3455832"/>
                <a:pt x="1363564" y="3461438"/>
              </a:cubicBezTo>
              <a:cubicBezTo>
                <a:pt x="1361693" y="3459570"/>
                <a:pt x="1358886" y="3457701"/>
                <a:pt x="1357015" y="3456767"/>
              </a:cubicBezTo>
              <a:cubicBezTo>
                <a:pt x="1343916" y="3449292"/>
                <a:pt x="1332688" y="3446489"/>
                <a:pt x="1332688" y="3446489"/>
              </a:cubicBezTo>
              <a:cubicBezTo>
                <a:pt x="1332688" y="3446489"/>
                <a:pt x="1341109" y="3453964"/>
                <a:pt x="1354208" y="3461438"/>
              </a:cubicBezTo>
              <a:cubicBezTo>
                <a:pt x="1356079" y="3463307"/>
                <a:pt x="1358886" y="3464241"/>
                <a:pt x="1361693" y="3465175"/>
              </a:cubicBezTo>
              <a:cubicBezTo>
                <a:pt x="1355144" y="3467044"/>
                <a:pt x="1342980" y="3467978"/>
                <a:pt x="1333624" y="3462372"/>
              </a:cubicBezTo>
              <a:cubicBezTo>
                <a:pt x="1319589" y="3453964"/>
                <a:pt x="1315847" y="3436212"/>
                <a:pt x="1315847" y="3436212"/>
              </a:cubicBezTo>
              <a:cubicBezTo>
                <a:pt x="1315847" y="3436212"/>
                <a:pt x="1320291" y="3434811"/>
                <a:pt x="1326372" y="3434344"/>
              </a:cubicBezTo>
              <a:close/>
              <a:moveTo>
                <a:pt x="1529758" y="3434344"/>
              </a:moveTo>
              <a:cubicBezTo>
                <a:pt x="1535956" y="3434811"/>
                <a:pt x="1540401" y="3436212"/>
                <a:pt x="1540401" y="3436212"/>
              </a:cubicBezTo>
              <a:cubicBezTo>
                <a:pt x="1540401" y="3436212"/>
                <a:pt x="1536658" y="3453964"/>
                <a:pt x="1522624" y="3462372"/>
              </a:cubicBezTo>
              <a:cubicBezTo>
                <a:pt x="1512331" y="3467978"/>
                <a:pt x="1500168" y="3467044"/>
                <a:pt x="1494554" y="3465175"/>
              </a:cubicBezTo>
              <a:cubicBezTo>
                <a:pt x="1496426" y="3464241"/>
                <a:pt x="1499232" y="3463307"/>
                <a:pt x="1502039" y="3461438"/>
              </a:cubicBezTo>
              <a:cubicBezTo>
                <a:pt x="1514203" y="3453964"/>
                <a:pt x="1523559" y="3446489"/>
                <a:pt x="1523559" y="3446489"/>
              </a:cubicBezTo>
              <a:cubicBezTo>
                <a:pt x="1523559" y="3446489"/>
                <a:pt x="1511396" y="3449292"/>
                <a:pt x="1499232" y="3456767"/>
              </a:cubicBezTo>
              <a:cubicBezTo>
                <a:pt x="1496426" y="3457701"/>
                <a:pt x="1494554" y="3459570"/>
                <a:pt x="1491747" y="3461438"/>
              </a:cubicBezTo>
              <a:cubicBezTo>
                <a:pt x="1493619" y="3455832"/>
                <a:pt x="1499232" y="3444621"/>
                <a:pt x="1508589" y="3438081"/>
              </a:cubicBezTo>
              <a:cubicBezTo>
                <a:pt x="1515606" y="3434344"/>
                <a:pt x="1523559" y="3433877"/>
                <a:pt x="1529758" y="3434344"/>
              </a:cubicBezTo>
              <a:close/>
              <a:moveTo>
                <a:pt x="1709236" y="3434344"/>
              </a:moveTo>
              <a:cubicBezTo>
                <a:pt x="1715318" y="3433877"/>
                <a:pt x="1723037" y="3434344"/>
                <a:pt x="1729587" y="3438081"/>
              </a:cubicBezTo>
              <a:cubicBezTo>
                <a:pt x="1739879" y="3444621"/>
                <a:pt x="1744557" y="3455832"/>
                <a:pt x="1746428" y="3461438"/>
              </a:cubicBezTo>
              <a:cubicBezTo>
                <a:pt x="1744557" y="3459570"/>
                <a:pt x="1741750" y="3457701"/>
                <a:pt x="1739879" y="3456767"/>
              </a:cubicBezTo>
              <a:cubicBezTo>
                <a:pt x="1726780" y="3449292"/>
                <a:pt x="1715552" y="3446489"/>
                <a:pt x="1715552" y="3446489"/>
              </a:cubicBezTo>
              <a:cubicBezTo>
                <a:pt x="1715552" y="3446489"/>
                <a:pt x="1723973" y="3453964"/>
                <a:pt x="1737072" y="3461438"/>
              </a:cubicBezTo>
              <a:cubicBezTo>
                <a:pt x="1738943" y="3463307"/>
                <a:pt x="1741750" y="3464241"/>
                <a:pt x="1744557" y="3465175"/>
              </a:cubicBezTo>
              <a:cubicBezTo>
                <a:pt x="1738008" y="3467044"/>
                <a:pt x="1725844" y="3467978"/>
                <a:pt x="1716488" y="3462372"/>
              </a:cubicBezTo>
              <a:cubicBezTo>
                <a:pt x="1702453" y="3453964"/>
                <a:pt x="1698711" y="3436212"/>
                <a:pt x="1698711" y="3436212"/>
              </a:cubicBezTo>
              <a:cubicBezTo>
                <a:pt x="1698711" y="3436212"/>
                <a:pt x="1703155" y="3434811"/>
                <a:pt x="1709236" y="3434344"/>
              </a:cubicBezTo>
              <a:close/>
              <a:moveTo>
                <a:pt x="1912622" y="3434344"/>
              </a:moveTo>
              <a:cubicBezTo>
                <a:pt x="1918820" y="3434811"/>
                <a:pt x="1923265" y="3436212"/>
                <a:pt x="1923265" y="3436212"/>
              </a:cubicBezTo>
              <a:cubicBezTo>
                <a:pt x="1923265" y="3436212"/>
                <a:pt x="1919522" y="3453964"/>
                <a:pt x="1905488" y="3462372"/>
              </a:cubicBezTo>
              <a:cubicBezTo>
                <a:pt x="1895195" y="3467978"/>
                <a:pt x="1883032" y="3467044"/>
                <a:pt x="1877418" y="3465175"/>
              </a:cubicBezTo>
              <a:cubicBezTo>
                <a:pt x="1879290" y="3464241"/>
                <a:pt x="1882096" y="3463307"/>
                <a:pt x="1884903" y="3461438"/>
              </a:cubicBezTo>
              <a:cubicBezTo>
                <a:pt x="1897067" y="3453964"/>
                <a:pt x="1906423" y="3446489"/>
                <a:pt x="1906423" y="3446489"/>
              </a:cubicBezTo>
              <a:cubicBezTo>
                <a:pt x="1906423" y="3446489"/>
                <a:pt x="1894260" y="3449292"/>
                <a:pt x="1882096" y="3456767"/>
              </a:cubicBezTo>
              <a:cubicBezTo>
                <a:pt x="1879290" y="3457701"/>
                <a:pt x="1877418" y="3459570"/>
                <a:pt x="1874611" y="3461438"/>
              </a:cubicBezTo>
              <a:cubicBezTo>
                <a:pt x="1876483" y="3455832"/>
                <a:pt x="1882096" y="3444621"/>
                <a:pt x="1891453" y="3438081"/>
              </a:cubicBezTo>
              <a:cubicBezTo>
                <a:pt x="1898470" y="3434344"/>
                <a:pt x="1906423" y="3433877"/>
                <a:pt x="1912622" y="3434344"/>
              </a:cubicBezTo>
              <a:close/>
              <a:moveTo>
                <a:pt x="2092101" y="3434344"/>
              </a:moveTo>
              <a:cubicBezTo>
                <a:pt x="2098183" y="3433877"/>
                <a:pt x="2105902" y="3434344"/>
                <a:pt x="2112452" y="3438081"/>
              </a:cubicBezTo>
              <a:cubicBezTo>
                <a:pt x="2122744" y="3444621"/>
                <a:pt x="2127422" y="3455832"/>
                <a:pt x="2129293" y="3461438"/>
              </a:cubicBezTo>
              <a:cubicBezTo>
                <a:pt x="2127422" y="3459570"/>
                <a:pt x="2124615" y="3457701"/>
                <a:pt x="2122744" y="3456767"/>
              </a:cubicBezTo>
              <a:cubicBezTo>
                <a:pt x="2109645" y="3449292"/>
                <a:pt x="2098417" y="3446489"/>
                <a:pt x="2098417" y="3446489"/>
              </a:cubicBezTo>
              <a:cubicBezTo>
                <a:pt x="2098417" y="3446489"/>
                <a:pt x="2106838" y="3453964"/>
                <a:pt x="2119937" y="3461438"/>
              </a:cubicBezTo>
              <a:cubicBezTo>
                <a:pt x="2121808" y="3463307"/>
                <a:pt x="2124615" y="3464241"/>
                <a:pt x="2127422" y="3465175"/>
              </a:cubicBezTo>
              <a:cubicBezTo>
                <a:pt x="2120873" y="3467044"/>
                <a:pt x="2108709" y="3467978"/>
                <a:pt x="2099353" y="3462372"/>
              </a:cubicBezTo>
              <a:cubicBezTo>
                <a:pt x="2085318" y="3453964"/>
                <a:pt x="2081576" y="3436212"/>
                <a:pt x="2081576" y="3436212"/>
              </a:cubicBezTo>
              <a:cubicBezTo>
                <a:pt x="2081576" y="3436212"/>
                <a:pt x="2086020" y="3434811"/>
                <a:pt x="2092101" y="3434344"/>
              </a:cubicBezTo>
              <a:close/>
              <a:moveTo>
                <a:pt x="2295487" y="3434344"/>
              </a:moveTo>
              <a:cubicBezTo>
                <a:pt x="2301685" y="3434811"/>
                <a:pt x="2306130" y="3436212"/>
                <a:pt x="2306130" y="3436212"/>
              </a:cubicBezTo>
              <a:cubicBezTo>
                <a:pt x="2306130" y="3436212"/>
                <a:pt x="2302387" y="3453964"/>
                <a:pt x="2288353" y="3462372"/>
              </a:cubicBezTo>
              <a:cubicBezTo>
                <a:pt x="2278060" y="3467978"/>
                <a:pt x="2265897" y="3467044"/>
                <a:pt x="2260283" y="3465175"/>
              </a:cubicBezTo>
              <a:cubicBezTo>
                <a:pt x="2262155" y="3464241"/>
                <a:pt x="2264961" y="3463307"/>
                <a:pt x="2267768" y="3461438"/>
              </a:cubicBezTo>
              <a:cubicBezTo>
                <a:pt x="2279932" y="3453964"/>
                <a:pt x="2289288" y="3446489"/>
                <a:pt x="2289288" y="3446489"/>
              </a:cubicBezTo>
              <a:cubicBezTo>
                <a:pt x="2289288" y="3446489"/>
                <a:pt x="2277125" y="3449292"/>
                <a:pt x="2264961" y="3456767"/>
              </a:cubicBezTo>
              <a:cubicBezTo>
                <a:pt x="2262155" y="3457701"/>
                <a:pt x="2260283" y="3459570"/>
                <a:pt x="2257476" y="3461438"/>
              </a:cubicBezTo>
              <a:cubicBezTo>
                <a:pt x="2259348" y="3455832"/>
                <a:pt x="2264961" y="3444621"/>
                <a:pt x="2274318" y="3438081"/>
              </a:cubicBezTo>
              <a:cubicBezTo>
                <a:pt x="2281335" y="3434344"/>
                <a:pt x="2289288" y="3433877"/>
                <a:pt x="2295487" y="3434344"/>
              </a:cubicBezTo>
              <a:close/>
              <a:moveTo>
                <a:pt x="2474966" y="3434344"/>
              </a:moveTo>
              <a:cubicBezTo>
                <a:pt x="2481048" y="3433877"/>
                <a:pt x="2488767" y="3434344"/>
                <a:pt x="2495317" y="3438081"/>
              </a:cubicBezTo>
              <a:cubicBezTo>
                <a:pt x="2505609" y="3444621"/>
                <a:pt x="2510287" y="3455832"/>
                <a:pt x="2512158" y="3461438"/>
              </a:cubicBezTo>
              <a:cubicBezTo>
                <a:pt x="2510287" y="3459570"/>
                <a:pt x="2507480" y="3457701"/>
                <a:pt x="2505609" y="3456767"/>
              </a:cubicBezTo>
              <a:cubicBezTo>
                <a:pt x="2492510" y="3449292"/>
                <a:pt x="2481282" y="3446489"/>
                <a:pt x="2481282" y="3446489"/>
              </a:cubicBezTo>
              <a:cubicBezTo>
                <a:pt x="2481282" y="3446489"/>
                <a:pt x="2489703" y="3453964"/>
                <a:pt x="2502802" y="3461438"/>
              </a:cubicBezTo>
              <a:cubicBezTo>
                <a:pt x="2504673" y="3463307"/>
                <a:pt x="2507480" y="3464241"/>
                <a:pt x="2510287" y="3465175"/>
              </a:cubicBezTo>
              <a:cubicBezTo>
                <a:pt x="2503738" y="3467044"/>
                <a:pt x="2491574" y="3467978"/>
                <a:pt x="2482218" y="3462372"/>
              </a:cubicBezTo>
              <a:cubicBezTo>
                <a:pt x="2468183" y="3453964"/>
                <a:pt x="2464441" y="3436212"/>
                <a:pt x="2464441" y="3436212"/>
              </a:cubicBezTo>
              <a:cubicBezTo>
                <a:pt x="2464441" y="3436212"/>
                <a:pt x="2468885" y="3434811"/>
                <a:pt x="2474966" y="3434344"/>
              </a:cubicBezTo>
              <a:close/>
              <a:moveTo>
                <a:pt x="2678352" y="3434344"/>
              </a:moveTo>
              <a:cubicBezTo>
                <a:pt x="2684550" y="3434811"/>
                <a:pt x="2688995" y="3436212"/>
                <a:pt x="2688995" y="3436212"/>
              </a:cubicBezTo>
              <a:cubicBezTo>
                <a:pt x="2688995" y="3436212"/>
                <a:pt x="2685252" y="3453964"/>
                <a:pt x="2671217" y="3462372"/>
              </a:cubicBezTo>
              <a:cubicBezTo>
                <a:pt x="2660925" y="3467978"/>
                <a:pt x="2648762" y="3467044"/>
                <a:pt x="2643148" y="3465175"/>
              </a:cubicBezTo>
              <a:cubicBezTo>
                <a:pt x="2645019" y="3464241"/>
                <a:pt x="2647826" y="3463307"/>
                <a:pt x="2650633" y="3461438"/>
              </a:cubicBezTo>
              <a:cubicBezTo>
                <a:pt x="2662796" y="3453964"/>
                <a:pt x="2672153" y="3446489"/>
                <a:pt x="2672153" y="3446489"/>
              </a:cubicBezTo>
              <a:cubicBezTo>
                <a:pt x="2672153" y="3446489"/>
                <a:pt x="2659990" y="3449292"/>
                <a:pt x="2647826" y="3456767"/>
              </a:cubicBezTo>
              <a:cubicBezTo>
                <a:pt x="2645019" y="3457701"/>
                <a:pt x="2643148" y="3459570"/>
                <a:pt x="2640341" y="3461438"/>
              </a:cubicBezTo>
              <a:cubicBezTo>
                <a:pt x="2642212" y="3455832"/>
                <a:pt x="2647826" y="3444621"/>
                <a:pt x="2657183" y="3438081"/>
              </a:cubicBezTo>
              <a:cubicBezTo>
                <a:pt x="2664200" y="3434344"/>
                <a:pt x="2672153" y="3433877"/>
                <a:pt x="2678352" y="3434344"/>
              </a:cubicBezTo>
              <a:close/>
              <a:moveTo>
                <a:pt x="2857831" y="3434344"/>
              </a:moveTo>
              <a:cubicBezTo>
                <a:pt x="2863913" y="3433877"/>
                <a:pt x="2871632" y="3434344"/>
                <a:pt x="2878182" y="3438081"/>
              </a:cubicBezTo>
              <a:cubicBezTo>
                <a:pt x="2888473" y="3444621"/>
                <a:pt x="2893151" y="3455832"/>
                <a:pt x="2895023" y="3461438"/>
              </a:cubicBezTo>
              <a:cubicBezTo>
                <a:pt x="2893151" y="3459570"/>
                <a:pt x="2890345" y="3457701"/>
                <a:pt x="2888473" y="3456767"/>
              </a:cubicBezTo>
              <a:cubicBezTo>
                <a:pt x="2875375" y="3449292"/>
                <a:pt x="2864146" y="3446489"/>
                <a:pt x="2864146" y="3446489"/>
              </a:cubicBezTo>
              <a:cubicBezTo>
                <a:pt x="2864146" y="3446489"/>
                <a:pt x="2872567" y="3453964"/>
                <a:pt x="2885667" y="3461438"/>
              </a:cubicBezTo>
              <a:cubicBezTo>
                <a:pt x="2887538" y="3463307"/>
                <a:pt x="2890345" y="3464241"/>
                <a:pt x="2893151" y="3465175"/>
              </a:cubicBezTo>
              <a:cubicBezTo>
                <a:pt x="2886602" y="3467044"/>
                <a:pt x="2874439" y="3467978"/>
                <a:pt x="2865083" y="3462372"/>
              </a:cubicBezTo>
              <a:cubicBezTo>
                <a:pt x="2851048" y="3453964"/>
                <a:pt x="2847305" y="3436212"/>
                <a:pt x="2847305" y="3436212"/>
              </a:cubicBezTo>
              <a:cubicBezTo>
                <a:pt x="2847305" y="3436212"/>
                <a:pt x="2851749" y="3434811"/>
                <a:pt x="2857831" y="3434344"/>
              </a:cubicBezTo>
              <a:close/>
              <a:moveTo>
                <a:pt x="3061216" y="3434344"/>
              </a:moveTo>
              <a:cubicBezTo>
                <a:pt x="3067415" y="3434811"/>
                <a:pt x="3071859" y="3436212"/>
                <a:pt x="3071859" y="3436212"/>
              </a:cubicBezTo>
              <a:cubicBezTo>
                <a:pt x="3071859" y="3436212"/>
                <a:pt x="3068117" y="3453964"/>
                <a:pt x="3054082" y="3462372"/>
              </a:cubicBezTo>
              <a:cubicBezTo>
                <a:pt x="3043790" y="3467978"/>
                <a:pt x="3031627" y="3467044"/>
                <a:pt x="3026013" y="3465175"/>
              </a:cubicBezTo>
              <a:cubicBezTo>
                <a:pt x="3027884" y="3464241"/>
                <a:pt x="3030691" y="3463307"/>
                <a:pt x="3033498" y="3461438"/>
              </a:cubicBezTo>
              <a:cubicBezTo>
                <a:pt x="3045662" y="3453964"/>
                <a:pt x="3055018" y="3446489"/>
                <a:pt x="3055018" y="3446489"/>
              </a:cubicBezTo>
              <a:cubicBezTo>
                <a:pt x="3055018" y="3446489"/>
                <a:pt x="3042855" y="3449292"/>
                <a:pt x="3030691" y="3456767"/>
              </a:cubicBezTo>
              <a:cubicBezTo>
                <a:pt x="3027884" y="3457701"/>
                <a:pt x="3026013" y="3459570"/>
                <a:pt x="3023206" y="3461438"/>
              </a:cubicBezTo>
              <a:cubicBezTo>
                <a:pt x="3025077" y="3455832"/>
                <a:pt x="3030691" y="3444621"/>
                <a:pt x="3040048" y="3438081"/>
              </a:cubicBezTo>
              <a:cubicBezTo>
                <a:pt x="3047065" y="3434344"/>
                <a:pt x="3055018" y="3433877"/>
                <a:pt x="3061216" y="3434344"/>
              </a:cubicBezTo>
              <a:close/>
              <a:moveTo>
                <a:pt x="3240696" y="3434344"/>
              </a:moveTo>
              <a:cubicBezTo>
                <a:pt x="3246778" y="3433877"/>
                <a:pt x="3254497" y="3434344"/>
                <a:pt x="3261047" y="3438081"/>
              </a:cubicBezTo>
              <a:cubicBezTo>
                <a:pt x="3271339" y="3444621"/>
                <a:pt x="3276017" y="3455832"/>
                <a:pt x="3277888" y="3461438"/>
              </a:cubicBezTo>
              <a:cubicBezTo>
                <a:pt x="3276017" y="3459570"/>
                <a:pt x="3273210" y="3457701"/>
                <a:pt x="3271339" y="3456767"/>
              </a:cubicBezTo>
              <a:cubicBezTo>
                <a:pt x="3258240" y="3449292"/>
                <a:pt x="3247012" y="3446489"/>
                <a:pt x="3247012" y="3446489"/>
              </a:cubicBezTo>
              <a:cubicBezTo>
                <a:pt x="3247012" y="3446489"/>
                <a:pt x="3255432" y="3453964"/>
                <a:pt x="3268531" y="3461438"/>
              </a:cubicBezTo>
              <a:cubicBezTo>
                <a:pt x="3270403" y="3463307"/>
                <a:pt x="3273210" y="3464241"/>
                <a:pt x="3276017" y="3465175"/>
              </a:cubicBezTo>
              <a:cubicBezTo>
                <a:pt x="3269467" y="3467044"/>
                <a:pt x="3257304" y="3467978"/>
                <a:pt x="3247947" y="3462372"/>
              </a:cubicBezTo>
              <a:cubicBezTo>
                <a:pt x="3233913" y="3453964"/>
                <a:pt x="3230170" y="3436212"/>
                <a:pt x="3230170" y="3436212"/>
              </a:cubicBezTo>
              <a:cubicBezTo>
                <a:pt x="3230170" y="3436212"/>
                <a:pt x="3234614" y="3434811"/>
                <a:pt x="3240696" y="3434344"/>
              </a:cubicBezTo>
              <a:close/>
              <a:moveTo>
                <a:pt x="3444082" y="3434344"/>
              </a:moveTo>
              <a:cubicBezTo>
                <a:pt x="3450280" y="3434811"/>
                <a:pt x="3454724" y="3436212"/>
                <a:pt x="3454724" y="3436212"/>
              </a:cubicBezTo>
              <a:cubicBezTo>
                <a:pt x="3454724" y="3436212"/>
                <a:pt x="3450982" y="3453964"/>
                <a:pt x="3436947" y="3462372"/>
              </a:cubicBezTo>
              <a:cubicBezTo>
                <a:pt x="3426655" y="3467978"/>
                <a:pt x="3414492" y="3467044"/>
                <a:pt x="3408878" y="3465175"/>
              </a:cubicBezTo>
              <a:cubicBezTo>
                <a:pt x="3410749" y="3464241"/>
                <a:pt x="3413556" y="3463307"/>
                <a:pt x="3416363" y="3461438"/>
              </a:cubicBezTo>
              <a:cubicBezTo>
                <a:pt x="3428527" y="3453964"/>
                <a:pt x="3437883" y="3446489"/>
                <a:pt x="3437883" y="3446489"/>
              </a:cubicBezTo>
              <a:cubicBezTo>
                <a:pt x="3437883" y="3446489"/>
                <a:pt x="3425719" y="3449292"/>
                <a:pt x="3413556" y="3456767"/>
              </a:cubicBezTo>
              <a:cubicBezTo>
                <a:pt x="3410749" y="3457701"/>
                <a:pt x="3408878" y="3459570"/>
                <a:pt x="3406071" y="3461438"/>
              </a:cubicBezTo>
              <a:cubicBezTo>
                <a:pt x="3407943" y="3455832"/>
                <a:pt x="3413556" y="3444621"/>
                <a:pt x="3422913" y="3438081"/>
              </a:cubicBezTo>
              <a:cubicBezTo>
                <a:pt x="3429930" y="3434344"/>
                <a:pt x="3437883" y="3433877"/>
                <a:pt x="3444082" y="3434344"/>
              </a:cubicBezTo>
              <a:close/>
              <a:moveTo>
                <a:pt x="3623560" y="3434344"/>
              </a:moveTo>
              <a:cubicBezTo>
                <a:pt x="3629641" y="3433877"/>
                <a:pt x="3637360" y="3434344"/>
                <a:pt x="3643910" y="3438081"/>
              </a:cubicBezTo>
              <a:cubicBezTo>
                <a:pt x="3654202" y="3444621"/>
                <a:pt x="3658881" y="3455832"/>
                <a:pt x="3660751" y="3461438"/>
              </a:cubicBezTo>
              <a:cubicBezTo>
                <a:pt x="3658881" y="3459570"/>
                <a:pt x="3656073" y="3457701"/>
                <a:pt x="3654202" y="3456767"/>
              </a:cubicBezTo>
              <a:cubicBezTo>
                <a:pt x="3641103" y="3449292"/>
                <a:pt x="3629876" y="3446489"/>
                <a:pt x="3629876" y="3446489"/>
              </a:cubicBezTo>
              <a:cubicBezTo>
                <a:pt x="3629876" y="3446489"/>
                <a:pt x="3638297" y="3453964"/>
                <a:pt x="3651396" y="3461438"/>
              </a:cubicBezTo>
              <a:cubicBezTo>
                <a:pt x="3653268" y="3463307"/>
                <a:pt x="3656073" y="3464241"/>
                <a:pt x="3658881" y="3465175"/>
              </a:cubicBezTo>
              <a:cubicBezTo>
                <a:pt x="3652331" y="3467044"/>
                <a:pt x="3640168" y="3467978"/>
                <a:pt x="3630811" y="3462372"/>
              </a:cubicBezTo>
              <a:cubicBezTo>
                <a:pt x="3616776" y="3453964"/>
                <a:pt x="3613035" y="3436212"/>
                <a:pt x="3613035" y="3436212"/>
              </a:cubicBezTo>
              <a:cubicBezTo>
                <a:pt x="3613035" y="3436212"/>
                <a:pt x="3617478" y="3434811"/>
                <a:pt x="3623560" y="3434344"/>
              </a:cubicBezTo>
              <a:close/>
              <a:moveTo>
                <a:pt x="3826946" y="3434344"/>
              </a:moveTo>
              <a:cubicBezTo>
                <a:pt x="3833144" y="3434811"/>
                <a:pt x="3837589" y="3436212"/>
                <a:pt x="3837589" y="3436212"/>
              </a:cubicBezTo>
              <a:cubicBezTo>
                <a:pt x="3837589" y="3436212"/>
                <a:pt x="3833845" y="3453964"/>
                <a:pt x="3819811" y="3462372"/>
              </a:cubicBezTo>
              <a:cubicBezTo>
                <a:pt x="3809519" y="3467978"/>
                <a:pt x="3797356" y="3467044"/>
                <a:pt x="3791743" y="3465175"/>
              </a:cubicBezTo>
              <a:cubicBezTo>
                <a:pt x="3793613" y="3464241"/>
                <a:pt x="3796420" y="3463307"/>
                <a:pt x="3799228" y="3461438"/>
              </a:cubicBezTo>
              <a:cubicBezTo>
                <a:pt x="3811390" y="3453964"/>
                <a:pt x="3820748" y="3446489"/>
                <a:pt x="3820748" y="3446489"/>
              </a:cubicBezTo>
              <a:cubicBezTo>
                <a:pt x="3820748" y="3446489"/>
                <a:pt x="3808583" y="3449292"/>
                <a:pt x="3796420" y="3456767"/>
              </a:cubicBezTo>
              <a:cubicBezTo>
                <a:pt x="3793613" y="3457701"/>
                <a:pt x="3791743" y="3459570"/>
                <a:pt x="3788935" y="3461438"/>
              </a:cubicBezTo>
              <a:cubicBezTo>
                <a:pt x="3790807" y="3455832"/>
                <a:pt x="3796420" y="3444621"/>
                <a:pt x="3805777" y="3438081"/>
              </a:cubicBezTo>
              <a:cubicBezTo>
                <a:pt x="3812793" y="3434344"/>
                <a:pt x="3820748" y="3433877"/>
                <a:pt x="3826946" y="3434344"/>
              </a:cubicBezTo>
              <a:close/>
              <a:moveTo>
                <a:pt x="240232" y="3433409"/>
              </a:moveTo>
              <a:cubicBezTo>
                <a:pt x="240232" y="3433409"/>
                <a:pt x="248653" y="3435278"/>
                <a:pt x="252395" y="3441818"/>
              </a:cubicBezTo>
              <a:cubicBezTo>
                <a:pt x="254266" y="3445555"/>
                <a:pt x="254266" y="3451161"/>
                <a:pt x="253331" y="3453964"/>
              </a:cubicBezTo>
              <a:cubicBezTo>
                <a:pt x="253331" y="3453029"/>
                <a:pt x="252395" y="3452095"/>
                <a:pt x="251459" y="3450227"/>
              </a:cubicBezTo>
              <a:cubicBezTo>
                <a:pt x="248653" y="3445555"/>
                <a:pt x="244910" y="3440884"/>
                <a:pt x="244910" y="3440884"/>
              </a:cubicBezTo>
              <a:cubicBezTo>
                <a:pt x="244910" y="3440884"/>
                <a:pt x="246781" y="3446489"/>
                <a:pt x="249588" y="3452095"/>
              </a:cubicBezTo>
              <a:cubicBezTo>
                <a:pt x="250524" y="3453029"/>
                <a:pt x="250524" y="3453964"/>
                <a:pt x="251459" y="3454898"/>
              </a:cubicBezTo>
              <a:cubicBezTo>
                <a:pt x="248653" y="3453964"/>
                <a:pt x="243974" y="3452095"/>
                <a:pt x="241167" y="3447424"/>
              </a:cubicBezTo>
              <a:cubicBezTo>
                <a:pt x="238360" y="3441818"/>
                <a:pt x="240232" y="3433409"/>
                <a:pt x="240232" y="3433409"/>
              </a:cubicBezTo>
              <a:close/>
              <a:moveTo>
                <a:pt x="318826" y="3433409"/>
              </a:moveTo>
              <a:cubicBezTo>
                <a:pt x="318826" y="3433409"/>
                <a:pt x="320697" y="3441818"/>
                <a:pt x="316954" y="3447424"/>
              </a:cubicBezTo>
              <a:cubicBezTo>
                <a:pt x="315083" y="3452095"/>
                <a:pt x="309469" y="3453964"/>
                <a:pt x="306662" y="3454898"/>
              </a:cubicBezTo>
              <a:cubicBezTo>
                <a:pt x="307598" y="3453964"/>
                <a:pt x="308534" y="3453029"/>
                <a:pt x="309469" y="3452095"/>
              </a:cubicBezTo>
              <a:cubicBezTo>
                <a:pt x="312276" y="3446489"/>
                <a:pt x="314148" y="3440884"/>
                <a:pt x="314148" y="3440884"/>
              </a:cubicBezTo>
              <a:cubicBezTo>
                <a:pt x="314148" y="3440884"/>
                <a:pt x="310405" y="3445555"/>
                <a:pt x="306662" y="3450227"/>
              </a:cubicBezTo>
              <a:cubicBezTo>
                <a:pt x="306662" y="3452095"/>
                <a:pt x="305727" y="3453029"/>
                <a:pt x="304791" y="3453964"/>
              </a:cubicBezTo>
              <a:cubicBezTo>
                <a:pt x="304791" y="3451161"/>
                <a:pt x="303855" y="3445555"/>
                <a:pt x="306662" y="3441818"/>
              </a:cubicBezTo>
              <a:cubicBezTo>
                <a:pt x="310405" y="3435278"/>
                <a:pt x="318826" y="3433409"/>
                <a:pt x="318826" y="3433409"/>
              </a:cubicBezTo>
              <a:close/>
              <a:moveTo>
                <a:pt x="353444" y="3433409"/>
              </a:moveTo>
              <a:cubicBezTo>
                <a:pt x="306662" y="3477321"/>
                <a:pt x="314148" y="3542721"/>
                <a:pt x="314148" y="3542721"/>
              </a:cubicBezTo>
              <a:cubicBezTo>
                <a:pt x="314148" y="3542721"/>
                <a:pt x="382449" y="3514693"/>
                <a:pt x="444202" y="3538050"/>
              </a:cubicBezTo>
              <a:cubicBezTo>
                <a:pt x="420811" y="3537115"/>
                <a:pt x="400227" y="3540853"/>
                <a:pt x="381514" y="3546458"/>
              </a:cubicBezTo>
              <a:cubicBezTo>
                <a:pt x="388999" y="3554867"/>
                <a:pt x="391806" y="3566078"/>
                <a:pt x="391806" y="3566078"/>
              </a:cubicBezTo>
              <a:cubicBezTo>
                <a:pt x="391806" y="3566078"/>
                <a:pt x="374029" y="3571684"/>
                <a:pt x="359994" y="3563276"/>
              </a:cubicBezTo>
              <a:cubicBezTo>
                <a:pt x="358123" y="3562341"/>
                <a:pt x="355316" y="3560473"/>
                <a:pt x="353444" y="3558604"/>
              </a:cubicBezTo>
              <a:cubicBezTo>
                <a:pt x="329118" y="3570750"/>
                <a:pt x="313212" y="3586633"/>
                <a:pt x="306662" y="3598778"/>
              </a:cubicBezTo>
              <a:cubicBezTo>
                <a:pt x="295435" y="3623070"/>
                <a:pt x="327247" y="3738922"/>
                <a:pt x="327247" y="3738922"/>
              </a:cubicBezTo>
              <a:lnTo>
                <a:pt x="230875" y="3738922"/>
              </a:lnTo>
              <a:cubicBezTo>
                <a:pt x="230875" y="3738922"/>
                <a:pt x="263623" y="3620267"/>
                <a:pt x="260816" y="3598778"/>
              </a:cubicBezTo>
              <a:cubicBezTo>
                <a:pt x="259880" y="3588034"/>
                <a:pt x="253799" y="3568881"/>
                <a:pt x="237893" y="3552648"/>
              </a:cubicBezTo>
              <a:lnTo>
                <a:pt x="212839" y="3536311"/>
              </a:lnTo>
              <a:lnTo>
                <a:pt x="205613" y="3539918"/>
              </a:lnTo>
              <a:cubicBezTo>
                <a:pt x="192514" y="3547393"/>
                <a:pt x="184093" y="3555801"/>
                <a:pt x="184093" y="3555801"/>
              </a:cubicBezTo>
              <a:cubicBezTo>
                <a:pt x="184093" y="3555801"/>
                <a:pt x="195321" y="3552064"/>
                <a:pt x="208420" y="3545524"/>
              </a:cubicBezTo>
              <a:cubicBezTo>
                <a:pt x="210291" y="3543655"/>
                <a:pt x="213098" y="3541787"/>
                <a:pt x="214969" y="3540853"/>
              </a:cubicBezTo>
              <a:cubicBezTo>
                <a:pt x="213098" y="3546458"/>
                <a:pt x="208420" y="3557670"/>
                <a:pt x="198128" y="3563276"/>
              </a:cubicBezTo>
              <a:cubicBezTo>
                <a:pt x="185029" y="3571684"/>
                <a:pt x="167252" y="3566078"/>
                <a:pt x="167252" y="3566078"/>
              </a:cubicBezTo>
              <a:cubicBezTo>
                <a:pt x="167252" y="3566078"/>
                <a:pt x="170994" y="3547393"/>
                <a:pt x="185029" y="3539918"/>
              </a:cubicBezTo>
              <a:cubicBezTo>
                <a:pt x="189707" y="3537116"/>
                <a:pt x="195087" y="3535948"/>
                <a:pt x="200116" y="3535597"/>
              </a:cubicBezTo>
              <a:lnTo>
                <a:pt x="212607" y="3536159"/>
              </a:lnTo>
              <a:lnTo>
                <a:pt x="206081" y="3531904"/>
              </a:lnTo>
              <a:cubicBezTo>
                <a:pt x="192631" y="3526663"/>
                <a:pt x="176140" y="3523568"/>
                <a:pt x="156024" y="3524035"/>
              </a:cubicBezTo>
              <a:cubicBezTo>
                <a:pt x="196257" y="3509087"/>
                <a:pt x="240232" y="3526838"/>
                <a:pt x="240232" y="3526838"/>
              </a:cubicBezTo>
              <a:cubicBezTo>
                <a:pt x="240232" y="3526838"/>
                <a:pt x="243974" y="3484795"/>
                <a:pt x="214034" y="3456767"/>
              </a:cubicBezTo>
              <a:cubicBezTo>
                <a:pt x="246781" y="3475452"/>
                <a:pt x="264558" y="3523101"/>
                <a:pt x="272979" y="3555801"/>
              </a:cubicBezTo>
              <a:cubicBezTo>
                <a:pt x="287950" y="3510021"/>
                <a:pt x="313212" y="3457701"/>
                <a:pt x="353444" y="3433409"/>
              </a:cubicBezTo>
              <a:close/>
              <a:moveTo>
                <a:pt x="623097" y="3433409"/>
              </a:moveTo>
              <a:cubicBezTo>
                <a:pt x="623097" y="3433409"/>
                <a:pt x="631517" y="3435278"/>
                <a:pt x="635260" y="3441818"/>
              </a:cubicBezTo>
              <a:cubicBezTo>
                <a:pt x="637131" y="3445555"/>
                <a:pt x="637131" y="3451161"/>
                <a:pt x="636196" y="3453964"/>
              </a:cubicBezTo>
              <a:cubicBezTo>
                <a:pt x="636196" y="3453029"/>
                <a:pt x="635260" y="3452095"/>
                <a:pt x="634324" y="3450227"/>
              </a:cubicBezTo>
              <a:cubicBezTo>
                <a:pt x="631517" y="3445555"/>
                <a:pt x="627775" y="3440884"/>
                <a:pt x="627775" y="3440884"/>
              </a:cubicBezTo>
              <a:cubicBezTo>
                <a:pt x="627775" y="3440884"/>
                <a:pt x="629646" y="3446489"/>
                <a:pt x="632453" y="3452095"/>
              </a:cubicBezTo>
              <a:cubicBezTo>
                <a:pt x="633389" y="3453029"/>
                <a:pt x="633389" y="3453964"/>
                <a:pt x="634324" y="3454898"/>
              </a:cubicBezTo>
              <a:cubicBezTo>
                <a:pt x="631517" y="3453964"/>
                <a:pt x="626839" y="3452095"/>
                <a:pt x="624032" y="3447424"/>
              </a:cubicBezTo>
              <a:cubicBezTo>
                <a:pt x="621225" y="3441818"/>
                <a:pt x="623097" y="3433409"/>
                <a:pt x="623097" y="3433409"/>
              </a:cubicBezTo>
              <a:close/>
              <a:moveTo>
                <a:pt x="701691" y="3433409"/>
              </a:moveTo>
              <a:cubicBezTo>
                <a:pt x="701691" y="3433409"/>
                <a:pt x="703562" y="3441818"/>
                <a:pt x="699819" y="3447424"/>
              </a:cubicBezTo>
              <a:cubicBezTo>
                <a:pt x="697948" y="3452095"/>
                <a:pt x="692334" y="3453964"/>
                <a:pt x="689527" y="3454898"/>
              </a:cubicBezTo>
              <a:cubicBezTo>
                <a:pt x="690463" y="3453964"/>
                <a:pt x="691399" y="3453029"/>
                <a:pt x="692334" y="3452095"/>
              </a:cubicBezTo>
              <a:cubicBezTo>
                <a:pt x="695141" y="3446489"/>
                <a:pt x="697012" y="3440884"/>
                <a:pt x="697012" y="3440884"/>
              </a:cubicBezTo>
              <a:cubicBezTo>
                <a:pt x="697012" y="3440884"/>
                <a:pt x="693270" y="3445555"/>
                <a:pt x="689527" y="3450227"/>
              </a:cubicBezTo>
              <a:cubicBezTo>
                <a:pt x="689527" y="3452095"/>
                <a:pt x="688592" y="3453029"/>
                <a:pt x="687656" y="3453964"/>
              </a:cubicBezTo>
              <a:cubicBezTo>
                <a:pt x="687656" y="3451161"/>
                <a:pt x="686720" y="3445555"/>
                <a:pt x="689527" y="3441818"/>
              </a:cubicBezTo>
              <a:cubicBezTo>
                <a:pt x="693270" y="3435278"/>
                <a:pt x="701691" y="3433409"/>
                <a:pt x="701691" y="3433409"/>
              </a:cubicBezTo>
              <a:close/>
              <a:moveTo>
                <a:pt x="736309" y="3433409"/>
              </a:moveTo>
              <a:cubicBezTo>
                <a:pt x="689527" y="3477321"/>
                <a:pt x="697012" y="3542721"/>
                <a:pt x="697012" y="3542721"/>
              </a:cubicBezTo>
              <a:cubicBezTo>
                <a:pt x="697012" y="3542721"/>
                <a:pt x="765314" y="3514693"/>
                <a:pt x="827067" y="3538050"/>
              </a:cubicBezTo>
              <a:cubicBezTo>
                <a:pt x="803676" y="3537115"/>
                <a:pt x="783092" y="3540853"/>
                <a:pt x="764379" y="3546458"/>
              </a:cubicBezTo>
              <a:cubicBezTo>
                <a:pt x="771864" y="3554867"/>
                <a:pt x="774671" y="3566078"/>
                <a:pt x="774671" y="3566078"/>
              </a:cubicBezTo>
              <a:cubicBezTo>
                <a:pt x="774671" y="3566078"/>
                <a:pt x="756894" y="3571684"/>
                <a:pt x="742859" y="3563276"/>
              </a:cubicBezTo>
              <a:cubicBezTo>
                <a:pt x="740988" y="3562341"/>
                <a:pt x="738181" y="3560473"/>
                <a:pt x="736309" y="3558604"/>
              </a:cubicBezTo>
              <a:cubicBezTo>
                <a:pt x="711983" y="3570750"/>
                <a:pt x="696077" y="3586633"/>
                <a:pt x="689527" y="3598778"/>
              </a:cubicBezTo>
              <a:cubicBezTo>
                <a:pt x="678300" y="3623070"/>
                <a:pt x="710111" y="3738922"/>
                <a:pt x="710111" y="3738922"/>
              </a:cubicBezTo>
              <a:lnTo>
                <a:pt x="613740" y="3738922"/>
              </a:lnTo>
              <a:cubicBezTo>
                <a:pt x="613740" y="3738922"/>
                <a:pt x="646488" y="3620267"/>
                <a:pt x="643681" y="3598778"/>
              </a:cubicBezTo>
              <a:cubicBezTo>
                <a:pt x="642745" y="3588034"/>
                <a:pt x="636663" y="3568881"/>
                <a:pt x="620758" y="3552648"/>
              </a:cubicBezTo>
              <a:lnTo>
                <a:pt x="595704" y="3536311"/>
              </a:lnTo>
              <a:lnTo>
                <a:pt x="588478" y="3539918"/>
              </a:lnTo>
              <a:cubicBezTo>
                <a:pt x="575379" y="3547393"/>
                <a:pt x="566958" y="3555801"/>
                <a:pt x="566958" y="3555801"/>
              </a:cubicBezTo>
              <a:cubicBezTo>
                <a:pt x="566958" y="3555801"/>
                <a:pt x="578186" y="3552064"/>
                <a:pt x="591285" y="3545524"/>
              </a:cubicBezTo>
              <a:cubicBezTo>
                <a:pt x="593156" y="3543655"/>
                <a:pt x="595963" y="3541787"/>
                <a:pt x="597834" y="3540853"/>
              </a:cubicBezTo>
              <a:cubicBezTo>
                <a:pt x="595963" y="3546458"/>
                <a:pt x="591285" y="3557670"/>
                <a:pt x="580993" y="3563276"/>
              </a:cubicBezTo>
              <a:cubicBezTo>
                <a:pt x="567894" y="3571684"/>
                <a:pt x="550117" y="3566078"/>
                <a:pt x="550117" y="3566078"/>
              </a:cubicBezTo>
              <a:cubicBezTo>
                <a:pt x="550117" y="3566078"/>
                <a:pt x="553859" y="3547393"/>
                <a:pt x="567894" y="3539918"/>
              </a:cubicBezTo>
              <a:cubicBezTo>
                <a:pt x="572572" y="3537116"/>
                <a:pt x="577952" y="3535948"/>
                <a:pt x="582981" y="3535597"/>
              </a:cubicBezTo>
              <a:lnTo>
                <a:pt x="595471" y="3536159"/>
              </a:lnTo>
              <a:lnTo>
                <a:pt x="588946" y="3531904"/>
              </a:lnTo>
              <a:cubicBezTo>
                <a:pt x="575496" y="3526663"/>
                <a:pt x="559005" y="3523568"/>
                <a:pt x="538889" y="3524035"/>
              </a:cubicBezTo>
              <a:cubicBezTo>
                <a:pt x="579121" y="3509087"/>
                <a:pt x="623097" y="3526838"/>
                <a:pt x="623097" y="3526838"/>
              </a:cubicBezTo>
              <a:cubicBezTo>
                <a:pt x="623097" y="3526838"/>
                <a:pt x="626839" y="3484795"/>
                <a:pt x="596899" y="3456767"/>
              </a:cubicBezTo>
              <a:cubicBezTo>
                <a:pt x="629646" y="3475452"/>
                <a:pt x="647423" y="3523101"/>
                <a:pt x="655844" y="3555801"/>
              </a:cubicBezTo>
              <a:cubicBezTo>
                <a:pt x="670814" y="3510021"/>
                <a:pt x="696077" y="3457701"/>
                <a:pt x="736309" y="3433409"/>
              </a:cubicBezTo>
              <a:close/>
              <a:moveTo>
                <a:pt x="1005962" y="3433409"/>
              </a:moveTo>
              <a:cubicBezTo>
                <a:pt x="1005962" y="3433409"/>
                <a:pt x="1014382" y="3435278"/>
                <a:pt x="1018125" y="3441818"/>
              </a:cubicBezTo>
              <a:cubicBezTo>
                <a:pt x="1019996" y="3445555"/>
                <a:pt x="1019996" y="3451161"/>
                <a:pt x="1019061" y="3453964"/>
              </a:cubicBezTo>
              <a:cubicBezTo>
                <a:pt x="1019061" y="3453029"/>
                <a:pt x="1018125" y="3452095"/>
                <a:pt x="1017189" y="3450227"/>
              </a:cubicBezTo>
              <a:cubicBezTo>
                <a:pt x="1014382" y="3445555"/>
                <a:pt x="1010640" y="3440884"/>
                <a:pt x="1010640" y="3440884"/>
              </a:cubicBezTo>
              <a:cubicBezTo>
                <a:pt x="1010640" y="3440884"/>
                <a:pt x="1012511" y="3446489"/>
                <a:pt x="1015318" y="3452095"/>
              </a:cubicBezTo>
              <a:cubicBezTo>
                <a:pt x="1016254" y="3453029"/>
                <a:pt x="1016254" y="3453964"/>
                <a:pt x="1017189" y="3454898"/>
              </a:cubicBezTo>
              <a:cubicBezTo>
                <a:pt x="1014382" y="3453964"/>
                <a:pt x="1009704" y="3452095"/>
                <a:pt x="1006897" y="3447424"/>
              </a:cubicBezTo>
              <a:cubicBezTo>
                <a:pt x="1004090" y="3441818"/>
                <a:pt x="1005962" y="3433409"/>
                <a:pt x="1005962" y="3433409"/>
              </a:cubicBezTo>
              <a:close/>
              <a:moveTo>
                <a:pt x="1084556" y="3433409"/>
              </a:moveTo>
              <a:cubicBezTo>
                <a:pt x="1084556" y="3433409"/>
                <a:pt x="1086427" y="3441818"/>
                <a:pt x="1082684" y="3447424"/>
              </a:cubicBezTo>
              <a:cubicBezTo>
                <a:pt x="1080813" y="3452095"/>
                <a:pt x="1075199" y="3453964"/>
                <a:pt x="1072392" y="3454898"/>
              </a:cubicBezTo>
              <a:cubicBezTo>
                <a:pt x="1073328" y="3453964"/>
                <a:pt x="1074264" y="3453029"/>
                <a:pt x="1075199" y="3452095"/>
              </a:cubicBezTo>
              <a:cubicBezTo>
                <a:pt x="1078006" y="3446489"/>
                <a:pt x="1079877" y="3440884"/>
                <a:pt x="1079877" y="3440884"/>
              </a:cubicBezTo>
              <a:cubicBezTo>
                <a:pt x="1079877" y="3440884"/>
                <a:pt x="1076135" y="3445555"/>
                <a:pt x="1072392" y="3450227"/>
              </a:cubicBezTo>
              <a:cubicBezTo>
                <a:pt x="1072392" y="3452095"/>
                <a:pt x="1071457" y="3453029"/>
                <a:pt x="1070521" y="3453964"/>
              </a:cubicBezTo>
              <a:cubicBezTo>
                <a:pt x="1070521" y="3451161"/>
                <a:pt x="1069585" y="3445555"/>
                <a:pt x="1072392" y="3441818"/>
              </a:cubicBezTo>
              <a:cubicBezTo>
                <a:pt x="1076135" y="3435278"/>
                <a:pt x="1084556" y="3433409"/>
                <a:pt x="1084556" y="3433409"/>
              </a:cubicBezTo>
              <a:close/>
              <a:moveTo>
                <a:pt x="1119174" y="3433409"/>
              </a:moveTo>
              <a:cubicBezTo>
                <a:pt x="1072392" y="3477321"/>
                <a:pt x="1079877" y="3542721"/>
                <a:pt x="1079877" y="3542721"/>
              </a:cubicBezTo>
              <a:cubicBezTo>
                <a:pt x="1079877" y="3542721"/>
                <a:pt x="1148179" y="3514693"/>
                <a:pt x="1209932" y="3538050"/>
              </a:cubicBezTo>
              <a:cubicBezTo>
                <a:pt x="1186541" y="3537115"/>
                <a:pt x="1165957" y="3540853"/>
                <a:pt x="1147244" y="3546458"/>
              </a:cubicBezTo>
              <a:cubicBezTo>
                <a:pt x="1154729" y="3554867"/>
                <a:pt x="1157536" y="3566078"/>
                <a:pt x="1157536" y="3566078"/>
              </a:cubicBezTo>
              <a:cubicBezTo>
                <a:pt x="1157536" y="3566078"/>
                <a:pt x="1139759" y="3571684"/>
                <a:pt x="1125724" y="3563276"/>
              </a:cubicBezTo>
              <a:cubicBezTo>
                <a:pt x="1123853" y="3562341"/>
                <a:pt x="1121046" y="3560473"/>
                <a:pt x="1119174" y="3558604"/>
              </a:cubicBezTo>
              <a:cubicBezTo>
                <a:pt x="1094848" y="3570750"/>
                <a:pt x="1078942" y="3586633"/>
                <a:pt x="1072392" y="3598778"/>
              </a:cubicBezTo>
              <a:cubicBezTo>
                <a:pt x="1061165" y="3623070"/>
                <a:pt x="1092976" y="3738922"/>
                <a:pt x="1092976" y="3738922"/>
              </a:cubicBezTo>
              <a:lnTo>
                <a:pt x="996605" y="3738922"/>
              </a:lnTo>
              <a:cubicBezTo>
                <a:pt x="996605" y="3738922"/>
                <a:pt x="1029353" y="3620267"/>
                <a:pt x="1026546" y="3598778"/>
              </a:cubicBezTo>
              <a:cubicBezTo>
                <a:pt x="1025610" y="3588034"/>
                <a:pt x="1019528" y="3568881"/>
                <a:pt x="1003623" y="3552648"/>
              </a:cubicBezTo>
              <a:lnTo>
                <a:pt x="978569" y="3536311"/>
              </a:lnTo>
              <a:lnTo>
                <a:pt x="971343" y="3539918"/>
              </a:lnTo>
              <a:cubicBezTo>
                <a:pt x="958244" y="3547393"/>
                <a:pt x="949823" y="3555801"/>
                <a:pt x="949823" y="3555801"/>
              </a:cubicBezTo>
              <a:cubicBezTo>
                <a:pt x="949823" y="3555801"/>
                <a:pt x="961051" y="3552064"/>
                <a:pt x="974150" y="3545524"/>
              </a:cubicBezTo>
              <a:cubicBezTo>
                <a:pt x="976021" y="3543655"/>
                <a:pt x="978828" y="3541787"/>
                <a:pt x="980699" y="3540853"/>
              </a:cubicBezTo>
              <a:cubicBezTo>
                <a:pt x="978828" y="3546458"/>
                <a:pt x="974150" y="3557670"/>
                <a:pt x="963858" y="3563276"/>
              </a:cubicBezTo>
              <a:cubicBezTo>
                <a:pt x="950759" y="3571684"/>
                <a:pt x="932982" y="3566078"/>
                <a:pt x="932982" y="3566078"/>
              </a:cubicBezTo>
              <a:cubicBezTo>
                <a:pt x="932982" y="3566078"/>
                <a:pt x="936724" y="3547393"/>
                <a:pt x="950759" y="3539918"/>
              </a:cubicBezTo>
              <a:cubicBezTo>
                <a:pt x="955437" y="3537116"/>
                <a:pt x="960817" y="3535948"/>
                <a:pt x="965846" y="3535597"/>
              </a:cubicBezTo>
              <a:lnTo>
                <a:pt x="978336" y="3536159"/>
              </a:lnTo>
              <a:lnTo>
                <a:pt x="971811" y="3531904"/>
              </a:lnTo>
              <a:cubicBezTo>
                <a:pt x="958361" y="3526663"/>
                <a:pt x="941870" y="3523568"/>
                <a:pt x="921754" y="3524035"/>
              </a:cubicBezTo>
              <a:cubicBezTo>
                <a:pt x="961986" y="3509087"/>
                <a:pt x="1005962" y="3526838"/>
                <a:pt x="1005962" y="3526838"/>
              </a:cubicBezTo>
              <a:cubicBezTo>
                <a:pt x="1005962" y="3526838"/>
                <a:pt x="1009704" y="3484795"/>
                <a:pt x="979764" y="3456767"/>
              </a:cubicBezTo>
              <a:cubicBezTo>
                <a:pt x="1012511" y="3475452"/>
                <a:pt x="1030288" y="3523101"/>
                <a:pt x="1038709" y="3555801"/>
              </a:cubicBezTo>
              <a:cubicBezTo>
                <a:pt x="1053679" y="3510021"/>
                <a:pt x="1078942" y="3457701"/>
                <a:pt x="1119174" y="3433409"/>
              </a:cubicBezTo>
              <a:close/>
              <a:moveTo>
                <a:pt x="1388827" y="3433409"/>
              </a:moveTo>
              <a:cubicBezTo>
                <a:pt x="1388827" y="3433409"/>
                <a:pt x="1397247" y="3435278"/>
                <a:pt x="1400990" y="3441818"/>
              </a:cubicBezTo>
              <a:cubicBezTo>
                <a:pt x="1402861" y="3445555"/>
                <a:pt x="1402861" y="3451161"/>
                <a:pt x="1401926" y="3453964"/>
              </a:cubicBezTo>
              <a:cubicBezTo>
                <a:pt x="1401926" y="3453029"/>
                <a:pt x="1400990" y="3452095"/>
                <a:pt x="1400054" y="3450227"/>
              </a:cubicBezTo>
              <a:cubicBezTo>
                <a:pt x="1397247" y="3445555"/>
                <a:pt x="1393505" y="3440884"/>
                <a:pt x="1393505" y="3440884"/>
              </a:cubicBezTo>
              <a:cubicBezTo>
                <a:pt x="1393505" y="3440884"/>
                <a:pt x="1395376" y="3446489"/>
                <a:pt x="1398183" y="3452095"/>
              </a:cubicBezTo>
              <a:cubicBezTo>
                <a:pt x="1399119" y="3453029"/>
                <a:pt x="1399119" y="3453964"/>
                <a:pt x="1400054" y="3454898"/>
              </a:cubicBezTo>
              <a:cubicBezTo>
                <a:pt x="1397247" y="3453964"/>
                <a:pt x="1392569" y="3452095"/>
                <a:pt x="1389762" y="3447424"/>
              </a:cubicBezTo>
              <a:cubicBezTo>
                <a:pt x="1386955" y="3441818"/>
                <a:pt x="1388827" y="3433409"/>
                <a:pt x="1388827" y="3433409"/>
              </a:cubicBezTo>
              <a:close/>
              <a:moveTo>
                <a:pt x="1467421" y="3433409"/>
              </a:moveTo>
              <a:cubicBezTo>
                <a:pt x="1467421" y="3433409"/>
                <a:pt x="1469292" y="3441818"/>
                <a:pt x="1465549" y="3447424"/>
              </a:cubicBezTo>
              <a:cubicBezTo>
                <a:pt x="1463678" y="3452095"/>
                <a:pt x="1458064" y="3453964"/>
                <a:pt x="1455257" y="3454898"/>
              </a:cubicBezTo>
              <a:cubicBezTo>
                <a:pt x="1456193" y="3453964"/>
                <a:pt x="1457129" y="3453029"/>
                <a:pt x="1458064" y="3452095"/>
              </a:cubicBezTo>
              <a:cubicBezTo>
                <a:pt x="1460871" y="3446489"/>
                <a:pt x="1462742" y="3440884"/>
                <a:pt x="1462742" y="3440884"/>
              </a:cubicBezTo>
              <a:cubicBezTo>
                <a:pt x="1462742" y="3440884"/>
                <a:pt x="1459000" y="3445555"/>
                <a:pt x="1455257" y="3450227"/>
              </a:cubicBezTo>
              <a:cubicBezTo>
                <a:pt x="1455257" y="3452095"/>
                <a:pt x="1454322" y="3453029"/>
                <a:pt x="1453386" y="3453964"/>
              </a:cubicBezTo>
              <a:cubicBezTo>
                <a:pt x="1453386" y="3451161"/>
                <a:pt x="1452450" y="3445555"/>
                <a:pt x="1455257" y="3441818"/>
              </a:cubicBezTo>
              <a:cubicBezTo>
                <a:pt x="1459000" y="3435278"/>
                <a:pt x="1467421" y="3433409"/>
                <a:pt x="1467421" y="3433409"/>
              </a:cubicBezTo>
              <a:close/>
              <a:moveTo>
                <a:pt x="1502039" y="3433409"/>
              </a:moveTo>
              <a:cubicBezTo>
                <a:pt x="1455257" y="3477321"/>
                <a:pt x="1462742" y="3542721"/>
                <a:pt x="1462742" y="3542721"/>
              </a:cubicBezTo>
              <a:cubicBezTo>
                <a:pt x="1462742" y="3542721"/>
                <a:pt x="1531044" y="3514693"/>
                <a:pt x="1592797" y="3538050"/>
              </a:cubicBezTo>
              <a:cubicBezTo>
                <a:pt x="1569406" y="3537115"/>
                <a:pt x="1548822" y="3540853"/>
                <a:pt x="1530109" y="3546458"/>
              </a:cubicBezTo>
              <a:cubicBezTo>
                <a:pt x="1537594" y="3554867"/>
                <a:pt x="1540401" y="3566078"/>
                <a:pt x="1540401" y="3566078"/>
              </a:cubicBezTo>
              <a:cubicBezTo>
                <a:pt x="1540401" y="3566078"/>
                <a:pt x="1522624" y="3571684"/>
                <a:pt x="1508589" y="3563276"/>
              </a:cubicBezTo>
              <a:cubicBezTo>
                <a:pt x="1506718" y="3562341"/>
                <a:pt x="1503911" y="3560473"/>
                <a:pt x="1502039" y="3558604"/>
              </a:cubicBezTo>
              <a:cubicBezTo>
                <a:pt x="1477713" y="3570750"/>
                <a:pt x="1461807" y="3586633"/>
                <a:pt x="1455257" y="3598778"/>
              </a:cubicBezTo>
              <a:cubicBezTo>
                <a:pt x="1444030" y="3623070"/>
                <a:pt x="1475841" y="3738922"/>
                <a:pt x="1475841" y="3738922"/>
              </a:cubicBezTo>
              <a:lnTo>
                <a:pt x="1379470" y="3738922"/>
              </a:lnTo>
              <a:cubicBezTo>
                <a:pt x="1379470" y="3738922"/>
                <a:pt x="1412218" y="3620267"/>
                <a:pt x="1409411" y="3598778"/>
              </a:cubicBezTo>
              <a:cubicBezTo>
                <a:pt x="1408475" y="3588034"/>
                <a:pt x="1402393" y="3568881"/>
                <a:pt x="1386488" y="3552648"/>
              </a:cubicBezTo>
              <a:lnTo>
                <a:pt x="1361434" y="3536311"/>
              </a:lnTo>
              <a:lnTo>
                <a:pt x="1354208" y="3539918"/>
              </a:lnTo>
              <a:cubicBezTo>
                <a:pt x="1341109" y="3547393"/>
                <a:pt x="1332688" y="3555801"/>
                <a:pt x="1332688" y="3555801"/>
              </a:cubicBezTo>
              <a:cubicBezTo>
                <a:pt x="1332688" y="3555801"/>
                <a:pt x="1343916" y="3552064"/>
                <a:pt x="1357015" y="3545524"/>
              </a:cubicBezTo>
              <a:cubicBezTo>
                <a:pt x="1358886" y="3543655"/>
                <a:pt x="1361693" y="3541787"/>
                <a:pt x="1363564" y="3540853"/>
              </a:cubicBezTo>
              <a:cubicBezTo>
                <a:pt x="1361693" y="3546458"/>
                <a:pt x="1357015" y="3557670"/>
                <a:pt x="1346723" y="3563276"/>
              </a:cubicBezTo>
              <a:cubicBezTo>
                <a:pt x="1333624" y="3571684"/>
                <a:pt x="1315847" y="3566078"/>
                <a:pt x="1315847" y="3566078"/>
              </a:cubicBezTo>
              <a:cubicBezTo>
                <a:pt x="1315847" y="3566078"/>
                <a:pt x="1319589" y="3547393"/>
                <a:pt x="1333624" y="3539918"/>
              </a:cubicBezTo>
              <a:cubicBezTo>
                <a:pt x="1338302" y="3537116"/>
                <a:pt x="1343682" y="3535948"/>
                <a:pt x="1348711" y="3535597"/>
              </a:cubicBezTo>
              <a:lnTo>
                <a:pt x="1361202" y="3536159"/>
              </a:lnTo>
              <a:lnTo>
                <a:pt x="1354676" y="3531904"/>
              </a:lnTo>
              <a:cubicBezTo>
                <a:pt x="1341226" y="3526663"/>
                <a:pt x="1324735" y="3523568"/>
                <a:pt x="1304619" y="3524035"/>
              </a:cubicBezTo>
              <a:cubicBezTo>
                <a:pt x="1344851" y="3509087"/>
                <a:pt x="1388827" y="3526838"/>
                <a:pt x="1388827" y="3526838"/>
              </a:cubicBezTo>
              <a:cubicBezTo>
                <a:pt x="1388827" y="3526838"/>
                <a:pt x="1392569" y="3484795"/>
                <a:pt x="1362629" y="3456767"/>
              </a:cubicBezTo>
              <a:cubicBezTo>
                <a:pt x="1395376" y="3475452"/>
                <a:pt x="1413153" y="3523101"/>
                <a:pt x="1421574" y="3555801"/>
              </a:cubicBezTo>
              <a:cubicBezTo>
                <a:pt x="1436544" y="3510021"/>
                <a:pt x="1461807" y="3457701"/>
                <a:pt x="1502039" y="3433409"/>
              </a:cubicBezTo>
              <a:close/>
              <a:moveTo>
                <a:pt x="1771691" y="3433409"/>
              </a:moveTo>
              <a:cubicBezTo>
                <a:pt x="1771691" y="3433409"/>
                <a:pt x="1780111" y="3435278"/>
                <a:pt x="1783854" y="3441818"/>
              </a:cubicBezTo>
              <a:cubicBezTo>
                <a:pt x="1785725" y="3445555"/>
                <a:pt x="1785725" y="3451161"/>
                <a:pt x="1784790" y="3453964"/>
              </a:cubicBezTo>
              <a:cubicBezTo>
                <a:pt x="1784790" y="3453029"/>
                <a:pt x="1783854" y="3452095"/>
                <a:pt x="1782918" y="3450227"/>
              </a:cubicBezTo>
              <a:cubicBezTo>
                <a:pt x="1780111" y="3445555"/>
                <a:pt x="1776369" y="3440884"/>
                <a:pt x="1776369" y="3440884"/>
              </a:cubicBezTo>
              <a:cubicBezTo>
                <a:pt x="1776369" y="3440884"/>
                <a:pt x="1778240" y="3446489"/>
                <a:pt x="1781047" y="3452095"/>
              </a:cubicBezTo>
              <a:cubicBezTo>
                <a:pt x="1781983" y="3453029"/>
                <a:pt x="1781983" y="3453964"/>
                <a:pt x="1782918" y="3454898"/>
              </a:cubicBezTo>
              <a:cubicBezTo>
                <a:pt x="1780111" y="3453964"/>
                <a:pt x="1775433" y="3452095"/>
                <a:pt x="1772626" y="3447424"/>
              </a:cubicBezTo>
              <a:cubicBezTo>
                <a:pt x="1769819" y="3441818"/>
                <a:pt x="1771691" y="3433409"/>
                <a:pt x="1771691" y="3433409"/>
              </a:cubicBezTo>
              <a:close/>
              <a:moveTo>
                <a:pt x="1850285" y="3433409"/>
              </a:moveTo>
              <a:cubicBezTo>
                <a:pt x="1850285" y="3433409"/>
                <a:pt x="1852156" y="3441818"/>
                <a:pt x="1848413" y="3447424"/>
              </a:cubicBezTo>
              <a:cubicBezTo>
                <a:pt x="1846542" y="3452095"/>
                <a:pt x="1840928" y="3453964"/>
                <a:pt x="1838121" y="3454898"/>
              </a:cubicBezTo>
              <a:cubicBezTo>
                <a:pt x="1839057" y="3453964"/>
                <a:pt x="1839993" y="3453029"/>
                <a:pt x="1840928" y="3452095"/>
              </a:cubicBezTo>
              <a:cubicBezTo>
                <a:pt x="1843735" y="3446489"/>
                <a:pt x="1845606" y="3440884"/>
                <a:pt x="1845606" y="3440884"/>
              </a:cubicBezTo>
              <a:cubicBezTo>
                <a:pt x="1845606" y="3440884"/>
                <a:pt x="1841864" y="3445555"/>
                <a:pt x="1838121" y="3450227"/>
              </a:cubicBezTo>
              <a:cubicBezTo>
                <a:pt x="1838121" y="3452095"/>
                <a:pt x="1837186" y="3453029"/>
                <a:pt x="1836250" y="3453964"/>
              </a:cubicBezTo>
              <a:cubicBezTo>
                <a:pt x="1836250" y="3451161"/>
                <a:pt x="1835314" y="3445555"/>
                <a:pt x="1838121" y="3441818"/>
              </a:cubicBezTo>
              <a:cubicBezTo>
                <a:pt x="1841864" y="3435278"/>
                <a:pt x="1850285" y="3433409"/>
                <a:pt x="1850285" y="3433409"/>
              </a:cubicBezTo>
              <a:close/>
              <a:moveTo>
                <a:pt x="1884903" y="3433409"/>
              </a:moveTo>
              <a:cubicBezTo>
                <a:pt x="1838121" y="3477321"/>
                <a:pt x="1845606" y="3542721"/>
                <a:pt x="1845606" y="3542721"/>
              </a:cubicBezTo>
              <a:cubicBezTo>
                <a:pt x="1845606" y="3542721"/>
                <a:pt x="1913908" y="3514693"/>
                <a:pt x="1975661" y="3538050"/>
              </a:cubicBezTo>
              <a:cubicBezTo>
                <a:pt x="1952270" y="3537115"/>
                <a:pt x="1931686" y="3540853"/>
                <a:pt x="1912973" y="3546458"/>
              </a:cubicBezTo>
              <a:cubicBezTo>
                <a:pt x="1920458" y="3554867"/>
                <a:pt x="1923265" y="3566078"/>
                <a:pt x="1923265" y="3566078"/>
              </a:cubicBezTo>
              <a:cubicBezTo>
                <a:pt x="1923265" y="3566078"/>
                <a:pt x="1905488" y="3571684"/>
                <a:pt x="1891453" y="3563276"/>
              </a:cubicBezTo>
              <a:cubicBezTo>
                <a:pt x="1889582" y="3562341"/>
                <a:pt x="1886775" y="3560473"/>
                <a:pt x="1884903" y="3558604"/>
              </a:cubicBezTo>
              <a:cubicBezTo>
                <a:pt x="1860577" y="3570750"/>
                <a:pt x="1844671" y="3586633"/>
                <a:pt x="1838121" y="3598778"/>
              </a:cubicBezTo>
              <a:cubicBezTo>
                <a:pt x="1826894" y="3623070"/>
                <a:pt x="1858705" y="3738922"/>
                <a:pt x="1858705" y="3738922"/>
              </a:cubicBezTo>
              <a:lnTo>
                <a:pt x="1762334" y="3738922"/>
              </a:lnTo>
              <a:cubicBezTo>
                <a:pt x="1762334" y="3738922"/>
                <a:pt x="1795082" y="3620267"/>
                <a:pt x="1792275" y="3598778"/>
              </a:cubicBezTo>
              <a:cubicBezTo>
                <a:pt x="1791339" y="3588034"/>
                <a:pt x="1785257" y="3568881"/>
                <a:pt x="1769352" y="3552648"/>
              </a:cubicBezTo>
              <a:lnTo>
                <a:pt x="1744298" y="3536311"/>
              </a:lnTo>
              <a:lnTo>
                <a:pt x="1737072" y="3539918"/>
              </a:lnTo>
              <a:cubicBezTo>
                <a:pt x="1723973" y="3547393"/>
                <a:pt x="1715552" y="3555801"/>
                <a:pt x="1715552" y="3555801"/>
              </a:cubicBezTo>
              <a:cubicBezTo>
                <a:pt x="1715552" y="3555801"/>
                <a:pt x="1726780" y="3552064"/>
                <a:pt x="1739879" y="3545524"/>
              </a:cubicBezTo>
              <a:cubicBezTo>
                <a:pt x="1741750" y="3543655"/>
                <a:pt x="1744557" y="3541787"/>
                <a:pt x="1746428" y="3540853"/>
              </a:cubicBezTo>
              <a:cubicBezTo>
                <a:pt x="1744557" y="3546458"/>
                <a:pt x="1739879" y="3557670"/>
                <a:pt x="1729587" y="3563276"/>
              </a:cubicBezTo>
              <a:cubicBezTo>
                <a:pt x="1716488" y="3571684"/>
                <a:pt x="1698711" y="3566078"/>
                <a:pt x="1698711" y="3566078"/>
              </a:cubicBezTo>
              <a:cubicBezTo>
                <a:pt x="1698711" y="3566078"/>
                <a:pt x="1702453" y="3547393"/>
                <a:pt x="1716488" y="3539918"/>
              </a:cubicBezTo>
              <a:cubicBezTo>
                <a:pt x="1721166" y="3537116"/>
                <a:pt x="1726546" y="3535948"/>
                <a:pt x="1731575" y="3535597"/>
              </a:cubicBezTo>
              <a:lnTo>
                <a:pt x="1744066" y="3536159"/>
              </a:lnTo>
              <a:lnTo>
                <a:pt x="1737540" y="3531904"/>
              </a:lnTo>
              <a:cubicBezTo>
                <a:pt x="1724090" y="3526663"/>
                <a:pt x="1707599" y="3523568"/>
                <a:pt x="1687483" y="3524035"/>
              </a:cubicBezTo>
              <a:cubicBezTo>
                <a:pt x="1727715" y="3509087"/>
                <a:pt x="1771691" y="3526838"/>
                <a:pt x="1771691" y="3526838"/>
              </a:cubicBezTo>
              <a:cubicBezTo>
                <a:pt x="1771691" y="3526838"/>
                <a:pt x="1775433" y="3484795"/>
                <a:pt x="1745493" y="3456767"/>
              </a:cubicBezTo>
              <a:cubicBezTo>
                <a:pt x="1778240" y="3475452"/>
                <a:pt x="1796017" y="3523101"/>
                <a:pt x="1804438" y="3555801"/>
              </a:cubicBezTo>
              <a:cubicBezTo>
                <a:pt x="1819408" y="3510021"/>
                <a:pt x="1844671" y="3457701"/>
                <a:pt x="1884903" y="3433409"/>
              </a:cubicBezTo>
              <a:close/>
              <a:moveTo>
                <a:pt x="2154556" y="3433409"/>
              </a:moveTo>
              <a:cubicBezTo>
                <a:pt x="2154556" y="3433409"/>
                <a:pt x="2162976" y="3435278"/>
                <a:pt x="2166719" y="3441818"/>
              </a:cubicBezTo>
              <a:cubicBezTo>
                <a:pt x="2168590" y="3445555"/>
                <a:pt x="2168590" y="3451161"/>
                <a:pt x="2167655" y="3453964"/>
              </a:cubicBezTo>
              <a:cubicBezTo>
                <a:pt x="2167655" y="3453029"/>
                <a:pt x="2166719" y="3452095"/>
                <a:pt x="2165783" y="3450227"/>
              </a:cubicBezTo>
              <a:cubicBezTo>
                <a:pt x="2162976" y="3445555"/>
                <a:pt x="2159234" y="3440884"/>
                <a:pt x="2159234" y="3440884"/>
              </a:cubicBezTo>
              <a:cubicBezTo>
                <a:pt x="2159234" y="3440884"/>
                <a:pt x="2161105" y="3446489"/>
                <a:pt x="2163912" y="3452095"/>
              </a:cubicBezTo>
              <a:cubicBezTo>
                <a:pt x="2164848" y="3453029"/>
                <a:pt x="2164848" y="3453964"/>
                <a:pt x="2165783" y="3454898"/>
              </a:cubicBezTo>
              <a:cubicBezTo>
                <a:pt x="2162976" y="3453964"/>
                <a:pt x="2158298" y="3452095"/>
                <a:pt x="2155491" y="3447424"/>
              </a:cubicBezTo>
              <a:cubicBezTo>
                <a:pt x="2152684" y="3441818"/>
                <a:pt x="2154556" y="3433409"/>
                <a:pt x="2154556" y="3433409"/>
              </a:cubicBezTo>
              <a:close/>
              <a:moveTo>
                <a:pt x="2233150" y="3433409"/>
              </a:moveTo>
              <a:cubicBezTo>
                <a:pt x="2233150" y="3433409"/>
                <a:pt x="2235021" y="3441818"/>
                <a:pt x="2231278" y="3447424"/>
              </a:cubicBezTo>
              <a:cubicBezTo>
                <a:pt x="2229407" y="3452095"/>
                <a:pt x="2223793" y="3453964"/>
                <a:pt x="2220986" y="3454898"/>
              </a:cubicBezTo>
              <a:cubicBezTo>
                <a:pt x="2221922" y="3453964"/>
                <a:pt x="2222858" y="3453029"/>
                <a:pt x="2223793" y="3452095"/>
              </a:cubicBezTo>
              <a:cubicBezTo>
                <a:pt x="2226600" y="3446489"/>
                <a:pt x="2228471" y="3440884"/>
                <a:pt x="2228471" y="3440884"/>
              </a:cubicBezTo>
              <a:cubicBezTo>
                <a:pt x="2228471" y="3440884"/>
                <a:pt x="2224729" y="3445555"/>
                <a:pt x="2220986" y="3450227"/>
              </a:cubicBezTo>
              <a:cubicBezTo>
                <a:pt x="2220986" y="3452095"/>
                <a:pt x="2220051" y="3453029"/>
                <a:pt x="2219115" y="3453964"/>
              </a:cubicBezTo>
              <a:cubicBezTo>
                <a:pt x="2219115" y="3451161"/>
                <a:pt x="2218179" y="3445555"/>
                <a:pt x="2220986" y="3441818"/>
              </a:cubicBezTo>
              <a:cubicBezTo>
                <a:pt x="2224729" y="3435278"/>
                <a:pt x="2233150" y="3433409"/>
                <a:pt x="2233150" y="3433409"/>
              </a:cubicBezTo>
              <a:close/>
              <a:moveTo>
                <a:pt x="2267768" y="3433409"/>
              </a:moveTo>
              <a:cubicBezTo>
                <a:pt x="2220986" y="3477321"/>
                <a:pt x="2228471" y="3542721"/>
                <a:pt x="2228471" y="3542721"/>
              </a:cubicBezTo>
              <a:cubicBezTo>
                <a:pt x="2228471" y="3542721"/>
                <a:pt x="2296773" y="3514693"/>
                <a:pt x="2358526" y="3538050"/>
              </a:cubicBezTo>
              <a:cubicBezTo>
                <a:pt x="2335135" y="3537115"/>
                <a:pt x="2314551" y="3540853"/>
                <a:pt x="2295838" y="3546458"/>
              </a:cubicBezTo>
              <a:cubicBezTo>
                <a:pt x="2303323" y="3554867"/>
                <a:pt x="2306130" y="3566078"/>
                <a:pt x="2306130" y="3566078"/>
              </a:cubicBezTo>
              <a:cubicBezTo>
                <a:pt x="2306130" y="3566078"/>
                <a:pt x="2288353" y="3571684"/>
                <a:pt x="2274318" y="3563276"/>
              </a:cubicBezTo>
              <a:cubicBezTo>
                <a:pt x="2272447" y="3562341"/>
                <a:pt x="2269640" y="3560473"/>
                <a:pt x="2267768" y="3558604"/>
              </a:cubicBezTo>
              <a:cubicBezTo>
                <a:pt x="2243442" y="3570750"/>
                <a:pt x="2227536" y="3586633"/>
                <a:pt x="2220986" y="3598778"/>
              </a:cubicBezTo>
              <a:cubicBezTo>
                <a:pt x="2209759" y="3623070"/>
                <a:pt x="2241570" y="3738922"/>
                <a:pt x="2241570" y="3738922"/>
              </a:cubicBezTo>
              <a:lnTo>
                <a:pt x="2145199" y="3738922"/>
              </a:lnTo>
              <a:cubicBezTo>
                <a:pt x="2145199" y="3738922"/>
                <a:pt x="2177947" y="3620267"/>
                <a:pt x="2175140" y="3598778"/>
              </a:cubicBezTo>
              <a:cubicBezTo>
                <a:pt x="2174204" y="3588034"/>
                <a:pt x="2168122" y="3568881"/>
                <a:pt x="2152217" y="3552648"/>
              </a:cubicBezTo>
              <a:lnTo>
                <a:pt x="2127163" y="3536311"/>
              </a:lnTo>
              <a:lnTo>
                <a:pt x="2119937" y="3539918"/>
              </a:lnTo>
              <a:cubicBezTo>
                <a:pt x="2106838" y="3547393"/>
                <a:pt x="2098417" y="3555801"/>
                <a:pt x="2098417" y="3555801"/>
              </a:cubicBezTo>
              <a:cubicBezTo>
                <a:pt x="2098417" y="3555801"/>
                <a:pt x="2109645" y="3552064"/>
                <a:pt x="2122744" y="3545524"/>
              </a:cubicBezTo>
              <a:cubicBezTo>
                <a:pt x="2124615" y="3543655"/>
                <a:pt x="2127422" y="3541787"/>
                <a:pt x="2129293" y="3540853"/>
              </a:cubicBezTo>
              <a:cubicBezTo>
                <a:pt x="2127422" y="3546458"/>
                <a:pt x="2122744" y="3557670"/>
                <a:pt x="2112452" y="3563276"/>
              </a:cubicBezTo>
              <a:cubicBezTo>
                <a:pt x="2099353" y="3571684"/>
                <a:pt x="2081576" y="3566078"/>
                <a:pt x="2081576" y="3566078"/>
              </a:cubicBezTo>
              <a:cubicBezTo>
                <a:pt x="2081576" y="3566078"/>
                <a:pt x="2085318" y="3547393"/>
                <a:pt x="2099353" y="3539918"/>
              </a:cubicBezTo>
              <a:cubicBezTo>
                <a:pt x="2104031" y="3537116"/>
                <a:pt x="2109411" y="3535948"/>
                <a:pt x="2114440" y="3535597"/>
              </a:cubicBezTo>
              <a:lnTo>
                <a:pt x="2126930" y="3536159"/>
              </a:lnTo>
              <a:lnTo>
                <a:pt x="2120405" y="3531904"/>
              </a:lnTo>
              <a:cubicBezTo>
                <a:pt x="2106955" y="3526663"/>
                <a:pt x="2090464" y="3523568"/>
                <a:pt x="2070348" y="3524035"/>
              </a:cubicBezTo>
              <a:cubicBezTo>
                <a:pt x="2110580" y="3509087"/>
                <a:pt x="2154556" y="3526838"/>
                <a:pt x="2154556" y="3526838"/>
              </a:cubicBezTo>
              <a:cubicBezTo>
                <a:pt x="2154556" y="3526838"/>
                <a:pt x="2158298" y="3484795"/>
                <a:pt x="2128358" y="3456767"/>
              </a:cubicBezTo>
              <a:cubicBezTo>
                <a:pt x="2161105" y="3475452"/>
                <a:pt x="2178882" y="3523101"/>
                <a:pt x="2187303" y="3555801"/>
              </a:cubicBezTo>
              <a:cubicBezTo>
                <a:pt x="2202273" y="3510021"/>
                <a:pt x="2227536" y="3457701"/>
                <a:pt x="2267768" y="3433409"/>
              </a:cubicBezTo>
              <a:close/>
              <a:moveTo>
                <a:pt x="2537421" y="3433409"/>
              </a:moveTo>
              <a:cubicBezTo>
                <a:pt x="2537421" y="3433409"/>
                <a:pt x="2545841" y="3435278"/>
                <a:pt x="2549584" y="3441818"/>
              </a:cubicBezTo>
              <a:cubicBezTo>
                <a:pt x="2551455" y="3445555"/>
                <a:pt x="2551455" y="3451161"/>
                <a:pt x="2550520" y="3453964"/>
              </a:cubicBezTo>
              <a:cubicBezTo>
                <a:pt x="2550520" y="3453029"/>
                <a:pt x="2549584" y="3452095"/>
                <a:pt x="2548648" y="3450227"/>
              </a:cubicBezTo>
              <a:cubicBezTo>
                <a:pt x="2545841" y="3445555"/>
                <a:pt x="2542099" y="3440884"/>
                <a:pt x="2542099" y="3440884"/>
              </a:cubicBezTo>
              <a:cubicBezTo>
                <a:pt x="2542099" y="3440884"/>
                <a:pt x="2543970" y="3446489"/>
                <a:pt x="2546777" y="3452095"/>
              </a:cubicBezTo>
              <a:cubicBezTo>
                <a:pt x="2547713" y="3453029"/>
                <a:pt x="2547713" y="3453964"/>
                <a:pt x="2548648" y="3454898"/>
              </a:cubicBezTo>
              <a:cubicBezTo>
                <a:pt x="2545841" y="3453964"/>
                <a:pt x="2541163" y="3452095"/>
                <a:pt x="2538356" y="3447424"/>
              </a:cubicBezTo>
              <a:cubicBezTo>
                <a:pt x="2535549" y="3441818"/>
                <a:pt x="2537421" y="3433409"/>
                <a:pt x="2537421" y="3433409"/>
              </a:cubicBezTo>
              <a:close/>
              <a:moveTo>
                <a:pt x="2616014" y="3433409"/>
              </a:moveTo>
              <a:cubicBezTo>
                <a:pt x="2616014" y="3433409"/>
                <a:pt x="2617886" y="3441818"/>
                <a:pt x="2614143" y="3447424"/>
              </a:cubicBezTo>
              <a:cubicBezTo>
                <a:pt x="2612272" y="3452095"/>
                <a:pt x="2606658" y="3453964"/>
                <a:pt x="2603851" y="3454898"/>
              </a:cubicBezTo>
              <a:cubicBezTo>
                <a:pt x="2604786" y="3453964"/>
                <a:pt x="2605722" y="3453029"/>
                <a:pt x="2606658" y="3452095"/>
              </a:cubicBezTo>
              <a:cubicBezTo>
                <a:pt x="2609465" y="3446489"/>
                <a:pt x="2611336" y="3440884"/>
                <a:pt x="2611336" y="3440884"/>
              </a:cubicBezTo>
              <a:cubicBezTo>
                <a:pt x="2611336" y="3440884"/>
                <a:pt x="2607594" y="3445555"/>
                <a:pt x="2603851" y="3450227"/>
              </a:cubicBezTo>
              <a:cubicBezTo>
                <a:pt x="2603851" y="3452095"/>
                <a:pt x="2602916" y="3453029"/>
                <a:pt x="2601980" y="3453964"/>
              </a:cubicBezTo>
              <a:cubicBezTo>
                <a:pt x="2601980" y="3451161"/>
                <a:pt x="2601044" y="3445555"/>
                <a:pt x="2603851" y="3441818"/>
              </a:cubicBezTo>
              <a:cubicBezTo>
                <a:pt x="2607594" y="3435278"/>
                <a:pt x="2616014" y="3433409"/>
                <a:pt x="2616014" y="3433409"/>
              </a:cubicBezTo>
              <a:close/>
              <a:moveTo>
                <a:pt x="2650633" y="3433409"/>
              </a:moveTo>
              <a:cubicBezTo>
                <a:pt x="2603851" y="3477321"/>
                <a:pt x="2611336" y="3542721"/>
                <a:pt x="2611336" y="3542721"/>
              </a:cubicBezTo>
              <a:cubicBezTo>
                <a:pt x="2611336" y="3542721"/>
                <a:pt x="2679638" y="3514693"/>
                <a:pt x="2741390" y="3538050"/>
              </a:cubicBezTo>
              <a:cubicBezTo>
                <a:pt x="2718000" y="3537115"/>
                <a:pt x="2697415" y="3540853"/>
                <a:pt x="2678702" y="3546458"/>
              </a:cubicBezTo>
              <a:cubicBezTo>
                <a:pt x="2686188" y="3554867"/>
                <a:pt x="2688995" y="3566078"/>
                <a:pt x="2688995" y="3566078"/>
              </a:cubicBezTo>
              <a:cubicBezTo>
                <a:pt x="2688995" y="3566078"/>
                <a:pt x="2671217" y="3571684"/>
                <a:pt x="2657183" y="3563276"/>
              </a:cubicBezTo>
              <a:cubicBezTo>
                <a:pt x="2655312" y="3562341"/>
                <a:pt x="2652505" y="3560473"/>
                <a:pt x="2650633" y="3558604"/>
              </a:cubicBezTo>
              <a:cubicBezTo>
                <a:pt x="2626307" y="3570750"/>
                <a:pt x="2610401" y="3586633"/>
                <a:pt x="2603851" y="3598778"/>
              </a:cubicBezTo>
              <a:cubicBezTo>
                <a:pt x="2592623" y="3623070"/>
                <a:pt x="2624435" y="3738922"/>
                <a:pt x="2624435" y="3738922"/>
              </a:cubicBezTo>
              <a:lnTo>
                <a:pt x="2528064" y="3738922"/>
              </a:lnTo>
              <a:cubicBezTo>
                <a:pt x="2528064" y="3738922"/>
                <a:pt x="2560812" y="3620267"/>
                <a:pt x="2558005" y="3598778"/>
              </a:cubicBezTo>
              <a:cubicBezTo>
                <a:pt x="2557069" y="3588034"/>
                <a:pt x="2550987" y="3568881"/>
                <a:pt x="2535082" y="3552648"/>
              </a:cubicBezTo>
              <a:lnTo>
                <a:pt x="2510028" y="3536311"/>
              </a:lnTo>
              <a:lnTo>
                <a:pt x="2502802" y="3539918"/>
              </a:lnTo>
              <a:cubicBezTo>
                <a:pt x="2489703" y="3547393"/>
                <a:pt x="2481282" y="3555801"/>
                <a:pt x="2481282" y="3555801"/>
              </a:cubicBezTo>
              <a:cubicBezTo>
                <a:pt x="2481282" y="3555801"/>
                <a:pt x="2492510" y="3552064"/>
                <a:pt x="2505609" y="3545524"/>
              </a:cubicBezTo>
              <a:cubicBezTo>
                <a:pt x="2507480" y="3543655"/>
                <a:pt x="2510287" y="3541787"/>
                <a:pt x="2512158" y="3540853"/>
              </a:cubicBezTo>
              <a:cubicBezTo>
                <a:pt x="2510287" y="3546458"/>
                <a:pt x="2505609" y="3557670"/>
                <a:pt x="2495317" y="3563276"/>
              </a:cubicBezTo>
              <a:cubicBezTo>
                <a:pt x="2482218" y="3571684"/>
                <a:pt x="2464441" y="3566078"/>
                <a:pt x="2464441" y="3566078"/>
              </a:cubicBezTo>
              <a:cubicBezTo>
                <a:pt x="2464441" y="3566078"/>
                <a:pt x="2468183" y="3547393"/>
                <a:pt x="2482218" y="3539918"/>
              </a:cubicBezTo>
              <a:cubicBezTo>
                <a:pt x="2486896" y="3537116"/>
                <a:pt x="2492276" y="3535948"/>
                <a:pt x="2497305" y="3535597"/>
              </a:cubicBezTo>
              <a:lnTo>
                <a:pt x="2509795" y="3536159"/>
              </a:lnTo>
              <a:lnTo>
                <a:pt x="2503270" y="3531904"/>
              </a:lnTo>
              <a:cubicBezTo>
                <a:pt x="2489820" y="3526663"/>
                <a:pt x="2473329" y="3523568"/>
                <a:pt x="2453213" y="3524035"/>
              </a:cubicBezTo>
              <a:cubicBezTo>
                <a:pt x="2493445" y="3509087"/>
                <a:pt x="2537421" y="3526838"/>
                <a:pt x="2537421" y="3526838"/>
              </a:cubicBezTo>
              <a:cubicBezTo>
                <a:pt x="2537421" y="3526838"/>
                <a:pt x="2541163" y="3484795"/>
                <a:pt x="2511223" y="3456767"/>
              </a:cubicBezTo>
              <a:cubicBezTo>
                <a:pt x="2543970" y="3475452"/>
                <a:pt x="2561747" y="3523101"/>
                <a:pt x="2570168" y="3555801"/>
              </a:cubicBezTo>
              <a:cubicBezTo>
                <a:pt x="2585138" y="3510021"/>
                <a:pt x="2610401" y="3457701"/>
                <a:pt x="2650633" y="3433409"/>
              </a:cubicBezTo>
              <a:close/>
              <a:moveTo>
                <a:pt x="2920286" y="3433409"/>
              </a:moveTo>
              <a:cubicBezTo>
                <a:pt x="2920286" y="3433409"/>
                <a:pt x="2928706" y="3435278"/>
                <a:pt x="2932449" y="3441818"/>
              </a:cubicBezTo>
              <a:cubicBezTo>
                <a:pt x="2934320" y="3445555"/>
                <a:pt x="2934320" y="3451161"/>
                <a:pt x="2933384" y="3453964"/>
              </a:cubicBezTo>
              <a:cubicBezTo>
                <a:pt x="2933384" y="3453029"/>
                <a:pt x="2932449" y="3452095"/>
                <a:pt x="2931513" y="3450227"/>
              </a:cubicBezTo>
              <a:cubicBezTo>
                <a:pt x="2928706" y="3445555"/>
                <a:pt x="2924964" y="3440884"/>
                <a:pt x="2924964" y="3440884"/>
              </a:cubicBezTo>
              <a:cubicBezTo>
                <a:pt x="2924964" y="3440884"/>
                <a:pt x="2926835" y="3446489"/>
                <a:pt x="2929642" y="3452095"/>
              </a:cubicBezTo>
              <a:cubicBezTo>
                <a:pt x="2930577" y="3453029"/>
                <a:pt x="2930577" y="3453964"/>
                <a:pt x="2931513" y="3454898"/>
              </a:cubicBezTo>
              <a:cubicBezTo>
                <a:pt x="2928706" y="3453964"/>
                <a:pt x="2924028" y="3452095"/>
                <a:pt x="2921221" y="3447424"/>
              </a:cubicBezTo>
              <a:cubicBezTo>
                <a:pt x="2918414" y="3441818"/>
                <a:pt x="2920286" y="3433409"/>
                <a:pt x="2920286" y="3433409"/>
              </a:cubicBezTo>
              <a:close/>
              <a:moveTo>
                <a:pt x="2998880" y="3433409"/>
              </a:moveTo>
              <a:cubicBezTo>
                <a:pt x="2998880" y="3433409"/>
                <a:pt x="3000750" y="3441818"/>
                <a:pt x="2997008" y="3447424"/>
              </a:cubicBezTo>
              <a:cubicBezTo>
                <a:pt x="2995137" y="3452095"/>
                <a:pt x="2989523" y="3453964"/>
                <a:pt x="2986716" y="3454898"/>
              </a:cubicBezTo>
              <a:cubicBezTo>
                <a:pt x="2987652" y="3453964"/>
                <a:pt x="2988587" y="3453029"/>
                <a:pt x="2989523" y="3452095"/>
              </a:cubicBezTo>
              <a:cubicBezTo>
                <a:pt x="2992330" y="3446489"/>
                <a:pt x="2994201" y="3440884"/>
                <a:pt x="2994201" y="3440884"/>
              </a:cubicBezTo>
              <a:cubicBezTo>
                <a:pt x="2994201" y="3440884"/>
                <a:pt x="2990459" y="3445555"/>
                <a:pt x="2986716" y="3450227"/>
              </a:cubicBezTo>
              <a:cubicBezTo>
                <a:pt x="2986716" y="3452095"/>
                <a:pt x="2985781" y="3453029"/>
                <a:pt x="2984845" y="3453964"/>
              </a:cubicBezTo>
              <a:cubicBezTo>
                <a:pt x="2984845" y="3451161"/>
                <a:pt x="2983909" y="3445555"/>
                <a:pt x="2986716" y="3441818"/>
              </a:cubicBezTo>
              <a:cubicBezTo>
                <a:pt x="2990459" y="3435278"/>
                <a:pt x="2998880" y="3433409"/>
                <a:pt x="2998880" y="3433409"/>
              </a:cubicBezTo>
              <a:close/>
              <a:moveTo>
                <a:pt x="3033498" y="3433409"/>
              </a:moveTo>
              <a:cubicBezTo>
                <a:pt x="2986716" y="3477321"/>
                <a:pt x="2994201" y="3542721"/>
                <a:pt x="2994201" y="3542721"/>
              </a:cubicBezTo>
              <a:cubicBezTo>
                <a:pt x="2994201" y="3542721"/>
                <a:pt x="3062503" y="3514693"/>
                <a:pt x="3124256" y="3538050"/>
              </a:cubicBezTo>
              <a:cubicBezTo>
                <a:pt x="3100864" y="3537115"/>
                <a:pt x="3080280" y="3540853"/>
                <a:pt x="3061568" y="3546458"/>
              </a:cubicBezTo>
              <a:cubicBezTo>
                <a:pt x="3069053" y="3554867"/>
                <a:pt x="3071859" y="3566078"/>
                <a:pt x="3071859" y="3566078"/>
              </a:cubicBezTo>
              <a:cubicBezTo>
                <a:pt x="3071859" y="3566078"/>
                <a:pt x="3054082" y="3571684"/>
                <a:pt x="3040048" y="3563276"/>
              </a:cubicBezTo>
              <a:cubicBezTo>
                <a:pt x="3038176" y="3562341"/>
                <a:pt x="3035370" y="3560473"/>
                <a:pt x="3033498" y="3558604"/>
              </a:cubicBezTo>
              <a:cubicBezTo>
                <a:pt x="3009171" y="3570750"/>
                <a:pt x="2993266" y="3586633"/>
                <a:pt x="2986716" y="3598778"/>
              </a:cubicBezTo>
              <a:cubicBezTo>
                <a:pt x="2975488" y="3623070"/>
                <a:pt x="3007300" y="3738922"/>
                <a:pt x="3007300" y="3738922"/>
              </a:cubicBezTo>
              <a:lnTo>
                <a:pt x="2910929" y="3738922"/>
              </a:lnTo>
              <a:cubicBezTo>
                <a:pt x="2910929" y="3738922"/>
                <a:pt x="2943677" y="3620267"/>
                <a:pt x="2940870" y="3598778"/>
              </a:cubicBezTo>
              <a:cubicBezTo>
                <a:pt x="2939934" y="3588034"/>
                <a:pt x="2933852" y="3568881"/>
                <a:pt x="2917946" y="3552648"/>
              </a:cubicBezTo>
              <a:lnTo>
                <a:pt x="2892892" y="3536311"/>
              </a:lnTo>
              <a:lnTo>
                <a:pt x="2885667" y="3539918"/>
              </a:lnTo>
              <a:cubicBezTo>
                <a:pt x="2872567" y="3547393"/>
                <a:pt x="2864146" y="3555801"/>
                <a:pt x="2864146" y="3555801"/>
              </a:cubicBezTo>
              <a:cubicBezTo>
                <a:pt x="2864146" y="3555801"/>
                <a:pt x="2875375" y="3552064"/>
                <a:pt x="2888473" y="3545524"/>
              </a:cubicBezTo>
              <a:cubicBezTo>
                <a:pt x="2890345" y="3543655"/>
                <a:pt x="2893151" y="3541787"/>
                <a:pt x="2895023" y="3540853"/>
              </a:cubicBezTo>
              <a:cubicBezTo>
                <a:pt x="2893151" y="3546458"/>
                <a:pt x="2888473" y="3557670"/>
                <a:pt x="2878182" y="3563276"/>
              </a:cubicBezTo>
              <a:cubicBezTo>
                <a:pt x="2865083" y="3571684"/>
                <a:pt x="2847305" y="3566078"/>
                <a:pt x="2847305" y="3566078"/>
              </a:cubicBezTo>
              <a:cubicBezTo>
                <a:pt x="2847305" y="3566078"/>
                <a:pt x="2851048" y="3547393"/>
                <a:pt x="2865083" y="3539918"/>
              </a:cubicBezTo>
              <a:cubicBezTo>
                <a:pt x="2869761" y="3537116"/>
                <a:pt x="2875141" y="3535948"/>
                <a:pt x="2880170" y="3535597"/>
              </a:cubicBezTo>
              <a:lnTo>
                <a:pt x="2892660" y="3536159"/>
              </a:lnTo>
              <a:lnTo>
                <a:pt x="2886135" y="3531904"/>
              </a:lnTo>
              <a:cubicBezTo>
                <a:pt x="2872685" y="3526663"/>
                <a:pt x="2856194" y="3523568"/>
                <a:pt x="2836078" y="3524035"/>
              </a:cubicBezTo>
              <a:cubicBezTo>
                <a:pt x="2876310" y="3509087"/>
                <a:pt x="2920286" y="3526838"/>
                <a:pt x="2920286" y="3526838"/>
              </a:cubicBezTo>
              <a:cubicBezTo>
                <a:pt x="2920286" y="3526838"/>
                <a:pt x="2924028" y="3484795"/>
                <a:pt x="2894088" y="3456767"/>
              </a:cubicBezTo>
              <a:cubicBezTo>
                <a:pt x="2926835" y="3475452"/>
                <a:pt x="2944612" y="3523101"/>
                <a:pt x="2953033" y="3555801"/>
              </a:cubicBezTo>
              <a:cubicBezTo>
                <a:pt x="2968003" y="3510021"/>
                <a:pt x="2993266" y="3457701"/>
                <a:pt x="3033498" y="3433409"/>
              </a:cubicBezTo>
              <a:close/>
              <a:moveTo>
                <a:pt x="3303151" y="3433409"/>
              </a:moveTo>
              <a:cubicBezTo>
                <a:pt x="3303151" y="3433409"/>
                <a:pt x="3311571" y="3435278"/>
                <a:pt x="3315314" y="3441818"/>
              </a:cubicBezTo>
              <a:cubicBezTo>
                <a:pt x="3317185" y="3445555"/>
                <a:pt x="3317185" y="3451161"/>
                <a:pt x="3316250" y="3453964"/>
              </a:cubicBezTo>
              <a:cubicBezTo>
                <a:pt x="3316250" y="3453029"/>
                <a:pt x="3315314" y="3452095"/>
                <a:pt x="3314378" y="3450227"/>
              </a:cubicBezTo>
              <a:cubicBezTo>
                <a:pt x="3311571" y="3445555"/>
                <a:pt x="3307829" y="3440884"/>
                <a:pt x="3307829" y="3440884"/>
              </a:cubicBezTo>
              <a:cubicBezTo>
                <a:pt x="3307829" y="3440884"/>
                <a:pt x="3309700" y="3446489"/>
                <a:pt x="3312507" y="3452095"/>
              </a:cubicBezTo>
              <a:cubicBezTo>
                <a:pt x="3313442" y="3453029"/>
                <a:pt x="3313442" y="3453964"/>
                <a:pt x="3314378" y="3454898"/>
              </a:cubicBezTo>
              <a:cubicBezTo>
                <a:pt x="3311571" y="3453964"/>
                <a:pt x="3306893" y="3452095"/>
                <a:pt x="3304086" y="3447424"/>
              </a:cubicBezTo>
              <a:cubicBezTo>
                <a:pt x="3301279" y="3441818"/>
                <a:pt x="3303151" y="3433409"/>
                <a:pt x="3303151" y="3433409"/>
              </a:cubicBezTo>
              <a:close/>
              <a:moveTo>
                <a:pt x="3381745" y="3433409"/>
              </a:moveTo>
              <a:cubicBezTo>
                <a:pt x="3381745" y="3433409"/>
                <a:pt x="3383616" y="3441818"/>
                <a:pt x="3379873" y="3447424"/>
              </a:cubicBezTo>
              <a:cubicBezTo>
                <a:pt x="3378002" y="3452095"/>
                <a:pt x="3372388" y="3453964"/>
                <a:pt x="3369581" y="3454898"/>
              </a:cubicBezTo>
              <a:cubicBezTo>
                <a:pt x="3370517" y="3453964"/>
                <a:pt x="3371452" y="3453029"/>
                <a:pt x="3372388" y="3452095"/>
              </a:cubicBezTo>
              <a:cubicBezTo>
                <a:pt x="3375195" y="3446489"/>
                <a:pt x="3377066" y="3440884"/>
                <a:pt x="3377066" y="3440884"/>
              </a:cubicBezTo>
              <a:cubicBezTo>
                <a:pt x="3377066" y="3440884"/>
                <a:pt x="3373324" y="3445555"/>
                <a:pt x="3369581" y="3450227"/>
              </a:cubicBezTo>
              <a:cubicBezTo>
                <a:pt x="3369581" y="3452095"/>
                <a:pt x="3368645" y="3453029"/>
                <a:pt x="3367710" y="3453964"/>
              </a:cubicBezTo>
              <a:cubicBezTo>
                <a:pt x="3367710" y="3451161"/>
                <a:pt x="3366774" y="3445555"/>
                <a:pt x="3369581" y="3441818"/>
              </a:cubicBezTo>
              <a:cubicBezTo>
                <a:pt x="3373324" y="3435278"/>
                <a:pt x="3381745" y="3433409"/>
                <a:pt x="3381745" y="3433409"/>
              </a:cubicBezTo>
              <a:close/>
              <a:moveTo>
                <a:pt x="3416363" y="3433409"/>
              </a:moveTo>
              <a:cubicBezTo>
                <a:pt x="3369581" y="3477321"/>
                <a:pt x="3377066" y="3542721"/>
                <a:pt x="3377066" y="3542721"/>
              </a:cubicBezTo>
              <a:cubicBezTo>
                <a:pt x="3377066" y="3542721"/>
                <a:pt x="3445368" y="3514693"/>
                <a:pt x="3507121" y="3538050"/>
              </a:cubicBezTo>
              <a:cubicBezTo>
                <a:pt x="3483729" y="3537115"/>
                <a:pt x="3463145" y="3540853"/>
                <a:pt x="3444433" y="3546458"/>
              </a:cubicBezTo>
              <a:cubicBezTo>
                <a:pt x="3451917" y="3554867"/>
                <a:pt x="3454724" y="3566078"/>
                <a:pt x="3454724" y="3566078"/>
              </a:cubicBezTo>
              <a:cubicBezTo>
                <a:pt x="3454724" y="3566078"/>
                <a:pt x="3436947" y="3571684"/>
                <a:pt x="3422913" y="3563276"/>
              </a:cubicBezTo>
              <a:cubicBezTo>
                <a:pt x="3421041" y="3562341"/>
                <a:pt x="3418234" y="3560473"/>
                <a:pt x="3416363" y="3558604"/>
              </a:cubicBezTo>
              <a:cubicBezTo>
                <a:pt x="3392036" y="3570750"/>
                <a:pt x="3376130" y="3586633"/>
                <a:pt x="3369581" y="3598778"/>
              </a:cubicBezTo>
              <a:cubicBezTo>
                <a:pt x="3358353" y="3623070"/>
                <a:pt x="3390165" y="3738922"/>
                <a:pt x="3390165" y="3738922"/>
              </a:cubicBezTo>
              <a:lnTo>
                <a:pt x="3293794" y="3738922"/>
              </a:lnTo>
              <a:cubicBezTo>
                <a:pt x="3293794" y="3738922"/>
                <a:pt x="3326541" y="3620267"/>
                <a:pt x="3323735" y="3598778"/>
              </a:cubicBezTo>
              <a:cubicBezTo>
                <a:pt x="3322798" y="3588034"/>
                <a:pt x="3316717" y="3568881"/>
                <a:pt x="3300811" y="3552648"/>
              </a:cubicBezTo>
              <a:lnTo>
                <a:pt x="3275758" y="3536311"/>
              </a:lnTo>
              <a:lnTo>
                <a:pt x="3268531" y="3539918"/>
              </a:lnTo>
              <a:cubicBezTo>
                <a:pt x="3255432" y="3547393"/>
                <a:pt x="3247012" y="3555801"/>
                <a:pt x="3247012" y="3555801"/>
              </a:cubicBezTo>
              <a:cubicBezTo>
                <a:pt x="3247012" y="3555801"/>
                <a:pt x="3258240" y="3552064"/>
                <a:pt x="3271339" y="3545524"/>
              </a:cubicBezTo>
              <a:cubicBezTo>
                <a:pt x="3273210" y="3543655"/>
                <a:pt x="3276017" y="3541787"/>
                <a:pt x="3277888" y="3540853"/>
              </a:cubicBezTo>
              <a:cubicBezTo>
                <a:pt x="3276017" y="3546458"/>
                <a:pt x="3271339" y="3557670"/>
                <a:pt x="3261047" y="3563276"/>
              </a:cubicBezTo>
              <a:cubicBezTo>
                <a:pt x="3247947" y="3571684"/>
                <a:pt x="3230170" y="3566078"/>
                <a:pt x="3230170" y="3566078"/>
              </a:cubicBezTo>
              <a:cubicBezTo>
                <a:pt x="3230170" y="3566078"/>
                <a:pt x="3233913" y="3547393"/>
                <a:pt x="3247947" y="3539918"/>
              </a:cubicBezTo>
              <a:cubicBezTo>
                <a:pt x="3252626" y="3537116"/>
                <a:pt x="3258006" y="3535948"/>
                <a:pt x="3263035" y="3535597"/>
              </a:cubicBezTo>
              <a:lnTo>
                <a:pt x="3275525" y="3536159"/>
              </a:lnTo>
              <a:lnTo>
                <a:pt x="3269000" y="3531904"/>
              </a:lnTo>
              <a:cubicBezTo>
                <a:pt x="3255550" y="3526663"/>
                <a:pt x="3239059" y="3523568"/>
                <a:pt x="3218943" y="3524035"/>
              </a:cubicBezTo>
              <a:cubicBezTo>
                <a:pt x="3259175" y="3509087"/>
                <a:pt x="3303151" y="3526838"/>
                <a:pt x="3303151" y="3526838"/>
              </a:cubicBezTo>
              <a:cubicBezTo>
                <a:pt x="3303151" y="3526838"/>
                <a:pt x="3306893" y="3484795"/>
                <a:pt x="3276952" y="3456767"/>
              </a:cubicBezTo>
              <a:cubicBezTo>
                <a:pt x="3309700" y="3475452"/>
                <a:pt x="3327477" y="3523101"/>
                <a:pt x="3335898" y="3555801"/>
              </a:cubicBezTo>
              <a:cubicBezTo>
                <a:pt x="3350868" y="3510021"/>
                <a:pt x="3376130" y="3457701"/>
                <a:pt x="3416363" y="3433409"/>
              </a:cubicBezTo>
              <a:close/>
              <a:moveTo>
                <a:pt x="3686014" y="3433409"/>
              </a:moveTo>
              <a:cubicBezTo>
                <a:pt x="3686014" y="3433409"/>
                <a:pt x="3694435" y="3435278"/>
                <a:pt x="3698177" y="3441818"/>
              </a:cubicBezTo>
              <a:cubicBezTo>
                <a:pt x="3700048" y="3445555"/>
                <a:pt x="3700048" y="3451161"/>
                <a:pt x="3699114" y="3453964"/>
              </a:cubicBezTo>
              <a:cubicBezTo>
                <a:pt x="3699114" y="3453029"/>
                <a:pt x="3698177" y="3452095"/>
                <a:pt x="3697242" y="3450227"/>
              </a:cubicBezTo>
              <a:cubicBezTo>
                <a:pt x="3694435" y="3445555"/>
                <a:pt x="3690694" y="3440884"/>
                <a:pt x="3690694" y="3440884"/>
              </a:cubicBezTo>
              <a:cubicBezTo>
                <a:pt x="3690694" y="3440884"/>
                <a:pt x="3692564" y="3446489"/>
                <a:pt x="3695372" y="3452095"/>
              </a:cubicBezTo>
              <a:cubicBezTo>
                <a:pt x="3696306" y="3453029"/>
                <a:pt x="3696306" y="3453964"/>
                <a:pt x="3697242" y="3454898"/>
              </a:cubicBezTo>
              <a:cubicBezTo>
                <a:pt x="3694435" y="3453964"/>
                <a:pt x="3689756" y="3452095"/>
                <a:pt x="3686951" y="3447424"/>
              </a:cubicBezTo>
              <a:cubicBezTo>
                <a:pt x="3684144" y="3441818"/>
                <a:pt x="3686014" y="3433409"/>
                <a:pt x="3686014" y="3433409"/>
              </a:cubicBezTo>
              <a:close/>
              <a:moveTo>
                <a:pt x="3764608" y="3433409"/>
              </a:moveTo>
              <a:cubicBezTo>
                <a:pt x="3764608" y="3433409"/>
                <a:pt x="3766480" y="3441818"/>
                <a:pt x="3762736" y="3447424"/>
              </a:cubicBezTo>
              <a:cubicBezTo>
                <a:pt x="3760865" y="3452095"/>
                <a:pt x="3755252" y="3453964"/>
                <a:pt x="3752444" y="3454898"/>
              </a:cubicBezTo>
              <a:cubicBezTo>
                <a:pt x="3753382" y="3453964"/>
                <a:pt x="3754316" y="3453029"/>
                <a:pt x="3755252" y="3452095"/>
              </a:cubicBezTo>
              <a:cubicBezTo>
                <a:pt x="3758060" y="3446489"/>
                <a:pt x="3759930" y="3440884"/>
                <a:pt x="3759930" y="3440884"/>
              </a:cubicBezTo>
              <a:cubicBezTo>
                <a:pt x="3759930" y="3440884"/>
                <a:pt x="3756187" y="3445555"/>
                <a:pt x="3752444" y="3450227"/>
              </a:cubicBezTo>
              <a:cubicBezTo>
                <a:pt x="3752444" y="3452095"/>
                <a:pt x="3751510" y="3453029"/>
                <a:pt x="3750573" y="3453964"/>
              </a:cubicBezTo>
              <a:cubicBezTo>
                <a:pt x="3750573" y="3451161"/>
                <a:pt x="3749639" y="3445555"/>
                <a:pt x="3752444" y="3441818"/>
              </a:cubicBezTo>
              <a:cubicBezTo>
                <a:pt x="3756187" y="3435278"/>
                <a:pt x="3764608" y="3433409"/>
                <a:pt x="3764608" y="3433409"/>
              </a:cubicBezTo>
              <a:close/>
              <a:moveTo>
                <a:pt x="3799228" y="3433409"/>
              </a:moveTo>
              <a:cubicBezTo>
                <a:pt x="3752444" y="3477321"/>
                <a:pt x="3759930" y="3542721"/>
                <a:pt x="3759930" y="3542721"/>
              </a:cubicBezTo>
              <a:cubicBezTo>
                <a:pt x="3759930" y="3542721"/>
                <a:pt x="3828232" y="3514693"/>
                <a:pt x="3889986" y="3538050"/>
              </a:cubicBezTo>
              <a:cubicBezTo>
                <a:pt x="3866594" y="3537115"/>
                <a:pt x="3846010" y="3540853"/>
                <a:pt x="3827296" y="3546458"/>
              </a:cubicBezTo>
              <a:cubicBezTo>
                <a:pt x="3834782" y="3554867"/>
                <a:pt x="3837589" y="3566078"/>
                <a:pt x="3837589" y="3566078"/>
              </a:cubicBezTo>
              <a:cubicBezTo>
                <a:pt x="3837589" y="3566078"/>
                <a:pt x="3819811" y="3571684"/>
                <a:pt x="3805777" y="3563276"/>
              </a:cubicBezTo>
              <a:cubicBezTo>
                <a:pt x="3803906" y="3562341"/>
                <a:pt x="3801098" y="3560473"/>
                <a:pt x="3799228" y="3558604"/>
              </a:cubicBezTo>
              <a:cubicBezTo>
                <a:pt x="3774901" y="3570750"/>
                <a:pt x="3758994" y="3586633"/>
                <a:pt x="3752444" y="3598778"/>
              </a:cubicBezTo>
              <a:cubicBezTo>
                <a:pt x="3741218" y="3623070"/>
                <a:pt x="3773028" y="3738922"/>
                <a:pt x="3773028" y="3738922"/>
              </a:cubicBezTo>
              <a:lnTo>
                <a:pt x="3676657" y="3738922"/>
              </a:lnTo>
              <a:cubicBezTo>
                <a:pt x="3676657" y="3738922"/>
                <a:pt x="3709406" y="3620267"/>
                <a:pt x="3706598" y="3598778"/>
              </a:cubicBezTo>
              <a:cubicBezTo>
                <a:pt x="3705663" y="3588034"/>
                <a:pt x="3699582" y="3568881"/>
                <a:pt x="3683675" y="3552648"/>
              </a:cubicBezTo>
              <a:lnTo>
                <a:pt x="3658622" y="3536311"/>
              </a:lnTo>
              <a:lnTo>
                <a:pt x="3651396" y="3539918"/>
              </a:lnTo>
              <a:cubicBezTo>
                <a:pt x="3638297" y="3547393"/>
                <a:pt x="3629876" y="3555801"/>
                <a:pt x="3629876" y="3555801"/>
              </a:cubicBezTo>
              <a:cubicBezTo>
                <a:pt x="3629876" y="3555801"/>
                <a:pt x="3641103" y="3552064"/>
                <a:pt x="3654202" y="3545524"/>
              </a:cubicBezTo>
              <a:cubicBezTo>
                <a:pt x="3656073" y="3543655"/>
                <a:pt x="3658881" y="3541787"/>
                <a:pt x="3660751" y="3540853"/>
              </a:cubicBezTo>
              <a:cubicBezTo>
                <a:pt x="3658881" y="3546458"/>
                <a:pt x="3654202" y="3557670"/>
                <a:pt x="3643910" y="3563276"/>
              </a:cubicBezTo>
              <a:cubicBezTo>
                <a:pt x="3630811" y="3571684"/>
                <a:pt x="3613035" y="3566078"/>
                <a:pt x="3613035" y="3566078"/>
              </a:cubicBezTo>
              <a:cubicBezTo>
                <a:pt x="3613035" y="3566078"/>
                <a:pt x="3616776" y="3547393"/>
                <a:pt x="3630811" y="3539918"/>
              </a:cubicBezTo>
              <a:cubicBezTo>
                <a:pt x="3635489" y="3537116"/>
                <a:pt x="3640869" y="3535948"/>
                <a:pt x="3645898" y="3535597"/>
              </a:cubicBezTo>
              <a:lnTo>
                <a:pt x="3658390" y="3536159"/>
              </a:lnTo>
              <a:lnTo>
                <a:pt x="3651863" y="3531904"/>
              </a:lnTo>
              <a:cubicBezTo>
                <a:pt x="3638413" y="3526663"/>
                <a:pt x="3621923" y="3523568"/>
                <a:pt x="3601807" y="3524035"/>
              </a:cubicBezTo>
              <a:cubicBezTo>
                <a:pt x="3642039" y="3509087"/>
                <a:pt x="3686014" y="3526838"/>
                <a:pt x="3686014" y="3526838"/>
              </a:cubicBezTo>
              <a:cubicBezTo>
                <a:pt x="3686014" y="3526838"/>
                <a:pt x="3689756" y="3484795"/>
                <a:pt x="3659816" y="3456767"/>
              </a:cubicBezTo>
              <a:cubicBezTo>
                <a:pt x="3692564" y="3475452"/>
                <a:pt x="3710340" y="3523101"/>
                <a:pt x="3718761" y="3555801"/>
              </a:cubicBezTo>
              <a:cubicBezTo>
                <a:pt x="3733731" y="3510021"/>
                <a:pt x="3758994" y="3457701"/>
                <a:pt x="3799228" y="3433409"/>
              </a:cubicBezTo>
              <a:close/>
              <a:moveTo>
                <a:pt x="279529" y="3370812"/>
              </a:moveTo>
              <a:cubicBezTo>
                <a:pt x="279529" y="3370812"/>
                <a:pt x="292628" y="3383892"/>
                <a:pt x="292628" y="3399775"/>
              </a:cubicBezTo>
              <a:cubicBezTo>
                <a:pt x="292628" y="3410987"/>
                <a:pt x="286078" y="3421264"/>
                <a:pt x="282336" y="3425935"/>
              </a:cubicBezTo>
              <a:cubicBezTo>
                <a:pt x="282336" y="3423132"/>
                <a:pt x="282336" y="3420329"/>
                <a:pt x="282336" y="3417527"/>
              </a:cubicBezTo>
              <a:cubicBezTo>
                <a:pt x="282336" y="3402578"/>
                <a:pt x="279529" y="3391366"/>
                <a:pt x="279529" y="3391366"/>
              </a:cubicBezTo>
              <a:cubicBezTo>
                <a:pt x="279529" y="3391366"/>
                <a:pt x="276722" y="3402578"/>
                <a:pt x="276722" y="3417527"/>
              </a:cubicBezTo>
              <a:cubicBezTo>
                <a:pt x="276722" y="3420329"/>
                <a:pt x="276722" y="3423132"/>
                <a:pt x="276722" y="3425935"/>
              </a:cubicBezTo>
              <a:cubicBezTo>
                <a:pt x="272979" y="3421264"/>
                <a:pt x="265494" y="3410987"/>
                <a:pt x="265494" y="3399775"/>
              </a:cubicBezTo>
              <a:cubicBezTo>
                <a:pt x="265494" y="3383892"/>
                <a:pt x="279529" y="3370812"/>
                <a:pt x="279529" y="3370812"/>
              </a:cubicBezTo>
              <a:close/>
              <a:moveTo>
                <a:pt x="662394" y="3370812"/>
              </a:moveTo>
              <a:cubicBezTo>
                <a:pt x="662394" y="3370812"/>
                <a:pt x="675493" y="3383892"/>
                <a:pt x="675493" y="3399775"/>
              </a:cubicBezTo>
              <a:cubicBezTo>
                <a:pt x="675493" y="3410987"/>
                <a:pt x="668943" y="3421264"/>
                <a:pt x="665201" y="3425935"/>
              </a:cubicBezTo>
              <a:cubicBezTo>
                <a:pt x="665201" y="3423132"/>
                <a:pt x="665201" y="3420329"/>
                <a:pt x="665201" y="3417527"/>
              </a:cubicBezTo>
              <a:cubicBezTo>
                <a:pt x="665201" y="3402578"/>
                <a:pt x="662394" y="3391366"/>
                <a:pt x="662394" y="3391366"/>
              </a:cubicBezTo>
              <a:cubicBezTo>
                <a:pt x="662394" y="3391366"/>
                <a:pt x="659587" y="3402578"/>
                <a:pt x="659587" y="3417527"/>
              </a:cubicBezTo>
              <a:cubicBezTo>
                <a:pt x="659587" y="3420329"/>
                <a:pt x="659587" y="3423132"/>
                <a:pt x="659587" y="3425935"/>
              </a:cubicBezTo>
              <a:cubicBezTo>
                <a:pt x="655844" y="3421264"/>
                <a:pt x="648359" y="3410987"/>
                <a:pt x="648359" y="3399775"/>
              </a:cubicBezTo>
              <a:cubicBezTo>
                <a:pt x="648359" y="3383892"/>
                <a:pt x="662394" y="3370812"/>
                <a:pt x="662394" y="3370812"/>
              </a:cubicBezTo>
              <a:close/>
              <a:moveTo>
                <a:pt x="1045259" y="3370812"/>
              </a:moveTo>
              <a:cubicBezTo>
                <a:pt x="1045259" y="3370812"/>
                <a:pt x="1058358" y="3383892"/>
                <a:pt x="1058358" y="3399775"/>
              </a:cubicBezTo>
              <a:cubicBezTo>
                <a:pt x="1058358" y="3410987"/>
                <a:pt x="1051808" y="3421264"/>
                <a:pt x="1048066" y="3425935"/>
              </a:cubicBezTo>
              <a:cubicBezTo>
                <a:pt x="1048066" y="3423132"/>
                <a:pt x="1048066" y="3420329"/>
                <a:pt x="1048066" y="3417527"/>
              </a:cubicBezTo>
              <a:cubicBezTo>
                <a:pt x="1048066" y="3402578"/>
                <a:pt x="1045259" y="3391366"/>
                <a:pt x="1045259" y="3391366"/>
              </a:cubicBezTo>
              <a:cubicBezTo>
                <a:pt x="1045259" y="3391366"/>
                <a:pt x="1042452" y="3402578"/>
                <a:pt x="1042452" y="3417527"/>
              </a:cubicBezTo>
              <a:cubicBezTo>
                <a:pt x="1042452" y="3420329"/>
                <a:pt x="1042452" y="3423132"/>
                <a:pt x="1042452" y="3425935"/>
              </a:cubicBezTo>
              <a:cubicBezTo>
                <a:pt x="1038709" y="3421264"/>
                <a:pt x="1031224" y="3410987"/>
                <a:pt x="1031224" y="3399775"/>
              </a:cubicBezTo>
              <a:cubicBezTo>
                <a:pt x="1031224" y="3383892"/>
                <a:pt x="1045259" y="3370812"/>
                <a:pt x="1045259" y="3370812"/>
              </a:cubicBezTo>
              <a:close/>
              <a:moveTo>
                <a:pt x="1428124" y="3370812"/>
              </a:moveTo>
              <a:cubicBezTo>
                <a:pt x="1428124" y="3370812"/>
                <a:pt x="1441223" y="3383892"/>
                <a:pt x="1441223" y="3399775"/>
              </a:cubicBezTo>
              <a:cubicBezTo>
                <a:pt x="1441223" y="3410987"/>
                <a:pt x="1434673" y="3421264"/>
                <a:pt x="1430931" y="3425935"/>
              </a:cubicBezTo>
              <a:cubicBezTo>
                <a:pt x="1430931" y="3423132"/>
                <a:pt x="1430931" y="3420329"/>
                <a:pt x="1430931" y="3417527"/>
              </a:cubicBezTo>
              <a:cubicBezTo>
                <a:pt x="1430931" y="3402578"/>
                <a:pt x="1428124" y="3391366"/>
                <a:pt x="1428124" y="3391366"/>
              </a:cubicBezTo>
              <a:cubicBezTo>
                <a:pt x="1428124" y="3391366"/>
                <a:pt x="1425317" y="3402578"/>
                <a:pt x="1425317" y="3417527"/>
              </a:cubicBezTo>
              <a:cubicBezTo>
                <a:pt x="1425317" y="3420329"/>
                <a:pt x="1425317" y="3423132"/>
                <a:pt x="1425317" y="3425935"/>
              </a:cubicBezTo>
              <a:cubicBezTo>
                <a:pt x="1421574" y="3421264"/>
                <a:pt x="1414089" y="3410987"/>
                <a:pt x="1414089" y="3399775"/>
              </a:cubicBezTo>
              <a:cubicBezTo>
                <a:pt x="1414089" y="3383892"/>
                <a:pt x="1428124" y="3370812"/>
                <a:pt x="1428124" y="3370812"/>
              </a:cubicBezTo>
              <a:close/>
              <a:moveTo>
                <a:pt x="1810988" y="3370812"/>
              </a:moveTo>
              <a:cubicBezTo>
                <a:pt x="1810988" y="3370812"/>
                <a:pt x="1824087" y="3383892"/>
                <a:pt x="1824087" y="3399775"/>
              </a:cubicBezTo>
              <a:cubicBezTo>
                <a:pt x="1824087" y="3410987"/>
                <a:pt x="1817537" y="3421264"/>
                <a:pt x="1813795" y="3425935"/>
              </a:cubicBezTo>
              <a:cubicBezTo>
                <a:pt x="1813795" y="3423132"/>
                <a:pt x="1813795" y="3420329"/>
                <a:pt x="1813795" y="3417527"/>
              </a:cubicBezTo>
              <a:cubicBezTo>
                <a:pt x="1813795" y="3402578"/>
                <a:pt x="1810988" y="3391366"/>
                <a:pt x="1810988" y="3391366"/>
              </a:cubicBezTo>
              <a:cubicBezTo>
                <a:pt x="1810988" y="3391366"/>
                <a:pt x="1808181" y="3402578"/>
                <a:pt x="1808181" y="3417527"/>
              </a:cubicBezTo>
              <a:cubicBezTo>
                <a:pt x="1808181" y="3420329"/>
                <a:pt x="1808181" y="3423132"/>
                <a:pt x="1808181" y="3425935"/>
              </a:cubicBezTo>
              <a:cubicBezTo>
                <a:pt x="1804438" y="3421264"/>
                <a:pt x="1796953" y="3410987"/>
                <a:pt x="1796953" y="3399775"/>
              </a:cubicBezTo>
              <a:cubicBezTo>
                <a:pt x="1796953" y="3383892"/>
                <a:pt x="1810988" y="3370812"/>
                <a:pt x="1810988" y="3370812"/>
              </a:cubicBezTo>
              <a:close/>
              <a:moveTo>
                <a:pt x="2193853" y="3370812"/>
              </a:moveTo>
              <a:cubicBezTo>
                <a:pt x="2193853" y="3370812"/>
                <a:pt x="2206952" y="3383892"/>
                <a:pt x="2206952" y="3399775"/>
              </a:cubicBezTo>
              <a:cubicBezTo>
                <a:pt x="2206952" y="3410987"/>
                <a:pt x="2200402" y="3421264"/>
                <a:pt x="2196660" y="3425935"/>
              </a:cubicBezTo>
              <a:cubicBezTo>
                <a:pt x="2196660" y="3423132"/>
                <a:pt x="2196660" y="3420329"/>
                <a:pt x="2196660" y="3417527"/>
              </a:cubicBezTo>
              <a:cubicBezTo>
                <a:pt x="2196660" y="3402578"/>
                <a:pt x="2193853" y="3391366"/>
                <a:pt x="2193853" y="3391366"/>
              </a:cubicBezTo>
              <a:cubicBezTo>
                <a:pt x="2193853" y="3391366"/>
                <a:pt x="2191046" y="3402578"/>
                <a:pt x="2191046" y="3417527"/>
              </a:cubicBezTo>
              <a:cubicBezTo>
                <a:pt x="2191046" y="3420329"/>
                <a:pt x="2191046" y="3423132"/>
                <a:pt x="2191046" y="3425935"/>
              </a:cubicBezTo>
              <a:cubicBezTo>
                <a:pt x="2187303" y="3421264"/>
                <a:pt x="2179818" y="3410987"/>
                <a:pt x="2179818" y="3399775"/>
              </a:cubicBezTo>
              <a:cubicBezTo>
                <a:pt x="2179818" y="3383892"/>
                <a:pt x="2193853" y="3370812"/>
                <a:pt x="2193853" y="3370812"/>
              </a:cubicBezTo>
              <a:close/>
              <a:moveTo>
                <a:pt x="2576718" y="3370812"/>
              </a:moveTo>
              <a:cubicBezTo>
                <a:pt x="2576718" y="3370812"/>
                <a:pt x="2589817" y="3383892"/>
                <a:pt x="2589817" y="3399775"/>
              </a:cubicBezTo>
              <a:cubicBezTo>
                <a:pt x="2589817" y="3410987"/>
                <a:pt x="2583267" y="3421264"/>
                <a:pt x="2579524" y="3425935"/>
              </a:cubicBezTo>
              <a:cubicBezTo>
                <a:pt x="2579524" y="3423132"/>
                <a:pt x="2579524" y="3420329"/>
                <a:pt x="2579524" y="3417527"/>
              </a:cubicBezTo>
              <a:cubicBezTo>
                <a:pt x="2579524" y="3402578"/>
                <a:pt x="2576718" y="3391366"/>
                <a:pt x="2576718" y="3391366"/>
              </a:cubicBezTo>
              <a:cubicBezTo>
                <a:pt x="2576718" y="3391366"/>
                <a:pt x="2573911" y="3402578"/>
                <a:pt x="2573911" y="3417527"/>
              </a:cubicBezTo>
              <a:cubicBezTo>
                <a:pt x="2573911" y="3420329"/>
                <a:pt x="2573911" y="3423132"/>
                <a:pt x="2573911" y="3425935"/>
              </a:cubicBezTo>
              <a:cubicBezTo>
                <a:pt x="2570168" y="3421264"/>
                <a:pt x="2562683" y="3410987"/>
                <a:pt x="2562683" y="3399775"/>
              </a:cubicBezTo>
              <a:cubicBezTo>
                <a:pt x="2562683" y="3383892"/>
                <a:pt x="2576718" y="3370812"/>
                <a:pt x="2576718" y="3370812"/>
              </a:cubicBezTo>
              <a:close/>
              <a:moveTo>
                <a:pt x="2959582" y="3370812"/>
              </a:moveTo>
              <a:cubicBezTo>
                <a:pt x="2959582" y="3370812"/>
                <a:pt x="2972682" y="3383892"/>
                <a:pt x="2972682" y="3399775"/>
              </a:cubicBezTo>
              <a:cubicBezTo>
                <a:pt x="2972682" y="3410987"/>
                <a:pt x="2966132" y="3421264"/>
                <a:pt x="2962389" y="3425935"/>
              </a:cubicBezTo>
              <a:cubicBezTo>
                <a:pt x="2962389" y="3423132"/>
                <a:pt x="2962389" y="3420329"/>
                <a:pt x="2962389" y="3417527"/>
              </a:cubicBezTo>
              <a:cubicBezTo>
                <a:pt x="2962389" y="3402578"/>
                <a:pt x="2959582" y="3391366"/>
                <a:pt x="2959582" y="3391366"/>
              </a:cubicBezTo>
              <a:cubicBezTo>
                <a:pt x="2959582" y="3391366"/>
                <a:pt x="2956776" y="3402578"/>
                <a:pt x="2956776" y="3417527"/>
              </a:cubicBezTo>
              <a:cubicBezTo>
                <a:pt x="2956776" y="3420329"/>
                <a:pt x="2956776" y="3423132"/>
                <a:pt x="2956776" y="3425935"/>
              </a:cubicBezTo>
              <a:cubicBezTo>
                <a:pt x="2953033" y="3421264"/>
                <a:pt x="2945548" y="3410987"/>
                <a:pt x="2945548" y="3399775"/>
              </a:cubicBezTo>
              <a:cubicBezTo>
                <a:pt x="2945548" y="3383892"/>
                <a:pt x="2959582" y="3370812"/>
                <a:pt x="2959582" y="3370812"/>
              </a:cubicBezTo>
              <a:close/>
              <a:moveTo>
                <a:pt x="3342447" y="3370812"/>
              </a:moveTo>
              <a:cubicBezTo>
                <a:pt x="3342447" y="3370812"/>
                <a:pt x="3355546" y="3383892"/>
                <a:pt x="3355546" y="3399775"/>
              </a:cubicBezTo>
              <a:cubicBezTo>
                <a:pt x="3355546" y="3410987"/>
                <a:pt x="3348997" y="3421264"/>
                <a:pt x="3345254" y="3425935"/>
              </a:cubicBezTo>
              <a:cubicBezTo>
                <a:pt x="3345254" y="3423132"/>
                <a:pt x="3345254" y="3420329"/>
                <a:pt x="3345254" y="3417527"/>
              </a:cubicBezTo>
              <a:cubicBezTo>
                <a:pt x="3345254" y="3402578"/>
                <a:pt x="3342447" y="3391366"/>
                <a:pt x="3342447" y="3391366"/>
              </a:cubicBezTo>
              <a:cubicBezTo>
                <a:pt x="3342447" y="3391366"/>
                <a:pt x="3339641" y="3402578"/>
                <a:pt x="3339641" y="3417527"/>
              </a:cubicBezTo>
              <a:cubicBezTo>
                <a:pt x="3339641" y="3420329"/>
                <a:pt x="3339641" y="3423132"/>
                <a:pt x="3339641" y="3425935"/>
              </a:cubicBezTo>
              <a:cubicBezTo>
                <a:pt x="3335898" y="3421264"/>
                <a:pt x="3328413" y="3410987"/>
                <a:pt x="3328413" y="3399775"/>
              </a:cubicBezTo>
              <a:cubicBezTo>
                <a:pt x="3328413" y="3383892"/>
                <a:pt x="3342447" y="3370812"/>
                <a:pt x="3342447" y="3370812"/>
              </a:cubicBezTo>
              <a:close/>
              <a:moveTo>
                <a:pt x="3725311" y="3370812"/>
              </a:moveTo>
              <a:cubicBezTo>
                <a:pt x="3725311" y="3370812"/>
                <a:pt x="3738411" y="3383892"/>
                <a:pt x="3738411" y="3399775"/>
              </a:cubicBezTo>
              <a:cubicBezTo>
                <a:pt x="3738411" y="3410987"/>
                <a:pt x="3731860" y="3421264"/>
                <a:pt x="3728119" y="3425935"/>
              </a:cubicBezTo>
              <a:cubicBezTo>
                <a:pt x="3728119" y="3423132"/>
                <a:pt x="3728119" y="3420329"/>
                <a:pt x="3728119" y="3417527"/>
              </a:cubicBezTo>
              <a:cubicBezTo>
                <a:pt x="3728119" y="3402578"/>
                <a:pt x="3725311" y="3391366"/>
                <a:pt x="3725311" y="3391366"/>
              </a:cubicBezTo>
              <a:cubicBezTo>
                <a:pt x="3725311" y="3391366"/>
                <a:pt x="3722505" y="3402578"/>
                <a:pt x="3722505" y="3417527"/>
              </a:cubicBezTo>
              <a:cubicBezTo>
                <a:pt x="3722505" y="3420329"/>
                <a:pt x="3722505" y="3423132"/>
                <a:pt x="3722505" y="3425935"/>
              </a:cubicBezTo>
              <a:cubicBezTo>
                <a:pt x="3718761" y="3421264"/>
                <a:pt x="3711278" y="3410987"/>
                <a:pt x="3711278" y="3399775"/>
              </a:cubicBezTo>
              <a:cubicBezTo>
                <a:pt x="3711278" y="3383892"/>
                <a:pt x="3725311" y="3370812"/>
                <a:pt x="3725311" y="3370812"/>
              </a:cubicBezTo>
              <a:close/>
              <a:moveTo>
                <a:pt x="192514" y="3350258"/>
              </a:moveTo>
              <a:cubicBezTo>
                <a:pt x="192514" y="3350258"/>
                <a:pt x="216841" y="3355863"/>
                <a:pt x="227133" y="3374549"/>
              </a:cubicBezTo>
              <a:cubicBezTo>
                <a:pt x="235554" y="3387629"/>
                <a:pt x="233682" y="3404446"/>
                <a:pt x="231811" y="3411921"/>
              </a:cubicBezTo>
              <a:cubicBezTo>
                <a:pt x="229940" y="3409118"/>
                <a:pt x="228068" y="3405381"/>
                <a:pt x="226197" y="3401644"/>
              </a:cubicBezTo>
              <a:cubicBezTo>
                <a:pt x="216841" y="3384826"/>
                <a:pt x="205613" y="3373615"/>
                <a:pt x="205613" y="3373615"/>
              </a:cubicBezTo>
              <a:cubicBezTo>
                <a:pt x="205613" y="3373615"/>
                <a:pt x="210291" y="3388564"/>
                <a:pt x="219648" y="3405381"/>
              </a:cubicBezTo>
              <a:cubicBezTo>
                <a:pt x="221519" y="3409118"/>
                <a:pt x="224326" y="3411921"/>
                <a:pt x="226197" y="3415658"/>
              </a:cubicBezTo>
              <a:cubicBezTo>
                <a:pt x="218712" y="3412855"/>
                <a:pt x="203742" y="3406315"/>
                <a:pt x="195321" y="3392301"/>
              </a:cubicBezTo>
              <a:cubicBezTo>
                <a:pt x="185029" y="3374549"/>
                <a:pt x="192514" y="3350258"/>
                <a:pt x="192514" y="3350258"/>
              </a:cubicBezTo>
              <a:close/>
              <a:moveTo>
                <a:pt x="366543" y="3350258"/>
              </a:moveTo>
              <a:cubicBezTo>
                <a:pt x="366543" y="3350258"/>
                <a:pt x="374029" y="3374549"/>
                <a:pt x="362801" y="3392301"/>
              </a:cubicBezTo>
              <a:cubicBezTo>
                <a:pt x="355316" y="3406315"/>
                <a:pt x="340346" y="3412855"/>
                <a:pt x="332860" y="3415658"/>
              </a:cubicBezTo>
              <a:cubicBezTo>
                <a:pt x="334732" y="3411921"/>
                <a:pt x="336603" y="3409118"/>
                <a:pt x="339410" y="3405381"/>
              </a:cubicBezTo>
              <a:cubicBezTo>
                <a:pt x="348766" y="3388564"/>
                <a:pt x="353444" y="3373615"/>
                <a:pt x="353444" y="3373615"/>
              </a:cubicBezTo>
              <a:cubicBezTo>
                <a:pt x="353444" y="3373615"/>
                <a:pt x="342217" y="3384826"/>
                <a:pt x="331925" y="3401644"/>
              </a:cubicBezTo>
              <a:cubicBezTo>
                <a:pt x="330053" y="3405381"/>
                <a:pt x="328182" y="3409118"/>
                <a:pt x="327247" y="3411921"/>
              </a:cubicBezTo>
              <a:cubicBezTo>
                <a:pt x="325375" y="3404446"/>
                <a:pt x="323504" y="3387629"/>
                <a:pt x="330989" y="3374549"/>
              </a:cubicBezTo>
              <a:cubicBezTo>
                <a:pt x="342217" y="3355863"/>
                <a:pt x="366543" y="3350258"/>
                <a:pt x="366543" y="3350258"/>
              </a:cubicBezTo>
              <a:close/>
              <a:moveTo>
                <a:pt x="575379" y="3350258"/>
              </a:moveTo>
              <a:cubicBezTo>
                <a:pt x="575379" y="3350258"/>
                <a:pt x="599706" y="3355863"/>
                <a:pt x="609998" y="3374549"/>
              </a:cubicBezTo>
              <a:cubicBezTo>
                <a:pt x="618418" y="3387629"/>
                <a:pt x="616547" y="3404446"/>
                <a:pt x="614676" y="3411921"/>
              </a:cubicBezTo>
              <a:cubicBezTo>
                <a:pt x="612805" y="3409118"/>
                <a:pt x="610933" y="3405381"/>
                <a:pt x="609062" y="3401644"/>
              </a:cubicBezTo>
              <a:cubicBezTo>
                <a:pt x="599706" y="3384826"/>
                <a:pt x="588478" y="3373615"/>
                <a:pt x="588478" y="3373615"/>
              </a:cubicBezTo>
              <a:cubicBezTo>
                <a:pt x="588478" y="3373615"/>
                <a:pt x="593156" y="3388564"/>
                <a:pt x="602513" y="3405381"/>
              </a:cubicBezTo>
              <a:cubicBezTo>
                <a:pt x="604384" y="3409118"/>
                <a:pt x="607191" y="3411921"/>
                <a:pt x="609062" y="3415658"/>
              </a:cubicBezTo>
              <a:cubicBezTo>
                <a:pt x="601577" y="3412855"/>
                <a:pt x="586607" y="3406315"/>
                <a:pt x="578186" y="3392301"/>
              </a:cubicBezTo>
              <a:cubicBezTo>
                <a:pt x="567894" y="3374549"/>
                <a:pt x="575379" y="3350258"/>
                <a:pt x="575379" y="3350258"/>
              </a:cubicBezTo>
              <a:close/>
              <a:moveTo>
                <a:pt x="749408" y="3350258"/>
              </a:moveTo>
              <a:cubicBezTo>
                <a:pt x="749408" y="3350258"/>
                <a:pt x="756894" y="3374549"/>
                <a:pt x="745666" y="3392301"/>
              </a:cubicBezTo>
              <a:cubicBezTo>
                <a:pt x="738181" y="3406315"/>
                <a:pt x="723210" y="3412855"/>
                <a:pt x="715725" y="3415658"/>
              </a:cubicBezTo>
              <a:cubicBezTo>
                <a:pt x="717597" y="3411921"/>
                <a:pt x="719468" y="3409118"/>
                <a:pt x="722275" y="3405381"/>
              </a:cubicBezTo>
              <a:cubicBezTo>
                <a:pt x="731631" y="3388564"/>
                <a:pt x="736309" y="3373615"/>
                <a:pt x="736309" y="3373615"/>
              </a:cubicBezTo>
              <a:cubicBezTo>
                <a:pt x="736309" y="3373615"/>
                <a:pt x="725082" y="3384826"/>
                <a:pt x="714790" y="3401644"/>
              </a:cubicBezTo>
              <a:cubicBezTo>
                <a:pt x="712918" y="3405381"/>
                <a:pt x="711047" y="3409118"/>
                <a:pt x="710111" y="3411921"/>
              </a:cubicBezTo>
              <a:cubicBezTo>
                <a:pt x="708240" y="3404446"/>
                <a:pt x="706369" y="3387629"/>
                <a:pt x="713854" y="3374549"/>
              </a:cubicBezTo>
              <a:cubicBezTo>
                <a:pt x="725082" y="3355863"/>
                <a:pt x="749408" y="3350258"/>
                <a:pt x="749408" y="3350258"/>
              </a:cubicBezTo>
              <a:close/>
              <a:moveTo>
                <a:pt x="958244" y="3350258"/>
              </a:moveTo>
              <a:cubicBezTo>
                <a:pt x="958244" y="3350258"/>
                <a:pt x="982571" y="3355863"/>
                <a:pt x="992863" y="3374549"/>
              </a:cubicBezTo>
              <a:cubicBezTo>
                <a:pt x="1001283" y="3387629"/>
                <a:pt x="999412" y="3404446"/>
                <a:pt x="997541" y="3411921"/>
              </a:cubicBezTo>
              <a:cubicBezTo>
                <a:pt x="995670" y="3409118"/>
                <a:pt x="993798" y="3405381"/>
                <a:pt x="991927" y="3401644"/>
              </a:cubicBezTo>
              <a:cubicBezTo>
                <a:pt x="982571" y="3384826"/>
                <a:pt x="971343" y="3373615"/>
                <a:pt x="971343" y="3373615"/>
              </a:cubicBezTo>
              <a:cubicBezTo>
                <a:pt x="971343" y="3373615"/>
                <a:pt x="976021" y="3388564"/>
                <a:pt x="985378" y="3405381"/>
              </a:cubicBezTo>
              <a:cubicBezTo>
                <a:pt x="987249" y="3409118"/>
                <a:pt x="990056" y="3411921"/>
                <a:pt x="991927" y="3415658"/>
              </a:cubicBezTo>
              <a:cubicBezTo>
                <a:pt x="984442" y="3412855"/>
                <a:pt x="969472" y="3406315"/>
                <a:pt x="961051" y="3392301"/>
              </a:cubicBezTo>
              <a:cubicBezTo>
                <a:pt x="950759" y="3374549"/>
                <a:pt x="958244" y="3350258"/>
                <a:pt x="958244" y="3350258"/>
              </a:cubicBezTo>
              <a:close/>
              <a:moveTo>
                <a:pt x="1132273" y="3350258"/>
              </a:moveTo>
              <a:cubicBezTo>
                <a:pt x="1132273" y="3350258"/>
                <a:pt x="1139759" y="3374549"/>
                <a:pt x="1128531" y="3392301"/>
              </a:cubicBezTo>
              <a:cubicBezTo>
                <a:pt x="1121046" y="3406315"/>
                <a:pt x="1106075" y="3412855"/>
                <a:pt x="1098590" y="3415658"/>
              </a:cubicBezTo>
              <a:cubicBezTo>
                <a:pt x="1100462" y="3411921"/>
                <a:pt x="1102333" y="3409118"/>
                <a:pt x="1105140" y="3405381"/>
              </a:cubicBezTo>
              <a:cubicBezTo>
                <a:pt x="1114496" y="3388564"/>
                <a:pt x="1119174" y="3373615"/>
                <a:pt x="1119174" y="3373615"/>
              </a:cubicBezTo>
              <a:cubicBezTo>
                <a:pt x="1119174" y="3373615"/>
                <a:pt x="1107947" y="3384826"/>
                <a:pt x="1097655" y="3401644"/>
              </a:cubicBezTo>
              <a:cubicBezTo>
                <a:pt x="1095783" y="3405381"/>
                <a:pt x="1093912" y="3409118"/>
                <a:pt x="1092976" y="3411921"/>
              </a:cubicBezTo>
              <a:cubicBezTo>
                <a:pt x="1091105" y="3404446"/>
                <a:pt x="1089234" y="3387629"/>
                <a:pt x="1096719" y="3374549"/>
              </a:cubicBezTo>
              <a:cubicBezTo>
                <a:pt x="1107947" y="3355863"/>
                <a:pt x="1132273" y="3350258"/>
                <a:pt x="1132273" y="3350258"/>
              </a:cubicBezTo>
              <a:close/>
              <a:moveTo>
                <a:pt x="1341109" y="3350258"/>
              </a:moveTo>
              <a:cubicBezTo>
                <a:pt x="1341109" y="3350258"/>
                <a:pt x="1365436" y="3355863"/>
                <a:pt x="1375728" y="3374549"/>
              </a:cubicBezTo>
              <a:cubicBezTo>
                <a:pt x="1384148" y="3387629"/>
                <a:pt x="1382277" y="3404446"/>
                <a:pt x="1380406" y="3411921"/>
              </a:cubicBezTo>
              <a:cubicBezTo>
                <a:pt x="1378535" y="3409118"/>
                <a:pt x="1376663" y="3405381"/>
                <a:pt x="1374792" y="3401644"/>
              </a:cubicBezTo>
              <a:cubicBezTo>
                <a:pt x="1365436" y="3384826"/>
                <a:pt x="1354208" y="3373615"/>
                <a:pt x="1354208" y="3373615"/>
              </a:cubicBezTo>
              <a:cubicBezTo>
                <a:pt x="1354208" y="3373615"/>
                <a:pt x="1358886" y="3388564"/>
                <a:pt x="1368243" y="3405381"/>
              </a:cubicBezTo>
              <a:cubicBezTo>
                <a:pt x="1370114" y="3409118"/>
                <a:pt x="1372921" y="3411921"/>
                <a:pt x="1374792" y="3415658"/>
              </a:cubicBezTo>
              <a:cubicBezTo>
                <a:pt x="1367307" y="3412855"/>
                <a:pt x="1352337" y="3406315"/>
                <a:pt x="1343916" y="3392301"/>
              </a:cubicBezTo>
              <a:cubicBezTo>
                <a:pt x="1333624" y="3374549"/>
                <a:pt x="1341109" y="3350258"/>
                <a:pt x="1341109" y="3350258"/>
              </a:cubicBezTo>
              <a:close/>
              <a:moveTo>
                <a:pt x="1515138" y="3350258"/>
              </a:moveTo>
              <a:cubicBezTo>
                <a:pt x="1515138" y="3350258"/>
                <a:pt x="1522624" y="3374549"/>
                <a:pt x="1511396" y="3392301"/>
              </a:cubicBezTo>
              <a:cubicBezTo>
                <a:pt x="1503911" y="3406315"/>
                <a:pt x="1488940" y="3412855"/>
                <a:pt x="1481455" y="3415658"/>
              </a:cubicBezTo>
              <a:cubicBezTo>
                <a:pt x="1483327" y="3411921"/>
                <a:pt x="1485198" y="3409118"/>
                <a:pt x="1488005" y="3405381"/>
              </a:cubicBezTo>
              <a:cubicBezTo>
                <a:pt x="1497361" y="3388564"/>
                <a:pt x="1502039" y="3373615"/>
                <a:pt x="1502039" y="3373615"/>
              </a:cubicBezTo>
              <a:cubicBezTo>
                <a:pt x="1502039" y="3373615"/>
                <a:pt x="1490812" y="3384826"/>
                <a:pt x="1480520" y="3401644"/>
              </a:cubicBezTo>
              <a:cubicBezTo>
                <a:pt x="1478648" y="3405381"/>
                <a:pt x="1476777" y="3409118"/>
                <a:pt x="1475841" y="3411921"/>
              </a:cubicBezTo>
              <a:cubicBezTo>
                <a:pt x="1473970" y="3404446"/>
                <a:pt x="1472099" y="3387629"/>
                <a:pt x="1479584" y="3374549"/>
              </a:cubicBezTo>
              <a:cubicBezTo>
                <a:pt x="1490812" y="3355863"/>
                <a:pt x="1515138" y="3350258"/>
                <a:pt x="1515138" y="3350258"/>
              </a:cubicBezTo>
              <a:close/>
              <a:moveTo>
                <a:pt x="1723973" y="3350258"/>
              </a:moveTo>
              <a:cubicBezTo>
                <a:pt x="1723973" y="3350258"/>
                <a:pt x="1748300" y="3355863"/>
                <a:pt x="1758592" y="3374549"/>
              </a:cubicBezTo>
              <a:cubicBezTo>
                <a:pt x="1767012" y="3387629"/>
                <a:pt x="1765141" y="3404446"/>
                <a:pt x="1763270" y="3411921"/>
              </a:cubicBezTo>
              <a:cubicBezTo>
                <a:pt x="1761399" y="3409118"/>
                <a:pt x="1759527" y="3405381"/>
                <a:pt x="1757656" y="3401644"/>
              </a:cubicBezTo>
              <a:cubicBezTo>
                <a:pt x="1748300" y="3384826"/>
                <a:pt x="1737072" y="3373615"/>
                <a:pt x="1737072" y="3373615"/>
              </a:cubicBezTo>
              <a:cubicBezTo>
                <a:pt x="1737072" y="3373615"/>
                <a:pt x="1741750" y="3388564"/>
                <a:pt x="1751107" y="3405381"/>
              </a:cubicBezTo>
              <a:cubicBezTo>
                <a:pt x="1752978" y="3409118"/>
                <a:pt x="1755785" y="3411921"/>
                <a:pt x="1757656" y="3415658"/>
              </a:cubicBezTo>
              <a:cubicBezTo>
                <a:pt x="1750171" y="3412855"/>
                <a:pt x="1735201" y="3406315"/>
                <a:pt x="1726780" y="3392301"/>
              </a:cubicBezTo>
              <a:cubicBezTo>
                <a:pt x="1716488" y="3374549"/>
                <a:pt x="1723973" y="3350258"/>
                <a:pt x="1723973" y="3350258"/>
              </a:cubicBezTo>
              <a:close/>
              <a:moveTo>
                <a:pt x="1898002" y="3350258"/>
              </a:moveTo>
              <a:cubicBezTo>
                <a:pt x="1898002" y="3350258"/>
                <a:pt x="1905488" y="3374549"/>
                <a:pt x="1894260" y="3392301"/>
              </a:cubicBezTo>
              <a:cubicBezTo>
                <a:pt x="1886775" y="3406315"/>
                <a:pt x="1871804" y="3412855"/>
                <a:pt x="1864319" y="3415658"/>
              </a:cubicBezTo>
              <a:cubicBezTo>
                <a:pt x="1866191" y="3411921"/>
                <a:pt x="1868062" y="3409118"/>
                <a:pt x="1870869" y="3405381"/>
              </a:cubicBezTo>
              <a:cubicBezTo>
                <a:pt x="1880225" y="3388564"/>
                <a:pt x="1884903" y="3373615"/>
                <a:pt x="1884903" y="3373615"/>
              </a:cubicBezTo>
              <a:cubicBezTo>
                <a:pt x="1884903" y="3373615"/>
                <a:pt x="1873676" y="3384826"/>
                <a:pt x="1863384" y="3401644"/>
              </a:cubicBezTo>
              <a:cubicBezTo>
                <a:pt x="1861512" y="3405381"/>
                <a:pt x="1859641" y="3409118"/>
                <a:pt x="1858705" y="3411921"/>
              </a:cubicBezTo>
              <a:cubicBezTo>
                <a:pt x="1856834" y="3404446"/>
                <a:pt x="1854963" y="3387629"/>
                <a:pt x="1862448" y="3374549"/>
              </a:cubicBezTo>
              <a:cubicBezTo>
                <a:pt x="1873676" y="3355863"/>
                <a:pt x="1898002" y="3350258"/>
                <a:pt x="1898002" y="3350258"/>
              </a:cubicBezTo>
              <a:close/>
              <a:moveTo>
                <a:pt x="2106838" y="3350258"/>
              </a:moveTo>
              <a:cubicBezTo>
                <a:pt x="2106838" y="3350258"/>
                <a:pt x="2131165" y="3355863"/>
                <a:pt x="2141457" y="3374549"/>
              </a:cubicBezTo>
              <a:cubicBezTo>
                <a:pt x="2149877" y="3387629"/>
                <a:pt x="2148006" y="3404446"/>
                <a:pt x="2146135" y="3411921"/>
              </a:cubicBezTo>
              <a:cubicBezTo>
                <a:pt x="2144264" y="3409118"/>
                <a:pt x="2142392" y="3405381"/>
                <a:pt x="2140521" y="3401644"/>
              </a:cubicBezTo>
              <a:cubicBezTo>
                <a:pt x="2131165" y="3384826"/>
                <a:pt x="2119937" y="3373615"/>
                <a:pt x="2119937" y="3373615"/>
              </a:cubicBezTo>
              <a:cubicBezTo>
                <a:pt x="2119937" y="3373615"/>
                <a:pt x="2124615" y="3388564"/>
                <a:pt x="2133972" y="3405381"/>
              </a:cubicBezTo>
              <a:cubicBezTo>
                <a:pt x="2135843" y="3409118"/>
                <a:pt x="2138650" y="3411921"/>
                <a:pt x="2140521" y="3415658"/>
              </a:cubicBezTo>
              <a:cubicBezTo>
                <a:pt x="2133036" y="3412855"/>
                <a:pt x="2118066" y="3406315"/>
                <a:pt x="2109645" y="3392301"/>
              </a:cubicBezTo>
              <a:cubicBezTo>
                <a:pt x="2099353" y="3374549"/>
                <a:pt x="2106838" y="3350258"/>
                <a:pt x="2106838" y="3350258"/>
              </a:cubicBezTo>
              <a:close/>
              <a:moveTo>
                <a:pt x="2280867" y="3350258"/>
              </a:moveTo>
              <a:cubicBezTo>
                <a:pt x="2280867" y="3350258"/>
                <a:pt x="2288353" y="3374549"/>
                <a:pt x="2277125" y="3392301"/>
              </a:cubicBezTo>
              <a:cubicBezTo>
                <a:pt x="2269640" y="3406315"/>
                <a:pt x="2254669" y="3412855"/>
                <a:pt x="2247184" y="3415658"/>
              </a:cubicBezTo>
              <a:cubicBezTo>
                <a:pt x="2249056" y="3411921"/>
                <a:pt x="2250927" y="3409118"/>
                <a:pt x="2253734" y="3405381"/>
              </a:cubicBezTo>
              <a:cubicBezTo>
                <a:pt x="2263090" y="3388564"/>
                <a:pt x="2267768" y="3373615"/>
                <a:pt x="2267768" y="3373615"/>
              </a:cubicBezTo>
              <a:cubicBezTo>
                <a:pt x="2267768" y="3373615"/>
                <a:pt x="2256541" y="3384826"/>
                <a:pt x="2246249" y="3401644"/>
              </a:cubicBezTo>
              <a:cubicBezTo>
                <a:pt x="2244377" y="3405381"/>
                <a:pt x="2242506" y="3409118"/>
                <a:pt x="2241570" y="3411921"/>
              </a:cubicBezTo>
              <a:cubicBezTo>
                <a:pt x="2239699" y="3404446"/>
                <a:pt x="2237828" y="3387629"/>
                <a:pt x="2245313" y="3374549"/>
              </a:cubicBezTo>
              <a:cubicBezTo>
                <a:pt x="2256541" y="3355863"/>
                <a:pt x="2280867" y="3350258"/>
                <a:pt x="2280867" y="3350258"/>
              </a:cubicBezTo>
              <a:close/>
              <a:moveTo>
                <a:pt x="2489703" y="3350258"/>
              </a:moveTo>
              <a:cubicBezTo>
                <a:pt x="2489703" y="3350258"/>
                <a:pt x="2514030" y="3355863"/>
                <a:pt x="2524322" y="3374549"/>
              </a:cubicBezTo>
              <a:cubicBezTo>
                <a:pt x="2532742" y="3387629"/>
                <a:pt x="2530871" y="3404446"/>
                <a:pt x="2529000" y="3411921"/>
              </a:cubicBezTo>
              <a:cubicBezTo>
                <a:pt x="2527129" y="3409118"/>
                <a:pt x="2525257" y="3405381"/>
                <a:pt x="2523386" y="3401644"/>
              </a:cubicBezTo>
              <a:cubicBezTo>
                <a:pt x="2514030" y="3384826"/>
                <a:pt x="2502802" y="3373615"/>
                <a:pt x="2502802" y="3373615"/>
              </a:cubicBezTo>
              <a:cubicBezTo>
                <a:pt x="2502802" y="3373615"/>
                <a:pt x="2507480" y="3388564"/>
                <a:pt x="2516837" y="3405381"/>
              </a:cubicBezTo>
              <a:cubicBezTo>
                <a:pt x="2518708" y="3409118"/>
                <a:pt x="2521515" y="3411921"/>
                <a:pt x="2523386" y="3415658"/>
              </a:cubicBezTo>
              <a:cubicBezTo>
                <a:pt x="2515901" y="3412855"/>
                <a:pt x="2500931" y="3406315"/>
                <a:pt x="2492510" y="3392301"/>
              </a:cubicBezTo>
              <a:cubicBezTo>
                <a:pt x="2482218" y="3374549"/>
                <a:pt x="2489703" y="3350258"/>
                <a:pt x="2489703" y="3350258"/>
              </a:cubicBezTo>
              <a:close/>
              <a:moveTo>
                <a:pt x="2663732" y="3350258"/>
              </a:moveTo>
              <a:cubicBezTo>
                <a:pt x="2663732" y="3350258"/>
                <a:pt x="2671217" y="3374549"/>
                <a:pt x="2659990" y="3392301"/>
              </a:cubicBezTo>
              <a:cubicBezTo>
                <a:pt x="2652505" y="3406315"/>
                <a:pt x="2637534" y="3412855"/>
                <a:pt x="2630049" y="3415658"/>
              </a:cubicBezTo>
              <a:cubicBezTo>
                <a:pt x="2631920" y="3411921"/>
                <a:pt x="2633791" y="3409118"/>
                <a:pt x="2636599" y="3405381"/>
              </a:cubicBezTo>
              <a:cubicBezTo>
                <a:pt x="2645955" y="3388564"/>
                <a:pt x="2650633" y="3373615"/>
                <a:pt x="2650633" y="3373615"/>
              </a:cubicBezTo>
              <a:cubicBezTo>
                <a:pt x="2650633" y="3373615"/>
                <a:pt x="2639406" y="3384826"/>
                <a:pt x="2629113" y="3401644"/>
              </a:cubicBezTo>
              <a:cubicBezTo>
                <a:pt x="2627242" y="3405381"/>
                <a:pt x="2625371" y="3409118"/>
                <a:pt x="2624435" y="3411921"/>
              </a:cubicBezTo>
              <a:cubicBezTo>
                <a:pt x="2622564" y="3404446"/>
                <a:pt x="2620692" y="3387629"/>
                <a:pt x="2628178" y="3374549"/>
              </a:cubicBezTo>
              <a:cubicBezTo>
                <a:pt x="2639406" y="3355863"/>
                <a:pt x="2663732" y="3350258"/>
                <a:pt x="2663732" y="3350258"/>
              </a:cubicBezTo>
              <a:close/>
              <a:moveTo>
                <a:pt x="2872567" y="3350258"/>
              </a:moveTo>
              <a:cubicBezTo>
                <a:pt x="2872567" y="3350258"/>
                <a:pt x="2896894" y="3355863"/>
                <a:pt x="2907187" y="3374549"/>
              </a:cubicBezTo>
              <a:cubicBezTo>
                <a:pt x="2915607" y="3387629"/>
                <a:pt x="2913736" y="3404446"/>
                <a:pt x="2911865" y="3411921"/>
              </a:cubicBezTo>
              <a:cubicBezTo>
                <a:pt x="2909994" y="3409118"/>
                <a:pt x="2908122" y="3405381"/>
                <a:pt x="2906251" y="3401644"/>
              </a:cubicBezTo>
              <a:cubicBezTo>
                <a:pt x="2896894" y="3384826"/>
                <a:pt x="2885667" y="3373615"/>
                <a:pt x="2885667" y="3373615"/>
              </a:cubicBezTo>
              <a:cubicBezTo>
                <a:pt x="2885667" y="3373615"/>
                <a:pt x="2890345" y="3388564"/>
                <a:pt x="2899701" y="3405381"/>
              </a:cubicBezTo>
              <a:cubicBezTo>
                <a:pt x="2901572" y="3409118"/>
                <a:pt x="2904379" y="3411921"/>
                <a:pt x="2906251" y="3415658"/>
              </a:cubicBezTo>
              <a:cubicBezTo>
                <a:pt x="2898766" y="3412855"/>
                <a:pt x="2883795" y="3406315"/>
                <a:pt x="2875375" y="3392301"/>
              </a:cubicBezTo>
              <a:cubicBezTo>
                <a:pt x="2865083" y="3374549"/>
                <a:pt x="2872567" y="3350258"/>
                <a:pt x="2872567" y="3350258"/>
              </a:cubicBezTo>
              <a:close/>
              <a:moveTo>
                <a:pt x="3046597" y="3350258"/>
              </a:moveTo>
              <a:cubicBezTo>
                <a:pt x="3046597" y="3350258"/>
                <a:pt x="3054082" y="3374549"/>
                <a:pt x="3042855" y="3392301"/>
              </a:cubicBezTo>
              <a:cubicBezTo>
                <a:pt x="3035370" y="3406315"/>
                <a:pt x="3020399" y="3412855"/>
                <a:pt x="3012914" y="3415658"/>
              </a:cubicBezTo>
              <a:cubicBezTo>
                <a:pt x="3014785" y="3411921"/>
                <a:pt x="3016657" y="3409118"/>
                <a:pt x="3019464" y="3405381"/>
              </a:cubicBezTo>
              <a:cubicBezTo>
                <a:pt x="3028820" y="3388564"/>
                <a:pt x="3033498" y="3373615"/>
                <a:pt x="3033498" y="3373615"/>
              </a:cubicBezTo>
              <a:cubicBezTo>
                <a:pt x="3033498" y="3373615"/>
                <a:pt x="3022270" y="3384826"/>
                <a:pt x="3011979" y="3401644"/>
              </a:cubicBezTo>
              <a:cubicBezTo>
                <a:pt x="3010107" y="3405381"/>
                <a:pt x="3008236" y="3409118"/>
                <a:pt x="3007300" y="3411921"/>
              </a:cubicBezTo>
              <a:cubicBezTo>
                <a:pt x="3005428" y="3404446"/>
                <a:pt x="3003558" y="3387629"/>
                <a:pt x="3011043" y="3374549"/>
              </a:cubicBezTo>
              <a:cubicBezTo>
                <a:pt x="3022270" y="3355863"/>
                <a:pt x="3046597" y="3350258"/>
                <a:pt x="3046597" y="3350258"/>
              </a:cubicBezTo>
              <a:close/>
              <a:moveTo>
                <a:pt x="3255432" y="3350258"/>
              </a:moveTo>
              <a:cubicBezTo>
                <a:pt x="3255432" y="3350258"/>
                <a:pt x="3279759" y="3355863"/>
                <a:pt x="3290052" y="3374549"/>
              </a:cubicBezTo>
              <a:cubicBezTo>
                <a:pt x="3298472" y="3387629"/>
                <a:pt x="3296601" y="3404446"/>
                <a:pt x="3294730" y="3411921"/>
              </a:cubicBezTo>
              <a:cubicBezTo>
                <a:pt x="3292858" y="3409118"/>
                <a:pt x="3290987" y="3405381"/>
                <a:pt x="3289115" y="3401644"/>
              </a:cubicBezTo>
              <a:cubicBezTo>
                <a:pt x="3279759" y="3384826"/>
                <a:pt x="3268531" y="3373615"/>
                <a:pt x="3268531" y="3373615"/>
              </a:cubicBezTo>
              <a:cubicBezTo>
                <a:pt x="3268531" y="3373615"/>
                <a:pt x="3273210" y="3388564"/>
                <a:pt x="3282566" y="3405381"/>
              </a:cubicBezTo>
              <a:cubicBezTo>
                <a:pt x="3284437" y="3409118"/>
                <a:pt x="3287245" y="3411921"/>
                <a:pt x="3289115" y="3415658"/>
              </a:cubicBezTo>
              <a:cubicBezTo>
                <a:pt x="3281631" y="3412855"/>
                <a:pt x="3266661" y="3406315"/>
                <a:pt x="3258240" y="3392301"/>
              </a:cubicBezTo>
              <a:cubicBezTo>
                <a:pt x="3247947" y="3374549"/>
                <a:pt x="3255432" y="3350258"/>
                <a:pt x="3255432" y="3350258"/>
              </a:cubicBezTo>
              <a:close/>
              <a:moveTo>
                <a:pt x="3429462" y="3350258"/>
              </a:moveTo>
              <a:cubicBezTo>
                <a:pt x="3429462" y="3350258"/>
                <a:pt x="3436947" y="3374549"/>
                <a:pt x="3425719" y="3392301"/>
              </a:cubicBezTo>
              <a:cubicBezTo>
                <a:pt x="3418234" y="3406315"/>
                <a:pt x="3403264" y="3412855"/>
                <a:pt x="3395779" y="3415658"/>
              </a:cubicBezTo>
              <a:cubicBezTo>
                <a:pt x="3397650" y="3411921"/>
                <a:pt x="3399522" y="3409118"/>
                <a:pt x="3402329" y="3405381"/>
              </a:cubicBezTo>
              <a:cubicBezTo>
                <a:pt x="3411685" y="3388564"/>
                <a:pt x="3416363" y="3373615"/>
                <a:pt x="3416363" y="3373615"/>
              </a:cubicBezTo>
              <a:cubicBezTo>
                <a:pt x="3416363" y="3373615"/>
                <a:pt x="3405135" y="3384826"/>
                <a:pt x="3394844" y="3401644"/>
              </a:cubicBezTo>
              <a:cubicBezTo>
                <a:pt x="3392972" y="3405381"/>
                <a:pt x="3391101" y="3409118"/>
                <a:pt x="3390165" y="3411921"/>
              </a:cubicBezTo>
              <a:cubicBezTo>
                <a:pt x="3388294" y="3404446"/>
                <a:pt x="3386423" y="3387629"/>
                <a:pt x="3393908" y="3374549"/>
              </a:cubicBezTo>
              <a:cubicBezTo>
                <a:pt x="3405135" y="3355863"/>
                <a:pt x="3429462" y="3350258"/>
                <a:pt x="3429462" y="3350258"/>
              </a:cubicBezTo>
              <a:close/>
              <a:moveTo>
                <a:pt x="3638297" y="3350258"/>
              </a:moveTo>
              <a:cubicBezTo>
                <a:pt x="3638297" y="3350258"/>
                <a:pt x="3662623" y="3355863"/>
                <a:pt x="3672915" y="3374549"/>
              </a:cubicBezTo>
              <a:cubicBezTo>
                <a:pt x="3681336" y="3387629"/>
                <a:pt x="3679464" y="3404446"/>
                <a:pt x="3677593" y="3411921"/>
              </a:cubicBezTo>
              <a:cubicBezTo>
                <a:pt x="3675723" y="3409118"/>
                <a:pt x="3673852" y="3405381"/>
                <a:pt x="3671980" y="3401644"/>
              </a:cubicBezTo>
              <a:cubicBezTo>
                <a:pt x="3662623" y="3384826"/>
                <a:pt x="3651396" y="3373615"/>
                <a:pt x="3651396" y="3373615"/>
              </a:cubicBezTo>
              <a:cubicBezTo>
                <a:pt x="3651396" y="3373615"/>
                <a:pt x="3656073" y="3388564"/>
                <a:pt x="3665431" y="3405381"/>
              </a:cubicBezTo>
              <a:cubicBezTo>
                <a:pt x="3667302" y="3409118"/>
                <a:pt x="3670109" y="3411921"/>
                <a:pt x="3671980" y="3415658"/>
              </a:cubicBezTo>
              <a:cubicBezTo>
                <a:pt x="3664494" y="3412855"/>
                <a:pt x="3649524" y="3406315"/>
                <a:pt x="3641103" y="3392301"/>
              </a:cubicBezTo>
              <a:cubicBezTo>
                <a:pt x="3630811" y="3374549"/>
                <a:pt x="3638297" y="3350258"/>
                <a:pt x="3638297" y="3350258"/>
              </a:cubicBezTo>
              <a:close/>
              <a:moveTo>
                <a:pt x="3812327" y="3350258"/>
              </a:moveTo>
              <a:cubicBezTo>
                <a:pt x="3812327" y="3350258"/>
                <a:pt x="3819811" y="3374549"/>
                <a:pt x="3808583" y="3392301"/>
              </a:cubicBezTo>
              <a:cubicBezTo>
                <a:pt x="3801098" y="3406315"/>
                <a:pt x="3786127" y="3412855"/>
                <a:pt x="3778644" y="3415658"/>
              </a:cubicBezTo>
              <a:cubicBezTo>
                <a:pt x="3780514" y="3411921"/>
                <a:pt x="3782385" y="3409118"/>
                <a:pt x="3785193" y="3405381"/>
              </a:cubicBezTo>
              <a:cubicBezTo>
                <a:pt x="3794548" y="3388564"/>
                <a:pt x="3799228" y="3373615"/>
                <a:pt x="3799228" y="3373615"/>
              </a:cubicBezTo>
              <a:cubicBezTo>
                <a:pt x="3799228" y="3373615"/>
                <a:pt x="3787999" y="3384826"/>
                <a:pt x="3777707" y="3401644"/>
              </a:cubicBezTo>
              <a:cubicBezTo>
                <a:pt x="3775835" y="3405381"/>
                <a:pt x="3773964" y="3409118"/>
                <a:pt x="3773028" y="3411921"/>
              </a:cubicBezTo>
              <a:cubicBezTo>
                <a:pt x="3771157" y="3404446"/>
                <a:pt x="3769286" y="3387629"/>
                <a:pt x="3776772" y="3374549"/>
              </a:cubicBezTo>
              <a:cubicBezTo>
                <a:pt x="3787999" y="3355863"/>
                <a:pt x="3812327" y="3350258"/>
                <a:pt x="3812327" y="3350258"/>
              </a:cubicBezTo>
              <a:close/>
              <a:moveTo>
                <a:pt x="226197" y="3120236"/>
              </a:moveTo>
              <a:cubicBezTo>
                <a:pt x="224326" y="3123039"/>
                <a:pt x="221519" y="3126776"/>
                <a:pt x="219648" y="3129579"/>
              </a:cubicBezTo>
              <a:cubicBezTo>
                <a:pt x="210291" y="3146396"/>
                <a:pt x="205613" y="3162279"/>
                <a:pt x="205613" y="3162279"/>
              </a:cubicBezTo>
              <a:cubicBezTo>
                <a:pt x="205613" y="3162279"/>
                <a:pt x="216841" y="3150133"/>
                <a:pt x="226197" y="3133316"/>
              </a:cubicBezTo>
              <a:cubicBezTo>
                <a:pt x="228068" y="3130513"/>
                <a:pt x="229940" y="3126776"/>
                <a:pt x="231811" y="3123973"/>
              </a:cubicBezTo>
              <a:cubicBezTo>
                <a:pt x="233682" y="3131447"/>
                <a:pt x="235554" y="3147330"/>
                <a:pt x="227133" y="3161344"/>
              </a:cubicBezTo>
              <a:cubicBezTo>
                <a:pt x="216841" y="3179096"/>
                <a:pt x="192514" y="3184702"/>
                <a:pt x="192514" y="3184702"/>
              </a:cubicBezTo>
              <a:cubicBezTo>
                <a:pt x="192514" y="3184702"/>
                <a:pt x="185029" y="3161344"/>
                <a:pt x="195321" y="3142659"/>
              </a:cubicBezTo>
              <a:cubicBezTo>
                <a:pt x="203742" y="3129579"/>
                <a:pt x="218712" y="3123039"/>
                <a:pt x="226197" y="3120236"/>
              </a:cubicBezTo>
              <a:close/>
              <a:moveTo>
                <a:pt x="332860" y="3120236"/>
              </a:moveTo>
              <a:cubicBezTo>
                <a:pt x="340346" y="3123039"/>
                <a:pt x="355316" y="3129579"/>
                <a:pt x="362801" y="3142659"/>
              </a:cubicBezTo>
              <a:cubicBezTo>
                <a:pt x="374029" y="3161344"/>
                <a:pt x="366543" y="3185636"/>
                <a:pt x="366543" y="3185636"/>
              </a:cubicBezTo>
              <a:cubicBezTo>
                <a:pt x="366543" y="3185636"/>
                <a:pt x="342217" y="3179096"/>
                <a:pt x="330989" y="3161344"/>
              </a:cubicBezTo>
              <a:cubicBezTo>
                <a:pt x="323504" y="3147330"/>
                <a:pt x="325375" y="3131447"/>
                <a:pt x="327247" y="3123973"/>
              </a:cubicBezTo>
              <a:cubicBezTo>
                <a:pt x="328182" y="3126776"/>
                <a:pt x="330053" y="3130513"/>
                <a:pt x="331925" y="3133316"/>
              </a:cubicBezTo>
              <a:cubicBezTo>
                <a:pt x="342217" y="3150133"/>
                <a:pt x="353444" y="3162279"/>
                <a:pt x="353444" y="3162279"/>
              </a:cubicBezTo>
              <a:cubicBezTo>
                <a:pt x="353444" y="3162279"/>
                <a:pt x="348766" y="3146396"/>
                <a:pt x="339410" y="3129579"/>
              </a:cubicBezTo>
              <a:cubicBezTo>
                <a:pt x="336603" y="3126776"/>
                <a:pt x="334732" y="3123039"/>
                <a:pt x="332860" y="3120236"/>
              </a:cubicBezTo>
              <a:close/>
              <a:moveTo>
                <a:pt x="609062" y="3120236"/>
              </a:moveTo>
              <a:cubicBezTo>
                <a:pt x="607191" y="3123039"/>
                <a:pt x="604384" y="3126776"/>
                <a:pt x="602513" y="3129579"/>
              </a:cubicBezTo>
              <a:cubicBezTo>
                <a:pt x="593156" y="3146396"/>
                <a:pt x="588478" y="3162279"/>
                <a:pt x="588478" y="3162279"/>
              </a:cubicBezTo>
              <a:cubicBezTo>
                <a:pt x="588478" y="3162279"/>
                <a:pt x="599706" y="3150133"/>
                <a:pt x="609062" y="3133316"/>
              </a:cubicBezTo>
              <a:cubicBezTo>
                <a:pt x="610933" y="3130513"/>
                <a:pt x="612805" y="3126776"/>
                <a:pt x="614676" y="3123973"/>
              </a:cubicBezTo>
              <a:cubicBezTo>
                <a:pt x="616547" y="3131447"/>
                <a:pt x="618418" y="3147330"/>
                <a:pt x="609998" y="3161344"/>
              </a:cubicBezTo>
              <a:cubicBezTo>
                <a:pt x="599706" y="3179096"/>
                <a:pt x="575379" y="3184702"/>
                <a:pt x="575379" y="3184702"/>
              </a:cubicBezTo>
              <a:cubicBezTo>
                <a:pt x="575379" y="3184702"/>
                <a:pt x="567894" y="3161344"/>
                <a:pt x="578186" y="3142659"/>
              </a:cubicBezTo>
              <a:cubicBezTo>
                <a:pt x="586607" y="3129579"/>
                <a:pt x="601577" y="3123039"/>
                <a:pt x="609062" y="3120236"/>
              </a:cubicBezTo>
              <a:close/>
              <a:moveTo>
                <a:pt x="715725" y="3120236"/>
              </a:moveTo>
              <a:cubicBezTo>
                <a:pt x="723210" y="3123039"/>
                <a:pt x="738181" y="3129579"/>
                <a:pt x="745666" y="3142659"/>
              </a:cubicBezTo>
              <a:cubicBezTo>
                <a:pt x="756894" y="3161344"/>
                <a:pt x="749408" y="3185636"/>
                <a:pt x="749408" y="3185636"/>
              </a:cubicBezTo>
              <a:cubicBezTo>
                <a:pt x="749408" y="3185636"/>
                <a:pt x="725082" y="3179096"/>
                <a:pt x="713854" y="3161344"/>
              </a:cubicBezTo>
              <a:cubicBezTo>
                <a:pt x="706369" y="3147330"/>
                <a:pt x="708240" y="3131447"/>
                <a:pt x="710111" y="3123973"/>
              </a:cubicBezTo>
              <a:cubicBezTo>
                <a:pt x="711047" y="3126776"/>
                <a:pt x="712918" y="3130513"/>
                <a:pt x="714790" y="3133316"/>
              </a:cubicBezTo>
              <a:cubicBezTo>
                <a:pt x="725082" y="3150133"/>
                <a:pt x="736309" y="3162279"/>
                <a:pt x="736309" y="3162279"/>
              </a:cubicBezTo>
              <a:cubicBezTo>
                <a:pt x="736309" y="3162279"/>
                <a:pt x="731631" y="3146396"/>
                <a:pt x="722275" y="3129579"/>
              </a:cubicBezTo>
              <a:cubicBezTo>
                <a:pt x="719468" y="3126776"/>
                <a:pt x="717597" y="3123039"/>
                <a:pt x="715725" y="3120236"/>
              </a:cubicBezTo>
              <a:close/>
              <a:moveTo>
                <a:pt x="991927" y="3120236"/>
              </a:moveTo>
              <a:cubicBezTo>
                <a:pt x="990056" y="3123039"/>
                <a:pt x="987249" y="3126776"/>
                <a:pt x="985378" y="3129579"/>
              </a:cubicBezTo>
              <a:cubicBezTo>
                <a:pt x="976021" y="3146396"/>
                <a:pt x="971343" y="3162279"/>
                <a:pt x="971343" y="3162279"/>
              </a:cubicBezTo>
              <a:cubicBezTo>
                <a:pt x="971343" y="3162279"/>
                <a:pt x="982571" y="3150133"/>
                <a:pt x="991927" y="3133316"/>
              </a:cubicBezTo>
              <a:cubicBezTo>
                <a:pt x="993798" y="3130513"/>
                <a:pt x="995670" y="3126776"/>
                <a:pt x="997541" y="3123973"/>
              </a:cubicBezTo>
              <a:cubicBezTo>
                <a:pt x="999412" y="3131447"/>
                <a:pt x="1001283" y="3147330"/>
                <a:pt x="992863" y="3161344"/>
              </a:cubicBezTo>
              <a:cubicBezTo>
                <a:pt x="982571" y="3179096"/>
                <a:pt x="958244" y="3184702"/>
                <a:pt x="958244" y="3184702"/>
              </a:cubicBezTo>
              <a:cubicBezTo>
                <a:pt x="958244" y="3184702"/>
                <a:pt x="950759" y="3161344"/>
                <a:pt x="961051" y="3142659"/>
              </a:cubicBezTo>
              <a:cubicBezTo>
                <a:pt x="969472" y="3129579"/>
                <a:pt x="984442" y="3123039"/>
                <a:pt x="991927" y="3120236"/>
              </a:cubicBezTo>
              <a:close/>
              <a:moveTo>
                <a:pt x="1098590" y="3120236"/>
              </a:moveTo>
              <a:cubicBezTo>
                <a:pt x="1106075" y="3123039"/>
                <a:pt x="1121046" y="3129579"/>
                <a:pt x="1128531" y="3142659"/>
              </a:cubicBezTo>
              <a:cubicBezTo>
                <a:pt x="1139759" y="3161344"/>
                <a:pt x="1132273" y="3185636"/>
                <a:pt x="1132273" y="3185636"/>
              </a:cubicBezTo>
              <a:cubicBezTo>
                <a:pt x="1132273" y="3185636"/>
                <a:pt x="1107947" y="3179096"/>
                <a:pt x="1096719" y="3161344"/>
              </a:cubicBezTo>
              <a:cubicBezTo>
                <a:pt x="1089234" y="3147330"/>
                <a:pt x="1091105" y="3131447"/>
                <a:pt x="1092976" y="3123973"/>
              </a:cubicBezTo>
              <a:cubicBezTo>
                <a:pt x="1093912" y="3126776"/>
                <a:pt x="1095783" y="3130513"/>
                <a:pt x="1097655" y="3133316"/>
              </a:cubicBezTo>
              <a:cubicBezTo>
                <a:pt x="1107947" y="3150133"/>
                <a:pt x="1119174" y="3162279"/>
                <a:pt x="1119174" y="3162279"/>
              </a:cubicBezTo>
              <a:cubicBezTo>
                <a:pt x="1119174" y="3162279"/>
                <a:pt x="1114496" y="3146396"/>
                <a:pt x="1105140" y="3129579"/>
              </a:cubicBezTo>
              <a:cubicBezTo>
                <a:pt x="1102333" y="3126776"/>
                <a:pt x="1100462" y="3123039"/>
                <a:pt x="1098590" y="3120236"/>
              </a:cubicBezTo>
              <a:close/>
              <a:moveTo>
                <a:pt x="1374792" y="3120236"/>
              </a:moveTo>
              <a:cubicBezTo>
                <a:pt x="1372921" y="3123039"/>
                <a:pt x="1370114" y="3126776"/>
                <a:pt x="1368243" y="3129579"/>
              </a:cubicBezTo>
              <a:cubicBezTo>
                <a:pt x="1358886" y="3146396"/>
                <a:pt x="1354208" y="3162279"/>
                <a:pt x="1354208" y="3162279"/>
              </a:cubicBezTo>
              <a:cubicBezTo>
                <a:pt x="1354208" y="3162279"/>
                <a:pt x="1365436" y="3150133"/>
                <a:pt x="1374792" y="3133316"/>
              </a:cubicBezTo>
              <a:cubicBezTo>
                <a:pt x="1376663" y="3130513"/>
                <a:pt x="1378535" y="3126776"/>
                <a:pt x="1380406" y="3123973"/>
              </a:cubicBezTo>
              <a:cubicBezTo>
                <a:pt x="1382277" y="3131447"/>
                <a:pt x="1384148" y="3147330"/>
                <a:pt x="1375728" y="3161344"/>
              </a:cubicBezTo>
              <a:cubicBezTo>
                <a:pt x="1365436" y="3179096"/>
                <a:pt x="1341109" y="3184702"/>
                <a:pt x="1341109" y="3184702"/>
              </a:cubicBezTo>
              <a:cubicBezTo>
                <a:pt x="1341109" y="3184702"/>
                <a:pt x="1333624" y="3161344"/>
                <a:pt x="1343916" y="3142659"/>
              </a:cubicBezTo>
              <a:cubicBezTo>
                <a:pt x="1352337" y="3129579"/>
                <a:pt x="1367307" y="3123039"/>
                <a:pt x="1374792" y="3120236"/>
              </a:cubicBezTo>
              <a:close/>
              <a:moveTo>
                <a:pt x="1481455" y="3120236"/>
              </a:moveTo>
              <a:cubicBezTo>
                <a:pt x="1488940" y="3123039"/>
                <a:pt x="1503911" y="3129579"/>
                <a:pt x="1511396" y="3142659"/>
              </a:cubicBezTo>
              <a:cubicBezTo>
                <a:pt x="1522624" y="3161344"/>
                <a:pt x="1515138" y="3185636"/>
                <a:pt x="1515138" y="3185636"/>
              </a:cubicBezTo>
              <a:cubicBezTo>
                <a:pt x="1515138" y="3185636"/>
                <a:pt x="1490812" y="3179096"/>
                <a:pt x="1479584" y="3161344"/>
              </a:cubicBezTo>
              <a:cubicBezTo>
                <a:pt x="1472099" y="3147330"/>
                <a:pt x="1473970" y="3131447"/>
                <a:pt x="1475841" y="3123973"/>
              </a:cubicBezTo>
              <a:cubicBezTo>
                <a:pt x="1476777" y="3126776"/>
                <a:pt x="1478648" y="3130513"/>
                <a:pt x="1480520" y="3133316"/>
              </a:cubicBezTo>
              <a:cubicBezTo>
                <a:pt x="1490812" y="3150133"/>
                <a:pt x="1502039" y="3162279"/>
                <a:pt x="1502039" y="3162279"/>
              </a:cubicBezTo>
              <a:cubicBezTo>
                <a:pt x="1502039" y="3162279"/>
                <a:pt x="1497361" y="3146396"/>
                <a:pt x="1488005" y="3129579"/>
              </a:cubicBezTo>
              <a:cubicBezTo>
                <a:pt x="1485198" y="3126776"/>
                <a:pt x="1483327" y="3123039"/>
                <a:pt x="1481455" y="3120236"/>
              </a:cubicBezTo>
              <a:close/>
              <a:moveTo>
                <a:pt x="1757656" y="3120236"/>
              </a:moveTo>
              <a:cubicBezTo>
                <a:pt x="1755785" y="3123039"/>
                <a:pt x="1752978" y="3126776"/>
                <a:pt x="1751107" y="3129579"/>
              </a:cubicBezTo>
              <a:cubicBezTo>
                <a:pt x="1741750" y="3146396"/>
                <a:pt x="1737072" y="3162279"/>
                <a:pt x="1737072" y="3162279"/>
              </a:cubicBezTo>
              <a:cubicBezTo>
                <a:pt x="1737072" y="3162279"/>
                <a:pt x="1748300" y="3150133"/>
                <a:pt x="1757656" y="3133316"/>
              </a:cubicBezTo>
              <a:cubicBezTo>
                <a:pt x="1759527" y="3130513"/>
                <a:pt x="1761399" y="3126776"/>
                <a:pt x="1763270" y="3123973"/>
              </a:cubicBezTo>
              <a:cubicBezTo>
                <a:pt x="1765141" y="3131447"/>
                <a:pt x="1767012" y="3147330"/>
                <a:pt x="1758592" y="3161344"/>
              </a:cubicBezTo>
              <a:cubicBezTo>
                <a:pt x="1748300" y="3179096"/>
                <a:pt x="1723973" y="3184702"/>
                <a:pt x="1723973" y="3184702"/>
              </a:cubicBezTo>
              <a:cubicBezTo>
                <a:pt x="1723973" y="3184702"/>
                <a:pt x="1716488" y="3161344"/>
                <a:pt x="1726780" y="3142659"/>
              </a:cubicBezTo>
              <a:cubicBezTo>
                <a:pt x="1735201" y="3129579"/>
                <a:pt x="1750171" y="3123039"/>
                <a:pt x="1757656" y="3120236"/>
              </a:cubicBezTo>
              <a:close/>
              <a:moveTo>
                <a:pt x="1864319" y="3120236"/>
              </a:moveTo>
              <a:cubicBezTo>
                <a:pt x="1871804" y="3123039"/>
                <a:pt x="1886775" y="3129579"/>
                <a:pt x="1894260" y="3142659"/>
              </a:cubicBezTo>
              <a:cubicBezTo>
                <a:pt x="1905488" y="3161344"/>
                <a:pt x="1898002" y="3185636"/>
                <a:pt x="1898002" y="3185636"/>
              </a:cubicBezTo>
              <a:cubicBezTo>
                <a:pt x="1898002" y="3185636"/>
                <a:pt x="1873676" y="3179096"/>
                <a:pt x="1862448" y="3161344"/>
              </a:cubicBezTo>
              <a:cubicBezTo>
                <a:pt x="1854963" y="3147330"/>
                <a:pt x="1856834" y="3131447"/>
                <a:pt x="1858705" y="3123973"/>
              </a:cubicBezTo>
              <a:cubicBezTo>
                <a:pt x="1859641" y="3126776"/>
                <a:pt x="1861512" y="3130513"/>
                <a:pt x="1863384" y="3133316"/>
              </a:cubicBezTo>
              <a:cubicBezTo>
                <a:pt x="1873676" y="3150133"/>
                <a:pt x="1884903" y="3162279"/>
                <a:pt x="1884903" y="3162279"/>
              </a:cubicBezTo>
              <a:cubicBezTo>
                <a:pt x="1884903" y="3162279"/>
                <a:pt x="1880225" y="3146396"/>
                <a:pt x="1870869" y="3129579"/>
              </a:cubicBezTo>
              <a:cubicBezTo>
                <a:pt x="1868062" y="3126776"/>
                <a:pt x="1866191" y="3123039"/>
                <a:pt x="1864319" y="3120236"/>
              </a:cubicBezTo>
              <a:close/>
              <a:moveTo>
                <a:pt x="2140521" y="3120236"/>
              </a:moveTo>
              <a:cubicBezTo>
                <a:pt x="2138650" y="3123039"/>
                <a:pt x="2135843" y="3126776"/>
                <a:pt x="2133972" y="3129579"/>
              </a:cubicBezTo>
              <a:cubicBezTo>
                <a:pt x="2124615" y="3146396"/>
                <a:pt x="2119937" y="3162279"/>
                <a:pt x="2119937" y="3162279"/>
              </a:cubicBezTo>
              <a:cubicBezTo>
                <a:pt x="2119937" y="3162279"/>
                <a:pt x="2131165" y="3150133"/>
                <a:pt x="2140521" y="3133316"/>
              </a:cubicBezTo>
              <a:cubicBezTo>
                <a:pt x="2142392" y="3130513"/>
                <a:pt x="2144264" y="3126776"/>
                <a:pt x="2146135" y="3123973"/>
              </a:cubicBezTo>
              <a:cubicBezTo>
                <a:pt x="2148006" y="3131447"/>
                <a:pt x="2149877" y="3147330"/>
                <a:pt x="2141457" y="3161344"/>
              </a:cubicBezTo>
              <a:cubicBezTo>
                <a:pt x="2131165" y="3179096"/>
                <a:pt x="2106838" y="3184702"/>
                <a:pt x="2106838" y="3184702"/>
              </a:cubicBezTo>
              <a:cubicBezTo>
                <a:pt x="2106838" y="3184702"/>
                <a:pt x="2099353" y="3161344"/>
                <a:pt x="2109645" y="3142659"/>
              </a:cubicBezTo>
              <a:cubicBezTo>
                <a:pt x="2118066" y="3129579"/>
                <a:pt x="2133036" y="3123039"/>
                <a:pt x="2140521" y="3120236"/>
              </a:cubicBezTo>
              <a:close/>
              <a:moveTo>
                <a:pt x="2247184" y="3120236"/>
              </a:moveTo>
              <a:cubicBezTo>
                <a:pt x="2254669" y="3123039"/>
                <a:pt x="2269640" y="3129579"/>
                <a:pt x="2277125" y="3142659"/>
              </a:cubicBezTo>
              <a:cubicBezTo>
                <a:pt x="2288353" y="3161344"/>
                <a:pt x="2280867" y="3185636"/>
                <a:pt x="2280867" y="3185636"/>
              </a:cubicBezTo>
              <a:cubicBezTo>
                <a:pt x="2280867" y="3185636"/>
                <a:pt x="2256541" y="3179096"/>
                <a:pt x="2245313" y="3161344"/>
              </a:cubicBezTo>
              <a:cubicBezTo>
                <a:pt x="2237828" y="3147330"/>
                <a:pt x="2239699" y="3131447"/>
                <a:pt x="2241570" y="3123973"/>
              </a:cubicBezTo>
              <a:cubicBezTo>
                <a:pt x="2242506" y="3126776"/>
                <a:pt x="2244377" y="3130513"/>
                <a:pt x="2246249" y="3133316"/>
              </a:cubicBezTo>
              <a:cubicBezTo>
                <a:pt x="2256541" y="3150133"/>
                <a:pt x="2267768" y="3162279"/>
                <a:pt x="2267768" y="3162279"/>
              </a:cubicBezTo>
              <a:cubicBezTo>
                <a:pt x="2267768" y="3162279"/>
                <a:pt x="2263090" y="3146396"/>
                <a:pt x="2253734" y="3129579"/>
              </a:cubicBezTo>
              <a:cubicBezTo>
                <a:pt x="2250927" y="3126776"/>
                <a:pt x="2249056" y="3123039"/>
                <a:pt x="2247184" y="3120236"/>
              </a:cubicBezTo>
              <a:close/>
              <a:moveTo>
                <a:pt x="2523386" y="3120236"/>
              </a:moveTo>
              <a:cubicBezTo>
                <a:pt x="2521515" y="3123039"/>
                <a:pt x="2518708" y="3126776"/>
                <a:pt x="2516837" y="3129579"/>
              </a:cubicBezTo>
              <a:cubicBezTo>
                <a:pt x="2507480" y="3146396"/>
                <a:pt x="2502802" y="3162279"/>
                <a:pt x="2502802" y="3162279"/>
              </a:cubicBezTo>
              <a:cubicBezTo>
                <a:pt x="2502802" y="3162279"/>
                <a:pt x="2514030" y="3150133"/>
                <a:pt x="2523386" y="3133316"/>
              </a:cubicBezTo>
              <a:cubicBezTo>
                <a:pt x="2525257" y="3130513"/>
                <a:pt x="2527129" y="3126776"/>
                <a:pt x="2529000" y="3123973"/>
              </a:cubicBezTo>
              <a:cubicBezTo>
                <a:pt x="2530871" y="3131447"/>
                <a:pt x="2532742" y="3147330"/>
                <a:pt x="2524322" y="3161344"/>
              </a:cubicBezTo>
              <a:cubicBezTo>
                <a:pt x="2514030" y="3179096"/>
                <a:pt x="2489703" y="3184702"/>
                <a:pt x="2489703" y="3184702"/>
              </a:cubicBezTo>
              <a:cubicBezTo>
                <a:pt x="2489703" y="3184702"/>
                <a:pt x="2482218" y="3161344"/>
                <a:pt x="2492510" y="3142659"/>
              </a:cubicBezTo>
              <a:cubicBezTo>
                <a:pt x="2500931" y="3129579"/>
                <a:pt x="2515901" y="3123039"/>
                <a:pt x="2523386" y="3120236"/>
              </a:cubicBezTo>
              <a:close/>
              <a:moveTo>
                <a:pt x="2630049" y="3120236"/>
              </a:moveTo>
              <a:cubicBezTo>
                <a:pt x="2637534" y="3123039"/>
                <a:pt x="2652505" y="3129579"/>
                <a:pt x="2659990" y="3142659"/>
              </a:cubicBezTo>
              <a:cubicBezTo>
                <a:pt x="2671217" y="3161344"/>
                <a:pt x="2663732" y="3185636"/>
                <a:pt x="2663732" y="3185636"/>
              </a:cubicBezTo>
              <a:cubicBezTo>
                <a:pt x="2663732" y="3185636"/>
                <a:pt x="2639406" y="3179096"/>
                <a:pt x="2628178" y="3161344"/>
              </a:cubicBezTo>
              <a:cubicBezTo>
                <a:pt x="2620692" y="3147330"/>
                <a:pt x="2622564" y="3131447"/>
                <a:pt x="2624435" y="3123973"/>
              </a:cubicBezTo>
              <a:cubicBezTo>
                <a:pt x="2625371" y="3126776"/>
                <a:pt x="2627242" y="3130513"/>
                <a:pt x="2629113" y="3133316"/>
              </a:cubicBezTo>
              <a:cubicBezTo>
                <a:pt x="2639406" y="3150133"/>
                <a:pt x="2650633" y="3162279"/>
                <a:pt x="2650633" y="3162279"/>
              </a:cubicBezTo>
              <a:cubicBezTo>
                <a:pt x="2650633" y="3162279"/>
                <a:pt x="2645955" y="3146396"/>
                <a:pt x="2636599" y="3129579"/>
              </a:cubicBezTo>
              <a:cubicBezTo>
                <a:pt x="2633791" y="3126776"/>
                <a:pt x="2631920" y="3123039"/>
                <a:pt x="2630049" y="3120236"/>
              </a:cubicBezTo>
              <a:close/>
              <a:moveTo>
                <a:pt x="2906251" y="3120236"/>
              </a:moveTo>
              <a:cubicBezTo>
                <a:pt x="2904379" y="3123039"/>
                <a:pt x="2901572" y="3126776"/>
                <a:pt x="2899701" y="3129579"/>
              </a:cubicBezTo>
              <a:cubicBezTo>
                <a:pt x="2890345" y="3146396"/>
                <a:pt x="2885667" y="3162279"/>
                <a:pt x="2885667" y="3162279"/>
              </a:cubicBezTo>
              <a:cubicBezTo>
                <a:pt x="2885667" y="3162279"/>
                <a:pt x="2896894" y="3150133"/>
                <a:pt x="2906251" y="3133316"/>
              </a:cubicBezTo>
              <a:cubicBezTo>
                <a:pt x="2908122" y="3130513"/>
                <a:pt x="2909994" y="3126776"/>
                <a:pt x="2911865" y="3123973"/>
              </a:cubicBezTo>
              <a:cubicBezTo>
                <a:pt x="2913736" y="3131447"/>
                <a:pt x="2915607" y="3147330"/>
                <a:pt x="2907187" y="3161344"/>
              </a:cubicBezTo>
              <a:cubicBezTo>
                <a:pt x="2896894" y="3179096"/>
                <a:pt x="2872567" y="3184702"/>
                <a:pt x="2872567" y="3184702"/>
              </a:cubicBezTo>
              <a:cubicBezTo>
                <a:pt x="2872567" y="3184702"/>
                <a:pt x="2865083" y="3161344"/>
                <a:pt x="2875375" y="3142659"/>
              </a:cubicBezTo>
              <a:cubicBezTo>
                <a:pt x="2883795" y="3129579"/>
                <a:pt x="2898766" y="3123039"/>
                <a:pt x="2906251" y="3120236"/>
              </a:cubicBezTo>
              <a:close/>
              <a:moveTo>
                <a:pt x="3012914" y="3120236"/>
              </a:moveTo>
              <a:cubicBezTo>
                <a:pt x="3020399" y="3123039"/>
                <a:pt x="3035370" y="3129579"/>
                <a:pt x="3042855" y="3142659"/>
              </a:cubicBezTo>
              <a:cubicBezTo>
                <a:pt x="3054082" y="3161344"/>
                <a:pt x="3046597" y="3185636"/>
                <a:pt x="3046597" y="3185636"/>
              </a:cubicBezTo>
              <a:cubicBezTo>
                <a:pt x="3046597" y="3185636"/>
                <a:pt x="3022270" y="3179096"/>
                <a:pt x="3011043" y="3161344"/>
              </a:cubicBezTo>
              <a:cubicBezTo>
                <a:pt x="3003558" y="3147330"/>
                <a:pt x="3005428" y="3131447"/>
                <a:pt x="3007300" y="3123973"/>
              </a:cubicBezTo>
              <a:cubicBezTo>
                <a:pt x="3008236" y="3126776"/>
                <a:pt x="3010107" y="3130513"/>
                <a:pt x="3011979" y="3133316"/>
              </a:cubicBezTo>
              <a:cubicBezTo>
                <a:pt x="3022270" y="3150133"/>
                <a:pt x="3033498" y="3162279"/>
                <a:pt x="3033498" y="3162279"/>
              </a:cubicBezTo>
              <a:cubicBezTo>
                <a:pt x="3033498" y="3162279"/>
                <a:pt x="3028820" y="3146396"/>
                <a:pt x="3019464" y="3129579"/>
              </a:cubicBezTo>
              <a:cubicBezTo>
                <a:pt x="3016657" y="3126776"/>
                <a:pt x="3014785" y="3123039"/>
                <a:pt x="3012914" y="3120236"/>
              </a:cubicBezTo>
              <a:close/>
              <a:moveTo>
                <a:pt x="3289115" y="3120236"/>
              </a:moveTo>
              <a:cubicBezTo>
                <a:pt x="3287245" y="3123039"/>
                <a:pt x="3284437" y="3126776"/>
                <a:pt x="3282566" y="3129579"/>
              </a:cubicBezTo>
              <a:cubicBezTo>
                <a:pt x="3273210" y="3146396"/>
                <a:pt x="3268531" y="3162279"/>
                <a:pt x="3268531" y="3162279"/>
              </a:cubicBezTo>
              <a:cubicBezTo>
                <a:pt x="3268531" y="3162279"/>
                <a:pt x="3279759" y="3150133"/>
                <a:pt x="3289115" y="3133316"/>
              </a:cubicBezTo>
              <a:cubicBezTo>
                <a:pt x="3290987" y="3130513"/>
                <a:pt x="3292858" y="3126776"/>
                <a:pt x="3294730" y="3123973"/>
              </a:cubicBezTo>
              <a:cubicBezTo>
                <a:pt x="3296601" y="3131447"/>
                <a:pt x="3298472" y="3147330"/>
                <a:pt x="3290052" y="3161344"/>
              </a:cubicBezTo>
              <a:cubicBezTo>
                <a:pt x="3279759" y="3179096"/>
                <a:pt x="3255432" y="3184702"/>
                <a:pt x="3255432" y="3184702"/>
              </a:cubicBezTo>
              <a:cubicBezTo>
                <a:pt x="3255432" y="3184702"/>
                <a:pt x="3247947" y="3161344"/>
                <a:pt x="3258240" y="3142659"/>
              </a:cubicBezTo>
              <a:cubicBezTo>
                <a:pt x="3266661" y="3129579"/>
                <a:pt x="3281631" y="3123039"/>
                <a:pt x="3289115" y="3120236"/>
              </a:cubicBezTo>
              <a:close/>
              <a:moveTo>
                <a:pt x="3395779" y="3120236"/>
              </a:moveTo>
              <a:cubicBezTo>
                <a:pt x="3403264" y="3123039"/>
                <a:pt x="3418234" y="3129579"/>
                <a:pt x="3425719" y="3142659"/>
              </a:cubicBezTo>
              <a:cubicBezTo>
                <a:pt x="3436947" y="3161344"/>
                <a:pt x="3429462" y="3185636"/>
                <a:pt x="3429462" y="3185636"/>
              </a:cubicBezTo>
              <a:cubicBezTo>
                <a:pt x="3429462" y="3185636"/>
                <a:pt x="3405135" y="3179096"/>
                <a:pt x="3393908" y="3161344"/>
              </a:cubicBezTo>
              <a:cubicBezTo>
                <a:pt x="3386423" y="3147330"/>
                <a:pt x="3388294" y="3131447"/>
                <a:pt x="3390165" y="3123973"/>
              </a:cubicBezTo>
              <a:cubicBezTo>
                <a:pt x="3391101" y="3126776"/>
                <a:pt x="3392972" y="3130513"/>
                <a:pt x="3394844" y="3133316"/>
              </a:cubicBezTo>
              <a:cubicBezTo>
                <a:pt x="3405135" y="3150133"/>
                <a:pt x="3416363" y="3162279"/>
                <a:pt x="3416363" y="3162279"/>
              </a:cubicBezTo>
              <a:cubicBezTo>
                <a:pt x="3416363" y="3162279"/>
                <a:pt x="3411685" y="3146396"/>
                <a:pt x="3402329" y="3129579"/>
              </a:cubicBezTo>
              <a:cubicBezTo>
                <a:pt x="3399522" y="3126776"/>
                <a:pt x="3397650" y="3123039"/>
                <a:pt x="3395779" y="3120236"/>
              </a:cubicBezTo>
              <a:close/>
              <a:moveTo>
                <a:pt x="3671980" y="3120236"/>
              </a:moveTo>
              <a:cubicBezTo>
                <a:pt x="3670109" y="3123039"/>
                <a:pt x="3667302" y="3126776"/>
                <a:pt x="3665431" y="3129579"/>
              </a:cubicBezTo>
              <a:cubicBezTo>
                <a:pt x="3656073" y="3146396"/>
                <a:pt x="3651396" y="3162279"/>
                <a:pt x="3651396" y="3162279"/>
              </a:cubicBezTo>
              <a:cubicBezTo>
                <a:pt x="3651396" y="3162279"/>
                <a:pt x="3662622" y="3150133"/>
                <a:pt x="3671980" y="3133316"/>
              </a:cubicBezTo>
              <a:cubicBezTo>
                <a:pt x="3673852" y="3130513"/>
                <a:pt x="3675723" y="3126776"/>
                <a:pt x="3677593" y="3123973"/>
              </a:cubicBezTo>
              <a:cubicBezTo>
                <a:pt x="3679464" y="3131447"/>
                <a:pt x="3681335" y="3147330"/>
                <a:pt x="3672914" y="3161344"/>
              </a:cubicBezTo>
              <a:cubicBezTo>
                <a:pt x="3662622" y="3179096"/>
                <a:pt x="3638297" y="3184702"/>
                <a:pt x="3638297" y="3184702"/>
              </a:cubicBezTo>
              <a:cubicBezTo>
                <a:pt x="3638297" y="3184702"/>
                <a:pt x="3630810" y="3161344"/>
                <a:pt x="3641102" y="3142659"/>
              </a:cubicBezTo>
              <a:cubicBezTo>
                <a:pt x="3649523" y="3129579"/>
                <a:pt x="3664493" y="3123039"/>
                <a:pt x="3671980" y="3120236"/>
              </a:cubicBezTo>
              <a:close/>
              <a:moveTo>
                <a:pt x="3778644" y="3120236"/>
              </a:moveTo>
              <a:cubicBezTo>
                <a:pt x="3786127" y="3123039"/>
                <a:pt x="3801097" y="3129579"/>
                <a:pt x="3808582" y="3142659"/>
              </a:cubicBezTo>
              <a:cubicBezTo>
                <a:pt x="3819810" y="3161344"/>
                <a:pt x="3812327" y="3185636"/>
                <a:pt x="3812327" y="3185636"/>
              </a:cubicBezTo>
              <a:cubicBezTo>
                <a:pt x="3812327" y="3185636"/>
                <a:pt x="3787998" y="3179096"/>
                <a:pt x="3776772" y="3161344"/>
              </a:cubicBezTo>
              <a:cubicBezTo>
                <a:pt x="3769285" y="3147330"/>
                <a:pt x="3771157" y="3131447"/>
                <a:pt x="3773028" y="3123973"/>
              </a:cubicBezTo>
              <a:cubicBezTo>
                <a:pt x="3773964" y="3126776"/>
                <a:pt x="3775835" y="3130513"/>
                <a:pt x="3777706" y="3133316"/>
              </a:cubicBezTo>
              <a:cubicBezTo>
                <a:pt x="3787998" y="3150133"/>
                <a:pt x="3799228" y="3162279"/>
                <a:pt x="3799228" y="3162279"/>
              </a:cubicBezTo>
              <a:cubicBezTo>
                <a:pt x="3799228" y="3162279"/>
                <a:pt x="3794548" y="3146396"/>
                <a:pt x="3785193" y="3129579"/>
              </a:cubicBezTo>
              <a:cubicBezTo>
                <a:pt x="3782385" y="3126776"/>
                <a:pt x="3780514" y="3123039"/>
                <a:pt x="3778644" y="3120236"/>
              </a:cubicBezTo>
              <a:close/>
              <a:moveTo>
                <a:pt x="369350" y="3084733"/>
              </a:moveTo>
              <a:cubicBezTo>
                <a:pt x="367479" y="3085667"/>
                <a:pt x="366543" y="3085667"/>
                <a:pt x="365608" y="3086601"/>
              </a:cubicBezTo>
              <a:cubicBezTo>
                <a:pt x="371222" y="3088470"/>
                <a:pt x="374964" y="3089404"/>
                <a:pt x="374964" y="3089404"/>
              </a:cubicBezTo>
              <a:cubicBezTo>
                <a:pt x="374964" y="3089404"/>
                <a:pt x="372157" y="3087536"/>
                <a:pt x="369350" y="3084733"/>
              </a:cubicBezTo>
              <a:close/>
              <a:moveTo>
                <a:pt x="752215" y="3084733"/>
              </a:moveTo>
              <a:cubicBezTo>
                <a:pt x="750344" y="3085667"/>
                <a:pt x="749408" y="3085667"/>
                <a:pt x="748473" y="3086601"/>
              </a:cubicBezTo>
              <a:cubicBezTo>
                <a:pt x="754087" y="3088470"/>
                <a:pt x="757829" y="3089404"/>
                <a:pt x="757829" y="3089404"/>
              </a:cubicBezTo>
              <a:cubicBezTo>
                <a:pt x="757829" y="3089404"/>
                <a:pt x="755022" y="3087536"/>
                <a:pt x="752215" y="3084733"/>
              </a:cubicBezTo>
              <a:close/>
              <a:moveTo>
                <a:pt x="1135080" y="3084733"/>
              </a:moveTo>
              <a:cubicBezTo>
                <a:pt x="1133209" y="3085667"/>
                <a:pt x="1132273" y="3085667"/>
                <a:pt x="1131338" y="3086601"/>
              </a:cubicBezTo>
              <a:cubicBezTo>
                <a:pt x="1136952" y="3088470"/>
                <a:pt x="1140694" y="3089404"/>
                <a:pt x="1140694" y="3089404"/>
              </a:cubicBezTo>
              <a:cubicBezTo>
                <a:pt x="1140694" y="3089404"/>
                <a:pt x="1137887" y="3087536"/>
                <a:pt x="1135080" y="3084733"/>
              </a:cubicBezTo>
              <a:close/>
              <a:moveTo>
                <a:pt x="1517945" y="3084733"/>
              </a:moveTo>
              <a:cubicBezTo>
                <a:pt x="1516074" y="3085667"/>
                <a:pt x="1515138" y="3085667"/>
                <a:pt x="1514203" y="3086601"/>
              </a:cubicBezTo>
              <a:cubicBezTo>
                <a:pt x="1519817" y="3088470"/>
                <a:pt x="1523559" y="3089404"/>
                <a:pt x="1523559" y="3089404"/>
              </a:cubicBezTo>
              <a:cubicBezTo>
                <a:pt x="1523559" y="3089404"/>
                <a:pt x="1520752" y="3087536"/>
                <a:pt x="1517945" y="3084733"/>
              </a:cubicBezTo>
              <a:close/>
              <a:moveTo>
                <a:pt x="1900809" y="3084733"/>
              </a:moveTo>
              <a:cubicBezTo>
                <a:pt x="1898938" y="3085667"/>
                <a:pt x="1898002" y="3085667"/>
                <a:pt x="1897067" y="3086601"/>
              </a:cubicBezTo>
              <a:cubicBezTo>
                <a:pt x="1902681" y="3088470"/>
                <a:pt x="1906423" y="3089404"/>
                <a:pt x="1906423" y="3089404"/>
              </a:cubicBezTo>
              <a:cubicBezTo>
                <a:pt x="1906423" y="3089404"/>
                <a:pt x="1903616" y="3087536"/>
                <a:pt x="1900809" y="3084733"/>
              </a:cubicBezTo>
              <a:close/>
              <a:moveTo>
                <a:pt x="2283674" y="3084733"/>
              </a:moveTo>
              <a:cubicBezTo>
                <a:pt x="2281803" y="3085667"/>
                <a:pt x="2280867" y="3085667"/>
                <a:pt x="2279932" y="3086601"/>
              </a:cubicBezTo>
              <a:cubicBezTo>
                <a:pt x="2285546" y="3088470"/>
                <a:pt x="2289288" y="3089404"/>
                <a:pt x="2289288" y="3089404"/>
              </a:cubicBezTo>
              <a:cubicBezTo>
                <a:pt x="2289288" y="3089404"/>
                <a:pt x="2286481" y="3087536"/>
                <a:pt x="2283674" y="3084733"/>
              </a:cubicBezTo>
              <a:close/>
              <a:moveTo>
                <a:pt x="2666539" y="3084733"/>
              </a:moveTo>
              <a:cubicBezTo>
                <a:pt x="2664668" y="3085667"/>
                <a:pt x="2663732" y="3085667"/>
                <a:pt x="2662796" y="3086601"/>
              </a:cubicBezTo>
              <a:cubicBezTo>
                <a:pt x="2668411" y="3088470"/>
                <a:pt x="2672153" y="3089404"/>
                <a:pt x="2672153" y="3089404"/>
              </a:cubicBezTo>
              <a:cubicBezTo>
                <a:pt x="2672153" y="3089404"/>
                <a:pt x="2669346" y="3087536"/>
                <a:pt x="2666539" y="3084733"/>
              </a:cubicBezTo>
              <a:close/>
              <a:moveTo>
                <a:pt x="3049404" y="3084733"/>
              </a:moveTo>
              <a:cubicBezTo>
                <a:pt x="3047533" y="3085667"/>
                <a:pt x="3046597" y="3085667"/>
                <a:pt x="3045662" y="3086601"/>
              </a:cubicBezTo>
              <a:cubicBezTo>
                <a:pt x="3051276" y="3088470"/>
                <a:pt x="3055018" y="3089404"/>
                <a:pt x="3055018" y="3089404"/>
              </a:cubicBezTo>
              <a:cubicBezTo>
                <a:pt x="3055018" y="3089404"/>
                <a:pt x="3052211" y="3087536"/>
                <a:pt x="3049404" y="3084733"/>
              </a:cubicBezTo>
              <a:close/>
              <a:moveTo>
                <a:pt x="3432269" y="3084733"/>
              </a:moveTo>
              <a:cubicBezTo>
                <a:pt x="3430397" y="3085667"/>
                <a:pt x="3429462" y="3085667"/>
                <a:pt x="3428527" y="3086601"/>
              </a:cubicBezTo>
              <a:cubicBezTo>
                <a:pt x="3434140" y="3088470"/>
                <a:pt x="3437883" y="3089404"/>
                <a:pt x="3437883" y="3089404"/>
              </a:cubicBezTo>
              <a:cubicBezTo>
                <a:pt x="3437883" y="3089404"/>
                <a:pt x="3435076" y="3087536"/>
                <a:pt x="3432269" y="3084733"/>
              </a:cubicBezTo>
              <a:close/>
              <a:moveTo>
                <a:pt x="3815132" y="3084733"/>
              </a:moveTo>
              <a:cubicBezTo>
                <a:pt x="3813260" y="3085667"/>
                <a:pt x="3812327" y="3085667"/>
                <a:pt x="3811389" y="3086601"/>
              </a:cubicBezTo>
              <a:cubicBezTo>
                <a:pt x="3817003" y="3088470"/>
                <a:pt x="3820748" y="3089404"/>
                <a:pt x="3820748" y="3089404"/>
              </a:cubicBezTo>
              <a:cubicBezTo>
                <a:pt x="3820748" y="3089404"/>
                <a:pt x="3817940" y="3087536"/>
                <a:pt x="3815132" y="3084733"/>
              </a:cubicBezTo>
              <a:close/>
              <a:moveTo>
                <a:pt x="212607" y="3069762"/>
              </a:moveTo>
              <a:lnTo>
                <a:pt x="212839" y="3069914"/>
              </a:lnTo>
              <a:lnTo>
                <a:pt x="213098" y="3069784"/>
              </a:lnTo>
              <a:close/>
              <a:moveTo>
                <a:pt x="595471" y="3069762"/>
              </a:moveTo>
              <a:lnTo>
                <a:pt x="595704" y="3069914"/>
              </a:lnTo>
              <a:lnTo>
                <a:pt x="595963" y="3069784"/>
              </a:lnTo>
              <a:close/>
              <a:moveTo>
                <a:pt x="978337" y="3069762"/>
              </a:moveTo>
              <a:lnTo>
                <a:pt x="978569" y="3069914"/>
              </a:lnTo>
              <a:lnTo>
                <a:pt x="978828" y="3069784"/>
              </a:lnTo>
              <a:close/>
              <a:moveTo>
                <a:pt x="1361202" y="3069762"/>
              </a:moveTo>
              <a:lnTo>
                <a:pt x="1361434" y="3069914"/>
              </a:lnTo>
              <a:lnTo>
                <a:pt x="1361693" y="3069784"/>
              </a:lnTo>
              <a:close/>
              <a:moveTo>
                <a:pt x="1744066" y="3069762"/>
              </a:moveTo>
              <a:lnTo>
                <a:pt x="1744298" y="3069914"/>
              </a:lnTo>
              <a:lnTo>
                <a:pt x="1744557" y="3069784"/>
              </a:lnTo>
              <a:close/>
              <a:moveTo>
                <a:pt x="2126930" y="3069762"/>
              </a:moveTo>
              <a:lnTo>
                <a:pt x="2127163" y="3069914"/>
              </a:lnTo>
              <a:lnTo>
                <a:pt x="2127422" y="3069784"/>
              </a:lnTo>
              <a:close/>
              <a:moveTo>
                <a:pt x="2509795" y="3069762"/>
              </a:moveTo>
              <a:lnTo>
                <a:pt x="2510028" y="3069914"/>
              </a:lnTo>
              <a:lnTo>
                <a:pt x="2510287" y="3069784"/>
              </a:lnTo>
              <a:close/>
              <a:moveTo>
                <a:pt x="2892660" y="3069762"/>
              </a:moveTo>
              <a:lnTo>
                <a:pt x="2892892" y="3069914"/>
              </a:lnTo>
              <a:lnTo>
                <a:pt x="2893151" y="3069784"/>
              </a:lnTo>
              <a:close/>
              <a:moveTo>
                <a:pt x="3275525" y="3069762"/>
              </a:moveTo>
              <a:lnTo>
                <a:pt x="3275758" y="3069914"/>
              </a:lnTo>
              <a:lnTo>
                <a:pt x="3276017" y="3069784"/>
              </a:lnTo>
              <a:close/>
              <a:moveTo>
                <a:pt x="3658390" y="3069762"/>
              </a:moveTo>
              <a:lnTo>
                <a:pt x="3658622" y="3069914"/>
              </a:lnTo>
              <a:lnTo>
                <a:pt x="3658881" y="3069784"/>
              </a:lnTo>
              <a:close/>
              <a:moveTo>
                <a:pt x="207133" y="3020734"/>
              </a:moveTo>
              <a:cubicBezTo>
                <a:pt x="210993" y="3020033"/>
                <a:pt x="215437" y="3020734"/>
                <a:pt x="219648" y="3023070"/>
              </a:cubicBezTo>
              <a:cubicBezTo>
                <a:pt x="228068" y="3026807"/>
                <a:pt x="232747" y="3036150"/>
                <a:pt x="229004" y="3042690"/>
              </a:cubicBezTo>
              <a:cubicBezTo>
                <a:pt x="225261" y="3049230"/>
                <a:pt x="215905" y="3051098"/>
                <a:pt x="207484" y="3047361"/>
              </a:cubicBezTo>
              <a:cubicBezTo>
                <a:pt x="199063" y="3042690"/>
                <a:pt x="195321" y="3034281"/>
                <a:pt x="198128" y="3026807"/>
              </a:cubicBezTo>
              <a:cubicBezTo>
                <a:pt x="199999" y="3023537"/>
                <a:pt x="203274" y="3021435"/>
                <a:pt x="207133" y="3020734"/>
              </a:cubicBezTo>
              <a:close/>
              <a:moveTo>
                <a:pt x="589998" y="3020734"/>
              </a:moveTo>
              <a:cubicBezTo>
                <a:pt x="593858" y="3020033"/>
                <a:pt x="598302" y="3020734"/>
                <a:pt x="602513" y="3023070"/>
              </a:cubicBezTo>
              <a:cubicBezTo>
                <a:pt x="610933" y="3026807"/>
                <a:pt x="615612" y="3036150"/>
                <a:pt x="611869" y="3042690"/>
              </a:cubicBezTo>
              <a:cubicBezTo>
                <a:pt x="608126" y="3049230"/>
                <a:pt x="598770" y="3051098"/>
                <a:pt x="590349" y="3047361"/>
              </a:cubicBezTo>
              <a:cubicBezTo>
                <a:pt x="581928" y="3042690"/>
                <a:pt x="578186" y="3034281"/>
                <a:pt x="580993" y="3026807"/>
              </a:cubicBezTo>
              <a:cubicBezTo>
                <a:pt x="582864" y="3023537"/>
                <a:pt x="586139" y="3021435"/>
                <a:pt x="589998" y="3020734"/>
              </a:cubicBezTo>
              <a:close/>
              <a:moveTo>
                <a:pt x="972863" y="3020734"/>
              </a:moveTo>
              <a:cubicBezTo>
                <a:pt x="976723" y="3020033"/>
                <a:pt x="981167" y="3020734"/>
                <a:pt x="985378" y="3023070"/>
              </a:cubicBezTo>
              <a:cubicBezTo>
                <a:pt x="993798" y="3026807"/>
                <a:pt x="998477" y="3036150"/>
                <a:pt x="994734" y="3042690"/>
              </a:cubicBezTo>
              <a:cubicBezTo>
                <a:pt x="990991" y="3049230"/>
                <a:pt x="981635" y="3051098"/>
                <a:pt x="973214" y="3047361"/>
              </a:cubicBezTo>
              <a:cubicBezTo>
                <a:pt x="964793" y="3042690"/>
                <a:pt x="961051" y="3034281"/>
                <a:pt x="963858" y="3026807"/>
              </a:cubicBezTo>
              <a:cubicBezTo>
                <a:pt x="965729" y="3023537"/>
                <a:pt x="969004" y="3021435"/>
                <a:pt x="972863" y="3020734"/>
              </a:cubicBezTo>
              <a:close/>
              <a:moveTo>
                <a:pt x="1355728" y="3020734"/>
              </a:moveTo>
              <a:cubicBezTo>
                <a:pt x="1359588" y="3020033"/>
                <a:pt x="1364032" y="3020734"/>
                <a:pt x="1368243" y="3023070"/>
              </a:cubicBezTo>
              <a:cubicBezTo>
                <a:pt x="1376663" y="3026807"/>
                <a:pt x="1381342" y="3036150"/>
                <a:pt x="1377599" y="3042690"/>
              </a:cubicBezTo>
              <a:cubicBezTo>
                <a:pt x="1373856" y="3049230"/>
                <a:pt x="1364500" y="3051098"/>
                <a:pt x="1356079" y="3047361"/>
              </a:cubicBezTo>
              <a:cubicBezTo>
                <a:pt x="1347658" y="3042690"/>
                <a:pt x="1343916" y="3034281"/>
                <a:pt x="1346723" y="3026807"/>
              </a:cubicBezTo>
              <a:cubicBezTo>
                <a:pt x="1348594" y="3023537"/>
                <a:pt x="1351869" y="3021435"/>
                <a:pt x="1355728" y="3020734"/>
              </a:cubicBezTo>
              <a:close/>
              <a:moveTo>
                <a:pt x="1738592" y="3020734"/>
              </a:moveTo>
              <a:cubicBezTo>
                <a:pt x="1742452" y="3020033"/>
                <a:pt x="1746896" y="3020734"/>
                <a:pt x="1751107" y="3023070"/>
              </a:cubicBezTo>
              <a:cubicBezTo>
                <a:pt x="1759527" y="3026807"/>
                <a:pt x="1764206" y="3036150"/>
                <a:pt x="1760463" y="3042690"/>
              </a:cubicBezTo>
              <a:cubicBezTo>
                <a:pt x="1756720" y="3049230"/>
                <a:pt x="1747364" y="3051098"/>
                <a:pt x="1738943" y="3047361"/>
              </a:cubicBezTo>
              <a:cubicBezTo>
                <a:pt x="1730522" y="3042690"/>
                <a:pt x="1726780" y="3034281"/>
                <a:pt x="1729587" y="3026807"/>
              </a:cubicBezTo>
              <a:cubicBezTo>
                <a:pt x="1731458" y="3023537"/>
                <a:pt x="1734733" y="3021435"/>
                <a:pt x="1738592" y="3020734"/>
              </a:cubicBezTo>
              <a:close/>
              <a:moveTo>
                <a:pt x="2121457" y="3020734"/>
              </a:moveTo>
              <a:cubicBezTo>
                <a:pt x="2125317" y="3020033"/>
                <a:pt x="2129761" y="3020734"/>
                <a:pt x="2133972" y="3023070"/>
              </a:cubicBezTo>
              <a:cubicBezTo>
                <a:pt x="2142392" y="3026807"/>
                <a:pt x="2147071" y="3036150"/>
                <a:pt x="2143328" y="3042690"/>
              </a:cubicBezTo>
              <a:cubicBezTo>
                <a:pt x="2139585" y="3049230"/>
                <a:pt x="2130229" y="3051098"/>
                <a:pt x="2121808" y="3047361"/>
              </a:cubicBezTo>
              <a:cubicBezTo>
                <a:pt x="2113387" y="3042690"/>
                <a:pt x="2109645" y="3034281"/>
                <a:pt x="2112452" y="3026807"/>
              </a:cubicBezTo>
              <a:cubicBezTo>
                <a:pt x="2114323" y="3023537"/>
                <a:pt x="2117598" y="3021435"/>
                <a:pt x="2121457" y="3020734"/>
              </a:cubicBezTo>
              <a:close/>
              <a:moveTo>
                <a:pt x="2504322" y="3020734"/>
              </a:moveTo>
              <a:cubicBezTo>
                <a:pt x="2508182" y="3020033"/>
                <a:pt x="2512626" y="3020734"/>
                <a:pt x="2516837" y="3023070"/>
              </a:cubicBezTo>
              <a:cubicBezTo>
                <a:pt x="2525257" y="3026807"/>
                <a:pt x="2529936" y="3036150"/>
                <a:pt x="2526193" y="3042690"/>
              </a:cubicBezTo>
              <a:cubicBezTo>
                <a:pt x="2522450" y="3049230"/>
                <a:pt x="2513094" y="3051098"/>
                <a:pt x="2504673" y="3047361"/>
              </a:cubicBezTo>
              <a:cubicBezTo>
                <a:pt x="2496252" y="3042690"/>
                <a:pt x="2492510" y="3034281"/>
                <a:pt x="2495317" y="3026807"/>
              </a:cubicBezTo>
              <a:cubicBezTo>
                <a:pt x="2497188" y="3023537"/>
                <a:pt x="2500463" y="3021435"/>
                <a:pt x="2504322" y="3020734"/>
              </a:cubicBezTo>
              <a:close/>
              <a:moveTo>
                <a:pt x="2887187" y="3020734"/>
              </a:moveTo>
              <a:cubicBezTo>
                <a:pt x="2891047" y="3020033"/>
                <a:pt x="2895491" y="3020734"/>
                <a:pt x="2899701" y="3023070"/>
              </a:cubicBezTo>
              <a:cubicBezTo>
                <a:pt x="2908122" y="3026807"/>
                <a:pt x="2912800" y="3036150"/>
                <a:pt x="2909058" y="3042690"/>
              </a:cubicBezTo>
              <a:cubicBezTo>
                <a:pt x="2905315" y="3049230"/>
                <a:pt x="2895959" y="3051098"/>
                <a:pt x="2887538" y="3047361"/>
              </a:cubicBezTo>
              <a:cubicBezTo>
                <a:pt x="2879117" y="3042690"/>
                <a:pt x="2875375" y="3034281"/>
                <a:pt x="2878182" y="3026807"/>
              </a:cubicBezTo>
              <a:cubicBezTo>
                <a:pt x="2880053" y="3023537"/>
                <a:pt x="2883328" y="3021435"/>
                <a:pt x="2887187" y="3020734"/>
              </a:cubicBezTo>
              <a:close/>
              <a:moveTo>
                <a:pt x="3270052" y="3020734"/>
              </a:moveTo>
              <a:cubicBezTo>
                <a:pt x="3273912" y="3020033"/>
                <a:pt x="3278356" y="3020734"/>
                <a:pt x="3282566" y="3023070"/>
              </a:cubicBezTo>
              <a:cubicBezTo>
                <a:pt x="3290987" y="3026807"/>
                <a:pt x="3295665" y="3036150"/>
                <a:pt x="3291923" y="3042690"/>
              </a:cubicBezTo>
              <a:cubicBezTo>
                <a:pt x="3288180" y="3049230"/>
                <a:pt x="3278824" y="3051098"/>
                <a:pt x="3270403" y="3047361"/>
              </a:cubicBezTo>
              <a:cubicBezTo>
                <a:pt x="3261982" y="3042690"/>
                <a:pt x="3258240" y="3034281"/>
                <a:pt x="3261047" y="3026807"/>
              </a:cubicBezTo>
              <a:cubicBezTo>
                <a:pt x="3262918" y="3023537"/>
                <a:pt x="3266193" y="3021435"/>
                <a:pt x="3270052" y="3020734"/>
              </a:cubicBezTo>
              <a:close/>
              <a:moveTo>
                <a:pt x="3652915" y="3020734"/>
              </a:moveTo>
              <a:cubicBezTo>
                <a:pt x="3656774" y="3020033"/>
                <a:pt x="3661221" y="3020734"/>
                <a:pt x="3665431" y="3023070"/>
              </a:cubicBezTo>
              <a:cubicBezTo>
                <a:pt x="3673852" y="3026807"/>
                <a:pt x="3678530" y="3036150"/>
                <a:pt x="3674785" y="3042690"/>
              </a:cubicBezTo>
              <a:cubicBezTo>
                <a:pt x="3671043" y="3049230"/>
                <a:pt x="3661689" y="3051098"/>
                <a:pt x="3653268" y="3047361"/>
              </a:cubicBezTo>
              <a:cubicBezTo>
                <a:pt x="3644847" y="3042690"/>
                <a:pt x="3641102" y="3034281"/>
                <a:pt x="3643909" y="3026807"/>
              </a:cubicBezTo>
              <a:cubicBezTo>
                <a:pt x="3645780" y="3023537"/>
                <a:pt x="3649058" y="3021435"/>
                <a:pt x="3652915" y="3020734"/>
              </a:cubicBezTo>
              <a:close/>
              <a:moveTo>
                <a:pt x="143861" y="3016530"/>
              </a:moveTo>
              <a:cubicBezTo>
                <a:pt x="158831" y="3016530"/>
                <a:pt x="171930" y="3025873"/>
                <a:pt x="178479" y="3031478"/>
              </a:cubicBezTo>
              <a:cubicBezTo>
                <a:pt x="174737" y="3030544"/>
                <a:pt x="170994" y="3030544"/>
                <a:pt x="167252" y="3030544"/>
              </a:cubicBezTo>
              <a:cubicBezTo>
                <a:pt x="147603" y="3030544"/>
                <a:pt x="131697" y="3034281"/>
                <a:pt x="131697" y="3034281"/>
              </a:cubicBezTo>
              <a:cubicBezTo>
                <a:pt x="131697" y="3034281"/>
                <a:pt x="147603" y="3038018"/>
                <a:pt x="167252" y="3038018"/>
              </a:cubicBezTo>
              <a:cubicBezTo>
                <a:pt x="170994" y="3038018"/>
                <a:pt x="174737" y="3038018"/>
                <a:pt x="178479" y="3038018"/>
              </a:cubicBezTo>
              <a:cubicBezTo>
                <a:pt x="171930" y="3043624"/>
                <a:pt x="158831" y="3052967"/>
                <a:pt x="143861" y="3052967"/>
              </a:cubicBezTo>
              <a:cubicBezTo>
                <a:pt x="122341" y="3052967"/>
                <a:pt x="105499" y="3034281"/>
                <a:pt x="105499" y="3034281"/>
              </a:cubicBezTo>
              <a:cubicBezTo>
                <a:pt x="105499" y="3034281"/>
                <a:pt x="122341" y="3016530"/>
                <a:pt x="143861" y="3016530"/>
              </a:cubicBezTo>
              <a:close/>
              <a:moveTo>
                <a:pt x="415197" y="3016530"/>
              </a:moveTo>
              <a:cubicBezTo>
                <a:pt x="436717" y="3016530"/>
                <a:pt x="453558" y="3034281"/>
                <a:pt x="453558" y="3034281"/>
              </a:cubicBezTo>
              <a:cubicBezTo>
                <a:pt x="453558" y="3034281"/>
                <a:pt x="436717" y="3052967"/>
                <a:pt x="415197" y="3052967"/>
              </a:cubicBezTo>
              <a:cubicBezTo>
                <a:pt x="399291" y="3052967"/>
                <a:pt x="386192" y="3043624"/>
                <a:pt x="380578" y="3038018"/>
              </a:cubicBezTo>
              <a:cubicBezTo>
                <a:pt x="384321" y="3038018"/>
                <a:pt x="388063" y="3038018"/>
                <a:pt x="391806" y="3038018"/>
              </a:cubicBezTo>
              <a:cubicBezTo>
                <a:pt x="411454" y="3038018"/>
                <a:pt x="426425" y="3034281"/>
                <a:pt x="426425" y="3034281"/>
              </a:cubicBezTo>
              <a:cubicBezTo>
                <a:pt x="426425" y="3034281"/>
                <a:pt x="411454" y="3030544"/>
                <a:pt x="391806" y="3030544"/>
              </a:cubicBezTo>
              <a:cubicBezTo>
                <a:pt x="388063" y="3030544"/>
                <a:pt x="384321" y="3030544"/>
                <a:pt x="380578" y="3031478"/>
              </a:cubicBezTo>
              <a:cubicBezTo>
                <a:pt x="386192" y="3025873"/>
                <a:pt x="399291" y="3016530"/>
                <a:pt x="415197" y="3016530"/>
              </a:cubicBezTo>
              <a:close/>
              <a:moveTo>
                <a:pt x="526725" y="3016530"/>
              </a:moveTo>
              <a:cubicBezTo>
                <a:pt x="541696" y="3016530"/>
                <a:pt x="554795" y="3025873"/>
                <a:pt x="561344" y="3031478"/>
              </a:cubicBezTo>
              <a:cubicBezTo>
                <a:pt x="557602" y="3030544"/>
                <a:pt x="553859" y="3030544"/>
                <a:pt x="550117" y="3030544"/>
              </a:cubicBezTo>
              <a:cubicBezTo>
                <a:pt x="530468" y="3030544"/>
                <a:pt x="514562" y="3034281"/>
                <a:pt x="514562" y="3034281"/>
              </a:cubicBezTo>
              <a:cubicBezTo>
                <a:pt x="514562" y="3034281"/>
                <a:pt x="530468" y="3038018"/>
                <a:pt x="550117" y="3038018"/>
              </a:cubicBezTo>
              <a:cubicBezTo>
                <a:pt x="553859" y="3038018"/>
                <a:pt x="557602" y="3038018"/>
                <a:pt x="561344" y="3038018"/>
              </a:cubicBezTo>
              <a:cubicBezTo>
                <a:pt x="554795" y="3043624"/>
                <a:pt x="541696" y="3052967"/>
                <a:pt x="526725" y="3052967"/>
              </a:cubicBezTo>
              <a:cubicBezTo>
                <a:pt x="505206" y="3052967"/>
                <a:pt x="488364" y="3034281"/>
                <a:pt x="488364" y="3034281"/>
              </a:cubicBezTo>
              <a:cubicBezTo>
                <a:pt x="488364" y="3034281"/>
                <a:pt x="505206" y="3016530"/>
                <a:pt x="526725" y="3016530"/>
              </a:cubicBezTo>
              <a:close/>
              <a:moveTo>
                <a:pt x="798062" y="3016530"/>
              </a:moveTo>
              <a:cubicBezTo>
                <a:pt x="819582" y="3016530"/>
                <a:pt x="836423" y="3034281"/>
                <a:pt x="836423" y="3034281"/>
              </a:cubicBezTo>
              <a:cubicBezTo>
                <a:pt x="836423" y="3034281"/>
                <a:pt x="819582" y="3052967"/>
                <a:pt x="798062" y="3052967"/>
              </a:cubicBezTo>
              <a:cubicBezTo>
                <a:pt x="782156" y="3052967"/>
                <a:pt x="769057" y="3043624"/>
                <a:pt x="763443" y="3038018"/>
              </a:cubicBezTo>
              <a:cubicBezTo>
                <a:pt x="767186" y="3038018"/>
                <a:pt x="770928" y="3038018"/>
                <a:pt x="774671" y="3038018"/>
              </a:cubicBezTo>
              <a:cubicBezTo>
                <a:pt x="794319" y="3038018"/>
                <a:pt x="809290" y="3034281"/>
                <a:pt x="809290" y="3034281"/>
              </a:cubicBezTo>
              <a:cubicBezTo>
                <a:pt x="809290" y="3034281"/>
                <a:pt x="794319" y="3030544"/>
                <a:pt x="774671" y="3030544"/>
              </a:cubicBezTo>
              <a:cubicBezTo>
                <a:pt x="770928" y="3030544"/>
                <a:pt x="767186" y="3030544"/>
                <a:pt x="763443" y="3031478"/>
              </a:cubicBezTo>
              <a:cubicBezTo>
                <a:pt x="769057" y="3025873"/>
                <a:pt x="782156" y="3016530"/>
                <a:pt x="798062" y="3016530"/>
              </a:cubicBezTo>
              <a:close/>
              <a:moveTo>
                <a:pt x="909590" y="3016530"/>
              </a:moveTo>
              <a:cubicBezTo>
                <a:pt x="924561" y="3016530"/>
                <a:pt x="937660" y="3025873"/>
                <a:pt x="944209" y="3031478"/>
              </a:cubicBezTo>
              <a:cubicBezTo>
                <a:pt x="940467" y="3030544"/>
                <a:pt x="936724" y="3030544"/>
                <a:pt x="932982" y="3030544"/>
              </a:cubicBezTo>
              <a:cubicBezTo>
                <a:pt x="913333" y="3030544"/>
                <a:pt x="897427" y="3034281"/>
                <a:pt x="897427" y="3034281"/>
              </a:cubicBezTo>
              <a:cubicBezTo>
                <a:pt x="897427" y="3034281"/>
                <a:pt x="913333" y="3038018"/>
                <a:pt x="932982" y="3038018"/>
              </a:cubicBezTo>
              <a:cubicBezTo>
                <a:pt x="936724" y="3038018"/>
                <a:pt x="940467" y="3038018"/>
                <a:pt x="944209" y="3038018"/>
              </a:cubicBezTo>
              <a:cubicBezTo>
                <a:pt x="937660" y="3043624"/>
                <a:pt x="924561" y="3052967"/>
                <a:pt x="909590" y="3052967"/>
              </a:cubicBezTo>
              <a:cubicBezTo>
                <a:pt x="888071" y="3052967"/>
                <a:pt x="871229" y="3034281"/>
                <a:pt x="871229" y="3034281"/>
              </a:cubicBezTo>
              <a:cubicBezTo>
                <a:pt x="871229" y="3034281"/>
                <a:pt x="888071" y="3016530"/>
                <a:pt x="909590" y="3016530"/>
              </a:cubicBezTo>
              <a:close/>
              <a:moveTo>
                <a:pt x="1180927" y="3016530"/>
              </a:moveTo>
              <a:cubicBezTo>
                <a:pt x="1202447" y="3016530"/>
                <a:pt x="1219288" y="3034281"/>
                <a:pt x="1219288" y="3034281"/>
              </a:cubicBezTo>
              <a:cubicBezTo>
                <a:pt x="1219288" y="3034281"/>
                <a:pt x="1202447" y="3052967"/>
                <a:pt x="1180927" y="3052967"/>
              </a:cubicBezTo>
              <a:cubicBezTo>
                <a:pt x="1165021" y="3052967"/>
                <a:pt x="1151922" y="3043624"/>
                <a:pt x="1146308" y="3038018"/>
              </a:cubicBezTo>
              <a:cubicBezTo>
                <a:pt x="1150051" y="3038018"/>
                <a:pt x="1153793" y="3038018"/>
                <a:pt x="1157536" y="3038018"/>
              </a:cubicBezTo>
              <a:cubicBezTo>
                <a:pt x="1177184" y="3038018"/>
                <a:pt x="1192155" y="3034281"/>
                <a:pt x="1192155" y="3034281"/>
              </a:cubicBezTo>
              <a:cubicBezTo>
                <a:pt x="1192155" y="3034281"/>
                <a:pt x="1177184" y="3030544"/>
                <a:pt x="1157536" y="3030544"/>
              </a:cubicBezTo>
              <a:cubicBezTo>
                <a:pt x="1153793" y="3030544"/>
                <a:pt x="1150051" y="3030544"/>
                <a:pt x="1146308" y="3031478"/>
              </a:cubicBezTo>
              <a:cubicBezTo>
                <a:pt x="1151922" y="3025873"/>
                <a:pt x="1165021" y="3016530"/>
                <a:pt x="1180927" y="3016530"/>
              </a:cubicBezTo>
              <a:close/>
              <a:moveTo>
                <a:pt x="1292455" y="3016530"/>
              </a:moveTo>
              <a:cubicBezTo>
                <a:pt x="1307426" y="3016530"/>
                <a:pt x="1320525" y="3025873"/>
                <a:pt x="1327074" y="3031478"/>
              </a:cubicBezTo>
              <a:cubicBezTo>
                <a:pt x="1323332" y="3030544"/>
                <a:pt x="1319589" y="3030544"/>
                <a:pt x="1315847" y="3030544"/>
              </a:cubicBezTo>
              <a:cubicBezTo>
                <a:pt x="1296198" y="3030544"/>
                <a:pt x="1280292" y="3034281"/>
                <a:pt x="1280292" y="3034281"/>
              </a:cubicBezTo>
              <a:cubicBezTo>
                <a:pt x="1280292" y="3034281"/>
                <a:pt x="1296198" y="3038018"/>
                <a:pt x="1315847" y="3038018"/>
              </a:cubicBezTo>
              <a:cubicBezTo>
                <a:pt x="1319589" y="3038018"/>
                <a:pt x="1323332" y="3038018"/>
                <a:pt x="1327074" y="3038018"/>
              </a:cubicBezTo>
              <a:cubicBezTo>
                <a:pt x="1320525" y="3043624"/>
                <a:pt x="1307426" y="3052967"/>
                <a:pt x="1292455" y="3052967"/>
              </a:cubicBezTo>
              <a:cubicBezTo>
                <a:pt x="1270936" y="3052967"/>
                <a:pt x="1254094" y="3034281"/>
                <a:pt x="1254094" y="3034281"/>
              </a:cubicBezTo>
              <a:cubicBezTo>
                <a:pt x="1254094" y="3034281"/>
                <a:pt x="1270936" y="3016530"/>
                <a:pt x="1292455" y="3016530"/>
              </a:cubicBezTo>
              <a:close/>
              <a:moveTo>
                <a:pt x="1563792" y="3016530"/>
              </a:moveTo>
              <a:cubicBezTo>
                <a:pt x="1585312" y="3016530"/>
                <a:pt x="1602153" y="3034281"/>
                <a:pt x="1602153" y="3034281"/>
              </a:cubicBezTo>
              <a:cubicBezTo>
                <a:pt x="1602153" y="3034281"/>
                <a:pt x="1585312" y="3052967"/>
                <a:pt x="1563792" y="3052967"/>
              </a:cubicBezTo>
              <a:cubicBezTo>
                <a:pt x="1547886" y="3052967"/>
                <a:pt x="1534787" y="3043624"/>
                <a:pt x="1529173" y="3038018"/>
              </a:cubicBezTo>
              <a:cubicBezTo>
                <a:pt x="1532916" y="3038018"/>
                <a:pt x="1536658" y="3038018"/>
                <a:pt x="1540401" y="3038018"/>
              </a:cubicBezTo>
              <a:cubicBezTo>
                <a:pt x="1560049" y="3038018"/>
                <a:pt x="1575020" y="3034281"/>
                <a:pt x="1575020" y="3034281"/>
              </a:cubicBezTo>
              <a:cubicBezTo>
                <a:pt x="1575020" y="3034281"/>
                <a:pt x="1560049" y="3030544"/>
                <a:pt x="1540401" y="3030544"/>
              </a:cubicBezTo>
              <a:cubicBezTo>
                <a:pt x="1536658" y="3030544"/>
                <a:pt x="1532916" y="3030544"/>
                <a:pt x="1529173" y="3031478"/>
              </a:cubicBezTo>
              <a:cubicBezTo>
                <a:pt x="1534787" y="3025873"/>
                <a:pt x="1547886" y="3016530"/>
                <a:pt x="1563792" y="3016530"/>
              </a:cubicBezTo>
              <a:close/>
              <a:moveTo>
                <a:pt x="1675319" y="3016530"/>
              </a:moveTo>
              <a:cubicBezTo>
                <a:pt x="1690290" y="3016530"/>
                <a:pt x="1703389" y="3025873"/>
                <a:pt x="1709938" y="3031478"/>
              </a:cubicBezTo>
              <a:cubicBezTo>
                <a:pt x="1706196" y="3030544"/>
                <a:pt x="1702453" y="3030544"/>
                <a:pt x="1698711" y="3030544"/>
              </a:cubicBezTo>
              <a:cubicBezTo>
                <a:pt x="1679062" y="3030544"/>
                <a:pt x="1663156" y="3034281"/>
                <a:pt x="1663156" y="3034281"/>
              </a:cubicBezTo>
              <a:cubicBezTo>
                <a:pt x="1663156" y="3034281"/>
                <a:pt x="1679062" y="3038018"/>
                <a:pt x="1698711" y="3038018"/>
              </a:cubicBezTo>
              <a:cubicBezTo>
                <a:pt x="1702453" y="3038018"/>
                <a:pt x="1706196" y="3038018"/>
                <a:pt x="1709938" y="3038018"/>
              </a:cubicBezTo>
              <a:cubicBezTo>
                <a:pt x="1703389" y="3043624"/>
                <a:pt x="1690290" y="3052967"/>
                <a:pt x="1675319" y="3052967"/>
              </a:cubicBezTo>
              <a:cubicBezTo>
                <a:pt x="1653800" y="3052967"/>
                <a:pt x="1636958" y="3034281"/>
                <a:pt x="1636958" y="3034281"/>
              </a:cubicBezTo>
              <a:cubicBezTo>
                <a:pt x="1636958" y="3034281"/>
                <a:pt x="1653800" y="3016530"/>
                <a:pt x="1675319" y="3016530"/>
              </a:cubicBezTo>
              <a:close/>
              <a:moveTo>
                <a:pt x="1946656" y="3016530"/>
              </a:moveTo>
              <a:cubicBezTo>
                <a:pt x="1968176" y="3016530"/>
                <a:pt x="1985017" y="3034281"/>
                <a:pt x="1985017" y="3034281"/>
              </a:cubicBezTo>
              <a:cubicBezTo>
                <a:pt x="1985017" y="3034281"/>
                <a:pt x="1968176" y="3052967"/>
                <a:pt x="1946656" y="3052967"/>
              </a:cubicBezTo>
              <a:cubicBezTo>
                <a:pt x="1930750" y="3052967"/>
                <a:pt x="1917651" y="3043624"/>
                <a:pt x="1912037" y="3038018"/>
              </a:cubicBezTo>
              <a:cubicBezTo>
                <a:pt x="1915780" y="3038018"/>
                <a:pt x="1919522" y="3038018"/>
                <a:pt x="1923265" y="3038018"/>
              </a:cubicBezTo>
              <a:cubicBezTo>
                <a:pt x="1942913" y="3038018"/>
                <a:pt x="1957884" y="3034281"/>
                <a:pt x="1957884" y="3034281"/>
              </a:cubicBezTo>
              <a:cubicBezTo>
                <a:pt x="1957884" y="3034281"/>
                <a:pt x="1942913" y="3030544"/>
                <a:pt x="1923265" y="3030544"/>
              </a:cubicBezTo>
              <a:cubicBezTo>
                <a:pt x="1919522" y="3030544"/>
                <a:pt x="1915780" y="3030544"/>
                <a:pt x="1912037" y="3031478"/>
              </a:cubicBezTo>
              <a:cubicBezTo>
                <a:pt x="1917651" y="3025873"/>
                <a:pt x="1930750" y="3016530"/>
                <a:pt x="1946656" y="3016530"/>
              </a:cubicBezTo>
              <a:close/>
              <a:moveTo>
                <a:pt x="2058184" y="3016530"/>
              </a:moveTo>
              <a:cubicBezTo>
                <a:pt x="2073155" y="3016530"/>
                <a:pt x="2086254" y="3025873"/>
                <a:pt x="2092803" y="3031478"/>
              </a:cubicBezTo>
              <a:cubicBezTo>
                <a:pt x="2089061" y="3030544"/>
                <a:pt x="2085318" y="3030544"/>
                <a:pt x="2081576" y="3030544"/>
              </a:cubicBezTo>
              <a:cubicBezTo>
                <a:pt x="2061927" y="3030544"/>
                <a:pt x="2046021" y="3034281"/>
                <a:pt x="2046021" y="3034281"/>
              </a:cubicBezTo>
              <a:cubicBezTo>
                <a:pt x="2046021" y="3034281"/>
                <a:pt x="2061927" y="3038018"/>
                <a:pt x="2081576" y="3038018"/>
              </a:cubicBezTo>
              <a:cubicBezTo>
                <a:pt x="2085318" y="3038018"/>
                <a:pt x="2089061" y="3038018"/>
                <a:pt x="2092803" y="3038018"/>
              </a:cubicBezTo>
              <a:cubicBezTo>
                <a:pt x="2086254" y="3043624"/>
                <a:pt x="2073155" y="3052967"/>
                <a:pt x="2058184" y="3052967"/>
              </a:cubicBezTo>
              <a:cubicBezTo>
                <a:pt x="2036665" y="3052967"/>
                <a:pt x="2019823" y="3034281"/>
                <a:pt x="2019823" y="3034281"/>
              </a:cubicBezTo>
              <a:cubicBezTo>
                <a:pt x="2019823" y="3034281"/>
                <a:pt x="2036665" y="3016530"/>
                <a:pt x="2058184" y="3016530"/>
              </a:cubicBezTo>
              <a:close/>
              <a:moveTo>
                <a:pt x="2329521" y="3016530"/>
              </a:moveTo>
              <a:cubicBezTo>
                <a:pt x="2351041" y="3016530"/>
                <a:pt x="2367882" y="3034281"/>
                <a:pt x="2367882" y="3034281"/>
              </a:cubicBezTo>
              <a:cubicBezTo>
                <a:pt x="2367882" y="3034281"/>
                <a:pt x="2351041" y="3052967"/>
                <a:pt x="2329521" y="3052967"/>
              </a:cubicBezTo>
              <a:cubicBezTo>
                <a:pt x="2313615" y="3052967"/>
                <a:pt x="2300516" y="3043624"/>
                <a:pt x="2294902" y="3038018"/>
              </a:cubicBezTo>
              <a:cubicBezTo>
                <a:pt x="2298645" y="3038018"/>
                <a:pt x="2302387" y="3038018"/>
                <a:pt x="2306130" y="3038018"/>
              </a:cubicBezTo>
              <a:cubicBezTo>
                <a:pt x="2325778" y="3038018"/>
                <a:pt x="2340749" y="3034281"/>
                <a:pt x="2340749" y="3034281"/>
              </a:cubicBezTo>
              <a:cubicBezTo>
                <a:pt x="2340749" y="3034281"/>
                <a:pt x="2325778" y="3030544"/>
                <a:pt x="2306130" y="3030544"/>
              </a:cubicBezTo>
              <a:cubicBezTo>
                <a:pt x="2302387" y="3030544"/>
                <a:pt x="2298645" y="3030544"/>
                <a:pt x="2294902" y="3031478"/>
              </a:cubicBezTo>
              <a:cubicBezTo>
                <a:pt x="2300516" y="3025873"/>
                <a:pt x="2313615" y="3016530"/>
                <a:pt x="2329521" y="3016530"/>
              </a:cubicBezTo>
              <a:close/>
              <a:moveTo>
                <a:pt x="2441049" y="3016530"/>
              </a:moveTo>
              <a:cubicBezTo>
                <a:pt x="2456020" y="3016530"/>
                <a:pt x="2469119" y="3025873"/>
                <a:pt x="2475668" y="3031478"/>
              </a:cubicBezTo>
              <a:cubicBezTo>
                <a:pt x="2471926" y="3030544"/>
                <a:pt x="2468183" y="3030544"/>
                <a:pt x="2464441" y="3030544"/>
              </a:cubicBezTo>
              <a:cubicBezTo>
                <a:pt x="2444792" y="3030544"/>
                <a:pt x="2428886" y="3034281"/>
                <a:pt x="2428886" y="3034281"/>
              </a:cubicBezTo>
              <a:cubicBezTo>
                <a:pt x="2428886" y="3034281"/>
                <a:pt x="2444792" y="3038018"/>
                <a:pt x="2464441" y="3038018"/>
              </a:cubicBezTo>
              <a:cubicBezTo>
                <a:pt x="2468183" y="3038018"/>
                <a:pt x="2471926" y="3038018"/>
                <a:pt x="2475668" y="3038018"/>
              </a:cubicBezTo>
              <a:cubicBezTo>
                <a:pt x="2469119" y="3043624"/>
                <a:pt x="2456020" y="3052967"/>
                <a:pt x="2441049" y="3052967"/>
              </a:cubicBezTo>
              <a:cubicBezTo>
                <a:pt x="2419530" y="3052967"/>
                <a:pt x="2402688" y="3034281"/>
                <a:pt x="2402688" y="3034281"/>
              </a:cubicBezTo>
              <a:cubicBezTo>
                <a:pt x="2402688" y="3034281"/>
                <a:pt x="2419530" y="3016530"/>
                <a:pt x="2441049" y="3016530"/>
              </a:cubicBezTo>
              <a:close/>
              <a:moveTo>
                <a:pt x="2712385" y="3016530"/>
              </a:moveTo>
              <a:cubicBezTo>
                <a:pt x="2733906" y="3016530"/>
                <a:pt x="2750747" y="3034281"/>
                <a:pt x="2750747" y="3034281"/>
              </a:cubicBezTo>
              <a:cubicBezTo>
                <a:pt x="2750747" y="3034281"/>
                <a:pt x="2733906" y="3052967"/>
                <a:pt x="2712385" y="3052967"/>
              </a:cubicBezTo>
              <a:cubicBezTo>
                <a:pt x="2696479" y="3052967"/>
                <a:pt x="2683380" y="3043624"/>
                <a:pt x="2677767" y="3038018"/>
              </a:cubicBezTo>
              <a:cubicBezTo>
                <a:pt x="2681510" y="3038018"/>
                <a:pt x="2685252" y="3038018"/>
                <a:pt x="2688995" y="3038018"/>
              </a:cubicBezTo>
              <a:cubicBezTo>
                <a:pt x="2708643" y="3038018"/>
                <a:pt x="2723613" y="3034281"/>
                <a:pt x="2723613" y="3034281"/>
              </a:cubicBezTo>
              <a:cubicBezTo>
                <a:pt x="2723613" y="3034281"/>
                <a:pt x="2708643" y="3030544"/>
                <a:pt x="2688995" y="3030544"/>
              </a:cubicBezTo>
              <a:cubicBezTo>
                <a:pt x="2685252" y="3030544"/>
                <a:pt x="2681510" y="3030544"/>
                <a:pt x="2677767" y="3031478"/>
              </a:cubicBezTo>
              <a:cubicBezTo>
                <a:pt x="2683380" y="3025873"/>
                <a:pt x="2696479" y="3016530"/>
                <a:pt x="2712385" y="3016530"/>
              </a:cubicBezTo>
              <a:close/>
              <a:moveTo>
                <a:pt x="2823914" y="3016530"/>
              </a:moveTo>
              <a:cubicBezTo>
                <a:pt x="2838884" y="3016530"/>
                <a:pt x="2851984" y="3025873"/>
                <a:pt x="2858533" y="3031478"/>
              </a:cubicBezTo>
              <a:cubicBezTo>
                <a:pt x="2854790" y="3030544"/>
                <a:pt x="2851048" y="3030544"/>
                <a:pt x="2847305" y="3030544"/>
              </a:cubicBezTo>
              <a:cubicBezTo>
                <a:pt x="2827657" y="3030544"/>
                <a:pt x="2811751" y="3034281"/>
                <a:pt x="2811751" y="3034281"/>
              </a:cubicBezTo>
              <a:cubicBezTo>
                <a:pt x="2811751" y="3034281"/>
                <a:pt x="2827657" y="3038018"/>
                <a:pt x="2847305" y="3038018"/>
              </a:cubicBezTo>
              <a:cubicBezTo>
                <a:pt x="2851048" y="3038018"/>
                <a:pt x="2854790" y="3038018"/>
                <a:pt x="2858533" y="3038018"/>
              </a:cubicBezTo>
              <a:cubicBezTo>
                <a:pt x="2851984" y="3043624"/>
                <a:pt x="2838884" y="3052967"/>
                <a:pt x="2823914" y="3052967"/>
              </a:cubicBezTo>
              <a:cubicBezTo>
                <a:pt x="2802395" y="3052967"/>
                <a:pt x="2785553" y="3034281"/>
                <a:pt x="2785553" y="3034281"/>
              </a:cubicBezTo>
              <a:cubicBezTo>
                <a:pt x="2785553" y="3034281"/>
                <a:pt x="2802395" y="3016530"/>
                <a:pt x="2823914" y="3016530"/>
              </a:cubicBezTo>
              <a:close/>
              <a:moveTo>
                <a:pt x="3095251" y="3016530"/>
              </a:moveTo>
              <a:cubicBezTo>
                <a:pt x="3116770" y="3016530"/>
                <a:pt x="3133612" y="3034281"/>
                <a:pt x="3133612" y="3034281"/>
              </a:cubicBezTo>
              <a:cubicBezTo>
                <a:pt x="3133612" y="3034281"/>
                <a:pt x="3116770" y="3052967"/>
                <a:pt x="3095251" y="3052967"/>
              </a:cubicBezTo>
              <a:cubicBezTo>
                <a:pt x="3079345" y="3052967"/>
                <a:pt x="3066246" y="3043624"/>
                <a:pt x="3060632" y="3038018"/>
              </a:cubicBezTo>
              <a:cubicBezTo>
                <a:pt x="3064375" y="3038018"/>
                <a:pt x="3068117" y="3038018"/>
                <a:pt x="3071859" y="3038018"/>
              </a:cubicBezTo>
              <a:cubicBezTo>
                <a:pt x="3091508" y="3038018"/>
                <a:pt x="3106478" y="3034281"/>
                <a:pt x="3106478" y="3034281"/>
              </a:cubicBezTo>
              <a:cubicBezTo>
                <a:pt x="3106478" y="3034281"/>
                <a:pt x="3091508" y="3030544"/>
                <a:pt x="3071859" y="3030544"/>
              </a:cubicBezTo>
              <a:cubicBezTo>
                <a:pt x="3068117" y="3030544"/>
                <a:pt x="3064375" y="3030544"/>
                <a:pt x="3060632" y="3031478"/>
              </a:cubicBezTo>
              <a:cubicBezTo>
                <a:pt x="3066246" y="3025873"/>
                <a:pt x="3079345" y="3016530"/>
                <a:pt x="3095251" y="3016530"/>
              </a:cubicBezTo>
              <a:close/>
              <a:moveTo>
                <a:pt x="3206779" y="3016530"/>
              </a:moveTo>
              <a:cubicBezTo>
                <a:pt x="3221749" y="3016530"/>
                <a:pt x="3234848" y="3025873"/>
                <a:pt x="3241398" y="3031478"/>
              </a:cubicBezTo>
              <a:cubicBezTo>
                <a:pt x="3237656" y="3030544"/>
                <a:pt x="3233913" y="3030544"/>
                <a:pt x="3230170" y="3030544"/>
              </a:cubicBezTo>
              <a:cubicBezTo>
                <a:pt x="3210521" y="3030544"/>
                <a:pt x="3194616" y="3034281"/>
                <a:pt x="3194616" y="3034281"/>
              </a:cubicBezTo>
              <a:cubicBezTo>
                <a:pt x="3194616" y="3034281"/>
                <a:pt x="3210521" y="3038018"/>
                <a:pt x="3230170" y="3038018"/>
              </a:cubicBezTo>
              <a:cubicBezTo>
                <a:pt x="3233913" y="3038018"/>
                <a:pt x="3237656" y="3038018"/>
                <a:pt x="3241398" y="3038018"/>
              </a:cubicBezTo>
              <a:cubicBezTo>
                <a:pt x="3234848" y="3043624"/>
                <a:pt x="3221749" y="3052967"/>
                <a:pt x="3206779" y="3052967"/>
              </a:cubicBezTo>
              <a:cubicBezTo>
                <a:pt x="3185259" y="3052967"/>
                <a:pt x="3168418" y="3034281"/>
                <a:pt x="3168418" y="3034281"/>
              </a:cubicBezTo>
              <a:cubicBezTo>
                <a:pt x="3168418" y="3034281"/>
                <a:pt x="3185259" y="3016530"/>
                <a:pt x="3206779" y="3016530"/>
              </a:cubicBezTo>
              <a:close/>
              <a:moveTo>
                <a:pt x="3478116" y="3016530"/>
              </a:moveTo>
              <a:cubicBezTo>
                <a:pt x="3499635" y="3016530"/>
                <a:pt x="3516477" y="3034281"/>
                <a:pt x="3516477" y="3034281"/>
              </a:cubicBezTo>
              <a:cubicBezTo>
                <a:pt x="3516477" y="3034281"/>
                <a:pt x="3499635" y="3052967"/>
                <a:pt x="3478116" y="3052967"/>
              </a:cubicBezTo>
              <a:cubicBezTo>
                <a:pt x="3462210" y="3052967"/>
                <a:pt x="3449111" y="3043624"/>
                <a:pt x="3443496" y="3038018"/>
              </a:cubicBezTo>
              <a:cubicBezTo>
                <a:pt x="3447239" y="3038018"/>
                <a:pt x="3450982" y="3038018"/>
                <a:pt x="3454724" y="3038018"/>
              </a:cubicBezTo>
              <a:cubicBezTo>
                <a:pt x="3474373" y="3038018"/>
                <a:pt x="3489343" y="3034281"/>
                <a:pt x="3489343" y="3034281"/>
              </a:cubicBezTo>
              <a:cubicBezTo>
                <a:pt x="3489343" y="3034281"/>
                <a:pt x="3474373" y="3030544"/>
                <a:pt x="3454724" y="3030544"/>
              </a:cubicBezTo>
              <a:cubicBezTo>
                <a:pt x="3450982" y="3030544"/>
                <a:pt x="3447239" y="3030544"/>
                <a:pt x="3443496" y="3031478"/>
              </a:cubicBezTo>
              <a:cubicBezTo>
                <a:pt x="3449111" y="3025873"/>
                <a:pt x="3462210" y="3016530"/>
                <a:pt x="3478116" y="3016530"/>
              </a:cubicBezTo>
              <a:close/>
              <a:moveTo>
                <a:pt x="3589644" y="3016530"/>
              </a:moveTo>
              <a:cubicBezTo>
                <a:pt x="3604614" y="3016530"/>
                <a:pt x="3617713" y="3025873"/>
                <a:pt x="3624263" y="3031478"/>
              </a:cubicBezTo>
              <a:cubicBezTo>
                <a:pt x="3620518" y="3030544"/>
                <a:pt x="3616776" y="3030544"/>
                <a:pt x="3613035" y="3030544"/>
              </a:cubicBezTo>
              <a:cubicBezTo>
                <a:pt x="3593387" y="3030544"/>
                <a:pt x="3577481" y="3034281"/>
                <a:pt x="3577481" y="3034281"/>
              </a:cubicBezTo>
              <a:cubicBezTo>
                <a:pt x="3577481" y="3034281"/>
                <a:pt x="3593387" y="3038018"/>
                <a:pt x="3613035" y="3038018"/>
              </a:cubicBezTo>
              <a:cubicBezTo>
                <a:pt x="3616776" y="3038018"/>
                <a:pt x="3620518" y="3038018"/>
                <a:pt x="3624263" y="3038018"/>
              </a:cubicBezTo>
              <a:cubicBezTo>
                <a:pt x="3617713" y="3043624"/>
                <a:pt x="3604614" y="3052967"/>
                <a:pt x="3589644" y="3052967"/>
              </a:cubicBezTo>
              <a:cubicBezTo>
                <a:pt x="3568124" y="3052967"/>
                <a:pt x="3551283" y="3034281"/>
                <a:pt x="3551283" y="3034281"/>
              </a:cubicBezTo>
              <a:cubicBezTo>
                <a:pt x="3551283" y="3034281"/>
                <a:pt x="3568124" y="3016530"/>
                <a:pt x="3589644" y="3016530"/>
              </a:cubicBezTo>
              <a:close/>
              <a:moveTo>
                <a:pt x="3860981" y="3016530"/>
              </a:moveTo>
              <a:cubicBezTo>
                <a:pt x="3882498" y="3016530"/>
                <a:pt x="3899340" y="3034281"/>
                <a:pt x="3899340" y="3034281"/>
              </a:cubicBezTo>
              <a:cubicBezTo>
                <a:pt x="3899340" y="3034281"/>
                <a:pt x="3882498" y="3052967"/>
                <a:pt x="3860981" y="3052967"/>
              </a:cubicBezTo>
              <a:cubicBezTo>
                <a:pt x="3845073" y="3052967"/>
                <a:pt x="3831973" y="3043624"/>
                <a:pt x="3826361" y="3038018"/>
              </a:cubicBezTo>
              <a:cubicBezTo>
                <a:pt x="3830102" y="3038018"/>
                <a:pt x="3833845" y="3038018"/>
                <a:pt x="3837589" y="3038018"/>
              </a:cubicBezTo>
              <a:cubicBezTo>
                <a:pt x="3857236" y="3038018"/>
                <a:pt x="3872206" y="3034281"/>
                <a:pt x="3872206" y="3034281"/>
              </a:cubicBezTo>
              <a:cubicBezTo>
                <a:pt x="3872206" y="3034281"/>
                <a:pt x="3857236" y="3030544"/>
                <a:pt x="3837589" y="3030544"/>
              </a:cubicBezTo>
              <a:cubicBezTo>
                <a:pt x="3833845" y="3030544"/>
                <a:pt x="3830102" y="3030544"/>
                <a:pt x="3826361" y="3031478"/>
              </a:cubicBezTo>
              <a:cubicBezTo>
                <a:pt x="3831973" y="3025873"/>
                <a:pt x="3845073" y="3016530"/>
                <a:pt x="3860981" y="3016530"/>
              </a:cubicBezTo>
              <a:close/>
              <a:moveTo>
                <a:pt x="364204" y="3014427"/>
              </a:moveTo>
              <a:cubicBezTo>
                <a:pt x="370052" y="3015595"/>
                <a:pt x="374964" y="3018866"/>
                <a:pt x="377771" y="3024004"/>
              </a:cubicBezTo>
              <a:cubicBezTo>
                <a:pt x="383385" y="3034281"/>
                <a:pt x="376836" y="3048296"/>
                <a:pt x="364672" y="3054836"/>
              </a:cubicBezTo>
              <a:cubicBezTo>
                <a:pt x="351573" y="3062310"/>
                <a:pt x="336603" y="3058573"/>
                <a:pt x="330989" y="3048296"/>
              </a:cubicBezTo>
              <a:cubicBezTo>
                <a:pt x="325375" y="3038018"/>
                <a:pt x="331925" y="3024004"/>
                <a:pt x="345024" y="3017464"/>
              </a:cubicBezTo>
              <a:cubicBezTo>
                <a:pt x="351573" y="3014194"/>
                <a:pt x="358357" y="3013260"/>
                <a:pt x="364204" y="3014427"/>
              </a:cubicBezTo>
              <a:close/>
              <a:moveTo>
                <a:pt x="747069" y="3014427"/>
              </a:moveTo>
              <a:cubicBezTo>
                <a:pt x="752917" y="3015595"/>
                <a:pt x="757829" y="3018866"/>
                <a:pt x="760636" y="3024004"/>
              </a:cubicBezTo>
              <a:cubicBezTo>
                <a:pt x="766250" y="3034281"/>
                <a:pt x="759700" y="3048296"/>
                <a:pt x="747537" y="3054836"/>
              </a:cubicBezTo>
              <a:cubicBezTo>
                <a:pt x="734438" y="3062310"/>
                <a:pt x="719468" y="3058573"/>
                <a:pt x="713854" y="3048296"/>
              </a:cubicBezTo>
              <a:cubicBezTo>
                <a:pt x="708240" y="3038018"/>
                <a:pt x="714790" y="3024004"/>
                <a:pt x="727889" y="3017464"/>
              </a:cubicBezTo>
              <a:cubicBezTo>
                <a:pt x="734438" y="3014194"/>
                <a:pt x="741221" y="3013260"/>
                <a:pt x="747069" y="3014427"/>
              </a:cubicBezTo>
              <a:close/>
              <a:moveTo>
                <a:pt x="1129934" y="3014427"/>
              </a:moveTo>
              <a:cubicBezTo>
                <a:pt x="1135782" y="3015595"/>
                <a:pt x="1140694" y="3018866"/>
                <a:pt x="1143501" y="3024004"/>
              </a:cubicBezTo>
              <a:cubicBezTo>
                <a:pt x="1149115" y="3034281"/>
                <a:pt x="1142565" y="3048296"/>
                <a:pt x="1130402" y="3054836"/>
              </a:cubicBezTo>
              <a:cubicBezTo>
                <a:pt x="1117303" y="3062310"/>
                <a:pt x="1102333" y="3058573"/>
                <a:pt x="1096719" y="3048296"/>
              </a:cubicBezTo>
              <a:cubicBezTo>
                <a:pt x="1091105" y="3038018"/>
                <a:pt x="1097655" y="3024004"/>
                <a:pt x="1110754" y="3017464"/>
              </a:cubicBezTo>
              <a:cubicBezTo>
                <a:pt x="1117303" y="3014194"/>
                <a:pt x="1124086" y="3013260"/>
                <a:pt x="1129934" y="3014427"/>
              </a:cubicBezTo>
              <a:close/>
              <a:moveTo>
                <a:pt x="1512799" y="3014427"/>
              </a:moveTo>
              <a:cubicBezTo>
                <a:pt x="1518647" y="3015595"/>
                <a:pt x="1523559" y="3018866"/>
                <a:pt x="1526366" y="3024004"/>
              </a:cubicBezTo>
              <a:cubicBezTo>
                <a:pt x="1531980" y="3034281"/>
                <a:pt x="1525430" y="3048296"/>
                <a:pt x="1513267" y="3054836"/>
              </a:cubicBezTo>
              <a:cubicBezTo>
                <a:pt x="1500168" y="3062310"/>
                <a:pt x="1485198" y="3058573"/>
                <a:pt x="1479584" y="3048296"/>
              </a:cubicBezTo>
              <a:cubicBezTo>
                <a:pt x="1473970" y="3038018"/>
                <a:pt x="1480520" y="3024004"/>
                <a:pt x="1493619" y="3017464"/>
              </a:cubicBezTo>
              <a:cubicBezTo>
                <a:pt x="1500168" y="3014194"/>
                <a:pt x="1506951" y="3013260"/>
                <a:pt x="1512799" y="3014427"/>
              </a:cubicBezTo>
              <a:close/>
              <a:moveTo>
                <a:pt x="1895663" y="3014427"/>
              </a:moveTo>
              <a:cubicBezTo>
                <a:pt x="1901511" y="3015595"/>
                <a:pt x="1906423" y="3018866"/>
                <a:pt x="1909230" y="3024004"/>
              </a:cubicBezTo>
              <a:cubicBezTo>
                <a:pt x="1914844" y="3034281"/>
                <a:pt x="1908294" y="3048296"/>
                <a:pt x="1896131" y="3054836"/>
              </a:cubicBezTo>
              <a:cubicBezTo>
                <a:pt x="1883032" y="3062310"/>
                <a:pt x="1868062" y="3058573"/>
                <a:pt x="1862448" y="3048296"/>
              </a:cubicBezTo>
              <a:cubicBezTo>
                <a:pt x="1856834" y="3038018"/>
                <a:pt x="1863384" y="3024004"/>
                <a:pt x="1876483" y="3017464"/>
              </a:cubicBezTo>
              <a:cubicBezTo>
                <a:pt x="1883032" y="3014194"/>
                <a:pt x="1889815" y="3013260"/>
                <a:pt x="1895663" y="3014427"/>
              </a:cubicBezTo>
              <a:close/>
              <a:moveTo>
                <a:pt x="2278528" y="3014427"/>
              </a:moveTo>
              <a:cubicBezTo>
                <a:pt x="2284376" y="3015595"/>
                <a:pt x="2289288" y="3018866"/>
                <a:pt x="2292095" y="3024004"/>
              </a:cubicBezTo>
              <a:cubicBezTo>
                <a:pt x="2297709" y="3034281"/>
                <a:pt x="2291159" y="3048296"/>
                <a:pt x="2278996" y="3054836"/>
              </a:cubicBezTo>
              <a:cubicBezTo>
                <a:pt x="2265897" y="3062310"/>
                <a:pt x="2250927" y="3058573"/>
                <a:pt x="2245313" y="3048296"/>
              </a:cubicBezTo>
              <a:cubicBezTo>
                <a:pt x="2239699" y="3038018"/>
                <a:pt x="2246249" y="3024004"/>
                <a:pt x="2259348" y="3017464"/>
              </a:cubicBezTo>
              <a:cubicBezTo>
                <a:pt x="2265897" y="3014194"/>
                <a:pt x="2272680" y="3013260"/>
                <a:pt x="2278528" y="3014427"/>
              </a:cubicBezTo>
              <a:close/>
              <a:moveTo>
                <a:pt x="2661393" y="3014427"/>
              </a:moveTo>
              <a:cubicBezTo>
                <a:pt x="2667240" y="3015595"/>
                <a:pt x="2672153" y="3018866"/>
                <a:pt x="2674960" y="3024004"/>
              </a:cubicBezTo>
              <a:cubicBezTo>
                <a:pt x="2680574" y="3034281"/>
                <a:pt x="2674024" y="3048296"/>
                <a:pt x="2661861" y="3054836"/>
              </a:cubicBezTo>
              <a:cubicBezTo>
                <a:pt x="2648762" y="3062310"/>
                <a:pt x="2633791" y="3058573"/>
                <a:pt x="2628178" y="3048296"/>
              </a:cubicBezTo>
              <a:cubicBezTo>
                <a:pt x="2622564" y="3038018"/>
                <a:pt x="2629113" y="3024004"/>
                <a:pt x="2642212" y="3017464"/>
              </a:cubicBezTo>
              <a:cubicBezTo>
                <a:pt x="2648762" y="3014194"/>
                <a:pt x="2655545" y="3013260"/>
                <a:pt x="2661393" y="3014427"/>
              </a:cubicBezTo>
              <a:close/>
              <a:moveTo>
                <a:pt x="3044258" y="3014427"/>
              </a:moveTo>
              <a:cubicBezTo>
                <a:pt x="3050106" y="3015595"/>
                <a:pt x="3055018" y="3018866"/>
                <a:pt x="3057825" y="3024004"/>
              </a:cubicBezTo>
              <a:cubicBezTo>
                <a:pt x="3063438" y="3034281"/>
                <a:pt x="3056889" y="3048296"/>
                <a:pt x="3044726" y="3054836"/>
              </a:cubicBezTo>
              <a:cubicBezTo>
                <a:pt x="3031627" y="3062310"/>
                <a:pt x="3016657" y="3058573"/>
                <a:pt x="3011043" y="3048296"/>
              </a:cubicBezTo>
              <a:cubicBezTo>
                <a:pt x="3005428" y="3038018"/>
                <a:pt x="3011979" y="3024004"/>
                <a:pt x="3025077" y="3017464"/>
              </a:cubicBezTo>
              <a:cubicBezTo>
                <a:pt x="3031627" y="3014194"/>
                <a:pt x="3038410" y="3013260"/>
                <a:pt x="3044258" y="3014427"/>
              </a:cubicBezTo>
              <a:close/>
              <a:moveTo>
                <a:pt x="3427123" y="3014427"/>
              </a:moveTo>
              <a:cubicBezTo>
                <a:pt x="3432971" y="3015595"/>
                <a:pt x="3437883" y="3018866"/>
                <a:pt x="3440690" y="3024004"/>
              </a:cubicBezTo>
              <a:cubicBezTo>
                <a:pt x="3446304" y="3034281"/>
                <a:pt x="3439754" y="3048296"/>
                <a:pt x="3427591" y="3054836"/>
              </a:cubicBezTo>
              <a:cubicBezTo>
                <a:pt x="3414492" y="3062310"/>
                <a:pt x="3399522" y="3058573"/>
                <a:pt x="3393908" y="3048296"/>
              </a:cubicBezTo>
              <a:cubicBezTo>
                <a:pt x="3388294" y="3038018"/>
                <a:pt x="3394844" y="3024004"/>
                <a:pt x="3407943" y="3017464"/>
              </a:cubicBezTo>
              <a:cubicBezTo>
                <a:pt x="3414492" y="3014194"/>
                <a:pt x="3421275" y="3013260"/>
                <a:pt x="3427123" y="3014427"/>
              </a:cubicBezTo>
              <a:close/>
              <a:moveTo>
                <a:pt x="3809987" y="3014427"/>
              </a:moveTo>
              <a:cubicBezTo>
                <a:pt x="3815836" y="3015595"/>
                <a:pt x="3820748" y="3018866"/>
                <a:pt x="3823553" y="3024004"/>
              </a:cubicBezTo>
              <a:cubicBezTo>
                <a:pt x="3829168" y="3034281"/>
                <a:pt x="3822618" y="3048296"/>
                <a:pt x="3810455" y="3054836"/>
              </a:cubicBezTo>
              <a:cubicBezTo>
                <a:pt x="3797356" y="3062310"/>
                <a:pt x="3782385" y="3058573"/>
                <a:pt x="3776772" y="3048296"/>
              </a:cubicBezTo>
              <a:cubicBezTo>
                <a:pt x="3771157" y="3038018"/>
                <a:pt x="3777706" y="3024004"/>
                <a:pt x="3790807" y="3017464"/>
              </a:cubicBezTo>
              <a:cubicBezTo>
                <a:pt x="3797356" y="3014194"/>
                <a:pt x="3804139" y="3013260"/>
                <a:pt x="3809987" y="3014427"/>
              </a:cubicBezTo>
              <a:close/>
              <a:moveTo>
                <a:pt x="279529" y="2983830"/>
              </a:moveTo>
              <a:cubicBezTo>
                <a:pt x="288885" y="2983830"/>
                <a:pt x="297306" y="2994107"/>
                <a:pt x="297306" y="3006253"/>
              </a:cubicBezTo>
              <a:cubicBezTo>
                <a:pt x="297306" y="3019333"/>
                <a:pt x="288885" y="3029610"/>
                <a:pt x="279529" y="3029610"/>
              </a:cubicBezTo>
              <a:cubicBezTo>
                <a:pt x="269237" y="3029610"/>
                <a:pt x="261752" y="3019333"/>
                <a:pt x="261752" y="3006253"/>
              </a:cubicBezTo>
              <a:cubicBezTo>
                <a:pt x="261752" y="2994107"/>
                <a:pt x="269237" y="2983830"/>
                <a:pt x="279529" y="2983830"/>
              </a:cubicBezTo>
              <a:close/>
              <a:moveTo>
                <a:pt x="662394" y="2983830"/>
              </a:moveTo>
              <a:cubicBezTo>
                <a:pt x="671750" y="2983830"/>
                <a:pt x="680171" y="2994107"/>
                <a:pt x="680171" y="3006253"/>
              </a:cubicBezTo>
              <a:cubicBezTo>
                <a:pt x="680171" y="3019333"/>
                <a:pt x="671750" y="3029610"/>
                <a:pt x="662394" y="3029610"/>
              </a:cubicBezTo>
              <a:cubicBezTo>
                <a:pt x="652102" y="3029610"/>
                <a:pt x="644616" y="3019333"/>
                <a:pt x="644616" y="3006253"/>
              </a:cubicBezTo>
              <a:cubicBezTo>
                <a:pt x="644616" y="2994107"/>
                <a:pt x="652102" y="2983830"/>
                <a:pt x="662394" y="2983830"/>
              </a:cubicBezTo>
              <a:close/>
              <a:moveTo>
                <a:pt x="1045259" y="2983830"/>
              </a:moveTo>
              <a:cubicBezTo>
                <a:pt x="1054615" y="2983830"/>
                <a:pt x="1063036" y="2994107"/>
                <a:pt x="1063036" y="3006253"/>
              </a:cubicBezTo>
              <a:cubicBezTo>
                <a:pt x="1063036" y="3019333"/>
                <a:pt x="1054615" y="3029610"/>
                <a:pt x="1045259" y="3029610"/>
              </a:cubicBezTo>
              <a:cubicBezTo>
                <a:pt x="1034967" y="3029610"/>
                <a:pt x="1027481" y="3019333"/>
                <a:pt x="1027481" y="3006253"/>
              </a:cubicBezTo>
              <a:cubicBezTo>
                <a:pt x="1027481" y="2994107"/>
                <a:pt x="1034967" y="2983830"/>
                <a:pt x="1045259" y="2983830"/>
              </a:cubicBezTo>
              <a:close/>
              <a:moveTo>
                <a:pt x="1428124" y="2983830"/>
              </a:moveTo>
              <a:cubicBezTo>
                <a:pt x="1437480" y="2983830"/>
                <a:pt x="1445901" y="2994107"/>
                <a:pt x="1445901" y="3006253"/>
              </a:cubicBezTo>
              <a:cubicBezTo>
                <a:pt x="1445901" y="3019333"/>
                <a:pt x="1437480" y="3029610"/>
                <a:pt x="1428124" y="3029610"/>
              </a:cubicBezTo>
              <a:cubicBezTo>
                <a:pt x="1417832" y="3029610"/>
                <a:pt x="1410346" y="3019333"/>
                <a:pt x="1410346" y="3006253"/>
              </a:cubicBezTo>
              <a:cubicBezTo>
                <a:pt x="1410346" y="2994107"/>
                <a:pt x="1417832" y="2983830"/>
                <a:pt x="1428124" y="2983830"/>
              </a:cubicBezTo>
              <a:close/>
              <a:moveTo>
                <a:pt x="1810988" y="2983830"/>
              </a:moveTo>
              <a:cubicBezTo>
                <a:pt x="1820344" y="2983830"/>
                <a:pt x="1828765" y="2994107"/>
                <a:pt x="1828765" y="3006253"/>
              </a:cubicBezTo>
              <a:cubicBezTo>
                <a:pt x="1828765" y="3019333"/>
                <a:pt x="1820344" y="3029610"/>
                <a:pt x="1810988" y="3029610"/>
              </a:cubicBezTo>
              <a:cubicBezTo>
                <a:pt x="1800696" y="3029610"/>
                <a:pt x="1793210" y="3019333"/>
                <a:pt x="1793210" y="3006253"/>
              </a:cubicBezTo>
              <a:cubicBezTo>
                <a:pt x="1793210" y="2994107"/>
                <a:pt x="1800696" y="2983830"/>
                <a:pt x="1810988" y="2983830"/>
              </a:cubicBezTo>
              <a:close/>
              <a:moveTo>
                <a:pt x="2193853" y="2983830"/>
              </a:moveTo>
              <a:cubicBezTo>
                <a:pt x="2203209" y="2983830"/>
                <a:pt x="2211630" y="2994107"/>
                <a:pt x="2211630" y="3006253"/>
              </a:cubicBezTo>
              <a:cubicBezTo>
                <a:pt x="2211630" y="3019333"/>
                <a:pt x="2203209" y="3029610"/>
                <a:pt x="2193853" y="3029610"/>
              </a:cubicBezTo>
              <a:cubicBezTo>
                <a:pt x="2183561" y="3029610"/>
                <a:pt x="2176075" y="3019333"/>
                <a:pt x="2176075" y="3006253"/>
              </a:cubicBezTo>
              <a:cubicBezTo>
                <a:pt x="2176075" y="2994107"/>
                <a:pt x="2183561" y="2983830"/>
                <a:pt x="2193853" y="2983830"/>
              </a:cubicBezTo>
              <a:close/>
              <a:moveTo>
                <a:pt x="2576718" y="2983830"/>
              </a:moveTo>
              <a:cubicBezTo>
                <a:pt x="2586074" y="2983830"/>
                <a:pt x="2594495" y="2994107"/>
                <a:pt x="2594495" y="3006253"/>
              </a:cubicBezTo>
              <a:cubicBezTo>
                <a:pt x="2594495" y="3019333"/>
                <a:pt x="2586074" y="3029610"/>
                <a:pt x="2576718" y="3029610"/>
              </a:cubicBezTo>
              <a:cubicBezTo>
                <a:pt x="2566425" y="3029610"/>
                <a:pt x="2558940" y="3019333"/>
                <a:pt x="2558940" y="3006253"/>
              </a:cubicBezTo>
              <a:cubicBezTo>
                <a:pt x="2558940" y="2994107"/>
                <a:pt x="2566425" y="2983830"/>
                <a:pt x="2576718" y="2983830"/>
              </a:cubicBezTo>
              <a:close/>
              <a:moveTo>
                <a:pt x="2959582" y="2983830"/>
              </a:moveTo>
              <a:cubicBezTo>
                <a:pt x="2968939" y="2983830"/>
                <a:pt x="2977360" y="2994107"/>
                <a:pt x="2977360" y="3006253"/>
              </a:cubicBezTo>
              <a:cubicBezTo>
                <a:pt x="2977360" y="3019333"/>
                <a:pt x="2968939" y="3029610"/>
                <a:pt x="2959582" y="3029610"/>
              </a:cubicBezTo>
              <a:cubicBezTo>
                <a:pt x="2949291" y="3029610"/>
                <a:pt x="2941805" y="3019333"/>
                <a:pt x="2941805" y="3006253"/>
              </a:cubicBezTo>
              <a:cubicBezTo>
                <a:pt x="2941805" y="2994107"/>
                <a:pt x="2949291" y="2983830"/>
                <a:pt x="2959582" y="2983830"/>
              </a:cubicBezTo>
              <a:close/>
              <a:moveTo>
                <a:pt x="3342447" y="2983830"/>
              </a:moveTo>
              <a:cubicBezTo>
                <a:pt x="3351803" y="2983830"/>
                <a:pt x="3360224" y="2994107"/>
                <a:pt x="3360224" y="3006253"/>
              </a:cubicBezTo>
              <a:cubicBezTo>
                <a:pt x="3360224" y="3019333"/>
                <a:pt x="3351803" y="3029610"/>
                <a:pt x="3342447" y="3029610"/>
              </a:cubicBezTo>
              <a:cubicBezTo>
                <a:pt x="3332156" y="3029610"/>
                <a:pt x="3324670" y="3019333"/>
                <a:pt x="3324670" y="3006253"/>
              </a:cubicBezTo>
              <a:cubicBezTo>
                <a:pt x="3324670" y="2994107"/>
                <a:pt x="3332156" y="2983830"/>
                <a:pt x="3342447" y="2983830"/>
              </a:cubicBezTo>
              <a:close/>
              <a:moveTo>
                <a:pt x="3725310" y="2983830"/>
              </a:moveTo>
              <a:cubicBezTo>
                <a:pt x="3734668" y="2983830"/>
                <a:pt x="3743089" y="2994107"/>
                <a:pt x="3743089" y="3006253"/>
              </a:cubicBezTo>
              <a:cubicBezTo>
                <a:pt x="3743089" y="3019333"/>
                <a:pt x="3734668" y="3029610"/>
                <a:pt x="3725310" y="3029610"/>
              </a:cubicBezTo>
              <a:cubicBezTo>
                <a:pt x="3715018" y="3029610"/>
                <a:pt x="3707535" y="3019333"/>
                <a:pt x="3707535" y="3006253"/>
              </a:cubicBezTo>
              <a:cubicBezTo>
                <a:pt x="3707535" y="2994107"/>
                <a:pt x="3715018" y="2983830"/>
                <a:pt x="3725310" y="2983830"/>
              </a:cubicBezTo>
              <a:close/>
              <a:moveTo>
                <a:pt x="177778" y="2967947"/>
              </a:moveTo>
              <a:cubicBezTo>
                <a:pt x="183859" y="2967480"/>
                <a:pt x="191578" y="2967947"/>
                <a:pt x="198128" y="2971684"/>
              </a:cubicBezTo>
              <a:cubicBezTo>
                <a:pt x="208420" y="2978224"/>
                <a:pt x="213098" y="2989435"/>
                <a:pt x="214969" y="2995041"/>
              </a:cubicBezTo>
              <a:cubicBezTo>
                <a:pt x="213098" y="2993173"/>
                <a:pt x="210291" y="2991304"/>
                <a:pt x="208420" y="2990370"/>
              </a:cubicBezTo>
              <a:cubicBezTo>
                <a:pt x="195321" y="2982895"/>
                <a:pt x="184093" y="2980092"/>
                <a:pt x="184093" y="2980092"/>
              </a:cubicBezTo>
              <a:cubicBezTo>
                <a:pt x="184093" y="2980092"/>
                <a:pt x="192514" y="2987567"/>
                <a:pt x="205613" y="2995041"/>
              </a:cubicBezTo>
              <a:cubicBezTo>
                <a:pt x="207484" y="2996910"/>
                <a:pt x="210291" y="2997844"/>
                <a:pt x="213098" y="2998778"/>
              </a:cubicBezTo>
              <a:cubicBezTo>
                <a:pt x="206549" y="3000647"/>
                <a:pt x="194385" y="3001581"/>
                <a:pt x="185029" y="2995975"/>
              </a:cubicBezTo>
              <a:cubicBezTo>
                <a:pt x="170994" y="2987567"/>
                <a:pt x="167252" y="2969815"/>
                <a:pt x="167252" y="2969815"/>
              </a:cubicBezTo>
              <a:cubicBezTo>
                <a:pt x="167252" y="2969815"/>
                <a:pt x="171696" y="2968414"/>
                <a:pt x="177778" y="2967947"/>
              </a:cubicBezTo>
              <a:close/>
              <a:moveTo>
                <a:pt x="381163" y="2967947"/>
              </a:moveTo>
              <a:cubicBezTo>
                <a:pt x="387362" y="2968414"/>
                <a:pt x="391806" y="2969815"/>
                <a:pt x="391806" y="2969815"/>
              </a:cubicBezTo>
              <a:cubicBezTo>
                <a:pt x="391806" y="2969815"/>
                <a:pt x="388063" y="2987567"/>
                <a:pt x="374029" y="2995975"/>
              </a:cubicBezTo>
              <a:cubicBezTo>
                <a:pt x="363737" y="3001581"/>
                <a:pt x="351573" y="3000647"/>
                <a:pt x="345959" y="2998778"/>
              </a:cubicBezTo>
              <a:cubicBezTo>
                <a:pt x="347831" y="2997844"/>
                <a:pt x="350638" y="2996910"/>
                <a:pt x="353444" y="2995041"/>
              </a:cubicBezTo>
              <a:cubicBezTo>
                <a:pt x="365608" y="2987567"/>
                <a:pt x="374964" y="2980092"/>
                <a:pt x="374964" y="2980092"/>
              </a:cubicBezTo>
              <a:cubicBezTo>
                <a:pt x="374964" y="2980092"/>
                <a:pt x="362801" y="2982895"/>
                <a:pt x="350638" y="2990370"/>
              </a:cubicBezTo>
              <a:cubicBezTo>
                <a:pt x="347831" y="2991304"/>
                <a:pt x="345959" y="2993173"/>
                <a:pt x="343152" y="2995041"/>
              </a:cubicBezTo>
              <a:cubicBezTo>
                <a:pt x="345024" y="2989435"/>
                <a:pt x="350638" y="2978224"/>
                <a:pt x="359994" y="2971684"/>
              </a:cubicBezTo>
              <a:cubicBezTo>
                <a:pt x="367012" y="2967947"/>
                <a:pt x="374964" y="2967480"/>
                <a:pt x="381163" y="2967947"/>
              </a:cubicBezTo>
              <a:close/>
              <a:moveTo>
                <a:pt x="560642" y="2967947"/>
              </a:moveTo>
              <a:cubicBezTo>
                <a:pt x="566724" y="2967480"/>
                <a:pt x="574443" y="2967947"/>
                <a:pt x="580993" y="2971684"/>
              </a:cubicBezTo>
              <a:cubicBezTo>
                <a:pt x="591285" y="2978224"/>
                <a:pt x="595963" y="2989435"/>
                <a:pt x="597834" y="2995041"/>
              </a:cubicBezTo>
              <a:cubicBezTo>
                <a:pt x="595963" y="2993173"/>
                <a:pt x="593156" y="2991304"/>
                <a:pt x="591285" y="2990370"/>
              </a:cubicBezTo>
              <a:cubicBezTo>
                <a:pt x="578186" y="2982895"/>
                <a:pt x="566958" y="2980092"/>
                <a:pt x="566958" y="2980092"/>
              </a:cubicBezTo>
              <a:cubicBezTo>
                <a:pt x="566958" y="2980092"/>
                <a:pt x="575379" y="2987567"/>
                <a:pt x="588478" y="2995041"/>
              </a:cubicBezTo>
              <a:cubicBezTo>
                <a:pt x="590349" y="2996910"/>
                <a:pt x="593156" y="2997844"/>
                <a:pt x="595963" y="2998778"/>
              </a:cubicBezTo>
              <a:cubicBezTo>
                <a:pt x="589414" y="3000647"/>
                <a:pt x="577250" y="3001581"/>
                <a:pt x="567894" y="2995975"/>
              </a:cubicBezTo>
              <a:cubicBezTo>
                <a:pt x="553859" y="2987567"/>
                <a:pt x="550117" y="2969815"/>
                <a:pt x="550117" y="2969815"/>
              </a:cubicBezTo>
              <a:cubicBezTo>
                <a:pt x="550117" y="2969815"/>
                <a:pt x="554561" y="2968414"/>
                <a:pt x="560642" y="2967947"/>
              </a:cubicBezTo>
              <a:close/>
              <a:moveTo>
                <a:pt x="764028" y="2967947"/>
              </a:moveTo>
              <a:cubicBezTo>
                <a:pt x="770226" y="2968414"/>
                <a:pt x="774671" y="2969815"/>
                <a:pt x="774671" y="2969815"/>
              </a:cubicBezTo>
              <a:cubicBezTo>
                <a:pt x="774671" y="2969815"/>
                <a:pt x="770928" y="2987567"/>
                <a:pt x="756894" y="2995975"/>
              </a:cubicBezTo>
              <a:cubicBezTo>
                <a:pt x="746601" y="3001581"/>
                <a:pt x="734438" y="3000647"/>
                <a:pt x="728824" y="2998778"/>
              </a:cubicBezTo>
              <a:cubicBezTo>
                <a:pt x="730696" y="2997844"/>
                <a:pt x="733502" y="2996910"/>
                <a:pt x="736309" y="2995041"/>
              </a:cubicBezTo>
              <a:cubicBezTo>
                <a:pt x="748473" y="2987567"/>
                <a:pt x="757829" y="2980092"/>
                <a:pt x="757829" y="2980092"/>
              </a:cubicBezTo>
              <a:cubicBezTo>
                <a:pt x="757829" y="2980092"/>
                <a:pt x="745666" y="2982895"/>
                <a:pt x="733502" y="2990370"/>
              </a:cubicBezTo>
              <a:cubicBezTo>
                <a:pt x="730696" y="2991304"/>
                <a:pt x="728824" y="2993173"/>
                <a:pt x="726017" y="2995041"/>
              </a:cubicBezTo>
              <a:cubicBezTo>
                <a:pt x="727889" y="2989435"/>
                <a:pt x="733502" y="2978224"/>
                <a:pt x="742859" y="2971684"/>
              </a:cubicBezTo>
              <a:cubicBezTo>
                <a:pt x="749876" y="2967947"/>
                <a:pt x="757829" y="2967480"/>
                <a:pt x="764028" y="2967947"/>
              </a:cubicBezTo>
              <a:close/>
              <a:moveTo>
                <a:pt x="943508" y="2967947"/>
              </a:moveTo>
              <a:cubicBezTo>
                <a:pt x="949589" y="2967480"/>
                <a:pt x="957308" y="2967947"/>
                <a:pt x="963858" y="2971684"/>
              </a:cubicBezTo>
              <a:cubicBezTo>
                <a:pt x="974150" y="2978224"/>
                <a:pt x="978828" y="2989435"/>
                <a:pt x="980699" y="2995041"/>
              </a:cubicBezTo>
              <a:cubicBezTo>
                <a:pt x="978828" y="2993173"/>
                <a:pt x="976021" y="2991304"/>
                <a:pt x="974150" y="2990370"/>
              </a:cubicBezTo>
              <a:cubicBezTo>
                <a:pt x="961051" y="2982895"/>
                <a:pt x="949823" y="2980092"/>
                <a:pt x="949823" y="2980092"/>
              </a:cubicBezTo>
              <a:cubicBezTo>
                <a:pt x="949823" y="2980092"/>
                <a:pt x="958244" y="2987567"/>
                <a:pt x="971343" y="2995041"/>
              </a:cubicBezTo>
              <a:cubicBezTo>
                <a:pt x="973214" y="2996910"/>
                <a:pt x="976021" y="2997844"/>
                <a:pt x="978828" y="2998778"/>
              </a:cubicBezTo>
              <a:cubicBezTo>
                <a:pt x="972279" y="3000647"/>
                <a:pt x="960115" y="3001581"/>
                <a:pt x="950759" y="2995975"/>
              </a:cubicBezTo>
              <a:cubicBezTo>
                <a:pt x="936724" y="2987567"/>
                <a:pt x="932982" y="2969815"/>
                <a:pt x="932982" y="2969815"/>
              </a:cubicBezTo>
              <a:cubicBezTo>
                <a:pt x="932982" y="2969815"/>
                <a:pt x="937426" y="2968414"/>
                <a:pt x="943508" y="2967947"/>
              </a:cubicBezTo>
              <a:close/>
              <a:moveTo>
                <a:pt x="1146893" y="2967947"/>
              </a:moveTo>
              <a:cubicBezTo>
                <a:pt x="1153091" y="2968414"/>
                <a:pt x="1157536" y="2969815"/>
                <a:pt x="1157536" y="2969815"/>
              </a:cubicBezTo>
              <a:cubicBezTo>
                <a:pt x="1157536" y="2969815"/>
                <a:pt x="1153793" y="2987567"/>
                <a:pt x="1139759" y="2995975"/>
              </a:cubicBezTo>
              <a:cubicBezTo>
                <a:pt x="1129466" y="3001581"/>
                <a:pt x="1117303" y="3000647"/>
                <a:pt x="1111689" y="2998778"/>
              </a:cubicBezTo>
              <a:cubicBezTo>
                <a:pt x="1113561" y="2997844"/>
                <a:pt x="1116367" y="2996910"/>
                <a:pt x="1119174" y="2995041"/>
              </a:cubicBezTo>
              <a:cubicBezTo>
                <a:pt x="1131338" y="2987567"/>
                <a:pt x="1140694" y="2980092"/>
                <a:pt x="1140694" y="2980092"/>
              </a:cubicBezTo>
              <a:cubicBezTo>
                <a:pt x="1140694" y="2980092"/>
                <a:pt x="1128531" y="2982895"/>
                <a:pt x="1116367" y="2990370"/>
              </a:cubicBezTo>
              <a:cubicBezTo>
                <a:pt x="1113561" y="2991304"/>
                <a:pt x="1111689" y="2993173"/>
                <a:pt x="1108882" y="2995041"/>
              </a:cubicBezTo>
              <a:cubicBezTo>
                <a:pt x="1110754" y="2989435"/>
                <a:pt x="1116367" y="2978224"/>
                <a:pt x="1125724" y="2971684"/>
              </a:cubicBezTo>
              <a:cubicBezTo>
                <a:pt x="1132741" y="2967947"/>
                <a:pt x="1140694" y="2967480"/>
                <a:pt x="1146893" y="2967947"/>
              </a:cubicBezTo>
              <a:close/>
              <a:moveTo>
                <a:pt x="1326372" y="2967947"/>
              </a:moveTo>
              <a:cubicBezTo>
                <a:pt x="1332454" y="2967480"/>
                <a:pt x="1340173" y="2967947"/>
                <a:pt x="1346723" y="2971684"/>
              </a:cubicBezTo>
              <a:cubicBezTo>
                <a:pt x="1357015" y="2978224"/>
                <a:pt x="1361693" y="2989435"/>
                <a:pt x="1363564" y="2995041"/>
              </a:cubicBezTo>
              <a:cubicBezTo>
                <a:pt x="1361693" y="2993173"/>
                <a:pt x="1358886" y="2991304"/>
                <a:pt x="1357015" y="2990370"/>
              </a:cubicBezTo>
              <a:cubicBezTo>
                <a:pt x="1343916" y="2982895"/>
                <a:pt x="1332688" y="2980092"/>
                <a:pt x="1332688" y="2980092"/>
              </a:cubicBezTo>
              <a:cubicBezTo>
                <a:pt x="1332688" y="2980092"/>
                <a:pt x="1341109" y="2987567"/>
                <a:pt x="1354208" y="2995041"/>
              </a:cubicBezTo>
              <a:cubicBezTo>
                <a:pt x="1356079" y="2996910"/>
                <a:pt x="1358886" y="2997844"/>
                <a:pt x="1361693" y="2998778"/>
              </a:cubicBezTo>
              <a:cubicBezTo>
                <a:pt x="1355144" y="3000647"/>
                <a:pt x="1342980" y="3001581"/>
                <a:pt x="1333624" y="2995975"/>
              </a:cubicBezTo>
              <a:cubicBezTo>
                <a:pt x="1319589" y="2987567"/>
                <a:pt x="1315847" y="2969815"/>
                <a:pt x="1315847" y="2969815"/>
              </a:cubicBezTo>
              <a:cubicBezTo>
                <a:pt x="1315847" y="2969815"/>
                <a:pt x="1320291" y="2968414"/>
                <a:pt x="1326372" y="2967947"/>
              </a:cubicBezTo>
              <a:close/>
              <a:moveTo>
                <a:pt x="1529758" y="2967947"/>
              </a:moveTo>
              <a:cubicBezTo>
                <a:pt x="1535956" y="2968414"/>
                <a:pt x="1540401" y="2969815"/>
                <a:pt x="1540401" y="2969815"/>
              </a:cubicBezTo>
              <a:cubicBezTo>
                <a:pt x="1540401" y="2969815"/>
                <a:pt x="1536658" y="2987567"/>
                <a:pt x="1522624" y="2995975"/>
              </a:cubicBezTo>
              <a:cubicBezTo>
                <a:pt x="1512331" y="3001581"/>
                <a:pt x="1500168" y="3000647"/>
                <a:pt x="1494554" y="2998778"/>
              </a:cubicBezTo>
              <a:cubicBezTo>
                <a:pt x="1496426" y="2997844"/>
                <a:pt x="1499232" y="2996910"/>
                <a:pt x="1502039" y="2995041"/>
              </a:cubicBezTo>
              <a:cubicBezTo>
                <a:pt x="1514203" y="2987567"/>
                <a:pt x="1523559" y="2980092"/>
                <a:pt x="1523559" y="2980092"/>
              </a:cubicBezTo>
              <a:cubicBezTo>
                <a:pt x="1523559" y="2980092"/>
                <a:pt x="1511396" y="2982895"/>
                <a:pt x="1499232" y="2990370"/>
              </a:cubicBezTo>
              <a:cubicBezTo>
                <a:pt x="1496426" y="2991304"/>
                <a:pt x="1494554" y="2993173"/>
                <a:pt x="1491747" y="2995041"/>
              </a:cubicBezTo>
              <a:cubicBezTo>
                <a:pt x="1493619" y="2989435"/>
                <a:pt x="1499232" y="2978224"/>
                <a:pt x="1508589" y="2971684"/>
              </a:cubicBezTo>
              <a:cubicBezTo>
                <a:pt x="1515606" y="2967947"/>
                <a:pt x="1523559" y="2967480"/>
                <a:pt x="1529758" y="2967947"/>
              </a:cubicBezTo>
              <a:close/>
              <a:moveTo>
                <a:pt x="1709236" y="2967947"/>
              </a:moveTo>
              <a:cubicBezTo>
                <a:pt x="1715318" y="2967480"/>
                <a:pt x="1723037" y="2967947"/>
                <a:pt x="1729587" y="2971684"/>
              </a:cubicBezTo>
              <a:cubicBezTo>
                <a:pt x="1739879" y="2978224"/>
                <a:pt x="1744557" y="2989435"/>
                <a:pt x="1746428" y="2995041"/>
              </a:cubicBezTo>
              <a:cubicBezTo>
                <a:pt x="1744557" y="2993173"/>
                <a:pt x="1741750" y="2991304"/>
                <a:pt x="1739879" y="2990370"/>
              </a:cubicBezTo>
              <a:cubicBezTo>
                <a:pt x="1726780" y="2982895"/>
                <a:pt x="1715552" y="2980092"/>
                <a:pt x="1715552" y="2980092"/>
              </a:cubicBezTo>
              <a:cubicBezTo>
                <a:pt x="1715552" y="2980092"/>
                <a:pt x="1723973" y="2987567"/>
                <a:pt x="1737072" y="2995041"/>
              </a:cubicBezTo>
              <a:cubicBezTo>
                <a:pt x="1738943" y="2996910"/>
                <a:pt x="1741750" y="2997844"/>
                <a:pt x="1744557" y="2998778"/>
              </a:cubicBezTo>
              <a:cubicBezTo>
                <a:pt x="1738008" y="3000647"/>
                <a:pt x="1725844" y="3001581"/>
                <a:pt x="1716488" y="2995975"/>
              </a:cubicBezTo>
              <a:cubicBezTo>
                <a:pt x="1702453" y="2987567"/>
                <a:pt x="1698711" y="2969815"/>
                <a:pt x="1698711" y="2969815"/>
              </a:cubicBezTo>
              <a:cubicBezTo>
                <a:pt x="1698711" y="2969815"/>
                <a:pt x="1703155" y="2968414"/>
                <a:pt x="1709236" y="2967947"/>
              </a:cubicBezTo>
              <a:close/>
              <a:moveTo>
                <a:pt x="1912622" y="2967947"/>
              </a:moveTo>
              <a:cubicBezTo>
                <a:pt x="1918820" y="2968414"/>
                <a:pt x="1923265" y="2969815"/>
                <a:pt x="1923265" y="2969815"/>
              </a:cubicBezTo>
              <a:cubicBezTo>
                <a:pt x="1923265" y="2969815"/>
                <a:pt x="1919522" y="2987567"/>
                <a:pt x="1905488" y="2995975"/>
              </a:cubicBezTo>
              <a:cubicBezTo>
                <a:pt x="1895195" y="3001581"/>
                <a:pt x="1883032" y="3000647"/>
                <a:pt x="1877418" y="2998778"/>
              </a:cubicBezTo>
              <a:cubicBezTo>
                <a:pt x="1879290" y="2997844"/>
                <a:pt x="1882096" y="2996910"/>
                <a:pt x="1884903" y="2995041"/>
              </a:cubicBezTo>
              <a:cubicBezTo>
                <a:pt x="1897067" y="2987567"/>
                <a:pt x="1906423" y="2980092"/>
                <a:pt x="1906423" y="2980092"/>
              </a:cubicBezTo>
              <a:cubicBezTo>
                <a:pt x="1906423" y="2980092"/>
                <a:pt x="1894260" y="2982895"/>
                <a:pt x="1882096" y="2990370"/>
              </a:cubicBezTo>
              <a:cubicBezTo>
                <a:pt x="1879290" y="2991304"/>
                <a:pt x="1877418" y="2993173"/>
                <a:pt x="1874611" y="2995041"/>
              </a:cubicBezTo>
              <a:cubicBezTo>
                <a:pt x="1876483" y="2989435"/>
                <a:pt x="1882096" y="2978224"/>
                <a:pt x="1891453" y="2971684"/>
              </a:cubicBezTo>
              <a:cubicBezTo>
                <a:pt x="1898470" y="2967947"/>
                <a:pt x="1906423" y="2967480"/>
                <a:pt x="1912622" y="2967947"/>
              </a:cubicBezTo>
              <a:close/>
              <a:moveTo>
                <a:pt x="2092101" y="2967947"/>
              </a:moveTo>
              <a:cubicBezTo>
                <a:pt x="2098183" y="2967480"/>
                <a:pt x="2105902" y="2967947"/>
                <a:pt x="2112452" y="2971684"/>
              </a:cubicBezTo>
              <a:cubicBezTo>
                <a:pt x="2122744" y="2978224"/>
                <a:pt x="2127422" y="2989435"/>
                <a:pt x="2129293" y="2995041"/>
              </a:cubicBezTo>
              <a:cubicBezTo>
                <a:pt x="2127422" y="2993173"/>
                <a:pt x="2124615" y="2991304"/>
                <a:pt x="2122744" y="2990370"/>
              </a:cubicBezTo>
              <a:cubicBezTo>
                <a:pt x="2109645" y="2982895"/>
                <a:pt x="2098417" y="2980092"/>
                <a:pt x="2098417" y="2980092"/>
              </a:cubicBezTo>
              <a:cubicBezTo>
                <a:pt x="2098417" y="2980092"/>
                <a:pt x="2106838" y="2987567"/>
                <a:pt x="2119937" y="2995041"/>
              </a:cubicBezTo>
              <a:cubicBezTo>
                <a:pt x="2121808" y="2996910"/>
                <a:pt x="2124615" y="2997844"/>
                <a:pt x="2127422" y="2998778"/>
              </a:cubicBezTo>
              <a:cubicBezTo>
                <a:pt x="2120873" y="3000647"/>
                <a:pt x="2108709" y="3001581"/>
                <a:pt x="2099353" y="2995975"/>
              </a:cubicBezTo>
              <a:cubicBezTo>
                <a:pt x="2085318" y="2987567"/>
                <a:pt x="2081576" y="2969815"/>
                <a:pt x="2081576" y="2969815"/>
              </a:cubicBezTo>
              <a:cubicBezTo>
                <a:pt x="2081576" y="2969815"/>
                <a:pt x="2086020" y="2968414"/>
                <a:pt x="2092101" y="2967947"/>
              </a:cubicBezTo>
              <a:close/>
              <a:moveTo>
                <a:pt x="2295487" y="2967947"/>
              </a:moveTo>
              <a:cubicBezTo>
                <a:pt x="2301685" y="2968414"/>
                <a:pt x="2306130" y="2969815"/>
                <a:pt x="2306130" y="2969815"/>
              </a:cubicBezTo>
              <a:cubicBezTo>
                <a:pt x="2306130" y="2969815"/>
                <a:pt x="2302387" y="2987567"/>
                <a:pt x="2288353" y="2995975"/>
              </a:cubicBezTo>
              <a:cubicBezTo>
                <a:pt x="2278060" y="3001581"/>
                <a:pt x="2265897" y="3000647"/>
                <a:pt x="2260283" y="2998778"/>
              </a:cubicBezTo>
              <a:cubicBezTo>
                <a:pt x="2262155" y="2997844"/>
                <a:pt x="2264961" y="2996910"/>
                <a:pt x="2267768" y="2995041"/>
              </a:cubicBezTo>
              <a:cubicBezTo>
                <a:pt x="2279932" y="2987567"/>
                <a:pt x="2289288" y="2980092"/>
                <a:pt x="2289288" y="2980092"/>
              </a:cubicBezTo>
              <a:cubicBezTo>
                <a:pt x="2289288" y="2980092"/>
                <a:pt x="2277125" y="2982895"/>
                <a:pt x="2264961" y="2990370"/>
              </a:cubicBezTo>
              <a:cubicBezTo>
                <a:pt x="2262155" y="2991304"/>
                <a:pt x="2260283" y="2993173"/>
                <a:pt x="2257476" y="2995041"/>
              </a:cubicBezTo>
              <a:cubicBezTo>
                <a:pt x="2259348" y="2989435"/>
                <a:pt x="2264961" y="2978224"/>
                <a:pt x="2274318" y="2971684"/>
              </a:cubicBezTo>
              <a:cubicBezTo>
                <a:pt x="2281335" y="2967947"/>
                <a:pt x="2289288" y="2967480"/>
                <a:pt x="2295487" y="2967947"/>
              </a:cubicBezTo>
              <a:close/>
              <a:moveTo>
                <a:pt x="2474966" y="2967947"/>
              </a:moveTo>
              <a:cubicBezTo>
                <a:pt x="2481048" y="2967480"/>
                <a:pt x="2488767" y="2967947"/>
                <a:pt x="2495317" y="2971684"/>
              </a:cubicBezTo>
              <a:cubicBezTo>
                <a:pt x="2505609" y="2978224"/>
                <a:pt x="2510287" y="2989435"/>
                <a:pt x="2512158" y="2995041"/>
              </a:cubicBezTo>
              <a:cubicBezTo>
                <a:pt x="2510287" y="2993173"/>
                <a:pt x="2507480" y="2991304"/>
                <a:pt x="2505609" y="2990370"/>
              </a:cubicBezTo>
              <a:cubicBezTo>
                <a:pt x="2492510" y="2982895"/>
                <a:pt x="2481282" y="2980092"/>
                <a:pt x="2481282" y="2980092"/>
              </a:cubicBezTo>
              <a:cubicBezTo>
                <a:pt x="2481282" y="2980092"/>
                <a:pt x="2489703" y="2987567"/>
                <a:pt x="2502802" y="2995041"/>
              </a:cubicBezTo>
              <a:cubicBezTo>
                <a:pt x="2504673" y="2996910"/>
                <a:pt x="2507480" y="2997844"/>
                <a:pt x="2510287" y="2998778"/>
              </a:cubicBezTo>
              <a:cubicBezTo>
                <a:pt x="2503738" y="3000647"/>
                <a:pt x="2491574" y="3001581"/>
                <a:pt x="2482218" y="2995975"/>
              </a:cubicBezTo>
              <a:cubicBezTo>
                <a:pt x="2468183" y="2987567"/>
                <a:pt x="2464441" y="2969815"/>
                <a:pt x="2464441" y="2969815"/>
              </a:cubicBezTo>
              <a:cubicBezTo>
                <a:pt x="2464441" y="2969815"/>
                <a:pt x="2468885" y="2968414"/>
                <a:pt x="2474966" y="2967947"/>
              </a:cubicBezTo>
              <a:close/>
              <a:moveTo>
                <a:pt x="2678352" y="2967947"/>
              </a:moveTo>
              <a:cubicBezTo>
                <a:pt x="2684550" y="2968414"/>
                <a:pt x="2688995" y="2969815"/>
                <a:pt x="2688995" y="2969815"/>
              </a:cubicBezTo>
              <a:cubicBezTo>
                <a:pt x="2688995" y="2969815"/>
                <a:pt x="2685252" y="2987567"/>
                <a:pt x="2671217" y="2995975"/>
              </a:cubicBezTo>
              <a:cubicBezTo>
                <a:pt x="2660925" y="3001581"/>
                <a:pt x="2648762" y="3000647"/>
                <a:pt x="2643148" y="2998778"/>
              </a:cubicBezTo>
              <a:cubicBezTo>
                <a:pt x="2645019" y="2997844"/>
                <a:pt x="2647826" y="2996910"/>
                <a:pt x="2650633" y="2995041"/>
              </a:cubicBezTo>
              <a:cubicBezTo>
                <a:pt x="2662796" y="2987567"/>
                <a:pt x="2672153" y="2980092"/>
                <a:pt x="2672153" y="2980092"/>
              </a:cubicBezTo>
              <a:cubicBezTo>
                <a:pt x="2672153" y="2980092"/>
                <a:pt x="2659990" y="2982895"/>
                <a:pt x="2647826" y="2990370"/>
              </a:cubicBezTo>
              <a:cubicBezTo>
                <a:pt x="2645019" y="2991304"/>
                <a:pt x="2643148" y="2993173"/>
                <a:pt x="2640341" y="2995041"/>
              </a:cubicBezTo>
              <a:cubicBezTo>
                <a:pt x="2642212" y="2989435"/>
                <a:pt x="2647826" y="2978224"/>
                <a:pt x="2657183" y="2971684"/>
              </a:cubicBezTo>
              <a:cubicBezTo>
                <a:pt x="2664200" y="2967947"/>
                <a:pt x="2672153" y="2967480"/>
                <a:pt x="2678352" y="2967947"/>
              </a:cubicBezTo>
              <a:close/>
              <a:moveTo>
                <a:pt x="2857831" y="2967947"/>
              </a:moveTo>
              <a:cubicBezTo>
                <a:pt x="2863913" y="2967480"/>
                <a:pt x="2871632" y="2967947"/>
                <a:pt x="2878182" y="2971684"/>
              </a:cubicBezTo>
              <a:cubicBezTo>
                <a:pt x="2888473" y="2978224"/>
                <a:pt x="2893151" y="2989435"/>
                <a:pt x="2895023" y="2995041"/>
              </a:cubicBezTo>
              <a:cubicBezTo>
                <a:pt x="2893151" y="2993173"/>
                <a:pt x="2890345" y="2991304"/>
                <a:pt x="2888473" y="2990370"/>
              </a:cubicBezTo>
              <a:cubicBezTo>
                <a:pt x="2875375" y="2982895"/>
                <a:pt x="2864146" y="2980092"/>
                <a:pt x="2864146" y="2980092"/>
              </a:cubicBezTo>
              <a:cubicBezTo>
                <a:pt x="2864146" y="2980092"/>
                <a:pt x="2872567" y="2987567"/>
                <a:pt x="2885667" y="2995041"/>
              </a:cubicBezTo>
              <a:cubicBezTo>
                <a:pt x="2887538" y="2996910"/>
                <a:pt x="2890345" y="2997844"/>
                <a:pt x="2893151" y="2998778"/>
              </a:cubicBezTo>
              <a:cubicBezTo>
                <a:pt x="2886602" y="3000647"/>
                <a:pt x="2874439" y="3001581"/>
                <a:pt x="2865083" y="2995975"/>
              </a:cubicBezTo>
              <a:cubicBezTo>
                <a:pt x="2851048" y="2987567"/>
                <a:pt x="2847305" y="2969815"/>
                <a:pt x="2847305" y="2969815"/>
              </a:cubicBezTo>
              <a:cubicBezTo>
                <a:pt x="2847305" y="2969815"/>
                <a:pt x="2851749" y="2968414"/>
                <a:pt x="2857831" y="2967947"/>
              </a:cubicBezTo>
              <a:close/>
              <a:moveTo>
                <a:pt x="3061216" y="2967947"/>
              </a:moveTo>
              <a:cubicBezTo>
                <a:pt x="3067415" y="2968414"/>
                <a:pt x="3071859" y="2969815"/>
                <a:pt x="3071859" y="2969815"/>
              </a:cubicBezTo>
              <a:cubicBezTo>
                <a:pt x="3071859" y="2969815"/>
                <a:pt x="3068117" y="2987567"/>
                <a:pt x="3054082" y="2995975"/>
              </a:cubicBezTo>
              <a:cubicBezTo>
                <a:pt x="3043790" y="3001581"/>
                <a:pt x="3031627" y="3000647"/>
                <a:pt x="3026013" y="2998778"/>
              </a:cubicBezTo>
              <a:cubicBezTo>
                <a:pt x="3027884" y="2997844"/>
                <a:pt x="3030691" y="2996910"/>
                <a:pt x="3033498" y="2995041"/>
              </a:cubicBezTo>
              <a:cubicBezTo>
                <a:pt x="3045662" y="2987567"/>
                <a:pt x="3055018" y="2980092"/>
                <a:pt x="3055018" y="2980092"/>
              </a:cubicBezTo>
              <a:cubicBezTo>
                <a:pt x="3055018" y="2980092"/>
                <a:pt x="3042855" y="2982895"/>
                <a:pt x="3030691" y="2990370"/>
              </a:cubicBezTo>
              <a:cubicBezTo>
                <a:pt x="3027884" y="2991304"/>
                <a:pt x="3026013" y="2993173"/>
                <a:pt x="3023206" y="2995041"/>
              </a:cubicBezTo>
              <a:cubicBezTo>
                <a:pt x="3025077" y="2989435"/>
                <a:pt x="3030691" y="2978224"/>
                <a:pt x="3040048" y="2971684"/>
              </a:cubicBezTo>
              <a:cubicBezTo>
                <a:pt x="3047065" y="2967947"/>
                <a:pt x="3055018" y="2967480"/>
                <a:pt x="3061216" y="2967947"/>
              </a:cubicBezTo>
              <a:close/>
              <a:moveTo>
                <a:pt x="3240696" y="2967947"/>
              </a:moveTo>
              <a:cubicBezTo>
                <a:pt x="3246778" y="2967480"/>
                <a:pt x="3254497" y="2967947"/>
                <a:pt x="3261047" y="2971684"/>
              </a:cubicBezTo>
              <a:cubicBezTo>
                <a:pt x="3271339" y="2978224"/>
                <a:pt x="3276017" y="2989435"/>
                <a:pt x="3277888" y="2995041"/>
              </a:cubicBezTo>
              <a:cubicBezTo>
                <a:pt x="3276017" y="2993173"/>
                <a:pt x="3273210" y="2991304"/>
                <a:pt x="3271339" y="2990370"/>
              </a:cubicBezTo>
              <a:cubicBezTo>
                <a:pt x="3258240" y="2982895"/>
                <a:pt x="3247012" y="2980092"/>
                <a:pt x="3247012" y="2980092"/>
              </a:cubicBezTo>
              <a:cubicBezTo>
                <a:pt x="3247012" y="2980092"/>
                <a:pt x="3255432" y="2987567"/>
                <a:pt x="3268531" y="2995041"/>
              </a:cubicBezTo>
              <a:cubicBezTo>
                <a:pt x="3270403" y="2996910"/>
                <a:pt x="3273210" y="2997844"/>
                <a:pt x="3276017" y="2998778"/>
              </a:cubicBezTo>
              <a:cubicBezTo>
                <a:pt x="3269467" y="3000647"/>
                <a:pt x="3257304" y="3001581"/>
                <a:pt x="3247947" y="2995975"/>
              </a:cubicBezTo>
              <a:cubicBezTo>
                <a:pt x="3233913" y="2987567"/>
                <a:pt x="3230170" y="2969815"/>
                <a:pt x="3230170" y="2969815"/>
              </a:cubicBezTo>
              <a:cubicBezTo>
                <a:pt x="3230170" y="2969815"/>
                <a:pt x="3234614" y="2968414"/>
                <a:pt x="3240696" y="2967947"/>
              </a:cubicBezTo>
              <a:close/>
              <a:moveTo>
                <a:pt x="3444082" y="2967947"/>
              </a:moveTo>
              <a:cubicBezTo>
                <a:pt x="3450280" y="2968414"/>
                <a:pt x="3454724" y="2969815"/>
                <a:pt x="3454724" y="2969815"/>
              </a:cubicBezTo>
              <a:cubicBezTo>
                <a:pt x="3454724" y="2969815"/>
                <a:pt x="3450982" y="2987567"/>
                <a:pt x="3436947" y="2995975"/>
              </a:cubicBezTo>
              <a:cubicBezTo>
                <a:pt x="3426655" y="3001581"/>
                <a:pt x="3414492" y="3000647"/>
                <a:pt x="3408878" y="2998778"/>
              </a:cubicBezTo>
              <a:cubicBezTo>
                <a:pt x="3410749" y="2997844"/>
                <a:pt x="3413556" y="2996910"/>
                <a:pt x="3416363" y="2995041"/>
              </a:cubicBezTo>
              <a:cubicBezTo>
                <a:pt x="3428527" y="2987567"/>
                <a:pt x="3437883" y="2980092"/>
                <a:pt x="3437883" y="2980092"/>
              </a:cubicBezTo>
              <a:cubicBezTo>
                <a:pt x="3437883" y="2980092"/>
                <a:pt x="3425719" y="2982895"/>
                <a:pt x="3413556" y="2990370"/>
              </a:cubicBezTo>
              <a:cubicBezTo>
                <a:pt x="3410749" y="2991304"/>
                <a:pt x="3408878" y="2993173"/>
                <a:pt x="3406071" y="2995041"/>
              </a:cubicBezTo>
              <a:cubicBezTo>
                <a:pt x="3407943" y="2989435"/>
                <a:pt x="3413556" y="2978224"/>
                <a:pt x="3422913" y="2971684"/>
              </a:cubicBezTo>
              <a:cubicBezTo>
                <a:pt x="3429930" y="2967947"/>
                <a:pt x="3437883" y="2967480"/>
                <a:pt x="3444082" y="2967947"/>
              </a:cubicBezTo>
              <a:close/>
              <a:moveTo>
                <a:pt x="3623559" y="2967947"/>
              </a:moveTo>
              <a:cubicBezTo>
                <a:pt x="3629641" y="2967480"/>
                <a:pt x="3637360" y="2967947"/>
                <a:pt x="3643909" y="2971684"/>
              </a:cubicBezTo>
              <a:cubicBezTo>
                <a:pt x="3654201" y="2978224"/>
                <a:pt x="3658881" y="2989435"/>
                <a:pt x="3660751" y="2995041"/>
              </a:cubicBezTo>
              <a:cubicBezTo>
                <a:pt x="3658881" y="2993173"/>
                <a:pt x="3656073" y="2991304"/>
                <a:pt x="3654201" y="2990370"/>
              </a:cubicBezTo>
              <a:cubicBezTo>
                <a:pt x="3641102" y="2982895"/>
                <a:pt x="3629876" y="2980092"/>
                <a:pt x="3629876" y="2980092"/>
              </a:cubicBezTo>
              <a:cubicBezTo>
                <a:pt x="3629876" y="2980092"/>
                <a:pt x="3638297" y="2987567"/>
                <a:pt x="3651396" y="2995041"/>
              </a:cubicBezTo>
              <a:cubicBezTo>
                <a:pt x="3653268" y="2996910"/>
                <a:pt x="3656073" y="2997844"/>
                <a:pt x="3658881" y="2998778"/>
              </a:cubicBezTo>
              <a:cubicBezTo>
                <a:pt x="3652330" y="3000647"/>
                <a:pt x="3640168" y="3001581"/>
                <a:pt x="3630810" y="2995975"/>
              </a:cubicBezTo>
              <a:cubicBezTo>
                <a:pt x="3616776" y="2987567"/>
                <a:pt x="3613035" y="2969815"/>
                <a:pt x="3613035" y="2969815"/>
              </a:cubicBezTo>
              <a:cubicBezTo>
                <a:pt x="3613035" y="2969815"/>
                <a:pt x="3617477" y="2968414"/>
                <a:pt x="3623559" y="2967947"/>
              </a:cubicBezTo>
              <a:close/>
              <a:moveTo>
                <a:pt x="3826946" y="2967947"/>
              </a:moveTo>
              <a:cubicBezTo>
                <a:pt x="3833143" y="2968414"/>
                <a:pt x="3837589" y="2969815"/>
                <a:pt x="3837589" y="2969815"/>
              </a:cubicBezTo>
              <a:cubicBezTo>
                <a:pt x="3837589" y="2969815"/>
                <a:pt x="3833845" y="2987567"/>
                <a:pt x="3819810" y="2995975"/>
              </a:cubicBezTo>
              <a:cubicBezTo>
                <a:pt x="3809519" y="3001581"/>
                <a:pt x="3797356" y="3000647"/>
                <a:pt x="3791743" y="2998778"/>
              </a:cubicBezTo>
              <a:cubicBezTo>
                <a:pt x="3793613" y="2997844"/>
                <a:pt x="3796419" y="2996910"/>
                <a:pt x="3799228" y="2995041"/>
              </a:cubicBezTo>
              <a:cubicBezTo>
                <a:pt x="3811389" y="2987567"/>
                <a:pt x="3820748" y="2980092"/>
                <a:pt x="3820748" y="2980092"/>
              </a:cubicBezTo>
              <a:cubicBezTo>
                <a:pt x="3820748" y="2980092"/>
                <a:pt x="3808582" y="2982895"/>
                <a:pt x="3796419" y="2990370"/>
              </a:cubicBezTo>
              <a:cubicBezTo>
                <a:pt x="3793613" y="2991304"/>
                <a:pt x="3791743" y="2993173"/>
                <a:pt x="3788935" y="2995041"/>
              </a:cubicBezTo>
              <a:cubicBezTo>
                <a:pt x="3790807" y="2989435"/>
                <a:pt x="3796419" y="2978224"/>
                <a:pt x="3805777" y="2971684"/>
              </a:cubicBezTo>
              <a:cubicBezTo>
                <a:pt x="3812793" y="2967947"/>
                <a:pt x="3820748" y="2967480"/>
                <a:pt x="3826946" y="2967947"/>
              </a:cubicBezTo>
              <a:close/>
              <a:moveTo>
                <a:pt x="240232" y="2967012"/>
              </a:moveTo>
              <a:cubicBezTo>
                <a:pt x="240232" y="2967012"/>
                <a:pt x="248653" y="2968881"/>
                <a:pt x="252395" y="2975421"/>
              </a:cubicBezTo>
              <a:cubicBezTo>
                <a:pt x="254266" y="2979158"/>
                <a:pt x="254266" y="2984764"/>
                <a:pt x="253331" y="2987567"/>
              </a:cubicBezTo>
              <a:cubicBezTo>
                <a:pt x="253331" y="2986632"/>
                <a:pt x="252395" y="2985698"/>
                <a:pt x="251459" y="2983830"/>
              </a:cubicBezTo>
              <a:cubicBezTo>
                <a:pt x="248653" y="2979158"/>
                <a:pt x="244910" y="2974487"/>
                <a:pt x="244910" y="2974487"/>
              </a:cubicBezTo>
              <a:cubicBezTo>
                <a:pt x="244910" y="2974487"/>
                <a:pt x="246781" y="2980092"/>
                <a:pt x="249588" y="2985698"/>
              </a:cubicBezTo>
              <a:cubicBezTo>
                <a:pt x="250524" y="2986632"/>
                <a:pt x="250524" y="2987567"/>
                <a:pt x="251459" y="2988501"/>
              </a:cubicBezTo>
              <a:cubicBezTo>
                <a:pt x="248653" y="2987567"/>
                <a:pt x="243974" y="2985698"/>
                <a:pt x="241167" y="2981027"/>
              </a:cubicBezTo>
              <a:cubicBezTo>
                <a:pt x="238360" y="2975421"/>
                <a:pt x="240232" y="2967012"/>
                <a:pt x="240232" y="2967012"/>
              </a:cubicBezTo>
              <a:close/>
              <a:moveTo>
                <a:pt x="318826" y="2967012"/>
              </a:moveTo>
              <a:cubicBezTo>
                <a:pt x="318826" y="2967012"/>
                <a:pt x="320697" y="2975421"/>
                <a:pt x="316954" y="2981027"/>
              </a:cubicBezTo>
              <a:cubicBezTo>
                <a:pt x="315083" y="2985698"/>
                <a:pt x="309469" y="2987567"/>
                <a:pt x="306662" y="2988501"/>
              </a:cubicBezTo>
              <a:cubicBezTo>
                <a:pt x="307598" y="2987567"/>
                <a:pt x="308534" y="2986632"/>
                <a:pt x="309469" y="2985698"/>
              </a:cubicBezTo>
              <a:cubicBezTo>
                <a:pt x="312276" y="2980092"/>
                <a:pt x="314148" y="2974487"/>
                <a:pt x="314148" y="2974487"/>
              </a:cubicBezTo>
              <a:cubicBezTo>
                <a:pt x="314148" y="2974487"/>
                <a:pt x="310405" y="2979158"/>
                <a:pt x="306662" y="2983830"/>
              </a:cubicBezTo>
              <a:cubicBezTo>
                <a:pt x="306662" y="2985698"/>
                <a:pt x="305727" y="2986632"/>
                <a:pt x="304791" y="2987567"/>
              </a:cubicBezTo>
              <a:cubicBezTo>
                <a:pt x="304791" y="2984764"/>
                <a:pt x="303855" y="2979158"/>
                <a:pt x="306662" y="2975421"/>
              </a:cubicBezTo>
              <a:cubicBezTo>
                <a:pt x="310405" y="2968881"/>
                <a:pt x="318826" y="2967012"/>
                <a:pt x="318826" y="2967012"/>
              </a:cubicBezTo>
              <a:close/>
              <a:moveTo>
                <a:pt x="353444" y="2967012"/>
              </a:moveTo>
              <a:cubicBezTo>
                <a:pt x="306662" y="3010924"/>
                <a:pt x="314148" y="3076324"/>
                <a:pt x="314148" y="3076324"/>
              </a:cubicBezTo>
              <a:cubicBezTo>
                <a:pt x="314148" y="3076324"/>
                <a:pt x="382449" y="3048296"/>
                <a:pt x="444202" y="3071653"/>
              </a:cubicBezTo>
              <a:cubicBezTo>
                <a:pt x="420811" y="3070718"/>
                <a:pt x="400227" y="3074456"/>
                <a:pt x="381514" y="3080061"/>
              </a:cubicBezTo>
              <a:cubicBezTo>
                <a:pt x="388999" y="3088470"/>
                <a:pt x="391806" y="3099681"/>
                <a:pt x="391806" y="3099681"/>
              </a:cubicBezTo>
              <a:cubicBezTo>
                <a:pt x="391806" y="3099681"/>
                <a:pt x="374029" y="3105287"/>
                <a:pt x="359994" y="3096879"/>
              </a:cubicBezTo>
              <a:cubicBezTo>
                <a:pt x="358123" y="3095944"/>
                <a:pt x="355316" y="3094076"/>
                <a:pt x="353444" y="3092207"/>
              </a:cubicBezTo>
              <a:cubicBezTo>
                <a:pt x="329118" y="3104353"/>
                <a:pt x="313212" y="3120236"/>
                <a:pt x="306662" y="3132381"/>
              </a:cubicBezTo>
              <a:cubicBezTo>
                <a:pt x="295435" y="3156673"/>
                <a:pt x="327247" y="3272525"/>
                <a:pt x="327247" y="3272525"/>
              </a:cubicBezTo>
              <a:lnTo>
                <a:pt x="230875" y="3272525"/>
              </a:lnTo>
              <a:cubicBezTo>
                <a:pt x="230875" y="3272525"/>
                <a:pt x="263623" y="3153870"/>
                <a:pt x="260816" y="3132381"/>
              </a:cubicBezTo>
              <a:cubicBezTo>
                <a:pt x="259880" y="3121637"/>
                <a:pt x="253799" y="3102484"/>
                <a:pt x="237893" y="3086251"/>
              </a:cubicBezTo>
              <a:lnTo>
                <a:pt x="212839" y="3069914"/>
              </a:lnTo>
              <a:lnTo>
                <a:pt x="205613" y="3073521"/>
              </a:lnTo>
              <a:cubicBezTo>
                <a:pt x="192514" y="3080996"/>
                <a:pt x="184093" y="3089404"/>
                <a:pt x="184093" y="3089404"/>
              </a:cubicBezTo>
              <a:cubicBezTo>
                <a:pt x="184093" y="3089404"/>
                <a:pt x="195321" y="3085667"/>
                <a:pt x="208420" y="3079127"/>
              </a:cubicBezTo>
              <a:cubicBezTo>
                <a:pt x="210291" y="3077258"/>
                <a:pt x="213098" y="3075390"/>
                <a:pt x="214969" y="3074456"/>
              </a:cubicBezTo>
              <a:cubicBezTo>
                <a:pt x="213098" y="3080061"/>
                <a:pt x="208420" y="3091273"/>
                <a:pt x="198128" y="3096879"/>
              </a:cubicBezTo>
              <a:cubicBezTo>
                <a:pt x="185029" y="3105287"/>
                <a:pt x="167252" y="3099681"/>
                <a:pt x="167252" y="3099681"/>
              </a:cubicBezTo>
              <a:cubicBezTo>
                <a:pt x="167252" y="3099681"/>
                <a:pt x="170994" y="3080996"/>
                <a:pt x="185029" y="3073521"/>
              </a:cubicBezTo>
              <a:cubicBezTo>
                <a:pt x="189707" y="3070718"/>
                <a:pt x="195087" y="3069551"/>
                <a:pt x="200116" y="3069200"/>
              </a:cubicBezTo>
              <a:lnTo>
                <a:pt x="212607" y="3069762"/>
              </a:lnTo>
              <a:lnTo>
                <a:pt x="206081" y="3065507"/>
              </a:lnTo>
              <a:cubicBezTo>
                <a:pt x="192631" y="3060266"/>
                <a:pt x="176140" y="3057171"/>
                <a:pt x="156024" y="3057638"/>
              </a:cubicBezTo>
              <a:cubicBezTo>
                <a:pt x="196257" y="3042690"/>
                <a:pt x="240232" y="3060441"/>
                <a:pt x="240232" y="3060441"/>
              </a:cubicBezTo>
              <a:cubicBezTo>
                <a:pt x="240232" y="3060441"/>
                <a:pt x="243974" y="3018398"/>
                <a:pt x="214034" y="2990370"/>
              </a:cubicBezTo>
              <a:cubicBezTo>
                <a:pt x="246781" y="3009055"/>
                <a:pt x="264558" y="3056704"/>
                <a:pt x="272979" y="3089404"/>
              </a:cubicBezTo>
              <a:cubicBezTo>
                <a:pt x="287950" y="3043624"/>
                <a:pt x="313212" y="2991304"/>
                <a:pt x="353444" y="2967012"/>
              </a:cubicBezTo>
              <a:close/>
              <a:moveTo>
                <a:pt x="623097" y="2967012"/>
              </a:moveTo>
              <a:cubicBezTo>
                <a:pt x="623097" y="2967012"/>
                <a:pt x="631517" y="2968881"/>
                <a:pt x="635260" y="2975421"/>
              </a:cubicBezTo>
              <a:cubicBezTo>
                <a:pt x="637131" y="2979158"/>
                <a:pt x="637131" y="2984764"/>
                <a:pt x="636196" y="2987567"/>
              </a:cubicBezTo>
              <a:cubicBezTo>
                <a:pt x="636196" y="2986632"/>
                <a:pt x="635260" y="2985698"/>
                <a:pt x="634324" y="2983830"/>
              </a:cubicBezTo>
              <a:cubicBezTo>
                <a:pt x="631517" y="2979158"/>
                <a:pt x="627775" y="2974487"/>
                <a:pt x="627775" y="2974487"/>
              </a:cubicBezTo>
              <a:cubicBezTo>
                <a:pt x="627775" y="2974487"/>
                <a:pt x="629646" y="2980092"/>
                <a:pt x="632453" y="2985698"/>
              </a:cubicBezTo>
              <a:cubicBezTo>
                <a:pt x="633389" y="2986632"/>
                <a:pt x="633389" y="2987567"/>
                <a:pt x="634324" y="2988501"/>
              </a:cubicBezTo>
              <a:cubicBezTo>
                <a:pt x="631517" y="2987567"/>
                <a:pt x="626839" y="2985698"/>
                <a:pt x="624032" y="2981027"/>
              </a:cubicBezTo>
              <a:cubicBezTo>
                <a:pt x="621225" y="2975421"/>
                <a:pt x="623097" y="2967012"/>
                <a:pt x="623097" y="2967012"/>
              </a:cubicBezTo>
              <a:close/>
              <a:moveTo>
                <a:pt x="701691" y="2967012"/>
              </a:moveTo>
              <a:cubicBezTo>
                <a:pt x="701691" y="2967012"/>
                <a:pt x="703562" y="2975421"/>
                <a:pt x="699819" y="2981027"/>
              </a:cubicBezTo>
              <a:cubicBezTo>
                <a:pt x="697948" y="2985698"/>
                <a:pt x="692334" y="2987567"/>
                <a:pt x="689527" y="2988501"/>
              </a:cubicBezTo>
              <a:cubicBezTo>
                <a:pt x="690463" y="2987567"/>
                <a:pt x="691399" y="2986632"/>
                <a:pt x="692334" y="2985698"/>
              </a:cubicBezTo>
              <a:cubicBezTo>
                <a:pt x="695141" y="2980092"/>
                <a:pt x="697012" y="2974487"/>
                <a:pt x="697012" y="2974487"/>
              </a:cubicBezTo>
              <a:cubicBezTo>
                <a:pt x="697012" y="2974487"/>
                <a:pt x="693270" y="2979158"/>
                <a:pt x="689527" y="2983830"/>
              </a:cubicBezTo>
              <a:cubicBezTo>
                <a:pt x="689527" y="2985698"/>
                <a:pt x="688592" y="2986632"/>
                <a:pt x="687656" y="2987567"/>
              </a:cubicBezTo>
              <a:cubicBezTo>
                <a:pt x="687656" y="2984764"/>
                <a:pt x="686720" y="2979158"/>
                <a:pt x="689527" y="2975421"/>
              </a:cubicBezTo>
              <a:cubicBezTo>
                <a:pt x="693270" y="2968881"/>
                <a:pt x="701691" y="2967012"/>
                <a:pt x="701691" y="2967012"/>
              </a:cubicBezTo>
              <a:close/>
              <a:moveTo>
                <a:pt x="736309" y="2967012"/>
              </a:moveTo>
              <a:cubicBezTo>
                <a:pt x="689527" y="3010924"/>
                <a:pt x="697012" y="3076324"/>
                <a:pt x="697012" y="3076324"/>
              </a:cubicBezTo>
              <a:cubicBezTo>
                <a:pt x="697012" y="3076324"/>
                <a:pt x="765314" y="3048296"/>
                <a:pt x="827067" y="3071653"/>
              </a:cubicBezTo>
              <a:cubicBezTo>
                <a:pt x="803676" y="3070718"/>
                <a:pt x="783092" y="3074456"/>
                <a:pt x="764379" y="3080061"/>
              </a:cubicBezTo>
              <a:cubicBezTo>
                <a:pt x="771864" y="3088470"/>
                <a:pt x="774671" y="3099681"/>
                <a:pt x="774671" y="3099681"/>
              </a:cubicBezTo>
              <a:cubicBezTo>
                <a:pt x="774671" y="3099681"/>
                <a:pt x="756894" y="3105287"/>
                <a:pt x="742859" y="3096879"/>
              </a:cubicBezTo>
              <a:cubicBezTo>
                <a:pt x="740988" y="3095944"/>
                <a:pt x="738181" y="3094076"/>
                <a:pt x="736309" y="3092207"/>
              </a:cubicBezTo>
              <a:cubicBezTo>
                <a:pt x="711983" y="3104353"/>
                <a:pt x="696077" y="3120236"/>
                <a:pt x="689527" y="3132381"/>
              </a:cubicBezTo>
              <a:cubicBezTo>
                <a:pt x="678300" y="3156673"/>
                <a:pt x="710111" y="3272525"/>
                <a:pt x="710111" y="3272525"/>
              </a:cubicBezTo>
              <a:lnTo>
                <a:pt x="613740" y="3272525"/>
              </a:lnTo>
              <a:cubicBezTo>
                <a:pt x="613740" y="3272525"/>
                <a:pt x="646488" y="3153870"/>
                <a:pt x="643681" y="3132381"/>
              </a:cubicBezTo>
              <a:cubicBezTo>
                <a:pt x="642745" y="3121637"/>
                <a:pt x="636663" y="3102484"/>
                <a:pt x="620758" y="3086251"/>
              </a:cubicBezTo>
              <a:lnTo>
                <a:pt x="595704" y="3069914"/>
              </a:lnTo>
              <a:lnTo>
                <a:pt x="588478" y="3073521"/>
              </a:lnTo>
              <a:cubicBezTo>
                <a:pt x="575379" y="3080996"/>
                <a:pt x="566958" y="3089404"/>
                <a:pt x="566958" y="3089404"/>
              </a:cubicBezTo>
              <a:cubicBezTo>
                <a:pt x="566958" y="3089404"/>
                <a:pt x="578186" y="3085667"/>
                <a:pt x="591285" y="3079127"/>
              </a:cubicBezTo>
              <a:cubicBezTo>
                <a:pt x="593156" y="3077258"/>
                <a:pt x="595963" y="3075390"/>
                <a:pt x="597834" y="3074456"/>
              </a:cubicBezTo>
              <a:cubicBezTo>
                <a:pt x="595963" y="3080061"/>
                <a:pt x="591285" y="3091273"/>
                <a:pt x="580993" y="3096879"/>
              </a:cubicBezTo>
              <a:cubicBezTo>
                <a:pt x="567894" y="3105287"/>
                <a:pt x="550117" y="3099681"/>
                <a:pt x="550117" y="3099681"/>
              </a:cubicBezTo>
              <a:cubicBezTo>
                <a:pt x="550117" y="3099681"/>
                <a:pt x="553859" y="3080996"/>
                <a:pt x="567894" y="3073521"/>
              </a:cubicBezTo>
              <a:cubicBezTo>
                <a:pt x="572572" y="3070718"/>
                <a:pt x="577952" y="3069551"/>
                <a:pt x="582981" y="3069200"/>
              </a:cubicBezTo>
              <a:lnTo>
                <a:pt x="595471" y="3069762"/>
              </a:lnTo>
              <a:lnTo>
                <a:pt x="588946" y="3065507"/>
              </a:lnTo>
              <a:cubicBezTo>
                <a:pt x="575496" y="3060266"/>
                <a:pt x="559005" y="3057171"/>
                <a:pt x="538889" y="3057638"/>
              </a:cubicBezTo>
              <a:cubicBezTo>
                <a:pt x="579121" y="3042690"/>
                <a:pt x="623097" y="3060441"/>
                <a:pt x="623097" y="3060441"/>
              </a:cubicBezTo>
              <a:cubicBezTo>
                <a:pt x="623097" y="3060441"/>
                <a:pt x="626839" y="3018398"/>
                <a:pt x="596899" y="2990370"/>
              </a:cubicBezTo>
              <a:cubicBezTo>
                <a:pt x="629646" y="3009055"/>
                <a:pt x="647423" y="3056704"/>
                <a:pt x="655844" y="3089404"/>
              </a:cubicBezTo>
              <a:cubicBezTo>
                <a:pt x="670814" y="3043624"/>
                <a:pt x="696077" y="2991304"/>
                <a:pt x="736309" y="2967012"/>
              </a:cubicBezTo>
              <a:close/>
              <a:moveTo>
                <a:pt x="1005962" y="2967012"/>
              </a:moveTo>
              <a:cubicBezTo>
                <a:pt x="1005962" y="2967012"/>
                <a:pt x="1014382" y="2968881"/>
                <a:pt x="1018125" y="2975421"/>
              </a:cubicBezTo>
              <a:cubicBezTo>
                <a:pt x="1019996" y="2979158"/>
                <a:pt x="1019996" y="2984764"/>
                <a:pt x="1019061" y="2987567"/>
              </a:cubicBezTo>
              <a:cubicBezTo>
                <a:pt x="1019061" y="2986632"/>
                <a:pt x="1018125" y="2985698"/>
                <a:pt x="1017189" y="2983830"/>
              </a:cubicBezTo>
              <a:cubicBezTo>
                <a:pt x="1014382" y="2979158"/>
                <a:pt x="1010640" y="2974487"/>
                <a:pt x="1010640" y="2974487"/>
              </a:cubicBezTo>
              <a:cubicBezTo>
                <a:pt x="1010640" y="2974487"/>
                <a:pt x="1012511" y="2980092"/>
                <a:pt x="1015318" y="2985698"/>
              </a:cubicBezTo>
              <a:cubicBezTo>
                <a:pt x="1016254" y="2986632"/>
                <a:pt x="1016254" y="2987567"/>
                <a:pt x="1017189" y="2988501"/>
              </a:cubicBezTo>
              <a:cubicBezTo>
                <a:pt x="1014382" y="2987567"/>
                <a:pt x="1009704" y="2985698"/>
                <a:pt x="1006897" y="2981027"/>
              </a:cubicBezTo>
              <a:cubicBezTo>
                <a:pt x="1004090" y="2975421"/>
                <a:pt x="1005962" y="2967012"/>
                <a:pt x="1005962" y="2967012"/>
              </a:cubicBezTo>
              <a:close/>
              <a:moveTo>
                <a:pt x="1084556" y="2967012"/>
              </a:moveTo>
              <a:cubicBezTo>
                <a:pt x="1084556" y="2967012"/>
                <a:pt x="1086427" y="2975421"/>
                <a:pt x="1082684" y="2981027"/>
              </a:cubicBezTo>
              <a:cubicBezTo>
                <a:pt x="1080813" y="2985698"/>
                <a:pt x="1075199" y="2987567"/>
                <a:pt x="1072392" y="2988501"/>
              </a:cubicBezTo>
              <a:cubicBezTo>
                <a:pt x="1073328" y="2987567"/>
                <a:pt x="1074264" y="2986632"/>
                <a:pt x="1075199" y="2985698"/>
              </a:cubicBezTo>
              <a:cubicBezTo>
                <a:pt x="1078006" y="2980092"/>
                <a:pt x="1079877" y="2974487"/>
                <a:pt x="1079877" y="2974487"/>
              </a:cubicBezTo>
              <a:cubicBezTo>
                <a:pt x="1079877" y="2974487"/>
                <a:pt x="1076135" y="2979158"/>
                <a:pt x="1072392" y="2983830"/>
              </a:cubicBezTo>
              <a:cubicBezTo>
                <a:pt x="1072392" y="2985698"/>
                <a:pt x="1071457" y="2986632"/>
                <a:pt x="1070521" y="2987567"/>
              </a:cubicBezTo>
              <a:cubicBezTo>
                <a:pt x="1070521" y="2984764"/>
                <a:pt x="1069585" y="2979158"/>
                <a:pt x="1072392" y="2975421"/>
              </a:cubicBezTo>
              <a:cubicBezTo>
                <a:pt x="1076135" y="2968881"/>
                <a:pt x="1084556" y="2967012"/>
                <a:pt x="1084556" y="2967012"/>
              </a:cubicBezTo>
              <a:close/>
              <a:moveTo>
                <a:pt x="1119174" y="2967012"/>
              </a:moveTo>
              <a:cubicBezTo>
                <a:pt x="1072392" y="3010924"/>
                <a:pt x="1079877" y="3076324"/>
                <a:pt x="1079877" y="3076324"/>
              </a:cubicBezTo>
              <a:cubicBezTo>
                <a:pt x="1079877" y="3076324"/>
                <a:pt x="1148179" y="3048296"/>
                <a:pt x="1209932" y="3071653"/>
              </a:cubicBezTo>
              <a:cubicBezTo>
                <a:pt x="1186541" y="3070718"/>
                <a:pt x="1165957" y="3074456"/>
                <a:pt x="1147244" y="3080061"/>
              </a:cubicBezTo>
              <a:cubicBezTo>
                <a:pt x="1154729" y="3088470"/>
                <a:pt x="1157536" y="3099681"/>
                <a:pt x="1157536" y="3099681"/>
              </a:cubicBezTo>
              <a:cubicBezTo>
                <a:pt x="1157536" y="3099681"/>
                <a:pt x="1139759" y="3105287"/>
                <a:pt x="1125724" y="3096879"/>
              </a:cubicBezTo>
              <a:cubicBezTo>
                <a:pt x="1123853" y="3095944"/>
                <a:pt x="1121046" y="3094076"/>
                <a:pt x="1119174" y="3092207"/>
              </a:cubicBezTo>
              <a:cubicBezTo>
                <a:pt x="1094848" y="3104353"/>
                <a:pt x="1078942" y="3120236"/>
                <a:pt x="1072392" y="3132381"/>
              </a:cubicBezTo>
              <a:cubicBezTo>
                <a:pt x="1061165" y="3156673"/>
                <a:pt x="1092976" y="3272525"/>
                <a:pt x="1092976" y="3272525"/>
              </a:cubicBezTo>
              <a:lnTo>
                <a:pt x="996605" y="3272525"/>
              </a:lnTo>
              <a:cubicBezTo>
                <a:pt x="996605" y="3272525"/>
                <a:pt x="1029353" y="3153870"/>
                <a:pt x="1026546" y="3132381"/>
              </a:cubicBezTo>
              <a:cubicBezTo>
                <a:pt x="1025610" y="3121637"/>
                <a:pt x="1019528" y="3102484"/>
                <a:pt x="1003623" y="3086251"/>
              </a:cubicBezTo>
              <a:lnTo>
                <a:pt x="978569" y="3069914"/>
              </a:lnTo>
              <a:lnTo>
                <a:pt x="971343" y="3073521"/>
              </a:lnTo>
              <a:cubicBezTo>
                <a:pt x="958244" y="3080996"/>
                <a:pt x="949823" y="3089404"/>
                <a:pt x="949823" y="3089404"/>
              </a:cubicBezTo>
              <a:cubicBezTo>
                <a:pt x="949823" y="3089404"/>
                <a:pt x="961051" y="3085667"/>
                <a:pt x="974150" y="3079127"/>
              </a:cubicBezTo>
              <a:cubicBezTo>
                <a:pt x="976021" y="3077258"/>
                <a:pt x="978828" y="3075390"/>
                <a:pt x="980699" y="3074456"/>
              </a:cubicBezTo>
              <a:cubicBezTo>
                <a:pt x="978828" y="3080061"/>
                <a:pt x="974150" y="3091273"/>
                <a:pt x="963858" y="3096879"/>
              </a:cubicBezTo>
              <a:cubicBezTo>
                <a:pt x="950759" y="3105287"/>
                <a:pt x="932982" y="3099681"/>
                <a:pt x="932982" y="3099681"/>
              </a:cubicBezTo>
              <a:cubicBezTo>
                <a:pt x="932982" y="3099681"/>
                <a:pt x="936724" y="3080996"/>
                <a:pt x="950759" y="3073521"/>
              </a:cubicBezTo>
              <a:cubicBezTo>
                <a:pt x="955437" y="3070718"/>
                <a:pt x="960817" y="3069551"/>
                <a:pt x="965846" y="3069200"/>
              </a:cubicBezTo>
              <a:lnTo>
                <a:pt x="978337" y="3069762"/>
              </a:lnTo>
              <a:lnTo>
                <a:pt x="971811" y="3065507"/>
              </a:lnTo>
              <a:cubicBezTo>
                <a:pt x="958361" y="3060266"/>
                <a:pt x="941870" y="3057171"/>
                <a:pt x="921754" y="3057638"/>
              </a:cubicBezTo>
              <a:cubicBezTo>
                <a:pt x="961986" y="3042690"/>
                <a:pt x="1005962" y="3060441"/>
                <a:pt x="1005962" y="3060441"/>
              </a:cubicBezTo>
              <a:cubicBezTo>
                <a:pt x="1005962" y="3060441"/>
                <a:pt x="1009704" y="3018398"/>
                <a:pt x="979764" y="2990370"/>
              </a:cubicBezTo>
              <a:cubicBezTo>
                <a:pt x="1012511" y="3009055"/>
                <a:pt x="1030288" y="3056704"/>
                <a:pt x="1038709" y="3089404"/>
              </a:cubicBezTo>
              <a:cubicBezTo>
                <a:pt x="1053679" y="3043624"/>
                <a:pt x="1078942" y="2991304"/>
                <a:pt x="1119174" y="2967012"/>
              </a:cubicBezTo>
              <a:close/>
              <a:moveTo>
                <a:pt x="1388827" y="2967012"/>
              </a:moveTo>
              <a:cubicBezTo>
                <a:pt x="1388827" y="2967012"/>
                <a:pt x="1397247" y="2968881"/>
                <a:pt x="1400990" y="2975421"/>
              </a:cubicBezTo>
              <a:cubicBezTo>
                <a:pt x="1402861" y="2979158"/>
                <a:pt x="1402861" y="2984764"/>
                <a:pt x="1401926" y="2987567"/>
              </a:cubicBezTo>
              <a:cubicBezTo>
                <a:pt x="1401926" y="2986632"/>
                <a:pt x="1400990" y="2985698"/>
                <a:pt x="1400054" y="2983830"/>
              </a:cubicBezTo>
              <a:cubicBezTo>
                <a:pt x="1397247" y="2979158"/>
                <a:pt x="1393505" y="2974487"/>
                <a:pt x="1393505" y="2974487"/>
              </a:cubicBezTo>
              <a:cubicBezTo>
                <a:pt x="1393505" y="2974487"/>
                <a:pt x="1395376" y="2980092"/>
                <a:pt x="1398183" y="2985698"/>
              </a:cubicBezTo>
              <a:cubicBezTo>
                <a:pt x="1399119" y="2986632"/>
                <a:pt x="1399119" y="2987567"/>
                <a:pt x="1400054" y="2988501"/>
              </a:cubicBezTo>
              <a:cubicBezTo>
                <a:pt x="1397247" y="2987567"/>
                <a:pt x="1392569" y="2985698"/>
                <a:pt x="1389762" y="2981027"/>
              </a:cubicBezTo>
              <a:cubicBezTo>
                <a:pt x="1386955" y="2975421"/>
                <a:pt x="1388827" y="2967012"/>
                <a:pt x="1388827" y="2967012"/>
              </a:cubicBezTo>
              <a:close/>
              <a:moveTo>
                <a:pt x="1467421" y="2967012"/>
              </a:moveTo>
              <a:cubicBezTo>
                <a:pt x="1467421" y="2967012"/>
                <a:pt x="1469292" y="2975421"/>
                <a:pt x="1465549" y="2981027"/>
              </a:cubicBezTo>
              <a:cubicBezTo>
                <a:pt x="1463678" y="2985698"/>
                <a:pt x="1458064" y="2987567"/>
                <a:pt x="1455257" y="2988501"/>
              </a:cubicBezTo>
              <a:cubicBezTo>
                <a:pt x="1456193" y="2987567"/>
                <a:pt x="1457129" y="2986632"/>
                <a:pt x="1458064" y="2985698"/>
              </a:cubicBezTo>
              <a:cubicBezTo>
                <a:pt x="1460871" y="2980092"/>
                <a:pt x="1462742" y="2974487"/>
                <a:pt x="1462742" y="2974487"/>
              </a:cubicBezTo>
              <a:cubicBezTo>
                <a:pt x="1462742" y="2974487"/>
                <a:pt x="1459000" y="2979158"/>
                <a:pt x="1455257" y="2983830"/>
              </a:cubicBezTo>
              <a:cubicBezTo>
                <a:pt x="1455257" y="2985698"/>
                <a:pt x="1454322" y="2986632"/>
                <a:pt x="1453386" y="2987567"/>
              </a:cubicBezTo>
              <a:cubicBezTo>
                <a:pt x="1453386" y="2984764"/>
                <a:pt x="1452450" y="2979158"/>
                <a:pt x="1455257" y="2975421"/>
              </a:cubicBezTo>
              <a:cubicBezTo>
                <a:pt x="1459000" y="2968881"/>
                <a:pt x="1467421" y="2967012"/>
                <a:pt x="1467421" y="2967012"/>
              </a:cubicBezTo>
              <a:close/>
              <a:moveTo>
                <a:pt x="1502039" y="2967012"/>
              </a:moveTo>
              <a:cubicBezTo>
                <a:pt x="1455257" y="3010924"/>
                <a:pt x="1462742" y="3076324"/>
                <a:pt x="1462742" y="3076324"/>
              </a:cubicBezTo>
              <a:cubicBezTo>
                <a:pt x="1462742" y="3076324"/>
                <a:pt x="1531044" y="3048296"/>
                <a:pt x="1592797" y="3071653"/>
              </a:cubicBezTo>
              <a:cubicBezTo>
                <a:pt x="1569406" y="3070718"/>
                <a:pt x="1548822" y="3074456"/>
                <a:pt x="1530109" y="3080061"/>
              </a:cubicBezTo>
              <a:cubicBezTo>
                <a:pt x="1537594" y="3088470"/>
                <a:pt x="1540401" y="3099681"/>
                <a:pt x="1540401" y="3099681"/>
              </a:cubicBezTo>
              <a:cubicBezTo>
                <a:pt x="1540401" y="3099681"/>
                <a:pt x="1522624" y="3105287"/>
                <a:pt x="1508589" y="3096879"/>
              </a:cubicBezTo>
              <a:cubicBezTo>
                <a:pt x="1506718" y="3095944"/>
                <a:pt x="1503911" y="3094076"/>
                <a:pt x="1502039" y="3092207"/>
              </a:cubicBezTo>
              <a:cubicBezTo>
                <a:pt x="1477713" y="3104353"/>
                <a:pt x="1461807" y="3120236"/>
                <a:pt x="1455257" y="3132381"/>
              </a:cubicBezTo>
              <a:cubicBezTo>
                <a:pt x="1444030" y="3156673"/>
                <a:pt x="1475841" y="3272525"/>
                <a:pt x="1475841" y="3272525"/>
              </a:cubicBezTo>
              <a:lnTo>
                <a:pt x="1379470" y="3272525"/>
              </a:lnTo>
              <a:cubicBezTo>
                <a:pt x="1379470" y="3272525"/>
                <a:pt x="1412218" y="3153870"/>
                <a:pt x="1409411" y="3132381"/>
              </a:cubicBezTo>
              <a:cubicBezTo>
                <a:pt x="1408475" y="3121637"/>
                <a:pt x="1402393" y="3102484"/>
                <a:pt x="1386488" y="3086251"/>
              </a:cubicBezTo>
              <a:lnTo>
                <a:pt x="1361434" y="3069914"/>
              </a:lnTo>
              <a:lnTo>
                <a:pt x="1354208" y="3073521"/>
              </a:lnTo>
              <a:cubicBezTo>
                <a:pt x="1341109" y="3080996"/>
                <a:pt x="1332688" y="3089404"/>
                <a:pt x="1332688" y="3089404"/>
              </a:cubicBezTo>
              <a:cubicBezTo>
                <a:pt x="1332688" y="3089404"/>
                <a:pt x="1343916" y="3085667"/>
                <a:pt x="1357015" y="3079127"/>
              </a:cubicBezTo>
              <a:cubicBezTo>
                <a:pt x="1358886" y="3077258"/>
                <a:pt x="1361693" y="3075390"/>
                <a:pt x="1363564" y="3074456"/>
              </a:cubicBezTo>
              <a:cubicBezTo>
                <a:pt x="1361693" y="3080061"/>
                <a:pt x="1357015" y="3091273"/>
                <a:pt x="1346723" y="3096879"/>
              </a:cubicBezTo>
              <a:cubicBezTo>
                <a:pt x="1333624" y="3105287"/>
                <a:pt x="1315847" y="3099681"/>
                <a:pt x="1315847" y="3099681"/>
              </a:cubicBezTo>
              <a:cubicBezTo>
                <a:pt x="1315847" y="3099681"/>
                <a:pt x="1319589" y="3080996"/>
                <a:pt x="1333624" y="3073521"/>
              </a:cubicBezTo>
              <a:cubicBezTo>
                <a:pt x="1338302" y="3070718"/>
                <a:pt x="1343682" y="3069551"/>
                <a:pt x="1348711" y="3069200"/>
              </a:cubicBezTo>
              <a:lnTo>
                <a:pt x="1361202" y="3069762"/>
              </a:lnTo>
              <a:lnTo>
                <a:pt x="1354676" y="3065507"/>
              </a:lnTo>
              <a:cubicBezTo>
                <a:pt x="1341226" y="3060266"/>
                <a:pt x="1324735" y="3057171"/>
                <a:pt x="1304619" y="3057638"/>
              </a:cubicBezTo>
              <a:cubicBezTo>
                <a:pt x="1344851" y="3042690"/>
                <a:pt x="1388827" y="3060441"/>
                <a:pt x="1388827" y="3060441"/>
              </a:cubicBezTo>
              <a:cubicBezTo>
                <a:pt x="1388827" y="3060441"/>
                <a:pt x="1392569" y="3018398"/>
                <a:pt x="1362629" y="2990370"/>
              </a:cubicBezTo>
              <a:cubicBezTo>
                <a:pt x="1395376" y="3009055"/>
                <a:pt x="1413153" y="3056704"/>
                <a:pt x="1421574" y="3089404"/>
              </a:cubicBezTo>
              <a:cubicBezTo>
                <a:pt x="1436544" y="3043624"/>
                <a:pt x="1461807" y="2991304"/>
                <a:pt x="1502039" y="2967012"/>
              </a:cubicBezTo>
              <a:close/>
              <a:moveTo>
                <a:pt x="1771691" y="2967012"/>
              </a:moveTo>
              <a:cubicBezTo>
                <a:pt x="1771691" y="2967012"/>
                <a:pt x="1780111" y="2968881"/>
                <a:pt x="1783854" y="2975421"/>
              </a:cubicBezTo>
              <a:cubicBezTo>
                <a:pt x="1785725" y="2979158"/>
                <a:pt x="1785725" y="2984764"/>
                <a:pt x="1784790" y="2987567"/>
              </a:cubicBezTo>
              <a:cubicBezTo>
                <a:pt x="1784790" y="2986632"/>
                <a:pt x="1783854" y="2985698"/>
                <a:pt x="1782918" y="2983830"/>
              </a:cubicBezTo>
              <a:cubicBezTo>
                <a:pt x="1780111" y="2979158"/>
                <a:pt x="1776369" y="2974487"/>
                <a:pt x="1776369" y="2974487"/>
              </a:cubicBezTo>
              <a:cubicBezTo>
                <a:pt x="1776369" y="2974487"/>
                <a:pt x="1778240" y="2980092"/>
                <a:pt x="1781047" y="2985698"/>
              </a:cubicBezTo>
              <a:cubicBezTo>
                <a:pt x="1781983" y="2986632"/>
                <a:pt x="1781983" y="2987567"/>
                <a:pt x="1782918" y="2988501"/>
              </a:cubicBezTo>
              <a:cubicBezTo>
                <a:pt x="1780111" y="2987567"/>
                <a:pt x="1775433" y="2985698"/>
                <a:pt x="1772626" y="2981027"/>
              </a:cubicBezTo>
              <a:cubicBezTo>
                <a:pt x="1769819" y="2975421"/>
                <a:pt x="1771691" y="2967012"/>
                <a:pt x="1771691" y="2967012"/>
              </a:cubicBezTo>
              <a:close/>
              <a:moveTo>
                <a:pt x="1850285" y="2967012"/>
              </a:moveTo>
              <a:cubicBezTo>
                <a:pt x="1850285" y="2967012"/>
                <a:pt x="1852156" y="2975421"/>
                <a:pt x="1848413" y="2981027"/>
              </a:cubicBezTo>
              <a:cubicBezTo>
                <a:pt x="1846542" y="2985698"/>
                <a:pt x="1840928" y="2987567"/>
                <a:pt x="1838121" y="2988501"/>
              </a:cubicBezTo>
              <a:cubicBezTo>
                <a:pt x="1839057" y="2987567"/>
                <a:pt x="1839993" y="2986632"/>
                <a:pt x="1840928" y="2985698"/>
              </a:cubicBezTo>
              <a:cubicBezTo>
                <a:pt x="1843735" y="2980092"/>
                <a:pt x="1845606" y="2974487"/>
                <a:pt x="1845606" y="2974487"/>
              </a:cubicBezTo>
              <a:cubicBezTo>
                <a:pt x="1845606" y="2974487"/>
                <a:pt x="1841864" y="2979158"/>
                <a:pt x="1838121" y="2983830"/>
              </a:cubicBezTo>
              <a:cubicBezTo>
                <a:pt x="1838121" y="2985698"/>
                <a:pt x="1837186" y="2986632"/>
                <a:pt x="1836250" y="2987567"/>
              </a:cubicBezTo>
              <a:cubicBezTo>
                <a:pt x="1836250" y="2984764"/>
                <a:pt x="1835314" y="2979158"/>
                <a:pt x="1838121" y="2975421"/>
              </a:cubicBezTo>
              <a:cubicBezTo>
                <a:pt x="1841864" y="2968881"/>
                <a:pt x="1850285" y="2967012"/>
                <a:pt x="1850285" y="2967012"/>
              </a:cubicBezTo>
              <a:close/>
              <a:moveTo>
                <a:pt x="1884903" y="2967012"/>
              </a:moveTo>
              <a:cubicBezTo>
                <a:pt x="1838121" y="3010924"/>
                <a:pt x="1845606" y="3076324"/>
                <a:pt x="1845606" y="3076324"/>
              </a:cubicBezTo>
              <a:cubicBezTo>
                <a:pt x="1845606" y="3076324"/>
                <a:pt x="1913908" y="3048296"/>
                <a:pt x="1975661" y="3071653"/>
              </a:cubicBezTo>
              <a:cubicBezTo>
                <a:pt x="1952270" y="3070718"/>
                <a:pt x="1931686" y="3074456"/>
                <a:pt x="1912973" y="3080061"/>
              </a:cubicBezTo>
              <a:cubicBezTo>
                <a:pt x="1920458" y="3088470"/>
                <a:pt x="1923265" y="3099681"/>
                <a:pt x="1923265" y="3099681"/>
              </a:cubicBezTo>
              <a:cubicBezTo>
                <a:pt x="1923265" y="3099681"/>
                <a:pt x="1905488" y="3105287"/>
                <a:pt x="1891453" y="3096879"/>
              </a:cubicBezTo>
              <a:cubicBezTo>
                <a:pt x="1889582" y="3095944"/>
                <a:pt x="1886775" y="3094076"/>
                <a:pt x="1884903" y="3092207"/>
              </a:cubicBezTo>
              <a:cubicBezTo>
                <a:pt x="1860577" y="3104353"/>
                <a:pt x="1844671" y="3120236"/>
                <a:pt x="1838121" y="3132381"/>
              </a:cubicBezTo>
              <a:cubicBezTo>
                <a:pt x="1826894" y="3156673"/>
                <a:pt x="1858705" y="3272525"/>
                <a:pt x="1858705" y="3272525"/>
              </a:cubicBezTo>
              <a:lnTo>
                <a:pt x="1762334" y="3272525"/>
              </a:lnTo>
              <a:cubicBezTo>
                <a:pt x="1762334" y="3272525"/>
                <a:pt x="1795082" y="3153870"/>
                <a:pt x="1792275" y="3132381"/>
              </a:cubicBezTo>
              <a:cubicBezTo>
                <a:pt x="1791339" y="3121637"/>
                <a:pt x="1785257" y="3102484"/>
                <a:pt x="1769352" y="3086251"/>
              </a:cubicBezTo>
              <a:lnTo>
                <a:pt x="1744298" y="3069914"/>
              </a:lnTo>
              <a:lnTo>
                <a:pt x="1737072" y="3073521"/>
              </a:lnTo>
              <a:cubicBezTo>
                <a:pt x="1723973" y="3080996"/>
                <a:pt x="1715552" y="3089404"/>
                <a:pt x="1715552" y="3089404"/>
              </a:cubicBezTo>
              <a:cubicBezTo>
                <a:pt x="1715552" y="3089404"/>
                <a:pt x="1726780" y="3085667"/>
                <a:pt x="1739879" y="3079127"/>
              </a:cubicBezTo>
              <a:cubicBezTo>
                <a:pt x="1741750" y="3077258"/>
                <a:pt x="1744557" y="3075390"/>
                <a:pt x="1746428" y="3074456"/>
              </a:cubicBezTo>
              <a:cubicBezTo>
                <a:pt x="1744557" y="3080061"/>
                <a:pt x="1739879" y="3091273"/>
                <a:pt x="1729587" y="3096879"/>
              </a:cubicBezTo>
              <a:cubicBezTo>
                <a:pt x="1716488" y="3105287"/>
                <a:pt x="1698711" y="3099681"/>
                <a:pt x="1698711" y="3099681"/>
              </a:cubicBezTo>
              <a:cubicBezTo>
                <a:pt x="1698711" y="3099681"/>
                <a:pt x="1702453" y="3080996"/>
                <a:pt x="1716488" y="3073521"/>
              </a:cubicBezTo>
              <a:cubicBezTo>
                <a:pt x="1721166" y="3070718"/>
                <a:pt x="1726546" y="3069551"/>
                <a:pt x="1731575" y="3069200"/>
              </a:cubicBezTo>
              <a:lnTo>
                <a:pt x="1744066" y="3069762"/>
              </a:lnTo>
              <a:lnTo>
                <a:pt x="1737540" y="3065507"/>
              </a:lnTo>
              <a:cubicBezTo>
                <a:pt x="1724090" y="3060266"/>
                <a:pt x="1707599" y="3057171"/>
                <a:pt x="1687483" y="3057638"/>
              </a:cubicBezTo>
              <a:cubicBezTo>
                <a:pt x="1727715" y="3042690"/>
                <a:pt x="1771691" y="3060441"/>
                <a:pt x="1771691" y="3060441"/>
              </a:cubicBezTo>
              <a:cubicBezTo>
                <a:pt x="1771691" y="3060441"/>
                <a:pt x="1775433" y="3018398"/>
                <a:pt x="1745493" y="2990370"/>
              </a:cubicBezTo>
              <a:cubicBezTo>
                <a:pt x="1778240" y="3009055"/>
                <a:pt x="1796017" y="3056704"/>
                <a:pt x="1804438" y="3089404"/>
              </a:cubicBezTo>
              <a:cubicBezTo>
                <a:pt x="1819408" y="3043624"/>
                <a:pt x="1844671" y="2991304"/>
                <a:pt x="1884903" y="2967012"/>
              </a:cubicBezTo>
              <a:close/>
              <a:moveTo>
                <a:pt x="2154556" y="2967012"/>
              </a:moveTo>
              <a:cubicBezTo>
                <a:pt x="2154556" y="2967012"/>
                <a:pt x="2162976" y="2968881"/>
                <a:pt x="2166719" y="2975421"/>
              </a:cubicBezTo>
              <a:cubicBezTo>
                <a:pt x="2168590" y="2979158"/>
                <a:pt x="2168590" y="2984764"/>
                <a:pt x="2167655" y="2987567"/>
              </a:cubicBezTo>
              <a:cubicBezTo>
                <a:pt x="2167655" y="2986632"/>
                <a:pt x="2166719" y="2985698"/>
                <a:pt x="2165783" y="2983830"/>
              </a:cubicBezTo>
              <a:cubicBezTo>
                <a:pt x="2162976" y="2979158"/>
                <a:pt x="2159234" y="2974487"/>
                <a:pt x="2159234" y="2974487"/>
              </a:cubicBezTo>
              <a:cubicBezTo>
                <a:pt x="2159234" y="2974487"/>
                <a:pt x="2161105" y="2980092"/>
                <a:pt x="2163912" y="2985698"/>
              </a:cubicBezTo>
              <a:cubicBezTo>
                <a:pt x="2164848" y="2986632"/>
                <a:pt x="2164848" y="2987567"/>
                <a:pt x="2165783" y="2988501"/>
              </a:cubicBezTo>
              <a:cubicBezTo>
                <a:pt x="2162976" y="2987567"/>
                <a:pt x="2158298" y="2985698"/>
                <a:pt x="2155491" y="2981027"/>
              </a:cubicBezTo>
              <a:cubicBezTo>
                <a:pt x="2152684" y="2975421"/>
                <a:pt x="2154556" y="2967012"/>
                <a:pt x="2154556" y="2967012"/>
              </a:cubicBezTo>
              <a:close/>
              <a:moveTo>
                <a:pt x="2233150" y="2967012"/>
              </a:moveTo>
              <a:cubicBezTo>
                <a:pt x="2233150" y="2967012"/>
                <a:pt x="2235021" y="2975421"/>
                <a:pt x="2231278" y="2981027"/>
              </a:cubicBezTo>
              <a:cubicBezTo>
                <a:pt x="2229407" y="2985698"/>
                <a:pt x="2223793" y="2987567"/>
                <a:pt x="2220986" y="2988501"/>
              </a:cubicBezTo>
              <a:cubicBezTo>
                <a:pt x="2221922" y="2987567"/>
                <a:pt x="2222858" y="2986632"/>
                <a:pt x="2223793" y="2985698"/>
              </a:cubicBezTo>
              <a:cubicBezTo>
                <a:pt x="2226600" y="2980092"/>
                <a:pt x="2228471" y="2974487"/>
                <a:pt x="2228471" y="2974487"/>
              </a:cubicBezTo>
              <a:cubicBezTo>
                <a:pt x="2228471" y="2974487"/>
                <a:pt x="2224729" y="2979158"/>
                <a:pt x="2220986" y="2983830"/>
              </a:cubicBezTo>
              <a:cubicBezTo>
                <a:pt x="2220986" y="2985698"/>
                <a:pt x="2220051" y="2986632"/>
                <a:pt x="2219115" y="2987567"/>
              </a:cubicBezTo>
              <a:cubicBezTo>
                <a:pt x="2219115" y="2984764"/>
                <a:pt x="2218179" y="2979158"/>
                <a:pt x="2220986" y="2975421"/>
              </a:cubicBezTo>
              <a:cubicBezTo>
                <a:pt x="2224729" y="2968881"/>
                <a:pt x="2233150" y="2967012"/>
                <a:pt x="2233150" y="2967012"/>
              </a:cubicBezTo>
              <a:close/>
              <a:moveTo>
                <a:pt x="2267768" y="2967012"/>
              </a:moveTo>
              <a:cubicBezTo>
                <a:pt x="2220986" y="3010924"/>
                <a:pt x="2228471" y="3076324"/>
                <a:pt x="2228471" y="3076324"/>
              </a:cubicBezTo>
              <a:cubicBezTo>
                <a:pt x="2228471" y="3076324"/>
                <a:pt x="2296773" y="3048296"/>
                <a:pt x="2358526" y="3071653"/>
              </a:cubicBezTo>
              <a:cubicBezTo>
                <a:pt x="2335135" y="3070718"/>
                <a:pt x="2314551" y="3074456"/>
                <a:pt x="2295838" y="3080061"/>
              </a:cubicBezTo>
              <a:cubicBezTo>
                <a:pt x="2303323" y="3088470"/>
                <a:pt x="2306130" y="3099681"/>
                <a:pt x="2306130" y="3099681"/>
              </a:cubicBezTo>
              <a:cubicBezTo>
                <a:pt x="2306130" y="3099681"/>
                <a:pt x="2288353" y="3105287"/>
                <a:pt x="2274318" y="3096879"/>
              </a:cubicBezTo>
              <a:cubicBezTo>
                <a:pt x="2272447" y="3095944"/>
                <a:pt x="2269640" y="3094076"/>
                <a:pt x="2267768" y="3092207"/>
              </a:cubicBezTo>
              <a:cubicBezTo>
                <a:pt x="2243442" y="3104353"/>
                <a:pt x="2227536" y="3120236"/>
                <a:pt x="2220986" y="3132381"/>
              </a:cubicBezTo>
              <a:cubicBezTo>
                <a:pt x="2209759" y="3156673"/>
                <a:pt x="2241570" y="3272525"/>
                <a:pt x="2241570" y="3272525"/>
              </a:cubicBezTo>
              <a:lnTo>
                <a:pt x="2145199" y="3272525"/>
              </a:lnTo>
              <a:cubicBezTo>
                <a:pt x="2145199" y="3272525"/>
                <a:pt x="2177947" y="3153870"/>
                <a:pt x="2175140" y="3132381"/>
              </a:cubicBezTo>
              <a:cubicBezTo>
                <a:pt x="2174204" y="3121637"/>
                <a:pt x="2168122" y="3102484"/>
                <a:pt x="2152217" y="3086251"/>
              </a:cubicBezTo>
              <a:lnTo>
                <a:pt x="2127163" y="3069914"/>
              </a:lnTo>
              <a:lnTo>
                <a:pt x="2119937" y="3073521"/>
              </a:lnTo>
              <a:cubicBezTo>
                <a:pt x="2106838" y="3080996"/>
                <a:pt x="2098417" y="3089404"/>
                <a:pt x="2098417" y="3089404"/>
              </a:cubicBezTo>
              <a:cubicBezTo>
                <a:pt x="2098417" y="3089404"/>
                <a:pt x="2109645" y="3085667"/>
                <a:pt x="2122744" y="3079127"/>
              </a:cubicBezTo>
              <a:cubicBezTo>
                <a:pt x="2124615" y="3077258"/>
                <a:pt x="2127422" y="3075390"/>
                <a:pt x="2129293" y="3074456"/>
              </a:cubicBezTo>
              <a:cubicBezTo>
                <a:pt x="2127422" y="3080061"/>
                <a:pt x="2122744" y="3091273"/>
                <a:pt x="2112452" y="3096879"/>
              </a:cubicBezTo>
              <a:cubicBezTo>
                <a:pt x="2099353" y="3105287"/>
                <a:pt x="2081576" y="3099681"/>
                <a:pt x="2081576" y="3099681"/>
              </a:cubicBezTo>
              <a:cubicBezTo>
                <a:pt x="2081576" y="3099681"/>
                <a:pt x="2085318" y="3080996"/>
                <a:pt x="2099353" y="3073521"/>
              </a:cubicBezTo>
              <a:cubicBezTo>
                <a:pt x="2104031" y="3070718"/>
                <a:pt x="2109411" y="3069551"/>
                <a:pt x="2114440" y="3069200"/>
              </a:cubicBezTo>
              <a:lnTo>
                <a:pt x="2126930" y="3069762"/>
              </a:lnTo>
              <a:lnTo>
                <a:pt x="2120405" y="3065507"/>
              </a:lnTo>
              <a:cubicBezTo>
                <a:pt x="2106955" y="3060266"/>
                <a:pt x="2090464" y="3057171"/>
                <a:pt x="2070348" y="3057638"/>
              </a:cubicBezTo>
              <a:cubicBezTo>
                <a:pt x="2110580" y="3042690"/>
                <a:pt x="2154556" y="3060441"/>
                <a:pt x="2154556" y="3060441"/>
              </a:cubicBezTo>
              <a:cubicBezTo>
                <a:pt x="2154556" y="3060441"/>
                <a:pt x="2158298" y="3018398"/>
                <a:pt x="2128358" y="2990370"/>
              </a:cubicBezTo>
              <a:cubicBezTo>
                <a:pt x="2161105" y="3009055"/>
                <a:pt x="2178882" y="3056704"/>
                <a:pt x="2187303" y="3089404"/>
              </a:cubicBezTo>
              <a:cubicBezTo>
                <a:pt x="2202273" y="3043624"/>
                <a:pt x="2227536" y="2991304"/>
                <a:pt x="2267768" y="2967012"/>
              </a:cubicBezTo>
              <a:close/>
              <a:moveTo>
                <a:pt x="2537421" y="2967012"/>
              </a:moveTo>
              <a:cubicBezTo>
                <a:pt x="2537421" y="2967012"/>
                <a:pt x="2545841" y="2968881"/>
                <a:pt x="2549584" y="2975421"/>
              </a:cubicBezTo>
              <a:cubicBezTo>
                <a:pt x="2551455" y="2979158"/>
                <a:pt x="2551455" y="2984764"/>
                <a:pt x="2550520" y="2987567"/>
              </a:cubicBezTo>
              <a:cubicBezTo>
                <a:pt x="2550520" y="2986632"/>
                <a:pt x="2549584" y="2985698"/>
                <a:pt x="2548648" y="2983830"/>
              </a:cubicBezTo>
              <a:cubicBezTo>
                <a:pt x="2545841" y="2979158"/>
                <a:pt x="2542099" y="2974487"/>
                <a:pt x="2542099" y="2974487"/>
              </a:cubicBezTo>
              <a:cubicBezTo>
                <a:pt x="2542099" y="2974487"/>
                <a:pt x="2543970" y="2980092"/>
                <a:pt x="2546777" y="2985698"/>
              </a:cubicBezTo>
              <a:cubicBezTo>
                <a:pt x="2547713" y="2986632"/>
                <a:pt x="2547713" y="2987567"/>
                <a:pt x="2548648" y="2988501"/>
              </a:cubicBezTo>
              <a:cubicBezTo>
                <a:pt x="2545841" y="2987567"/>
                <a:pt x="2541163" y="2985698"/>
                <a:pt x="2538356" y="2981027"/>
              </a:cubicBezTo>
              <a:cubicBezTo>
                <a:pt x="2535549" y="2975421"/>
                <a:pt x="2537421" y="2967012"/>
                <a:pt x="2537421" y="2967012"/>
              </a:cubicBezTo>
              <a:close/>
              <a:moveTo>
                <a:pt x="2616014" y="2967012"/>
              </a:moveTo>
              <a:cubicBezTo>
                <a:pt x="2616014" y="2967012"/>
                <a:pt x="2617886" y="2975421"/>
                <a:pt x="2614143" y="2981027"/>
              </a:cubicBezTo>
              <a:cubicBezTo>
                <a:pt x="2612272" y="2985698"/>
                <a:pt x="2606658" y="2987567"/>
                <a:pt x="2603851" y="2988501"/>
              </a:cubicBezTo>
              <a:cubicBezTo>
                <a:pt x="2604786" y="2987567"/>
                <a:pt x="2605722" y="2986632"/>
                <a:pt x="2606658" y="2985698"/>
              </a:cubicBezTo>
              <a:cubicBezTo>
                <a:pt x="2609465" y="2980092"/>
                <a:pt x="2611336" y="2974487"/>
                <a:pt x="2611336" y="2974487"/>
              </a:cubicBezTo>
              <a:cubicBezTo>
                <a:pt x="2611336" y="2974487"/>
                <a:pt x="2607594" y="2979158"/>
                <a:pt x="2603851" y="2983830"/>
              </a:cubicBezTo>
              <a:cubicBezTo>
                <a:pt x="2603851" y="2985698"/>
                <a:pt x="2602916" y="2986632"/>
                <a:pt x="2601980" y="2987567"/>
              </a:cubicBezTo>
              <a:cubicBezTo>
                <a:pt x="2601980" y="2984764"/>
                <a:pt x="2601044" y="2979158"/>
                <a:pt x="2603851" y="2975421"/>
              </a:cubicBezTo>
              <a:cubicBezTo>
                <a:pt x="2607594" y="2968881"/>
                <a:pt x="2616014" y="2967012"/>
                <a:pt x="2616014" y="2967012"/>
              </a:cubicBezTo>
              <a:close/>
              <a:moveTo>
                <a:pt x="2650633" y="2967012"/>
              </a:moveTo>
              <a:cubicBezTo>
                <a:pt x="2603851" y="3010924"/>
                <a:pt x="2611336" y="3076324"/>
                <a:pt x="2611336" y="3076324"/>
              </a:cubicBezTo>
              <a:cubicBezTo>
                <a:pt x="2611336" y="3076324"/>
                <a:pt x="2679638" y="3048296"/>
                <a:pt x="2741390" y="3071653"/>
              </a:cubicBezTo>
              <a:cubicBezTo>
                <a:pt x="2718000" y="3070718"/>
                <a:pt x="2697415" y="3074456"/>
                <a:pt x="2678702" y="3080061"/>
              </a:cubicBezTo>
              <a:cubicBezTo>
                <a:pt x="2686188" y="3088470"/>
                <a:pt x="2688995" y="3099681"/>
                <a:pt x="2688995" y="3099681"/>
              </a:cubicBezTo>
              <a:cubicBezTo>
                <a:pt x="2688995" y="3099681"/>
                <a:pt x="2671217" y="3105287"/>
                <a:pt x="2657183" y="3096879"/>
              </a:cubicBezTo>
              <a:cubicBezTo>
                <a:pt x="2655312" y="3095944"/>
                <a:pt x="2652505" y="3094076"/>
                <a:pt x="2650633" y="3092207"/>
              </a:cubicBezTo>
              <a:cubicBezTo>
                <a:pt x="2626307" y="3104353"/>
                <a:pt x="2610401" y="3120236"/>
                <a:pt x="2603851" y="3132381"/>
              </a:cubicBezTo>
              <a:cubicBezTo>
                <a:pt x="2592623" y="3156673"/>
                <a:pt x="2624435" y="3272525"/>
                <a:pt x="2624435" y="3272525"/>
              </a:cubicBezTo>
              <a:lnTo>
                <a:pt x="2528064" y="3272525"/>
              </a:lnTo>
              <a:cubicBezTo>
                <a:pt x="2528064" y="3272525"/>
                <a:pt x="2560812" y="3153870"/>
                <a:pt x="2558005" y="3132381"/>
              </a:cubicBezTo>
              <a:cubicBezTo>
                <a:pt x="2557069" y="3121637"/>
                <a:pt x="2550987" y="3102484"/>
                <a:pt x="2535082" y="3086251"/>
              </a:cubicBezTo>
              <a:lnTo>
                <a:pt x="2510028" y="3069914"/>
              </a:lnTo>
              <a:lnTo>
                <a:pt x="2502802" y="3073521"/>
              </a:lnTo>
              <a:cubicBezTo>
                <a:pt x="2489703" y="3080996"/>
                <a:pt x="2481282" y="3089404"/>
                <a:pt x="2481282" y="3089404"/>
              </a:cubicBezTo>
              <a:cubicBezTo>
                <a:pt x="2481282" y="3089404"/>
                <a:pt x="2492510" y="3085667"/>
                <a:pt x="2505609" y="3079127"/>
              </a:cubicBezTo>
              <a:cubicBezTo>
                <a:pt x="2507480" y="3077258"/>
                <a:pt x="2510287" y="3075390"/>
                <a:pt x="2512158" y="3074456"/>
              </a:cubicBezTo>
              <a:cubicBezTo>
                <a:pt x="2510287" y="3080061"/>
                <a:pt x="2505609" y="3091273"/>
                <a:pt x="2495317" y="3096879"/>
              </a:cubicBezTo>
              <a:cubicBezTo>
                <a:pt x="2482218" y="3105287"/>
                <a:pt x="2464441" y="3099681"/>
                <a:pt x="2464441" y="3099681"/>
              </a:cubicBezTo>
              <a:cubicBezTo>
                <a:pt x="2464441" y="3099681"/>
                <a:pt x="2468183" y="3080996"/>
                <a:pt x="2482218" y="3073521"/>
              </a:cubicBezTo>
              <a:cubicBezTo>
                <a:pt x="2486896" y="3070718"/>
                <a:pt x="2492276" y="3069551"/>
                <a:pt x="2497305" y="3069200"/>
              </a:cubicBezTo>
              <a:lnTo>
                <a:pt x="2509795" y="3069762"/>
              </a:lnTo>
              <a:lnTo>
                <a:pt x="2503270" y="3065507"/>
              </a:lnTo>
              <a:cubicBezTo>
                <a:pt x="2489820" y="3060266"/>
                <a:pt x="2473329" y="3057171"/>
                <a:pt x="2453213" y="3057638"/>
              </a:cubicBezTo>
              <a:cubicBezTo>
                <a:pt x="2493445" y="3042690"/>
                <a:pt x="2537421" y="3060441"/>
                <a:pt x="2537421" y="3060441"/>
              </a:cubicBezTo>
              <a:cubicBezTo>
                <a:pt x="2537421" y="3060441"/>
                <a:pt x="2541163" y="3018398"/>
                <a:pt x="2511223" y="2990370"/>
              </a:cubicBezTo>
              <a:cubicBezTo>
                <a:pt x="2543970" y="3009055"/>
                <a:pt x="2561747" y="3056704"/>
                <a:pt x="2570168" y="3089404"/>
              </a:cubicBezTo>
              <a:cubicBezTo>
                <a:pt x="2585138" y="3043624"/>
                <a:pt x="2610401" y="2991304"/>
                <a:pt x="2650633" y="2967012"/>
              </a:cubicBezTo>
              <a:close/>
              <a:moveTo>
                <a:pt x="2920286" y="2967012"/>
              </a:moveTo>
              <a:cubicBezTo>
                <a:pt x="2920286" y="2967012"/>
                <a:pt x="2928706" y="2968881"/>
                <a:pt x="2932449" y="2975421"/>
              </a:cubicBezTo>
              <a:cubicBezTo>
                <a:pt x="2934320" y="2979158"/>
                <a:pt x="2934320" y="2984764"/>
                <a:pt x="2933384" y="2987567"/>
              </a:cubicBezTo>
              <a:cubicBezTo>
                <a:pt x="2933384" y="2986632"/>
                <a:pt x="2932449" y="2985698"/>
                <a:pt x="2931513" y="2983830"/>
              </a:cubicBezTo>
              <a:cubicBezTo>
                <a:pt x="2928706" y="2979158"/>
                <a:pt x="2924964" y="2974487"/>
                <a:pt x="2924964" y="2974487"/>
              </a:cubicBezTo>
              <a:cubicBezTo>
                <a:pt x="2924964" y="2974487"/>
                <a:pt x="2926835" y="2980092"/>
                <a:pt x="2929642" y="2985698"/>
              </a:cubicBezTo>
              <a:cubicBezTo>
                <a:pt x="2930577" y="2986632"/>
                <a:pt x="2930577" y="2987567"/>
                <a:pt x="2931513" y="2988501"/>
              </a:cubicBezTo>
              <a:cubicBezTo>
                <a:pt x="2928706" y="2987567"/>
                <a:pt x="2924028" y="2985698"/>
                <a:pt x="2921221" y="2981027"/>
              </a:cubicBezTo>
              <a:cubicBezTo>
                <a:pt x="2918414" y="2975421"/>
                <a:pt x="2920286" y="2967012"/>
                <a:pt x="2920286" y="2967012"/>
              </a:cubicBezTo>
              <a:close/>
              <a:moveTo>
                <a:pt x="2998880" y="2967012"/>
              </a:moveTo>
              <a:cubicBezTo>
                <a:pt x="2998880" y="2967012"/>
                <a:pt x="3000750" y="2975421"/>
                <a:pt x="2997008" y="2981027"/>
              </a:cubicBezTo>
              <a:cubicBezTo>
                <a:pt x="2995137" y="2985698"/>
                <a:pt x="2989523" y="2987567"/>
                <a:pt x="2986716" y="2988501"/>
              </a:cubicBezTo>
              <a:cubicBezTo>
                <a:pt x="2987652" y="2987567"/>
                <a:pt x="2988587" y="2986632"/>
                <a:pt x="2989523" y="2985698"/>
              </a:cubicBezTo>
              <a:cubicBezTo>
                <a:pt x="2992330" y="2980092"/>
                <a:pt x="2994201" y="2974487"/>
                <a:pt x="2994201" y="2974487"/>
              </a:cubicBezTo>
              <a:cubicBezTo>
                <a:pt x="2994201" y="2974487"/>
                <a:pt x="2990459" y="2979158"/>
                <a:pt x="2986716" y="2983830"/>
              </a:cubicBezTo>
              <a:cubicBezTo>
                <a:pt x="2986716" y="2985698"/>
                <a:pt x="2985781" y="2986632"/>
                <a:pt x="2984845" y="2987567"/>
              </a:cubicBezTo>
              <a:cubicBezTo>
                <a:pt x="2984845" y="2984764"/>
                <a:pt x="2983909" y="2979158"/>
                <a:pt x="2986716" y="2975421"/>
              </a:cubicBezTo>
              <a:cubicBezTo>
                <a:pt x="2990459" y="2968881"/>
                <a:pt x="2998880" y="2967012"/>
                <a:pt x="2998880" y="2967012"/>
              </a:cubicBezTo>
              <a:close/>
              <a:moveTo>
                <a:pt x="3033498" y="2967012"/>
              </a:moveTo>
              <a:cubicBezTo>
                <a:pt x="2986716" y="3010924"/>
                <a:pt x="2994201" y="3076324"/>
                <a:pt x="2994201" y="3076324"/>
              </a:cubicBezTo>
              <a:cubicBezTo>
                <a:pt x="2994201" y="3076324"/>
                <a:pt x="3062503" y="3048296"/>
                <a:pt x="3124256" y="3071653"/>
              </a:cubicBezTo>
              <a:cubicBezTo>
                <a:pt x="3100864" y="3070718"/>
                <a:pt x="3080280" y="3074456"/>
                <a:pt x="3061568" y="3080061"/>
              </a:cubicBezTo>
              <a:cubicBezTo>
                <a:pt x="3069053" y="3088470"/>
                <a:pt x="3071859" y="3099681"/>
                <a:pt x="3071859" y="3099681"/>
              </a:cubicBezTo>
              <a:cubicBezTo>
                <a:pt x="3071859" y="3099681"/>
                <a:pt x="3054082" y="3105287"/>
                <a:pt x="3040048" y="3096879"/>
              </a:cubicBezTo>
              <a:cubicBezTo>
                <a:pt x="3038176" y="3095944"/>
                <a:pt x="3035370" y="3094076"/>
                <a:pt x="3033498" y="3092207"/>
              </a:cubicBezTo>
              <a:cubicBezTo>
                <a:pt x="3009171" y="3104353"/>
                <a:pt x="2993266" y="3120236"/>
                <a:pt x="2986716" y="3132381"/>
              </a:cubicBezTo>
              <a:cubicBezTo>
                <a:pt x="2975488" y="3156673"/>
                <a:pt x="3007300" y="3272525"/>
                <a:pt x="3007300" y="3272525"/>
              </a:cubicBezTo>
              <a:lnTo>
                <a:pt x="2910929" y="3272525"/>
              </a:lnTo>
              <a:cubicBezTo>
                <a:pt x="2910929" y="3272525"/>
                <a:pt x="2943677" y="3153870"/>
                <a:pt x="2940870" y="3132381"/>
              </a:cubicBezTo>
              <a:cubicBezTo>
                <a:pt x="2939934" y="3121637"/>
                <a:pt x="2933852" y="3102484"/>
                <a:pt x="2917946" y="3086251"/>
              </a:cubicBezTo>
              <a:lnTo>
                <a:pt x="2892892" y="3069914"/>
              </a:lnTo>
              <a:lnTo>
                <a:pt x="2885667" y="3073521"/>
              </a:lnTo>
              <a:cubicBezTo>
                <a:pt x="2872567" y="3080996"/>
                <a:pt x="2864146" y="3089404"/>
                <a:pt x="2864146" y="3089404"/>
              </a:cubicBezTo>
              <a:cubicBezTo>
                <a:pt x="2864146" y="3089404"/>
                <a:pt x="2875375" y="3085667"/>
                <a:pt x="2888473" y="3079127"/>
              </a:cubicBezTo>
              <a:cubicBezTo>
                <a:pt x="2890345" y="3077258"/>
                <a:pt x="2893151" y="3075390"/>
                <a:pt x="2895023" y="3074456"/>
              </a:cubicBezTo>
              <a:cubicBezTo>
                <a:pt x="2893151" y="3080061"/>
                <a:pt x="2888473" y="3091273"/>
                <a:pt x="2878182" y="3096879"/>
              </a:cubicBezTo>
              <a:cubicBezTo>
                <a:pt x="2865083" y="3105287"/>
                <a:pt x="2847305" y="3099681"/>
                <a:pt x="2847305" y="3099681"/>
              </a:cubicBezTo>
              <a:cubicBezTo>
                <a:pt x="2847305" y="3099681"/>
                <a:pt x="2851048" y="3080996"/>
                <a:pt x="2865083" y="3073521"/>
              </a:cubicBezTo>
              <a:cubicBezTo>
                <a:pt x="2869761" y="3070718"/>
                <a:pt x="2875141" y="3069551"/>
                <a:pt x="2880170" y="3069200"/>
              </a:cubicBezTo>
              <a:lnTo>
                <a:pt x="2892660" y="3069762"/>
              </a:lnTo>
              <a:lnTo>
                <a:pt x="2886135" y="3065507"/>
              </a:lnTo>
              <a:cubicBezTo>
                <a:pt x="2872685" y="3060266"/>
                <a:pt x="2856194" y="3057171"/>
                <a:pt x="2836078" y="3057638"/>
              </a:cubicBezTo>
              <a:cubicBezTo>
                <a:pt x="2876310" y="3042690"/>
                <a:pt x="2920286" y="3060441"/>
                <a:pt x="2920286" y="3060441"/>
              </a:cubicBezTo>
              <a:cubicBezTo>
                <a:pt x="2920286" y="3060441"/>
                <a:pt x="2924028" y="3018398"/>
                <a:pt x="2894088" y="2990370"/>
              </a:cubicBezTo>
              <a:cubicBezTo>
                <a:pt x="2926835" y="3009055"/>
                <a:pt x="2944612" y="3056704"/>
                <a:pt x="2953033" y="3089404"/>
              </a:cubicBezTo>
              <a:cubicBezTo>
                <a:pt x="2968003" y="3043624"/>
                <a:pt x="2993266" y="2991304"/>
                <a:pt x="3033498" y="2967012"/>
              </a:cubicBezTo>
              <a:close/>
              <a:moveTo>
                <a:pt x="3303151" y="2967012"/>
              </a:moveTo>
              <a:cubicBezTo>
                <a:pt x="3303151" y="2967012"/>
                <a:pt x="3311571" y="2968881"/>
                <a:pt x="3315314" y="2975421"/>
              </a:cubicBezTo>
              <a:cubicBezTo>
                <a:pt x="3317185" y="2979158"/>
                <a:pt x="3317185" y="2984764"/>
                <a:pt x="3316250" y="2987567"/>
              </a:cubicBezTo>
              <a:cubicBezTo>
                <a:pt x="3316250" y="2986632"/>
                <a:pt x="3315314" y="2985698"/>
                <a:pt x="3314378" y="2983830"/>
              </a:cubicBezTo>
              <a:cubicBezTo>
                <a:pt x="3311571" y="2979158"/>
                <a:pt x="3307829" y="2974487"/>
                <a:pt x="3307829" y="2974487"/>
              </a:cubicBezTo>
              <a:cubicBezTo>
                <a:pt x="3307829" y="2974487"/>
                <a:pt x="3309700" y="2980092"/>
                <a:pt x="3312507" y="2985698"/>
              </a:cubicBezTo>
              <a:cubicBezTo>
                <a:pt x="3313442" y="2986632"/>
                <a:pt x="3313442" y="2987567"/>
                <a:pt x="3314378" y="2988501"/>
              </a:cubicBezTo>
              <a:cubicBezTo>
                <a:pt x="3311571" y="2987567"/>
                <a:pt x="3306893" y="2985698"/>
                <a:pt x="3304086" y="2981027"/>
              </a:cubicBezTo>
              <a:cubicBezTo>
                <a:pt x="3301279" y="2975421"/>
                <a:pt x="3303151" y="2967012"/>
                <a:pt x="3303151" y="2967012"/>
              </a:cubicBezTo>
              <a:close/>
              <a:moveTo>
                <a:pt x="3381745" y="2967012"/>
              </a:moveTo>
              <a:cubicBezTo>
                <a:pt x="3381745" y="2967012"/>
                <a:pt x="3383616" y="2975421"/>
                <a:pt x="3379873" y="2981027"/>
              </a:cubicBezTo>
              <a:cubicBezTo>
                <a:pt x="3378002" y="2985698"/>
                <a:pt x="3372388" y="2987567"/>
                <a:pt x="3369581" y="2988501"/>
              </a:cubicBezTo>
              <a:cubicBezTo>
                <a:pt x="3370517" y="2987567"/>
                <a:pt x="3371452" y="2986632"/>
                <a:pt x="3372388" y="2985698"/>
              </a:cubicBezTo>
              <a:cubicBezTo>
                <a:pt x="3375195" y="2980092"/>
                <a:pt x="3377066" y="2974487"/>
                <a:pt x="3377066" y="2974487"/>
              </a:cubicBezTo>
              <a:cubicBezTo>
                <a:pt x="3377066" y="2974487"/>
                <a:pt x="3373324" y="2979158"/>
                <a:pt x="3369581" y="2983830"/>
              </a:cubicBezTo>
              <a:cubicBezTo>
                <a:pt x="3369581" y="2985698"/>
                <a:pt x="3368645" y="2986632"/>
                <a:pt x="3367710" y="2987567"/>
              </a:cubicBezTo>
              <a:cubicBezTo>
                <a:pt x="3367710" y="2984764"/>
                <a:pt x="3366774" y="2979158"/>
                <a:pt x="3369581" y="2975421"/>
              </a:cubicBezTo>
              <a:cubicBezTo>
                <a:pt x="3373324" y="2968881"/>
                <a:pt x="3381745" y="2967012"/>
                <a:pt x="3381745" y="2967012"/>
              </a:cubicBezTo>
              <a:close/>
              <a:moveTo>
                <a:pt x="3416363" y="2967012"/>
              </a:moveTo>
              <a:cubicBezTo>
                <a:pt x="3369581" y="3010924"/>
                <a:pt x="3377066" y="3076324"/>
                <a:pt x="3377066" y="3076324"/>
              </a:cubicBezTo>
              <a:cubicBezTo>
                <a:pt x="3377066" y="3076324"/>
                <a:pt x="3445368" y="3048296"/>
                <a:pt x="3507121" y="3071653"/>
              </a:cubicBezTo>
              <a:cubicBezTo>
                <a:pt x="3483729" y="3070718"/>
                <a:pt x="3463145" y="3074456"/>
                <a:pt x="3444433" y="3080061"/>
              </a:cubicBezTo>
              <a:cubicBezTo>
                <a:pt x="3451917" y="3088470"/>
                <a:pt x="3454724" y="3099681"/>
                <a:pt x="3454724" y="3099681"/>
              </a:cubicBezTo>
              <a:cubicBezTo>
                <a:pt x="3454724" y="3099681"/>
                <a:pt x="3436947" y="3105287"/>
                <a:pt x="3422913" y="3096879"/>
              </a:cubicBezTo>
              <a:cubicBezTo>
                <a:pt x="3421041" y="3095944"/>
                <a:pt x="3418234" y="3094076"/>
                <a:pt x="3416363" y="3092207"/>
              </a:cubicBezTo>
              <a:cubicBezTo>
                <a:pt x="3392036" y="3104353"/>
                <a:pt x="3376130" y="3120236"/>
                <a:pt x="3369581" y="3132381"/>
              </a:cubicBezTo>
              <a:cubicBezTo>
                <a:pt x="3358353" y="3156673"/>
                <a:pt x="3390165" y="3272525"/>
                <a:pt x="3390165" y="3272525"/>
              </a:cubicBezTo>
              <a:lnTo>
                <a:pt x="3293794" y="3272525"/>
              </a:lnTo>
              <a:cubicBezTo>
                <a:pt x="3293794" y="3272525"/>
                <a:pt x="3326541" y="3153870"/>
                <a:pt x="3323735" y="3132381"/>
              </a:cubicBezTo>
              <a:cubicBezTo>
                <a:pt x="3322798" y="3121637"/>
                <a:pt x="3316717" y="3102484"/>
                <a:pt x="3300811" y="3086251"/>
              </a:cubicBezTo>
              <a:lnTo>
                <a:pt x="3275758" y="3069914"/>
              </a:lnTo>
              <a:lnTo>
                <a:pt x="3268531" y="3073521"/>
              </a:lnTo>
              <a:cubicBezTo>
                <a:pt x="3255432" y="3080996"/>
                <a:pt x="3247012" y="3089404"/>
                <a:pt x="3247012" y="3089404"/>
              </a:cubicBezTo>
              <a:cubicBezTo>
                <a:pt x="3247012" y="3089404"/>
                <a:pt x="3258240" y="3085667"/>
                <a:pt x="3271339" y="3079127"/>
              </a:cubicBezTo>
              <a:cubicBezTo>
                <a:pt x="3273210" y="3077258"/>
                <a:pt x="3276017" y="3075390"/>
                <a:pt x="3277888" y="3074456"/>
              </a:cubicBezTo>
              <a:cubicBezTo>
                <a:pt x="3276017" y="3080061"/>
                <a:pt x="3271339" y="3091273"/>
                <a:pt x="3261047" y="3096879"/>
              </a:cubicBezTo>
              <a:cubicBezTo>
                <a:pt x="3247947" y="3105287"/>
                <a:pt x="3230170" y="3099681"/>
                <a:pt x="3230170" y="3099681"/>
              </a:cubicBezTo>
              <a:cubicBezTo>
                <a:pt x="3230170" y="3099681"/>
                <a:pt x="3233913" y="3080996"/>
                <a:pt x="3247947" y="3073521"/>
              </a:cubicBezTo>
              <a:cubicBezTo>
                <a:pt x="3252626" y="3070718"/>
                <a:pt x="3258006" y="3069551"/>
                <a:pt x="3263035" y="3069200"/>
              </a:cubicBezTo>
              <a:lnTo>
                <a:pt x="3275525" y="3069762"/>
              </a:lnTo>
              <a:lnTo>
                <a:pt x="3269000" y="3065507"/>
              </a:lnTo>
              <a:cubicBezTo>
                <a:pt x="3255550" y="3060266"/>
                <a:pt x="3239059" y="3057171"/>
                <a:pt x="3218943" y="3057638"/>
              </a:cubicBezTo>
              <a:cubicBezTo>
                <a:pt x="3259175" y="3042690"/>
                <a:pt x="3303151" y="3060441"/>
                <a:pt x="3303151" y="3060441"/>
              </a:cubicBezTo>
              <a:cubicBezTo>
                <a:pt x="3303151" y="3060441"/>
                <a:pt x="3306893" y="3018398"/>
                <a:pt x="3276952" y="2990370"/>
              </a:cubicBezTo>
              <a:cubicBezTo>
                <a:pt x="3309700" y="3009055"/>
                <a:pt x="3327477" y="3056704"/>
                <a:pt x="3335898" y="3089404"/>
              </a:cubicBezTo>
              <a:cubicBezTo>
                <a:pt x="3350868" y="3043624"/>
                <a:pt x="3376130" y="2991304"/>
                <a:pt x="3416363" y="2967012"/>
              </a:cubicBezTo>
              <a:close/>
              <a:moveTo>
                <a:pt x="3686014" y="2967012"/>
              </a:moveTo>
              <a:cubicBezTo>
                <a:pt x="3686014" y="2967012"/>
                <a:pt x="3694435" y="2968881"/>
                <a:pt x="3698176" y="2975421"/>
              </a:cubicBezTo>
              <a:cubicBezTo>
                <a:pt x="3700048" y="2979158"/>
                <a:pt x="3700048" y="2984764"/>
                <a:pt x="3699114" y="2987567"/>
              </a:cubicBezTo>
              <a:cubicBezTo>
                <a:pt x="3699114" y="2986632"/>
                <a:pt x="3698176" y="2985698"/>
                <a:pt x="3697242" y="2983830"/>
              </a:cubicBezTo>
              <a:cubicBezTo>
                <a:pt x="3694435" y="2979158"/>
                <a:pt x="3690694" y="2974487"/>
                <a:pt x="3690694" y="2974487"/>
              </a:cubicBezTo>
              <a:cubicBezTo>
                <a:pt x="3690694" y="2974487"/>
                <a:pt x="3692564" y="2980092"/>
                <a:pt x="3695372" y="2985698"/>
              </a:cubicBezTo>
              <a:cubicBezTo>
                <a:pt x="3696306" y="2986632"/>
                <a:pt x="3696306" y="2987567"/>
                <a:pt x="3697242" y="2988501"/>
              </a:cubicBezTo>
              <a:cubicBezTo>
                <a:pt x="3694435" y="2987567"/>
                <a:pt x="3689756" y="2985698"/>
                <a:pt x="3686951" y="2981027"/>
              </a:cubicBezTo>
              <a:cubicBezTo>
                <a:pt x="3684144" y="2975421"/>
                <a:pt x="3686014" y="2967012"/>
                <a:pt x="3686014" y="2967012"/>
              </a:cubicBezTo>
              <a:close/>
              <a:moveTo>
                <a:pt x="3764607" y="2967012"/>
              </a:moveTo>
              <a:cubicBezTo>
                <a:pt x="3764607" y="2967012"/>
                <a:pt x="3766480" y="2975421"/>
                <a:pt x="3762736" y="2981027"/>
              </a:cubicBezTo>
              <a:cubicBezTo>
                <a:pt x="3760864" y="2985698"/>
                <a:pt x="3755252" y="2987567"/>
                <a:pt x="3752444" y="2988501"/>
              </a:cubicBezTo>
              <a:cubicBezTo>
                <a:pt x="3753382" y="2987567"/>
                <a:pt x="3754315" y="2986632"/>
                <a:pt x="3755252" y="2985698"/>
              </a:cubicBezTo>
              <a:cubicBezTo>
                <a:pt x="3758060" y="2980092"/>
                <a:pt x="3759930" y="2974487"/>
                <a:pt x="3759930" y="2974487"/>
              </a:cubicBezTo>
              <a:cubicBezTo>
                <a:pt x="3759930" y="2974487"/>
                <a:pt x="3756186" y="2979158"/>
                <a:pt x="3752444" y="2983830"/>
              </a:cubicBezTo>
              <a:cubicBezTo>
                <a:pt x="3752444" y="2985698"/>
                <a:pt x="3751510" y="2986632"/>
                <a:pt x="3750572" y="2987567"/>
              </a:cubicBezTo>
              <a:cubicBezTo>
                <a:pt x="3750572" y="2984764"/>
                <a:pt x="3749639" y="2979158"/>
                <a:pt x="3752444" y="2975421"/>
              </a:cubicBezTo>
              <a:cubicBezTo>
                <a:pt x="3756186" y="2968881"/>
                <a:pt x="3764607" y="2967012"/>
                <a:pt x="3764607" y="2967012"/>
              </a:cubicBezTo>
              <a:close/>
              <a:moveTo>
                <a:pt x="3799228" y="2967012"/>
              </a:moveTo>
              <a:cubicBezTo>
                <a:pt x="3752444" y="3010924"/>
                <a:pt x="3759930" y="3076324"/>
                <a:pt x="3759930" y="3076324"/>
              </a:cubicBezTo>
              <a:cubicBezTo>
                <a:pt x="3759930" y="3076324"/>
                <a:pt x="3828232" y="3048296"/>
                <a:pt x="3889986" y="3071653"/>
              </a:cubicBezTo>
              <a:cubicBezTo>
                <a:pt x="3866594" y="3070718"/>
                <a:pt x="3846010" y="3074456"/>
                <a:pt x="3827295" y="3080061"/>
              </a:cubicBezTo>
              <a:cubicBezTo>
                <a:pt x="3834782" y="3088470"/>
                <a:pt x="3837589" y="3099681"/>
                <a:pt x="3837589" y="3099681"/>
              </a:cubicBezTo>
              <a:cubicBezTo>
                <a:pt x="3837589" y="3099681"/>
                <a:pt x="3819810" y="3105287"/>
                <a:pt x="3805777" y="3096879"/>
              </a:cubicBezTo>
              <a:cubicBezTo>
                <a:pt x="3803906" y="3095944"/>
                <a:pt x="3801097" y="3094076"/>
                <a:pt x="3799228" y="3092207"/>
              </a:cubicBezTo>
              <a:cubicBezTo>
                <a:pt x="3774901" y="3104353"/>
                <a:pt x="3758993" y="3120236"/>
                <a:pt x="3752444" y="3132381"/>
              </a:cubicBezTo>
              <a:cubicBezTo>
                <a:pt x="3741218" y="3156673"/>
                <a:pt x="3773028" y="3272525"/>
                <a:pt x="3773028" y="3272525"/>
              </a:cubicBezTo>
              <a:lnTo>
                <a:pt x="3676657" y="3272525"/>
              </a:lnTo>
              <a:cubicBezTo>
                <a:pt x="3676657" y="3272525"/>
                <a:pt x="3709406" y="3153870"/>
                <a:pt x="3706597" y="3132381"/>
              </a:cubicBezTo>
              <a:cubicBezTo>
                <a:pt x="3705663" y="3121637"/>
                <a:pt x="3699582" y="3102484"/>
                <a:pt x="3683675" y="3086251"/>
              </a:cubicBezTo>
              <a:lnTo>
                <a:pt x="3658622" y="3069914"/>
              </a:lnTo>
              <a:lnTo>
                <a:pt x="3651396" y="3073521"/>
              </a:lnTo>
              <a:cubicBezTo>
                <a:pt x="3638297" y="3080996"/>
                <a:pt x="3629876" y="3089404"/>
                <a:pt x="3629876" y="3089404"/>
              </a:cubicBezTo>
              <a:cubicBezTo>
                <a:pt x="3629876" y="3089404"/>
                <a:pt x="3641102" y="3085667"/>
                <a:pt x="3654201" y="3079127"/>
              </a:cubicBezTo>
              <a:cubicBezTo>
                <a:pt x="3656073" y="3077258"/>
                <a:pt x="3658881" y="3075390"/>
                <a:pt x="3660751" y="3074456"/>
              </a:cubicBezTo>
              <a:cubicBezTo>
                <a:pt x="3658881" y="3080061"/>
                <a:pt x="3654201" y="3091273"/>
                <a:pt x="3643909" y="3096879"/>
              </a:cubicBezTo>
              <a:cubicBezTo>
                <a:pt x="3630810" y="3105287"/>
                <a:pt x="3613035" y="3099681"/>
                <a:pt x="3613035" y="3099681"/>
              </a:cubicBezTo>
              <a:cubicBezTo>
                <a:pt x="3613035" y="3099681"/>
                <a:pt x="3616776" y="3080996"/>
                <a:pt x="3630810" y="3073521"/>
              </a:cubicBezTo>
              <a:cubicBezTo>
                <a:pt x="3635488" y="3070718"/>
                <a:pt x="3640869" y="3069551"/>
                <a:pt x="3645897" y="3069200"/>
              </a:cubicBezTo>
              <a:lnTo>
                <a:pt x="3658390" y="3069762"/>
              </a:lnTo>
              <a:lnTo>
                <a:pt x="3651862" y="3065507"/>
              </a:lnTo>
              <a:cubicBezTo>
                <a:pt x="3638413" y="3060266"/>
                <a:pt x="3621923" y="3057171"/>
                <a:pt x="3601807" y="3057638"/>
              </a:cubicBezTo>
              <a:cubicBezTo>
                <a:pt x="3642038" y="3042690"/>
                <a:pt x="3686014" y="3060441"/>
                <a:pt x="3686014" y="3060441"/>
              </a:cubicBezTo>
              <a:cubicBezTo>
                <a:pt x="3686014" y="3060441"/>
                <a:pt x="3689756" y="3018398"/>
                <a:pt x="3659815" y="2990370"/>
              </a:cubicBezTo>
              <a:cubicBezTo>
                <a:pt x="3692564" y="3009055"/>
                <a:pt x="3710340" y="3056704"/>
                <a:pt x="3718761" y="3089404"/>
              </a:cubicBezTo>
              <a:cubicBezTo>
                <a:pt x="3733731" y="3043624"/>
                <a:pt x="3758993" y="2991304"/>
                <a:pt x="3799228" y="2967012"/>
              </a:cubicBezTo>
              <a:close/>
              <a:moveTo>
                <a:pt x="279529" y="2904415"/>
              </a:moveTo>
              <a:cubicBezTo>
                <a:pt x="279529" y="2904415"/>
                <a:pt x="292628" y="2917495"/>
                <a:pt x="292628" y="2933378"/>
              </a:cubicBezTo>
              <a:cubicBezTo>
                <a:pt x="292628" y="2944590"/>
                <a:pt x="286078" y="2954867"/>
                <a:pt x="282336" y="2959538"/>
              </a:cubicBezTo>
              <a:cubicBezTo>
                <a:pt x="282336" y="2956735"/>
                <a:pt x="282336" y="2953932"/>
                <a:pt x="282336" y="2951130"/>
              </a:cubicBezTo>
              <a:cubicBezTo>
                <a:pt x="282336" y="2936181"/>
                <a:pt x="279529" y="2924969"/>
                <a:pt x="279529" y="2924969"/>
              </a:cubicBezTo>
              <a:cubicBezTo>
                <a:pt x="279529" y="2924969"/>
                <a:pt x="276722" y="2936181"/>
                <a:pt x="276722" y="2951130"/>
              </a:cubicBezTo>
              <a:cubicBezTo>
                <a:pt x="276722" y="2953932"/>
                <a:pt x="276722" y="2956735"/>
                <a:pt x="276722" y="2959538"/>
              </a:cubicBezTo>
              <a:cubicBezTo>
                <a:pt x="272979" y="2954867"/>
                <a:pt x="265494" y="2944590"/>
                <a:pt x="265494" y="2933378"/>
              </a:cubicBezTo>
              <a:cubicBezTo>
                <a:pt x="265494" y="2917495"/>
                <a:pt x="279529" y="2904415"/>
                <a:pt x="279529" y="2904415"/>
              </a:cubicBezTo>
              <a:close/>
              <a:moveTo>
                <a:pt x="662394" y="2904415"/>
              </a:moveTo>
              <a:cubicBezTo>
                <a:pt x="662394" y="2904415"/>
                <a:pt x="675493" y="2917495"/>
                <a:pt x="675493" y="2933378"/>
              </a:cubicBezTo>
              <a:cubicBezTo>
                <a:pt x="675493" y="2944590"/>
                <a:pt x="668943" y="2954867"/>
                <a:pt x="665201" y="2959538"/>
              </a:cubicBezTo>
              <a:cubicBezTo>
                <a:pt x="665201" y="2956735"/>
                <a:pt x="665201" y="2953932"/>
                <a:pt x="665201" y="2951130"/>
              </a:cubicBezTo>
              <a:cubicBezTo>
                <a:pt x="665201" y="2936181"/>
                <a:pt x="662394" y="2924969"/>
                <a:pt x="662394" y="2924969"/>
              </a:cubicBezTo>
              <a:cubicBezTo>
                <a:pt x="662394" y="2924969"/>
                <a:pt x="659587" y="2936181"/>
                <a:pt x="659587" y="2951130"/>
              </a:cubicBezTo>
              <a:cubicBezTo>
                <a:pt x="659587" y="2953932"/>
                <a:pt x="659587" y="2956735"/>
                <a:pt x="659587" y="2959538"/>
              </a:cubicBezTo>
              <a:cubicBezTo>
                <a:pt x="655844" y="2954867"/>
                <a:pt x="648359" y="2944590"/>
                <a:pt x="648359" y="2933378"/>
              </a:cubicBezTo>
              <a:cubicBezTo>
                <a:pt x="648359" y="2917495"/>
                <a:pt x="662394" y="2904415"/>
                <a:pt x="662394" y="2904415"/>
              </a:cubicBezTo>
              <a:close/>
              <a:moveTo>
                <a:pt x="1045259" y="2904415"/>
              </a:moveTo>
              <a:cubicBezTo>
                <a:pt x="1045259" y="2904415"/>
                <a:pt x="1058358" y="2917495"/>
                <a:pt x="1058358" y="2933378"/>
              </a:cubicBezTo>
              <a:cubicBezTo>
                <a:pt x="1058358" y="2944590"/>
                <a:pt x="1051808" y="2954867"/>
                <a:pt x="1048066" y="2959538"/>
              </a:cubicBezTo>
              <a:cubicBezTo>
                <a:pt x="1048066" y="2956735"/>
                <a:pt x="1048066" y="2953932"/>
                <a:pt x="1048066" y="2951130"/>
              </a:cubicBezTo>
              <a:cubicBezTo>
                <a:pt x="1048066" y="2936181"/>
                <a:pt x="1045259" y="2924969"/>
                <a:pt x="1045259" y="2924969"/>
              </a:cubicBezTo>
              <a:cubicBezTo>
                <a:pt x="1045259" y="2924969"/>
                <a:pt x="1042452" y="2936181"/>
                <a:pt x="1042452" y="2951130"/>
              </a:cubicBezTo>
              <a:cubicBezTo>
                <a:pt x="1042452" y="2953932"/>
                <a:pt x="1042452" y="2956735"/>
                <a:pt x="1042452" y="2959538"/>
              </a:cubicBezTo>
              <a:cubicBezTo>
                <a:pt x="1038709" y="2954867"/>
                <a:pt x="1031224" y="2944590"/>
                <a:pt x="1031224" y="2933378"/>
              </a:cubicBezTo>
              <a:cubicBezTo>
                <a:pt x="1031224" y="2917495"/>
                <a:pt x="1045259" y="2904415"/>
                <a:pt x="1045259" y="2904415"/>
              </a:cubicBezTo>
              <a:close/>
              <a:moveTo>
                <a:pt x="1428124" y="2904415"/>
              </a:moveTo>
              <a:cubicBezTo>
                <a:pt x="1428124" y="2904415"/>
                <a:pt x="1441223" y="2917495"/>
                <a:pt x="1441223" y="2933378"/>
              </a:cubicBezTo>
              <a:cubicBezTo>
                <a:pt x="1441223" y="2944590"/>
                <a:pt x="1434673" y="2954867"/>
                <a:pt x="1430931" y="2959538"/>
              </a:cubicBezTo>
              <a:cubicBezTo>
                <a:pt x="1430931" y="2956735"/>
                <a:pt x="1430931" y="2953932"/>
                <a:pt x="1430931" y="2951130"/>
              </a:cubicBezTo>
              <a:cubicBezTo>
                <a:pt x="1430931" y="2936181"/>
                <a:pt x="1428124" y="2924969"/>
                <a:pt x="1428124" y="2924969"/>
              </a:cubicBezTo>
              <a:cubicBezTo>
                <a:pt x="1428124" y="2924969"/>
                <a:pt x="1425317" y="2936181"/>
                <a:pt x="1425317" y="2951130"/>
              </a:cubicBezTo>
              <a:cubicBezTo>
                <a:pt x="1425317" y="2953932"/>
                <a:pt x="1425317" y="2956735"/>
                <a:pt x="1425317" y="2959538"/>
              </a:cubicBezTo>
              <a:cubicBezTo>
                <a:pt x="1421574" y="2954867"/>
                <a:pt x="1414089" y="2944590"/>
                <a:pt x="1414089" y="2933378"/>
              </a:cubicBezTo>
              <a:cubicBezTo>
                <a:pt x="1414089" y="2917495"/>
                <a:pt x="1428124" y="2904415"/>
                <a:pt x="1428124" y="2904415"/>
              </a:cubicBezTo>
              <a:close/>
              <a:moveTo>
                <a:pt x="1810988" y="2904415"/>
              </a:moveTo>
              <a:cubicBezTo>
                <a:pt x="1810988" y="2904415"/>
                <a:pt x="1824087" y="2917495"/>
                <a:pt x="1824087" y="2933378"/>
              </a:cubicBezTo>
              <a:cubicBezTo>
                <a:pt x="1824087" y="2944590"/>
                <a:pt x="1817537" y="2954867"/>
                <a:pt x="1813795" y="2959538"/>
              </a:cubicBezTo>
              <a:cubicBezTo>
                <a:pt x="1813795" y="2956735"/>
                <a:pt x="1813795" y="2953932"/>
                <a:pt x="1813795" y="2951130"/>
              </a:cubicBezTo>
              <a:cubicBezTo>
                <a:pt x="1813795" y="2936181"/>
                <a:pt x="1810988" y="2924969"/>
                <a:pt x="1810988" y="2924969"/>
              </a:cubicBezTo>
              <a:cubicBezTo>
                <a:pt x="1810988" y="2924969"/>
                <a:pt x="1808181" y="2936181"/>
                <a:pt x="1808181" y="2951130"/>
              </a:cubicBezTo>
              <a:cubicBezTo>
                <a:pt x="1808181" y="2953932"/>
                <a:pt x="1808181" y="2956735"/>
                <a:pt x="1808181" y="2959538"/>
              </a:cubicBezTo>
              <a:cubicBezTo>
                <a:pt x="1804438" y="2954867"/>
                <a:pt x="1796953" y="2944590"/>
                <a:pt x="1796953" y="2933378"/>
              </a:cubicBezTo>
              <a:cubicBezTo>
                <a:pt x="1796953" y="2917495"/>
                <a:pt x="1810988" y="2904415"/>
                <a:pt x="1810988" y="2904415"/>
              </a:cubicBezTo>
              <a:close/>
              <a:moveTo>
                <a:pt x="2193853" y="2904415"/>
              </a:moveTo>
              <a:cubicBezTo>
                <a:pt x="2193853" y="2904415"/>
                <a:pt x="2206952" y="2917495"/>
                <a:pt x="2206952" y="2933378"/>
              </a:cubicBezTo>
              <a:cubicBezTo>
                <a:pt x="2206952" y="2944590"/>
                <a:pt x="2200402" y="2954867"/>
                <a:pt x="2196660" y="2959538"/>
              </a:cubicBezTo>
              <a:cubicBezTo>
                <a:pt x="2196660" y="2956735"/>
                <a:pt x="2196660" y="2953932"/>
                <a:pt x="2196660" y="2951130"/>
              </a:cubicBezTo>
              <a:cubicBezTo>
                <a:pt x="2196660" y="2936181"/>
                <a:pt x="2193853" y="2924969"/>
                <a:pt x="2193853" y="2924969"/>
              </a:cubicBezTo>
              <a:cubicBezTo>
                <a:pt x="2193853" y="2924969"/>
                <a:pt x="2191046" y="2936181"/>
                <a:pt x="2191046" y="2951130"/>
              </a:cubicBezTo>
              <a:cubicBezTo>
                <a:pt x="2191046" y="2953932"/>
                <a:pt x="2191046" y="2956735"/>
                <a:pt x="2191046" y="2959538"/>
              </a:cubicBezTo>
              <a:cubicBezTo>
                <a:pt x="2187303" y="2954867"/>
                <a:pt x="2179818" y="2944590"/>
                <a:pt x="2179818" y="2933378"/>
              </a:cubicBezTo>
              <a:cubicBezTo>
                <a:pt x="2179818" y="2917495"/>
                <a:pt x="2193853" y="2904415"/>
                <a:pt x="2193853" y="2904415"/>
              </a:cubicBezTo>
              <a:close/>
              <a:moveTo>
                <a:pt x="2576718" y="2904415"/>
              </a:moveTo>
              <a:cubicBezTo>
                <a:pt x="2576718" y="2904415"/>
                <a:pt x="2589817" y="2917495"/>
                <a:pt x="2589817" y="2933378"/>
              </a:cubicBezTo>
              <a:cubicBezTo>
                <a:pt x="2589817" y="2944590"/>
                <a:pt x="2583267" y="2954867"/>
                <a:pt x="2579524" y="2959538"/>
              </a:cubicBezTo>
              <a:cubicBezTo>
                <a:pt x="2579524" y="2956735"/>
                <a:pt x="2579524" y="2953932"/>
                <a:pt x="2579524" y="2951130"/>
              </a:cubicBezTo>
              <a:cubicBezTo>
                <a:pt x="2579524" y="2936181"/>
                <a:pt x="2576718" y="2924969"/>
                <a:pt x="2576718" y="2924969"/>
              </a:cubicBezTo>
              <a:cubicBezTo>
                <a:pt x="2576718" y="2924969"/>
                <a:pt x="2573911" y="2936181"/>
                <a:pt x="2573911" y="2951130"/>
              </a:cubicBezTo>
              <a:cubicBezTo>
                <a:pt x="2573911" y="2953932"/>
                <a:pt x="2573911" y="2956735"/>
                <a:pt x="2573911" y="2959538"/>
              </a:cubicBezTo>
              <a:cubicBezTo>
                <a:pt x="2570168" y="2954867"/>
                <a:pt x="2562683" y="2944590"/>
                <a:pt x="2562683" y="2933378"/>
              </a:cubicBezTo>
              <a:cubicBezTo>
                <a:pt x="2562683" y="2917495"/>
                <a:pt x="2576718" y="2904415"/>
                <a:pt x="2576718" y="2904415"/>
              </a:cubicBezTo>
              <a:close/>
              <a:moveTo>
                <a:pt x="2959582" y="2904415"/>
              </a:moveTo>
              <a:cubicBezTo>
                <a:pt x="2959582" y="2904415"/>
                <a:pt x="2972682" y="2917495"/>
                <a:pt x="2972682" y="2933378"/>
              </a:cubicBezTo>
              <a:cubicBezTo>
                <a:pt x="2972682" y="2944590"/>
                <a:pt x="2966132" y="2954867"/>
                <a:pt x="2962389" y="2959538"/>
              </a:cubicBezTo>
              <a:cubicBezTo>
                <a:pt x="2962389" y="2956735"/>
                <a:pt x="2962389" y="2953932"/>
                <a:pt x="2962389" y="2951130"/>
              </a:cubicBezTo>
              <a:cubicBezTo>
                <a:pt x="2962389" y="2936181"/>
                <a:pt x="2959582" y="2924969"/>
                <a:pt x="2959582" y="2924969"/>
              </a:cubicBezTo>
              <a:cubicBezTo>
                <a:pt x="2959582" y="2924969"/>
                <a:pt x="2956776" y="2936181"/>
                <a:pt x="2956776" y="2951130"/>
              </a:cubicBezTo>
              <a:cubicBezTo>
                <a:pt x="2956776" y="2953932"/>
                <a:pt x="2956776" y="2956735"/>
                <a:pt x="2956776" y="2959538"/>
              </a:cubicBezTo>
              <a:cubicBezTo>
                <a:pt x="2953033" y="2954867"/>
                <a:pt x="2945548" y="2944590"/>
                <a:pt x="2945548" y="2933378"/>
              </a:cubicBezTo>
              <a:cubicBezTo>
                <a:pt x="2945548" y="2917495"/>
                <a:pt x="2959582" y="2904415"/>
                <a:pt x="2959582" y="2904415"/>
              </a:cubicBezTo>
              <a:close/>
              <a:moveTo>
                <a:pt x="3342447" y="2904415"/>
              </a:moveTo>
              <a:cubicBezTo>
                <a:pt x="3342447" y="2904415"/>
                <a:pt x="3355546" y="2917495"/>
                <a:pt x="3355546" y="2933378"/>
              </a:cubicBezTo>
              <a:cubicBezTo>
                <a:pt x="3355546" y="2944590"/>
                <a:pt x="3348997" y="2954867"/>
                <a:pt x="3345254" y="2959538"/>
              </a:cubicBezTo>
              <a:cubicBezTo>
                <a:pt x="3345254" y="2956735"/>
                <a:pt x="3345254" y="2953932"/>
                <a:pt x="3345254" y="2951130"/>
              </a:cubicBezTo>
              <a:cubicBezTo>
                <a:pt x="3345254" y="2936181"/>
                <a:pt x="3342447" y="2924969"/>
                <a:pt x="3342447" y="2924969"/>
              </a:cubicBezTo>
              <a:cubicBezTo>
                <a:pt x="3342447" y="2924969"/>
                <a:pt x="3339641" y="2936181"/>
                <a:pt x="3339641" y="2951130"/>
              </a:cubicBezTo>
              <a:cubicBezTo>
                <a:pt x="3339641" y="2953932"/>
                <a:pt x="3339641" y="2956735"/>
                <a:pt x="3339641" y="2959538"/>
              </a:cubicBezTo>
              <a:cubicBezTo>
                <a:pt x="3335898" y="2954867"/>
                <a:pt x="3328413" y="2944590"/>
                <a:pt x="3328413" y="2933378"/>
              </a:cubicBezTo>
              <a:cubicBezTo>
                <a:pt x="3328413" y="2917495"/>
                <a:pt x="3342447" y="2904415"/>
                <a:pt x="3342447" y="2904415"/>
              </a:cubicBezTo>
              <a:close/>
              <a:moveTo>
                <a:pt x="3725310" y="2904415"/>
              </a:moveTo>
              <a:cubicBezTo>
                <a:pt x="3725310" y="2904415"/>
                <a:pt x="3738411" y="2917495"/>
                <a:pt x="3738411" y="2933378"/>
              </a:cubicBezTo>
              <a:cubicBezTo>
                <a:pt x="3738411" y="2944590"/>
                <a:pt x="3731860" y="2954867"/>
                <a:pt x="3728119" y="2959538"/>
              </a:cubicBezTo>
              <a:cubicBezTo>
                <a:pt x="3728119" y="2956735"/>
                <a:pt x="3728119" y="2953932"/>
                <a:pt x="3728119" y="2951130"/>
              </a:cubicBezTo>
              <a:cubicBezTo>
                <a:pt x="3728119" y="2936181"/>
                <a:pt x="3725310" y="2924969"/>
                <a:pt x="3725310" y="2924969"/>
              </a:cubicBezTo>
              <a:cubicBezTo>
                <a:pt x="3725310" y="2924969"/>
                <a:pt x="3722505" y="2936181"/>
                <a:pt x="3722505" y="2951130"/>
              </a:cubicBezTo>
              <a:cubicBezTo>
                <a:pt x="3722505" y="2953932"/>
                <a:pt x="3722505" y="2956735"/>
                <a:pt x="3722505" y="2959538"/>
              </a:cubicBezTo>
              <a:cubicBezTo>
                <a:pt x="3718761" y="2954867"/>
                <a:pt x="3711278" y="2944590"/>
                <a:pt x="3711278" y="2933378"/>
              </a:cubicBezTo>
              <a:cubicBezTo>
                <a:pt x="3711278" y="2917495"/>
                <a:pt x="3725310" y="2904415"/>
                <a:pt x="3725310" y="2904415"/>
              </a:cubicBezTo>
              <a:close/>
              <a:moveTo>
                <a:pt x="192514" y="2883861"/>
              </a:moveTo>
              <a:cubicBezTo>
                <a:pt x="192514" y="2883861"/>
                <a:pt x="216841" y="2889466"/>
                <a:pt x="227133" y="2908152"/>
              </a:cubicBezTo>
              <a:cubicBezTo>
                <a:pt x="235554" y="2921232"/>
                <a:pt x="233682" y="2938049"/>
                <a:pt x="231811" y="2945524"/>
              </a:cubicBezTo>
              <a:cubicBezTo>
                <a:pt x="229940" y="2942721"/>
                <a:pt x="228068" y="2938984"/>
                <a:pt x="226197" y="2935247"/>
              </a:cubicBezTo>
              <a:cubicBezTo>
                <a:pt x="216841" y="2918429"/>
                <a:pt x="205613" y="2907218"/>
                <a:pt x="205613" y="2907218"/>
              </a:cubicBezTo>
              <a:cubicBezTo>
                <a:pt x="205613" y="2907218"/>
                <a:pt x="210291" y="2922167"/>
                <a:pt x="219648" y="2938984"/>
              </a:cubicBezTo>
              <a:cubicBezTo>
                <a:pt x="221519" y="2942721"/>
                <a:pt x="224326" y="2945524"/>
                <a:pt x="226197" y="2949261"/>
              </a:cubicBezTo>
              <a:cubicBezTo>
                <a:pt x="218712" y="2946458"/>
                <a:pt x="203742" y="2939918"/>
                <a:pt x="195321" y="2925904"/>
              </a:cubicBezTo>
              <a:cubicBezTo>
                <a:pt x="185029" y="2908152"/>
                <a:pt x="192514" y="2883861"/>
                <a:pt x="192514" y="2883861"/>
              </a:cubicBezTo>
              <a:close/>
              <a:moveTo>
                <a:pt x="366543" y="2883861"/>
              </a:moveTo>
              <a:cubicBezTo>
                <a:pt x="366543" y="2883861"/>
                <a:pt x="374029" y="2908152"/>
                <a:pt x="362801" y="2925904"/>
              </a:cubicBezTo>
              <a:cubicBezTo>
                <a:pt x="355316" y="2939918"/>
                <a:pt x="340346" y="2946458"/>
                <a:pt x="332860" y="2949261"/>
              </a:cubicBezTo>
              <a:cubicBezTo>
                <a:pt x="334732" y="2945524"/>
                <a:pt x="336603" y="2942721"/>
                <a:pt x="339410" y="2938984"/>
              </a:cubicBezTo>
              <a:cubicBezTo>
                <a:pt x="348766" y="2922167"/>
                <a:pt x="353444" y="2907218"/>
                <a:pt x="353444" y="2907218"/>
              </a:cubicBezTo>
              <a:cubicBezTo>
                <a:pt x="353444" y="2907218"/>
                <a:pt x="342217" y="2918429"/>
                <a:pt x="331925" y="2935247"/>
              </a:cubicBezTo>
              <a:cubicBezTo>
                <a:pt x="330053" y="2938984"/>
                <a:pt x="328182" y="2942721"/>
                <a:pt x="327247" y="2945524"/>
              </a:cubicBezTo>
              <a:cubicBezTo>
                <a:pt x="325375" y="2938049"/>
                <a:pt x="323504" y="2921232"/>
                <a:pt x="330989" y="2908152"/>
              </a:cubicBezTo>
              <a:cubicBezTo>
                <a:pt x="342217" y="2889466"/>
                <a:pt x="366543" y="2883861"/>
                <a:pt x="366543" y="2883861"/>
              </a:cubicBezTo>
              <a:close/>
              <a:moveTo>
                <a:pt x="575379" y="2883861"/>
              </a:moveTo>
              <a:cubicBezTo>
                <a:pt x="575379" y="2883861"/>
                <a:pt x="599706" y="2889466"/>
                <a:pt x="609998" y="2908152"/>
              </a:cubicBezTo>
              <a:cubicBezTo>
                <a:pt x="618418" y="2921232"/>
                <a:pt x="616547" y="2938049"/>
                <a:pt x="614676" y="2945524"/>
              </a:cubicBezTo>
              <a:cubicBezTo>
                <a:pt x="612805" y="2942721"/>
                <a:pt x="610933" y="2938984"/>
                <a:pt x="609062" y="2935247"/>
              </a:cubicBezTo>
              <a:cubicBezTo>
                <a:pt x="599706" y="2918429"/>
                <a:pt x="588478" y="2907218"/>
                <a:pt x="588478" y="2907218"/>
              </a:cubicBezTo>
              <a:cubicBezTo>
                <a:pt x="588478" y="2907218"/>
                <a:pt x="593156" y="2922167"/>
                <a:pt x="602513" y="2938984"/>
              </a:cubicBezTo>
              <a:cubicBezTo>
                <a:pt x="604384" y="2942721"/>
                <a:pt x="607191" y="2945524"/>
                <a:pt x="609062" y="2949261"/>
              </a:cubicBezTo>
              <a:cubicBezTo>
                <a:pt x="601577" y="2946458"/>
                <a:pt x="586607" y="2939918"/>
                <a:pt x="578186" y="2925904"/>
              </a:cubicBezTo>
              <a:cubicBezTo>
                <a:pt x="567894" y="2908152"/>
                <a:pt x="575379" y="2883861"/>
                <a:pt x="575379" y="2883861"/>
              </a:cubicBezTo>
              <a:close/>
              <a:moveTo>
                <a:pt x="749408" y="2883861"/>
              </a:moveTo>
              <a:cubicBezTo>
                <a:pt x="749408" y="2883861"/>
                <a:pt x="756894" y="2908152"/>
                <a:pt x="745666" y="2925904"/>
              </a:cubicBezTo>
              <a:cubicBezTo>
                <a:pt x="738181" y="2939918"/>
                <a:pt x="723210" y="2946458"/>
                <a:pt x="715725" y="2949261"/>
              </a:cubicBezTo>
              <a:cubicBezTo>
                <a:pt x="717597" y="2945524"/>
                <a:pt x="719468" y="2942721"/>
                <a:pt x="722275" y="2938984"/>
              </a:cubicBezTo>
              <a:cubicBezTo>
                <a:pt x="731631" y="2922167"/>
                <a:pt x="736309" y="2907218"/>
                <a:pt x="736309" y="2907218"/>
              </a:cubicBezTo>
              <a:cubicBezTo>
                <a:pt x="736309" y="2907218"/>
                <a:pt x="725082" y="2918429"/>
                <a:pt x="714790" y="2935247"/>
              </a:cubicBezTo>
              <a:cubicBezTo>
                <a:pt x="712918" y="2938984"/>
                <a:pt x="711047" y="2942721"/>
                <a:pt x="710111" y="2945524"/>
              </a:cubicBezTo>
              <a:cubicBezTo>
                <a:pt x="708240" y="2938049"/>
                <a:pt x="706369" y="2921232"/>
                <a:pt x="713854" y="2908152"/>
              </a:cubicBezTo>
              <a:cubicBezTo>
                <a:pt x="725082" y="2889466"/>
                <a:pt x="749408" y="2883861"/>
                <a:pt x="749408" y="2883861"/>
              </a:cubicBezTo>
              <a:close/>
              <a:moveTo>
                <a:pt x="958244" y="2883861"/>
              </a:moveTo>
              <a:cubicBezTo>
                <a:pt x="958244" y="2883861"/>
                <a:pt x="982571" y="2889466"/>
                <a:pt x="992863" y="2908152"/>
              </a:cubicBezTo>
              <a:cubicBezTo>
                <a:pt x="1001283" y="2921232"/>
                <a:pt x="999412" y="2938049"/>
                <a:pt x="997541" y="2945524"/>
              </a:cubicBezTo>
              <a:cubicBezTo>
                <a:pt x="995670" y="2942721"/>
                <a:pt x="993798" y="2938984"/>
                <a:pt x="991927" y="2935247"/>
              </a:cubicBezTo>
              <a:cubicBezTo>
                <a:pt x="982571" y="2918429"/>
                <a:pt x="971343" y="2907218"/>
                <a:pt x="971343" y="2907218"/>
              </a:cubicBezTo>
              <a:cubicBezTo>
                <a:pt x="971343" y="2907218"/>
                <a:pt x="976021" y="2922167"/>
                <a:pt x="985378" y="2938984"/>
              </a:cubicBezTo>
              <a:cubicBezTo>
                <a:pt x="987249" y="2942721"/>
                <a:pt x="990056" y="2945524"/>
                <a:pt x="991927" y="2949261"/>
              </a:cubicBezTo>
              <a:cubicBezTo>
                <a:pt x="984442" y="2946458"/>
                <a:pt x="969472" y="2939918"/>
                <a:pt x="961051" y="2925904"/>
              </a:cubicBezTo>
              <a:cubicBezTo>
                <a:pt x="950759" y="2908152"/>
                <a:pt x="958244" y="2883861"/>
                <a:pt x="958244" y="2883861"/>
              </a:cubicBezTo>
              <a:close/>
              <a:moveTo>
                <a:pt x="1132273" y="2883861"/>
              </a:moveTo>
              <a:cubicBezTo>
                <a:pt x="1132273" y="2883861"/>
                <a:pt x="1139759" y="2908152"/>
                <a:pt x="1128531" y="2925904"/>
              </a:cubicBezTo>
              <a:cubicBezTo>
                <a:pt x="1121046" y="2939918"/>
                <a:pt x="1106075" y="2946458"/>
                <a:pt x="1098590" y="2949261"/>
              </a:cubicBezTo>
              <a:cubicBezTo>
                <a:pt x="1100462" y="2945524"/>
                <a:pt x="1102333" y="2942721"/>
                <a:pt x="1105140" y="2938984"/>
              </a:cubicBezTo>
              <a:cubicBezTo>
                <a:pt x="1114496" y="2922167"/>
                <a:pt x="1119174" y="2907218"/>
                <a:pt x="1119174" y="2907218"/>
              </a:cubicBezTo>
              <a:cubicBezTo>
                <a:pt x="1119174" y="2907218"/>
                <a:pt x="1107947" y="2918429"/>
                <a:pt x="1097655" y="2935247"/>
              </a:cubicBezTo>
              <a:cubicBezTo>
                <a:pt x="1095783" y="2938984"/>
                <a:pt x="1093912" y="2942721"/>
                <a:pt x="1092976" y="2945524"/>
              </a:cubicBezTo>
              <a:cubicBezTo>
                <a:pt x="1091105" y="2938049"/>
                <a:pt x="1089234" y="2921232"/>
                <a:pt x="1096719" y="2908152"/>
              </a:cubicBezTo>
              <a:cubicBezTo>
                <a:pt x="1107947" y="2889466"/>
                <a:pt x="1132273" y="2883861"/>
                <a:pt x="1132273" y="2883861"/>
              </a:cubicBezTo>
              <a:close/>
              <a:moveTo>
                <a:pt x="1341109" y="2883861"/>
              </a:moveTo>
              <a:cubicBezTo>
                <a:pt x="1341109" y="2883861"/>
                <a:pt x="1365436" y="2889466"/>
                <a:pt x="1375728" y="2908152"/>
              </a:cubicBezTo>
              <a:cubicBezTo>
                <a:pt x="1384148" y="2921232"/>
                <a:pt x="1382277" y="2938049"/>
                <a:pt x="1380406" y="2945524"/>
              </a:cubicBezTo>
              <a:cubicBezTo>
                <a:pt x="1378535" y="2942721"/>
                <a:pt x="1376663" y="2938984"/>
                <a:pt x="1374792" y="2935247"/>
              </a:cubicBezTo>
              <a:cubicBezTo>
                <a:pt x="1365436" y="2918429"/>
                <a:pt x="1354208" y="2907218"/>
                <a:pt x="1354208" y="2907218"/>
              </a:cubicBezTo>
              <a:cubicBezTo>
                <a:pt x="1354208" y="2907218"/>
                <a:pt x="1358886" y="2922167"/>
                <a:pt x="1368243" y="2938984"/>
              </a:cubicBezTo>
              <a:cubicBezTo>
                <a:pt x="1370114" y="2942721"/>
                <a:pt x="1372921" y="2945524"/>
                <a:pt x="1374792" y="2949261"/>
              </a:cubicBezTo>
              <a:cubicBezTo>
                <a:pt x="1367307" y="2946458"/>
                <a:pt x="1352337" y="2939918"/>
                <a:pt x="1343916" y="2925904"/>
              </a:cubicBezTo>
              <a:cubicBezTo>
                <a:pt x="1333624" y="2908152"/>
                <a:pt x="1341109" y="2883861"/>
                <a:pt x="1341109" y="2883861"/>
              </a:cubicBezTo>
              <a:close/>
              <a:moveTo>
                <a:pt x="1515138" y="2883861"/>
              </a:moveTo>
              <a:cubicBezTo>
                <a:pt x="1515138" y="2883861"/>
                <a:pt x="1522624" y="2908152"/>
                <a:pt x="1511396" y="2925904"/>
              </a:cubicBezTo>
              <a:cubicBezTo>
                <a:pt x="1503911" y="2939918"/>
                <a:pt x="1488940" y="2946458"/>
                <a:pt x="1481455" y="2949261"/>
              </a:cubicBezTo>
              <a:cubicBezTo>
                <a:pt x="1483327" y="2945524"/>
                <a:pt x="1485198" y="2942721"/>
                <a:pt x="1488005" y="2938984"/>
              </a:cubicBezTo>
              <a:cubicBezTo>
                <a:pt x="1497361" y="2922167"/>
                <a:pt x="1502039" y="2907218"/>
                <a:pt x="1502039" y="2907218"/>
              </a:cubicBezTo>
              <a:cubicBezTo>
                <a:pt x="1502039" y="2907218"/>
                <a:pt x="1490812" y="2918429"/>
                <a:pt x="1480520" y="2935247"/>
              </a:cubicBezTo>
              <a:cubicBezTo>
                <a:pt x="1478648" y="2938984"/>
                <a:pt x="1476777" y="2942721"/>
                <a:pt x="1475841" y="2945524"/>
              </a:cubicBezTo>
              <a:cubicBezTo>
                <a:pt x="1473970" y="2938049"/>
                <a:pt x="1472099" y="2921232"/>
                <a:pt x="1479584" y="2908152"/>
              </a:cubicBezTo>
              <a:cubicBezTo>
                <a:pt x="1490812" y="2889466"/>
                <a:pt x="1515138" y="2883861"/>
                <a:pt x="1515138" y="2883861"/>
              </a:cubicBezTo>
              <a:close/>
              <a:moveTo>
                <a:pt x="1723973" y="2883861"/>
              </a:moveTo>
              <a:cubicBezTo>
                <a:pt x="1723973" y="2883861"/>
                <a:pt x="1748300" y="2889466"/>
                <a:pt x="1758592" y="2908152"/>
              </a:cubicBezTo>
              <a:cubicBezTo>
                <a:pt x="1767012" y="2921232"/>
                <a:pt x="1765141" y="2938049"/>
                <a:pt x="1763270" y="2945524"/>
              </a:cubicBezTo>
              <a:cubicBezTo>
                <a:pt x="1761399" y="2942721"/>
                <a:pt x="1759527" y="2938984"/>
                <a:pt x="1757656" y="2935247"/>
              </a:cubicBezTo>
              <a:cubicBezTo>
                <a:pt x="1748300" y="2918429"/>
                <a:pt x="1737072" y="2907218"/>
                <a:pt x="1737072" y="2907218"/>
              </a:cubicBezTo>
              <a:cubicBezTo>
                <a:pt x="1737072" y="2907218"/>
                <a:pt x="1741750" y="2922167"/>
                <a:pt x="1751107" y="2938984"/>
              </a:cubicBezTo>
              <a:cubicBezTo>
                <a:pt x="1752978" y="2942721"/>
                <a:pt x="1755785" y="2945524"/>
                <a:pt x="1757656" y="2949261"/>
              </a:cubicBezTo>
              <a:cubicBezTo>
                <a:pt x="1750171" y="2946458"/>
                <a:pt x="1735201" y="2939918"/>
                <a:pt x="1726780" y="2925904"/>
              </a:cubicBezTo>
              <a:cubicBezTo>
                <a:pt x="1716488" y="2908152"/>
                <a:pt x="1723973" y="2883861"/>
                <a:pt x="1723973" y="2883861"/>
              </a:cubicBezTo>
              <a:close/>
              <a:moveTo>
                <a:pt x="1898002" y="2883861"/>
              </a:moveTo>
              <a:cubicBezTo>
                <a:pt x="1898002" y="2883861"/>
                <a:pt x="1905488" y="2908152"/>
                <a:pt x="1894260" y="2925904"/>
              </a:cubicBezTo>
              <a:cubicBezTo>
                <a:pt x="1886775" y="2939918"/>
                <a:pt x="1871804" y="2946458"/>
                <a:pt x="1864319" y="2949261"/>
              </a:cubicBezTo>
              <a:cubicBezTo>
                <a:pt x="1866191" y="2945524"/>
                <a:pt x="1868062" y="2942721"/>
                <a:pt x="1870869" y="2938984"/>
              </a:cubicBezTo>
              <a:cubicBezTo>
                <a:pt x="1880225" y="2922167"/>
                <a:pt x="1884903" y="2907218"/>
                <a:pt x="1884903" y="2907218"/>
              </a:cubicBezTo>
              <a:cubicBezTo>
                <a:pt x="1884903" y="2907218"/>
                <a:pt x="1873676" y="2918429"/>
                <a:pt x="1863384" y="2935247"/>
              </a:cubicBezTo>
              <a:cubicBezTo>
                <a:pt x="1861512" y="2938984"/>
                <a:pt x="1859641" y="2942721"/>
                <a:pt x="1858705" y="2945524"/>
              </a:cubicBezTo>
              <a:cubicBezTo>
                <a:pt x="1856834" y="2938049"/>
                <a:pt x="1854963" y="2921232"/>
                <a:pt x="1862448" y="2908152"/>
              </a:cubicBezTo>
              <a:cubicBezTo>
                <a:pt x="1873676" y="2889466"/>
                <a:pt x="1898002" y="2883861"/>
                <a:pt x="1898002" y="2883861"/>
              </a:cubicBezTo>
              <a:close/>
              <a:moveTo>
                <a:pt x="2106838" y="2883861"/>
              </a:moveTo>
              <a:cubicBezTo>
                <a:pt x="2106838" y="2883861"/>
                <a:pt x="2131165" y="2889466"/>
                <a:pt x="2141457" y="2908152"/>
              </a:cubicBezTo>
              <a:cubicBezTo>
                <a:pt x="2149877" y="2921232"/>
                <a:pt x="2148006" y="2938049"/>
                <a:pt x="2146135" y="2945524"/>
              </a:cubicBezTo>
              <a:cubicBezTo>
                <a:pt x="2144264" y="2942721"/>
                <a:pt x="2142392" y="2938984"/>
                <a:pt x="2140521" y="2935247"/>
              </a:cubicBezTo>
              <a:cubicBezTo>
                <a:pt x="2131165" y="2918429"/>
                <a:pt x="2119937" y="2907218"/>
                <a:pt x="2119937" y="2907218"/>
              </a:cubicBezTo>
              <a:cubicBezTo>
                <a:pt x="2119937" y="2907218"/>
                <a:pt x="2124615" y="2922167"/>
                <a:pt x="2133972" y="2938984"/>
              </a:cubicBezTo>
              <a:cubicBezTo>
                <a:pt x="2135843" y="2942721"/>
                <a:pt x="2138650" y="2945524"/>
                <a:pt x="2140521" y="2949261"/>
              </a:cubicBezTo>
              <a:cubicBezTo>
                <a:pt x="2133036" y="2946458"/>
                <a:pt x="2118066" y="2939918"/>
                <a:pt x="2109645" y="2925904"/>
              </a:cubicBezTo>
              <a:cubicBezTo>
                <a:pt x="2099353" y="2908152"/>
                <a:pt x="2106838" y="2883861"/>
                <a:pt x="2106838" y="2883861"/>
              </a:cubicBezTo>
              <a:close/>
              <a:moveTo>
                <a:pt x="2280867" y="2883861"/>
              </a:moveTo>
              <a:cubicBezTo>
                <a:pt x="2280867" y="2883861"/>
                <a:pt x="2288353" y="2908152"/>
                <a:pt x="2277125" y="2925904"/>
              </a:cubicBezTo>
              <a:cubicBezTo>
                <a:pt x="2269640" y="2939918"/>
                <a:pt x="2254669" y="2946458"/>
                <a:pt x="2247184" y="2949261"/>
              </a:cubicBezTo>
              <a:cubicBezTo>
                <a:pt x="2249056" y="2945524"/>
                <a:pt x="2250927" y="2942721"/>
                <a:pt x="2253734" y="2938984"/>
              </a:cubicBezTo>
              <a:cubicBezTo>
                <a:pt x="2263090" y="2922167"/>
                <a:pt x="2267768" y="2907218"/>
                <a:pt x="2267768" y="2907218"/>
              </a:cubicBezTo>
              <a:cubicBezTo>
                <a:pt x="2267768" y="2907218"/>
                <a:pt x="2256541" y="2918429"/>
                <a:pt x="2246249" y="2935247"/>
              </a:cubicBezTo>
              <a:cubicBezTo>
                <a:pt x="2244377" y="2938984"/>
                <a:pt x="2242506" y="2942721"/>
                <a:pt x="2241570" y="2945524"/>
              </a:cubicBezTo>
              <a:cubicBezTo>
                <a:pt x="2239699" y="2938049"/>
                <a:pt x="2237828" y="2921232"/>
                <a:pt x="2245313" y="2908152"/>
              </a:cubicBezTo>
              <a:cubicBezTo>
                <a:pt x="2256541" y="2889466"/>
                <a:pt x="2280867" y="2883861"/>
                <a:pt x="2280867" y="2883861"/>
              </a:cubicBezTo>
              <a:close/>
              <a:moveTo>
                <a:pt x="2489703" y="2883861"/>
              </a:moveTo>
              <a:cubicBezTo>
                <a:pt x="2489703" y="2883861"/>
                <a:pt x="2514030" y="2889466"/>
                <a:pt x="2524322" y="2908152"/>
              </a:cubicBezTo>
              <a:cubicBezTo>
                <a:pt x="2532742" y="2921232"/>
                <a:pt x="2530871" y="2938049"/>
                <a:pt x="2529000" y="2945524"/>
              </a:cubicBezTo>
              <a:cubicBezTo>
                <a:pt x="2527129" y="2942721"/>
                <a:pt x="2525257" y="2938984"/>
                <a:pt x="2523386" y="2935247"/>
              </a:cubicBezTo>
              <a:cubicBezTo>
                <a:pt x="2514030" y="2918429"/>
                <a:pt x="2502802" y="2907218"/>
                <a:pt x="2502802" y="2907218"/>
              </a:cubicBezTo>
              <a:cubicBezTo>
                <a:pt x="2502802" y="2907218"/>
                <a:pt x="2507480" y="2922167"/>
                <a:pt x="2516837" y="2938984"/>
              </a:cubicBezTo>
              <a:cubicBezTo>
                <a:pt x="2518708" y="2942721"/>
                <a:pt x="2521515" y="2945524"/>
                <a:pt x="2523386" y="2949261"/>
              </a:cubicBezTo>
              <a:cubicBezTo>
                <a:pt x="2515901" y="2946458"/>
                <a:pt x="2500931" y="2939918"/>
                <a:pt x="2492510" y="2925904"/>
              </a:cubicBezTo>
              <a:cubicBezTo>
                <a:pt x="2482218" y="2908152"/>
                <a:pt x="2489703" y="2883861"/>
                <a:pt x="2489703" y="2883861"/>
              </a:cubicBezTo>
              <a:close/>
              <a:moveTo>
                <a:pt x="2663732" y="2883861"/>
              </a:moveTo>
              <a:cubicBezTo>
                <a:pt x="2663732" y="2883861"/>
                <a:pt x="2671217" y="2908152"/>
                <a:pt x="2659990" y="2925904"/>
              </a:cubicBezTo>
              <a:cubicBezTo>
                <a:pt x="2652505" y="2939918"/>
                <a:pt x="2637534" y="2946458"/>
                <a:pt x="2630049" y="2949261"/>
              </a:cubicBezTo>
              <a:cubicBezTo>
                <a:pt x="2631920" y="2945524"/>
                <a:pt x="2633791" y="2942721"/>
                <a:pt x="2636599" y="2938984"/>
              </a:cubicBezTo>
              <a:cubicBezTo>
                <a:pt x="2645955" y="2922167"/>
                <a:pt x="2650633" y="2907218"/>
                <a:pt x="2650633" y="2907218"/>
              </a:cubicBezTo>
              <a:cubicBezTo>
                <a:pt x="2650633" y="2907218"/>
                <a:pt x="2639406" y="2918429"/>
                <a:pt x="2629113" y="2935247"/>
              </a:cubicBezTo>
              <a:cubicBezTo>
                <a:pt x="2627242" y="2938984"/>
                <a:pt x="2625371" y="2942721"/>
                <a:pt x="2624435" y="2945524"/>
              </a:cubicBezTo>
              <a:cubicBezTo>
                <a:pt x="2622564" y="2938049"/>
                <a:pt x="2620692" y="2921232"/>
                <a:pt x="2628178" y="2908152"/>
              </a:cubicBezTo>
              <a:cubicBezTo>
                <a:pt x="2639406" y="2889466"/>
                <a:pt x="2663732" y="2883861"/>
                <a:pt x="2663732" y="2883861"/>
              </a:cubicBezTo>
              <a:close/>
              <a:moveTo>
                <a:pt x="2872567" y="2883861"/>
              </a:moveTo>
              <a:cubicBezTo>
                <a:pt x="2872567" y="2883861"/>
                <a:pt x="2896894" y="2889466"/>
                <a:pt x="2907187" y="2908152"/>
              </a:cubicBezTo>
              <a:cubicBezTo>
                <a:pt x="2915607" y="2921232"/>
                <a:pt x="2913736" y="2938049"/>
                <a:pt x="2911865" y="2945524"/>
              </a:cubicBezTo>
              <a:cubicBezTo>
                <a:pt x="2909994" y="2942721"/>
                <a:pt x="2908122" y="2938984"/>
                <a:pt x="2906251" y="2935247"/>
              </a:cubicBezTo>
              <a:cubicBezTo>
                <a:pt x="2896894" y="2918429"/>
                <a:pt x="2885667" y="2907218"/>
                <a:pt x="2885667" y="2907218"/>
              </a:cubicBezTo>
              <a:cubicBezTo>
                <a:pt x="2885667" y="2907218"/>
                <a:pt x="2890345" y="2922167"/>
                <a:pt x="2899701" y="2938984"/>
              </a:cubicBezTo>
              <a:cubicBezTo>
                <a:pt x="2901572" y="2942721"/>
                <a:pt x="2904379" y="2945524"/>
                <a:pt x="2906251" y="2949261"/>
              </a:cubicBezTo>
              <a:cubicBezTo>
                <a:pt x="2898766" y="2946458"/>
                <a:pt x="2883795" y="2939918"/>
                <a:pt x="2875375" y="2925904"/>
              </a:cubicBezTo>
              <a:cubicBezTo>
                <a:pt x="2865083" y="2908152"/>
                <a:pt x="2872567" y="2883861"/>
                <a:pt x="2872567" y="2883861"/>
              </a:cubicBezTo>
              <a:close/>
              <a:moveTo>
                <a:pt x="3046597" y="2883861"/>
              </a:moveTo>
              <a:cubicBezTo>
                <a:pt x="3046597" y="2883861"/>
                <a:pt x="3054082" y="2908152"/>
                <a:pt x="3042855" y="2925904"/>
              </a:cubicBezTo>
              <a:cubicBezTo>
                <a:pt x="3035370" y="2939918"/>
                <a:pt x="3020399" y="2946458"/>
                <a:pt x="3012914" y="2949261"/>
              </a:cubicBezTo>
              <a:cubicBezTo>
                <a:pt x="3014785" y="2945524"/>
                <a:pt x="3016657" y="2942721"/>
                <a:pt x="3019464" y="2938984"/>
              </a:cubicBezTo>
              <a:cubicBezTo>
                <a:pt x="3028820" y="2922167"/>
                <a:pt x="3033498" y="2907218"/>
                <a:pt x="3033498" y="2907218"/>
              </a:cubicBezTo>
              <a:cubicBezTo>
                <a:pt x="3033498" y="2907218"/>
                <a:pt x="3022270" y="2918429"/>
                <a:pt x="3011979" y="2935247"/>
              </a:cubicBezTo>
              <a:cubicBezTo>
                <a:pt x="3010107" y="2938984"/>
                <a:pt x="3008236" y="2942721"/>
                <a:pt x="3007300" y="2945524"/>
              </a:cubicBezTo>
              <a:cubicBezTo>
                <a:pt x="3005428" y="2938049"/>
                <a:pt x="3003558" y="2921232"/>
                <a:pt x="3011043" y="2908152"/>
              </a:cubicBezTo>
              <a:cubicBezTo>
                <a:pt x="3022270" y="2889466"/>
                <a:pt x="3046597" y="2883861"/>
                <a:pt x="3046597" y="2883861"/>
              </a:cubicBezTo>
              <a:close/>
              <a:moveTo>
                <a:pt x="3255432" y="2883861"/>
              </a:moveTo>
              <a:cubicBezTo>
                <a:pt x="3255432" y="2883861"/>
                <a:pt x="3279759" y="2889466"/>
                <a:pt x="3290052" y="2908152"/>
              </a:cubicBezTo>
              <a:cubicBezTo>
                <a:pt x="3298472" y="2921232"/>
                <a:pt x="3296601" y="2938049"/>
                <a:pt x="3294730" y="2945524"/>
              </a:cubicBezTo>
              <a:cubicBezTo>
                <a:pt x="3292858" y="2942721"/>
                <a:pt x="3290987" y="2938984"/>
                <a:pt x="3289115" y="2935247"/>
              </a:cubicBezTo>
              <a:cubicBezTo>
                <a:pt x="3279759" y="2918429"/>
                <a:pt x="3268531" y="2907218"/>
                <a:pt x="3268531" y="2907218"/>
              </a:cubicBezTo>
              <a:cubicBezTo>
                <a:pt x="3268531" y="2907218"/>
                <a:pt x="3273210" y="2922167"/>
                <a:pt x="3282566" y="2938984"/>
              </a:cubicBezTo>
              <a:cubicBezTo>
                <a:pt x="3284437" y="2942721"/>
                <a:pt x="3287245" y="2945524"/>
                <a:pt x="3289115" y="2949261"/>
              </a:cubicBezTo>
              <a:cubicBezTo>
                <a:pt x="3281631" y="2946458"/>
                <a:pt x="3266661" y="2939918"/>
                <a:pt x="3258240" y="2925904"/>
              </a:cubicBezTo>
              <a:cubicBezTo>
                <a:pt x="3247947" y="2908152"/>
                <a:pt x="3255432" y="2883861"/>
                <a:pt x="3255432" y="2883861"/>
              </a:cubicBezTo>
              <a:close/>
              <a:moveTo>
                <a:pt x="3429462" y="2883861"/>
              </a:moveTo>
              <a:cubicBezTo>
                <a:pt x="3429462" y="2883861"/>
                <a:pt x="3436947" y="2908152"/>
                <a:pt x="3425719" y="2925904"/>
              </a:cubicBezTo>
              <a:cubicBezTo>
                <a:pt x="3418234" y="2939918"/>
                <a:pt x="3403264" y="2946458"/>
                <a:pt x="3395779" y="2949261"/>
              </a:cubicBezTo>
              <a:cubicBezTo>
                <a:pt x="3397650" y="2945524"/>
                <a:pt x="3399522" y="2942721"/>
                <a:pt x="3402329" y="2938984"/>
              </a:cubicBezTo>
              <a:cubicBezTo>
                <a:pt x="3411685" y="2922167"/>
                <a:pt x="3416363" y="2907218"/>
                <a:pt x="3416363" y="2907218"/>
              </a:cubicBezTo>
              <a:cubicBezTo>
                <a:pt x="3416363" y="2907218"/>
                <a:pt x="3405135" y="2918429"/>
                <a:pt x="3394844" y="2935247"/>
              </a:cubicBezTo>
              <a:cubicBezTo>
                <a:pt x="3392972" y="2938984"/>
                <a:pt x="3391101" y="2942721"/>
                <a:pt x="3390165" y="2945524"/>
              </a:cubicBezTo>
              <a:cubicBezTo>
                <a:pt x="3388294" y="2938049"/>
                <a:pt x="3386423" y="2921232"/>
                <a:pt x="3393908" y="2908152"/>
              </a:cubicBezTo>
              <a:cubicBezTo>
                <a:pt x="3405135" y="2889466"/>
                <a:pt x="3429462" y="2883861"/>
                <a:pt x="3429462" y="2883861"/>
              </a:cubicBezTo>
              <a:close/>
              <a:moveTo>
                <a:pt x="3638297" y="2883861"/>
              </a:moveTo>
              <a:cubicBezTo>
                <a:pt x="3638297" y="2883861"/>
                <a:pt x="3662622" y="2889466"/>
                <a:pt x="3672914" y="2908152"/>
              </a:cubicBezTo>
              <a:cubicBezTo>
                <a:pt x="3681335" y="2921232"/>
                <a:pt x="3679464" y="2938049"/>
                <a:pt x="3677593" y="2945524"/>
              </a:cubicBezTo>
              <a:cubicBezTo>
                <a:pt x="3675723" y="2942721"/>
                <a:pt x="3673852" y="2938984"/>
                <a:pt x="3671980" y="2935247"/>
              </a:cubicBezTo>
              <a:cubicBezTo>
                <a:pt x="3662622" y="2918429"/>
                <a:pt x="3651396" y="2907218"/>
                <a:pt x="3651396" y="2907218"/>
              </a:cubicBezTo>
              <a:cubicBezTo>
                <a:pt x="3651396" y="2907218"/>
                <a:pt x="3656073" y="2922167"/>
                <a:pt x="3665431" y="2938984"/>
              </a:cubicBezTo>
              <a:cubicBezTo>
                <a:pt x="3667302" y="2942721"/>
                <a:pt x="3670109" y="2945524"/>
                <a:pt x="3671980" y="2949261"/>
              </a:cubicBezTo>
              <a:cubicBezTo>
                <a:pt x="3664493" y="2946458"/>
                <a:pt x="3649523" y="2939918"/>
                <a:pt x="3641102" y="2925904"/>
              </a:cubicBezTo>
              <a:cubicBezTo>
                <a:pt x="3630810" y="2908152"/>
                <a:pt x="3638297" y="2883861"/>
                <a:pt x="3638297" y="2883861"/>
              </a:cubicBezTo>
              <a:close/>
              <a:moveTo>
                <a:pt x="3812327" y="2883861"/>
              </a:moveTo>
              <a:cubicBezTo>
                <a:pt x="3812327" y="2883861"/>
                <a:pt x="3819810" y="2908152"/>
                <a:pt x="3808582" y="2925904"/>
              </a:cubicBezTo>
              <a:cubicBezTo>
                <a:pt x="3801097" y="2939918"/>
                <a:pt x="3786127" y="2946458"/>
                <a:pt x="3778644" y="2949261"/>
              </a:cubicBezTo>
              <a:cubicBezTo>
                <a:pt x="3780514" y="2945524"/>
                <a:pt x="3782385" y="2942721"/>
                <a:pt x="3785193" y="2938984"/>
              </a:cubicBezTo>
              <a:cubicBezTo>
                <a:pt x="3794548" y="2922167"/>
                <a:pt x="3799228" y="2907218"/>
                <a:pt x="3799228" y="2907218"/>
              </a:cubicBezTo>
              <a:cubicBezTo>
                <a:pt x="3799228" y="2907218"/>
                <a:pt x="3787998" y="2918429"/>
                <a:pt x="3777706" y="2935247"/>
              </a:cubicBezTo>
              <a:cubicBezTo>
                <a:pt x="3775835" y="2938984"/>
                <a:pt x="3773964" y="2942721"/>
                <a:pt x="3773028" y="2945524"/>
              </a:cubicBezTo>
              <a:cubicBezTo>
                <a:pt x="3771157" y="2938049"/>
                <a:pt x="3769285" y="2921232"/>
                <a:pt x="3776772" y="2908152"/>
              </a:cubicBezTo>
              <a:cubicBezTo>
                <a:pt x="3787998" y="2889466"/>
                <a:pt x="3812327" y="2883861"/>
                <a:pt x="3812327" y="2883861"/>
              </a:cubicBezTo>
              <a:close/>
              <a:moveTo>
                <a:pt x="226197" y="2653839"/>
              </a:moveTo>
              <a:cubicBezTo>
                <a:pt x="224326" y="2656642"/>
                <a:pt x="221519" y="2660379"/>
                <a:pt x="219648" y="2663182"/>
              </a:cubicBezTo>
              <a:cubicBezTo>
                <a:pt x="210291" y="2679999"/>
                <a:pt x="205613" y="2695882"/>
                <a:pt x="205613" y="2695882"/>
              </a:cubicBezTo>
              <a:cubicBezTo>
                <a:pt x="205613" y="2695882"/>
                <a:pt x="216841" y="2683736"/>
                <a:pt x="226197" y="2666919"/>
              </a:cubicBezTo>
              <a:cubicBezTo>
                <a:pt x="228068" y="2664116"/>
                <a:pt x="229940" y="2660379"/>
                <a:pt x="231811" y="2657576"/>
              </a:cubicBezTo>
              <a:cubicBezTo>
                <a:pt x="233682" y="2665050"/>
                <a:pt x="235554" y="2680933"/>
                <a:pt x="227133" y="2694947"/>
              </a:cubicBezTo>
              <a:cubicBezTo>
                <a:pt x="216841" y="2712699"/>
                <a:pt x="192514" y="2718305"/>
                <a:pt x="192514" y="2718305"/>
              </a:cubicBezTo>
              <a:cubicBezTo>
                <a:pt x="192514" y="2718305"/>
                <a:pt x="185029" y="2694947"/>
                <a:pt x="195321" y="2676262"/>
              </a:cubicBezTo>
              <a:cubicBezTo>
                <a:pt x="203742" y="2663182"/>
                <a:pt x="218712" y="2656642"/>
                <a:pt x="226197" y="2653839"/>
              </a:cubicBezTo>
              <a:close/>
              <a:moveTo>
                <a:pt x="332860" y="2653839"/>
              </a:moveTo>
              <a:cubicBezTo>
                <a:pt x="340346" y="2656642"/>
                <a:pt x="355316" y="2663182"/>
                <a:pt x="362801" y="2676262"/>
              </a:cubicBezTo>
              <a:cubicBezTo>
                <a:pt x="374029" y="2694947"/>
                <a:pt x="366543" y="2719239"/>
                <a:pt x="366543" y="2719239"/>
              </a:cubicBezTo>
              <a:cubicBezTo>
                <a:pt x="366543" y="2719239"/>
                <a:pt x="342217" y="2712699"/>
                <a:pt x="330989" y="2694947"/>
              </a:cubicBezTo>
              <a:cubicBezTo>
                <a:pt x="323504" y="2680933"/>
                <a:pt x="325375" y="2665050"/>
                <a:pt x="327247" y="2657576"/>
              </a:cubicBezTo>
              <a:cubicBezTo>
                <a:pt x="328182" y="2660379"/>
                <a:pt x="330053" y="2664116"/>
                <a:pt x="331925" y="2666919"/>
              </a:cubicBezTo>
              <a:cubicBezTo>
                <a:pt x="342217" y="2683736"/>
                <a:pt x="353444" y="2695882"/>
                <a:pt x="353444" y="2695882"/>
              </a:cubicBezTo>
              <a:cubicBezTo>
                <a:pt x="353444" y="2695882"/>
                <a:pt x="348766" y="2679999"/>
                <a:pt x="339410" y="2663182"/>
              </a:cubicBezTo>
              <a:cubicBezTo>
                <a:pt x="336603" y="2660379"/>
                <a:pt x="334732" y="2656642"/>
                <a:pt x="332860" y="2653839"/>
              </a:cubicBezTo>
              <a:close/>
              <a:moveTo>
                <a:pt x="609062" y="2653839"/>
              </a:moveTo>
              <a:cubicBezTo>
                <a:pt x="607191" y="2656642"/>
                <a:pt x="604384" y="2660379"/>
                <a:pt x="602513" y="2663182"/>
              </a:cubicBezTo>
              <a:cubicBezTo>
                <a:pt x="593156" y="2679999"/>
                <a:pt x="588478" y="2695882"/>
                <a:pt x="588478" y="2695882"/>
              </a:cubicBezTo>
              <a:cubicBezTo>
                <a:pt x="588478" y="2695882"/>
                <a:pt x="599706" y="2683736"/>
                <a:pt x="609062" y="2666919"/>
              </a:cubicBezTo>
              <a:cubicBezTo>
                <a:pt x="610933" y="2664116"/>
                <a:pt x="612805" y="2660379"/>
                <a:pt x="614676" y="2657576"/>
              </a:cubicBezTo>
              <a:cubicBezTo>
                <a:pt x="616547" y="2665050"/>
                <a:pt x="618418" y="2680933"/>
                <a:pt x="609998" y="2694947"/>
              </a:cubicBezTo>
              <a:cubicBezTo>
                <a:pt x="599706" y="2712699"/>
                <a:pt x="575379" y="2718305"/>
                <a:pt x="575379" y="2718305"/>
              </a:cubicBezTo>
              <a:cubicBezTo>
                <a:pt x="575379" y="2718305"/>
                <a:pt x="567894" y="2694947"/>
                <a:pt x="578186" y="2676262"/>
              </a:cubicBezTo>
              <a:cubicBezTo>
                <a:pt x="586607" y="2663182"/>
                <a:pt x="601577" y="2656642"/>
                <a:pt x="609062" y="2653839"/>
              </a:cubicBezTo>
              <a:close/>
              <a:moveTo>
                <a:pt x="715725" y="2653839"/>
              </a:moveTo>
              <a:cubicBezTo>
                <a:pt x="723210" y="2656642"/>
                <a:pt x="738181" y="2663182"/>
                <a:pt x="745666" y="2676262"/>
              </a:cubicBezTo>
              <a:cubicBezTo>
                <a:pt x="756894" y="2694947"/>
                <a:pt x="749408" y="2719239"/>
                <a:pt x="749408" y="2719239"/>
              </a:cubicBezTo>
              <a:cubicBezTo>
                <a:pt x="749408" y="2719239"/>
                <a:pt x="725082" y="2712699"/>
                <a:pt x="713854" y="2694947"/>
              </a:cubicBezTo>
              <a:cubicBezTo>
                <a:pt x="706369" y="2680933"/>
                <a:pt x="708240" y="2665050"/>
                <a:pt x="710111" y="2657576"/>
              </a:cubicBezTo>
              <a:cubicBezTo>
                <a:pt x="711047" y="2660379"/>
                <a:pt x="712918" y="2664116"/>
                <a:pt x="714790" y="2666919"/>
              </a:cubicBezTo>
              <a:cubicBezTo>
                <a:pt x="725082" y="2683736"/>
                <a:pt x="736309" y="2695882"/>
                <a:pt x="736309" y="2695882"/>
              </a:cubicBezTo>
              <a:cubicBezTo>
                <a:pt x="736309" y="2695882"/>
                <a:pt x="731631" y="2679999"/>
                <a:pt x="722275" y="2663182"/>
              </a:cubicBezTo>
              <a:cubicBezTo>
                <a:pt x="719468" y="2660379"/>
                <a:pt x="717597" y="2656642"/>
                <a:pt x="715725" y="2653839"/>
              </a:cubicBezTo>
              <a:close/>
              <a:moveTo>
                <a:pt x="991927" y="2653839"/>
              </a:moveTo>
              <a:cubicBezTo>
                <a:pt x="990056" y="2656642"/>
                <a:pt x="987249" y="2660379"/>
                <a:pt x="985378" y="2663182"/>
              </a:cubicBezTo>
              <a:cubicBezTo>
                <a:pt x="976021" y="2679999"/>
                <a:pt x="971343" y="2695882"/>
                <a:pt x="971343" y="2695882"/>
              </a:cubicBezTo>
              <a:cubicBezTo>
                <a:pt x="971343" y="2695882"/>
                <a:pt x="982571" y="2683736"/>
                <a:pt x="991927" y="2666919"/>
              </a:cubicBezTo>
              <a:cubicBezTo>
                <a:pt x="993798" y="2664116"/>
                <a:pt x="995670" y="2660379"/>
                <a:pt x="997541" y="2657576"/>
              </a:cubicBezTo>
              <a:cubicBezTo>
                <a:pt x="999412" y="2665050"/>
                <a:pt x="1001283" y="2680933"/>
                <a:pt x="992863" y="2694947"/>
              </a:cubicBezTo>
              <a:cubicBezTo>
                <a:pt x="982571" y="2712699"/>
                <a:pt x="958244" y="2718305"/>
                <a:pt x="958244" y="2718305"/>
              </a:cubicBezTo>
              <a:cubicBezTo>
                <a:pt x="958244" y="2718305"/>
                <a:pt x="950759" y="2694947"/>
                <a:pt x="961051" y="2676262"/>
              </a:cubicBezTo>
              <a:cubicBezTo>
                <a:pt x="969472" y="2663182"/>
                <a:pt x="984442" y="2656642"/>
                <a:pt x="991927" y="2653839"/>
              </a:cubicBezTo>
              <a:close/>
              <a:moveTo>
                <a:pt x="1098590" y="2653839"/>
              </a:moveTo>
              <a:cubicBezTo>
                <a:pt x="1106075" y="2656642"/>
                <a:pt x="1121046" y="2663182"/>
                <a:pt x="1128531" y="2676262"/>
              </a:cubicBezTo>
              <a:cubicBezTo>
                <a:pt x="1139759" y="2694947"/>
                <a:pt x="1132273" y="2719239"/>
                <a:pt x="1132273" y="2719239"/>
              </a:cubicBezTo>
              <a:cubicBezTo>
                <a:pt x="1132273" y="2719239"/>
                <a:pt x="1107947" y="2712699"/>
                <a:pt x="1096719" y="2694947"/>
              </a:cubicBezTo>
              <a:cubicBezTo>
                <a:pt x="1089234" y="2680933"/>
                <a:pt x="1091105" y="2665050"/>
                <a:pt x="1092976" y="2657576"/>
              </a:cubicBezTo>
              <a:cubicBezTo>
                <a:pt x="1093912" y="2660379"/>
                <a:pt x="1095783" y="2664116"/>
                <a:pt x="1097655" y="2666919"/>
              </a:cubicBezTo>
              <a:cubicBezTo>
                <a:pt x="1107947" y="2683736"/>
                <a:pt x="1119174" y="2695882"/>
                <a:pt x="1119174" y="2695882"/>
              </a:cubicBezTo>
              <a:cubicBezTo>
                <a:pt x="1119174" y="2695882"/>
                <a:pt x="1114496" y="2679999"/>
                <a:pt x="1105140" y="2663182"/>
              </a:cubicBezTo>
              <a:cubicBezTo>
                <a:pt x="1102333" y="2660379"/>
                <a:pt x="1100462" y="2656642"/>
                <a:pt x="1098590" y="2653839"/>
              </a:cubicBezTo>
              <a:close/>
              <a:moveTo>
                <a:pt x="1374792" y="2653839"/>
              </a:moveTo>
              <a:cubicBezTo>
                <a:pt x="1372921" y="2656642"/>
                <a:pt x="1370114" y="2660379"/>
                <a:pt x="1368243" y="2663182"/>
              </a:cubicBezTo>
              <a:cubicBezTo>
                <a:pt x="1358886" y="2679999"/>
                <a:pt x="1354208" y="2695882"/>
                <a:pt x="1354208" y="2695882"/>
              </a:cubicBezTo>
              <a:cubicBezTo>
                <a:pt x="1354208" y="2695882"/>
                <a:pt x="1365436" y="2683736"/>
                <a:pt x="1374792" y="2666919"/>
              </a:cubicBezTo>
              <a:cubicBezTo>
                <a:pt x="1376663" y="2664116"/>
                <a:pt x="1378535" y="2660379"/>
                <a:pt x="1380406" y="2657576"/>
              </a:cubicBezTo>
              <a:cubicBezTo>
                <a:pt x="1382277" y="2665050"/>
                <a:pt x="1384148" y="2680933"/>
                <a:pt x="1375728" y="2694947"/>
              </a:cubicBezTo>
              <a:cubicBezTo>
                <a:pt x="1365436" y="2712699"/>
                <a:pt x="1341109" y="2718305"/>
                <a:pt x="1341109" y="2718305"/>
              </a:cubicBezTo>
              <a:cubicBezTo>
                <a:pt x="1341109" y="2718305"/>
                <a:pt x="1333624" y="2694947"/>
                <a:pt x="1343916" y="2676262"/>
              </a:cubicBezTo>
              <a:cubicBezTo>
                <a:pt x="1352337" y="2663182"/>
                <a:pt x="1367307" y="2656642"/>
                <a:pt x="1374792" y="2653839"/>
              </a:cubicBezTo>
              <a:close/>
              <a:moveTo>
                <a:pt x="1481455" y="2653839"/>
              </a:moveTo>
              <a:cubicBezTo>
                <a:pt x="1488940" y="2656642"/>
                <a:pt x="1503911" y="2663182"/>
                <a:pt x="1511396" y="2676262"/>
              </a:cubicBezTo>
              <a:cubicBezTo>
                <a:pt x="1522624" y="2694947"/>
                <a:pt x="1515138" y="2719239"/>
                <a:pt x="1515138" y="2719239"/>
              </a:cubicBezTo>
              <a:cubicBezTo>
                <a:pt x="1515138" y="2719239"/>
                <a:pt x="1490812" y="2712699"/>
                <a:pt x="1479584" y="2694947"/>
              </a:cubicBezTo>
              <a:cubicBezTo>
                <a:pt x="1472099" y="2680933"/>
                <a:pt x="1473970" y="2665050"/>
                <a:pt x="1475841" y="2657576"/>
              </a:cubicBezTo>
              <a:cubicBezTo>
                <a:pt x="1476777" y="2660379"/>
                <a:pt x="1478648" y="2664116"/>
                <a:pt x="1480520" y="2666919"/>
              </a:cubicBezTo>
              <a:cubicBezTo>
                <a:pt x="1490812" y="2683736"/>
                <a:pt x="1502039" y="2695882"/>
                <a:pt x="1502039" y="2695882"/>
              </a:cubicBezTo>
              <a:cubicBezTo>
                <a:pt x="1502039" y="2695882"/>
                <a:pt x="1497361" y="2679999"/>
                <a:pt x="1488005" y="2663182"/>
              </a:cubicBezTo>
              <a:cubicBezTo>
                <a:pt x="1485198" y="2660379"/>
                <a:pt x="1483327" y="2656642"/>
                <a:pt x="1481455" y="2653839"/>
              </a:cubicBezTo>
              <a:close/>
              <a:moveTo>
                <a:pt x="1757656" y="2653839"/>
              </a:moveTo>
              <a:cubicBezTo>
                <a:pt x="1755785" y="2656642"/>
                <a:pt x="1752978" y="2660379"/>
                <a:pt x="1751107" y="2663182"/>
              </a:cubicBezTo>
              <a:cubicBezTo>
                <a:pt x="1741750" y="2679999"/>
                <a:pt x="1737072" y="2695882"/>
                <a:pt x="1737072" y="2695882"/>
              </a:cubicBezTo>
              <a:cubicBezTo>
                <a:pt x="1737072" y="2695882"/>
                <a:pt x="1748300" y="2683736"/>
                <a:pt x="1757656" y="2666919"/>
              </a:cubicBezTo>
              <a:cubicBezTo>
                <a:pt x="1759527" y="2664116"/>
                <a:pt x="1761399" y="2660379"/>
                <a:pt x="1763270" y="2657576"/>
              </a:cubicBezTo>
              <a:cubicBezTo>
                <a:pt x="1765141" y="2665050"/>
                <a:pt x="1767012" y="2680933"/>
                <a:pt x="1758592" y="2694947"/>
              </a:cubicBezTo>
              <a:cubicBezTo>
                <a:pt x="1748300" y="2712699"/>
                <a:pt x="1723973" y="2718305"/>
                <a:pt x="1723973" y="2718305"/>
              </a:cubicBezTo>
              <a:cubicBezTo>
                <a:pt x="1723973" y="2718305"/>
                <a:pt x="1716488" y="2694947"/>
                <a:pt x="1726780" y="2676262"/>
              </a:cubicBezTo>
              <a:cubicBezTo>
                <a:pt x="1735201" y="2663182"/>
                <a:pt x="1750171" y="2656642"/>
                <a:pt x="1757656" y="2653839"/>
              </a:cubicBezTo>
              <a:close/>
              <a:moveTo>
                <a:pt x="1864319" y="2653839"/>
              </a:moveTo>
              <a:cubicBezTo>
                <a:pt x="1871804" y="2656642"/>
                <a:pt x="1886775" y="2663182"/>
                <a:pt x="1894260" y="2676262"/>
              </a:cubicBezTo>
              <a:cubicBezTo>
                <a:pt x="1905488" y="2694947"/>
                <a:pt x="1898002" y="2719239"/>
                <a:pt x="1898002" y="2719239"/>
              </a:cubicBezTo>
              <a:cubicBezTo>
                <a:pt x="1898002" y="2719239"/>
                <a:pt x="1873676" y="2712699"/>
                <a:pt x="1862448" y="2694947"/>
              </a:cubicBezTo>
              <a:cubicBezTo>
                <a:pt x="1854963" y="2680933"/>
                <a:pt x="1856834" y="2665050"/>
                <a:pt x="1858705" y="2657576"/>
              </a:cubicBezTo>
              <a:cubicBezTo>
                <a:pt x="1859641" y="2660379"/>
                <a:pt x="1861512" y="2664116"/>
                <a:pt x="1863384" y="2666919"/>
              </a:cubicBezTo>
              <a:cubicBezTo>
                <a:pt x="1873676" y="2683736"/>
                <a:pt x="1884903" y="2695882"/>
                <a:pt x="1884903" y="2695882"/>
              </a:cubicBezTo>
              <a:cubicBezTo>
                <a:pt x="1884903" y="2695882"/>
                <a:pt x="1880225" y="2679999"/>
                <a:pt x="1870869" y="2663182"/>
              </a:cubicBezTo>
              <a:cubicBezTo>
                <a:pt x="1868062" y="2660379"/>
                <a:pt x="1866191" y="2656642"/>
                <a:pt x="1864319" y="2653839"/>
              </a:cubicBezTo>
              <a:close/>
              <a:moveTo>
                <a:pt x="2140521" y="2653839"/>
              </a:moveTo>
              <a:cubicBezTo>
                <a:pt x="2138650" y="2656642"/>
                <a:pt x="2135843" y="2660379"/>
                <a:pt x="2133972" y="2663182"/>
              </a:cubicBezTo>
              <a:cubicBezTo>
                <a:pt x="2124615" y="2679999"/>
                <a:pt x="2119937" y="2695882"/>
                <a:pt x="2119937" y="2695882"/>
              </a:cubicBezTo>
              <a:cubicBezTo>
                <a:pt x="2119937" y="2695882"/>
                <a:pt x="2131165" y="2683736"/>
                <a:pt x="2140521" y="2666919"/>
              </a:cubicBezTo>
              <a:cubicBezTo>
                <a:pt x="2142392" y="2664116"/>
                <a:pt x="2144264" y="2660379"/>
                <a:pt x="2146135" y="2657576"/>
              </a:cubicBezTo>
              <a:cubicBezTo>
                <a:pt x="2148006" y="2665050"/>
                <a:pt x="2149877" y="2680933"/>
                <a:pt x="2141457" y="2694947"/>
              </a:cubicBezTo>
              <a:cubicBezTo>
                <a:pt x="2131165" y="2712699"/>
                <a:pt x="2106838" y="2718305"/>
                <a:pt x="2106838" y="2718305"/>
              </a:cubicBezTo>
              <a:cubicBezTo>
                <a:pt x="2106838" y="2718305"/>
                <a:pt x="2099353" y="2694947"/>
                <a:pt x="2109645" y="2676262"/>
              </a:cubicBezTo>
              <a:cubicBezTo>
                <a:pt x="2118066" y="2663182"/>
                <a:pt x="2133036" y="2656642"/>
                <a:pt x="2140521" y="2653839"/>
              </a:cubicBezTo>
              <a:close/>
              <a:moveTo>
                <a:pt x="2247184" y="2653839"/>
              </a:moveTo>
              <a:cubicBezTo>
                <a:pt x="2254669" y="2656642"/>
                <a:pt x="2269640" y="2663182"/>
                <a:pt x="2277125" y="2676262"/>
              </a:cubicBezTo>
              <a:cubicBezTo>
                <a:pt x="2288353" y="2694947"/>
                <a:pt x="2280867" y="2719239"/>
                <a:pt x="2280867" y="2719239"/>
              </a:cubicBezTo>
              <a:cubicBezTo>
                <a:pt x="2280867" y="2719239"/>
                <a:pt x="2256541" y="2712699"/>
                <a:pt x="2245313" y="2694947"/>
              </a:cubicBezTo>
              <a:cubicBezTo>
                <a:pt x="2237828" y="2680933"/>
                <a:pt x="2239699" y="2665050"/>
                <a:pt x="2241570" y="2657576"/>
              </a:cubicBezTo>
              <a:cubicBezTo>
                <a:pt x="2242506" y="2660379"/>
                <a:pt x="2244377" y="2664116"/>
                <a:pt x="2246249" y="2666919"/>
              </a:cubicBezTo>
              <a:cubicBezTo>
                <a:pt x="2256541" y="2683736"/>
                <a:pt x="2267768" y="2695882"/>
                <a:pt x="2267768" y="2695882"/>
              </a:cubicBezTo>
              <a:cubicBezTo>
                <a:pt x="2267768" y="2695882"/>
                <a:pt x="2263090" y="2679999"/>
                <a:pt x="2253734" y="2663182"/>
              </a:cubicBezTo>
              <a:cubicBezTo>
                <a:pt x="2250927" y="2660379"/>
                <a:pt x="2249056" y="2656642"/>
                <a:pt x="2247184" y="2653839"/>
              </a:cubicBezTo>
              <a:close/>
              <a:moveTo>
                <a:pt x="2523386" y="2653839"/>
              </a:moveTo>
              <a:cubicBezTo>
                <a:pt x="2521515" y="2656642"/>
                <a:pt x="2518708" y="2660379"/>
                <a:pt x="2516837" y="2663182"/>
              </a:cubicBezTo>
              <a:cubicBezTo>
                <a:pt x="2507480" y="2679999"/>
                <a:pt x="2502802" y="2695882"/>
                <a:pt x="2502802" y="2695882"/>
              </a:cubicBezTo>
              <a:cubicBezTo>
                <a:pt x="2502802" y="2695882"/>
                <a:pt x="2514030" y="2683736"/>
                <a:pt x="2523386" y="2666919"/>
              </a:cubicBezTo>
              <a:cubicBezTo>
                <a:pt x="2525257" y="2664116"/>
                <a:pt x="2527129" y="2660379"/>
                <a:pt x="2529000" y="2657576"/>
              </a:cubicBezTo>
              <a:cubicBezTo>
                <a:pt x="2530871" y="2665050"/>
                <a:pt x="2532742" y="2680933"/>
                <a:pt x="2524322" y="2694947"/>
              </a:cubicBezTo>
              <a:cubicBezTo>
                <a:pt x="2514030" y="2712699"/>
                <a:pt x="2489703" y="2718305"/>
                <a:pt x="2489703" y="2718305"/>
              </a:cubicBezTo>
              <a:cubicBezTo>
                <a:pt x="2489703" y="2718305"/>
                <a:pt x="2482218" y="2694947"/>
                <a:pt x="2492510" y="2676262"/>
              </a:cubicBezTo>
              <a:cubicBezTo>
                <a:pt x="2500931" y="2663182"/>
                <a:pt x="2515901" y="2656642"/>
                <a:pt x="2523386" y="2653839"/>
              </a:cubicBezTo>
              <a:close/>
              <a:moveTo>
                <a:pt x="2630049" y="2653839"/>
              </a:moveTo>
              <a:cubicBezTo>
                <a:pt x="2637534" y="2656642"/>
                <a:pt x="2652505" y="2663182"/>
                <a:pt x="2659990" y="2676262"/>
              </a:cubicBezTo>
              <a:cubicBezTo>
                <a:pt x="2671217" y="2694947"/>
                <a:pt x="2663732" y="2719239"/>
                <a:pt x="2663732" y="2719239"/>
              </a:cubicBezTo>
              <a:cubicBezTo>
                <a:pt x="2663732" y="2719239"/>
                <a:pt x="2639406" y="2712699"/>
                <a:pt x="2628178" y="2694947"/>
              </a:cubicBezTo>
              <a:cubicBezTo>
                <a:pt x="2620692" y="2680933"/>
                <a:pt x="2622564" y="2665050"/>
                <a:pt x="2624435" y="2657576"/>
              </a:cubicBezTo>
              <a:cubicBezTo>
                <a:pt x="2625371" y="2660379"/>
                <a:pt x="2627242" y="2664116"/>
                <a:pt x="2629113" y="2666919"/>
              </a:cubicBezTo>
              <a:cubicBezTo>
                <a:pt x="2639406" y="2683736"/>
                <a:pt x="2650633" y="2695882"/>
                <a:pt x="2650633" y="2695882"/>
              </a:cubicBezTo>
              <a:cubicBezTo>
                <a:pt x="2650633" y="2695882"/>
                <a:pt x="2645955" y="2679999"/>
                <a:pt x="2636599" y="2663182"/>
              </a:cubicBezTo>
              <a:cubicBezTo>
                <a:pt x="2633791" y="2660379"/>
                <a:pt x="2631920" y="2656642"/>
                <a:pt x="2630049" y="2653839"/>
              </a:cubicBezTo>
              <a:close/>
              <a:moveTo>
                <a:pt x="2906251" y="2653839"/>
              </a:moveTo>
              <a:cubicBezTo>
                <a:pt x="2904379" y="2656642"/>
                <a:pt x="2901572" y="2660379"/>
                <a:pt x="2899701" y="2663182"/>
              </a:cubicBezTo>
              <a:cubicBezTo>
                <a:pt x="2890345" y="2679999"/>
                <a:pt x="2885667" y="2695882"/>
                <a:pt x="2885667" y="2695882"/>
              </a:cubicBezTo>
              <a:cubicBezTo>
                <a:pt x="2885667" y="2695882"/>
                <a:pt x="2896894" y="2683736"/>
                <a:pt x="2906251" y="2666919"/>
              </a:cubicBezTo>
              <a:cubicBezTo>
                <a:pt x="2908122" y="2664116"/>
                <a:pt x="2909994" y="2660379"/>
                <a:pt x="2911865" y="2657576"/>
              </a:cubicBezTo>
              <a:cubicBezTo>
                <a:pt x="2913736" y="2665050"/>
                <a:pt x="2915607" y="2680933"/>
                <a:pt x="2907187" y="2694947"/>
              </a:cubicBezTo>
              <a:cubicBezTo>
                <a:pt x="2896894" y="2712699"/>
                <a:pt x="2872567" y="2718305"/>
                <a:pt x="2872567" y="2718305"/>
              </a:cubicBezTo>
              <a:cubicBezTo>
                <a:pt x="2872567" y="2718305"/>
                <a:pt x="2865083" y="2694947"/>
                <a:pt x="2875375" y="2676262"/>
              </a:cubicBezTo>
              <a:cubicBezTo>
                <a:pt x="2883795" y="2663182"/>
                <a:pt x="2898766" y="2656642"/>
                <a:pt x="2906251" y="2653839"/>
              </a:cubicBezTo>
              <a:close/>
              <a:moveTo>
                <a:pt x="3012914" y="2653839"/>
              </a:moveTo>
              <a:cubicBezTo>
                <a:pt x="3020399" y="2656642"/>
                <a:pt x="3035370" y="2663182"/>
                <a:pt x="3042855" y="2676262"/>
              </a:cubicBezTo>
              <a:cubicBezTo>
                <a:pt x="3054082" y="2694947"/>
                <a:pt x="3046597" y="2719239"/>
                <a:pt x="3046597" y="2719239"/>
              </a:cubicBezTo>
              <a:cubicBezTo>
                <a:pt x="3046597" y="2719239"/>
                <a:pt x="3022270" y="2712699"/>
                <a:pt x="3011043" y="2694947"/>
              </a:cubicBezTo>
              <a:cubicBezTo>
                <a:pt x="3003558" y="2680933"/>
                <a:pt x="3005428" y="2665050"/>
                <a:pt x="3007300" y="2657576"/>
              </a:cubicBezTo>
              <a:cubicBezTo>
                <a:pt x="3008236" y="2660379"/>
                <a:pt x="3010107" y="2664116"/>
                <a:pt x="3011979" y="2666919"/>
              </a:cubicBezTo>
              <a:cubicBezTo>
                <a:pt x="3022270" y="2683736"/>
                <a:pt x="3033498" y="2695882"/>
                <a:pt x="3033498" y="2695882"/>
              </a:cubicBezTo>
              <a:cubicBezTo>
                <a:pt x="3033498" y="2695882"/>
                <a:pt x="3028820" y="2679999"/>
                <a:pt x="3019464" y="2663182"/>
              </a:cubicBezTo>
              <a:cubicBezTo>
                <a:pt x="3016657" y="2660379"/>
                <a:pt x="3014785" y="2656642"/>
                <a:pt x="3012914" y="2653839"/>
              </a:cubicBezTo>
              <a:close/>
              <a:moveTo>
                <a:pt x="3289115" y="2653839"/>
              </a:moveTo>
              <a:cubicBezTo>
                <a:pt x="3287245" y="2656642"/>
                <a:pt x="3284437" y="2660379"/>
                <a:pt x="3282566" y="2663182"/>
              </a:cubicBezTo>
              <a:cubicBezTo>
                <a:pt x="3273210" y="2679999"/>
                <a:pt x="3268531" y="2695882"/>
                <a:pt x="3268531" y="2695882"/>
              </a:cubicBezTo>
              <a:cubicBezTo>
                <a:pt x="3268531" y="2695882"/>
                <a:pt x="3279759" y="2683736"/>
                <a:pt x="3289115" y="2666919"/>
              </a:cubicBezTo>
              <a:cubicBezTo>
                <a:pt x="3290987" y="2664116"/>
                <a:pt x="3292858" y="2660379"/>
                <a:pt x="3294730" y="2657576"/>
              </a:cubicBezTo>
              <a:cubicBezTo>
                <a:pt x="3296601" y="2665050"/>
                <a:pt x="3298472" y="2680933"/>
                <a:pt x="3290052" y="2694947"/>
              </a:cubicBezTo>
              <a:cubicBezTo>
                <a:pt x="3279759" y="2712699"/>
                <a:pt x="3255432" y="2718305"/>
                <a:pt x="3255432" y="2718305"/>
              </a:cubicBezTo>
              <a:cubicBezTo>
                <a:pt x="3255432" y="2718305"/>
                <a:pt x="3247947" y="2694947"/>
                <a:pt x="3258240" y="2676262"/>
              </a:cubicBezTo>
              <a:cubicBezTo>
                <a:pt x="3266661" y="2663182"/>
                <a:pt x="3281631" y="2656642"/>
                <a:pt x="3289115" y="2653839"/>
              </a:cubicBezTo>
              <a:close/>
              <a:moveTo>
                <a:pt x="3395779" y="2653839"/>
              </a:moveTo>
              <a:cubicBezTo>
                <a:pt x="3403264" y="2656642"/>
                <a:pt x="3418234" y="2663182"/>
                <a:pt x="3425719" y="2676262"/>
              </a:cubicBezTo>
              <a:cubicBezTo>
                <a:pt x="3436947" y="2694947"/>
                <a:pt x="3429462" y="2719239"/>
                <a:pt x="3429462" y="2719239"/>
              </a:cubicBezTo>
              <a:cubicBezTo>
                <a:pt x="3429462" y="2719239"/>
                <a:pt x="3405135" y="2712699"/>
                <a:pt x="3393908" y="2694947"/>
              </a:cubicBezTo>
              <a:cubicBezTo>
                <a:pt x="3386423" y="2680933"/>
                <a:pt x="3388294" y="2665050"/>
                <a:pt x="3390165" y="2657576"/>
              </a:cubicBezTo>
              <a:cubicBezTo>
                <a:pt x="3391101" y="2660379"/>
                <a:pt x="3392972" y="2664116"/>
                <a:pt x="3394844" y="2666919"/>
              </a:cubicBezTo>
              <a:cubicBezTo>
                <a:pt x="3405135" y="2683736"/>
                <a:pt x="3416363" y="2695882"/>
                <a:pt x="3416363" y="2695882"/>
              </a:cubicBezTo>
              <a:cubicBezTo>
                <a:pt x="3416363" y="2695882"/>
                <a:pt x="3411685" y="2679999"/>
                <a:pt x="3402329" y="2663182"/>
              </a:cubicBezTo>
              <a:cubicBezTo>
                <a:pt x="3399522" y="2660379"/>
                <a:pt x="3397650" y="2656642"/>
                <a:pt x="3395779" y="2653839"/>
              </a:cubicBezTo>
              <a:close/>
              <a:moveTo>
                <a:pt x="3671980" y="2653839"/>
              </a:moveTo>
              <a:cubicBezTo>
                <a:pt x="3670109" y="2656642"/>
                <a:pt x="3667302" y="2660379"/>
                <a:pt x="3665431" y="2663182"/>
              </a:cubicBezTo>
              <a:cubicBezTo>
                <a:pt x="3656072" y="2679999"/>
                <a:pt x="3651396" y="2695882"/>
                <a:pt x="3651396" y="2695882"/>
              </a:cubicBezTo>
              <a:cubicBezTo>
                <a:pt x="3651396" y="2695882"/>
                <a:pt x="3662621" y="2683736"/>
                <a:pt x="3671980" y="2666919"/>
              </a:cubicBezTo>
              <a:cubicBezTo>
                <a:pt x="3673852" y="2664116"/>
                <a:pt x="3675723" y="2660379"/>
                <a:pt x="3677593" y="2657576"/>
              </a:cubicBezTo>
              <a:cubicBezTo>
                <a:pt x="3679463" y="2665050"/>
                <a:pt x="3681334" y="2680933"/>
                <a:pt x="3672913" y="2694947"/>
              </a:cubicBezTo>
              <a:cubicBezTo>
                <a:pt x="3662621" y="2712699"/>
                <a:pt x="3638297" y="2718305"/>
                <a:pt x="3638297" y="2718305"/>
              </a:cubicBezTo>
              <a:cubicBezTo>
                <a:pt x="3638297" y="2718305"/>
                <a:pt x="3630810" y="2694947"/>
                <a:pt x="3641102" y="2676262"/>
              </a:cubicBezTo>
              <a:cubicBezTo>
                <a:pt x="3649522" y="2663182"/>
                <a:pt x="3664493" y="2656642"/>
                <a:pt x="3671980" y="2653839"/>
              </a:cubicBezTo>
              <a:close/>
              <a:moveTo>
                <a:pt x="3778644" y="2653839"/>
              </a:moveTo>
              <a:cubicBezTo>
                <a:pt x="3786127" y="2656642"/>
                <a:pt x="3801097" y="2663182"/>
                <a:pt x="3808582" y="2676262"/>
              </a:cubicBezTo>
              <a:cubicBezTo>
                <a:pt x="3819810" y="2694947"/>
                <a:pt x="3812327" y="2719239"/>
                <a:pt x="3812327" y="2719239"/>
              </a:cubicBezTo>
              <a:cubicBezTo>
                <a:pt x="3812327" y="2719239"/>
                <a:pt x="3787998" y="2712699"/>
                <a:pt x="3776772" y="2694947"/>
              </a:cubicBezTo>
              <a:cubicBezTo>
                <a:pt x="3769285" y="2680933"/>
                <a:pt x="3771156" y="2665050"/>
                <a:pt x="3773027" y="2657576"/>
              </a:cubicBezTo>
              <a:cubicBezTo>
                <a:pt x="3773964" y="2660379"/>
                <a:pt x="3775835" y="2664116"/>
                <a:pt x="3777705" y="2666919"/>
              </a:cubicBezTo>
              <a:cubicBezTo>
                <a:pt x="3787998" y="2683736"/>
                <a:pt x="3799228" y="2695882"/>
                <a:pt x="3799228" y="2695882"/>
              </a:cubicBezTo>
              <a:cubicBezTo>
                <a:pt x="3799228" y="2695882"/>
                <a:pt x="3794547" y="2679999"/>
                <a:pt x="3785193" y="2663182"/>
              </a:cubicBezTo>
              <a:cubicBezTo>
                <a:pt x="3782385" y="2660379"/>
                <a:pt x="3780514" y="2656642"/>
                <a:pt x="3778644" y="2653839"/>
              </a:cubicBezTo>
              <a:close/>
              <a:moveTo>
                <a:pt x="369350" y="2618336"/>
              </a:moveTo>
              <a:cubicBezTo>
                <a:pt x="367479" y="2619270"/>
                <a:pt x="366543" y="2619270"/>
                <a:pt x="365608" y="2620204"/>
              </a:cubicBezTo>
              <a:cubicBezTo>
                <a:pt x="371222" y="2622073"/>
                <a:pt x="374964" y="2623007"/>
                <a:pt x="374964" y="2623007"/>
              </a:cubicBezTo>
              <a:cubicBezTo>
                <a:pt x="374964" y="2623007"/>
                <a:pt x="372157" y="2621139"/>
                <a:pt x="369350" y="2618336"/>
              </a:cubicBezTo>
              <a:close/>
              <a:moveTo>
                <a:pt x="752215" y="2618336"/>
              </a:moveTo>
              <a:cubicBezTo>
                <a:pt x="750344" y="2619270"/>
                <a:pt x="749408" y="2619270"/>
                <a:pt x="748473" y="2620204"/>
              </a:cubicBezTo>
              <a:cubicBezTo>
                <a:pt x="754087" y="2622073"/>
                <a:pt x="757829" y="2623007"/>
                <a:pt x="757829" y="2623007"/>
              </a:cubicBezTo>
              <a:cubicBezTo>
                <a:pt x="757829" y="2623007"/>
                <a:pt x="755022" y="2621139"/>
                <a:pt x="752215" y="2618336"/>
              </a:cubicBezTo>
              <a:close/>
              <a:moveTo>
                <a:pt x="1135080" y="2618336"/>
              </a:moveTo>
              <a:cubicBezTo>
                <a:pt x="1133209" y="2619270"/>
                <a:pt x="1132273" y="2619270"/>
                <a:pt x="1131338" y="2620204"/>
              </a:cubicBezTo>
              <a:cubicBezTo>
                <a:pt x="1136952" y="2622073"/>
                <a:pt x="1140694" y="2623007"/>
                <a:pt x="1140694" y="2623007"/>
              </a:cubicBezTo>
              <a:cubicBezTo>
                <a:pt x="1140694" y="2623007"/>
                <a:pt x="1137887" y="2621139"/>
                <a:pt x="1135080" y="2618336"/>
              </a:cubicBezTo>
              <a:close/>
              <a:moveTo>
                <a:pt x="1517945" y="2618336"/>
              </a:moveTo>
              <a:cubicBezTo>
                <a:pt x="1516074" y="2619270"/>
                <a:pt x="1515138" y="2619270"/>
                <a:pt x="1514203" y="2620204"/>
              </a:cubicBezTo>
              <a:cubicBezTo>
                <a:pt x="1519817" y="2622073"/>
                <a:pt x="1523559" y="2623007"/>
                <a:pt x="1523559" y="2623007"/>
              </a:cubicBezTo>
              <a:cubicBezTo>
                <a:pt x="1523559" y="2623007"/>
                <a:pt x="1520752" y="2621139"/>
                <a:pt x="1517945" y="2618336"/>
              </a:cubicBezTo>
              <a:close/>
              <a:moveTo>
                <a:pt x="1900809" y="2618336"/>
              </a:moveTo>
              <a:cubicBezTo>
                <a:pt x="1898938" y="2619270"/>
                <a:pt x="1898002" y="2619270"/>
                <a:pt x="1897067" y="2620204"/>
              </a:cubicBezTo>
              <a:cubicBezTo>
                <a:pt x="1902681" y="2622073"/>
                <a:pt x="1906423" y="2623007"/>
                <a:pt x="1906423" y="2623007"/>
              </a:cubicBezTo>
              <a:cubicBezTo>
                <a:pt x="1906423" y="2623007"/>
                <a:pt x="1903616" y="2621139"/>
                <a:pt x="1900809" y="2618336"/>
              </a:cubicBezTo>
              <a:close/>
              <a:moveTo>
                <a:pt x="2283674" y="2618336"/>
              </a:moveTo>
              <a:cubicBezTo>
                <a:pt x="2281803" y="2619270"/>
                <a:pt x="2280867" y="2619270"/>
                <a:pt x="2279932" y="2620204"/>
              </a:cubicBezTo>
              <a:cubicBezTo>
                <a:pt x="2285546" y="2622073"/>
                <a:pt x="2289288" y="2623007"/>
                <a:pt x="2289288" y="2623007"/>
              </a:cubicBezTo>
              <a:cubicBezTo>
                <a:pt x="2289288" y="2623007"/>
                <a:pt x="2286481" y="2621139"/>
                <a:pt x="2283674" y="2618336"/>
              </a:cubicBezTo>
              <a:close/>
              <a:moveTo>
                <a:pt x="2666539" y="2618336"/>
              </a:moveTo>
              <a:cubicBezTo>
                <a:pt x="2664668" y="2619270"/>
                <a:pt x="2663732" y="2619270"/>
                <a:pt x="2662796" y="2620204"/>
              </a:cubicBezTo>
              <a:cubicBezTo>
                <a:pt x="2668411" y="2622073"/>
                <a:pt x="2672153" y="2623007"/>
                <a:pt x="2672153" y="2623007"/>
              </a:cubicBezTo>
              <a:cubicBezTo>
                <a:pt x="2672153" y="2623007"/>
                <a:pt x="2669346" y="2621139"/>
                <a:pt x="2666539" y="2618336"/>
              </a:cubicBezTo>
              <a:close/>
              <a:moveTo>
                <a:pt x="3049404" y="2618336"/>
              </a:moveTo>
              <a:cubicBezTo>
                <a:pt x="3047533" y="2619270"/>
                <a:pt x="3046597" y="2619270"/>
                <a:pt x="3045662" y="2620204"/>
              </a:cubicBezTo>
              <a:cubicBezTo>
                <a:pt x="3051276" y="2622073"/>
                <a:pt x="3055018" y="2623007"/>
                <a:pt x="3055018" y="2623007"/>
              </a:cubicBezTo>
              <a:cubicBezTo>
                <a:pt x="3055018" y="2623007"/>
                <a:pt x="3052211" y="2621139"/>
                <a:pt x="3049404" y="2618336"/>
              </a:cubicBezTo>
              <a:close/>
              <a:moveTo>
                <a:pt x="3432269" y="2618336"/>
              </a:moveTo>
              <a:cubicBezTo>
                <a:pt x="3430397" y="2619270"/>
                <a:pt x="3429462" y="2619270"/>
                <a:pt x="3428527" y="2620204"/>
              </a:cubicBezTo>
              <a:cubicBezTo>
                <a:pt x="3434140" y="2622073"/>
                <a:pt x="3437883" y="2623007"/>
                <a:pt x="3437883" y="2623007"/>
              </a:cubicBezTo>
              <a:cubicBezTo>
                <a:pt x="3437883" y="2623007"/>
                <a:pt x="3435076" y="2621139"/>
                <a:pt x="3432269" y="2618336"/>
              </a:cubicBezTo>
              <a:close/>
              <a:moveTo>
                <a:pt x="3815131" y="2618336"/>
              </a:moveTo>
              <a:cubicBezTo>
                <a:pt x="3813260" y="2619270"/>
                <a:pt x="3812327" y="2619270"/>
                <a:pt x="3811389" y="2620204"/>
              </a:cubicBezTo>
              <a:cubicBezTo>
                <a:pt x="3817002" y="2622073"/>
                <a:pt x="3820748" y="2623007"/>
                <a:pt x="3820748" y="2623007"/>
              </a:cubicBezTo>
              <a:cubicBezTo>
                <a:pt x="3820748" y="2623007"/>
                <a:pt x="3817940" y="2621139"/>
                <a:pt x="3815131" y="2618336"/>
              </a:cubicBezTo>
              <a:close/>
              <a:moveTo>
                <a:pt x="212607" y="2603365"/>
              </a:moveTo>
              <a:lnTo>
                <a:pt x="212839" y="2603517"/>
              </a:lnTo>
              <a:lnTo>
                <a:pt x="213098" y="2603387"/>
              </a:lnTo>
              <a:close/>
              <a:moveTo>
                <a:pt x="595471" y="2603365"/>
              </a:moveTo>
              <a:lnTo>
                <a:pt x="595704" y="2603517"/>
              </a:lnTo>
              <a:lnTo>
                <a:pt x="595963" y="2603387"/>
              </a:lnTo>
              <a:close/>
              <a:moveTo>
                <a:pt x="978336" y="2603365"/>
              </a:moveTo>
              <a:lnTo>
                <a:pt x="978569" y="2603517"/>
              </a:lnTo>
              <a:lnTo>
                <a:pt x="978828" y="2603387"/>
              </a:lnTo>
              <a:close/>
              <a:moveTo>
                <a:pt x="1361202" y="2603365"/>
              </a:moveTo>
              <a:lnTo>
                <a:pt x="1361434" y="2603517"/>
              </a:lnTo>
              <a:lnTo>
                <a:pt x="1361693" y="2603387"/>
              </a:lnTo>
              <a:close/>
              <a:moveTo>
                <a:pt x="1744066" y="2603365"/>
              </a:moveTo>
              <a:lnTo>
                <a:pt x="1744298" y="2603517"/>
              </a:lnTo>
              <a:lnTo>
                <a:pt x="1744557" y="2603387"/>
              </a:lnTo>
              <a:close/>
              <a:moveTo>
                <a:pt x="2126930" y="2603365"/>
              </a:moveTo>
              <a:lnTo>
                <a:pt x="2127163" y="2603517"/>
              </a:lnTo>
              <a:lnTo>
                <a:pt x="2127422" y="2603387"/>
              </a:lnTo>
              <a:close/>
              <a:moveTo>
                <a:pt x="2509795" y="2603365"/>
              </a:moveTo>
              <a:lnTo>
                <a:pt x="2510028" y="2603517"/>
              </a:lnTo>
              <a:lnTo>
                <a:pt x="2510287" y="2603387"/>
              </a:lnTo>
              <a:close/>
              <a:moveTo>
                <a:pt x="2892660" y="2603365"/>
              </a:moveTo>
              <a:lnTo>
                <a:pt x="2892892" y="2603517"/>
              </a:lnTo>
              <a:lnTo>
                <a:pt x="2893151" y="2603387"/>
              </a:lnTo>
              <a:close/>
              <a:moveTo>
                <a:pt x="3275525" y="2603365"/>
              </a:moveTo>
              <a:lnTo>
                <a:pt x="3275758" y="2603517"/>
              </a:lnTo>
              <a:lnTo>
                <a:pt x="3276017" y="2603387"/>
              </a:lnTo>
              <a:close/>
              <a:moveTo>
                <a:pt x="3658390" y="2603365"/>
              </a:moveTo>
              <a:lnTo>
                <a:pt x="3658622" y="2603517"/>
              </a:lnTo>
              <a:lnTo>
                <a:pt x="3658881" y="2603387"/>
              </a:lnTo>
              <a:close/>
              <a:moveTo>
                <a:pt x="207133" y="2554337"/>
              </a:moveTo>
              <a:cubicBezTo>
                <a:pt x="210993" y="2553636"/>
                <a:pt x="215437" y="2554337"/>
                <a:pt x="219648" y="2556673"/>
              </a:cubicBezTo>
              <a:cubicBezTo>
                <a:pt x="228068" y="2560410"/>
                <a:pt x="232747" y="2569753"/>
                <a:pt x="229004" y="2576293"/>
              </a:cubicBezTo>
              <a:cubicBezTo>
                <a:pt x="225261" y="2582833"/>
                <a:pt x="215905" y="2584701"/>
                <a:pt x="207484" y="2580964"/>
              </a:cubicBezTo>
              <a:cubicBezTo>
                <a:pt x="199063" y="2576293"/>
                <a:pt x="195321" y="2567884"/>
                <a:pt x="198128" y="2560410"/>
              </a:cubicBezTo>
              <a:cubicBezTo>
                <a:pt x="199999" y="2557140"/>
                <a:pt x="203274" y="2555038"/>
                <a:pt x="207133" y="2554337"/>
              </a:cubicBezTo>
              <a:close/>
              <a:moveTo>
                <a:pt x="589998" y="2554337"/>
              </a:moveTo>
              <a:cubicBezTo>
                <a:pt x="593858" y="2553636"/>
                <a:pt x="598302" y="2554337"/>
                <a:pt x="602513" y="2556673"/>
              </a:cubicBezTo>
              <a:cubicBezTo>
                <a:pt x="610933" y="2560410"/>
                <a:pt x="615612" y="2569753"/>
                <a:pt x="611869" y="2576293"/>
              </a:cubicBezTo>
              <a:cubicBezTo>
                <a:pt x="608126" y="2582833"/>
                <a:pt x="598770" y="2584701"/>
                <a:pt x="590349" y="2580964"/>
              </a:cubicBezTo>
              <a:cubicBezTo>
                <a:pt x="581928" y="2576293"/>
                <a:pt x="578186" y="2567884"/>
                <a:pt x="580993" y="2560410"/>
              </a:cubicBezTo>
              <a:cubicBezTo>
                <a:pt x="582864" y="2557140"/>
                <a:pt x="586139" y="2555038"/>
                <a:pt x="589998" y="2554337"/>
              </a:cubicBezTo>
              <a:close/>
              <a:moveTo>
                <a:pt x="972863" y="2554337"/>
              </a:moveTo>
              <a:cubicBezTo>
                <a:pt x="976723" y="2553636"/>
                <a:pt x="981167" y="2554337"/>
                <a:pt x="985378" y="2556673"/>
              </a:cubicBezTo>
              <a:cubicBezTo>
                <a:pt x="993798" y="2560410"/>
                <a:pt x="998477" y="2569753"/>
                <a:pt x="994734" y="2576293"/>
              </a:cubicBezTo>
              <a:cubicBezTo>
                <a:pt x="990991" y="2582833"/>
                <a:pt x="981635" y="2584701"/>
                <a:pt x="973214" y="2580964"/>
              </a:cubicBezTo>
              <a:cubicBezTo>
                <a:pt x="964793" y="2576293"/>
                <a:pt x="961051" y="2567884"/>
                <a:pt x="963858" y="2560410"/>
              </a:cubicBezTo>
              <a:cubicBezTo>
                <a:pt x="965729" y="2557140"/>
                <a:pt x="969004" y="2555038"/>
                <a:pt x="972863" y="2554337"/>
              </a:cubicBezTo>
              <a:close/>
              <a:moveTo>
                <a:pt x="1355728" y="2554337"/>
              </a:moveTo>
              <a:cubicBezTo>
                <a:pt x="1359588" y="2553636"/>
                <a:pt x="1364032" y="2554337"/>
                <a:pt x="1368243" y="2556673"/>
              </a:cubicBezTo>
              <a:cubicBezTo>
                <a:pt x="1376663" y="2560410"/>
                <a:pt x="1381342" y="2569753"/>
                <a:pt x="1377599" y="2576293"/>
              </a:cubicBezTo>
              <a:cubicBezTo>
                <a:pt x="1373856" y="2582833"/>
                <a:pt x="1364500" y="2584701"/>
                <a:pt x="1356079" y="2580964"/>
              </a:cubicBezTo>
              <a:cubicBezTo>
                <a:pt x="1347658" y="2576293"/>
                <a:pt x="1343916" y="2567884"/>
                <a:pt x="1346723" y="2560410"/>
              </a:cubicBezTo>
              <a:cubicBezTo>
                <a:pt x="1348594" y="2557140"/>
                <a:pt x="1351869" y="2555038"/>
                <a:pt x="1355728" y="2554337"/>
              </a:cubicBezTo>
              <a:close/>
              <a:moveTo>
                <a:pt x="1738592" y="2554337"/>
              </a:moveTo>
              <a:cubicBezTo>
                <a:pt x="1742452" y="2553636"/>
                <a:pt x="1746896" y="2554337"/>
                <a:pt x="1751107" y="2556673"/>
              </a:cubicBezTo>
              <a:cubicBezTo>
                <a:pt x="1759527" y="2560410"/>
                <a:pt x="1764206" y="2569753"/>
                <a:pt x="1760463" y="2576293"/>
              </a:cubicBezTo>
              <a:cubicBezTo>
                <a:pt x="1756720" y="2582833"/>
                <a:pt x="1747364" y="2584701"/>
                <a:pt x="1738943" y="2580964"/>
              </a:cubicBezTo>
              <a:cubicBezTo>
                <a:pt x="1730522" y="2576293"/>
                <a:pt x="1726780" y="2567884"/>
                <a:pt x="1729587" y="2560410"/>
              </a:cubicBezTo>
              <a:cubicBezTo>
                <a:pt x="1731458" y="2557140"/>
                <a:pt x="1734733" y="2555038"/>
                <a:pt x="1738592" y="2554337"/>
              </a:cubicBezTo>
              <a:close/>
              <a:moveTo>
                <a:pt x="2121457" y="2554337"/>
              </a:moveTo>
              <a:cubicBezTo>
                <a:pt x="2125317" y="2553636"/>
                <a:pt x="2129761" y="2554337"/>
                <a:pt x="2133972" y="2556673"/>
              </a:cubicBezTo>
              <a:cubicBezTo>
                <a:pt x="2142392" y="2560410"/>
                <a:pt x="2147071" y="2569753"/>
                <a:pt x="2143328" y="2576293"/>
              </a:cubicBezTo>
              <a:cubicBezTo>
                <a:pt x="2139585" y="2582833"/>
                <a:pt x="2130229" y="2584701"/>
                <a:pt x="2121808" y="2580964"/>
              </a:cubicBezTo>
              <a:cubicBezTo>
                <a:pt x="2113387" y="2576293"/>
                <a:pt x="2109645" y="2567884"/>
                <a:pt x="2112452" y="2560410"/>
              </a:cubicBezTo>
              <a:cubicBezTo>
                <a:pt x="2114323" y="2557140"/>
                <a:pt x="2117598" y="2555038"/>
                <a:pt x="2121457" y="2554337"/>
              </a:cubicBezTo>
              <a:close/>
              <a:moveTo>
                <a:pt x="2504322" y="2554337"/>
              </a:moveTo>
              <a:cubicBezTo>
                <a:pt x="2508182" y="2553636"/>
                <a:pt x="2512626" y="2554337"/>
                <a:pt x="2516837" y="2556673"/>
              </a:cubicBezTo>
              <a:cubicBezTo>
                <a:pt x="2525257" y="2560410"/>
                <a:pt x="2529936" y="2569753"/>
                <a:pt x="2526193" y="2576293"/>
              </a:cubicBezTo>
              <a:cubicBezTo>
                <a:pt x="2522450" y="2582833"/>
                <a:pt x="2513094" y="2584701"/>
                <a:pt x="2504673" y="2580964"/>
              </a:cubicBezTo>
              <a:cubicBezTo>
                <a:pt x="2496252" y="2576293"/>
                <a:pt x="2492510" y="2567884"/>
                <a:pt x="2495317" y="2560410"/>
              </a:cubicBezTo>
              <a:cubicBezTo>
                <a:pt x="2497188" y="2557140"/>
                <a:pt x="2500463" y="2555038"/>
                <a:pt x="2504322" y="2554337"/>
              </a:cubicBezTo>
              <a:close/>
              <a:moveTo>
                <a:pt x="2887187" y="2554337"/>
              </a:moveTo>
              <a:cubicBezTo>
                <a:pt x="2891047" y="2553636"/>
                <a:pt x="2895491" y="2554337"/>
                <a:pt x="2899701" y="2556673"/>
              </a:cubicBezTo>
              <a:cubicBezTo>
                <a:pt x="2908122" y="2560410"/>
                <a:pt x="2912800" y="2569753"/>
                <a:pt x="2909058" y="2576293"/>
              </a:cubicBezTo>
              <a:cubicBezTo>
                <a:pt x="2905315" y="2582833"/>
                <a:pt x="2895959" y="2584701"/>
                <a:pt x="2887538" y="2580964"/>
              </a:cubicBezTo>
              <a:cubicBezTo>
                <a:pt x="2879117" y="2576293"/>
                <a:pt x="2875375" y="2567884"/>
                <a:pt x="2878182" y="2560410"/>
              </a:cubicBezTo>
              <a:cubicBezTo>
                <a:pt x="2880053" y="2557140"/>
                <a:pt x="2883328" y="2555038"/>
                <a:pt x="2887187" y="2554337"/>
              </a:cubicBezTo>
              <a:close/>
              <a:moveTo>
                <a:pt x="3270052" y="2554337"/>
              </a:moveTo>
              <a:cubicBezTo>
                <a:pt x="3273912" y="2553636"/>
                <a:pt x="3278356" y="2554337"/>
                <a:pt x="3282566" y="2556673"/>
              </a:cubicBezTo>
              <a:cubicBezTo>
                <a:pt x="3290987" y="2560410"/>
                <a:pt x="3295665" y="2569753"/>
                <a:pt x="3291923" y="2576293"/>
              </a:cubicBezTo>
              <a:cubicBezTo>
                <a:pt x="3288180" y="2582833"/>
                <a:pt x="3278824" y="2584701"/>
                <a:pt x="3270403" y="2580964"/>
              </a:cubicBezTo>
              <a:cubicBezTo>
                <a:pt x="3261982" y="2576293"/>
                <a:pt x="3258240" y="2567884"/>
                <a:pt x="3261047" y="2560410"/>
              </a:cubicBezTo>
              <a:cubicBezTo>
                <a:pt x="3262918" y="2557140"/>
                <a:pt x="3266193" y="2555038"/>
                <a:pt x="3270052" y="2554337"/>
              </a:cubicBezTo>
              <a:close/>
              <a:moveTo>
                <a:pt x="3652915" y="2554337"/>
              </a:moveTo>
              <a:cubicBezTo>
                <a:pt x="3656774" y="2553636"/>
                <a:pt x="3661221" y="2554337"/>
                <a:pt x="3665431" y="2556673"/>
              </a:cubicBezTo>
              <a:cubicBezTo>
                <a:pt x="3673852" y="2560410"/>
                <a:pt x="3678530" y="2569753"/>
                <a:pt x="3674785" y="2576293"/>
              </a:cubicBezTo>
              <a:cubicBezTo>
                <a:pt x="3671042" y="2582833"/>
                <a:pt x="3661689" y="2584701"/>
                <a:pt x="3653268" y="2580964"/>
              </a:cubicBezTo>
              <a:cubicBezTo>
                <a:pt x="3644847" y="2576293"/>
                <a:pt x="3641102" y="2567884"/>
                <a:pt x="3643909" y="2560410"/>
              </a:cubicBezTo>
              <a:cubicBezTo>
                <a:pt x="3645780" y="2557140"/>
                <a:pt x="3649058" y="2555038"/>
                <a:pt x="3652915" y="2554337"/>
              </a:cubicBezTo>
              <a:close/>
              <a:moveTo>
                <a:pt x="143861" y="2550133"/>
              </a:moveTo>
              <a:cubicBezTo>
                <a:pt x="158831" y="2550133"/>
                <a:pt x="171930" y="2559476"/>
                <a:pt x="178479" y="2565081"/>
              </a:cubicBezTo>
              <a:cubicBezTo>
                <a:pt x="174737" y="2564147"/>
                <a:pt x="170994" y="2564147"/>
                <a:pt x="167252" y="2564147"/>
              </a:cubicBezTo>
              <a:cubicBezTo>
                <a:pt x="147603" y="2564147"/>
                <a:pt x="131697" y="2567884"/>
                <a:pt x="131697" y="2567884"/>
              </a:cubicBezTo>
              <a:cubicBezTo>
                <a:pt x="131697" y="2567884"/>
                <a:pt x="147603" y="2571621"/>
                <a:pt x="167252" y="2571621"/>
              </a:cubicBezTo>
              <a:cubicBezTo>
                <a:pt x="170994" y="2571621"/>
                <a:pt x="174737" y="2571621"/>
                <a:pt x="178479" y="2571621"/>
              </a:cubicBezTo>
              <a:cubicBezTo>
                <a:pt x="171930" y="2577227"/>
                <a:pt x="158831" y="2586570"/>
                <a:pt x="143861" y="2586570"/>
              </a:cubicBezTo>
              <a:cubicBezTo>
                <a:pt x="122341" y="2586570"/>
                <a:pt x="105499" y="2567884"/>
                <a:pt x="105499" y="2567884"/>
              </a:cubicBezTo>
              <a:cubicBezTo>
                <a:pt x="105499" y="2567884"/>
                <a:pt x="122341" y="2550133"/>
                <a:pt x="143861" y="2550133"/>
              </a:cubicBezTo>
              <a:close/>
              <a:moveTo>
                <a:pt x="415197" y="2550133"/>
              </a:moveTo>
              <a:cubicBezTo>
                <a:pt x="436717" y="2550133"/>
                <a:pt x="453558" y="2567884"/>
                <a:pt x="453558" y="2567884"/>
              </a:cubicBezTo>
              <a:cubicBezTo>
                <a:pt x="453558" y="2567884"/>
                <a:pt x="436717" y="2586570"/>
                <a:pt x="415197" y="2586570"/>
              </a:cubicBezTo>
              <a:cubicBezTo>
                <a:pt x="399291" y="2586570"/>
                <a:pt x="386192" y="2577227"/>
                <a:pt x="380578" y="2571621"/>
              </a:cubicBezTo>
              <a:cubicBezTo>
                <a:pt x="384321" y="2571621"/>
                <a:pt x="388063" y="2571621"/>
                <a:pt x="391806" y="2571621"/>
              </a:cubicBezTo>
              <a:cubicBezTo>
                <a:pt x="411454" y="2571621"/>
                <a:pt x="426425" y="2567884"/>
                <a:pt x="426425" y="2567884"/>
              </a:cubicBezTo>
              <a:cubicBezTo>
                <a:pt x="426425" y="2567884"/>
                <a:pt x="411454" y="2564147"/>
                <a:pt x="391806" y="2564147"/>
              </a:cubicBezTo>
              <a:cubicBezTo>
                <a:pt x="388063" y="2564147"/>
                <a:pt x="384321" y="2564147"/>
                <a:pt x="380578" y="2565081"/>
              </a:cubicBezTo>
              <a:cubicBezTo>
                <a:pt x="386192" y="2559476"/>
                <a:pt x="399291" y="2550133"/>
                <a:pt x="415197" y="2550133"/>
              </a:cubicBezTo>
              <a:close/>
              <a:moveTo>
                <a:pt x="526725" y="2550133"/>
              </a:moveTo>
              <a:cubicBezTo>
                <a:pt x="541696" y="2550133"/>
                <a:pt x="554795" y="2559476"/>
                <a:pt x="561344" y="2565081"/>
              </a:cubicBezTo>
              <a:cubicBezTo>
                <a:pt x="557602" y="2564147"/>
                <a:pt x="553859" y="2564147"/>
                <a:pt x="550117" y="2564147"/>
              </a:cubicBezTo>
              <a:cubicBezTo>
                <a:pt x="530468" y="2564147"/>
                <a:pt x="514562" y="2567884"/>
                <a:pt x="514562" y="2567884"/>
              </a:cubicBezTo>
              <a:cubicBezTo>
                <a:pt x="514562" y="2567884"/>
                <a:pt x="530468" y="2571621"/>
                <a:pt x="550117" y="2571621"/>
              </a:cubicBezTo>
              <a:cubicBezTo>
                <a:pt x="553859" y="2571621"/>
                <a:pt x="557602" y="2571621"/>
                <a:pt x="561344" y="2571621"/>
              </a:cubicBezTo>
              <a:cubicBezTo>
                <a:pt x="554795" y="2577227"/>
                <a:pt x="541696" y="2586570"/>
                <a:pt x="526725" y="2586570"/>
              </a:cubicBezTo>
              <a:cubicBezTo>
                <a:pt x="505206" y="2586570"/>
                <a:pt x="488364" y="2567884"/>
                <a:pt x="488364" y="2567884"/>
              </a:cubicBezTo>
              <a:cubicBezTo>
                <a:pt x="488364" y="2567884"/>
                <a:pt x="505206" y="2550133"/>
                <a:pt x="526725" y="2550133"/>
              </a:cubicBezTo>
              <a:close/>
              <a:moveTo>
                <a:pt x="798062" y="2550133"/>
              </a:moveTo>
              <a:cubicBezTo>
                <a:pt x="819582" y="2550133"/>
                <a:pt x="836423" y="2567884"/>
                <a:pt x="836423" y="2567884"/>
              </a:cubicBezTo>
              <a:cubicBezTo>
                <a:pt x="836423" y="2567884"/>
                <a:pt x="819582" y="2586570"/>
                <a:pt x="798062" y="2586570"/>
              </a:cubicBezTo>
              <a:cubicBezTo>
                <a:pt x="782156" y="2586570"/>
                <a:pt x="769057" y="2577227"/>
                <a:pt x="763443" y="2571621"/>
              </a:cubicBezTo>
              <a:cubicBezTo>
                <a:pt x="767186" y="2571621"/>
                <a:pt x="770928" y="2571621"/>
                <a:pt x="774671" y="2571621"/>
              </a:cubicBezTo>
              <a:cubicBezTo>
                <a:pt x="794319" y="2571621"/>
                <a:pt x="809290" y="2567884"/>
                <a:pt x="809290" y="2567884"/>
              </a:cubicBezTo>
              <a:cubicBezTo>
                <a:pt x="809290" y="2567884"/>
                <a:pt x="794319" y="2564147"/>
                <a:pt x="774671" y="2564147"/>
              </a:cubicBezTo>
              <a:cubicBezTo>
                <a:pt x="770928" y="2564147"/>
                <a:pt x="767186" y="2564147"/>
                <a:pt x="763443" y="2565081"/>
              </a:cubicBezTo>
              <a:cubicBezTo>
                <a:pt x="769057" y="2559476"/>
                <a:pt x="782156" y="2550133"/>
                <a:pt x="798062" y="2550133"/>
              </a:cubicBezTo>
              <a:close/>
              <a:moveTo>
                <a:pt x="909590" y="2550133"/>
              </a:moveTo>
              <a:cubicBezTo>
                <a:pt x="924561" y="2550133"/>
                <a:pt x="937660" y="2559476"/>
                <a:pt x="944209" y="2565081"/>
              </a:cubicBezTo>
              <a:cubicBezTo>
                <a:pt x="940467" y="2564147"/>
                <a:pt x="936724" y="2564147"/>
                <a:pt x="932982" y="2564147"/>
              </a:cubicBezTo>
              <a:cubicBezTo>
                <a:pt x="913333" y="2564147"/>
                <a:pt x="897427" y="2567884"/>
                <a:pt x="897427" y="2567884"/>
              </a:cubicBezTo>
              <a:cubicBezTo>
                <a:pt x="897427" y="2567884"/>
                <a:pt x="913333" y="2571621"/>
                <a:pt x="932982" y="2571621"/>
              </a:cubicBezTo>
              <a:cubicBezTo>
                <a:pt x="936724" y="2571621"/>
                <a:pt x="940467" y="2571621"/>
                <a:pt x="944209" y="2571621"/>
              </a:cubicBezTo>
              <a:cubicBezTo>
                <a:pt x="937660" y="2577227"/>
                <a:pt x="924561" y="2586570"/>
                <a:pt x="909590" y="2586570"/>
              </a:cubicBezTo>
              <a:cubicBezTo>
                <a:pt x="888071" y="2586570"/>
                <a:pt x="871229" y="2567884"/>
                <a:pt x="871229" y="2567884"/>
              </a:cubicBezTo>
              <a:cubicBezTo>
                <a:pt x="871229" y="2567884"/>
                <a:pt x="888071" y="2550133"/>
                <a:pt x="909590" y="2550133"/>
              </a:cubicBezTo>
              <a:close/>
              <a:moveTo>
                <a:pt x="1180927" y="2550133"/>
              </a:moveTo>
              <a:cubicBezTo>
                <a:pt x="1202447" y="2550133"/>
                <a:pt x="1219288" y="2567884"/>
                <a:pt x="1219288" y="2567884"/>
              </a:cubicBezTo>
              <a:cubicBezTo>
                <a:pt x="1219288" y="2567884"/>
                <a:pt x="1202447" y="2586570"/>
                <a:pt x="1180927" y="2586570"/>
              </a:cubicBezTo>
              <a:cubicBezTo>
                <a:pt x="1165021" y="2586570"/>
                <a:pt x="1151922" y="2577227"/>
                <a:pt x="1146308" y="2571621"/>
              </a:cubicBezTo>
              <a:cubicBezTo>
                <a:pt x="1150051" y="2571621"/>
                <a:pt x="1153793" y="2571621"/>
                <a:pt x="1157536" y="2571621"/>
              </a:cubicBezTo>
              <a:cubicBezTo>
                <a:pt x="1177184" y="2571621"/>
                <a:pt x="1192155" y="2567884"/>
                <a:pt x="1192155" y="2567884"/>
              </a:cubicBezTo>
              <a:cubicBezTo>
                <a:pt x="1192155" y="2567884"/>
                <a:pt x="1177184" y="2564147"/>
                <a:pt x="1157536" y="2564147"/>
              </a:cubicBezTo>
              <a:cubicBezTo>
                <a:pt x="1153793" y="2564147"/>
                <a:pt x="1150051" y="2564147"/>
                <a:pt x="1146308" y="2565081"/>
              </a:cubicBezTo>
              <a:cubicBezTo>
                <a:pt x="1151922" y="2559476"/>
                <a:pt x="1165021" y="2550133"/>
                <a:pt x="1180927" y="2550133"/>
              </a:cubicBezTo>
              <a:close/>
              <a:moveTo>
                <a:pt x="1292455" y="2550133"/>
              </a:moveTo>
              <a:cubicBezTo>
                <a:pt x="1307426" y="2550133"/>
                <a:pt x="1320525" y="2559476"/>
                <a:pt x="1327074" y="2565081"/>
              </a:cubicBezTo>
              <a:cubicBezTo>
                <a:pt x="1323332" y="2564147"/>
                <a:pt x="1319589" y="2564147"/>
                <a:pt x="1315847" y="2564147"/>
              </a:cubicBezTo>
              <a:cubicBezTo>
                <a:pt x="1296198" y="2564147"/>
                <a:pt x="1280292" y="2567884"/>
                <a:pt x="1280292" y="2567884"/>
              </a:cubicBezTo>
              <a:cubicBezTo>
                <a:pt x="1280292" y="2567884"/>
                <a:pt x="1296198" y="2571621"/>
                <a:pt x="1315847" y="2571621"/>
              </a:cubicBezTo>
              <a:cubicBezTo>
                <a:pt x="1319589" y="2571621"/>
                <a:pt x="1323332" y="2571621"/>
                <a:pt x="1327074" y="2571621"/>
              </a:cubicBezTo>
              <a:cubicBezTo>
                <a:pt x="1320525" y="2577227"/>
                <a:pt x="1307426" y="2586570"/>
                <a:pt x="1292455" y="2586570"/>
              </a:cubicBezTo>
              <a:cubicBezTo>
                <a:pt x="1270936" y="2586570"/>
                <a:pt x="1254094" y="2567884"/>
                <a:pt x="1254094" y="2567884"/>
              </a:cubicBezTo>
              <a:cubicBezTo>
                <a:pt x="1254094" y="2567884"/>
                <a:pt x="1270936" y="2550133"/>
                <a:pt x="1292455" y="2550133"/>
              </a:cubicBezTo>
              <a:close/>
              <a:moveTo>
                <a:pt x="1563792" y="2550133"/>
              </a:moveTo>
              <a:cubicBezTo>
                <a:pt x="1585312" y="2550133"/>
                <a:pt x="1602153" y="2567884"/>
                <a:pt x="1602153" y="2567884"/>
              </a:cubicBezTo>
              <a:cubicBezTo>
                <a:pt x="1602153" y="2567884"/>
                <a:pt x="1585312" y="2586570"/>
                <a:pt x="1563792" y="2586570"/>
              </a:cubicBezTo>
              <a:cubicBezTo>
                <a:pt x="1547886" y="2586570"/>
                <a:pt x="1534787" y="2577227"/>
                <a:pt x="1529173" y="2571621"/>
              </a:cubicBezTo>
              <a:cubicBezTo>
                <a:pt x="1532916" y="2571621"/>
                <a:pt x="1536658" y="2571621"/>
                <a:pt x="1540401" y="2571621"/>
              </a:cubicBezTo>
              <a:cubicBezTo>
                <a:pt x="1560049" y="2571621"/>
                <a:pt x="1575020" y="2567884"/>
                <a:pt x="1575020" y="2567884"/>
              </a:cubicBezTo>
              <a:cubicBezTo>
                <a:pt x="1575020" y="2567884"/>
                <a:pt x="1560049" y="2564147"/>
                <a:pt x="1540401" y="2564147"/>
              </a:cubicBezTo>
              <a:cubicBezTo>
                <a:pt x="1536658" y="2564147"/>
                <a:pt x="1532916" y="2564147"/>
                <a:pt x="1529173" y="2565081"/>
              </a:cubicBezTo>
              <a:cubicBezTo>
                <a:pt x="1534787" y="2559476"/>
                <a:pt x="1547886" y="2550133"/>
                <a:pt x="1563792" y="2550133"/>
              </a:cubicBezTo>
              <a:close/>
              <a:moveTo>
                <a:pt x="1675319" y="2550133"/>
              </a:moveTo>
              <a:cubicBezTo>
                <a:pt x="1690290" y="2550133"/>
                <a:pt x="1703389" y="2559476"/>
                <a:pt x="1709938" y="2565081"/>
              </a:cubicBezTo>
              <a:cubicBezTo>
                <a:pt x="1706196" y="2564147"/>
                <a:pt x="1702453" y="2564147"/>
                <a:pt x="1698711" y="2564147"/>
              </a:cubicBezTo>
              <a:cubicBezTo>
                <a:pt x="1679062" y="2564147"/>
                <a:pt x="1663156" y="2567884"/>
                <a:pt x="1663156" y="2567884"/>
              </a:cubicBezTo>
              <a:cubicBezTo>
                <a:pt x="1663156" y="2567884"/>
                <a:pt x="1679062" y="2571621"/>
                <a:pt x="1698711" y="2571621"/>
              </a:cubicBezTo>
              <a:cubicBezTo>
                <a:pt x="1702453" y="2571621"/>
                <a:pt x="1706196" y="2571621"/>
                <a:pt x="1709938" y="2571621"/>
              </a:cubicBezTo>
              <a:cubicBezTo>
                <a:pt x="1703389" y="2577227"/>
                <a:pt x="1690290" y="2586570"/>
                <a:pt x="1675319" y="2586570"/>
              </a:cubicBezTo>
              <a:cubicBezTo>
                <a:pt x="1653800" y="2586570"/>
                <a:pt x="1636958" y="2567884"/>
                <a:pt x="1636958" y="2567884"/>
              </a:cubicBezTo>
              <a:cubicBezTo>
                <a:pt x="1636958" y="2567884"/>
                <a:pt x="1653800" y="2550133"/>
                <a:pt x="1675319" y="2550133"/>
              </a:cubicBezTo>
              <a:close/>
              <a:moveTo>
                <a:pt x="1946656" y="2550133"/>
              </a:moveTo>
              <a:cubicBezTo>
                <a:pt x="1968176" y="2550133"/>
                <a:pt x="1985017" y="2567884"/>
                <a:pt x="1985017" y="2567884"/>
              </a:cubicBezTo>
              <a:cubicBezTo>
                <a:pt x="1985017" y="2567884"/>
                <a:pt x="1968176" y="2586570"/>
                <a:pt x="1946656" y="2586570"/>
              </a:cubicBezTo>
              <a:cubicBezTo>
                <a:pt x="1930750" y="2586570"/>
                <a:pt x="1917651" y="2577227"/>
                <a:pt x="1912037" y="2571621"/>
              </a:cubicBezTo>
              <a:cubicBezTo>
                <a:pt x="1915780" y="2571621"/>
                <a:pt x="1919522" y="2571621"/>
                <a:pt x="1923265" y="2571621"/>
              </a:cubicBezTo>
              <a:cubicBezTo>
                <a:pt x="1942913" y="2571621"/>
                <a:pt x="1957884" y="2567884"/>
                <a:pt x="1957884" y="2567884"/>
              </a:cubicBezTo>
              <a:cubicBezTo>
                <a:pt x="1957884" y="2567884"/>
                <a:pt x="1942913" y="2564147"/>
                <a:pt x="1923265" y="2564147"/>
              </a:cubicBezTo>
              <a:cubicBezTo>
                <a:pt x="1919522" y="2564147"/>
                <a:pt x="1915780" y="2564147"/>
                <a:pt x="1912037" y="2565081"/>
              </a:cubicBezTo>
              <a:cubicBezTo>
                <a:pt x="1917651" y="2559476"/>
                <a:pt x="1930750" y="2550133"/>
                <a:pt x="1946656" y="2550133"/>
              </a:cubicBezTo>
              <a:close/>
              <a:moveTo>
                <a:pt x="2058184" y="2550133"/>
              </a:moveTo>
              <a:cubicBezTo>
                <a:pt x="2073155" y="2550133"/>
                <a:pt x="2086254" y="2559476"/>
                <a:pt x="2092803" y="2565081"/>
              </a:cubicBezTo>
              <a:cubicBezTo>
                <a:pt x="2089061" y="2564147"/>
                <a:pt x="2085318" y="2564147"/>
                <a:pt x="2081576" y="2564147"/>
              </a:cubicBezTo>
              <a:cubicBezTo>
                <a:pt x="2061927" y="2564147"/>
                <a:pt x="2046021" y="2567884"/>
                <a:pt x="2046021" y="2567884"/>
              </a:cubicBezTo>
              <a:cubicBezTo>
                <a:pt x="2046021" y="2567884"/>
                <a:pt x="2061927" y="2571621"/>
                <a:pt x="2081576" y="2571621"/>
              </a:cubicBezTo>
              <a:cubicBezTo>
                <a:pt x="2085318" y="2571621"/>
                <a:pt x="2089061" y="2571621"/>
                <a:pt x="2092803" y="2571621"/>
              </a:cubicBezTo>
              <a:cubicBezTo>
                <a:pt x="2086254" y="2577227"/>
                <a:pt x="2073155" y="2586570"/>
                <a:pt x="2058184" y="2586570"/>
              </a:cubicBezTo>
              <a:cubicBezTo>
                <a:pt x="2036665" y="2586570"/>
                <a:pt x="2019823" y="2567884"/>
                <a:pt x="2019823" y="2567884"/>
              </a:cubicBezTo>
              <a:cubicBezTo>
                <a:pt x="2019823" y="2567884"/>
                <a:pt x="2036665" y="2550133"/>
                <a:pt x="2058184" y="2550133"/>
              </a:cubicBezTo>
              <a:close/>
              <a:moveTo>
                <a:pt x="2329521" y="2550133"/>
              </a:moveTo>
              <a:cubicBezTo>
                <a:pt x="2351041" y="2550133"/>
                <a:pt x="2367882" y="2567884"/>
                <a:pt x="2367882" y="2567884"/>
              </a:cubicBezTo>
              <a:cubicBezTo>
                <a:pt x="2367882" y="2567884"/>
                <a:pt x="2351041" y="2586570"/>
                <a:pt x="2329521" y="2586570"/>
              </a:cubicBezTo>
              <a:cubicBezTo>
                <a:pt x="2313615" y="2586570"/>
                <a:pt x="2300516" y="2577227"/>
                <a:pt x="2294902" y="2571621"/>
              </a:cubicBezTo>
              <a:cubicBezTo>
                <a:pt x="2298645" y="2571621"/>
                <a:pt x="2302387" y="2571621"/>
                <a:pt x="2306130" y="2571621"/>
              </a:cubicBezTo>
              <a:cubicBezTo>
                <a:pt x="2325778" y="2571621"/>
                <a:pt x="2340749" y="2567884"/>
                <a:pt x="2340749" y="2567884"/>
              </a:cubicBezTo>
              <a:cubicBezTo>
                <a:pt x="2340749" y="2567884"/>
                <a:pt x="2325778" y="2564147"/>
                <a:pt x="2306130" y="2564147"/>
              </a:cubicBezTo>
              <a:cubicBezTo>
                <a:pt x="2302387" y="2564147"/>
                <a:pt x="2298645" y="2564147"/>
                <a:pt x="2294902" y="2565081"/>
              </a:cubicBezTo>
              <a:cubicBezTo>
                <a:pt x="2300516" y="2559476"/>
                <a:pt x="2313615" y="2550133"/>
                <a:pt x="2329521" y="2550133"/>
              </a:cubicBezTo>
              <a:close/>
              <a:moveTo>
                <a:pt x="2441049" y="2550133"/>
              </a:moveTo>
              <a:cubicBezTo>
                <a:pt x="2456020" y="2550133"/>
                <a:pt x="2469119" y="2559476"/>
                <a:pt x="2475668" y="2565081"/>
              </a:cubicBezTo>
              <a:cubicBezTo>
                <a:pt x="2471926" y="2564147"/>
                <a:pt x="2468183" y="2564147"/>
                <a:pt x="2464441" y="2564147"/>
              </a:cubicBezTo>
              <a:cubicBezTo>
                <a:pt x="2444792" y="2564147"/>
                <a:pt x="2428886" y="2567884"/>
                <a:pt x="2428886" y="2567884"/>
              </a:cubicBezTo>
              <a:cubicBezTo>
                <a:pt x="2428886" y="2567884"/>
                <a:pt x="2444792" y="2571621"/>
                <a:pt x="2464441" y="2571621"/>
              </a:cubicBezTo>
              <a:cubicBezTo>
                <a:pt x="2468183" y="2571621"/>
                <a:pt x="2471926" y="2571621"/>
                <a:pt x="2475668" y="2571621"/>
              </a:cubicBezTo>
              <a:cubicBezTo>
                <a:pt x="2469119" y="2577227"/>
                <a:pt x="2456020" y="2586570"/>
                <a:pt x="2441049" y="2586570"/>
              </a:cubicBezTo>
              <a:cubicBezTo>
                <a:pt x="2419530" y="2586570"/>
                <a:pt x="2402688" y="2567884"/>
                <a:pt x="2402688" y="2567884"/>
              </a:cubicBezTo>
              <a:cubicBezTo>
                <a:pt x="2402688" y="2567884"/>
                <a:pt x="2419530" y="2550133"/>
                <a:pt x="2441049" y="2550133"/>
              </a:cubicBezTo>
              <a:close/>
              <a:moveTo>
                <a:pt x="2712385" y="2550133"/>
              </a:moveTo>
              <a:cubicBezTo>
                <a:pt x="2733906" y="2550133"/>
                <a:pt x="2750747" y="2567884"/>
                <a:pt x="2750747" y="2567884"/>
              </a:cubicBezTo>
              <a:cubicBezTo>
                <a:pt x="2750747" y="2567884"/>
                <a:pt x="2733906" y="2586570"/>
                <a:pt x="2712385" y="2586570"/>
              </a:cubicBezTo>
              <a:cubicBezTo>
                <a:pt x="2696479" y="2586570"/>
                <a:pt x="2683380" y="2577227"/>
                <a:pt x="2677767" y="2571621"/>
              </a:cubicBezTo>
              <a:cubicBezTo>
                <a:pt x="2681510" y="2571621"/>
                <a:pt x="2685252" y="2571621"/>
                <a:pt x="2688995" y="2571621"/>
              </a:cubicBezTo>
              <a:cubicBezTo>
                <a:pt x="2708643" y="2571621"/>
                <a:pt x="2723613" y="2567884"/>
                <a:pt x="2723613" y="2567884"/>
              </a:cubicBezTo>
              <a:cubicBezTo>
                <a:pt x="2723613" y="2567884"/>
                <a:pt x="2708643" y="2564147"/>
                <a:pt x="2688995" y="2564147"/>
              </a:cubicBezTo>
              <a:cubicBezTo>
                <a:pt x="2685252" y="2564147"/>
                <a:pt x="2681510" y="2564147"/>
                <a:pt x="2677767" y="2565081"/>
              </a:cubicBezTo>
              <a:cubicBezTo>
                <a:pt x="2683380" y="2559476"/>
                <a:pt x="2696479" y="2550133"/>
                <a:pt x="2712385" y="2550133"/>
              </a:cubicBezTo>
              <a:close/>
              <a:moveTo>
                <a:pt x="2823914" y="2550133"/>
              </a:moveTo>
              <a:cubicBezTo>
                <a:pt x="2838884" y="2550133"/>
                <a:pt x="2851984" y="2559476"/>
                <a:pt x="2858533" y="2565081"/>
              </a:cubicBezTo>
              <a:cubicBezTo>
                <a:pt x="2854790" y="2564147"/>
                <a:pt x="2851048" y="2564147"/>
                <a:pt x="2847305" y="2564147"/>
              </a:cubicBezTo>
              <a:cubicBezTo>
                <a:pt x="2827657" y="2564147"/>
                <a:pt x="2811751" y="2567884"/>
                <a:pt x="2811751" y="2567884"/>
              </a:cubicBezTo>
              <a:cubicBezTo>
                <a:pt x="2811751" y="2567884"/>
                <a:pt x="2827657" y="2571621"/>
                <a:pt x="2847305" y="2571621"/>
              </a:cubicBezTo>
              <a:cubicBezTo>
                <a:pt x="2851048" y="2571621"/>
                <a:pt x="2854790" y="2571621"/>
                <a:pt x="2858533" y="2571621"/>
              </a:cubicBezTo>
              <a:cubicBezTo>
                <a:pt x="2851984" y="2577227"/>
                <a:pt x="2838884" y="2586570"/>
                <a:pt x="2823914" y="2586570"/>
              </a:cubicBezTo>
              <a:cubicBezTo>
                <a:pt x="2802395" y="2586570"/>
                <a:pt x="2785553" y="2567884"/>
                <a:pt x="2785553" y="2567884"/>
              </a:cubicBezTo>
              <a:cubicBezTo>
                <a:pt x="2785553" y="2567884"/>
                <a:pt x="2802395" y="2550133"/>
                <a:pt x="2823914" y="2550133"/>
              </a:cubicBezTo>
              <a:close/>
              <a:moveTo>
                <a:pt x="3095251" y="2550133"/>
              </a:moveTo>
              <a:cubicBezTo>
                <a:pt x="3116770" y="2550133"/>
                <a:pt x="3133612" y="2567884"/>
                <a:pt x="3133612" y="2567884"/>
              </a:cubicBezTo>
              <a:cubicBezTo>
                <a:pt x="3133612" y="2567884"/>
                <a:pt x="3116770" y="2586570"/>
                <a:pt x="3095251" y="2586570"/>
              </a:cubicBezTo>
              <a:cubicBezTo>
                <a:pt x="3079345" y="2586570"/>
                <a:pt x="3066246" y="2577227"/>
                <a:pt x="3060632" y="2571621"/>
              </a:cubicBezTo>
              <a:cubicBezTo>
                <a:pt x="3064375" y="2571621"/>
                <a:pt x="3068117" y="2571621"/>
                <a:pt x="3071859" y="2571621"/>
              </a:cubicBezTo>
              <a:cubicBezTo>
                <a:pt x="3091508" y="2571621"/>
                <a:pt x="3106478" y="2567884"/>
                <a:pt x="3106478" y="2567884"/>
              </a:cubicBezTo>
              <a:cubicBezTo>
                <a:pt x="3106478" y="2567884"/>
                <a:pt x="3091508" y="2564147"/>
                <a:pt x="3071859" y="2564147"/>
              </a:cubicBezTo>
              <a:cubicBezTo>
                <a:pt x="3068117" y="2564147"/>
                <a:pt x="3064375" y="2564147"/>
                <a:pt x="3060632" y="2565081"/>
              </a:cubicBezTo>
              <a:cubicBezTo>
                <a:pt x="3066246" y="2559476"/>
                <a:pt x="3079345" y="2550133"/>
                <a:pt x="3095251" y="2550133"/>
              </a:cubicBezTo>
              <a:close/>
              <a:moveTo>
                <a:pt x="3206779" y="2550133"/>
              </a:moveTo>
              <a:cubicBezTo>
                <a:pt x="3221749" y="2550133"/>
                <a:pt x="3234848" y="2559476"/>
                <a:pt x="3241398" y="2565081"/>
              </a:cubicBezTo>
              <a:cubicBezTo>
                <a:pt x="3237656" y="2564147"/>
                <a:pt x="3233913" y="2564147"/>
                <a:pt x="3230170" y="2564147"/>
              </a:cubicBezTo>
              <a:cubicBezTo>
                <a:pt x="3210521" y="2564147"/>
                <a:pt x="3194616" y="2567884"/>
                <a:pt x="3194616" y="2567884"/>
              </a:cubicBezTo>
              <a:cubicBezTo>
                <a:pt x="3194616" y="2567884"/>
                <a:pt x="3210521" y="2571621"/>
                <a:pt x="3230170" y="2571621"/>
              </a:cubicBezTo>
              <a:cubicBezTo>
                <a:pt x="3233913" y="2571621"/>
                <a:pt x="3237656" y="2571621"/>
                <a:pt x="3241398" y="2571621"/>
              </a:cubicBezTo>
              <a:cubicBezTo>
                <a:pt x="3234848" y="2577227"/>
                <a:pt x="3221749" y="2586570"/>
                <a:pt x="3206779" y="2586570"/>
              </a:cubicBezTo>
              <a:cubicBezTo>
                <a:pt x="3185259" y="2586570"/>
                <a:pt x="3168418" y="2567884"/>
                <a:pt x="3168418" y="2567884"/>
              </a:cubicBezTo>
              <a:cubicBezTo>
                <a:pt x="3168418" y="2567884"/>
                <a:pt x="3185259" y="2550133"/>
                <a:pt x="3206779" y="2550133"/>
              </a:cubicBezTo>
              <a:close/>
              <a:moveTo>
                <a:pt x="3478116" y="2550133"/>
              </a:moveTo>
              <a:cubicBezTo>
                <a:pt x="3499635" y="2550133"/>
                <a:pt x="3516477" y="2567884"/>
                <a:pt x="3516477" y="2567884"/>
              </a:cubicBezTo>
              <a:cubicBezTo>
                <a:pt x="3516477" y="2567884"/>
                <a:pt x="3499635" y="2586570"/>
                <a:pt x="3478116" y="2586570"/>
              </a:cubicBezTo>
              <a:cubicBezTo>
                <a:pt x="3462210" y="2586570"/>
                <a:pt x="3449111" y="2577227"/>
                <a:pt x="3443496" y="2571621"/>
              </a:cubicBezTo>
              <a:cubicBezTo>
                <a:pt x="3447239" y="2571621"/>
                <a:pt x="3450982" y="2571621"/>
                <a:pt x="3454724" y="2571621"/>
              </a:cubicBezTo>
              <a:cubicBezTo>
                <a:pt x="3474373" y="2571621"/>
                <a:pt x="3489343" y="2567884"/>
                <a:pt x="3489343" y="2567884"/>
              </a:cubicBezTo>
              <a:cubicBezTo>
                <a:pt x="3489343" y="2567884"/>
                <a:pt x="3474373" y="2564147"/>
                <a:pt x="3454724" y="2564147"/>
              </a:cubicBezTo>
              <a:cubicBezTo>
                <a:pt x="3450982" y="2564147"/>
                <a:pt x="3447239" y="2564147"/>
                <a:pt x="3443496" y="2565081"/>
              </a:cubicBezTo>
              <a:cubicBezTo>
                <a:pt x="3449111" y="2559476"/>
                <a:pt x="3462210" y="2550133"/>
                <a:pt x="3478116" y="2550133"/>
              </a:cubicBezTo>
              <a:close/>
              <a:moveTo>
                <a:pt x="3589644" y="2550133"/>
              </a:moveTo>
              <a:cubicBezTo>
                <a:pt x="3604614" y="2550133"/>
                <a:pt x="3617713" y="2559476"/>
                <a:pt x="3624263" y="2565081"/>
              </a:cubicBezTo>
              <a:cubicBezTo>
                <a:pt x="3620518" y="2564147"/>
                <a:pt x="3616776" y="2564147"/>
                <a:pt x="3613035" y="2564147"/>
              </a:cubicBezTo>
              <a:cubicBezTo>
                <a:pt x="3593387" y="2564147"/>
                <a:pt x="3577481" y="2567884"/>
                <a:pt x="3577481" y="2567884"/>
              </a:cubicBezTo>
              <a:cubicBezTo>
                <a:pt x="3577481" y="2567884"/>
                <a:pt x="3593387" y="2571621"/>
                <a:pt x="3613035" y="2571621"/>
              </a:cubicBezTo>
              <a:cubicBezTo>
                <a:pt x="3616776" y="2571621"/>
                <a:pt x="3620518" y="2571621"/>
                <a:pt x="3624263" y="2571621"/>
              </a:cubicBezTo>
              <a:cubicBezTo>
                <a:pt x="3617713" y="2577227"/>
                <a:pt x="3604614" y="2586570"/>
                <a:pt x="3589644" y="2586570"/>
              </a:cubicBezTo>
              <a:cubicBezTo>
                <a:pt x="3568124" y="2586570"/>
                <a:pt x="3551283" y="2567884"/>
                <a:pt x="3551283" y="2567884"/>
              </a:cubicBezTo>
              <a:cubicBezTo>
                <a:pt x="3551283" y="2567884"/>
                <a:pt x="3568124" y="2550133"/>
                <a:pt x="3589644" y="2550133"/>
              </a:cubicBezTo>
              <a:close/>
              <a:moveTo>
                <a:pt x="3860981" y="2550133"/>
              </a:moveTo>
              <a:cubicBezTo>
                <a:pt x="3882497" y="2550133"/>
                <a:pt x="3899339" y="2567884"/>
                <a:pt x="3899339" y="2567884"/>
              </a:cubicBezTo>
              <a:cubicBezTo>
                <a:pt x="3899339" y="2567884"/>
                <a:pt x="3882497" y="2586570"/>
                <a:pt x="3860981" y="2586570"/>
              </a:cubicBezTo>
              <a:cubicBezTo>
                <a:pt x="3845073" y="2586570"/>
                <a:pt x="3831973" y="2577227"/>
                <a:pt x="3826361" y="2571621"/>
              </a:cubicBezTo>
              <a:cubicBezTo>
                <a:pt x="3830101" y="2571621"/>
                <a:pt x="3833844" y="2571621"/>
                <a:pt x="3837589" y="2571621"/>
              </a:cubicBezTo>
              <a:cubicBezTo>
                <a:pt x="3857235" y="2571621"/>
                <a:pt x="3872206" y="2567884"/>
                <a:pt x="3872206" y="2567884"/>
              </a:cubicBezTo>
              <a:cubicBezTo>
                <a:pt x="3872206" y="2567884"/>
                <a:pt x="3857235" y="2564147"/>
                <a:pt x="3837589" y="2564147"/>
              </a:cubicBezTo>
              <a:cubicBezTo>
                <a:pt x="3833844" y="2564147"/>
                <a:pt x="3830101" y="2564147"/>
                <a:pt x="3826361" y="2565081"/>
              </a:cubicBezTo>
              <a:cubicBezTo>
                <a:pt x="3831973" y="2559476"/>
                <a:pt x="3845073" y="2550133"/>
                <a:pt x="3860981" y="2550133"/>
              </a:cubicBezTo>
              <a:close/>
              <a:moveTo>
                <a:pt x="364204" y="2548030"/>
              </a:moveTo>
              <a:cubicBezTo>
                <a:pt x="370052" y="2549198"/>
                <a:pt x="374964" y="2552468"/>
                <a:pt x="377771" y="2557607"/>
              </a:cubicBezTo>
              <a:cubicBezTo>
                <a:pt x="383385" y="2567884"/>
                <a:pt x="376836" y="2581899"/>
                <a:pt x="364672" y="2588439"/>
              </a:cubicBezTo>
              <a:cubicBezTo>
                <a:pt x="351573" y="2595913"/>
                <a:pt x="336603" y="2592176"/>
                <a:pt x="330989" y="2581899"/>
              </a:cubicBezTo>
              <a:cubicBezTo>
                <a:pt x="325375" y="2571621"/>
                <a:pt x="331925" y="2557607"/>
                <a:pt x="345024" y="2551067"/>
              </a:cubicBezTo>
              <a:cubicBezTo>
                <a:pt x="351573" y="2547797"/>
                <a:pt x="358357" y="2546863"/>
                <a:pt x="364204" y="2548030"/>
              </a:cubicBezTo>
              <a:close/>
              <a:moveTo>
                <a:pt x="747069" y="2548030"/>
              </a:moveTo>
              <a:cubicBezTo>
                <a:pt x="752917" y="2549198"/>
                <a:pt x="757829" y="2552468"/>
                <a:pt x="760636" y="2557607"/>
              </a:cubicBezTo>
              <a:cubicBezTo>
                <a:pt x="766250" y="2567884"/>
                <a:pt x="759700" y="2581899"/>
                <a:pt x="747537" y="2588439"/>
              </a:cubicBezTo>
              <a:cubicBezTo>
                <a:pt x="734438" y="2595913"/>
                <a:pt x="719468" y="2592176"/>
                <a:pt x="713854" y="2581899"/>
              </a:cubicBezTo>
              <a:cubicBezTo>
                <a:pt x="708240" y="2571621"/>
                <a:pt x="714790" y="2557607"/>
                <a:pt x="727889" y="2551067"/>
              </a:cubicBezTo>
              <a:cubicBezTo>
                <a:pt x="734438" y="2547797"/>
                <a:pt x="741221" y="2546863"/>
                <a:pt x="747069" y="2548030"/>
              </a:cubicBezTo>
              <a:close/>
              <a:moveTo>
                <a:pt x="1129934" y="2548030"/>
              </a:moveTo>
              <a:cubicBezTo>
                <a:pt x="1135782" y="2549198"/>
                <a:pt x="1140694" y="2552468"/>
                <a:pt x="1143501" y="2557607"/>
              </a:cubicBezTo>
              <a:cubicBezTo>
                <a:pt x="1149115" y="2567884"/>
                <a:pt x="1142565" y="2581899"/>
                <a:pt x="1130402" y="2588439"/>
              </a:cubicBezTo>
              <a:cubicBezTo>
                <a:pt x="1117303" y="2595913"/>
                <a:pt x="1102333" y="2592176"/>
                <a:pt x="1096719" y="2581899"/>
              </a:cubicBezTo>
              <a:cubicBezTo>
                <a:pt x="1091105" y="2571621"/>
                <a:pt x="1097655" y="2557607"/>
                <a:pt x="1110754" y="2551067"/>
              </a:cubicBezTo>
              <a:cubicBezTo>
                <a:pt x="1117303" y="2547797"/>
                <a:pt x="1124086" y="2546863"/>
                <a:pt x="1129934" y="2548030"/>
              </a:cubicBezTo>
              <a:close/>
              <a:moveTo>
                <a:pt x="1512799" y="2548030"/>
              </a:moveTo>
              <a:cubicBezTo>
                <a:pt x="1518647" y="2549198"/>
                <a:pt x="1523559" y="2552468"/>
                <a:pt x="1526366" y="2557607"/>
              </a:cubicBezTo>
              <a:cubicBezTo>
                <a:pt x="1531980" y="2567884"/>
                <a:pt x="1525430" y="2581899"/>
                <a:pt x="1513267" y="2588439"/>
              </a:cubicBezTo>
              <a:cubicBezTo>
                <a:pt x="1500168" y="2595913"/>
                <a:pt x="1485198" y="2592176"/>
                <a:pt x="1479584" y="2581899"/>
              </a:cubicBezTo>
              <a:cubicBezTo>
                <a:pt x="1473970" y="2571621"/>
                <a:pt x="1480520" y="2557607"/>
                <a:pt x="1493619" y="2551067"/>
              </a:cubicBezTo>
              <a:cubicBezTo>
                <a:pt x="1500168" y="2547797"/>
                <a:pt x="1506951" y="2546863"/>
                <a:pt x="1512799" y="2548030"/>
              </a:cubicBezTo>
              <a:close/>
              <a:moveTo>
                <a:pt x="1895663" y="2548030"/>
              </a:moveTo>
              <a:cubicBezTo>
                <a:pt x="1901511" y="2549198"/>
                <a:pt x="1906423" y="2552468"/>
                <a:pt x="1909230" y="2557607"/>
              </a:cubicBezTo>
              <a:cubicBezTo>
                <a:pt x="1914844" y="2567884"/>
                <a:pt x="1908294" y="2581899"/>
                <a:pt x="1896131" y="2588439"/>
              </a:cubicBezTo>
              <a:cubicBezTo>
                <a:pt x="1883032" y="2595913"/>
                <a:pt x="1868062" y="2592176"/>
                <a:pt x="1862448" y="2581899"/>
              </a:cubicBezTo>
              <a:cubicBezTo>
                <a:pt x="1856834" y="2571621"/>
                <a:pt x="1863384" y="2557607"/>
                <a:pt x="1876483" y="2551067"/>
              </a:cubicBezTo>
              <a:cubicBezTo>
                <a:pt x="1883032" y="2547797"/>
                <a:pt x="1889815" y="2546863"/>
                <a:pt x="1895663" y="2548030"/>
              </a:cubicBezTo>
              <a:close/>
              <a:moveTo>
                <a:pt x="2278528" y="2548030"/>
              </a:moveTo>
              <a:cubicBezTo>
                <a:pt x="2284376" y="2549198"/>
                <a:pt x="2289288" y="2552468"/>
                <a:pt x="2292095" y="2557607"/>
              </a:cubicBezTo>
              <a:cubicBezTo>
                <a:pt x="2297709" y="2567884"/>
                <a:pt x="2291159" y="2581899"/>
                <a:pt x="2278996" y="2588439"/>
              </a:cubicBezTo>
              <a:cubicBezTo>
                <a:pt x="2265897" y="2595913"/>
                <a:pt x="2250927" y="2592176"/>
                <a:pt x="2245313" y="2581899"/>
              </a:cubicBezTo>
              <a:cubicBezTo>
                <a:pt x="2239699" y="2571621"/>
                <a:pt x="2246249" y="2557607"/>
                <a:pt x="2259348" y="2551067"/>
              </a:cubicBezTo>
              <a:cubicBezTo>
                <a:pt x="2265897" y="2547797"/>
                <a:pt x="2272680" y="2546863"/>
                <a:pt x="2278528" y="2548030"/>
              </a:cubicBezTo>
              <a:close/>
              <a:moveTo>
                <a:pt x="2661393" y="2548030"/>
              </a:moveTo>
              <a:cubicBezTo>
                <a:pt x="2667240" y="2549198"/>
                <a:pt x="2672153" y="2552468"/>
                <a:pt x="2674960" y="2557607"/>
              </a:cubicBezTo>
              <a:cubicBezTo>
                <a:pt x="2680574" y="2567884"/>
                <a:pt x="2674024" y="2581899"/>
                <a:pt x="2661861" y="2588439"/>
              </a:cubicBezTo>
              <a:cubicBezTo>
                <a:pt x="2648762" y="2595913"/>
                <a:pt x="2633791" y="2592176"/>
                <a:pt x="2628178" y="2581899"/>
              </a:cubicBezTo>
              <a:cubicBezTo>
                <a:pt x="2622564" y="2571621"/>
                <a:pt x="2629113" y="2557607"/>
                <a:pt x="2642212" y="2551067"/>
              </a:cubicBezTo>
              <a:cubicBezTo>
                <a:pt x="2648762" y="2547797"/>
                <a:pt x="2655545" y="2546863"/>
                <a:pt x="2661393" y="2548030"/>
              </a:cubicBezTo>
              <a:close/>
              <a:moveTo>
                <a:pt x="3044258" y="2548030"/>
              </a:moveTo>
              <a:cubicBezTo>
                <a:pt x="3050106" y="2549198"/>
                <a:pt x="3055018" y="2552468"/>
                <a:pt x="3057825" y="2557607"/>
              </a:cubicBezTo>
              <a:cubicBezTo>
                <a:pt x="3063438" y="2567884"/>
                <a:pt x="3056889" y="2581899"/>
                <a:pt x="3044726" y="2588439"/>
              </a:cubicBezTo>
              <a:cubicBezTo>
                <a:pt x="3031627" y="2595913"/>
                <a:pt x="3016657" y="2592176"/>
                <a:pt x="3011043" y="2581899"/>
              </a:cubicBezTo>
              <a:cubicBezTo>
                <a:pt x="3005428" y="2571621"/>
                <a:pt x="3011979" y="2557607"/>
                <a:pt x="3025077" y="2551067"/>
              </a:cubicBezTo>
              <a:cubicBezTo>
                <a:pt x="3031627" y="2547797"/>
                <a:pt x="3038410" y="2546863"/>
                <a:pt x="3044258" y="2548030"/>
              </a:cubicBezTo>
              <a:close/>
              <a:moveTo>
                <a:pt x="3427123" y="2548030"/>
              </a:moveTo>
              <a:cubicBezTo>
                <a:pt x="3432971" y="2549198"/>
                <a:pt x="3437883" y="2552468"/>
                <a:pt x="3440690" y="2557607"/>
              </a:cubicBezTo>
              <a:cubicBezTo>
                <a:pt x="3446304" y="2567884"/>
                <a:pt x="3439754" y="2581899"/>
                <a:pt x="3427591" y="2588439"/>
              </a:cubicBezTo>
              <a:cubicBezTo>
                <a:pt x="3414492" y="2595913"/>
                <a:pt x="3399522" y="2592176"/>
                <a:pt x="3393908" y="2581899"/>
              </a:cubicBezTo>
              <a:cubicBezTo>
                <a:pt x="3388294" y="2571621"/>
                <a:pt x="3394844" y="2557607"/>
                <a:pt x="3407943" y="2551067"/>
              </a:cubicBezTo>
              <a:cubicBezTo>
                <a:pt x="3414492" y="2547797"/>
                <a:pt x="3421275" y="2546863"/>
                <a:pt x="3427123" y="2548030"/>
              </a:cubicBezTo>
              <a:close/>
              <a:moveTo>
                <a:pt x="3809987" y="2548030"/>
              </a:moveTo>
              <a:cubicBezTo>
                <a:pt x="3815836" y="2549198"/>
                <a:pt x="3820748" y="2552468"/>
                <a:pt x="3823552" y="2557607"/>
              </a:cubicBezTo>
              <a:cubicBezTo>
                <a:pt x="3829168" y="2567884"/>
                <a:pt x="3822618" y="2581899"/>
                <a:pt x="3810455" y="2588439"/>
              </a:cubicBezTo>
              <a:cubicBezTo>
                <a:pt x="3797356" y="2595913"/>
                <a:pt x="3782385" y="2592176"/>
                <a:pt x="3776772" y="2581899"/>
              </a:cubicBezTo>
              <a:cubicBezTo>
                <a:pt x="3771156" y="2571621"/>
                <a:pt x="3777705" y="2557607"/>
                <a:pt x="3790807" y="2551067"/>
              </a:cubicBezTo>
              <a:cubicBezTo>
                <a:pt x="3797356" y="2547797"/>
                <a:pt x="3804139" y="2546863"/>
                <a:pt x="3809987" y="2548030"/>
              </a:cubicBezTo>
              <a:close/>
              <a:moveTo>
                <a:pt x="279529" y="2517433"/>
              </a:moveTo>
              <a:cubicBezTo>
                <a:pt x="288885" y="2517433"/>
                <a:pt x="297306" y="2527710"/>
                <a:pt x="297306" y="2539856"/>
              </a:cubicBezTo>
              <a:cubicBezTo>
                <a:pt x="297306" y="2552936"/>
                <a:pt x="288885" y="2563213"/>
                <a:pt x="279529" y="2563213"/>
              </a:cubicBezTo>
              <a:cubicBezTo>
                <a:pt x="269237" y="2563213"/>
                <a:pt x="261752" y="2552936"/>
                <a:pt x="261752" y="2539856"/>
              </a:cubicBezTo>
              <a:cubicBezTo>
                <a:pt x="261752" y="2527710"/>
                <a:pt x="269237" y="2517433"/>
                <a:pt x="279529" y="2517433"/>
              </a:cubicBezTo>
              <a:close/>
              <a:moveTo>
                <a:pt x="662394" y="2517433"/>
              </a:moveTo>
              <a:cubicBezTo>
                <a:pt x="671750" y="2517433"/>
                <a:pt x="680171" y="2527710"/>
                <a:pt x="680171" y="2539856"/>
              </a:cubicBezTo>
              <a:cubicBezTo>
                <a:pt x="680171" y="2552936"/>
                <a:pt x="671750" y="2563213"/>
                <a:pt x="662394" y="2563213"/>
              </a:cubicBezTo>
              <a:cubicBezTo>
                <a:pt x="652102" y="2563213"/>
                <a:pt x="644616" y="2552936"/>
                <a:pt x="644616" y="2539856"/>
              </a:cubicBezTo>
              <a:cubicBezTo>
                <a:pt x="644616" y="2527710"/>
                <a:pt x="652102" y="2517433"/>
                <a:pt x="662394" y="2517433"/>
              </a:cubicBezTo>
              <a:close/>
              <a:moveTo>
                <a:pt x="1045259" y="2517433"/>
              </a:moveTo>
              <a:cubicBezTo>
                <a:pt x="1054615" y="2517433"/>
                <a:pt x="1063036" y="2527710"/>
                <a:pt x="1063036" y="2539856"/>
              </a:cubicBezTo>
              <a:cubicBezTo>
                <a:pt x="1063036" y="2552936"/>
                <a:pt x="1054615" y="2563213"/>
                <a:pt x="1045259" y="2563213"/>
              </a:cubicBezTo>
              <a:cubicBezTo>
                <a:pt x="1034967" y="2563213"/>
                <a:pt x="1027481" y="2552936"/>
                <a:pt x="1027481" y="2539856"/>
              </a:cubicBezTo>
              <a:cubicBezTo>
                <a:pt x="1027481" y="2527710"/>
                <a:pt x="1034967" y="2517433"/>
                <a:pt x="1045259" y="2517433"/>
              </a:cubicBezTo>
              <a:close/>
              <a:moveTo>
                <a:pt x="1428124" y="2517433"/>
              </a:moveTo>
              <a:cubicBezTo>
                <a:pt x="1437480" y="2517433"/>
                <a:pt x="1445901" y="2527710"/>
                <a:pt x="1445901" y="2539856"/>
              </a:cubicBezTo>
              <a:cubicBezTo>
                <a:pt x="1445901" y="2552936"/>
                <a:pt x="1437480" y="2563213"/>
                <a:pt x="1428124" y="2563213"/>
              </a:cubicBezTo>
              <a:cubicBezTo>
                <a:pt x="1417832" y="2563213"/>
                <a:pt x="1410346" y="2552936"/>
                <a:pt x="1410346" y="2539856"/>
              </a:cubicBezTo>
              <a:cubicBezTo>
                <a:pt x="1410346" y="2527710"/>
                <a:pt x="1417832" y="2517433"/>
                <a:pt x="1428124" y="2517433"/>
              </a:cubicBezTo>
              <a:close/>
              <a:moveTo>
                <a:pt x="1810988" y="2517433"/>
              </a:moveTo>
              <a:cubicBezTo>
                <a:pt x="1820344" y="2517433"/>
                <a:pt x="1828765" y="2527710"/>
                <a:pt x="1828765" y="2539856"/>
              </a:cubicBezTo>
              <a:cubicBezTo>
                <a:pt x="1828765" y="2552936"/>
                <a:pt x="1820344" y="2563213"/>
                <a:pt x="1810988" y="2563213"/>
              </a:cubicBezTo>
              <a:cubicBezTo>
                <a:pt x="1800696" y="2563213"/>
                <a:pt x="1793210" y="2552936"/>
                <a:pt x="1793210" y="2539856"/>
              </a:cubicBezTo>
              <a:cubicBezTo>
                <a:pt x="1793210" y="2527710"/>
                <a:pt x="1800696" y="2517433"/>
                <a:pt x="1810988" y="2517433"/>
              </a:cubicBezTo>
              <a:close/>
              <a:moveTo>
                <a:pt x="2193853" y="2517433"/>
              </a:moveTo>
              <a:cubicBezTo>
                <a:pt x="2203209" y="2517433"/>
                <a:pt x="2211630" y="2527710"/>
                <a:pt x="2211630" y="2539856"/>
              </a:cubicBezTo>
              <a:cubicBezTo>
                <a:pt x="2211630" y="2552936"/>
                <a:pt x="2203209" y="2563213"/>
                <a:pt x="2193853" y="2563213"/>
              </a:cubicBezTo>
              <a:cubicBezTo>
                <a:pt x="2183561" y="2563213"/>
                <a:pt x="2176075" y="2552936"/>
                <a:pt x="2176075" y="2539856"/>
              </a:cubicBezTo>
              <a:cubicBezTo>
                <a:pt x="2176075" y="2527710"/>
                <a:pt x="2183561" y="2517433"/>
                <a:pt x="2193853" y="2517433"/>
              </a:cubicBezTo>
              <a:close/>
              <a:moveTo>
                <a:pt x="2576718" y="2517433"/>
              </a:moveTo>
              <a:cubicBezTo>
                <a:pt x="2586074" y="2517433"/>
                <a:pt x="2594495" y="2527710"/>
                <a:pt x="2594495" y="2539856"/>
              </a:cubicBezTo>
              <a:cubicBezTo>
                <a:pt x="2594495" y="2552936"/>
                <a:pt x="2586074" y="2563213"/>
                <a:pt x="2576718" y="2563213"/>
              </a:cubicBezTo>
              <a:cubicBezTo>
                <a:pt x="2566425" y="2563213"/>
                <a:pt x="2558940" y="2552936"/>
                <a:pt x="2558940" y="2539856"/>
              </a:cubicBezTo>
              <a:cubicBezTo>
                <a:pt x="2558940" y="2527710"/>
                <a:pt x="2566425" y="2517433"/>
                <a:pt x="2576718" y="2517433"/>
              </a:cubicBezTo>
              <a:close/>
              <a:moveTo>
                <a:pt x="2959582" y="2517433"/>
              </a:moveTo>
              <a:cubicBezTo>
                <a:pt x="2968939" y="2517433"/>
                <a:pt x="2977360" y="2527710"/>
                <a:pt x="2977360" y="2539856"/>
              </a:cubicBezTo>
              <a:cubicBezTo>
                <a:pt x="2977360" y="2552936"/>
                <a:pt x="2968939" y="2563213"/>
                <a:pt x="2959582" y="2563213"/>
              </a:cubicBezTo>
              <a:cubicBezTo>
                <a:pt x="2949291" y="2563213"/>
                <a:pt x="2941805" y="2552936"/>
                <a:pt x="2941805" y="2539856"/>
              </a:cubicBezTo>
              <a:cubicBezTo>
                <a:pt x="2941805" y="2527710"/>
                <a:pt x="2949291" y="2517433"/>
                <a:pt x="2959582" y="2517433"/>
              </a:cubicBezTo>
              <a:close/>
              <a:moveTo>
                <a:pt x="3342447" y="2517433"/>
              </a:moveTo>
              <a:cubicBezTo>
                <a:pt x="3351803" y="2517433"/>
                <a:pt x="3360224" y="2527710"/>
                <a:pt x="3360224" y="2539856"/>
              </a:cubicBezTo>
              <a:cubicBezTo>
                <a:pt x="3360224" y="2552936"/>
                <a:pt x="3351803" y="2563213"/>
                <a:pt x="3342447" y="2563213"/>
              </a:cubicBezTo>
              <a:cubicBezTo>
                <a:pt x="3332156" y="2563213"/>
                <a:pt x="3324670" y="2552936"/>
                <a:pt x="3324670" y="2539856"/>
              </a:cubicBezTo>
              <a:cubicBezTo>
                <a:pt x="3324670" y="2527710"/>
                <a:pt x="3332156" y="2517433"/>
                <a:pt x="3342447" y="2517433"/>
              </a:cubicBezTo>
              <a:close/>
              <a:moveTo>
                <a:pt x="3725309" y="2517433"/>
              </a:moveTo>
              <a:cubicBezTo>
                <a:pt x="3734668" y="2517433"/>
                <a:pt x="3743089" y="2527710"/>
                <a:pt x="3743089" y="2539856"/>
              </a:cubicBezTo>
              <a:cubicBezTo>
                <a:pt x="3743089" y="2552936"/>
                <a:pt x="3734668" y="2563213"/>
                <a:pt x="3725309" y="2563213"/>
              </a:cubicBezTo>
              <a:cubicBezTo>
                <a:pt x="3715018" y="2563213"/>
                <a:pt x="3707535" y="2552936"/>
                <a:pt x="3707535" y="2539856"/>
              </a:cubicBezTo>
              <a:cubicBezTo>
                <a:pt x="3707535" y="2527710"/>
                <a:pt x="3715018" y="2517433"/>
                <a:pt x="3725309" y="2517433"/>
              </a:cubicBezTo>
              <a:close/>
              <a:moveTo>
                <a:pt x="177778" y="2501550"/>
              </a:moveTo>
              <a:cubicBezTo>
                <a:pt x="183859" y="2501083"/>
                <a:pt x="191578" y="2501550"/>
                <a:pt x="198128" y="2505287"/>
              </a:cubicBezTo>
              <a:cubicBezTo>
                <a:pt x="208420" y="2511827"/>
                <a:pt x="213098" y="2523038"/>
                <a:pt x="214969" y="2528644"/>
              </a:cubicBezTo>
              <a:cubicBezTo>
                <a:pt x="213098" y="2526776"/>
                <a:pt x="210291" y="2524907"/>
                <a:pt x="208420" y="2523973"/>
              </a:cubicBezTo>
              <a:cubicBezTo>
                <a:pt x="195321" y="2516498"/>
                <a:pt x="184093" y="2513695"/>
                <a:pt x="184093" y="2513695"/>
              </a:cubicBezTo>
              <a:cubicBezTo>
                <a:pt x="184093" y="2513695"/>
                <a:pt x="192514" y="2521170"/>
                <a:pt x="205613" y="2528644"/>
              </a:cubicBezTo>
              <a:cubicBezTo>
                <a:pt x="207484" y="2530513"/>
                <a:pt x="210291" y="2531447"/>
                <a:pt x="213098" y="2532381"/>
              </a:cubicBezTo>
              <a:cubicBezTo>
                <a:pt x="206549" y="2534250"/>
                <a:pt x="194385" y="2535184"/>
                <a:pt x="185029" y="2529578"/>
              </a:cubicBezTo>
              <a:cubicBezTo>
                <a:pt x="170994" y="2521170"/>
                <a:pt x="167252" y="2503418"/>
                <a:pt x="167252" y="2503418"/>
              </a:cubicBezTo>
              <a:cubicBezTo>
                <a:pt x="167252" y="2503418"/>
                <a:pt x="171696" y="2502017"/>
                <a:pt x="177778" y="2501550"/>
              </a:cubicBezTo>
              <a:close/>
              <a:moveTo>
                <a:pt x="381163" y="2501550"/>
              </a:moveTo>
              <a:cubicBezTo>
                <a:pt x="387362" y="2502017"/>
                <a:pt x="391806" y="2503418"/>
                <a:pt x="391806" y="2503418"/>
              </a:cubicBezTo>
              <a:cubicBezTo>
                <a:pt x="391806" y="2503418"/>
                <a:pt x="388063" y="2521170"/>
                <a:pt x="374029" y="2529578"/>
              </a:cubicBezTo>
              <a:cubicBezTo>
                <a:pt x="363737" y="2535184"/>
                <a:pt x="351573" y="2534250"/>
                <a:pt x="345959" y="2532381"/>
              </a:cubicBezTo>
              <a:cubicBezTo>
                <a:pt x="347831" y="2531447"/>
                <a:pt x="350638" y="2530513"/>
                <a:pt x="353444" y="2528644"/>
              </a:cubicBezTo>
              <a:cubicBezTo>
                <a:pt x="365608" y="2521170"/>
                <a:pt x="374964" y="2513695"/>
                <a:pt x="374964" y="2513695"/>
              </a:cubicBezTo>
              <a:cubicBezTo>
                <a:pt x="374964" y="2513695"/>
                <a:pt x="362801" y="2516498"/>
                <a:pt x="350638" y="2523973"/>
              </a:cubicBezTo>
              <a:cubicBezTo>
                <a:pt x="347831" y="2524907"/>
                <a:pt x="345959" y="2526776"/>
                <a:pt x="343152" y="2528644"/>
              </a:cubicBezTo>
              <a:cubicBezTo>
                <a:pt x="345024" y="2523038"/>
                <a:pt x="350638" y="2511827"/>
                <a:pt x="359994" y="2505287"/>
              </a:cubicBezTo>
              <a:cubicBezTo>
                <a:pt x="367012" y="2501550"/>
                <a:pt x="374964" y="2501083"/>
                <a:pt x="381163" y="2501550"/>
              </a:cubicBezTo>
              <a:close/>
              <a:moveTo>
                <a:pt x="560642" y="2501550"/>
              </a:moveTo>
              <a:cubicBezTo>
                <a:pt x="566724" y="2501083"/>
                <a:pt x="574443" y="2501550"/>
                <a:pt x="580993" y="2505287"/>
              </a:cubicBezTo>
              <a:cubicBezTo>
                <a:pt x="591285" y="2511827"/>
                <a:pt x="595963" y="2523038"/>
                <a:pt x="597834" y="2528644"/>
              </a:cubicBezTo>
              <a:cubicBezTo>
                <a:pt x="595963" y="2526776"/>
                <a:pt x="593156" y="2524907"/>
                <a:pt x="591285" y="2523973"/>
              </a:cubicBezTo>
              <a:cubicBezTo>
                <a:pt x="578186" y="2516498"/>
                <a:pt x="566958" y="2513695"/>
                <a:pt x="566958" y="2513695"/>
              </a:cubicBezTo>
              <a:cubicBezTo>
                <a:pt x="566958" y="2513695"/>
                <a:pt x="575379" y="2521170"/>
                <a:pt x="588478" y="2528644"/>
              </a:cubicBezTo>
              <a:cubicBezTo>
                <a:pt x="590349" y="2530513"/>
                <a:pt x="593156" y="2531447"/>
                <a:pt x="595963" y="2532381"/>
              </a:cubicBezTo>
              <a:cubicBezTo>
                <a:pt x="589414" y="2534250"/>
                <a:pt x="577250" y="2535184"/>
                <a:pt x="567894" y="2529578"/>
              </a:cubicBezTo>
              <a:cubicBezTo>
                <a:pt x="553859" y="2521170"/>
                <a:pt x="550117" y="2503418"/>
                <a:pt x="550117" y="2503418"/>
              </a:cubicBezTo>
              <a:cubicBezTo>
                <a:pt x="550117" y="2503418"/>
                <a:pt x="554561" y="2502017"/>
                <a:pt x="560642" y="2501550"/>
              </a:cubicBezTo>
              <a:close/>
              <a:moveTo>
                <a:pt x="764028" y="2501550"/>
              </a:moveTo>
              <a:cubicBezTo>
                <a:pt x="770226" y="2502017"/>
                <a:pt x="774671" y="2503418"/>
                <a:pt x="774671" y="2503418"/>
              </a:cubicBezTo>
              <a:cubicBezTo>
                <a:pt x="774671" y="2503418"/>
                <a:pt x="770928" y="2521170"/>
                <a:pt x="756894" y="2529578"/>
              </a:cubicBezTo>
              <a:cubicBezTo>
                <a:pt x="746601" y="2535184"/>
                <a:pt x="734438" y="2534250"/>
                <a:pt x="728824" y="2532381"/>
              </a:cubicBezTo>
              <a:cubicBezTo>
                <a:pt x="730696" y="2531447"/>
                <a:pt x="733502" y="2530513"/>
                <a:pt x="736309" y="2528644"/>
              </a:cubicBezTo>
              <a:cubicBezTo>
                <a:pt x="748473" y="2521170"/>
                <a:pt x="757829" y="2513695"/>
                <a:pt x="757829" y="2513695"/>
              </a:cubicBezTo>
              <a:cubicBezTo>
                <a:pt x="757829" y="2513695"/>
                <a:pt x="745666" y="2516498"/>
                <a:pt x="733502" y="2523973"/>
              </a:cubicBezTo>
              <a:cubicBezTo>
                <a:pt x="730696" y="2524907"/>
                <a:pt x="728824" y="2526776"/>
                <a:pt x="726017" y="2528644"/>
              </a:cubicBezTo>
              <a:cubicBezTo>
                <a:pt x="727889" y="2523038"/>
                <a:pt x="733502" y="2511827"/>
                <a:pt x="742859" y="2505287"/>
              </a:cubicBezTo>
              <a:cubicBezTo>
                <a:pt x="749876" y="2501550"/>
                <a:pt x="757829" y="2501083"/>
                <a:pt x="764028" y="2501550"/>
              </a:cubicBezTo>
              <a:close/>
              <a:moveTo>
                <a:pt x="943508" y="2501550"/>
              </a:moveTo>
              <a:cubicBezTo>
                <a:pt x="949589" y="2501083"/>
                <a:pt x="957308" y="2501550"/>
                <a:pt x="963858" y="2505287"/>
              </a:cubicBezTo>
              <a:cubicBezTo>
                <a:pt x="974150" y="2511827"/>
                <a:pt x="978828" y="2523038"/>
                <a:pt x="980699" y="2528644"/>
              </a:cubicBezTo>
              <a:cubicBezTo>
                <a:pt x="978828" y="2526776"/>
                <a:pt x="976021" y="2524907"/>
                <a:pt x="974150" y="2523973"/>
              </a:cubicBezTo>
              <a:cubicBezTo>
                <a:pt x="961051" y="2516498"/>
                <a:pt x="949823" y="2513695"/>
                <a:pt x="949823" y="2513695"/>
              </a:cubicBezTo>
              <a:cubicBezTo>
                <a:pt x="949823" y="2513695"/>
                <a:pt x="958244" y="2521170"/>
                <a:pt x="971343" y="2528644"/>
              </a:cubicBezTo>
              <a:cubicBezTo>
                <a:pt x="973214" y="2530513"/>
                <a:pt x="976021" y="2531447"/>
                <a:pt x="978828" y="2532381"/>
              </a:cubicBezTo>
              <a:cubicBezTo>
                <a:pt x="972279" y="2534250"/>
                <a:pt x="960115" y="2535184"/>
                <a:pt x="950759" y="2529578"/>
              </a:cubicBezTo>
              <a:cubicBezTo>
                <a:pt x="936724" y="2521170"/>
                <a:pt x="932982" y="2503418"/>
                <a:pt x="932982" y="2503418"/>
              </a:cubicBezTo>
              <a:cubicBezTo>
                <a:pt x="932982" y="2503418"/>
                <a:pt x="937426" y="2502017"/>
                <a:pt x="943508" y="2501550"/>
              </a:cubicBezTo>
              <a:close/>
              <a:moveTo>
                <a:pt x="1146893" y="2501550"/>
              </a:moveTo>
              <a:cubicBezTo>
                <a:pt x="1153091" y="2502017"/>
                <a:pt x="1157536" y="2503418"/>
                <a:pt x="1157536" y="2503418"/>
              </a:cubicBezTo>
              <a:cubicBezTo>
                <a:pt x="1157536" y="2503418"/>
                <a:pt x="1153793" y="2521170"/>
                <a:pt x="1139759" y="2529578"/>
              </a:cubicBezTo>
              <a:cubicBezTo>
                <a:pt x="1129466" y="2535184"/>
                <a:pt x="1117303" y="2534250"/>
                <a:pt x="1111689" y="2532381"/>
              </a:cubicBezTo>
              <a:cubicBezTo>
                <a:pt x="1113561" y="2531447"/>
                <a:pt x="1116367" y="2530513"/>
                <a:pt x="1119174" y="2528644"/>
              </a:cubicBezTo>
              <a:cubicBezTo>
                <a:pt x="1131338" y="2521170"/>
                <a:pt x="1140694" y="2513695"/>
                <a:pt x="1140694" y="2513695"/>
              </a:cubicBezTo>
              <a:cubicBezTo>
                <a:pt x="1140694" y="2513695"/>
                <a:pt x="1128531" y="2516498"/>
                <a:pt x="1116367" y="2523973"/>
              </a:cubicBezTo>
              <a:cubicBezTo>
                <a:pt x="1113561" y="2524907"/>
                <a:pt x="1111689" y="2526776"/>
                <a:pt x="1108882" y="2528644"/>
              </a:cubicBezTo>
              <a:cubicBezTo>
                <a:pt x="1110754" y="2523038"/>
                <a:pt x="1116367" y="2511827"/>
                <a:pt x="1125724" y="2505287"/>
              </a:cubicBezTo>
              <a:cubicBezTo>
                <a:pt x="1132741" y="2501550"/>
                <a:pt x="1140694" y="2501083"/>
                <a:pt x="1146893" y="2501550"/>
              </a:cubicBezTo>
              <a:close/>
              <a:moveTo>
                <a:pt x="1326372" y="2501550"/>
              </a:moveTo>
              <a:cubicBezTo>
                <a:pt x="1332454" y="2501083"/>
                <a:pt x="1340173" y="2501550"/>
                <a:pt x="1346723" y="2505287"/>
              </a:cubicBezTo>
              <a:cubicBezTo>
                <a:pt x="1357015" y="2511827"/>
                <a:pt x="1361693" y="2523038"/>
                <a:pt x="1363564" y="2528644"/>
              </a:cubicBezTo>
              <a:cubicBezTo>
                <a:pt x="1361693" y="2526776"/>
                <a:pt x="1358886" y="2524907"/>
                <a:pt x="1357015" y="2523973"/>
              </a:cubicBezTo>
              <a:cubicBezTo>
                <a:pt x="1343916" y="2516498"/>
                <a:pt x="1332688" y="2513695"/>
                <a:pt x="1332688" y="2513695"/>
              </a:cubicBezTo>
              <a:cubicBezTo>
                <a:pt x="1332688" y="2513695"/>
                <a:pt x="1341109" y="2521170"/>
                <a:pt x="1354208" y="2528644"/>
              </a:cubicBezTo>
              <a:cubicBezTo>
                <a:pt x="1356079" y="2530513"/>
                <a:pt x="1358886" y="2531447"/>
                <a:pt x="1361693" y="2532381"/>
              </a:cubicBezTo>
              <a:cubicBezTo>
                <a:pt x="1355144" y="2534250"/>
                <a:pt x="1342980" y="2535184"/>
                <a:pt x="1333624" y="2529578"/>
              </a:cubicBezTo>
              <a:cubicBezTo>
                <a:pt x="1319589" y="2521170"/>
                <a:pt x="1315847" y="2503418"/>
                <a:pt x="1315847" y="2503418"/>
              </a:cubicBezTo>
              <a:cubicBezTo>
                <a:pt x="1315847" y="2503418"/>
                <a:pt x="1320291" y="2502017"/>
                <a:pt x="1326372" y="2501550"/>
              </a:cubicBezTo>
              <a:close/>
              <a:moveTo>
                <a:pt x="1529758" y="2501550"/>
              </a:moveTo>
              <a:cubicBezTo>
                <a:pt x="1535956" y="2502017"/>
                <a:pt x="1540401" y="2503418"/>
                <a:pt x="1540401" y="2503418"/>
              </a:cubicBezTo>
              <a:cubicBezTo>
                <a:pt x="1540401" y="2503418"/>
                <a:pt x="1536658" y="2521170"/>
                <a:pt x="1522624" y="2529578"/>
              </a:cubicBezTo>
              <a:cubicBezTo>
                <a:pt x="1512331" y="2535184"/>
                <a:pt x="1500168" y="2534250"/>
                <a:pt x="1494554" y="2532381"/>
              </a:cubicBezTo>
              <a:cubicBezTo>
                <a:pt x="1496426" y="2531447"/>
                <a:pt x="1499232" y="2530513"/>
                <a:pt x="1502039" y="2528644"/>
              </a:cubicBezTo>
              <a:cubicBezTo>
                <a:pt x="1514203" y="2521170"/>
                <a:pt x="1523559" y="2513695"/>
                <a:pt x="1523559" y="2513695"/>
              </a:cubicBezTo>
              <a:cubicBezTo>
                <a:pt x="1523559" y="2513695"/>
                <a:pt x="1511396" y="2516498"/>
                <a:pt x="1499232" y="2523973"/>
              </a:cubicBezTo>
              <a:cubicBezTo>
                <a:pt x="1496426" y="2524907"/>
                <a:pt x="1494554" y="2526776"/>
                <a:pt x="1491747" y="2528644"/>
              </a:cubicBezTo>
              <a:cubicBezTo>
                <a:pt x="1493619" y="2523038"/>
                <a:pt x="1499232" y="2511827"/>
                <a:pt x="1508589" y="2505287"/>
              </a:cubicBezTo>
              <a:cubicBezTo>
                <a:pt x="1515606" y="2501550"/>
                <a:pt x="1523559" y="2501083"/>
                <a:pt x="1529758" y="2501550"/>
              </a:cubicBezTo>
              <a:close/>
              <a:moveTo>
                <a:pt x="1709236" y="2501550"/>
              </a:moveTo>
              <a:cubicBezTo>
                <a:pt x="1715318" y="2501083"/>
                <a:pt x="1723037" y="2501550"/>
                <a:pt x="1729587" y="2505287"/>
              </a:cubicBezTo>
              <a:cubicBezTo>
                <a:pt x="1739879" y="2511827"/>
                <a:pt x="1744557" y="2523038"/>
                <a:pt x="1746428" y="2528644"/>
              </a:cubicBezTo>
              <a:cubicBezTo>
                <a:pt x="1744557" y="2526776"/>
                <a:pt x="1741750" y="2524907"/>
                <a:pt x="1739879" y="2523973"/>
              </a:cubicBezTo>
              <a:cubicBezTo>
                <a:pt x="1726780" y="2516498"/>
                <a:pt x="1715552" y="2513695"/>
                <a:pt x="1715552" y="2513695"/>
              </a:cubicBezTo>
              <a:cubicBezTo>
                <a:pt x="1715552" y="2513695"/>
                <a:pt x="1723973" y="2521170"/>
                <a:pt x="1737072" y="2528644"/>
              </a:cubicBezTo>
              <a:cubicBezTo>
                <a:pt x="1738943" y="2530513"/>
                <a:pt x="1741750" y="2531447"/>
                <a:pt x="1744557" y="2532381"/>
              </a:cubicBezTo>
              <a:cubicBezTo>
                <a:pt x="1738008" y="2534250"/>
                <a:pt x="1725844" y="2535184"/>
                <a:pt x="1716488" y="2529578"/>
              </a:cubicBezTo>
              <a:cubicBezTo>
                <a:pt x="1702453" y="2521170"/>
                <a:pt x="1698711" y="2503418"/>
                <a:pt x="1698711" y="2503418"/>
              </a:cubicBezTo>
              <a:cubicBezTo>
                <a:pt x="1698711" y="2503418"/>
                <a:pt x="1703155" y="2502017"/>
                <a:pt x="1709236" y="2501550"/>
              </a:cubicBezTo>
              <a:close/>
              <a:moveTo>
                <a:pt x="1912622" y="2501550"/>
              </a:moveTo>
              <a:cubicBezTo>
                <a:pt x="1918820" y="2502017"/>
                <a:pt x="1923265" y="2503418"/>
                <a:pt x="1923265" y="2503418"/>
              </a:cubicBezTo>
              <a:cubicBezTo>
                <a:pt x="1923265" y="2503418"/>
                <a:pt x="1919522" y="2521170"/>
                <a:pt x="1905488" y="2529578"/>
              </a:cubicBezTo>
              <a:cubicBezTo>
                <a:pt x="1895195" y="2535184"/>
                <a:pt x="1883032" y="2534250"/>
                <a:pt x="1877418" y="2532381"/>
              </a:cubicBezTo>
              <a:cubicBezTo>
                <a:pt x="1879290" y="2531447"/>
                <a:pt x="1882096" y="2530513"/>
                <a:pt x="1884903" y="2528644"/>
              </a:cubicBezTo>
              <a:cubicBezTo>
                <a:pt x="1897067" y="2521170"/>
                <a:pt x="1906423" y="2513695"/>
                <a:pt x="1906423" y="2513695"/>
              </a:cubicBezTo>
              <a:cubicBezTo>
                <a:pt x="1906423" y="2513695"/>
                <a:pt x="1894260" y="2516498"/>
                <a:pt x="1882096" y="2523973"/>
              </a:cubicBezTo>
              <a:cubicBezTo>
                <a:pt x="1879290" y="2524907"/>
                <a:pt x="1877418" y="2526776"/>
                <a:pt x="1874611" y="2528644"/>
              </a:cubicBezTo>
              <a:cubicBezTo>
                <a:pt x="1876483" y="2523038"/>
                <a:pt x="1882096" y="2511827"/>
                <a:pt x="1891453" y="2505287"/>
              </a:cubicBezTo>
              <a:cubicBezTo>
                <a:pt x="1898470" y="2501550"/>
                <a:pt x="1906423" y="2501083"/>
                <a:pt x="1912622" y="2501550"/>
              </a:cubicBezTo>
              <a:close/>
              <a:moveTo>
                <a:pt x="2092101" y="2501550"/>
              </a:moveTo>
              <a:cubicBezTo>
                <a:pt x="2098183" y="2501083"/>
                <a:pt x="2105902" y="2501550"/>
                <a:pt x="2112452" y="2505287"/>
              </a:cubicBezTo>
              <a:cubicBezTo>
                <a:pt x="2122744" y="2511827"/>
                <a:pt x="2127422" y="2523038"/>
                <a:pt x="2129293" y="2528644"/>
              </a:cubicBezTo>
              <a:cubicBezTo>
                <a:pt x="2127422" y="2526776"/>
                <a:pt x="2124615" y="2524907"/>
                <a:pt x="2122744" y="2523973"/>
              </a:cubicBezTo>
              <a:cubicBezTo>
                <a:pt x="2109645" y="2516498"/>
                <a:pt x="2098417" y="2513695"/>
                <a:pt x="2098417" y="2513695"/>
              </a:cubicBezTo>
              <a:cubicBezTo>
                <a:pt x="2098417" y="2513695"/>
                <a:pt x="2106838" y="2521170"/>
                <a:pt x="2119937" y="2528644"/>
              </a:cubicBezTo>
              <a:cubicBezTo>
                <a:pt x="2121808" y="2530513"/>
                <a:pt x="2124615" y="2531447"/>
                <a:pt x="2127422" y="2532381"/>
              </a:cubicBezTo>
              <a:cubicBezTo>
                <a:pt x="2120873" y="2534250"/>
                <a:pt x="2108709" y="2535184"/>
                <a:pt x="2099353" y="2529578"/>
              </a:cubicBezTo>
              <a:cubicBezTo>
                <a:pt x="2085318" y="2521170"/>
                <a:pt x="2081576" y="2503418"/>
                <a:pt x="2081576" y="2503418"/>
              </a:cubicBezTo>
              <a:cubicBezTo>
                <a:pt x="2081576" y="2503418"/>
                <a:pt x="2086020" y="2502017"/>
                <a:pt x="2092101" y="2501550"/>
              </a:cubicBezTo>
              <a:close/>
              <a:moveTo>
                <a:pt x="2295487" y="2501550"/>
              </a:moveTo>
              <a:cubicBezTo>
                <a:pt x="2301685" y="2502017"/>
                <a:pt x="2306130" y="2503418"/>
                <a:pt x="2306130" y="2503418"/>
              </a:cubicBezTo>
              <a:cubicBezTo>
                <a:pt x="2306130" y="2503418"/>
                <a:pt x="2302387" y="2521170"/>
                <a:pt x="2288353" y="2529578"/>
              </a:cubicBezTo>
              <a:cubicBezTo>
                <a:pt x="2278060" y="2535184"/>
                <a:pt x="2265897" y="2534250"/>
                <a:pt x="2260283" y="2532381"/>
              </a:cubicBezTo>
              <a:cubicBezTo>
                <a:pt x="2262155" y="2531447"/>
                <a:pt x="2264961" y="2530513"/>
                <a:pt x="2267768" y="2528644"/>
              </a:cubicBezTo>
              <a:cubicBezTo>
                <a:pt x="2279932" y="2521170"/>
                <a:pt x="2289288" y="2513695"/>
                <a:pt x="2289288" y="2513695"/>
              </a:cubicBezTo>
              <a:cubicBezTo>
                <a:pt x="2289288" y="2513695"/>
                <a:pt x="2277125" y="2516498"/>
                <a:pt x="2264961" y="2523973"/>
              </a:cubicBezTo>
              <a:cubicBezTo>
                <a:pt x="2262155" y="2524907"/>
                <a:pt x="2260283" y="2526776"/>
                <a:pt x="2257476" y="2528644"/>
              </a:cubicBezTo>
              <a:cubicBezTo>
                <a:pt x="2259348" y="2523038"/>
                <a:pt x="2264961" y="2511827"/>
                <a:pt x="2274318" y="2505287"/>
              </a:cubicBezTo>
              <a:cubicBezTo>
                <a:pt x="2281335" y="2501550"/>
                <a:pt x="2289288" y="2501083"/>
                <a:pt x="2295487" y="2501550"/>
              </a:cubicBezTo>
              <a:close/>
              <a:moveTo>
                <a:pt x="2474966" y="2501550"/>
              </a:moveTo>
              <a:cubicBezTo>
                <a:pt x="2481048" y="2501083"/>
                <a:pt x="2488767" y="2501550"/>
                <a:pt x="2495317" y="2505287"/>
              </a:cubicBezTo>
              <a:cubicBezTo>
                <a:pt x="2505609" y="2511827"/>
                <a:pt x="2510287" y="2523038"/>
                <a:pt x="2512158" y="2528644"/>
              </a:cubicBezTo>
              <a:cubicBezTo>
                <a:pt x="2510287" y="2526776"/>
                <a:pt x="2507480" y="2524907"/>
                <a:pt x="2505609" y="2523973"/>
              </a:cubicBezTo>
              <a:cubicBezTo>
                <a:pt x="2492510" y="2516498"/>
                <a:pt x="2481282" y="2513695"/>
                <a:pt x="2481282" y="2513695"/>
              </a:cubicBezTo>
              <a:cubicBezTo>
                <a:pt x="2481282" y="2513695"/>
                <a:pt x="2489703" y="2521170"/>
                <a:pt x="2502802" y="2528644"/>
              </a:cubicBezTo>
              <a:cubicBezTo>
                <a:pt x="2504673" y="2530513"/>
                <a:pt x="2507480" y="2531447"/>
                <a:pt x="2510287" y="2532381"/>
              </a:cubicBezTo>
              <a:cubicBezTo>
                <a:pt x="2503738" y="2534250"/>
                <a:pt x="2491574" y="2535184"/>
                <a:pt x="2482218" y="2529578"/>
              </a:cubicBezTo>
              <a:cubicBezTo>
                <a:pt x="2468183" y="2521170"/>
                <a:pt x="2464441" y="2503418"/>
                <a:pt x="2464441" y="2503418"/>
              </a:cubicBezTo>
              <a:cubicBezTo>
                <a:pt x="2464441" y="2503418"/>
                <a:pt x="2468885" y="2502017"/>
                <a:pt x="2474966" y="2501550"/>
              </a:cubicBezTo>
              <a:close/>
              <a:moveTo>
                <a:pt x="2678352" y="2501550"/>
              </a:moveTo>
              <a:cubicBezTo>
                <a:pt x="2684550" y="2502017"/>
                <a:pt x="2688995" y="2503418"/>
                <a:pt x="2688995" y="2503418"/>
              </a:cubicBezTo>
              <a:cubicBezTo>
                <a:pt x="2688995" y="2503418"/>
                <a:pt x="2685252" y="2521170"/>
                <a:pt x="2671217" y="2529578"/>
              </a:cubicBezTo>
              <a:cubicBezTo>
                <a:pt x="2660925" y="2535184"/>
                <a:pt x="2648762" y="2534250"/>
                <a:pt x="2643148" y="2532381"/>
              </a:cubicBezTo>
              <a:cubicBezTo>
                <a:pt x="2645019" y="2531447"/>
                <a:pt x="2647826" y="2530513"/>
                <a:pt x="2650633" y="2528644"/>
              </a:cubicBezTo>
              <a:cubicBezTo>
                <a:pt x="2662796" y="2521170"/>
                <a:pt x="2672153" y="2513695"/>
                <a:pt x="2672153" y="2513695"/>
              </a:cubicBezTo>
              <a:cubicBezTo>
                <a:pt x="2672153" y="2513695"/>
                <a:pt x="2659990" y="2516498"/>
                <a:pt x="2647826" y="2523973"/>
              </a:cubicBezTo>
              <a:cubicBezTo>
                <a:pt x="2645019" y="2524907"/>
                <a:pt x="2643148" y="2526776"/>
                <a:pt x="2640341" y="2528644"/>
              </a:cubicBezTo>
              <a:cubicBezTo>
                <a:pt x="2642212" y="2523038"/>
                <a:pt x="2647826" y="2511827"/>
                <a:pt x="2657183" y="2505287"/>
              </a:cubicBezTo>
              <a:cubicBezTo>
                <a:pt x="2664200" y="2501550"/>
                <a:pt x="2672153" y="2501083"/>
                <a:pt x="2678352" y="2501550"/>
              </a:cubicBezTo>
              <a:close/>
              <a:moveTo>
                <a:pt x="2857831" y="2501550"/>
              </a:moveTo>
              <a:cubicBezTo>
                <a:pt x="2863913" y="2501083"/>
                <a:pt x="2871632" y="2501550"/>
                <a:pt x="2878182" y="2505287"/>
              </a:cubicBezTo>
              <a:cubicBezTo>
                <a:pt x="2888473" y="2511827"/>
                <a:pt x="2893151" y="2523038"/>
                <a:pt x="2895023" y="2528644"/>
              </a:cubicBezTo>
              <a:cubicBezTo>
                <a:pt x="2893151" y="2526776"/>
                <a:pt x="2890345" y="2524907"/>
                <a:pt x="2888473" y="2523973"/>
              </a:cubicBezTo>
              <a:cubicBezTo>
                <a:pt x="2875375" y="2516498"/>
                <a:pt x="2864146" y="2513695"/>
                <a:pt x="2864146" y="2513695"/>
              </a:cubicBezTo>
              <a:cubicBezTo>
                <a:pt x="2864146" y="2513695"/>
                <a:pt x="2872567" y="2521170"/>
                <a:pt x="2885667" y="2528644"/>
              </a:cubicBezTo>
              <a:cubicBezTo>
                <a:pt x="2887538" y="2530513"/>
                <a:pt x="2890345" y="2531447"/>
                <a:pt x="2893151" y="2532381"/>
              </a:cubicBezTo>
              <a:cubicBezTo>
                <a:pt x="2886602" y="2534250"/>
                <a:pt x="2874439" y="2535184"/>
                <a:pt x="2865083" y="2529578"/>
              </a:cubicBezTo>
              <a:cubicBezTo>
                <a:pt x="2851048" y="2521170"/>
                <a:pt x="2847305" y="2503418"/>
                <a:pt x="2847305" y="2503418"/>
              </a:cubicBezTo>
              <a:cubicBezTo>
                <a:pt x="2847305" y="2503418"/>
                <a:pt x="2851749" y="2502017"/>
                <a:pt x="2857831" y="2501550"/>
              </a:cubicBezTo>
              <a:close/>
              <a:moveTo>
                <a:pt x="3061216" y="2501550"/>
              </a:moveTo>
              <a:cubicBezTo>
                <a:pt x="3067415" y="2502017"/>
                <a:pt x="3071859" y="2503418"/>
                <a:pt x="3071859" y="2503418"/>
              </a:cubicBezTo>
              <a:cubicBezTo>
                <a:pt x="3071859" y="2503418"/>
                <a:pt x="3068117" y="2521170"/>
                <a:pt x="3054082" y="2529578"/>
              </a:cubicBezTo>
              <a:cubicBezTo>
                <a:pt x="3043790" y="2535184"/>
                <a:pt x="3031627" y="2534250"/>
                <a:pt x="3026013" y="2532381"/>
              </a:cubicBezTo>
              <a:cubicBezTo>
                <a:pt x="3027884" y="2531447"/>
                <a:pt x="3030691" y="2530513"/>
                <a:pt x="3033498" y="2528644"/>
              </a:cubicBezTo>
              <a:cubicBezTo>
                <a:pt x="3045662" y="2521170"/>
                <a:pt x="3055018" y="2513695"/>
                <a:pt x="3055018" y="2513695"/>
              </a:cubicBezTo>
              <a:cubicBezTo>
                <a:pt x="3055018" y="2513695"/>
                <a:pt x="3042855" y="2516498"/>
                <a:pt x="3030691" y="2523973"/>
              </a:cubicBezTo>
              <a:cubicBezTo>
                <a:pt x="3027884" y="2524907"/>
                <a:pt x="3026013" y="2526776"/>
                <a:pt x="3023206" y="2528644"/>
              </a:cubicBezTo>
              <a:cubicBezTo>
                <a:pt x="3025077" y="2523038"/>
                <a:pt x="3030691" y="2511827"/>
                <a:pt x="3040048" y="2505287"/>
              </a:cubicBezTo>
              <a:cubicBezTo>
                <a:pt x="3047065" y="2501550"/>
                <a:pt x="3055018" y="2501083"/>
                <a:pt x="3061216" y="2501550"/>
              </a:cubicBezTo>
              <a:close/>
              <a:moveTo>
                <a:pt x="3240696" y="2501550"/>
              </a:moveTo>
              <a:cubicBezTo>
                <a:pt x="3246778" y="2501083"/>
                <a:pt x="3254497" y="2501550"/>
                <a:pt x="3261047" y="2505287"/>
              </a:cubicBezTo>
              <a:cubicBezTo>
                <a:pt x="3271339" y="2511827"/>
                <a:pt x="3276017" y="2523038"/>
                <a:pt x="3277888" y="2528644"/>
              </a:cubicBezTo>
              <a:cubicBezTo>
                <a:pt x="3276017" y="2526776"/>
                <a:pt x="3273210" y="2524907"/>
                <a:pt x="3271339" y="2523973"/>
              </a:cubicBezTo>
              <a:cubicBezTo>
                <a:pt x="3258240" y="2516498"/>
                <a:pt x="3247012" y="2513695"/>
                <a:pt x="3247012" y="2513695"/>
              </a:cubicBezTo>
              <a:cubicBezTo>
                <a:pt x="3247012" y="2513695"/>
                <a:pt x="3255432" y="2521170"/>
                <a:pt x="3268531" y="2528644"/>
              </a:cubicBezTo>
              <a:cubicBezTo>
                <a:pt x="3270403" y="2530513"/>
                <a:pt x="3273210" y="2531447"/>
                <a:pt x="3276017" y="2532381"/>
              </a:cubicBezTo>
              <a:cubicBezTo>
                <a:pt x="3269467" y="2534250"/>
                <a:pt x="3257304" y="2535184"/>
                <a:pt x="3247947" y="2529578"/>
              </a:cubicBezTo>
              <a:cubicBezTo>
                <a:pt x="3233913" y="2521170"/>
                <a:pt x="3230170" y="2503418"/>
                <a:pt x="3230170" y="2503418"/>
              </a:cubicBezTo>
              <a:cubicBezTo>
                <a:pt x="3230170" y="2503418"/>
                <a:pt x="3234614" y="2502017"/>
                <a:pt x="3240696" y="2501550"/>
              </a:cubicBezTo>
              <a:close/>
              <a:moveTo>
                <a:pt x="3444082" y="2501550"/>
              </a:moveTo>
              <a:cubicBezTo>
                <a:pt x="3450280" y="2502017"/>
                <a:pt x="3454724" y="2503418"/>
                <a:pt x="3454724" y="2503418"/>
              </a:cubicBezTo>
              <a:cubicBezTo>
                <a:pt x="3454724" y="2503418"/>
                <a:pt x="3450982" y="2521170"/>
                <a:pt x="3436947" y="2529578"/>
              </a:cubicBezTo>
              <a:cubicBezTo>
                <a:pt x="3426655" y="2535184"/>
                <a:pt x="3414492" y="2534250"/>
                <a:pt x="3408878" y="2532381"/>
              </a:cubicBezTo>
              <a:cubicBezTo>
                <a:pt x="3410749" y="2531447"/>
                <a:pt x="3413556" y="2530513"/>
                <a:pt x="3416363" y="2528644"/>
              </a:cubicBezTo>
              <a:cubicBezTo>
                <a:pt x="3428527" y="2521170"/>
                <a:pt x="3437883" y="2513695"/>
                <a:pt x="3437883" y="2513695"/>
              </a:cubicBezTo>
              <a:cubicBezTo>
                <a:pt x="3437883" y="2513695"/>
                <a:pt x="3425719" y="2516498"/>
                <a:pt x="3413556" y="2523973"/>
              </a:cubicBezTo>
              <a:cubicBezTo>
                <a:pt x="3410749" y="2524907"/>
                <a:pt x="3408878" y="2526776"/>
                <a:pt x="3406071" y="2528644"/>
              </a:cubicBezTo>
              <a:cubicBezTo>
                <a:pt x="3407943" y="2523038"/>
                <a:pt x="3413556" y="2511827"/>
                <a:pt x="3422913" y="2505287"/>
              </a:cubicBezTo>
              <a:cubicBezTo>
                <a:pt x="3429930" y="2501550"/>
                <a:pt x="3437883" y="2501083"/>
                <a:pt x="3444082" y="2501550"/>
              </a:cubicBezTo>
              <a:close/>
              <a:moveTo>
                <a:pt x="3623558" y="2501550"/>
              </a:moveTo>
              <a:cubicBezTo>
                <a:pt x="3629640" y="2501083"/>
                <a:pt x="3637359" y="2501550"/>
                <a:pt x="3643909" y="2505287"/>
              </a:cubicBezTo>
              <a:cubicBezTo>
                <a:pt x="3654201" y="2511827"/>
                <a:pt x="3658881" y="2523038"/>
                <a:pt x="3660751" y="2528644"/>
              </a:cubicBezTo>
              <a:cubicBezTo>
                <a:pt x="3658881" y="2526776"/>
                <a:pt x="3656072" y="2524907"/>
                <a:pt x="3654201" y="2523973"/>
              </a:cubicBezTo>
              <a:cubicBezTo>
                <a:pt x="3641102" y="2516498"/>
                <a:pt x="3629876" y="2513695"/>
                <a:pt x="3629876" y="2513695"/>
              </a:cubicBezTo>
              <a:cubicBezTo>
                <a:pt x="3629876" y="2513695"/>
                <a:pt x="3638297" y="2521170"/>
                <a:pt x="3651396" y="2528644"/>
              </a:cubicBezTo>
              <a:cubicBezTo>
                <a:pt x="3653268" y="2530513"/>
                <a:pt x="3656072" y="2531447"/>
                <a:pt x="3658881" y="2532381"/>
              </a:cubicBezTo>
              <a:cubicBezTo>
                <a:pt x="3652330" y="2534250"/>
                <a:pt x="3640168" y="2535184"/>
                <a:pt x="3630810" y="2529578"/>
              </a:cubicBezTo>
              <a:cubicBezTo>
                <a:pt x="3616776" y="2521170"/>
                <a:pt x="3613035" y="2503418"/>
                <a:pt x="3613035" y="2503418"/>
              </a:cubicBezTo>
              <a:cubicBezTo>
                <a:pt x="3613035" y="2503418"/>
                <a:pt x="3617477" y="2502017"/>
                <a:pt x="3623558" y="2501550"/>
              </a:cubicBezTo>
              <a:close/>
              <a:moveTo>
                <a:pt x="3826946" y="2501550"/>
              </a:moveTo>
              <a:cubicBezTo>
                <a:pt x="3833142" y="2502017"/>
                <a:pt x="3837589" y="2503418"/>
                <a:pt x="3837589" y="2503418"/>
              </a:cubicBezTo>
              <a:cubicBezTo>
                <a:pt x="3837589" y="2503418"/>
                <a:pt x="3833844" y="2521170"/>
                <a:pt x="3819810" y="2529578"/>
              </a:cubicBezTo>
              <a:cubicBezTo>
                <a:pt x="3809519" y="2535184"/>
                <a:pt x="3797356" y="2534250"/>
                <a:pt x="3791743" y="2532381"/>
              </a:cubicBezTo>
              <a:cubicBezTo>
                <a:pt x="3793613" y="2531447"/>
                <a:pt x="3796418" y="2530513"/>
                <a:pt x="3799228" y="2528644"/>
              </a:cubicBezTo>
              <a:cubicBezTo>
                <a:pt x="3811389" y="2521170"/>
                <a:pt x="3820748" y="2513695"/>
                <a:pt x="3820748" y="2513695"/>
              </a:cubicBezTo>
              <a:cubicBezTo>
                <a:pt x="3820748" y="2513695"/>
                <a:pt x="3808582" y="2516498"/>
                <a:pt x="3796418" y="2523973"/>
              </a:cubicBezTo>
              <a:cubicBezTo>
                <a:pt x="3793613" y="2524907"/>
                <a:pt x="3791743" y="2526776"/>
                <a:pt x="3788935" y="2528644"/>
              </a:cubicBezTo>
              <a:cubicBezTo>
                <a:pt x="3790807" y="2523038"/>
                <a:pt x="3796418" y="2511827"/>
                <a:pt x="3805777" y="2505287"/>
              </a:cubicBezTo>
              <a:cubicBezTo>
                <a:pt x="3812792" y="2501550"/>
                <a:pt x="3820748" y="2501083"/>
                <a:pt x="3826946" y="2501550"/>
              </a:cubicBezTo>
              <a:close/>
              <a:moveTo>
                <a:pt x="240232" y="2500615"/>
              </a:moveTo>
              <a:cubicBezTo>
                <a:pt x="240232" y="2500615"/>
                <a:pt x="248653" y="2502484"/>
                <a:pt x="252395" y="2509024"/>
              </a:cubicBezTo>
              <a:cubicBezTo>
                <a:pt x="254266" y="2512761"/>
                <a:pt x="254266" y="2518367"/>
                <a:pt x="253331" y="2521170"/>
              </a:cubicBezTo>
              <a:cubicBezTo>
                <a:pt x="253331" y="2520235"/>
                <a:pt x="252395" y="2519301"/>
                <a:pt x="251459" y="2517433"/>
              </a:cubicBezTo>
              <a:cubicBezTo>
                <a:pt x="248653" y="2512761"/>
                <a:pt x="244910" y="2508090"/>
                <a:pt x="244910" y="2508090"/>
              </a:cubicBezTo>
              <a:cubicBezTo>
                <a:pt x="244910" y="2508090"/>
                <a:pt x="246781" y="2513695"/>
                <a:pt x="249588" y="2519301"/>
              </a:cubicBezTo>
              <a:cubicBezTo>
                <a:pt x="250524" y="2520235"/>
                <a:pt x="250524" y="2521170"/>
                <a:pt x="251459" y="2522104"/>
              </a:cubicBezTo>
              <a:cubicBezTo>
                <a:pt x="248653" y="2521170"/>
                <a:pt x="243974" y="2519301"/>
                <a:pt x="241167" y="2514630"/>
              </a:cubicBezTo>
              <a:cubicBezTo>
                <a:pt x="238360" y="2509024"/>
                <a:pt x="240232" y="2500615"/>
                <a:pt x="240232" y="2500615"/>
              </a:cubicBezTo>
              <a:close/>
              <a:moveTo>
                <a:pt x="318826" y="2500615"/>
              </a:moveTo>
              <a:cubicBezTo>
                <a:pt x="318826" y="2500615"/>
                <a:pt x="320697" y="2509024"/>
                <a:pt x="316954" y="2514630"/>
              </a:cubicBezTo>
              <a:cubicBezTo>
                <a:pt x="315083" y="2519301"/>
                <a:pt x="309469" y="2521170"/>
                <a:pt x="306662" y="2522104"/>
              </a:cubicBezTo>
              <a:cubicBezTo>
                <a:pt x="307598" y="2521170"/>
                <a:pt x="308534" y="2520235"/>
                <a:pt x="309469" y="2519301"/>
              </a:cubicBezTo>
              <a:cubicBezTo>
                <a:pt x="312276" y="2513695"/>
                <a:pt x="314148" y="2508090"/>
                <a:pt x="314148" y="2508090"/>
              </a:cubicBezTo>
              <a:cubicBezTo>
                <a:pt x="314148" y="2508090"/>
                <a:pt x="310405" y="2512761"/>
                <a:pt x="306662" y="2517433"/>
              </a:cubicBezTo>
              <a:cubicBezTo>
                <a:pt x="306662" y="2519301"/>
                <a:pt x="305727" y="2520235"/>
                <a:pt x="304791" y="2521170"/>
              </a:cubicBezTo>
              <a:cubicBezTo>
                <a:pt x="304791" y="2518367"/>
                <a:pt x="303855" y="2512761"/>
                <a:pt x="306662" y="2509024"/>
              </a:cubicBezTo>
              <a:cubicBezTo>
                <a:pt x="310405" y="2502484"/>
                <a:pt x="318826" y="2500615"/>
                <a:pt x="318826" y="2500615"/>
              </a:cubicBezTo>
              <a:close/>
              <a:moveTo>
                <a:pt x="353444" y="2500615"/>
              </a:moveTo>
              <a:cubicBezTo>
                <a:pt x="306662" y="2544527"/>
                <a:pt x="314148" y="2609927"/>
                <a:pt x="314148" y="2609927"/>
              </a:cubicBezTo>
              <a:cubicBezTo>
                <a:pt x="314148" y="2609927"/>
                <a:pt x="382449" y="2581899"/>
                <a:pt x="444202" y="2605256"/>
              </a:cubicBezTo>
              <a:cubicBezTo>
                <a:pt x="420811" y="2604321"/>
                <a:pt x="400227" y="2608059"/>
                <a:pt x="381514" y="2613664"/>
              </a:cubicBezTo>
              <a:cubicBezTo>
                <a:pt x="388999" y="2622073"/>
                <a:pt x="391806" y="2633284"/>
                <a:pt x="391806" y="2633284"/>
              </a:cubicBezTo>
              <a:cubicBezTo>
                <a:pt x="391806" y="2633284"/>
                <a:pt x="374029" y="2638890"/>
                <a:pt x="359994" y="2630482"/>
              </a:cubicBezTo>
              <a:cubicBezTo>
                <a:pt x="358123" y="2629547"/>
                <a:pt x="355316" y="2627679"/>
                <a:pt x="353444" y="2625810"/>
              </a:cubicBezTo>
              <a:cubicBezTo>
                <a:pt x="329118" y="2637956"/>
                <a:pt x="313212" y="2653839"/>
                <a:pt x="306662" y="2665984"/>
              </a:cubicBezTo>
              <a:cubicBezTo>
                <a:pt x="295435" y="2690276"/>
                <a:pt x="327247" y="2806128"/>
                <a:pt x="327247" y="2806128"/>
              </a:cubicBezTo>
              <a:lnTo>
                <a:pt x="230875" y="2806128"/>
              </a:lnTo>
              <a:cubicBezTo>
                <a:pt x="230875" y="2806128"/>
                <a:pt x="263623" y="2687473"/>
                <a:pt x="260816" y="2665984"/>
              </a:cubicBezTo>
              <a:cubicBezTo>
                <a:pt x="259880" y="2655240"/>
                <a:pt x="253799" y="2636087"/>
                <a:pt x="237893" y="2619854"/>
              </a:cubicBezTo>
              <a:lnTo>
                <a:pt x="212839" y="2603517"/>
              </a:lnTo>
              <a:lnTo>
                <a:pt x="205613" y="2607124"/>
              </a:lnTo>
              <a:cubicBezTo>
                <a:pt x="192514" y="2614599"/>
                <a:pt x="184093" y="2623007"/>
                <a:pt x="184093" y="2623007"/>
              </a:cubicBezTo>
              <a:cubicBezTo>
                <a:pt x="184093" y="2623007"/>
                <a:pt x="195321" y="2619270"/>
                <a:pt x="208420" y="2612730"/>
              </a:cubicBezTo>
              <a:cubicBezTo>
                <a:pt x="210291" y="2610861"/>
                <a:pt x="213098" y="2608993"/>
                <a:pt x="214969" y="2608059"/>
              </a:cubicBezTo>
              <a:cubicBezTo>
                <a:pt x="213098" y="2613664"/>
                <a:pt x="208420" y="2624876"/>
                <a:pt x="198128" y="2630482"/>
              </a:cubicBezTo>
              <a:cubicBezTo>
                <a:pt x="185029" y="2638890"/>
                <a:pt x="167252" y="2633284"/>
                <a:pt x="167252" y="2633284"/>
              </a:cubicBezTo>
              <a:cubicBezTo>
                <a:pt x="167252" y="2633284"/>
                <a:pt x="170994" y="2614599"/>
                <a:pt x="185029" y="2607124"/>
              </a:cubicBezTo>
              <a:cubicBezTo>
                <a:pt x="189707" y="2604322"/>
                <a:pt x="195087" y="2603154"/>
                <a:pt x="200116" y="2602803"/>
              </a:cubicBezTo>
              <a:lnTo>
                <a:pt x="212607" y="2603365"/>
              </a:lnTo>
              <a:lnTo>
                <a:pt x="206081" y="2599110"/>
              </a:lnTo>
              <a:cubicBezTo>
                <a:pt x="192631" y="2593869"/>
                <a:pt x="176140" y="2590774"/>
                <a:pt x="156024" y="2591241"/>
              </a:cubicBezTo>
              <a:cubicBezTo>
                <a:pt x="196257" y="2576293"/>
                <a:pt x="240232" y="2594044"/>
                <a:pt x="240232" y="2594044"/>
              </a:cubicBezTo>
              <a:cubicBezTo>
                <a:pt x="240232" y="2594044"/>
                <a:pt x="243974" y="2552001"/>
                <a:pt x="214034" y="2523973"/>
              </a:cubicBezTo>
              <a:cubicBezTo>
                <a:pt x="246781" y="2542658"/>
                <a:pt x="264558" y="2590307"/>
                <a:pt x="272979" y="2623007"/>
              </a:cubicBezTo>
              <a:cubicBezTo>
                <a:pt x="287950" y="2577227"/>
                <a:pt x="313212" y="2524907"/>
                <a:pt x="353444" y="2500615"/>
              </a:cubicBezTo>
              <a:close/>
              <a:moveTo>
                <a:pt x="623097" y="2500615"/>
              </a:moveTo>
              <a:cubicBezTo>
                <a:pt x="623097" y="2500615"/>
                <a:pt x="631517" y="2502484"/>
                <a:pt x="635260" y="2509024"/>
              </a:cubicBezTo>
              <a:cubicBezTo>
                <a:pt x="637131" y="2512761"/>
                <a:pt x="637131" y="2518367"/>
                <a:pt x="636196" y="2521170"/>
              </a:cubicBezTo>
              <a:cubicBezTo>
                <a:pt x="636196" y="2520235"/>
                <a:pt x="635260" y="2519301"/>
                <a:pt x="634324" y="2517433"/>
              </a:cubicBezTo>
              <a:cubicBezTo>
                <a:pt x="631517" y="2512761"/>
                <a:pt x="627775" y="2508090"/>
                <a:pt x="627775" y="2508090"/>
              </a:cubicBezTo>
              <a:cubicBezTo>
                <a:pt x="627775" y="2508090"/>
                <a:pt x="629646" y="2513695"/>
                <a:pt x="632453" y="2519301"/>
              </a:cubicBezTo>
              <a:cubicBezTo>
                <a:pt x="633389" y="2520235"/>
                <a:pt x="633389" y="2521170"/>
                <a:pt x="634324" y="2522104"/>
              </a:cubicBezTo>
              <a:cubicBezTo>
                <a:pt x="631517" y="2521170"/>
                <a:pt x="626839" y="2519301"/>
                <a:pt x="624032" y="2514630"/>
              </a:cubicBezTo>
              <a:cubicBezTo>
                <a:pt x="621225" y="2509024"/>
                <a:pt x="623097" y="2500615"/>
                <a:pt x="623097" y="2500615"/>
              </a:cubicBezTo>
              <a:close/>
              <a:moveTo>
                <a:pt x="701691" y="2500615"/>
              </a:moveTo>
              <a:cubicBezTo>
                <a:pt x="701691" y="2500615"/>
                <a:pt x="703562" y="2509024"/>
                <a:pt x="699819" y="2514630"/>
              </a:cubicBezTo>
              <a:cubicBezTo>
                <a:pt x="697948" y="2519301"/>
                <a:pt x="692334" y="2521170"/>
                <a:pt x="689527" y="2522104"/>
              </a:cubicBezTo>
              <a:cubicBezTo>
                <a:pt x="690463" y="2521170"/>
                <a:pt x="691399" y="2520235"/>
                <a:pt x="692334" y="2519301"/>
              </a:cubicBezTo>
              <a:cubicBezTo>
                <a:pt x="695141" y="2513695"/>
                <a:pt x="697012" y="2508090"/>
                <a:pt x="697012" y="2508090"/>
              </a:cubicBezTo>
              <a:cubicBezTo>
                <a:pt x="697012" y="2508090"/>
                <a:pt x="693270" y="2512761"/>
                <a:pt x="689527" y="2517433"/>
              </a:cubicBezTo>
              <a:cubicBezTo>
                <a:pt x="689527" y="2519301"/>
                <a:pt x="688592" y="2520235"/>
                <a:pt x="687656" y="2521170"/>
              </a:cubicBezTo>
              <a:cubicBezTo>
                <a:pt x="687656" y="2518367"/>
                <a:pt x="686720" y="2512761"/>
                <a:pt x="689527" y="2509024"/>
              </a:cubicBezTo>
              <a:cubicBezTo>
                <a:pt x="693270" y="2502484"/>
                <a:pt x="701691" y="2500615"/>
                <a:pt x="701691" y="2500615"/>
              </a:cubicBezTo>
              <a:close/>
              <a:moveTo>
                <a:pt x="736309" y="2500615"/>
              </a:moveTo>
              <a:cubicBezTo>
                <a:pt x="689527" y="2544527"/>
                <a:pt x="697012" y="2609927"/>
                <a:pt x="697012" y="2609927"/>
              </a:cubicBezTo>
              <a:cubicBezTo>
                <a:pt x="697012" y="2609927"/>
                <a:pt x="765314" y="2581899"/>
                <a:pt x="827067" y="2605256"/>
              </a:cubicBezTo>
              <a:cubicBezTo>
                <a:pt x="803676" y="2604321"/>
                <a:pt x="783092" y="2608059"/>
                <a:pt x="764379" y="2613664"/>
              </a:cubicBezTo>
              <a:cubicBezTo>
                <a:pt x="771864" y="2622073"/>
                <a:pt x="774671" y="2633284"/>
                <a:pt x="774671" y="2633284"/>
              </a:cubicBezTo>
              <a:cubicBezTo>
                <a:pt x="774671" y="2633284"/>
                <a:pt x="756894" y="2638890"/>
                <a:pt x="742859" y="2630482"/>
              </a:cubicBezTo>
              <a:cubicBezTo>
                <a:pt x="740988" y="2629547"/>
                <a:pt x="738181" y="2627679"/>
                <a:pt x="736309" y="2625810"/>
              </a:cubicBezTo>
              <a:cubicBezTo>
                <a:pt x="711983" y="2637956"/>
                <a:pt x="696077" y="2653839"/>
                <a:pt x="689527" y="2665984"/>
              </a:cubicBezTo>
              <a:cubicBezTo>
                <a:pt x="678300" y="2690276"/>
                <a:pt x="710111" y="2806128"/>
                <a:pt x="710111" y="2806128"/>
              </a:cubicBezTo>
              <a:lnTo>
                <a:pt x="613740" y="2806128"/>
              </a:lnTo>
              <a:cubicBezTo>
                <a:pt x="613740" y="2806128"/>
                <a:pt x="646488" y="2687473"/>
                <a:pt x="643681" y="2665984"/>
              </a:cubicBezTo>
              <a:cubicBezTo>
                <a:pt x="642745" y="2655240"/>
                <a:pt x="636663" y="2636087"/>
                <a:pt x="620758" y="2619854"/>
              </a:cubicBezTo>
              <a:lnTo>
                <a:pt x="595704" y="2603517"/>
              </a:lnTo>
              <a:lnTo>
                <a:pt x="588478" y="2607124"/>
              </a:lnTo>
              <a:cubicBezTo>
                <a:pt x="575379" y="2614599"/>
                <a:pt x="566958" y="2623007"/>
                <a:pt x="566958" y="2623007"/>
              </a:cubicBezTo>
              <a:cubicBezTo>
                <a:pt x="566958" y="2623007"/>
                <a:pt x="578186" y="2619270"/>
                <a:pt x="591285" y="2612730"/>
              </a:cubicBezTo>
              <a:cubicBezTo>
                <a:pt x="593156" y="2610861"/>
                <a:pt x="595963" y="2608993"/>
                <a:pt x="597834" y="2608059"/>
              </a:cubicBezTo>
              <a:cubicBezTo>
                <a:pt x="595963" y="2613664"/>
                <a:pt x="591285" y="2624876"/>
                <a:pt x="580993" y="2630482"/>
              </a:cubicBezTo>
              <a:cubicBezTo>
                <a:pt x="567894" y="2638890"/>
                <a:pt x="550117" y="2633284"/>
                <a:pt x="550117" y="2633284"/>
              </a:cubicBezTo>
              <a:cubicBezTo>
                <a:pt x="550117" y="2633284"/>
                <a:pt x="553859" y="2614599"/>
                <a:pt x="567894" y="2607124"/>
              </a:cubicBezTo>
              <a:cubicBezTo>
                <a:pt x="572572" y="2604322"/>
                <a:pt x="577952" y="2603154"/>
                <a:pt x="582981" y="2602803"/>
              </a:cubicBezTo>
              <a:lnTo>
                <a:pt x="595471" y="2603365"/>
              </a:lnTo>
              <a:lnTo>
                <a:pt x="588946" y="2599110"/>
              </a:lnTo>
              <a:cubicBezTo>
                <a:pt x="575496" y="2593869"/>
                <a:pt x="559005" y="2590774"/>
                <a:pt x="538889" y="2591241"/>
              </a:cubicBezTo>
              <a:cubicBezTo>
                <a:pt x="579121" y="2576293"/>
                <a:pt x="623097" y="2594044"/>
                <a:pt x="623097" y="2594044"/>
              </a:cubicBezTo>
              <a:cubicBezTo>
                <a:pt x="623097" y="2594044"/>
                <a:pt x="626839" y="2552001"/>
                <a:pt x="596899" y="2523973"/>
              </a:cubicBezTo>
              <a:cubicBezTo>
                <a:pt x="629646" y="2542658"/>
                <a:pt x="647423" y="2590307"/>
                <a:pt x="655844" y="2623007"/>
              </a:cubicBezTo>
              <a:cubicBezTo>
                <a:pt x="670814" y="2577227"/>
                <a:pt x="696077" y="2524907"/>
                <a:pt x="736309" y="2500615"/>
              </a:cubicBezTo>
              <a:close/>
              <a:moveTo>
                <a:pt x="1005962" y="2500615"/>
              </a:moveTo>
              <a:cubicBezTo>
                <a:pt x="1005962" y="2500615"/>
                <a:pt x="1014382" y="2502484"/>
                <a:pt x="1018125" y="2509024"/>
              </a:cubicBezTo>
              <a:cubicBezTo>
                <a:pt x="1019996" y="2512761"/>
                <a:pt x="1019996" y="2518367"/>
                <a:pt x="1019061" y="2521170"/>
              </a:cubicBezTo>
              <a:cubicBezTo>
                <a:pt x="1019061" y="2520235"/>
                <a:pt x="1018125" y="2519301"/>
                <a:pt x="1017189" y="2517433"/>
              </a:cubicBezTo>
              <a:cubicBezTo>
                <a:pt x="1014382" y="2512761"/>
                <a:pt x="1010640" y="2508090"/>
                <a:pt x="1010640" y="2508090"/>
              </a:cubicBezTo>
              <a:cubicBezTo>
                <a:pt x="1010640" y="2508090"/>
                <a:pt x="1012511" y="2513695"/>
                <a:pt x="1015318" y="2519301"/>
              </a:cubicBezTo>
              <a:cubicBezTo>
                <a:pt x="1016254" y="2520235"/>
                <a:pt x="1016254" y="2521170"/>
                <a:pt x="1017189" y="2522104"/>
              </a:cubicBezTo>
              <a:cubicBezTo>
                <a:pt x="1014382" y="2521170"/>
                <a:pt x="1009704" y="2519301"/>
                <a:pt x="1006897" y="2514630"/>
              </a:cubicBezTo>
              <a:cubicBezTo>
                <a:pt x="1004090" y="2509024"/>
                <a:pt x="1005962" y="2500615"/>
                <a:pt x="1005962" y="2500615"/>
              </a:cubicBezTo>
              <a:close/>
              <a:moveTo>
                <a:pt x="1084556" y="2500615"/>
              </a:moveTo>
              <a:cubicBezTo>
                <a:pt x="1084556" y="2500615"/>
                <a:pt x="1086427" y="2509024"/>
                <a:pt x="1082684" y="2514630"/>
              </a:cubicBezTo>
              <a:cubicBezTo>
                <a:pt x="1080813" y="2519301"/>
                <a:pt x="1075199" y="2521170"/>
                <a:pt x="1072392" y="2522104"/>
              </a:cubicBezTo>
              <a:cubicBezTo>
                <a:pt x="1073328" y="2521170"/>
                <a:pt x="1074264" y="2520235"/>
                <a:pt x="1075199" y="2519301"/>
              </a:cubicBezTo>
              <a:cubicBezTo>
                <a:pt x="1078006" y="2513695"/>
                <a:pt x="1079877" y="2508090"/>
                <a:pt x="1079877" y="2508090"/>
              </a:cubicBezTo>
              <a:cubicBezTo>
                <a:pt x="1079877" y="2508090"/>
                <a:pt x="1076135" y="2512761"/>
                <a:pt x="1072392" y="2517433"/>
              </a:cubicBezTo>
              <a:cubicBezTo>
                <a:pt x="1072392" y="2519301"/>
                <a:pt x="1071457" y="2520235"/>
                <a:pt x="1070521" y="2521170"/>
              </a:cubicBezTo>
              <a:cubicBezTo>
                <a:pt x="1070521" y="2518367"/>
                <a:pt x="1069585" y="2512761"/>
                <a:pt x="1072392" y="2509024"/>
              </a:cubicBezTo>
              <a:cubicBezTo>
                <a:pt x="1076135" y="2502484"/>
                <a:pt x="1084556" y="2500615"/>
                <a:pt x="1084556" y="2500615"/>
              </a:cubicBezTo>
              <a:close/>
              <a:moveTo>
                <a:pt x="1119174" y="2500615"/>
              </a:moveTo>
              <a:cubicBezTo>
                <a:pt x="1072392" y="2544527"/>
                <a:pt x="1079877" y="2609927"/>
                <a:pt x="1079877" y="2609927"/>
              </a:cubicBezTo>
              <a:cubicBezTo>
                <a:pt x="1079877" y="2609927"/>
                <a:pt x="1148179" y="2581899"/>
                <a:pt x="1209932" y="2605256"/>
              </a:cubicBezTo>
              <a:cubicBezTo>
                <a:pt x="1186541" y="2604321"/>
                <a:pt x="1165957" y="2608059"/>
                <a:pt x="1147244" y="2613664"/>
              </a:cubicBezTo>
              <a:cubicBezTo>
                <a:pt x="1154729" y="2622073"/>
                <a:pt x="1157536" y="2633284"/>
                <a:pt x="1157536" y="2633284"/>
              </a:cubicBezTo>
              <a:cubicBezTo>
                <a:pt x="1157536" y="2633284"/>
                <a:pt x="1139759" y="2638890"/>
                <a:pt x="1125724" y="2630482"/>
              </a:cubicBezTo>
              <a:cubicBezTo>
                <a:pt x="1123853" y="2629547"/>
                <a:pt x="1121046" y="2627679"/>
                <a:pt x="1119174" y="2625810"/>
              </a:cubicBezTo>
              <a:cubicBezTo>
                <a:pt x="1094848" y="2637956"/>
                <a:pt x="1078942" y="2653839"/>
                <a:pt x="1072392" y="2665984"/>
              </a:cubicBezTo>
              <a:cubicBezTo>
                <a:pt x="1061165" y="2690276"/>
                <a:pt x="1092976" y="2806128"/>
                <a:pt x="1092976" y="2806128"/>
              </a:cubicBezTo>
              <a:lnTo>
                <a:pt x="996605" y="2806128"/>
              </a:lnTo>
              <a:cubicBezTo>
                <a:pt x="996605" y="2806128"/>
                <a:pt x="1029353" y="2687473"/>
                <a:pt x="1026546" y="2665984"/>
              </a:cubicBezTo>
              <a:cubicBezTo>
                <a:pt x="1025610" y="2655240"/>
                <a:pt x="1019528" y="2636087"/>
                <a:pt x="1003623" y="2619854"/>
              </a:cubicBezTo>
              <a:lnTo>
                <a:pt x="978569" y="2603517"/>
              </a:lnTo>
              <a:lnTo>
                <a:pt x="971343" y="2607124"/>
              </a:lnTo>
              <a:cubicBezTo>
                <a:pt x="958244" y="2614599"/>
                <a:pt x="949823" y="2623007"/>
                <a:pt x="949823" y="2623007"/>
              </a:cubicBezTo>
              <a:cubicBezTo>
                <a:pt x="949823" y="2623007"/>
                <a:pt x="961051" y="2619270"/>
                <a:pt x="974150" y="2612730"/>
              </a:cubicBezTo>
              <a:cubicBezTo>
                <a:pt x="976021" y="2610861"/>
                <a:pt x="978828" y="2608993"/>
                <a:pt x="980699" y="2608059"/>
              </a:cubicBezTo>
              <a:cubicBezTo>
                <a:pt x="978828" y="2613664"/>
                <a:pt x="974150" y="2624876"/>
                <a:pt x="963858" y="2630482"/>
              </a:cubicBezTo>
              <a:cubicBezTo>
                <a:pt x="950759" y="2638890"/>
                <a:pt x="932982" y="2633284"/>
                <a:pt x="932982" y="2633284"/>
              </a:cubicBezTo>
              <a:cubicBezTo>
                <a:pt x="932982" y="2633284"/>
                <a:pt x="936724" y="2614599"/>
                <a:pt x="950759" y="2607124"/>
              </a:cubicBezTo>
              <a:cubicBezTo>
                <a:pt x="955437" y="2604322"/>
                <a:pt x="960817" y="2603154"/>
                <a:pt x="965846" y="2602803"/>
              </a:cubicBezTo>
              <a:lnTo>
                <a:pt x="978336" y="2603365"/>
              </a:lnTo>
              <a:lnTo>
                <a:pt x="971811" y="2599110"/>
              </a:lnTo>
              <a:cubicBezTo>
                <a:pt x="958361" y="2593869"/>
                <a:pt x="941870" y="2590774"/>
                <a:pt x="921754" y="2591241"/>
              </a:cubicBezTo>
              <a:cubicBezTo>
                <a:pt x="961986" y="2576293"/>
                <a:pt x="1005962" y="2594044"/>
                <a:pt x="1005962" y="2594044"/>
              </a:cubicBezTo>
              <a:cubicBezTo>
                <a:pt x="1005962" y="2594044"/>
                <a:pt x="1009704" y="2552001"/>
                <a:pt x="979764" y="2523973"/>
              </a:cubicBezTo>
              <a:cubicBezTo>
                <a:pt x="1012511" y="2542658"/>
                <a:pt x="1030288" y="2590307"/>
                <a:pt x="1038709" y="2623007"/>
              </a:cubicBezTo>
              <a:cubicBezTo>
                <a:pt x="1053679" y="2577227"/>
                <a:pt x="1078942" y="2524907"/>
                <a:pt x="1119174" y="2500615"/>
              </a:cubicBezTo>
              <a:close/>
              <a:moveTo>
                <a:pt x="1388827" y="2500615"/>
              </a:moveTo>
              <a:cubicBezTo>
                <a:pt x="1388827" y="2500615"/>
                <a:pt x="1397247" y="2502484"/>
                <a:pt x="1400990" y="2509024"/>
              </a:cubicBezTo>
              <a:cubicBezTo>
                <a:pt x="1402861" y="2512761"/>
                <a:pt x="1402861" y="2518367"/>
                <a:pt x="1401926" y="2521170"/>
              </a:cubicBezTo>
              <a:cubicBezTo>
                <a:pt x="1401926" y="2520235"/>
                <a:pt x="1400990" y="2519301"/>
                <a:pt x="1400054" y="2517433"/>
              </a:cubicBezTo>
              <a:cubicBezTo>
                <a:pt x="1397247" y="2512761"/>
                <a:pt x="1393505" y="2508090"/>
                <a:pt x="1393505" y="2508090"/>
              </a:cubicBezTo>
              <a:cubicBezTo>
                <a:pt x="1393505" y="2508090"/>
                <a:pt x="1395376" y="2513695"/>
                <a:pt x="1398183" y="2519301"/>
              </a:cubicBezTo>
              <a:cubicBezTo>
                <a:pt x="1399119" y="2520235"/>
                <a:pt x="1399119" y="2521170"/>
                <a:pt x="1400054" y="2522104"/>
              </a:cubicBezTo>
              <a:cubicBezTo>
                <a:pt x="1397247" y="2521170"/>
                <a:pt x="1392569" y="2519301"/>
                <a:pt x="1389762" y="2514630"/>
              </a:cubicBezTo>
              <a:cubicBezTo>
                <a:pt x="1386955" y="2509024"/>
                <a:pt x="1388827" y="2500615"/>
                <a:pt x="1388827" y="2500615"/>
              </a:cubicBezTo>
              <a:close/>
              <a:moveTo>
                <a:pt x="1467421" y="2500615"/>
              </a:moveTo>
              <a:cubicBezTo>
                <a:pt x="1467421" y="2500615"/>
                <a:pt x="1469292" y="2509024"/>
                <a:pt x="1465549" y="2514630"/>
              </a:cubicBezTo>
              <a:cubicBezTo>
                <a:pt x="1463678" y="2519301"/>
                <a:pt x="1458064" y="2521170"/>
                <a:pt x="1455257" y="2522104"/>
              </a:cubicBezTo>
              <a:cubicBezTo>
                <a:pt x="1456193" y="2521170"/>
                <a:pt x="1457129" y="2520235"/>
                <a:pt x="1458064" y="2519301"/>
              </a:cubicBezTo>
              <a:cubicBezTo>
                <a:pt x="1460871" y="2513695"/>
                <a:pt x="1462742" y="2508090"/>
                <a:pt x="1462742" y="2508090"/>
              </a:cubicBezTo>
              <a:cubicBezTo>
                <a:pt x="1462742" y="2508090"/>
                <a:pt x="1459000" y="2512761"/>
                <a:pt x="1455257" y="2517433"/>
              </a:cubicBezTo>
              <a:cubicBezTo>
                <a:pt x="1455257" y="2519301"/>
                <a:pt x="1454322" y="2520235"/>
                <a:pt x="1453386" y="2521170"/>
              </a:cubicBezTo>
              <a:cubicBezTo>
                <a:pt x="1453386" y="2518367"/>
                <a:pt x="1452450" y="2512761"/>
                <a:pt x="1455257" y="2509024"/>
              </a:cubicBezTo>
              <a:cubicBezTo>
                <a:pt x="1459000" y="2502484"/>
                <a:pt x="1467421" y="2500615"/>
                <a:pt x="1467421" y="2500615"/>
              </a:cubicBezTo>
              <a:close/>
              <a:moveTo>
                <a:pt x="1502039" y="2500615"/>
              </a:moveTo>
              <a:cubicBezTo>
                <a:pt x="1455257" y="2544527"/>
                <a:pt x="1462742" y="2609927"/>
                <a:pt x="1462742" y="2609927"/>
              </a:cubicBezTo>
              <a:cubicBezTo>
                <a:pt x="1462742" y="2609927"/>
                <a:pt x="1531044" y="2581899"/>
                <a:pt x="1592797" y="2605256"/>
              </a:cubicBezTo>
              <a:cubicBezTo>
                <a:pt x="1569406" y="2604321"/>
                <a:pt x="1548822" y="2608059"/>
                <a:pt x="1530109" y="2613664"/>
              </a:cubicBezTo>
              <a:cubicBezTo>
                <a:pt x="1537594" y="2622073"/>
                <a:pt x="1540401" y="2633284"/>
                <a:pt x="1540401" y="2633284"/>
              </a:cubicBezTo>
              <a:cubicBezTo>
                <a:pt x="1540401" y="2633284"/>
                <a:pt x="1522624" y="2638890"/>
                <a:pt x="1508589" y="2630482"/>
              </a:cubicBezTo>
              <a:cubicBezTo>
                <a:pt x="1506718" y="2629547"/>
                <a:pt x="1503911" y="2627679"/>
                <a:pt x="1502039" y="2625810"/>
              </a:cubicBezTo>
              <a:cubicBezTo>
                <a:pt x="1477713" y="2637956"/>
                <a:pt x="1461807" y="2653839"/>
                <a:pt x="1455257" y="2665984"/>
              </a:cubicBezTo>
              <a:cubicBezTo>
                <a:pt x="1444030" y="2690276"/>
                <a:pt x="1475841" y="2806128"/>
                <a:pt x="1475841" y="2806128"/>
              </a:cubicBezTo>
              <a:lnTo>
                <a:pt x="1379470" y="2806128"/>
              </a:lnTo>
              <a:cubicBezTo>
                <a:pt x="1379470" y="2806128"/>
                <a:pt x="1412218" y="2687473"/>
                <a:pt x="1409411" y="2665984"/>
              </a:cubicBezTo>
              <a:cubicBezTo>
                <a:pt x="1408475" y="2655240"/>
                <a:pt x="1402393" y="2636087"/>
                <a:pt x="1386488" y="2619854"/>
              </a:cubicBezTo>
              <a:lnTo>
                <a:pt x="1361434" y="2603517"/>
              </a:lnTo>
              <a:lnTo>
                <a:pt x="1354208" y="2607124"/>
              </a:lnTo>
              <a:cubicBezTo>
                <a:pt x="1341109" y="2614599"/>
                <a:pt x="1332688" y="2623007"/>
                <a:pt x="1332688" y="2623007"/>
              </a:cubicBezTo>
              <a:cubicBezTo>
                <a:pt x="1332688" y="2623007"/>
                <a:pt x="1343916" y="2619270"/>
                <a:pt x="1357015" y="2612730"/>
              </a:cubicBezTo>
              <a:cubicBezTo>
                <a:pt x="1358886" y="2610861"/>
                <a:pt x="1361693" y="2608993"/>
                <a:pt x="1363564" y="2608059"/>
              </a:cubicBezTo>
              <a:cubicBezTo>
                <a:pt x="1361693" y="2613664"/>
                <a:pt x="1357015" y="2624876"/>
                <a:pt x="1346723" y="2630482"/>
              </a:cubicBezTo>
              <a:cubicBezTo>
                <a:pt x="1333624" y="2638890"/>
                <a:pt x="1315847" y="2633284"/>
                <a:pt x="1315847" y="2633284"/>
              </a:cubicBezTo>
              <a:cubicBezTo>
                <a:pt x="1315847" y="2633284"/>
                <a:pt x="1319589" y="2614599"/>
                <a:pt x="1333624" y="2607124"/>
              </a:cubicBezTo>
              <a:cubicBezTo>
                <a:pt x="1338302" y="2604322"/>
                <a:pt x="1343682" y="2603154"/>
                <a:pt x="1348711" y="2602803"/>
              </a:cubicBezTo>
              <a:lnTo>
                <a:pt x="1361202" y="2603365"/>
              </a:lnTo>
              <a:lnTo>
                <a:pt x="1354676" y="2599110"/>
              </a:lnTo>
              <a:cubicBezTo>
                <a:pt x="1341226" y="2593869"/>
                <a:pt x="1324735" y="2590774"/>
                <a:pt x="1304619" y="2591241"/>
              </a:cubicBezTo>
              <a:cubicBezTo>
                <a:pt x="1344851" y="2576293"/>
                <a:pt x="1388827" y="2594044"/>
                <a:pt x="1388827" y="2594044"/>
              </a:cubicBezTo>
              <a:cubicBezTo>
                <a:pt x="1388827" y="2594044"/>
                <a:pt x="1392569" y="2552001"/>
                <a:pt x="1362629" y="2523973"/>
              </a:cubicBezTo>
              <a:cubicBezTo>
                <a:pt x="1395376" y="2542658"/>
                <a:pt x="1413153" y="2590307"/>
                <a:pt x="1421574" y="2623007"/>
              </a:cubicBezTo>
              <a:cubicBezTo>
                <a:pt x="1436544" y="2577227"/>
                <a:pt x="1461807" y="2524907"/>
                <a:pt x="1502039" y="2500615"/>
              </a:cubicBezTo>
              <a:close/>
              <a:moveTo>
                <a:pt x="1771691" y="2500615"/>
              </a:moveTo>
              <a:cubicBezTo>
                <a:pt x="1771691" y="2500615"/>
                <a:pt x="1780111" y="2502484"/>
                <a:pt x="1783854" y="2509024"/>
              </a:cubicBezTo>
              <a:cubicBezTo>
                <a:pt x="1785725" y="2512761"/>
                <a:pt x="1785725" y="2518367"/>
                <a:pt x="1784790" y="2521170"/>
              </a:cubicBezTo>
              <a:cubicBezTo>
                <a:pt x="1784790" y="2520235"/>
                <a:pt x="1783854" y="2519301"/>
                <a:pt x="1782918" y="2517433"/>
              </a:cubicBezTo>
              <a:cubicBezTo>
                <a:pt x="1780111" y="2512761"/>
                <a:pt x="1776369" y="2508090"/>
                <a:pt x="1776369" y="2508090"/>
              </a:cubicBezTo>
              <a:cubicBezTo>
                <a:pt x="1776369" y="2508090"/>
                <a:pt x="1778240" y="2513695"/>
                <a:pt x="1781047" y="2519301"/>
              </a:cubicBezTo>
              <a:cubicBezTo>
                <a:pt x="1781983" y="2520235"/>
                <a:pt x="1781983" y="2521170"/>
                <a:pt x="1782918" y="2522104"/>
              </a:cubicBezTo>
              <a:cubicBezTo>
                <a:pt x="1780111" y="2521170"/>
                <a:pt x="1775433" y="2519301"/>
                <a:pt x="1772626" y="2514630"/>
              </a:cubicBezTo>
              <a:cubicBezTo>
                <a:pt x="1769819" y="2509024"/>
                <a:pt x="1771691" y="2500615"/>
                <a:pt x="1771691" y="2500615"/>
              </a:cubicBezTo>
              <a:close/>
              <a:moveTo>
                <a:pt x="1850285" y="2500615"/>
              </a:moveTo>
              <a:cubicBezTo>
                <a:pt x="1850285" y="2500615"/>
                <a:pt x="1852156" y="2509024"/>
                <a:pt x="1848413" y="2514630"/>
              </a:cubicBezTo>
              <a:cubicBezTo>
                <a:pt x="1846542" y="2519301"/>
                <a:pt x="1840928" y="2521170"/>
                <a:pt x="1838121" y="2522104"/>
              </a:cubicBezTo>
              <a:cubicBezTo>
                <a:pt x="1839057" y="2521170"/>
                <a:pt x="1839993" y="2520235"/>
                <a:pt x="1840928" y="2519301"/>
              </a:cubicBezTo>
              <a:cubicBezTo>
                <a:pt x="1843735" y="2513695"/>
                <a:pt x="1845606" y="2508090"/>
                <a:pt x="1845606" y="2508090"/>
              </a:cubicBezTo>
              <a:cubicBezTo>
                <a:pt x="1845606" y="2508090"/>
                <a:pt x="1841864" y="2512761"/>
                <a:pt x="1838121" y="2517433"/>
              </a:cubicBezTo>
              <a:cubicBezTo>
                <a:pt x="1838121" y="2519301"/>
                <a:pt x="1837186" y="2520235"/>
                <a:pt x="1836250" y="2521170"/>
              </a:cubicBezTo>
              <a:cubicBezTo>
                <a:pt x="1836250" y="2518367"/>
                <a:pt x="1835314" y="2512761"/>
                <a:pt x="1838121" y="2509024"/>
              </a:cubicBezTo>
              <a:cubicBezTo>
                <a:pt x="1841864" y="2502484"/>
                <a:pt x="1850285" y="2500615"/>
                <a:pt x="1850285" y="2500615"/>
              </a:cubicBezTo>
              <a:close/>
              <a:moveTo>
                <a:pt x="1884903" y="2500615"/>
              </a:moveTo>
              <a:cubicBezTo>
                <a:pt x="1838121" y="2544527"/>
                <a:pt x="1845606" y="2609927"/>
                <a:pt x="1845606" y="2609927"/>
              </a:cubicBezTo>
              <a:cubicBezTo>
                <a:pt x="1845606" y="2609927"/>
                <a:pt x="1913908" y="2581899"/>
                <a:pt x="1975661" y="2605256"/>
              </a:cubicBezTo>
              <a:cubicBezTo>
                <a:pt x="1952270" y="2604321"/>
                <a:pt x="1931686" y="2608059"/>
                <a:pt x="1912973" y="2613664"/>
              </a:cubicBezTo>
              <a:cubicBezTo>
                <a:pt x="1920458" y="2622073"/>
                <a:pt x="1923265" y="2633284"/>
                <a:pt x="1923265" y="2633284"/>
              </a:cubicBezTo>
              <a:cubicBezTo>
                <a:pt x="1923265" y="2633284"/>
                <a:pt x="1905488" y="2638890"/>
                <a:pt x="1891453" y="2630482"/>
              </a:cubicBezTo>
              <a:cubicBezTo>
                <a:pt x="1889582" y="2629547"/>
                <a:pt x="1886775" y="2627679"/>
                <a:pt x="1884903" y="2625810"/>
              </a:cubicBezTo>
              <a:cubicBezTo>
                <a:pt x="1860577" y="2637956"/>
                <a:pt x="1844671" y="2653839"/>
                <a:pt x="1838121" y="2665984"/>
              </a:cubicBezTo>
              <a:cubicBezTo>
                <a:pt x="1826894" y="2690276"/>
                <a:pt x="1858705" y="2806128"/>
                <a:pt x="1858705" y="2806128"/>
              </a:cubicBezTo>
              <a:lnTo>
                <a:pt x="1762334" y="2806128"/>
              </a:lnTo>
              <a:cubicBezTo>
                <a:pt x="1762334" y="2806128"/>
                <a:pt x="1795082" y="2687473"/>
                <a:pt x="1792275" y="2665984"/>
              </a:cubicBezTo>
              <a:cubicBezTo>
                <a:pt x="1791339" y="2655240"/>
                <a:pt x="1785257" y="2636087"/>
                <a:pt x="1769352" y="2619854"/>
              </a:cubicBezTo>
              <a:lnTo>
                <a:pt x="1744298" y="2603517"/>
              </a:lnTo>
              <a:lnTo>
                <a:pt x="1737072" y="2607124"/>
              </a:lnTo>
              <a:cubicBezTo>
                <a:pt x="1723973" y="2614599"/>
                <a:pt x="1715552" y="2623007"/>
                <a:pt x="1715552" y="2623007"/>
              </a:cubicBezTo>
              <a:cubicBezTo>
                <a:pt x="1715552" y="2623007"/>
                <a:pt x="1726780" y="2619270"/>
                <a:pt x="1739879" y="2612730"/>
              </a:cubicBezTo>
              <a:cubicBezTo>
                <a:pt x="1741750" y="2610861"/>
                <a:pt x="1744557" y="2608993"/>
                <a:pt x="1746428" y="2608059"/>
              </a:cubicBezTo>
              <a:cubicBezTo>
                <a:pt x="1744557" y="2613664"/>
                <a:pt x="1739879" y="2624876"/>
                <a:pt x="1729587" y="2630482"/>
              </a:cubicBezTo>
              <a:cubicBezTo>
                <a:pt x="1716488" y="2638890"/>
                <a:pt x="1698711" y="2633284"/>
                <a:pt x="1698711" y="2633284"/>
              </a:cubicBezTo>
              <a:cubicBezTo>
                <a:pt x="1698711" y="2633284"/>
                <a:pt x="1702453" y="2614599"/>
                <a:pt x="1716488" y="2607124"/>
              </a:cubicBezTo>
              <a:cubicBezTo>
                <a:pt x="1721166" y="2604322"/>
                <a:pt x="1726546" y="2603154"/>
                <a:pt x="1731575" y="2602803"/>
              </a:cubicBezTo>
              <a:lnTo>
                <a:pt x="1744066" y="2603365"/>
              </a:lnTo>
              <a:lnTo>
                <a:pt x="1737540" y="2599110"/>
              </a:lnTo>
              <a:cubicBezTo>
                <a:pt x="1724090" y="2593869"/>
                <a:pt x="1707599" y="2590774"/>
                <a:pt x="1687483" y="2591241"/>
              </a:cubicBezTo>
              <a:cubicBezTo>
                <a:pt x="1727715" y="2576293"/>
                <a:pt x="1771691" y="2594044"/>
                <a:pt x="1771691" y="2594044"/>
              </a:cubicBezTo>
              <a:cubicBezTo>
                <a:pt x="1771691" y="2594044"/>
                <a:pt x="1775433" y="2552001"/>
                <a:pt x="1745493" y="2523973"/>
              </a:cubicBezTo>
              <a:cubicBezTo>
                <a:pt x="1778240" y="2542658"/>
                <a:pt x="1796017" y="2590307"/>
                <a:pt x="1804438" y="2623007"/>
              </a:cubicBezTo>
              <a:cubicBezTo>
                <a:pt x="1819408" y="2577227"/>
                <a:pt x="1844671" y="2524907"/>
                <a:pt x="1884903" y="2500615"/>
              </a:cubicBezTo>
              <a:close/>
              <a:moveTo>
                <a:pt x="2154556" y="2500615"/>
              </a:moveTo>
              <a:cubicBezTo>
                <a:pt x="2154556" y="2500615"/>
                <a:pt x="2162976" y="2502484"/>
                <a:pt x="2166719" y="2509024"/>
              </a:cubicBezTo>
              <a:cubicBezTo>
                <a:pt x="2168590" y="2512761"/>
                <a:pt x="2168590" y="2518367"/>
                <a:pt x="2167655" y="2521170"/>
              </a:cubicBezTo>
              <a:cubicBezTo>
                <a:pt x="2167655" y="2520235"/>
                <a:pt x="2166719" y="2519301"/>
                <a:pt x="2165783" y="2517433"/>
              </a:cubicBezTo>
              <a:cubicBezTo>
                <a:pt x="2162976" y="2512761"/>
                <a:pt x="2159234" y="2508090"/>
                <a:pt x="2159234" y="2508090"/>
              </a:cubicBezTo>
              <a:cubicBezTo>
                <a:pt x="2159234" y="2508090"/>
                <a:pt x="2161105" y="2513695"/>
                <a:pt x="2163912" y="2519301"/>
              </a:cubicBezTo>
              <a:cubicBezTo>
                <a:pt x="2164848" y="2520235"/>
                <a:pt x="2164848" y="2521170"/>
                <a:pt x="2165783" y="2522104"/>
              </a:cubicBezTo>
              <a:cubicBezTo>
                <a:pt x="2162976" y="2521170"/>
                <a:pt x="2158298" y="2519301"/>
                <a:pt x="2155491" y="2514630"/>
              </a:cubicBezTo>
              <a:cubicBezTo>
                <a:pt x="2152684" y="2509024"/>
                <a:pt x="2154556" y="2500615"/>
                <a:pt x="2154556" y="2500615"/>
              </a:cubicBezTo>
              <a:close/>
              <a:moveTo>
                <a:pt x="2233150" y="2500615"/>
              </a:moveTo>
              <a:cubicBezTo>
                <a:pt x="2233150" y="2500615"/>
                <a:pt x="2235021" y="2509024"/>
                <a:pt x="2231278" y="2514630"/>
              </a:cubicBezTo>
              <a:cubicBezTo>
                <a:pt x="2229407" y="2519301"/>
                <a:pt x="2223793" y="2521170"/>
                <a:pt x="2220986" y="2522104"/>
              </a:cubicBezTo>
              <a:cubicBezTo>
                <a:pt x="2221922" y="2521170"/>
                <a:pt x="2222858" y="2520235"/>
                <a:pt x="2223793" y="2519301"/>
              </a:cubicBezTo>
              <a:cubicBezTo>
                <a:pt x="2226600" y="2513695"/>
                <a:pt x="2228471" y="2508090"/>
                <a:pt x="2228471" y="2508090"/>
              </a:cubicBezTo>
              <a:cubicBezTo>
                <a:pt x="2228471" y="2508090"/>
                <a:pt x="2224729" y="2512761"/>
                <a:pt x="2220986" y="2517433"/>
              </a:cubicBezTo>
              <a:cubicBezTo>
                <a:pt x="2220986" y="2519301"/>
                <a:pt x="2220051" y="2520235"/>
                <a:pt x="2219115" y="2521170"/>
              </a:cubicBezTo>
              <a:cubicBezTo>
                <a:pt x="2219115" y="2518367"/>
                <a:pt x="2218179" y="2512761"/>
                <a:pt x="2220986" y="2509024"/>
              </a:cubicBezTo>
              <a:cubicBezTo>
                <a:pt x="2224729" y="2502484"/>
                <a:pt x="2233150" y="2500615"/>
                <a:pt x="2233150" y="2500615"/>
              </a:cubicBezTo>
              <a:close/>
              <a:moveTo>
                <a:pt x="2267768" y="2500615"/>
              </a:moveTo>
              <a:cubicBezTo>
                <a:pt x="2220986" y="2544527"/>
                <a:pt x="2228471" y="2609927"/>
                <a:pt x="2228471" y="2609927"/>
              </a:cubicBezTo>
              <a:cubicBezTo>
                <a:pt x="2228471" y="2609927"/>
                <a:pt x="2296773" y="2581899"/>
                <a:pt x="2358526" y="2605256"/>
              </a:cubicBezTo>
              <a:cubicBezTo>
                <a:pt x="2335135" y="2604321"/>
                <a:pt x="2314551" y="2608059"/>
                <a:pt x="2295838" y="2613664"/>
              </a:cubicBezTo>
              <a:cubicBezTo>
                <a:pt x="2303323" y="2622073"/>
                <a:pt x="2306130" y="2633284"/>
                <a:pt x="2306130" y="2633284"/>
              </a:cubicBezTo>
              <a:cubicBezTo>
                <a:pt x="2306130" y="2633284"/>
                <a:pt x="2288353" y="2638890"/>
                <a:pt x="2274318" y="2630482"/>
              </a:cubicBezTo>
              <a:cubicBezTo>
                <a:pt x="2272447" y="2629547"/>
                <a:pt x="2269640" y="2627679"/>
                <a:pt x="2267768" y="2625810"/>
              </a:cubicBezTo>
              <a:cubicBezTo>
                <a:pt x="2243442" y="2637956"/>
                <a:pt x="2227536" y="2653839"/>
                <a:pt x="2220986" y="2665984"/>
              </a:cubicBezTo>
              <a:cubicBezTo>
                <a:pt x="2209759" y="2690276"/>
                <a:pt x="2241570" y="2806128"/>
                <a:pt x="2241570" y="2806128"/>
              </a:cubicBezTo>
              <a:lnTo>
                <a:pt x="2145199" y="2806128"/>
              </a:lnTo>
              <a:cubicBezTo>
                <a:pt x="2145199" y="2806128"/>
                <a:pt x="2177947" y="2687473"/>
                <a:pt x="2175140" y="2665984"/>
              </a:cubicBezTo>
              <a:cubicBezTo>
                <a:pt x="2174204" y="2655240"/>
                <a:pt x="2168122" y="2636087"/>
                <a:pt x="2152217" y="2619854"/>
              </a:cubicBezTo>
              <a:lnTo>
                <a:pt x="2127163" y="2603517"/>
              </a:lnTo>
              <a:lnTo>
                <a:pt x="2119937" y="2607124"/>
              </a:lnTo>
              <a:cubicBezTo>
                <a:pt x="2106838" y="2614599"/>
                <a:pt x="2098417" y="2623007"/>
                <a:pt x="2098417" y="2623007"/>
              </a:cubicBezTo>
              <a:cubicBezTo>
                <a:pt x="2098417" y="2623007"/>
                <a:pt x="2109645" y="2619270"/>
                <a:pt x="2122744" y="2612730"/>
              </a:cubicBezTo>
              <a:cubicBezTo>
                <a:pt x="2124615" y="2610861"/>
                <a:pt x="2127422" y="2608993"/>
                <a:pt x="2129293" y="2608059"/>
              </a:cubicBezTo>
              <a:cubicBezTo>
                <a:pt x="2127422" y="2613664"/>
                <a:pt x="2122744" y="2624876"/>
                <a:pt x="2112452" y="2630482"/>
              </a:cubicBezTo>
              <a:cubicBezTo>
                <a:pt x="2099353" y="2638890"/>
                <a:pt x="2081576" y="2633284"/>
                <a:pt x="2081576" y="2633284"/>
              </a:cubicBezTo>
              <a:cubicBezTo>
                <a:pt x="2081576" y="2633284"/>
                <a:pt x="2085318" y="2614599"/>
                <a:pt x="2099353" y="2607124"/>
              </a:cubicBezTo>
              <a:cubicBezTo>
                <a:pt x="2104031" y="2604322"/>
                <a:pt x="2109411" y="2603154"/>
                <a:pt x="2114440" y="2602803"/>
              </a:cubicBezTo>
              <a:lnTo>
                <a:pt x="2126930" y="2603365"/>
              </a:lnTo>
              <a:lnTo>
                <a:pt x="2120405" y="2599110"/>
              </a:lnTo>
              <a:cubicBezTo>
                <a:pt x="2106955" y="2593869"/>
                <a:pt x="2090464" y="2590774"/>
                <a:pt x="2070348" y="2591241"/>
              </a:cubicBezTo>
              <a:cubicBezTo>
                <a:pt x="2110580" y="2576293"/>
                <a:pt x="2154556" y="2594044"/>
                <a:pt x="2154556" y="2594044"/>
              </a:cubicBezTo>
              <a:cubicBezTo>
                <a:pt x="2154556" y="2594044"/>
                <a:pt x="2158298" y="2552001"/>
                <a:pt x="2128358" y="2523973"/>
              </a:cubicBezTo>
              <a:cubicBezTo>
                <a:pt x="2161105" y="2542658"/>
                <a:pt x="2178882" y="2590307"/>
                <a:pt x="2187303" y="2623007"/>
              </a:cubicBezTo>
              <a:cubicBezTo>
                <a:pt x="2202273" y="2577227"/>
                <a:pt x="2227536" y="2524907"/>
                <a:pt x="2267768" y="2500615"/>
              </a:cubicBezTo>
              <a:close/>
              <a:moveTo>
                <a:pt x="2537421" y="2500615"/>
              </a:moveTo>
              <a:cubicBezTo>
                <a:pt x="2537421" y="2500615"/>
                <a:pt x="2545841" y="2502484"/>
                <a:pt x="2549584" y="2509024"/>
              </a:cubicBezTo>
              <a:cubicBezTo>
                <a:pt x="2551455" y="2512761"/>
                <a:pt x="2551455" y="2518367"/>
                <a:pt x="2550520" y="2521170"/>
              </a:cubicBezTo>
              <a:cubicBezTo>
                <a:pt x="2550520" y="2520235"/>
                <a:pt x="2549584" y="2519301"/>
                <a:pt x="2548648" y="2517433"/>
              </a:cubicBezTo>
              <a:cubicBezTo>
                <a:pt x="2545841" y="2512761"/>
                <a:pt x="2542099" y="2508090"/>
                <a:pt x="2542099" y="2508090"/>
              </a:cubicBezTo>
              <a:cubicBezTo>
                <a:pt x="2542099" y="2508090"/>
                <a:pt x="2543970" y="2513695"/>
                <a:pt x="2546777" y="2519301"/>
              </a:cubicBezTo>
              <a:cubicBezTo>
                <a:pt x="2547713" y="2520235"/>
                <a:pt x="2547713" y="2521170"/>
                <a:pt x="2548648" y="2522104"/>
              </a:cubicBezTo>
              <a:cubicBezTo>
                <a:pt x="2545841" y="2521170"/>
                <a:pt x="2541163" y="2519301"/>
                <a:pt x="2538356" y="2514630"/>
              </a:cubicBezTo>
              <a:cubicBezTo>
                <a:pt x="2535549" y="2509024"/>
                <a:pt x="2537421" y="2500615"/>
                <a:pt x="2537421" y="2500615"/>
              </a:cubicBezTo>
              <a:close/>
              <a:moveTo>
                <a:pt x="2616014" y="2500615"/>
              </a:moveTo>
              <a:cubicBezTo>
                <a:pt x="2616014" y="2500615"/>
                <a:pt x="2617886" y="2509024"/>
                <a:pt x="2614143" y="2514630"/>
              </a:cubicBezTo>
              <a:cubicBezTo>
                <a:pt x="2612272" y="2519301"/>
                <a:pt x="2606658" y="2521170"/>
                <a:pt x="2603851" y="2522104"/>
              </a:cubicBezTo>
              <a:cubicBezTo>
                <a:pt x="2604786" y="2521170"/>
                <a:pt x="2605722" y="2520235"/>
                <a:pt x="2606658" y="2519301"/>
              </a:cubicBezTo>
              <a:cubicBezTo>
                <a:pt x="2609465" y="2513695"/>
                <a:pt x="2611336" y="2508090"/>
                <a:pt x="2611336" y="2508090"/>
              </a:cubicBezTo>
              <a:cubicBezTo>
                <a:pt x="2611336" y="2508090"/>
                <a:pt x="2607594" y="2512761"/>
                <a:pt x="2603851" y="2517433"/>
              </a:cubicBezTo>
              <a:cubicBezTo>
                <a:pt x="2603851" y="2519301"/>
                <a:pt x="2602916" y="2520235"/>
                <a:pt x="2601980" y="2521170"/>
              </a:cubicBezTo>
              <a:cubicBezTo>
                <a:pt x="2601980" y="2518367"/>
                <a:pt x="2601044" y="2512761"/>
                <a:pt x="2603851" y="2509024"/>
              </a:cubicBezTo>
              <a:cubicBezTo>
                <a:pt x="2607594" y="2502484"/>
                <a:pt x="2616014" y="2500615"/>
                <a:pt x="2616014" y="2500615"/>
              </a:cubicBezTo>
              <a:close/>
              <a:moveTo>
                <a:pt x="2650633" y="2500615"/>
              </a:moveTo>
              <a:cubicBezTo>
                <a:pt x="2603851" y="2544527"/>
                <a:pt x="2611336" y="2609927"/>
                <a:pt x="2611336" y="2609927"/>
              </a:cubicBezTo>
              <a:cubicBezTo>
                <a:pt x="2611336" y="2609927"/>
                <a:pt x="2679638" y="2581899"/>
                <a:pt x="2741390" y="2605256"/>
              </a:cubicBezTo>
              <a:cubicBezTo>
                <a:pt x="2718000" y="2604321"/>
                <a:pt x="2697415" y="2608059"/>
                <a:pt x="2678702" y="2613664"/>
              </a:cubicBezTo>
              <a:cubicBezTo>
                <a:pt x="2686188" y="2622073"/>
                <a:pt x="2688995" y="2633284"/>
                <a:pt x="2688995" y="2633284"/>
              </a:cubicBezTo>
              <a:cubicBezTo>
                <a:pt x="2688995" y="2633284"/>
                <a:pt x="2671217" y="2638890"/>
                <a:pt x="2657183" y="2630482"/>
              </a:cubicBezTo>
              <a:cubicBezTo>
                <a:pt x="2655312" y="2629547"/>
                <a:pt x="2652505" y="2627679"/>
                <a:pt x="2650633" y="2625810"/>
              </a:cubicBezTo>
              <a:cubicBezTo>
                <a:pt x="2626307" y="2637956"/>
                <a:pt x="2610401" y="2653839"/>
                <a:pt x="2603851" y="2665984"/>
              </a:cubicBezTo>
              <a:cubicBezTo>
                <a:pt x="2592623" y="2690276"/>
                <a:pt x="2624435" y="2806128"/>
                <a:pt x="2624435" y="2806128"/>
              </a:cubicBezTo>
              <a:lnTo>
                <a:pt x="2528064" y="2806128"/>
              </a:lnTo>
              <a:cubicBezTo>
                <a:pt x="2528064" y="2806128"/>
                <a:pt x="2560812" y="2687473"/>
                <a:pt x="2558005" y="2665984"/>
              </a:cubicBezTo>
              <a:cubicBezTo>
                <a:pt x="2557069" y="2655240"/>
                <a:pt x="2550987" y="2636087"/>
                <a:pt x="2535082" y="2619854"/>
              </a:cubicBezTo>
              <a:lnTo>
                <a:pt x="2510028" y="2603517"/>
              </a:lnTo>
              <a:lnTo>
                <a:pt x="2502802" y="2607124"/>
              </a:lnTo>
              <a:cubicBezTo>
                <a:pt x="2489703" y="2614599"/>
                <a:pt x="2481282" y="2623007"/>
                <a:pt x="2481282" y="2623007"/>
              </a:cubicBezTo>
              <a:cubicBezTo>
                <a:pt x="2481282" y="2623007"/>
                <a:pt x="2492510" y="2619270"/>
                <a:pt x="2505609" y="2612730"/>
              </a:cubicBezTo>
              <a:cubicBezTo>
                <a:pt x="2507480" y="2610861"/>
                <a:pt x="2510287" y="2608993"/>
                <a:pt x="2512158" y="2608059"/>
              </a:cubicBezTo>
              <a:cubicBezTo>
                <a:pt x="2510287" y="2613664"/>
                <a:pt x="2505609" y="2624876"/>
                <a:pt x="2495317" y="2630482"/>
              </a:cubicBezTo>
              <a:cubicBezTo>
                <a:pt x="2482218" y="2638890"/>
                <a:pt x="2464441" y="2633284"/>
                <a:pt x="2464441" y="2633284"/>
              </a:cubicBezTo>
              <a:cubicBezTo>
                <a:pt x="2464441" y="2633284"/>
                <a:pt x="2468183" y="2614599"/>
                <a:pt x="2482218" y="2607124"/>
              </a:cubicBezTo>
              <a:cubicBezTo>
                <a:pt x="2486896" y="2604322"/>
                <a:pt x="2492276" y="2603154"/>
                <a:pt x="2497305" y="2602803"/>
              </a:cubicBezTo>
              <a:lnTo>
                <a:pt x="2509795" y="2603365"/>
              </a:lnTo>
              <a:lnTo>
                <a:pt x="2503270" y="2599110"/>
              </a:lnTo>
              <a:cubicBezTo>
                <a:pt x="2489820" y="2593869"/>
                <a:pt x="2473329" y="2590774"/>
                <a:pt x="2453213" y="2591241"/>
              </a:cubicBezTo>
              <a:cubicBezTo>
                <a:pt x="2493445" y="2576293"/>
                <a:pt x="2537421" y="2594044"/>
                <a:pt x="2537421" y="2594044"/>
              </a:cubicBezTo>
              <a:cubicBezTo>
                <a:pt x="2537421" y="2594044"/>
                <a:pt x="2541163" y="2552001"/>
                <a:pt x="2511223" y="2523973"/>
              </a:cubicBezTo>
              <a:cubicBezTo>
                <a:pt x="2543970" y="2542658"/>
                <a:pt x="2561747" y="2590307"/>
                <a:pt x="2570168" y="2623007"/>
              </a:cubicBezTo>
              <a:cubicBezTo>
                <a:pt x="2585138" y="2577227"/>
                <a:pt x="2610401" y="2524907"/>
                <a:pt x="2650633" y="2500615"/>
              </a:cubicBezTo>
              <a:close/>
              <a:moveTo>
                <a:pt x="2920286" y="2500615"/>
              </a:moveTo>
              <a:cubicBezTo>
                <a:pt x="2920286" y="2500615"/>
                <a:pt x="2928706" y="2502484"/>
                <a:pt x="2932449" y="2509024"/>
              </a:cubicBezTo>
              <a:cubicBezTo>
                <a:pt x="2934320" y="2512761"/>
                <a:pt x="2934320" y="2518367"/>
                <a:pt x="2933384" y="2521170"/>
              </a:cubicBezTo>
              <a:cubicBezTo>
                <a:pt x="2933384" y="2520235"/>
                <a:pt x="2932449" y="2519301"/>
                <a:pt x="2931513" y="2517433"/>
              </a:cubicBezTo>
              <a:cubicBezTo>
                <a:pt x="2928706" y="2512761"/>
                <a:pt x="2924964" y="2508090"/>
                <a:pt x="2924964" y="2508090"/>
              </a:cubicBezTo>
              <a:cubicBezTo>
                <a:pt x="2924964" y="2508090"/>
                <a:pt x="2926835" y="2513695"/>
                <a:pt x="2929642" y="2519301"/>
              </a:cubicBezTo>
              <a:cubicBezTo>
                <a:pt x="2930577" y="2520235"/>
                <a:pt x="2930577" y="2521170"/>
                <a:pt x="2931513" y="2522104"/>
              </a:cubicBezTo>
              <a:cubicBezTo>
                <a:pt x="2928706" y="2521170"/>
                <a:pt x="2924028" y="2519301"/>
                <a:pt x="2921221" y="2514630"/>
              </a:cubicBezTo>
              <a:cubicBezTo>
                <a:pt x="2918414" y="2509024"/>
                <a:pt x="2920286" y="2500615"/>
                <a:pt x="2920286" y="2500615"/>
              </a:cubicBezTo>
              <a:close/>
              <a:moveTo>
                <a:pt x="2998880" y="2500615"/>
              </a:moveTo>
              <a:cubicBezTo>
                <a:pt x="2998880" y="2500615"/>
                <a:pt x="3000750" y="2509024"/>
                <a:pt x="2997008" y="2514630"/>
              </a:cubicBezTo>
              <a:cubicBezTo>
                <a:pt x="2995137" y="2519301"/>
                <a:pt x="2989523" y="2521170"/>
                <a:pt x="2986716" y="2522104"/>
              </a:cubicBezTo>
              <a:cubicBezTo>
                <a:pt x="2987652" y="2521170"/>
                <a:pt x="2988587" y="2520235"/>
                <a:pt x="2989523" y="2519301"/>
              </a:cubicBezTo>
              <a:cubicBezTo>
                <a:pt x="2992330" y="2513695"/>
                <a:pt x="2994201" y="2508090"/>
                <a:pt x="2994201" y="2508090"/>
              </a:cubicBezTo>
              <a:cubicBezTo>
                <a:pt x="2994201" y="2508090"/>
                <a:pt x="2990459" y="2512761"/>
                <a:pt x="2986716" y="2517433"/>
              </a:cubicBezTo>
              <a:cubicBezTo>
                <a:pt x="2986716" y="2519301"/>
                <a:pt x="2985781" y="2520235"/>
                <a:pt x="2984845" y="2521170"/>
              </a:cubicBezTo>
              <a:cubicBezTo>
                <a:pt x="2984845" y="2518367"/>
                <a:pt x="2983909" y="2512761"/>
                <a:pt x="2986716" y="2509024"/>
              </a:cubicBezTo>
              <a:cubicBezTo>
                <a:pt x="2990459" y="2502484"/>
                <a:pt x="2998880" y="2500615"/>
                <a:pt x="2998880" y="2500615"/>
              </a:cubicBezTo>
              <a:close/>
              <a:moveTo>
                <a:pt x="3033498" y="2500615"/>
              </a:moveTo>
              <a:cubicBezTo>
                <a:pt x="2986716" y="2544527"/>
                <a:pt x="2994201" y="2609927"/>
                <a:pt x="2994201" y="2609927"/>
              </a:cubicBezTo>
              <a:cubicBezTo>
                <a:pt x="2994201" y="2609927"/>
                <a:pt x="3062503" y="2581899"/>
                <a:pt x="3124256" y="2605256"/>
              </a:cubicBezTo>
              <a:cubicBezTo>
                <a:pt x="3100864" y="2604321"/>
                <a:pt x="3080280" y="2608059"/>
                <a:pt x="3061568" y="2613664"/>
              </a:cubicBezTo>
              <a:cubicBezTo>
                <a:pt x="3069053" y="2622073"/>
                <a:pt x="3071859" y="2633284"/>
                <a:pt x="3071859" y="2633284"/>
              </a:cubicBezTo>
              <a:cubicBezTo>
                <a:pt x="3071859" y="2633284"/>
                <a:pt x="3054082" y="2638890"/>
                <a:pt x="3040048" y="2630482"/>
              </a:cubicBezTo>
              <a:cubicBezTo>
                <a:pt x="3038176" y="2629547"/>
                <a:pt x="3035370" y="2627679"/>
                <a:pt x="3033498" y="2625810"/>
              </a:cubicBezTo>
              <a:cubicBezTo>
                <a:pt x="3009171" y="2637956"/>
                <a:pt x="2993266" y="2653839"/>
                <a:pt x="2986716" y="2665984"/>
              </a:cubicBezTo>
              <a:cubicBezTo>
                <a:pt x="2975488" y="2690276"/>
                <a:pt x="3007300" y="2806128"/>
                <a:pt x="3007300" y="2806128"/>
              </a:cubicBezTo>
              <a:lnTo>
                <a:pt x="2910929" y="2806128"/>
              </a:lnTo>
              <a:cubicBezTo>
                <a:pt x="2910929" y="2806128"/>
                <a:pt x="2943677" y="2687473"/>
                <a:pt x="2940870" y="2665984"/>
              </a:cubicBezTo>
              <a:cubicBezTo>
                <a:pt x="2939934" y="2655240"/>
                <a:pt x="2933852" y="2636087"/>
                <a:pt x="2917946" y="2619854"/>
              </a:cubicBezTo>
              <a:lnTo>
                <a:pt x="2892892" y="2603517"/>
              </a:lnTo>
              <a:lnTo>
                <a:pt x="2885667" y="2607124"/>
              </a:lnTo>
              <a:cubicBezTo>
                <a:pt x="2872567" y="2614599"/>
                <a:pt x="2864146" y="2623007"/>
                <a:pt x="2864146" y="2623007"/>
              </a:cubicBezTo>
              <a:cubicBezTo>
                <a:pt x="2864146" y="2623007"/>
                <a:pt x="2875375" y="2619270"/>
                <a:pt x="2888473" y="2612730"/>
              </a:cubicBezTo>
              <a:cubicBezTo>
                <a:pt x="2890345" y="2610861"/>
                <a:pt x="2893151" y="2608993"/>
                <a:pt x="2895023" y="2608059"/>
              </a:cubicBezTo>
              <a:cubicBezTo>
                <a:pt x="2893151" y="2613664"/>
                <a:pt x="2888473" y="2624876"/>
                <a:pt x="2878182" y="2630482"/>
              </a:cubicBezTo>
              <a:cubicBezTo>
                <a:pt x="2865083" y="2638890"/>
                <a:pt x="2847305" y="2633284"/>
                <a:pt x="2847305" y="2633284"/>
              </a:cubicBezTo>
              <a:cubicBezTo>
                <a:pt x="2847305" y="2633284"/>
                <a:pt x="2851048" y="2614599"/>
                <a:pt x="2865083" y="2607124"/>
              </a:cubicBezTo>
              <a:cubicBezTo>
                <a:pt x="2869761" y="2604322"/>
                <a:pt x="2875141" y="2603154"/>
                <a:pt x="2880170" y="2602803"/>
              </a:cubicBezTo>
              <a:lnTo>
                <a:pt x="2892660" y="2603365"/>
              </a:lnTo>
              <a:lnTo>
                <a:pt x="2886135" y="2599110"/>
              </a:lnTo>
              <a:cubicBezTo>
                <a:pt x="2872685" y="2593869"/>
                <a:pt x="2856194" y="2590774"/>
                <a:pt x="2836078" y="2591241"/>
              </a:cubicBezTo>
              <a:cubicBezTo>
                <a:pt x="2876310" y="2576293"/>
                <a:pt x="2920286" y="2594044"/>
                <a:pt x="2920286" y="2594044"/>
              </a:cubicBezTo>
              <a:cubicBezTo>
                <a:pt x="2920286" y="2594044"/>
                <a:pt x="2924028" y="2552001"/>
                <a:pt x="2894088" y="2523973"/>
              </a:cubicBezTo>
              <a:cubicBezTo>
                <a:pt x="2926835" y="2542658"/>
                <a:pt x="2944612" y="2590307"/>
                <a:pt x="2953033" y="2623007"/>
              </a:cubicBezTo>
              <a:cubicBezTo>
                <a:pt x="2968003" y="2577227"/>
                <a:pt x="2993266" y="2524907"/>
                <a:pt x="3033498" y="2500615"/>
              </a:cubicBezTo>
              <a:close/>
              <a:moveTo>
                <a:pt x="3303151" y="2500615"/>
              </a:moveTo>
              <a:cubicBezTo>
                <a:pt x="3303151" y="2500615"/>
                <a:pt x="3311571" y="2502484"/>
                <a:pt x="3315314" y="2509024"/>
              </a:cubicBezTo>
              <a:cubicBezTo>
                <a:pt x="3317185" y="2512761"/>
                <a:pt x="3317185" y="2518367"/>
                <a:pt x="3316250" y="2521170"/>
              </a:cubicBezTo>
              <a:cubicBezTo>
                <a:pt x="3316250" y="2520235"/>
                <a:pt x="3315314" y="2519301"/>
                <a:pt x="3314378" y="2517433"/>
              </a:cubicBezTo>
              <a:cubicBezTo>
                <a:pt x="3311571" y="2512761"/>
                <a:pt x="3307829" y="2508090"/>
                <a:pt x="3307829" y="2508090"/>
              </a:cubicBezTo>
              <a:cubicBezTo>
                <a:pt x="3307829" y="2508090"/>
                <a:pt x="3309700" y="2513695"/>
                <a:pt x="3312507" y="2519301"/>
              </a:cubicBezTo>
              <a:cubicBezTo>
                <a:pt x="3313442" y="2520235"/>
                <a:pt x="3313442" y="2521170"/>
                <a:pt x="3314378" y="2522104"/>
              </a:cubicBezTo>
              <a:cubicBezTo>
                <a:pt x="3311571" y="2521170"/>
                <a:pt x="3306893" y="2519301"/>
                <a:pt x="3304086" y="2514630"/>
              </a:cubicBezTo>
              <a:cubicBezTo>
                <a:pt x="3301279" y="2509024"/>
                <a:pt x="3303151" y="2500615"/>
                <a:pt x="3303151" y="2500615"/>
              </a:cubicBezTo>
              <a:close/>
              <a:moveTo>
                <a:pt x="3381745" y="2500615"/>
              </a:moveTo>
              <a:cubicBezTo>
                <a:pt x="3381745" y="2500615"/>
                <a:pt x="3383616" y="2509024"/>
                <a:pt x="3379873" y="2514630"/>
              </a:cubicBezTo>
              <a:cubicBezTo>
                <a:pt x="3378002" y="2519301"/>
                <a:pt x="3372388" y="2521170"/>
                <a:pt x="3369581" y="2522104"/>
              </a:cubicBezTo>
              <a:cubicBezTo>
                <a:pt x="3370517" y="2521170"/>
                <a:pt x="3371452" y="2520235"/>
                <a:pt x="3372388" y="2519301"/>
              </a:cubicBezTo>
              <a:cubicBezTo>
                <a:pt x="3375195" y="2513695"/>
                <a:pt x="3377066" y="2508090"/>
                <a:pt x="3377066" y="2508090"/>
              </a:cubicBezTo>
              <a:cubicBezTo>
                <a:pt x="3377066" y="2508090"/>
                <a:pt x="3373324" y="2512761"/>
                <a:pt x="3369581" y="2517433"/>
              </a:cubicBezTo>
              <a:cubicBezTo>
                <a:pt x="3369581" y="2519301"/>
                <a:pt x="3368645" y="2520235"/>
                <a:pt x="3367710" y="2521170"/>
              </a:cubicBezTo>
              <a:cubicBezTo>
                <a:pt x="3367710" y="2518367"/>
                <a:pt x="3366774" y="2512761"/>
                <a:pt x="3369581" y="2509024"/>
              </a:cubicBezTo>
              <a:cubicBezTo>
                <a:pt x="3373324" y="2502484"/>
                <a:pt x="3381745" y="2500615"/>
                <a:pt x="3381745" y="2500615"/>
              </a:cubicBezTo>
              <a:close/>
              <a:moveTo>
                <a:pt x="3416363" y="2500615"/>
              </a:moveTo>
              <a:cubicBezTo>
                <a:pt x="3369581" y="2544527"/>
                <a:pt x="3377066" y="2609927"/>
                <a:pt x="3377066" y="2609927"/>
              </a:cubicBezTo>
              <a:cubicBezTo>
                <a:pt x="3377066" y="2609927"/>
                <a:pt x="3445368" y="2581899"/>
                <a:pt x="3507121" y="2605256"/>
              </a:cubicBezTo>
              <a:cubicBezTo>
                <a:pt x="3483729" y="2604321"/>
                <a:pt x="3463145" y="2608059"/>
                <a:pt x="3444433" y="2613664"/>
              </a:cubicBezTo>
              <a:cubicBezTo>
                <a:pt x="3451917" y="2622073"/>
                <a:pt x="3454724" y="2633284"/>
                <a:pt x="3454724" y="2633284"/>
              </a:cubicBezTo>
              <a:cubicBezTo>
                <a:pt x="3454724" y="2633284"/>
                <a:pt x="3436947" y="2638890"/>
                <a:pt x="3422913" y="2630482"/>
              </a:cubicBezTo>
              <a:cubicBezTo>
                <a:pt x="3421041" y="2629547"/>
                <a:pt x="3418234" y="2627679"/>
                <a:pt x="3416363" y="2625810"/>
              </a:cubicBezTo>
              <a:cubicBezTo>
                <a:pt x="3392036" y="2637956"/>
                <a:pt x="3376130" y="2653839"/>
                <a:pt x="3369581" y="2665984"/>
              </a:cubicBezTo>
              <a:cubicBezTo>
                <a:pt x="3358353" y="2690276"/>
                <a:pt x="3390165" y="2806128"/>
                <a:pt x="3390165" y="2806128"/>
              </a:cubicBezTo>
              <a:lnTo>
                <a:pt x="3293794" y="2806128"/>
              </a:lnTo>
              <a:cubicBezTo>
                <a:pt x="3293794" y="2806128"/>
                <a:pt x="3326541" y="2687473"/>
                <a:pt x="3323735" y="2665984"/>
              </a:cubicBezTo>
              <a:cubicBezTo>
                <a:pt x="3322798" y="2655240"/>
                <a:pt x="3316717" y="2636087"/>
                <a:pt x="3300811" y="2619854"/>
              </a:cubicBezTo>
              <a:lnTo>
                <a:pt x="3275758" y="2603517"/>
              </a:lnTo>
              <a:lnTo>
                <a:pt x="3268531" y="2607124"/>
              </a:lnTo>
              <a:cubicBezTo>
                <a:pt x="3255432" y="2614599"/>
                <a:pt x="3247012" y="2623007"/>
                <a:pt x="3247012" y="2623007"/>
              </a:cubicBezTo>
              <a:cubicBezTo>
                <a:pt x="3247012" y="2623007"/>
                <a:pt x="3258240" y="2619270"/>
                <a:pt x="3271339" y="2612730"/>
              </a:cubicBezTo>
              <a:cubicBezTo>
                <a:pt x="3273210" y="2610861"/>
                <a:pt x="3276017" y="2608993"/>
                <a:pt x="3277888" y="2608059"/>
              </a:cubicBezTo>
              <a:cubicBezTo>
                <a:pt x="3276017" y="2613664"/>
                <a:pt x="3271339" y="2624876"/>
                <a:pt x="3261047" y="2630482"/>
              </a:cubicBezTo>
              <a:cubicBezTo>
                <a:pt x="3247947" y="2638890"/>
                <a:pt x="3230170" y="2633284"/>
                <a:pt x="3230170" y="2633284"/>
              </a:cubicBezTo>
              <a:cubicBezTo>
                <a:pt x="3230170" y="2633284"/>
                <a:pt x="3233913" y="2614599"/>
                <a:pt x="3247947" y="2607124"/>
              </a:cubicBezTo>
              <a:cubicBezTo>
                <a:pt x="3252626" y="2604322"/>
                <a:pt x="3258006" y="2603154"/>
                <a:pt x="3263035" y="2602803"/>
              </a:cubicBezTo>
              <a:lnTo>
                <a:pt x="3275525" y="2603365"/>
              </a:lnTo>
              <a:lnTo>
                <a:pt x="3269000" y="2599110"/>
              </a:lnTo>
              <a:cubicBezTo>
                <a:pt x="3255550" y="2593869"/>
                <a:pt x="3239059" y="2590774"/>
                <a:pt x="3218943" y="2591241"/>
              </a:cubicBezTo>
              <a:cubicBezTo>
                <a:pt x="3259175" y="2576293"/>
                <a:pt x="3303151" y="2594044"/>
                <a:pt x="3303151" y="2594044"/>
              </a:cubicBezTo>
              <a:cubicBezTo>
                <a:pt x="3303151" y="2594044"/>
                <a:pt x="3306893" y="2552001"/>
                <a:pt x="3276952" y="2523973"/>
              </a:cubicBezTo>
              <a:cubicBezTo>
                <a:pt x="3309700" y="2542658"/>
                <a:pt x="3327477" y="2590307"/>
                <a:pt x="3335898" y="2623007"/>
              </a:cubicBezTo>
              <a:cubicBezTo>
                <a:pt x="3350868" y="2577227"/>
                <a:pt x="3376130" y="2524907"/>
                <a:pt x="3416363" y="2500615"/>
              </a:cubicBezTo>
              <a:close/>
              <a:moveTo>
                <a:pt x="3686014" y="2500615"/>
              </a:moveTo>
              <a:cubicBezTo>
                <a:pt x="3686014" y="2500615"/>
                <a:pt x="3694435" y="2502484"/>
                <a:pt x="3698176" y="2509024"/>
              </a:cubicBezTo>
              <a:cubicBezTo>
                <a:pt x="3700047" y="2512761"/>
                <a:pt x="3700047" y="2518367"/>
                <a:pt x="3699114" y="2521170"/>
              </a:cubicBezTo>
              <a:cubicBezTo>
                <a:pt x="3699114" y="2520235"/>
                <a:pt x="3698176" y="2519301"/>
                <a:pt x="3697242" y="2517433"/>
              </a:cubicBezTo>
              <a:cubicBezTo>
                <a:pt x="3694435" y="2512761"/>
                <a:pt x="3690694" y="2508090"/>
                <a:pt x="3690694" y="2508090"/>
              </a:cubicBezTo>
              <a:cubicBezTo>
                <a:pt x="3690694" y="2508090"/>
                <a:pt x="3692564" y="2513695"/>
                <a:pt x="3695372" y="2519301"/>
              </a:cubicBezTo>
              <a:cubicBezTo>
                <a:pt x="3696306" y="2520235"/>
                <a:pt x="3696306" y="2521170"/>
                <a:pt x="3697242" y="2522104"/>
              </a:cubicBezTo>
              <a:cubicBezTo>
                <a:pt x="3694435" y="2521170"/>
                <a:pt x="3689755" y="2519301"/>
                <a:pt x="3686951" y="2514630"/>
              </a:cubicBezTo>
              <a:cubicBezTo>
                <a:pt x="3684144" y="2509024"/>
                <a:pt x="3686014" y="2500615"/>
                <a:pt x="3686014" y="2500615"/>
              </a:cubicBezTo>
              <a:close/>
              <a:moveTo>
                <a:pt x="3764606" y="2500615"/>
              </a:moveTo>
              <a:cubicBezTo>
                <a:pt x="3764606" y="2500615"/>
                <a:pt x="3766480" y="2509024"/>
                <a:pt x="3762735" y="2514630"/>
              </a:cubicBezTo>
              <a:cubicBezTo>
                <a:pt x="3760864" y="2519301"/>
                <a:pt x="3755252" y="2521170"/>
                <a:pt x="3752443" y="2522104"/>
              </a:cubicBezTo>
              <a:cubicBezTo>
                <a:pt x="3753382" y="2521170"/>
                <a:pt x="3754314" y="2520235"/>
                <a:pt x="3755252" y="2519301"/>
              </a:cubicBezTo>
              <a:cubicBezTo>
                <a:pt x="3758060" y="2513695"/>
                <a:pt x="3759930" y="2508090"/>
                <a:pt x="3759930" y="2508090"/>
              </a:cubicBezTo>
              <a:cubicBezTo>
                <a:pt x="3759930" y="2508090"/>
                <a:pt x="3756186" y="2512761"/>
                <a:pt x="3752443" y="2517433"/>
              </a:cubicBezTo>
              <a:cubicBezTo>
                <a:pt x="3752443" y="2519301"/>
                <a:pt x="3751510" y="2520235"/>
                <a:pt x="3750572" y="2521170"/>
              </a:cubicBezTo>
              <a:cubicBezTo>
                <a:pt x="3750572" y="2518367"/>
                <a:pt x="3749639" y="2512761"/>
                <a:pt x="3752443" y="2509024"/>
              </a:cubicBezTo>
              <a:cubicBezTo>
                <a:pt x="3756186" y="2502484"/>
                <a:pt x="3764606" y="2500615"/>
                <a:pt x="3764606" y="2500615"/>
              </a:cubicBezTo>
              <a:close/>
              <a:moveTo>
                <a:pt x="3799228" y="2500615"/>
              </a:moveTo>
              <a:cubicBezTo>
                <a:pt x="3752443" y="2544527"/>
                <a:pt x="3759930" y="2609927"/>
                <a:pt x="3759930" y="2609927"/>
              </a:cubicBezTo>
              <a:cubicBezTo>
                <a:pt x="3759930" y="2609927"/>
                <a:pt x="3828232" y="2581899"/>
                <a:pt x="3889986" y="2605256"/>
              </a:cubicBezTo>
              <a:cubicBezTo>
                <a:pt x="3866594" y="2604321"/>
                <a:pt x="3846010" y="2608059"/>
                <a:pt x="3827294" y="2613664"/>
              </a:cubicBezTo>
              <a:cubicBezTo>
                <a:pt x="3834782" y="2622073"/>
                <a:pt x="3837589" y="2633284"/>
                <a:pt x="3837589" y="2633284"/>
              </a:cubicBezTo>
              <a:cubicBezTo>
                <a:pt x="3837589" y="2633284"/>
                <a:pt x="3819810" y="2638890"/>
                <a:pt x="3805777" y="2630482"/>
              </a:cubicBezTo>
              <a:cubicBezTo>
                <a:pt x="3803906" y="2629547"/>
                <a:pt x="3801097" y="2627679"/>
                <a:pt x="3799228" y="2625810"/>
              </a:cubicBezTo>
              <a:cubicBezTo>
                <a:pt x="3774901" y="2637956"/>
                <a:pt x="3758993" y="2653839"/>
                <a:pt x="3752443" y="2665984"/>
              </a:cubicBezTo>
              <a:cubicBezTo>
                <a:pt x="3741218" y="2690276"/>
                <a:pt x="3773027" y="2806128"/>
                <a:pt x="3773027" y="2806128"/>
              </a:cubicBezTo>
              <a:lnTo>
                <a:pt x="3676656" y="2806128"/>
              </a:lnTo>
              <a:cubicBezTo>
                <a:pt x="3676656" y="2806128"/>
                <a:pt x="3709406" y="2687473"/>
                <a:pt x="3706597" y="2665984"/>
              </a:cubicBezTo>
              <a:cubicBezTo>
                <a:pt x="3705663" y="2655240"/>
                <a:pt x="3699582" y="2636087"/>
                <a:pt x="3683675" y="2619854"/>
              </a:cubicBezTo>
              <a:lnTo>
                <a:pt x="3658622" y="2603517"/>
              </a:lnTo>
              <a:lnTo>
                <a:pt x="3651396" y="2607124"/>
              </a:lnTo>
              <a:cubicBezTo>
                <a:pt x="3638297" y="2614599"/>
                <a:pt x="3629876" y="2623007"/>
                <a:pt x="3629876" y="2623007"/>
              </a:cubicBezTo>
              <a:cubicBezTo>
                <a:pt x="3629876" y="2623007"/>
                <a:pt x="3641102" y="2619270"/>
                <a:pt x="3654201" y="2612730"/>
              </a:cubicBezTo>
              <a:cubicBezTo>
                <a:pt x="3656072" y="2610861"/>
                <a:pt x="3658881" y="2608993"/>
                <a:pt x="3660751" y="2608059"/>
              </a:cubicBezTo>
              <a:cubicBezTo>
                <a:pt x="3658881" y="2613664"/>
                <a:pt x="3654201" y="2624876"/>
                <a:pt x="3643909" y="2630482"/>
              </a:cubicBezTo>
              <a:cubicBezTo>
                <a:pt x="3630810" y="2638890"/>
                <a:pt x="3613035" y="2633284"/>
                <a:pt x="3613035" y="2633284"/>
              </a:cubicBezTo>
              <a:cubicBezTo>
                <a:pt x="3613035" y="2633284"/>
                <a:pt x="3616776" y="2614599"/>
                <a:pt x="3630810" y="2607124"/>
              </a:cubicBezTo>
              <a:cubicBezTo>
                <a:pt x="3635488" y="2604322"/>
                <a:pt x="3640869" y="2603154"/>
                <a:pt x="3645897" y="2602803"/>
              </a:cubicBezTo>
              <a:lnTo>
                <a:pt x="3658390" y="2603365"/>
              </a:lnTo>
              <a:lnTo>
                <a:pt x="3651862" y="2599110"/>
              </a:lnTo>
              <a:cubicBezTo>
                <a:pt x="3638413" y="2593869"/>
                <a:pt x="3621923" y="2590774"/>
                <a:pt x="3601807" y="2591241"/>
              </a:cubicBezTo>
              <a:cubicBezTo>
                <a:pt x="3642038" y="2576293"/>
                <a:pt x="3686014" y="2594044"/>
                <a:pt x="3686014" y="2594044"/>
              </a:cubicBezTo>
              <a:cubicBezTo>
                <a:pt x="3686014" y="2594044"/>
                <a:pt x="3689755" y="2552001"/>
                <a:pt x="3659814" y="2523973"/>
              </a:cubicBezTo>
              <a:cubicBezTo>
                <a:pt x="3692564" y="2542658"/>
                <a:pt x="3710339" y="2590307"/>
                <a:pt x="3718760" y="2623007"/>
              </a:cubicBezTo>
              <a:cubicBezTo>
                <a:pt x="3733730" y="2577227"/>
                <a:pt x="3758993" y="2524907"/>
                <a:pt x="3799228" y="2500615"/>
              </a:cubicBezTo>
              <a:close/>
              <a:moveTo>
                <a:pt x="279529" y="2438018"/>
              </a:moveTo>
              <a:cubicBezTo>
                <a:pt x="279529" y="2438018"/>
                <a:pt x="292628" y="2451098"/>
                <a:pt x="292628" y="2466981"/>
              </a:cubicBezTo>
              <a:cubicBezTo>
                <a:pt x="292628" y="2478193"/>
                <a:pt x="286078" y="2488470"/>
                <a:pt x="282336" y="2493141"/>
              </a:cubicBezTo>
              <a:cubicBezTo>
                <a:pt x="282336" y="2490338"/>
                <a:pt x="282336" y="2487535"/>
                <a:pt x="282336" y="2484733"/>
              </a:cubicBezTo>
              <a:cubicBezTo>
                <a:pt x="282336" y="2469784"/>
                <a:pt x="279529" y="2458572"/>
                <a:pt x="279529" y="2458572"/>
              </a:cubicBezTo>
              <a:cubicBezTo>
                <a:pt x="279529" y="2458572"/>
                <a:pt x="276722" y="2469784"/>
                <a:pt x="276722" y="2484733"/>
              </a:cubicBezTo>
              <a:cubicBezTo>
                <a:pt x="276722" y="2487535"/>
                <a:pt x="276722" y="2490338"/>
                <a:pt x="276722" y="2493141"/>
              </a:cubicBezTo>
              <a:cubicBezTo>
                <a:pt x="272979" y="2488470"/>
                <a:pt x="265494" y="2478193"/>
                <a:pt x="265494" y="2466981"/>
              </a:cubicBezTo>
              <a:cubicBezTo>
                <a:pt x="265494" y="2451098"/>
                <a:pt x="279529" y="2438018"/>
                <a:pt x="279529" y="2438018"/>
              </a:cubicBezTo>
              <a:close/>
              <a:moveTo>
                <a:pt x="662394" y="2438018"/>
              </a:moveTo>
              <a:cubicBezTo>
                <a:pt x="662394" y="2438018"/>
                <a:pt x="675493" y="2451098"/>
                <a:pt x="675493" y="2466981"/>
              </a:cubicBezTo>
              <a:cubicBezTo>
                <a:pt x="675493" y="2478193"/>
                <a:pt x="668943" y="2488470"/>
                <a:pt x="665201" y="2493141"/>
              </a:cubicBezTo>
              <a:cubicBezTo>
                <a:pt x="665201" y="2490338"/>
                <a:pt x="665201" y="2487535"/>
                <a:pt x="665201" y="2484733"/>
              </a:cubicBezTo>
              <a:cubicBezTo>
                <a:pt x="665201" y="2469784"/>
                <a:pt x="662394" y="2458572"/>
                <a:pt x="662394" y="2458572"/>
              </a:cubicBezTo>
              <a:cubicBezTo>
                <a:pt x="662394" y="2458572"/>
                <a:pt x="659587" y="2469784"/>
                <a:pt x="659587" y="2484733"/>
              </a:cubicBezTo>
              <a:cubicBezTo>
                <a:pt x="659587" y="2487535"/>
                <a:pt x="659587" y="2490338"/>
                <a:pt x="659587" y="2493141"/>
              </a:cubicBezTo>
              <a:cubicBezTo>
                <a:pt x="655844" y="2488470"/>
                <a:pt x="648359" y="2478193"/>
                <a:pt x="648359" y="2466981"/>
              </a:cubicBezTo>
              <a:cubicBezTo>
                <a:pt x="648359" y="2451098"/>
                <a:pt x="662394" y="2438018"/>
                <a:pt x="662394" y="2438018"/>
              </a:cubicBezTo>
              <a:close/>
              <a:moveTo>
                <a:pt x="1045259" y="2438018"/>
              </a:moveTo>
              <a:cubicBezTo>
                <a:pt x="1045259" y="2438018"/>
                <a:pt x="1058358" y="2451098"/>
                <a:pt x="1058358" y="2466981"/>
              </a:cubicBezTo>
              <a:cubicBezTo>
                <a:pt x="1058358" y="2478193"/>
                <a:pt x="1051808" y="2488470"/>
                <a:pt x="1048066" y="2493141"/>
              </a:cubicBezTo>
              <a:cubicBezTo>
                <a:pt x="1048066" y="2490338"/>
                <a:pt x="1048066" y="2487535"/>
                <a:pt x="1048066" y="2484733"/>
              </a:cubicBezTo>
              <a:cubicBezTo>
                <a:pt x="1048066" y="2469784"/>
                <a:pt x="1045259" y="2458572"/>
                <a:pt x="1045259" y="2458572"/>
              </a:cubicBezTo>
              <a:cubicBezTo>
                <a:pt x="1045259" y="2458572"/>
                <a:pt x="1042452" y="2469784"/>
                <a:pt x="1042452" y="2484733"/>
              </a:cubicBezTo>
              <a:cubicBezTo>
                <a:pt x="1042452" y="2487535"/>
                <a:pt x="1042452" y="2490338"/>
                <a:pt x="1042452" y="2493141"/>
              </a:cubicBezTo>
              <a:cubicBezTo>
                <a:pt x="1038709" y="2488470"/>
                <a:pt x="1031224" y="2478193"/>
                <a:pt x="1031224" y="2466981"/>
              </a:cubicBezTo>
              <a:cubicBezTo>
                <a:pt x="1031224" y="2451098"/>
                <a:pt x="1045259" y="2438018"/>
                <a:pt x="1045259" y="2438018"/>
              </a:cubicBezTo>
              <a:close/>
              <a:moveTo>
                <a:pt x="1428124" y="2438018"/>
              </a:moveTo>
              <a:cubicBezTo>
                <a:pt x="1428124" y="2438018"/>
                <a:pt x="1441223" y="2451098"/>
                <a:pt x="1441223" y="2466981"/>
              </a:cubicBezTo>
              <a:cubicBezTo>
                <a:pt x="1441223" y="2478193"/>
                <a:pt x="1434673" y="2488470"/>
                <a:pt x="1430931" y="2493141"/>
              </a:cubicBezTo>
              <a:cubicBezTo>
                <a:pt x="1430931" y="2490338"/>
                <a:pt x="1430931" y="2487535"/>
                <a:pt x="1430931" y="2484733"/>
              </a:cubicBezTo>
              <a:cubicBezTo>
                <a:pt x="1430931" y="2469784"/>
                <a:pt x="1428124" y="2458572"/>
                <a:pt x="1428124" y="2458572"/>
              </a:cubicBezTo>
              <a:cubicBezTo>
                <a:pt x="1428124" y="2458572"/>
                <a:pt x="1425317" y="2469784"/>
                <a:pt x="1425317" y="2484733"/>
              </a:cubicBezTo>
              <a:cubicBezTo>
                <a:pt x="1425317" y="2487535"/>
                <a:pt x="1425317" y="2490338"/>
                <a:pt x="1425317" y="2493141"/>
              </a:cubicBezTo>
              <a:cubicBezTo>
                <a:pt x="1421574" y="2488470"/>
                <a:pt x="1414089" y="2478193"/>
                <a:pt x="1414089" y="2466981"/>
              </a:cubicBezTo>
              <a:cubicBezTo>
                <a:pt x="1414089" y="2451098"/>
                <a:pt x="1428124" y="2438018"/>
                <a:pt x="1428124" y="2438018"/>
              </a:cubicBezTo>
              <a:close/>
              <a:moveTo>
                <a:pt x="1810988" y="2438018"/>
              </a:moveTo>
              <a:cubicBezTo>
                <a:pt x="1810988" y="2438018"/>
                <a:pt x="1824087" y="2451098"/>
                <a:pt x="1824087" y="2466981"/>
              </a:cubicBezTo>
              <a:cubicBezTo>
                <a:pt x="1824087" y="2478193"/>
                <a:pt x="1817537" y="2488470"/>
                <a:pt x="1813795" y="2493141"/>
              </a:cubicBezTo>
              <a:cubicBezTo>
                <a:pt x="1813795" y="2490338"/>
                <a:pt x="1813795" y="2487535"/>
                <a:pt x="1813795" y="2484733"/>
              </a:cubicBezTo>
              <a:cubicBezTo>
                <a:pt x="1813795" y="2469784"/>
                <a:pt x="1810988" y="2458572"/>
                <a:pt x="1810988" y="2458572"/>
              </a:cubicBezTo>
              <a:cubicBezTo>
                <a:pt x="1810988" y="2458572"/>
                <a:pt x="1808181" y="2469784"/>
                <a:pt x="1808181" y="2484733"/>
              </a:cubicBezTo>
              <a:cubicBezTo>
                <a:pt x="1808181" y="2487535"/>
                <a:pt x="1808181" y="2490338"/>
                <a:pt x="1808181" y="2493141"/>
              </a:cubicBezTo>
              <a:cubicBezTo>
                <a:pt x="1804438" y="2488470"/>
                <a:pt x="1796953" y="2478193"/>
                <a:pt x="1796953" y="2466981"/>
              </a:cubicBezTo>
              <a:cubicBezTo>
                <a:pt x="1796953" y="2451098"/>
                <a:pt x="1810988" y="2438018"/>
                <a:pt x="1810988" y="2438018"/>
              </a:cubicBezTo>
              <a:close/>
              <a:moveTo>
                <a:pt x="2193853" y="2438018"/>
              </a:moveTo>
              <a:cubicBezTo>
                <a:pt x="2193853" y="2438018"/>
                <a:pt x="2206952" y="2451098"/>
                <a:pt x="2206952" y="2466981"/>
              </a:cubicBezTo>
              <a:cubicBezTo>
                <a:pt x="2206952" y="2478193"/>
                <a:pt x="2200402" y="2488470"/>
                <a:pt x="2196660" y="2493141"/>
              </a:cubicBezTo>
              <a:cubicBezTo>
                <a:pt x="2196660" y="2490338"/>
                <a:pt x="2196660" y="2487535"/>
                <a:pt x="2196660" y="2484733"/>
              </a:cubicBezTo>
              <a:cubicBezTo>
                <a:pt x="2196660" y="2469784"/>
                <a:pt x="2193853" y="2458572"/>
                <a:pt x="2193853" y="2458572"/>
              </a:cubicBezTo>
              <a:cubicBezTo>
                <a:pt x="2193853" y="2458572"/>
                <a:pt x="2191046" y="2469784"/>
                <a:pt x="2191046" y="2484733"/>
              </a:cubicBezTo>
              <a:cubicBezTo>
                <a:pt x="2191046" y="2487535"/>
                <a:pt x="2191046" y="2490338"/>
                <a:pt x="2191046" y="2493141"/>
              </a:cubicBezTo>
              <a:cubicBezTo>
                <a:pt x="2187303" y="2488470"/>
                <a:pt x="2179818" y="2478193"/>
                <a:pt x="2179818" y="2466981"/>
              </a:cubicBezTo>
              <a:cubicBezTo>
                <a:pt x="2179818" y="2451098"/>
                <a:pt x="2193853" y="2438018"/>
                <a:pt x="2193853" y="2438018"/>
              </a:cubicBezTo>
              <a:close/>
              <a:moveTo>
                <a:pt x="2576718" y="2438018"/>
              </a:moveTo>
              <a:cubicBezTo>
                <a:pt x="2576718" y="2438018"/>
                <a:pt x="2589817" y="2451098"/>
                <a:pt x="2589817" y="2466981"/>
              </a:cubicBezTo>
              <a:cubicBezTo>
                <a:pt x="2589817" y="2478193"/>
                <a:pt x="2583267" y="2488470"/>
                <a:pt x="2579524" y="2493141"/>
              </a:cubicBezTo>
              <a:cubicBezTo>
                <a:pt x="2579524" y="2490338"/>
                <a:pt x="2579524" y="2487535"/>
                <a:pt x="2579524" y="2484733"/>
              </a:cubicBezTo>
              <a:cubicBezTo>
                <a:pt x="2579524" y="2469784"/>
                <a:pt x="2576718" y="2458572"/>
                <a:pt x="2576718" y="2458572"/>
              </a:cubicBezTo>
              <a:cubicBezTo>
                <a:pt x="2576718" y="2458572"/>
                <a:pt x="2573911" y="2469784"/>
                <a:pt x="2573911" y="2484733"/>
              </a:cubicBezTo>
              <a:cubicBezTo>
                <a:pt x="2573911" y="2487535"/>
                <a:pt x="2573911" y="2490338"/>
                <a:pt x="2573911" y="2493141"/>
              </a:cubicBezTo>
              <a:cubicBezTo>
                <a:pt x="2570168" y="2488470"/>
                <a:pt x="2562683" y="2478193"/>
                <a:pt x="2562683" y="2466981"/>
              </a:cubicBezTo>
              <a:cubicBezTo>
                <a:pt x="2562683" y="2451098"/>
                <a:pt x="2576718" y="2438018"/>
                <a:pt x="2576718" y="2438018"/>
              </a:cubicBezTo>
              <a:close/>
              <a:moveTo>
                <a:pt x="2959582" y="2438018"/>
              </a:moveTo>
              <a:cubicBezTo>
                <a:pt x="2959582" y="2438018"/>
                <a:pt x="2972682" y="2451098"/>
                <a:pt x="2972682" y="2466981"/>
              </a:cubicBezTo>
              <a:cubicBezTo>
                <a:pt x="2972682" y="2478193"/>
                <a:pt x="2966132" y="2488470"/>
                <a:pt x="2962389" y="2493141"/>
              </a:cubicBezTo>
              <a:cubicBezTo>
                <a:pt x="2962389" y="2490338"/>
                <a:pt x="2962389" y="2487535"/>
                <a:pt x="2962389" y="2484733"/>
              </a:cubicBezTo>
              <a:cubicBezTo>
                <a:pt x="2962389" y="2469784"/>
                <a:pt x="2959582" y="2458572"/>
                <a:pt x="2959582" y="2458572"/>
              </a:cubicBezTo>
              <a:cubicBezTo>
                <a:pt x="2959582" y="2458572"/>
                <a:pt x="2956776" y="2469784"/>
                <a:pt x="2956776" y="2484733"/>
              </a:cubicBezTo>
              <a:cubicBezTo>
                <a:pt x="2956776" y="2487535"/>
                <a:pt x="2956776" y="2490338"/>
                <a:pt x="2956776" y="2493141"/>
              </a:cubicBezTo>
              <a:cubicBezTo>
                <a:pt x="2953033" y="2488470"/>
                <a:pt x="2945548" y="2478193"/>
                <a:pt x="2945548" y="2466981"/>
              </a:cubicBezTo>
              <a:cubicBezTo>
                <a:pt x="2945548" y="2451098"/>
                <a:pt x="2959582" y="2438018"/>
                <a:pt x="2959582" y="2438018"/>
              </a:cubicBezTo>
              <a:close/>
              <a:moveTo>
                <a:pt x="3342447" y="2438018"/>
              </a:moveTo>
              <a:cubicBezTo>
                <a:pt x="3342447" y="2438018"/>
                <a:pt x="3355546" y="2451098"/>
                <a:pt x="3355546" y="2466981"/>
              </a:cubicBezTo>
              <a:cubicBezTo>
                <a:pt x="3355546" y="2478193"/>
                <a:pt x="3348997" y="2488470"/>
                <a:pt x="3345254" y="2493141"/>
              </a:cubicBezTo>
              <a:cubicBezTo>
                <a:pt x="3345254" y="2490338"/>
                <a:pt x="3345254" y="2487535"/>
                <a:pt x="3345254" y="2484733"/>
              </a:cubicBezTo>
              <a:cubicBezTo>
                <a:pt x="3345254" y="2469784"/>
                <a:pt x="3342447" y="2458572"/>
                <a:pt x="3342447" y="2458572"/>
              </a:cubicBezTo>
              <a:cubicBezTo>
                <a:pt x="3342447" y="2458572"/>
                <a:pt x="3339641" y="2469784"/>
                <a:pt x="3339641" y="2484733"/>
              </a:cubicBezTo>
              <a:cubicBezTo>
                <a:pt x="3339641" y="2487535"/>
                <a:pt x="3339641" y="2490338"/>
                <a:pt x="3339641" y="2493141"/>
              </a:cubicBezTo>
              <a:cubicBezTo>
                <a:pt x="3335898" y="2488470"/>
                <a:pt x="3328413" y="2478193"/>
                <a:pt x="3328413" y="2466981"/>
              </a:cubicBezTo>
              <a:cubicBezTo>
                <a:pt x="3328413" y="2451098"/>
                <a:pt x="3342447" y="2438018"/>
                <a:pt x="3342447" y="2438018"/>
              </a:cubicBezTo>
              <a:close/>
              <a:moveTo>
                <a:pt x="3725309" y="2438018"/>
              </a:moveTo>
              <a:cubicBezTo>
                <a:pt x="3725309" y="2438018"/>
                <a:pt x="3738411" y="2451098"/>
                <a:pt x="3738411" y="2466981"/>
              </a:cubicBezTo>
              <a:cubicBezTo>
                <a:pt x="3738411" y="2478193"/>
                <a:pt x="3731859" y="2488470"/>
                <a:pt x="3728119" y="2493141"/>
              </a:cubicBezTo>
              <a:cubicBezTo>
                <a:pt x="3728119" y="2490338"/>
                <a:pt x="3728119" y="2487535"/>
                <a:pt x="3728119" y="2484733"/>
              </a:cubicBezTo>
              <a:cubicBezTo>
                <a:pt x="3728119" y="2469784"/>
                <a:pt x="3725309" y="2458572"/>
                <a:pt x="3725309" y="2458572"/>
              </a:cubicBezTo>
              <a:cubicBezTo>
                <a:pt x="3725309" y="2458572"/>
                <a:pt x="3722505" y="2469784"/>
                <a:pt x="3722505" y="2484733"/>
              </a:cubicBezTo>
              <a:cubicBezTo>
                <a:pt x="3722505" y="2487535"/>
                <a:pt x="3722505" y="2490338"/>
                <a:pt x="3722505" y="2493141"/>
              </a:cubicBezTo>
              <a:cubicBezTo>
                <a:pt x="3718760" y="2488470"/>
                <a:pt x="3711278" y="2478193"/>
                <a:pt x="3711278" y="2466981"/>
              </a:cubicBezTo>
              <a:cubicBezTo>
                <a:pt x="3711278" y="2451098"/>
                <a:pt x="3725309" y="2438018"/>
                <a:pt x="3725309" y="2438018"/>
              </a:cubicBezTo>
              <a:close/>
              <a:moveTo>
                <a:pt x="192514" y="2417464"/>
              </a:moveTo>
              <a:cubicBezTo>
                <a:pt x="192514" y="2417464"/>
                <a:pt x="216841" y="2423069"/>
                <a:pt x="227133" y="2441755"/>
              </a:cubicBezTo>
              <a:cubicBezTo>
                <a:pt x="235554" y="2454835"/>
                <a:pt x="233682" y="2471652"/>
                <a:pt x="231811" y="2479127"/>
              </a:cubicBezTo>
              <a:cubicBezTo>
                <a:pt x="229940" y="2476324"/>
                <a:pt x="228068" y="2472587"/>
                <a:pt x="226197" y="2468850"/>
              </a:cubicBezTo>
              <a:cubicBezTo>
                <a:pt x="216841" y="2452032"/>
                <a:pt x="205613" y="2440821"/>
                <a:pt x="205613" y="2440821"/>
              </a:cubicBezTo>
              <a:cubicBezTo>
                <a:pt x="205613" y="2440821"/>
                <a:pt x="210291" y="2455770"/>
                <a:pt x="219648" y="2472587"/>
              </a:cubicBezTo>
              <a:cubicBezTo>
                <a:pt x="221519" y="2476324"/>
                <a:pt x="224326" y="2479127"/>
                <a:pt x="226197" y="2482864"/>
              </a:cubicBezTo>
              <a:cubicBezTo>
                <a:pt x="218712" y="2480061"/>
                <a:pt x="203742" y="2473521"/>
                <a:pt x="195321" y="2459507"/>
              </a:cubicBezTo>
              <a:cubicBezTo>
                <a:pt x="185029" y="2441755"/>
                <a:pt x="192514" y="2417464"/>
                <a:pt x="192514" y="2417464"/>
              </a:cubicBezTo>
              <a:close/>
              <a:moveTo>
                <a:pt x="366543" y="2417464"/>
              </a:moveTo>
              <a:cubicBezTo>
                <a:pt x="366543" y="2417464"/>
                <a:pt x="374029" y="2441755"/>
                <a:pt x="362801" y="2459507"/>
              </a:cubicBezTo>
              <a:cubicBezTo>
                <a:pt x="355316" y="2473521"/>
                <a:pt x="340346" y="2480061"/>
                <a:pt x="332860" y="2482864"/>
              </a:cubicBezTo>
              <a:cubicBezTo>
                <a:pt x="334732" y="2479127"/>
                <a:pt x="336603" y="2476324"/>
                <a:pt x="339410" y="2472587"/>
              </a:cubicBezTo>
              <a:cubicBezTo>
                <a:pt x="348766" y="2455770"/>
                <a:pt x="353444" y="2440821"/>
                <a:pt x="353444" y="2440821"/>
              </a:cubicBezTo>
              <a:cubicBezTo>
                <a:pt x="353444" y="2440821"/>
                <a:pt x="342217" y="2452032"/>
                <a:pt x="331925" y="2468850"/>
              </a:cubicBezTo>
              <a:cubicBezTo>
                <a:pt x="330053" y="2472587"/>
                <a:pt x="328182" y="2476324"/>
                <a:pt x="327247" y="2479127"/>
              </a:cubicBezTo>
              <a:cubicBezTo>
                <a:pt x="325375" y="2471652"/>
                <a:pt x="323504" y="2454835"/>
                <a:pt x="330989" y="2441755"/>
              </a:cubicBezTo>
              <a:cubicBezTo>
                <a:pt x="342217" y="2423069"/>
                <a:pt x="366543" y="2417464"/>
                <a:pt x="366543" y="2417464"/>
              </a:cubicBezTo>
              <a:close/>
              <a:moveTo>
                <a:pt x="575379" y="2417464"/>
              </a:moveTo>
              <a:cubicBezTo>
                <a:pt x="575379" y="2417464"/>
                <a:pt x="599706" y="2423069"/>
                <a:pt x="609998" y="2441755"/>
              </a:cubicBezTo>
              <a:cubicBezTo>
                <a:pt x="618418" y="2454835"/>
                <a:pt x="616547" y="2471652"/>
                <a:pt x="614676" y="2479127"/>
              </a:cubicBezTo>
              <a:cubicBezTo>
                <a:pt x="612805" y="2476324"/>
                <a:pt x="610933" y="2472587"/>
                <a:pt x="609062" y="2468850"/>
              </a:cubicBezTo>
              <a:cubicBezTo>
                <a:pt x="599706" y="2452032"/>
                <a:pt x="588478" y="2440821"/>
                <a:pt x="588478" y="2440821"/>
              </a:cubicBezTo>
              <a:cubicBezTo>
                <a:pt x="588478" y="2440821"/>
                <a:pt x="593156" y="2455770"/>
                <a:pt x="602513" y="2472587"/>
              </a:cubicBezTo>
              <a:cubicBezTo>
                <a:pt x="604384" y="2476324"/>
                <a:pt x="607191" y="2479127"/>
                <a:pt x="609062" y="2482864"/>
              </a:cubicBezTo>
              <a:cubicBezTo>
                <a:pt x="601577" y="2480061"/>
                <a:pt x="586607" y="2473521"/>
                <a:pt x="578186" y="2459507"/>
              </a:cubicBezTo>
              <a:cubicBezTo>
                <a:pt x="567894" y="2441755"/>
                <a:pt x="575379" y="2417464"/>
                <a:pt x="575379" y="2417464"/>
              </a:cubicBezTo>
              <a:close/>
              <a:moveTo>
                <a:pt x="749408" y="2417464"/>
              </a:moveTo>
              <a:cubicBezTo>
                <a:pt x="749408" y="2417464"/>
                <a:pt x="756894" y="2441755"/>
                <a:pt x="745666" y="2459507"/>
              </a:cubicBezTo>
              <a:cubicBezTo>
                <a:pt x="738181" y="2473521"/>
                <a:pt x="723210" y="2480061"/>
                <a:pt x="715725" y="2482864"/>
              </a:cubicBezTo>
              <a:cubicBezTo>
                <a:pt x="717597" y="2479127"/>
                <a:pt x="719468" y="2476324"/>
                <a:pt x="722275" y="2472587"/>
              </a:cubicBezTo>
              <a:cubicBezTo>
                <a:pt x="731631" y="2455770"/>
                <a:pt x="736309" y="2440821"/>
                <a:pt x="736309" y="2440821"/>
              </a:cubicBezTo>
              <a:cubicBezTo>
                <a:pt x="736309" y="2440821"/>
                <a:pt x="725082" y="2452032"/>
                <a:pt x="714790" y="2468850"/>
              </a:cubicBezTo>
              <a:cubicBezTo>
                <a:pt x="712918" y="2472587"/>
                <a:pt x="711047" y="2476324"/>
                <a:pt x="710111" y="2479127"/>
              </a:cubicBezTo>
              <a:cubicBezTo>
                <a:pt x="708240" y="2471652"/>
                <a:pt x="706369" y="2454835"/>
                <a:pt x="713854" y="2441755"/>
              </a:cubicBezTo>
              <a:cubicBezTo>
                <a:pt x="725082" y="2423069"/>
                <a:pt x="749408" y="2417464"/>
                <a:pt x="749408" y="2417464"/>
              </a:cubicBezTo>
              <a:close/>
              <a:moveTo>
                <a:pt x="958244" y="2417464"/>
              </a:moveTo>
              <a:cubicBezTo>
                <a:pt x="958244" y="2417464"/>
                <a:pt x="982571" y="2423069"/>
                <a:pt x="992863" y="2441755"/>
              </a:cubicBezTo>
              <a:cubicBezTo>
                <a:pt x="1001283" y="2454835"/>
                <a:pt x="999412" y="2471652"/>
                <a:pt x="997541" y="2479127"/>
              </a:cubicBezTo>
              <a:cubicBezTo>
                <a:pt x="995670" y="2476324"/>
                <a:pt x="993798" y="2472587"/>
                <a:pt x="991927" y="2468850"/>
              </a:cubicBezTo>
              <a:cubicBezTo>
                <a:pt x="982571" y="2452032"/>
                <a:pt x="971343" y="2440821"/>
                <a:pt x="971343" y="2440821"/>
              </a:cubicBezTo>
              <a:cubicBezTo>
                <a:pt x="971343" y="2440821"/>
                <a:pt x="976021" y="2455770"/>
                <a:pt x="985378" y="2472587"/>
              </a:cubicBezTo>
              <a:cubicBezTo>
                <a:pt x="987249" y="2476324"/>
                <a:pt x="990056" y="2479127"/>
                <a:pt x="991927" y="2482864"/>
              </a:cubicBezTo>
              <a:cubicBezTo>
                <a:pt x="984442" y="2480061"/>
                <a:pt x="969472" y="2473521"/>
                <a:pt x="961051" y="2459507"/>
              </a:cubicBezTo>
              <a:cubicBezTo>
                <a:pt x="950759" y="2441755"/>
                <a:pt x="958244" y="2417464"/>
                <a:pt x="958244" y="2417464"/>
              </a:cubicBezTo>
              <a:close/>
              <a:moveTo>
                <a:pt x="1132273" y="2417464"/>
              </a:moveTo>
              <a:cubicBezTo>
                <a:pt x="1132273" y="2417464"/>
                <a:pt x="1139759" y="2441755"/>
                <a:pt x="1128531" y="2459507"/>
              </a:cubicBezTo>
              <a:cubicBezTo>
                <a:pt x="1121046" y="2473521"/>
                <a:pt x="1106075" y="2480061"/>
                <a:pt x="1098590" y="2482864"/>
              </a:cubicBezTo>
              <a:cubicBezTo>
                <a:pt x="1100462" y="2479127"/>
                <a:pt x="1102333" y="2476324"/>
                <a:pt x="1105140" y="2472587"/>
              </a:cubicBezTo>
              <a:cubicBezTo>
                <a:pt x="1114496" y="2455770"/>
                <a:pt x="1119174" y="2440821"/>
                <a:pt x="1119174" y="2440821"/>
              </a:cubicBezTo>
              <a:cubicBezTo>
                <a:pt x="1119174" y="2440821"/>
                <a:pt x="1107947" y="2452032"/>
                <a:pt x="1097655" y="2468850"/>
              </a:cubicBezTo>
              <a:cubicBezTo>
                <a:pt x="1095783" y="2472587"/>
                <a:pt x="1093912" y="2476324"/>
                <a:pt x="1092976" y="2479127"/>
              </a:cubicBezTo>
              <a:cubicBezTo>
                <a:pt x="1091105" y="2471652"/>
                <a:pt x="1089234" y="2454835"/>
                <a:pt x="1096719" y="2441755"/>
              </a:cubicBezTo>
              <a:cubicBezTo>
                <a:pt x="1107947" y="2423069"/>
                <a:pt x="1132273" y="2417464"/>
                <a:pt x="1132273" y="2417464"/>
              </a:cubicBezTo>
              <a:close/>
              <a:moveTo>
                <a:pt x="1341109" y="2417464"/>
              </a:moveTo>
              <a:cubicBezTo>
                <a:pt x="1341109" y="2417464"/>
                <a:pt x="1365436" y="2423069"/>
                <a:pt x="1375728" y="2441755"/>
              </a:cubicBezTo>
              <a:cubicBezTo>
                <a:pt x="1384148" y="2454835"/>
                <a:pt x="1382277" y="2471652"/>
                <a:pt x="1380406" y="2479127"/>
              </a:cubicBezTo>
              <a:cubicBezTo>
                <a:pt x="1378535" y="2476324"/>
                <a:pt x="1376663" y="2472587"/>
                <a:pt x="1374792" y="2468850"/>
              </a:cubicBezTo>
              <a:cubicBezTo>
                <a:pt x="1365436" y="2452032"/>
                <a:pt x="1354208" y="2440821"/>
                <a:pt x="1354208" y="2440821"/>
              </a:cubicBezTo>
              <a:cubicBezTo>
                <a:pt x="1354208" y="2440821"/>
                <a:pt x="1358886" y="2455770"/>
                <a:pt x="1368243" y="2472587"/>
              </a:cubicBezTo>
              <a:cubicBezTo>
                <a:pt x="1370114" y="2476324"/>
                <a:pt x="1372921" y="2479127"/>
                <a:pt x="1374792" y="2482864"/>
              </a:cubicBezTo>
              <a:cubicBezTo>
                <a:pt x="1367307" y="2480061"/>
                <a:pt x="1352337" y="2473521"/>
                <a:pt x="1343916" y="2459507"/>
              </a:cubicBezTo>
              <a:cubicBezTo>
                <a:pt x="1333624" y="2441755"/>
                <a:pt x="1341109" y="2417464"/>
                <a:pt x="1341109" y="2417464"/>
              </a:cubicBezTo>
              <a:close/>
              <a:moveTo>
                <a:pt x="1515138" y="2417464"/>
              </a:moveTo>
              <a:cubicBezTo>
                <a:pt x="1515138" y="2417464"/>
                <a:pt x="1522624" y="2441755"/>
                <a:pt x="1511396" y="2459507"/>
              </a:cubicBezTo>
              <a:cubicBezTo>
                <a:pt x="1503911" y="2473521"/>
                <a:pt x="1488940" y="2480061"/>
                <a:pt x="1481455" y="2482864"/>
              </a:cubicBezTo>
              <a:cubicBezTo>
                <a:pt x="1483327" y="2479127"/>
                <a:pt x="1485198" y="2476324"/>
                <a:pt x="1488005" y="2472587"/>
              </a:cubicBezTo>
              <a:cubicBezTo>
                <a:pt x="1497361" y="2455770"/>
                <a:pt x="1502039" y="2440821"/>
                <a:pt x="1502039" y="2440821"/>
              </a:cubicBezTo>
              <a:cubicBezTo>
                <a:pt x="1502039" y="2440821"/>
                <a:pt x="1490812" y="2452032"/>
                <a:pt x="1480520" y="2468850"/>
              </a:cubicBezTo>
              <a:cubicBezTo>
                <a:pt x="1478648" y="2472587"/>
                <a:pt x="1476777" y="2476324"/>
                <a:pt x="1475841" y="2479127"/>
              </a:cubicBezTo>
              <a:cubicBezTo>
                <a:pt x="1473970" y="2471652"/>
                <a:pt x="1472099" y="2454835"/>
                <a:pt x="1479584" y="2441755"/>
              </a:cubicBezTo>
              <a:cubicBezTo>
                <a:pt x="1490812" y="2423069"/>
                <a:pt x="1515138" y="2417464"/>
                <a:pt x="1515138" y="2417464"/>
              </a:cubicBezTo>
              <a:close/>
              <a:moveTo>
                <a:pt x="1723973" y="2417464"/>
              </a:moveTo>
              <a:cubicBezTo>
                <a:pt x="1723973" y="2417464"/>
                <a:pt x="1748300" y="2423069"/>
                <a:pt x="1758592" y="2441755"/>
              </a:cubicBezTo>
              <a:cubicBezTo>
                <a:pt x="1767012" y="2454835"/>
                <a:pt x="1765141" y="2471652"/>
                <a:pt x="1763270" y="2479127"/>
              </a:cubicBezTo>
              <a:cubicBezTo>
                <a:pt x="1761399" y="2476324"/>
                <a:pt x="1759527" y="2472587"/>
                <a:pt x="1757656" y="2468850"/>
              </a:cubicBezTo>
              <a:cubicBezTo>
                <a:pt x="1748300" y="2452032"/>
                <a:pt x="1737072" y="2440821"/>
                <a:pt x="1737072" y="2440821"/>
              </a:cubicBezTo>
              <a:cubicBezTo>
                <a:pt x="1737072" y="2440821"/>
                <a:pt x="1741750" y="2455770"/>
                <a:pt x="1751107" y="2472587"/>
              </a:cubicBezTo>
              <a:cubicBezTo>
                <a:pt x="1752978" y="2476324"/>
                <a:pt x="1755785" y="2479127"/>
                <a:pt x="1757656" y="2482864"/>
              </a:cubicBezTo>
              <a:cubicBezTo>
                <a:pt x="1750171" y="2480061"/>
                <a:pt x="1735201" y="2473521"/>
                <a:pt x="1726780" y="2459507"/>
              </a:cubicBezTo>
              <a:cubicBezTo>
                <a:pt x="1716488" y="2441755"/>
                <a:pt x="1723973" y="2417464"/>
                <a:pt x="1723973" y="2417464"/>
              </a:cubicBezTo>
              <a:close/>
              <a:moveTo>
                <a:pt x="1898002" y="2417464"/>
              </a:moveTo>
              <a:cubicBezTo>
                <a:pt x="1898002" y="2417464"/>
                <a:pt x="1905488" y="2441755"/>
                <a:pt x="1894260" y="2459507"/>
              </a:cubicBezTo>
              <a:cubicBezTo>
                <a:pt x="1886775" y="2473521"/>
                <a:pt x="1871804" y="2480061"/>
                <a:pt x="1864319" y="2482864"/>
              </a:cubicBezTo>
              <a:cubicBezTo>
                <a:pt x="1866191" y="2479127"/>
                <a:pt x="1868062" y="2476324"/>
                <a:pt x="1870869" y="2472587"/>
              </a:cubicBezTo>
              <a:cubicBezTo>
                <a:pt x="1880225" y="2455770"/>
                <a:pt x="1884903" y="2440821"/>
                <a:pt x="1884903" y="2440821"/>
              </a:cubicBezTo>
              <a:cubicBezTo>
                <a:pt x="1884903" y="2440821"/>
                <a:pt x="1873676" y="2452032"/>
                <a:pt x="1863384" y="2468850"/>
              </a:cubicBezTo>
              <a:cubicBezTo>
                <a:pt x="1861512" y="2472587"/>
                <a:pt x="1859641" y="2476324"/>
                <a:pt x="1858705" y="2479127"/>
              </a:cubicBezTo>
              <a:cubicBezTo>
                <a:pt x="1856834" y="2471652"/>
                <a:pt x="1854963" y="2454835"/>
                <a:pt x="1862448" y="2441755"/>
              </a:cubicBezTo>
              <a:cubicBezTo>
                <a:pt x="1873676" y="2423069"/>
                <a:pt x="1898002" y="2417464"/>
                <a:pt x="1898002" y="2417464"/>
              </a:cubicBezTo>
              <a:close/>
              <a:moveTo>
                <a:pt x="2106838" y="2417464"/>
              </a:moveTo>
              <a:cubicBezTo>
                <a:pt x="2106838" y="2417464"/>
                <a:pt x="2131165" y="2423069"/>
                <a:pt x="2141457" y="2441755"/>
              </a:cubicBezTo>
              <a:cubicBezTo>
                <a:pt x="2149877" y="2454835"/>
                <a:pt x="2148006" y="2471652"/>
                <a:pt x="2146135" y="2479127"/>
              </a:cubicBezTo>
              <a:cubicBezTo>
                <a:pt x="2144264" y="2476324"/>
                <a:pt x="2142392" y="2472587"/>
                <a:pt x="2140521" y="2468850"/>
              </a:cubicBezTo>
              <a:cubicBezTo>
                <a:pt x="2131165" y="2452032"/>
                <a:pt x="2119937" y="2440821"/>
                <a:pt x="2119937" y="2440821"/>
              </a:cubicBezTo>
              <a:cubicBezTo>
                <a:pt x="2119937" y="2440821"/>
                <a:pt x="2124615" y="2455770"/>
                <a:pt x="2133972" y="2472587"/>
              </a:cubicBezTo>
              <a:cubicBezTo>
                <a:pt x="2135843" y="2476324"/>
                <a:pt x="2138650" y="2479127"/>
                <a:pt x="2140521" y="2482864"/>
              </a:cubicBezTo>
              <a:cubicBezTo>
                <a:pt x="2133036" y="2480061"/>
                <a:pt x="2118066" y="2473521"/>
                <a:pt x="2109645" y="2459507"/>
              </a:cubicBezTo>
              <a:cubicBezTo>
                <a:pt x="2099353" y="2441755"/>
                <a:pt x="2106838" y="2417464"/>
                <a:pt x="2106838" y="2417464"/>
              </a:cubicBezTo>
              <a:close/>
              <a:moveTo>
                <a:pt x="2280867" y="2417464"/>
              </a:moveTo>
              <a:cubicBezTo>
                <a:pt x="2280867" y="2417464"/>
                <a:pt x="2288353" y="2441755"/>
                <a:pt x="2277125" y="2459507"/>
              </a:cubicBezTo>
              <a:cubicBezTo>
                <a:pt x="2269640" y="2473521"/>
                <a:pt x="2254669" y="2480061"/>
                <a:pt x="2247184" y="2482864"/>
              </a:cubicBezTo>
              <a:cubicBezTo>
                <a:pt x="2249056" y="2479127"/>
                <a:pt x="2250927" y="2476324"/>
                <a:pt x="2253734" y="2472587"/>
              </a:cubicBezTo>
              <a:cubicBezTo>
                <a:pt x="2263090" y="2455770"/>
                <a:pt x="2267768" y="2440821"/>
                <a:pt x="2267768" y="2440821"/>
              </a:cubicBezTo>
              <a:cubicBezTo>
                <a:pt x="2267768" y="2440821"/>
                <a:pt x="2256541" y="2452032"/>
                <a:pt x="2246249" y="2468850"/>
              </a:cubicBezTo>
              <a:cubicBezTo>
                <a:pt x="2244377" y="2472587"/>
                <a:pt x="2242506" y="2476324"/>
                <a:pt x="2241570" y="2479127"/>
              </a:cubicBezTo>
              <a:cubicBezTo>
                <a:pt x="2239699" y="2471652"/>
                <a:pt x="2237828" y="2454835"/>
                <a:pt x="2245313" y="2441755"/>
              </a:cubicBezTo>
              <a:cubicBezTo>
                <a:pt x="2256541" y="2423069"/>
                <a:pt x="2280867" y="2417464"/>
                <a:pt x="2280867" y="2417464"/>
              </a:cubicBezTo>
              <a:close/>
              <a:moveTo>
                <a:pt x="2489703" y="2417464"/>
              </a:moveTo>
              <a:cubicBezTo>
                <a:pt x="2489703" y="2417464"/>
                <a:pt x="2514030" y="2423069"/>
                <a:pt x="2524322" y="2441755"/>
              </a:cubicBezTo>
              <a:cubicBezTo>
                <a:pt x="2532742" y="2454835"/>
                <a:pt x="2530871" y="2471652"/>
                <a:pt x="2529000" y="2479127"/>
              </a:cubicBezTo>
              <a:cubicBezTo>
                <a:pt x="2527129" y="2476324"/>
                <a:pt x="2525257" y="2472587"/>
                <a:pt x="2523386" y="2468850"/>
              </a:cubicBezTo>
              <a:cubicBezTo>
                <a:pt x="2514030" y="2452032"/>
                <a:pt x="2502802" y="2440821"/>
                <a:pt x="2502802" y="2440821"/>
              </a:cubicBezTo>
              <a:cubicBezTo>
                <a:pt x="2502802" y="2440821"/>
                <a:pt x="2507480" y="2455770"/>
                <a:pt x="2516837" y="2472587"/>
              </a:cubicBezTo>
              <a:cubicBezTo>
                <a:pt x="2518708" y="2476324"/>
                <a:pt x="2521515" y="2479127"/>
                <a:pt x="2523386" y="2482864"/>
              </a:cubicBezTo>
              <a:cubicBezTo>
                <a:pt x="2515901" y="2480061"/>
                <a:pt x="2500931" y="2473521"/>
                <a:pt x="2492510" y="2459507"/>
              </a:cubicBezTo>
              <a:cubicBezTo>
                <a:pt x="2482218" y="2441755"/>
                <a:pt x="2489703" y="2417464"/>
                <a:pt x="2489703" y="2417464"/>
              </a:cubicBezTo>
              <a:close/>
              <a:moveTo>
                <a:pt x="2663732" y="2417464"/>
              </a:moveTo>
              <a:cubicBezTo>
                <a:pt x="2663732" y="2417464"/>
                <a:pt x="2671217" y="2441755"/>
                <a:pt x="2659990" y="2459507"/>
              </a:cubicBezTo>
              <a:cubicBezTo>
                <a:pt x="2652505" y="2473521"/>
                <a:pt x="2637534" y="2480061"/>
                <a:pt x="2630049" y="2482864"/>
              </a:cubicBezTo>
              <a:cubicBezTo>
                <a:pt x="2631920" y="2479127"/>
                <a:pt x="2633791" y="2476324"/>
                <a:pt x="2636599" y="2472587"/>
              </a:cubicBezTo>
              <a:cubicBezTo>
                <a:pt x="2645955" y="2455770"/>
                <a:pt x="2650633" y="2440821"/>
                <a:pt x="2650633" y="2440821"/>
              </a:cubicBezTo>
              <a:cubicBezTo>
                <a:pt x="2650633" y="2440821"/>
                <a:pt x="2639406" y="2452032"/>
                <a:pt x="2629113" y="2468850"/>
              </a:cubicBezTo>
              <a:cubicBezTo>
                <a:pt x="2627242" y="2472587"/>
                <a:pt x="2625371" y="2476324"/>
                <a:pt x="2624435" y="2479127"/>
              </a:cubicBezTo>
              <a:cubicBezTo>
                <a:pt x="2622564" y="2471652"/>
                <a:pt x="2620692" y="2454835"/>
                <a:pt x="2628178" y="2441755"/>
              </a:cubicBezTo>
              <a:cubicBezTo>
                <a:pt x="2639406" y="2423069"/>
                <a:pt x="2663732" y="2417464"/>
                <a:pt x="2663732" y="2417464"/>
              </a:cubicBezTo>
              <a:close/>
              <a:moveTo>
                <a:pt x="2872567" y="2417464"/>
              </a:moveTo>
              <a:cubicBezTo>
                <a:pt x="2872567" y="2417464"/>
                <a:pt x="2896894" y="2423069"/>
                <a:pt x="2907187" y="2441755"/>
              </a:cubicBezTo>
              <a:cubicBezTo>
                <a:pt x="2915607" y="2454835"/>
                <a:pt x="2913736" y="2471652"/>
                <a:pt x="2911865" y="2479127"/>
              </a:cubicBezTo>
              <a:cubicBezTo>
                <a:pt x="2909994" y="2476324"/>
                <a:pt x="2908122" y="2472587"/>
                <a:pt x="2906251" y="2468850"/>
              </a:cubicBezTo>
              <a:cubicBezTo>
                <a:pt x="2896894" y="2452032"/>
                <a:pt x="2885667" y="2440821"/>
                <a:pt x="2885667" y="2440821"/>
              </a:cubicBezTo>
              <a:cubicBezTo>
                <a:pt x="2885667" y="2440821"/>
                <a:pt x="2890345" y="2455770"/>
                <a:pt x="2899701" y="2472587"/>
              </a:cubicBezTo>
              <a:cubicBezTo>
                <a:pt x="2901572" y="2476324"/>
                <a:pt x="2904379" y="2479127"/>
                <a:pt x="2906251" y="2482864"/>
              </a:cubicBezTo>
              <a:cubicBezTo>
                <a:pt x="2898766" y="2480061"/>
                <a:pt x="2883795" y="2473521"/>
                <a:pt x="2875375" y="2459507"/>
              </a:cubicBezTo>
              <a:cubicBezTo>
                <a:pt x="2865083" y="2441755"/>
                <a:pt x="2872567" y="2417464"/>
                <a:pt x="2872567" y="2417464"/>
              </a:cubicBezTo>
              <a:close/>
              <a:moveTo>
                <a:pt x="3046597" y="2417464"/>
              </a:moveTo>
              <a:cubicBezTo>
                <a:pt x="3046597" y="2417464"/>
                <a:pt x="3054082" y="2441755"/>
                <a:pt x="3042855" y="2459507"/>
              </a:cubicBezTo>
              <a:cubicBezTo>
                <a:pt x="3035370" y="2473521"/>
                <a:pt x="3020399" y="2480061"/>
                <a:pt x="3012914" y="2482864"/>
              </a:cubicBezTo>
              <a:cubicBezTo>
                <a:pt x="3014785" y="2479127"/>
                <a:pt x="3016657" y="2476324"/>
                <a:pt x="3019464" y="2472587"/>
              </a:cubicBezTo>
              <a:cubicBezTo>
                <a:pt x="3028820" y="2455770"/>
                <a:pt x="3033498" y="2440821"/>
                <a:pt x="3033498" y="2440821"/>
              </a:cubicBezTo>
              <a:cubicBezTo>
                <a:pt x="3033498" y="2440821"/>
                <a:pt x="3022270" y="2452032"/>
                <a:pt x="3011979" y="2468850"/>
              </a:cubicBezTo>
              <a:cubicBezTo>
                <a:pt x="3010107" y="2472587"/>
                <a:pt x="3008236" y="2476324"/>
                <a:pt x="3007300" y="2479127"/>
              </a:cubicBezTo>
              <a:cubicBezTo>
                <a:pt x="3005428" y="2471652"/>
                <a:pt x="3003558" y="2454835"/>
                <a:pt x="3011043" y="2441755"/>
              </a:cubicBezTo>
              <a:cubicBezTo>
                <a:pt x="3022270" y="2423069"/>
                <a:pt x="3046597" y="2417464"/>
                <a:pt x="3046597" y="2417464"/>
              </a:cubicBezTo>
              <a:close/>
              <a:moveTo>
                <a:pt x="3255432" y="2417464"/>
              </a:moveTo>
              <a:cubicBezTo>
                <a:pt x="3255432" y="2417464"/>
                <a:pt x="3279759" y="2423069"/>
                <a:pt x="3290052" y="2441755"/>
              </a:cubicBezTo>
              <a:cubicBezTo>
                <a:pt x="3298472" y="2454835"/>
                <a:pt x="3296601" y="2471652"/>
                <a:pt x="3294730" y="2479127"/>
              </a:cubicBezTo>
              <a:cubicBezTo>
                <a:pt x="3292858" y="2476324"/>
                <a:pt x="3290987" y="2472587"/>
                <a:pt x="3289115" y="2468850"/>
              </a:cubicBezTo>
              <a:cubicBezTo>
                <a:pt x="3279759" y="2452032"/>
                <a:pt x="3268531" y="2440821"/>
                <a:pt x="3268531" y="2440821"/>
              </a:cubicBezTo>
              <a:cubicBezTo>
                <a:pt x="3268531" y="2440821"/>
                <a:pt x="3273210" y="2455770"/>
                <a:pt x="3282566" y="2472587"/>
              </a:cubicBezTo>
              <a:cubicBezTo>
                <a:pt x="3284437" y="2476324"/>
                <a:pt x="3287245" y="2479127"/>
                <a:pt x="3289115" y="2482864"/>
              </a:cubicBezTo>
              <a:cubicBezTo>
                <a:pt x="3281631" y="2480061"/>
                <a:pt x="3266661" y="2473521"/>
                <a:pt x="3258240" y="2459507"/>
              </a:cubicBezTo>
              <a:cubicBezTo>
                <a:pt x="3247947" y="2441755"/>
                <a:pt x="3255432" y="2417464"/>
                <a:pt x="3255432" y="2417464"/>
              </a:cubicBezTo>
              <a:close/>
              <a:moveTo>
                <a:pt x="3429462" y="2417464"/>
              </a:moveTo>
              <a:cubicBezTo>
                <a:pt x="3429462" y="2417464"/>
                <a:pt x="3436947" y="2441755"/>
                <a:pt x="3425719" y="2459507"/>
              </a:cubicBezTo>
              <a:cubicBezTo>
                <a:pt x="3418234" y="2473521"/>
                <a:pt x="3403264" y="2480061"/>
                <a:pt x="3395779" y="2482864"/>
              </a:cubicBezTo>
              <a:cubicBezTo>
                <a:pt x="3397650" y="2479127"/>
                <a:pt x="3399522" y="2476324"/>
                <a:pt x="3402329" y="2472587"/>
              </a:cubicBezTo>
              <a:cubicBezTo>
                <a:pt x="3411685" y="2455770"/>
                <a:pt x="3416363" y="2440821"/>
                <a:pt x="3416363" y="2440821"/>
              </a:cubicBezTo>
              <a:cubicBezTo>
                <a:pt x="3416363" y="2440821"/>
                <a:pt x="3405135" y="2452032"/>
                <a:pt x="3394844" y="2468850"/>
              </a:cubicBezTo>
              <a:cubicBezTo>
                <a:pt x="3392972" y="2472587"/>
                <a:pt x="3391101" y="2476324"/>
                <a:pt x="3390165" y="2479127"/>
              </a:cubicBezTo>
              <a:cubicBezTo>
                <a:pt x="3388294" y="2471652"/>
                <a:pt x="3386423" y="2454835"/>
                <a:pt x="3393908" y="2441755"/>
              </a:cubicBezTo>
              <a:cubicBezTo>
                <a:pt x="3405135" y="2423069"/>
                <a:pt x="3429462" y="2417464"/>
                <a:pt x="3429462" y="2417464"/>
              </a:cubicBezTo>
              <a:close/>
              <a:moveTo>
                <a:pt x="3638297" y="2417464"/>
              </a:moveTo>
              <a:cubicBezTo>
                <a:pt x="3638297" y="2417464"/>
                <a:pt x="3662621" y="2423069"/>
                <a:pt x="3672913" y="2441755"/>
              </a:cubicBezTo>
              <a:cubicBezTo>
                <a:pt x="3681334" y="2454835"/>
                <a:pt x="3679463" y="2471652"/>
                <a:pt x="3677593" y="2479127"/>
              </a:cubicBezTo>
              <a:cubicBezTo>
                <a:pt x="3675723" y="2476324"/>
                <a:pt x="3673852" y="2472587"/>
                <a:pt x="3671980" y="2468850"/>
              </a:cubicBezTo>
              <a:cubicBezTo>
                <a:pt x="3662621" y="2452032"/>
                <a:pt x="3651396" y="2440821"/>
                <a:pt x="3651396" y="2440821"/>
              </a:cubicBezTo>
              <a:cubicBezTo>
                <a:pt x="3651396" y="2440821"/>
                <a:pt x="3656072" y="2455770"/>
                <a:pt x="3665431" y="2472587"/>
              </a:cubicBezTo>
              <a:cubicBezTo>
                <a:pt x="3667302" y="2476324"/>
                <a:pt x="3670109" y="2479127"/>
                <a:pt x="3671980" y="2482864"/>
              </a:cubicBezTo>
              <a:cubicBezTo>
                <a:pt x="3664493" y="2480061"/>
                <a:pt x="3649522" y="2473521"/>
                <a:pt x="3641102" y="2459507"/>
              </a:cubicBezTo>
              <a:cubicBezTo>
                <a:pt x="3630810" y="2441755"/>
                <a:pt x="3638297" y="2417464"/>
                <a:pt x="3638297" y="2417464"/>
              </a:cubicBezTo>
              <a:close/>
              <a:moveTo>
                <a:pt x="3812327" y="2417464"/>
              </a:moveTo>
              <a:cubicBezTo>
                <a:pt x="3812327" y="2417464"/>
                <a:pt x="3819810" y="2441755"/>
                <a:pt x="3808582" y="2459507"/>
              </a:cubicBezTo>
              <a:cubicBezTo>
                <a:pt x="3801097" y="2473521"/>
                <a:pt x="3786127" y="2480061"/>
                <a:pt x="3778644" y="2482864"/>
              </a:cubicBezTo>
              <a:cubicBezTo>
                <a:pt x="3780514" y="2479127"/>
                <a:pt x="3782385" y="2476324"/>
                <a:pt x="3785193" y="2472587"/>
              </a:cubicBezTo>
              <a:cubicBezTo>
                <a:pt x="3794547" y="2455770"/>
                <a:pt x="3799228" y="2440821"/>
                <a:pt x="3799228" y="2440821"/>
              </a:cubicBezTo>
              <a:cubicBezTo>
                <a:pt x="3799228" y="2440821"/>
                <a:pt x="3787998" y="2452032"/>
                <a:pt x="3777705" y="2468850"/>
              </a:cubicBezTo>
              <a:cubicBezTo>
                <a:pt x="3775835" y="2472587"/>
                <a:pt x="3773964" y="2476324"/>
                <a:pt x="3773027" y="2479127"/>
              </a:cubicBezTo>
              <a:cubicBezTo>
                <a:pt x="3771156" y="2471652"/>
                <a:pt x="3769285" y="2454835"/>
                <a:pt x="3776772" y="2441755"/>
              </a:cubicBezTo>
              <a:cubicBezTo>
                <a:pt x="3787998" y="2423069"/>
                <a:pt x="3812327" y="2417464"/>
                <a:pt x="3812327" y="2417464"/>
              </a:cubicBezTo>
              <a:close/>
              <a:moveTo>
                <a:pt x="226197" y="2187442"/>
              </a:moveTo>
              <a:cubicBezTo>
                <a:pt x="224326" y="2190245"/>
                <a:pt x="221519" y="2193982"/>
                <a:pt x="219648" y="2196785"/>
              </a:cubicBezTo>
              <a:cubicBezTo>
                <a:pt x="210291" y="2213602"/>
                <a:pt x="205613" y="2229485"/>
                <a:pt x="205613" y="2229485"/>
              </a:cubicBezTo>
              <a:cubicBezTo>
                <a:pt x="205613" y="2229485"/>
                <a:pt x="216841" y="2217339"/>
                <a:pt x="226197" y="2200522"/>
              </a:cubicBezTo>
              <a:cubicBezTo>
                <a:pt x="228068" y="2197719"/>
                <a:pt x="229940" y="2193982"/>
                <a:pt x="231811" y="2191179"/>
              </a:cubicBezTo>
              <a:cubicBezTo>
                <a:pt x="233682" y="2198653"/>
                <a:pt x="235554" y="2214536"/>
                <a:pt x="227133" y="2228551"/>
              </a:cubicBezTo>
              <a:cubicBezTo>
                <a:pt x="216841" y="2246302"/>
                <a:pt x="192514" y="2251908"/>
                <a:pt x="192514" y="2251908"/>
              </a:cubicBezTo>
              <a:cubicBezTo>
                <a:pt x="192514" y="2251908"/>
                <a:pt x="185029" y="2228551"/>
                <a:pt x="195321" y="2209865"/>
              </a:cubicBezTo>
              <a:cubicBezTo>
                <a:pt x="203742" y="2196785"/>
                <a:pt x="218712" y="2190245"/>
                <a:pt x="226197" y="2187442"/>
              </a:cubicBezTo>
              <a:close/>
              <a:moveTo>
                <a:pt x="332860" y="2187442"/>
              </a:moveTo>
              <a:cubicBezTo>
                <a:pt x="340346" y="2190245"/>
                <a:pt x="355316" y="2196785"/>
                <a:pt x="362801" y="2209865"/>
              </a:cubicBezTo>
              <a:cubicBezTo>
                <a:pt x="374029" y="2228551"/>
                <a:pt x="366543" y="2252842"/>
                <a:pt x="366543" y="2252842"/>
              </a:cubicBezTo>
              <a:cubicBezTo>
                <a:pt x="366543" y="2252842"/>
                <a:pt x="342217" y="2246302"/>
                <a:pt x="330989" y="2228551"/>
              </a:cubicBezTo>
              <a:cubicBezTo>
                <a:pt x="323504" y="2214536"/>
                <a:pt x="325375" y="2198653"/>
                <a:pt x="327247" y="2191179"/>
              </a:cubicBezTo>
              <a:cubicBezTo>
                <a:pt x="328182" y="2193982"/>
                <a:pt x="330053" y="2197719"/>
                <a:pt x="331925" y="2200522"/>
              </a:cubicBezTo>
              <a:cubicBezTo>
                <a:pt x="342217" y="2217339"/>
                <a:pt x="353444" y="2229485"/>
                <a:pt x="353444" y="2229485"/>
              </a:cubicBezTo>
              <a:cubicBezTo>
                <a:pt x="353444" y="2229485"/>
                <a:pt x="348766" y="2213602"/>
                <a:pt x="339410" y="2196785"/>
              </a:cubicBezTo>
              <a:cubicBezTo>
                <a:pt x="336603" y="2193982"/>
                <a:pt x="334732" y="2190245"/>
                <a:pt x="332860" y="2187442"/>
              </a:cubicBezTo>
              <a:close/>
              <a:moveTo>
                <a:pt x="609062" y="2187442"/>
              </a:moveTo>
              <a:cubicBezTo>
                <a:pt x="607191" y="2190245"/>
                <a:pt x="604384" y="2193982"/>
                <a:pt x="602513" y="2196785"/>
              </a:cubicBezTo>
              <a:cubicBezTo>
                <a:pt x="593156" y="2213602"/>
                <a:pt x="588478" y="2229485"/>
                <a:pt x="588478" y="2229485"/>
              </a:cubicBezTo>
              <a:cubicBezTo>
                <a:pt x="588478" y="2229485"/>
                <a:pt x="599706" y="2217339"/>
                <a:pt x="609062" y="2200522"/>
              </a:cubicBezTo>
              <a:cubicBezTo>
                <a:pt x="610933" y="2197719"/>
                <a:pt x="612805" y="2193982"/>
                <a:pt x="614676" y="2191179"/>
              </a:cubicBezTo>
              <a:cubicBezTo>
                <a:pt x="616547" y="2198653"/>
                <a:pt x="618418" y="2214536"/>
                <a:pt x="609998" y="2228551"/>
              </a:cubicBezTo>
              <a:cubicBezTo>
                <a:pt x="599706" y="2246302"/>
                <a:pt x="575379" y="2251908"/>
                <a:pt x="575379" y="2251908"/>
              </a:cubicBezTo>
              <a:cubicBezTo>
                <a:pt x="575379" y="2251908"/>
                <a:pt x="567894" y="2228551"/>
                <a:pt x="578186" y="2209865"/>
              </a:cubicBezTo>
              <a:cubicBezTo>
                <a:pt x="586607" y="2196785"/>
                <a:pt x="601577" y="2190245"/>
                <a:pt x="609062" y="2187442"/>
              </a:cubicBezTo>
              <a:close/>
              <a:moveTo>
                <a:pt x="715725" y="2187442"/>
              </a:moveTo>
              <a:cubicBezTo>
                <a:pt x="723210" y="2190245"/>
                <a:pt x="738181" y="2196785"/>
                <a:pt x="745666" y="2209865"/>
              </a:cubicBezTo>
              <a:cubicBezTo>
                <a:pt x="756894" y="2228551"/>
                <a:pt x="749408" y="2252842"/>
                <a:pt x="749408" y="2252842"/>
              </a:cubicBezTo>
              <a:cubicBezTo>
                <a:pt x="749408" y="2252842"/>
                <a:pt x="725082" y="2246302"/>
                <a:pt x="713854" y="2228551"/>
              </a:cubicBezTo>
              <a:cubicBezTo>
                <a:pt x="706369" y="2214536"/>
                <a:pt x="708240" y="2198653"/>
                <a:pt x="710111" y="2191179"/>
              </a:cubicBezTo>
              <a:cubicBezTo>
                <a:pt x="711047" y="2193982"/>
                <a:pt x="712918" y="2197719"/>
                <a:pt x="714790" y="2200522"/>
              </a:cubicBezTo>
              <a:cubicBezTo>
                <a:pt x="725082" y="2217339"/>
                <a:pt x="736309" y="2229485"/>
                <a:pt x="736309" y="2229485"/>
              </a:cubicBezTo>
              <a:cubicBezTo>
                <a:pt x="736309" y="2229485"/>
                <a:pt x="731631" y="2213602"/>
                <a:pt x="722275" y="2196785"/>
              </a:cubicBezTo>
              <a:cubicBezTo>
                <a:pt x="719468" y="2193982"/>
                <a:pt x="717597" y="2190245"/>
                <a:pt x="715725" y="2187442"/>
              </a:cubicBezTo>
              <a:close/>
              <a:moveTo>
                <a:pt x="991927" y="2187442"/>
              </a:moveTo>
              <a:cubicBezTo>
                <a:pt x="990056" y="2190245"/>
                <a:pt x="987249" y="2193982"/>
                <a:pt x="985378" y="2196785"/>
              </a:cubicBezTo>
              <a:cubicBezTo>
                <a:pt x="976021" y="2213602"/>
                <a:pt x="971343" y="2229485"/>
                <a:pt x="971343" y="2229485"/>
              </a:cubicBezTo>
              <a:cubicBezTo>
                <a:pt x="971343" y="2229485"/>
                <a:pt x="982571" y="2217339"/>
                <a:pt x="991927" y="2200522"/>
              </a:cubicBezTo>
              <a:cubicBezTo>
                <a:pt x="993798" y="2197719"/>
                <a:pt x="995670" y="2193982"/>
                <a:pt x="997541" y="2191179"/>
              </a:cubicBezTo>
              <a:cubicBezTo>
                <a:pt x="999412" y="2198653"/>
                <a:pt x="1001283" y="2214536"/>
                <a:pt x="992863" y="2228551"/>
              </a:cubicBezTo>
              <a:cubicBezTo>
                <a:pt x="982571" y="2246302"/>
                <a:pt x="958244" y="2251908"/>
                <a:pt x="958244" y="2251908"/>
              </a:cubicBezTo>
              <a:cubicBezTo>
                <a:pt x="958244" y="2251908"/>
                <a:pt x="950759" y="2228551"/>
                <a:pt x="961051" y="2209865"/>
              </a:cubicBezTo>
              <a:cubicBezTo>
                <a:pt x="969472" y="2196785"/>
                <a:pt x="984442" y="2190245"/>
                <a:pt x="991927" y="2187442"/>
              </a:cubicBezTo>
              <a:close/>
              <a:moveTo>
                <a:pt x="1098590" y="2187442"/>
              </a:moveTo>
              <a:cubicBezTo>
                <a:pt x="1106075" y="2190245"/>
                <a:pt x="1121046" y="2196785"/>
                <a:pt x="1128531" y="2209865"/>
              </a:cubicBezTo>
              <a:cubicBezTo>
                <a:pt x="1139759" y="2228551"/>
                <a:pt x="1132273" y="2252842"/>
                <a:pt x="1132273" y="2252842"/>
              </a:cubicBezTo>
              <a:cubicBezTo>
                <a:pt x="1132273" y="2252842"/>
                <a:pt x="1107947" y="2246302"/>
                <a:pt x="1096719" y="2228551"/>
              </a:cubicBezTo>
              <a:cubicBezTo>
                <a:pt x="1089234" y="2214536"/>
                <a:pt x="1091105" y="2198653"/>
                <a:pt x="1092976" y="2191179"/>
              </a:cubicBezTo>
              <a:cubicBezTo>
                <a:pt x="1093912" y="2193982"/>
                <a:pt x="1095783" y="2197719"/>
                <a:pt x="1097655" y="2200522"/>
              </a:cubicBezTo>
              <a:cubicBezTo>
                <a:pt x="1107947" y="2217339"/>
                <a:pt x="1119174" y="2229485"/>
                <a:pt x="1119174" y="2229485"/>
              </a:cubicBezTo>
              <a:cubicBezTo>
                <a:pt x="1119174" y="2229485"/>
                <a:pt x="1114496" y="2213602"/>
                <a:pt x="1105140" y="2196785"/>
              </a:cubicBezTo>
              <a:cubicBezTo>
                <a:pt x="1102333" y="2193982"/>
                <a:pt x="1100462" y="2190245"/>
                <a:pt x="1098590" y="2187442"/>
              </a:cubicBezTo>
              <a:close/>
              <a:moveTo>
                <a:pt x="1374792" y="2187442"/>
              </a:moveTo>
              <a:cubicBezTo>
                <a:pt x="1372921" y="2190245"/>
                <a:pt x="1370114" y="2193982"/>
                <a:pt x="1368243" y="2196785"/>
              </a:cubicBezTo>
              <a:cubicBezTo>
                <a:pt x="1358886" y="2213602"/>
                <a:pt x="1354208" y="2229485"/>
                <a:pt x="1354208" y="2229485"/>
              </a:cubicBezTo>
              <a:cubicBezTo>
                <a:pt x="1354208" y="2229485"/>
                <a:pt x="1365436" y="2217339"/>
                <a:pt x="1374792" y="2200522"/>
              </a:cubicBezTo>
              <a:cubicBezTo>
                <a:pt x="1376663" y="2197719"/>
                <a:pt x="1378535" y="2193982"/>
                <a:pt x="1380406" y="2191179"/>
              </a:cubicBezTo>
              <a:cubicBezTo>
                <a:pt x="1382277" y="2198653"/>
                <a:pt x="1384148" y="2214536"/>
                <a:pt x="1375728" y="2228551"/>
              </a:cubicBezTo>
              <a:cubicBezTo>
                <a:pt x="1365436" y="2246302"/>
                <a:pt x="1341109" y="2251908"/>
                <a:pt x="1341109" y="2251908"/>
              </a:cubicBezTo>
              <a:cubicBezTo>
                <a:pt x="1341109" y="2251908"/>
                <a:pt x="1333624" y="2228551"/>
                <a:pt x="1343916" y="2209865"/>
              </a:cubicBezTo>
              <a:cubicBezTo>
                <a:pt x="1352337" y="2196785"/>
                <a:pt x="1367307" y="2190245"/>
                <a:pt x="1374792" y="2187442"/>
              </a:cubicBezTo>
              <a:close/>
              <a:moveTo>
                <a:pt x="1481455" y="2187442"/>
              </a:moveTo>
              <a:cubicBezTo>
                <a:pt x="1488940" y="2190245"/>
                <a:pt x="1503911" y="2196785"/>
                <a:pt x="1511396" y="2209865"/>
              </a:cubicBezTo>
              <a:cubicBezTo>
                <a:pt x="1522624" y="2228551"/>
                <a:pt x="1515138" y="2252842"/>
                <a:pt x="1515138" y="2252842"/>
              </a:cubicBezTo>
              <a:cubicBezTo>
                <a:pt x="1515138" y="2252842"/>
                <a:pt x="1490812" y="2246302"/>
                <a:pt x="1479584" y="2228551"/>
              </a:cubicBezTo>
              <a:cubicBezTo>
                <a:pt x="1472099" y="2214536"/>
                <a:pt x="1473970" y="2198653"/>
                <a:pt x="1475841" y="2191179"/>
              </a:cubicBezTo>
              <a:cubicBezTo>
                <a:pt x="1476777" y="2193982"/>
                <a:pt x="1478648" y="2197719"/>
                <a:pt x="1480520" y="2200522"/>
              </a:cubicBezTo>
              <a:cubicBezTo>
                <a:pt x="1490812" y="2217339"/>
                <a:pt x="1502039" y="2229485"/>
                <a:pt x="1502039" y="2229485"/>
              </a:cubicBezTo>
              <a:cubicBezTo>
                <a:pt x="1502039" y="2229485"/>
                <a:pt x="1497361" y="2213602"/>
                <a:pt x="1488005" y="2196785"/>
              </a:cubicBezTo>
              <a:cubicBezTo>
                <a:pt x="1485198" y="2193982"/>
                <a:pt x="1483327" y="2190245"/>
                <a:pt x="1481455" y="2187442"/>
              </a:cubicBezTo>
              <a:close/>
              <a:moveTo>
                <a:pt x="1757656" y="2187442"/>
              </a:moveTo>
              <a:cubicBezTo>
                <a:pt x="1755785" y="2190245"/>
                <a:pt x="1752978" y="2193982"/>
                <a:pt x="1751107" y="2196785"/>
              </a:cubicBezTo>
              <a:cubicBezTo>
                <a:pt x="1741750" y="2213602"/>
                <a:pt x="1737072" y="2229485"/>
                <a:pt x="1737072" y="2229485"/>
              </a:cubicBezTo>
              <a:cubicBezTo>
                <a:pt x="1737072" y="2229485"/>
                <a:pt x="1748300" y="2217339"/>
                <a:pt x="1757656" y="2200522"/>
              </a:cubicBezTo>
              <a:cubicBezTo>
                <a:pt x="1759527" y="2197719"/>
                <a:pt x="1761399" y="2193982"/>
                <a:pt x="1763270" y="2191179"/>
              </a:cubicBezTo>
              <a:cubicBezTo>
                <a:pt x="1765141" y="2198653"/>
                <a:pt x="1767012" y="2214536"/>
                <a:pt x="1758592" y="2228551"/>
              </a:cubicBezTo>
              <a:cubicBezTo>
                <a:pt x="1748300" y="2246302"/>
                <a:pt x="1723973" y="2251908"/>
                <a:pt x="1723973" y="2251908"/>
              </a:cubicBezTo>
              <a:cubicBezTo>
                <a:pt x="1723973" y="2251908"/>
                <a:pt x="1716488" y="2228551"/>
                <a:pt x="1726780" y="2209865"/>
              </a:cubicBezTo>
              <a:cubicBezTo>
                <a:pt x="1735201" y="2196785"/>
                <a:pt x="1750171" y="2190245"/>
                <a:pt x="1757656" y="2187442"/>
              </a:cubicBezTo>
              <a:close/>
              <a:moveTo>
                <a:pt x="1864319" y="2187442"/>
              </a:moveTo>
              <a:cubicBezTo>
                <a:pt x="1871804" y="2190245"/>
                <a:pt x="1886775" y="2196785"/>
                <a:pt x="1894260" y="2209865"/>
              </a:cubicBezTo>
              <a:cubicBezTo>
                <a:pt x="1905488" y="2228551"/>
                <a:pt x="1898002" y="2252842"/>
                <a:pt x="1898002" y="2252842"/>
              </a:cubicBezTo>
              <a:cubicBezTo>
                <a:pt x="1898002" y="2252842"/>
                <a:pt x="1873676" y="2246302"/>
                <a:pt x="1862448" y="2228551"/>
              </a:cubicBezTo>
              <a:cubicBezTo>
                <a:pt x="1854963" y="2214536"/>
                <a:pt x="1856834" y="2198653"/>
                <a:pt x="1858705" y="2191179"/>
              </a:cubicBezTo>
              <a:cubicBezTo>
                <a:pt x="1859641" y="2193982"/>
                <a:pt x="1861512" y="2197719"/>
                <a:pt x="1863384" y="2200522"/>
              </a:cubicBezTo>
              <a:cubicBezTo>
                <a:pt x="1873676" y="2217339"/>
                <a:pt x="1884903" y="2229485"/>
                <a:pt x="1884903" y="2229485"/>
              </a:cubicBezTo>
              <a:cubicBezTo>
                <a:pt x="1884903" y="2229485"/>
                <a:pt x="1880225" y="2213602"/>
                <a:pt x="1870869" y="2196785"/>
              </a:cubicBezTo>
              <a:cubicBezTo>
                <a:pt x="1868062" y="2193982"/>
                <a:pt x="1866191" y="2190245"/>
                <a:pt x="1864319" y="2187442"/>
              </a:cubicBezTo>
              <a:close/>
              <a:moveTo>
                <a:pt x="2140521" y="2187442"/>
              </a:moveTo>
              <a:cubicBezTo>
                <a:pt x="2138650" y="2190245"/>
                <a:pt x="2135843" y="2193982"/>
                <a:pt x="2133972" y="2196785"/>
              </a:cubicBezTo>
              <a:cubicBezTo>
                <a:pt x="2124615" y="2213602"/>
                <a:pt x="2119937" y="2229485"/>
                <a:pt x="2119937" y="2229485"/>
              </a:cubicBezTo>
              <a:cubicBezTo>
                <a:pt x="2119937" y="2229485"/>
                <a:pt x="2131165" y="2217339"/>
                <a:pt x="2140521" y="2200522"/>
              </a:cubicBezTo>
              <a:cubicBezTo>
                <a:pt x="2142392" y="2197719"/>
                <a:pt x="2144264" y="2193982"/>
                <a:pt x="2146135" y="2191179"/>
              </a:cubicBezTo>
              <a:cubicBezTo>
                <a:pt x="2148006" y="2198653"/>
                <a:pt x="2149877" y="2214536"/>
                <a:pt x="2141457" y="2228551"/>
              </a:cubicBezTo>
              <a:cubicBezTo>
                <a:pt x="2131165" y="2246302"/>
                <a:pt x="2106838" y="2251908"/>
                <a:pt x="2106838" y="2251908"/>
              </a:cubicBezTo>
              <a:cubicBezTo>
                <a:pt x="2106838" y="2251908"/>
                <a:pt x="2099353" y="2228551"/>
                <a:pt x="2109645" y="2209865"/>
              </a:cubicBezTo>
              <a:cubicBezTo>
                <a:pt x="2118066" y="2196785"/>
                <a:pt x="2133036" y="2190245"/>
                <a:pt x="2140521" y="2187442"/>
              </a:cubicBezTo>
              <a:close/>
              <a:moveTo>
                <a:pt x="2247184" y="2187442"/>
              </a:moveTo>
              <a:cubicBezTo>
                <a:pt x="2254669" y="2190245"/>
                <a:pt x="2269640" y="2196785"/>
                <a:pt x="2277125" y="2209865"/>
              </a:cubicBezTo>
              <a:cubicBezTo>
                <a:pt x="2288353" y="2228551"/>
                <a:pt x="2280867" y="2252842"/>
                <a:pt x="2280867" y="2252842"/>
              </a:cubicBezTo>
              <a:cubicBezTo>
                <a:pt x="2280867" y="2252842"/>
                <a:pt x="2256541" y="2246302"/>
                <a:pt x="2245313" y="2228551"/>
              </a:cubicBezTo>
              <a:cubicBezTo>
                <a:pt x="2237828" y="2214536"/>
                <a:pt x="2239699" y="2198653"/>
                <a:pt x="2241570" y="2191179"/>
              </a:cubicBezTo>
              <a:cubicBezTo>
                <a:pt x="2242506" y="2193982"/>
                <a:pt x="2244377" y="2197719"/>
                <a:pt x="2246249" y="2200522"/>
              </a:cubicBezTo>
              <a:cubicBezTo>
                <a:pt x="2256541" y="2217339"/>
                <a:pt x="2267768" y="2229485"/>
                <a:pt x="2267768" y="2229485"/>
              </a:cubicBezTo>
              <a:cubicBezTo>
                <a:pt x="2267768" y="2229485"/>
                <a:pt x="2263090" y="2213602"/>
                <a:pt x="2253734" y="2196785"/>
              </a:cubicBezTo>
              <a:cubicBezTo>
                <a:pt x="2250927" y="2193982"/>
                <a:pt x="2249056" y="2190245"/>
                <a:pt x="2247184" y="2187442"/>
              </a:cubicBezTo>
              <a:close/>
              <a:moveTo>
                <a:pt x="2523386" y="2187442"/>
              </a:moveTo>
              <a:cubicBezTo>
                <a:pt x="2521515" y="2190245"/>
                <a:pt x="2518708" y="2193982"/>
                <a:pt x="2516837" y="2196785"/>
              </a:cubicBezTo>
              <a:cubicBezTo>
                <a:pt x="2507480" y="2213602"/>
                <a:pt x="2502802" y="2229485"/>
                <a:pt x="2502802" y="2229485"/>
              </a:cubicBezTo>
              <a:cubicBezTo>
                <a:pt x="2502802" y="2229485"/>
                <a:pt x="2514030" y="2217339"/>
                <a:pt x="2523386" y="2200522"/>
              </a:cubicBezTo>
              <a:cubicBezTo>
                <a:pt x="2525257" y="2197719"/>
                <a:pt x="2527129" y="2193982"/>
                <a:pt x="2529000" y="2191179"/>
              </a:cubicBezTo>
              <a:cubicBezTo>
                <a:pt x="2530871" y="2198653"/>
                <a:pt x="2532742" y="2214536"/>
                <a:pt x="2524322" y="2228551"/>
              </a:cubicBezTo>
              <a:cubicBezTo>
                <a:pt x="2514030" y="2246302"/>
                <a:pt x="2489703" y="2251908"/>
                <a:pt x="2489703" y="2251908"/>
              </a:cubicBezTo>
              <a:cubicBezTo>
                <a:pt x="2489703" y="2251908"/>
                <a:pt x="2482218" y="2228551"/>
                <a:pt x="2492510" y="2209865"/>
              </a:cubicBezTo>
              <a:cubicBezTo>
                <a:pt x="2500931" y="2196785"/>
                <a:pt x="2515901" y="2190245"/>
                <a:pt x="2523386" y="2187442"/>
              </a:cubicBezTo>
              <a:close/>
              <a:moveTo>
                <a:pt x="2630049" y="2187442"/>
              </a:moveTo>
              <a:cubicBezTo>
                <a:pt x="2637534" y="2190245"/>
                <a:pt x="2652505" y="2196785"/>
                <a:pt x="2659990" y="2209865"/>
              </a:cubicBezTo>
              <a:cubicBezTo>
                <a:pt x="2671217" y="2228551"/>
                <a:pt x="2663732" y="2252842"/>
                <a:pt x="2663732" y="2252842"/>
              </a:cubicBezTo>
              <a:cubicBezTo>
                <a:pt x="2663732" y="2252842"/>
                <a:pt x="2639406" y="2246302"/>
                <a:pt x="2628178" y="2228551"/>
              </a:cubicBezTo>
              <a:cubicBezTo>
                <a:pt x="2620692" y="2214536"/>
                <a:pt x="2622564" y="2198653"/>
                <a:pt x="2624435" y="2191179"/>
              </a:cubicBezTo>
              <a:cubicBezTo>
                <a:pt x="2625371" y="2193982"/>
                <a:pt x="2627242" y="2197719"/>
                <a:pt x="2629113" y="2200522"/>
              </a:cubicBezTo>
              <a:cubicBezTo>
                <a:pt x="2639406" y="2217339"/>
                <a:pt x="2650633" y="2229485"/>
                <a:pt x="2650633" y="2229485"/>
              </a:cubicBezTo>
              <a:cubicBezTo>
                <a:pt x="2650633" y="2229485"/>
                <a:pt x="2645955" y="2213602"/>
                <a:pt x="2636599" y="2196785"/>
              </a:cubicBezTo>
              <a:cubicBezTo>
                <a:pt x="2633791" y="2193982"/>
                <a:pt x="2631920" y="2190245"/>
                <a:pt x="2630049" y="2187442"/>
              </a:cubicBezTo>
              <a:close/>
              <a:moveTo>
                <a:pt x="2906251" y="2187442"/>
              </a:moveTo>
              <a:cubicBezTo>
                <a:pt x="2904379" y="2190245"/>
                <a:pt x="2901572" y="2193982"/>
                <a:pt x="2899701" y="2196785"/>
              </a:cubicBezTo>
              <a:cubicBezTo>
                <a:pt x="2890345" y="2213602"/>
                <a:pt x="2885667" y="2229485"/>
                <a:pt x="2885667" y="2229485"/>
              </a:cubicBezTo>
              <a:cubicBezTo>
                <a:pt x="2885667" y="2229485"/>
                <a:pt x="2896894" y="2217339"/>
                <a:pt x="2906251" y="2200522"/>
              </a:cubicBezTo>
              <a:cubicBezTo>
                <a:pt x="2908122" y="2197719"/>
                <a:pt x="2909994" y="2193982"/>
                <a:pt x="2911865" y="2191179"/>
              </a:cubicBezTo>
              <a:cubicBezTo>
                <a:pt x="2913736" y="2198653"/>
                <a:pt x="2915607" y="2214536"/>
                <a:pt x="2907187" y="2228551"/>
              </a:cubicBezTo>
              <a:cubicBezTo>
                <a:pt x="2896894" y="2246302"/>
                <a:pt x="2872567" y="2251908"/>
                <a:pt x="2872567" y="2251908"/>
              </a:cubicBezTo>
              <a:cubicBezTo>
                <a:pt x="2872567" y="2251908"/>
                <a:pt x="2865083" y="2228551"/>
                <a:pt x="2875375" y="2209865"/>
              </a:cubicBezTo>
              <a:cubicBezTo>
                <a:pt x="2883795" y="2196785"/>
                <a:pt x="2898766" y="2190245"/>
                <a:pt x="2906251" y="2187442"/>
              </a:cubicBezTo>
              <a:close/>
              <a:moveTo>
                <a:pt x="3012914" y="2187442"/>
              </a:moveTo>
              <a:cubicBezTo>
                <a:pt x="3020399" y="2190245"/>
                <a:pt x="3035370" y="2196785"/>
                <a:pt x="3042855" y="2209865"/>
              </a:cubicBezTo>
              <a:cubicBezTo>
                <a:pt x="3054082" y="2228551"/>
                <a:pt x="3046597" y="2252842"/>
                <a:pt x="3046597" y="2252842"/>
              </a:cubicBezTo>
              <a:cubicBezTo>
                <a:pt x="3046597" y="2252842"/>
                <a:pt x="3022270" y="2246302"/>
                <a:pt x="3011043" y="2228551"/>
              </a:cubicBezTo>
              <a:cubicBezTo>
                <a:pt x="3003558" y="2214536"/>
                <a:pt x="3005428" y="2198653"/>
                <a:pt x="3007300" y="2191179"/>
              </a:cubicBezTo>
              <a:cubicBezTo>
                <a:pt x="3008236" y="2193982"/>
                <a:pt x="3010107" y="2197719"/>
                <a:pt x="3011979" y="2200522"/>
              </a:cubicBezTo>
              <a:cubicBezTo>
                <a:pt x="3022270" y="2217339"/>
                <a:pt x="3033498" y="2229485"/>
                <a:pt x="3033498" y="2229485"/>
              </a:cubicBezTo>
              <a:cubicBezTo>
                <a:pt x="3033498" y="2229485"/>
                <a:pt x="3028820" y="2213602"/>
                <a:pt x="3019464" y="2196785"/>
              </a:cubicBezTo>
              <a:cubicBezTo>
                <a:pt x="3016657" y="2193982"/>
                <a:pt x="3014785" y="2190245"/>
                <a:pt x="3012914" y="2187442"/>
              </a:cubicBezTo>
              <a:close/>
              <a:moveTo>
                <a:pt x="3289115" y="2187442"/>
              </a:moveTo>
              <a:cubicBezTo>
                <a:pt x="3287245" y="2190245"/>
                <a:pt x="3284437" y="2193982"/>
                <a:pt x="3282566" y="2196785"/>
              </a:cubicBezTo>
              <a:cubicBezTo>
                <a:pt x="3273210" y="2213602"/>
                <a:pt x="3268531" y="2229485"/>
                <a:pt x="3268531" y="2229485"/>
              </a:cubicBezTo>
              <a:cubicBezTo>
                <a:pt x="3268531" y="2229485"/>
                <a:pt x="3279759" y="2217339"/>
                <a:pt x="3289115" y="2200522"/>
              </a:cubicBezTo>
              <a:cubicBezTo>
                <a:pt x="3290987" y="2197719"/>
                <a:pt x="3292858" y="2193982"/>
                <a:pt x="3294730" y="2191179"/>
              </a:cubicBezTo>
              <a:cubicBezTo>
                <a:pt x="3296601" y="2198653"/>
                <a:pt x="3298472" y="2214536"/>
                <a:pt x="3290052" y="2228551"/>
              </a:cubicBezTo>
              <a:cubicBezTo>
                <a:pt x="3279759" y="2246302"/>
                <a:pt x="3255432" y="2251908"/>
                <a:pt x="3255432" y="2251908"/>
              </a:cubicBezTo>
              <a:cubicBezTo>
                <a:pt x="3255432" y="2251908"/>
                <a:pt x="3247947" y="2228551"/>
                <a:pt x="3258240" y="2209865"/>
              </a:cubicBezTo>
              <a:cubicBezTo>
                <a:pt x="3266661" y="2196785"/>
                <a:pt x="3281631" y="2190245"/>
                <a:pt x="3289115" y="2187442"/>
              </a:cubicBezTo>
              <a:close/>
              <a:moveTo>
                <a:pt x="3395779" y="2187442"/>
              </a:moveTo>
              <a:cubicBezTo>
                <a:pt x="3403264" y="2190245"/>
                <a:pt x="3418234" y="2196785"/>
                <a:pt x="3425719" y="2209865"/>
              </a:cubicBezTo>
              <a:cubicBezTo>
                <a:pt x="3436947" y="2228551"/>
                <a:pt x="3429462" y="2252842"/>
                <a:pt x="3429462" y="2252842"/>
              </a:cubicBezTo>
              <a:cubicBezTo>
                <a:pt x="3429462" y="2252842"/>
                <a:pt x="3405135" y="2246302"/>
                <a:pt x="3393908" y="2228551"/>
              </a:cubicBezTo>
              <a:cubicBezTo>
                <a:pt x="3386423" y="2214536"/>
                <a:pt x="3388294" y="2198653"/>
                <a:pt x="3390165" y="2191179"/>
              </a:cubicBezTo>
              <a:cubicBezTo>
                <a:pt x="3391101" y="2193982"/>
                <a:pt x="3392972" y="2197719"/>
                <a:pt x="3394844" y="2200522"/>
              </a:cubicBezTo>
              <a:cubicBezTo>
                <a:pt x="3405135" y="2217339"/>
                <a:pt x="3416363" y="2229485"/>
                <a:pt x="3416363" y="2229485"/>
              </a:cubicBezTo>
              <a:cubicBezTo>
                <a:pt x="3416363" y="2229485"/>
                <a:pt x="3411685" y="2213602"/>
                <a:pt x="3402329" y="2196785"/>
              </a:cubicBezTo>
              <a:cubicBezTo>
                <a:pt x="3399522" y="2193982"/>
                <a:pt x="3397650" y="2190245"/>
                <a:pt x="3395779" y="2187442"/>
              </a:cubicBezTo>
              <a:close/>
              <a:moveTo>
                <a:pt x="3671980" y="2187442"/>
              </a:moveTo>
              <a:cubicBezTo>
                <a:pt x="3670109" y="2190245"/>
                <a:pt x="3667302" y="2193982"/>
                <a:pt x="3665431" y="2196785"/>
              </a:cubicBezTo>
              <a:cubicBezTo>
                <a:pt x="3656071" y="2213602"/>
                <a:pt x="3651396" y="2229485"/>
                <a:pt x="3651396" y="2229485"/>
              </a:cubicBezTo>
              <a:cubicBezTo>
                <a:pt x="3651396" y="2229485"/>
                <a:pt x="3662621" y="2217339"/>
                <a:pt x="3671980" y="2200522"/>
              </a:cubicBezTo>
              <a:cubicBezTo>
                <a:pt x="3673852" y="2197719"/>
                <a:pt x="3675723" y="2193982"/>
                <a:pt x="3677593" y="2191179"/>
              </a:cubicBezTo>
              <a:cubicBezTo>
                <a:pt x="3679463" y="2198653"/>
                <a:pt x="3681334" y="2214536"/>
                <a:pt x="3672913" y="2228551"/>
              </a:cubicBezTo>
              <a:cubicBezTo>
                <a:pt x="3662621" y="2246302"/>
                <a:pt x="3638297" y="2251908"/>
                <a:pt x="3638297" y="2251908"/>
              </a:cubicBezTo>
              <a:cubicBezTo>
                <a:pt x="3638297" y="2251908"/>
                <a:pt x="3630809" y="2228551"/>
                <a:pt x="3641101" y="2209865"/>
              </a:cubicBezTo>
              <a:cubicBezTo>
                <a:pt x="3649522" y="2196785"/>
                <a:pt x="3664492" y="2190245"/>
                <a:pt x="3671980" y="2187442"/>
              </a:cubicBezTo>
              <a:close/>
              <a:moveTo>
                <a:pt x="3778644" y="2187442"/>
              </a:moveTo>
              <a:cubicBezTo>
                <a:pt x="3786127" y="2190245"/>
                <a:pt x="3801097" y="2196785"/>
                <a:pt x="3808581" y="2209865"/>
              </a:cubicBezTo>
              <a:cubicBezTo>
                <a:pt x="3819810" y="2228551"/>
                <a:pt x="3812327" y="2252842"/>
                <a:pt x="3812327" y="2252842"/>
              </a:cubicBezTo>
              <a:cubicBezTo>
                <a:pt x="3812327" y="2252842"/>
                <a:pt x="3787997" y="2246302"/>
                <a:pt x="3776772" y="2228551"/>
              </a:cubicBezTo>
              <a:cubicBezTo>
                <a:pt x="3769284" y="2214536"/>
                <a:pt x="3771155" y="2198653"/>
                <a:pt x="3773027" y="2191179"/>
              </a:cubicBezTo>
              <a:cubicBezTo>
                <a:pt x="3773964" y="2193982"/>
                <a:pt x="3775835" y="2197719"/>
                <a:pt x="3777705" y="2200522"/>
              </a:cubicBezTo>
              <a:cubicBezTo>
                <a:pt x="3787997" y="2217339"/>
                <a:pt x="3799228" y="2229485"/>
                <a:pt x="3799228" y="2229485"/>
              </a:cubicBezTo>
              <a:cubicBezTo>
                <a:pt x="3799228" y="2229485"/>
                <a:pt x="3794547" y="2213602"/>
                <a:pt x="3785193" y="2196785"/>
              </a:cubicBezTo>
              <a:cubicBezTo>
                <a:pt x="3782385" y="2193982"/>
                <a:pt x="3780514" y="2190245"/>
                <a:pt x="3778644" y="2187442"/>
              </a:cubicBezTo>
              <a:close/>
              <a:moveTo>
                <a:pt x="369350" y="2151939"/>
              </a:moveTo>
              <a:cubicBezTo>
                <a:pt x="367479" y="2152873"/>
                <a:pt x="366543" y="2152873"/>
                <a:pt x="365608" y="2153807"/>
              </a:cubicBezTo>
              <a:cubicBezTo>
                <a:pt x="371222" y="2155676"/>
                <a:pt x="374964" y="2156610"/>
                <a:pt x="374964" y="2156610"/>
              </a:cubicBezTo>
              <a:cubicBezTo>
                <a:pt x="374964" y="2156610"/>
                <a:pt x="372157" y="2154742"/>
                <a:pt x="369350" y="2151939"/>
              </a:cubicBezTo>
              <a:close/>
              <a:moveTo>
                <a:pt x="752215" y="2151939"/>
              </a:moveTo>
              <a:cubicBezTo>
                <a:pt x="750344" y="2152873"/>
                <a:pt x="749408" y="2152873"/>
                <a:pt x="748473" y="2153807"/>
              </a:cubicBezTo>
              <a:cubicBezTo>
                <a:pt x="754087" y="2155676"/>
                <a:pt x="757829" y="2156610"/>
                <a:pt x="757829" y="2156610"/>
              </a:cubicBezTo>
              <a:cubicBezTo>
                <a:pt x="757829" y="2156610"/>
                <a:pt x="755022" y="2154742"/>
                <a:pt x="752215" y="2151939"/>
              </a:cubicBezTo>
              <a:close/>
              <a:moveTo>
                <a:pt x="1135080" y="2151939"/>
              </a:moveTo>
              <a:cubicBezTo>
                <a:pt x="1133209" y="2152873"/>
                <a:pt x="1132273" y="2152873"/>
                <a:pt x="1131338" y="2153807"/>
              </a:cubicBezTo>
              <a:cubicBezTo>
                <a:pt x="1136952" y="2155676"/>
                <a:pt x="1140694" y="2156610"/>
                <a:pt x="1140694" y="2156610"/>
              </a:cubicBezTo>
              <a:cubicBezTo>
                <a:pt x="1140694" y="2156610"/>
                <a:pt x="1137887" y="2154742"/>
                <a:pt x="1135080" y="2151939"/>
              </a:cubicBezTo>
              <a:close/>
              <a:moveTo>
                <a:pt x="1517945" y="2151939"/>
              </a:moveTo>
              <a:cubicBezTo>
                <a:pt x="1516074" y="2152873"/>
                <a:pt x="1515138" y="2152873"/>
                <a:pt x="1514203" y="2153807"/>
              </a:cubicBezTo>
              <a:cubicBezTo>
                <a:pt x="1519817" y="2155676"/>
                <a:pt x="1523559" y="2156610"/>
                <a:pt x="1523559" y="2156610"/>
              </a:cubicBezTo>
              <a:cubicBezTo>
                <a:pt x="1523559" y="2156610"/>
                <a:pt x="1520752" y="2154742"/>
                <a:pt x="1517945" y="2151939"/>
              </a:cubicBezTo>
              <a:close/>
              <a:moveTo>
                <a:pt x="1900809" y="2151939"/>
              </a:moveTo>
              <a:cubicBezTo>
                <a:pt x="1898938" y="2152873"/>
                <a:pt x="1898002" y="2152873"/>
                <a:pt x="1897067" y="2153807"/>
              </a:cubicBezTo>
              <a:cubicBezTo>
                <a:pt x="1902681" y="2155676"/>
                <a:pt x="1906423" y="2156610"/>
                <a:pt x="1906423" y="2156610"/>
              </a:cubicBezTo>
              <a:cubicBezTo>
                <a:pt x="1906423" y="2156610"/>
                <a:pt x="1903616" y="2154742"/>
                <a:pt x="1900809" y="2151939"/>
              </a:cubicBezTo>
              <a:close/>
              <a:moveTo>
                <a:pt x="2283674" y="2151939"/>
              </a:moveTo>
              <a:cubicBezTo>
                <a:pt x="2281803" y="2152873"/>
                <a:pt x="2280867" y="2152873"/>
                <a:pt x="2279932" y="2153807"/>
              </a:cubicBezTo>
              <a:cubicBezTo>
                <a:pt x="2285546" y="2155676"/>
                <a:pt x="2289288" y="2156610"/>
                <a:pt x="2289288" y="2156610"/>
              </a:cubicBezTo>
              <a:cubicBezTo>
                <a:pt x="2289288" y="2156610"/>
                <a:pt x="2286481" y="2154742"/>
                <a:pt x="2283674" y="2151939"/>
              </a:cubicBezTo>
              <a:close/>
              <a:moveTo>
                <a:pt x="2666539" y="2151939"/>
              </a:moveTo>
              <a:cubicBezTo>
                <a:pt x="2664668" y="2152873"/>
                <a:pt x="2663732" y="2152873"/>
                <a:pt x="2662796" y="2153807"/>
              </a:cubicBezTo>
              <a:cubicBezTo>
                <a:pt x="2668411" y="2155676"/>
                <a:pt x="2672153" y="2156610"/>
                <a:pt x="2672153" y="2156610"/>
              </a:cubicBezTo>
              <a:cubicBezTo>
                <a:pt x="2672153" y="2156610"/>
                <a:pt x="2669346" y="2154742"/>
                <a:pt x="2666539" y="2151939"/>
              </a:cubicBezTo>
              <a:close/>
              <a:moveTo>
                <a:pt x="3049404" y="2151939"/>
              </a:moveTo>
              <a:cubicBezTo>
                <a:pt x="3047533" y="2152873"/>
                <a:pt x="3046597" y="2152873"/>
                <a:pt x="3045662" y="2153807"/>
              </a:cubicBezTo>
              <a:cubicBezTo>
                <a:pt x="3051276" y="2155676"/>
                <a:pt x="3055018" y="2156610"/>
                <a:pt x="3055018" y="2156610"/>
              </a:cubicBezTo>
              <a:cubicBezTo>
                <a:pt x="3055018" y="2156610"/>
                <a:pt x="3052211" y="2154742"/>
                <a:pt x="3049404" y="2151939"/>
              </a:cubicBezTo>
              <a:close/>
              <a:moveTo>
                <a:pt x="3432269" y="2151939"/>
              </a:moveTo>
              <a:cubicBezTo>
                <a:pt x="3430397" y="2152873"/>
                <a:pt x="3429462" y="2152873"/>
                <a:pt x="3428527" y="2153807"/>
              </a:cubicBezTo>
              <a:cubicBezTo>
                <a:pt x="3434140" y="2155676"/>
                <a:pt x="3437883" y="2156610"/>
                <a:pt x="3437883" y="2156610"/>
              </a:cubicBezTo>
              <a:cubicBezTo>
                <a:pt x="3437883" y="2156610"/>
                <a:pt x="3435076" y="2154742"/>
                <a:pt x="3432269" y="2151939"/>
              </a:cubicBezTo>
              <a:close/>
              <a:moveTo>
                <a:pt x="3815131" y="2151939"/>
              </a:moveTo>
              <a:cubicBezTo>
                <a:pt x="3813259" y="2152873"/>
                <a:pt x="3812327" y="2152873"/>
                <a:pt x="3811389" y="2153807"/>
              </a:cubicBezTo>
              <a:cubicBezTo>
                <a:pt x="3817002" y="2155676"/>
                <a:pt x="3820748" y="2156610"/>
                <a:pt x="3820748" y="2156610"/>
              </a:cubicBezTo>
              <a:cubicBezTo>
                <a:pt x="3820748" y="2156610"/>
                <a:pt x="3817940" y="2154742"/>
                <a:pt x="3815131" y="2151939"/>
              </a:cubicBezTo>
              <a:close/>
              <a:moveTo>
                <a:pt x="212606" y="2136968"/>
              </a:moveTo>
              <a:lnTo>
                <a:pt x="212839" y="2137120"/>
              </a:lnTo>
              <a:lnTo>
                <a:pt x="213098" y="2136990"/>
              </a:lnTo>
              <a:close/>
              <a:moveTo>
                <a:pt x="595471" y="2136968"/>
              </a:moveTo>
              <a:lnTo>
                <a:pt x="595704" y="2137120"/>
              </a:lnTo>
              <a:lnTo>
                <a:pt x="595963" y="2136990"/>
              </a:lnTo>
              <a:close/>
              <a:moveTo>
                <a:pt x="978336" y="2136968"/>
              </a:moveTo>
              <a:lnTo>
                <a:pt x="978569" y="2137120"/>
              </a:lnTo>
              <a:lnTo>
                <a:pt x="978828" y="2136990"/>
              </a:lnTo>
              <a:close/>
              <a:moveTo>
                <a:pt x="1361201" y="2136968"/>
              </a:moveTo>
              <a:lnTo>
                <a:pt x="1361434" y="2137120"/>
              </a:lnTo>
              <a:lnTo>
                <a:pt x="1361693" y="2136990"/>
              </a:lnTo>
              <a:close/>
              <a:moveTo>
                <a:pt x="1744065" y="2136968"/>
              </a:moveTo>
              <a:lnTo>
                <a:pt x="1744298" y="2137120"/>
              </a:lnTo>
              <a:lnTo>
                <a:pt x="1744557" y="2136990"/>
              </a:lnTo>
              <a:close/>
              <a:moveTo>
                <a:pt x="2126930" y="2136968"/>
              </a:moveTo>
              <a:lnTo>
                <a:pt x="2127163" y="2137120"/>
              </a:lnTo>
              <a:lnTo>
                <a:pt x="2127422" y="2136990"/>
              </a:lnTo>
              <a:close/>
              <a:moveTo>
                <a:pt x="2509795" y="2136968"/>
              </a:moveTo>
              <a:lnTo>
                <a:pt x="2510028" y="2137120"/>
              </a:lnTo>
              <a:lnTo>
                <a:pt x="2510287" y="2136990"/>
              </a:lnTo>
              <a:close/>
              <a:moveTo>
                <a:pt x="2892660" y="2136968"/>
              </a:moveTo>
              <a:lnTo>
                <a:pt x="2892892" y="2137120"/>
              </a:lnTo>
              <a:lnTo>
                <a:pt x="2893151" y="2136990"/>
              </a:lnTo>
              <a:close/>
              <a:moveTo>
                <a:pt x="3275525" y="2136968"/>
              </a:moveTo>
              <a:lnTo>
                <a:pt x="3275758" y="2137120"/>
              </a:lnTo>
              <a:lnTo>
                <a:pt x="3276017" y="2136990"/>
              </a:lnTo>
              <a:close/>
              <a:moveTo>
                <a:pt x="3658390" y="2136968"/>
              </a:moveTo>
              <a:lnTo>
                <a:pt x="3658622" y="2137120"/>
              </a:lnTo>
              <a:lnTo>
                <a:pt x="3658881" y="2136990"/>
              </a:lnTo>
              <a:close/>
              <a:moveTo>
                <a:pt x="207133" y="2087940"/>
              </a:moveTo>
              <a:cubicBezTo>
                <a:pt x="210993" y="2087239"/>
                <a:pt x="215437" y="2087940"/>
                <a:pt x="219648" y="2090276"/>
              </a:cubicBezTo>
              <a:cubicBezTo>
                <a:pt x="228068" y="2094013"/>
                <a:pt x="232747" y="2103356"/>
                <a:pt x="229004" y="2109896"/>
              </a:cubicBezTo>
              <a:cubicBezTo>
                <a:pt x="225261" y="2116436"/>
                <a:pt x="215905" y="2118305"/>
                <a:pt x="207484" y="2114567"/>
              </a:cubicBezTo>
              <a:cubicBezTo>
                <a:pt x="199063" y="2109896"/>
                <a:pt x="195321" y="2101487"/>
                <a:pt x="198128" y="2094013"/>
              </a:cubicBezTo>
              <a:cubicBezTo>
                <a:pt x="199999" y="2090743"/>
                <a:pt x="203274" y="2088641"/>
                <a:pt x="207133" y="2087940"/>
              </a:cubicBezTo>
              <a:close/>
              <a:moveTo>
                <a:pt x="589998" y="2087940"/>
              </a:moveTo>
              <a:cubicBezTo>
                <a:pt x="593858" y="2087239"/>
                <a:pt x="598302" y="2087940"/>
                <a:pt x="602513" y="2090276"/>
              </a:cubicBezTo>
              <a:cubicBezTo>
                <a:pt x="610933" y="2094013"/>
                <a:pt x="615612" y="2103356"/>
                <a:pt x="611869" y="2109896"/>
              </a:cubicBezTo>
              <a:cubicBezTo>
                <a:pt x="608126" y="2116436"/>
                <a:pt x="598770" y="2118305"/>
                <a:pt x="590349" y="2114567"/>
              </a:cubicBezTo>
              <a:cubicBezTo>
                <a:pt x="581928" y="2109896"/>
                <a:pt x="578186" y="2101487"/>
                <a:pt x="580993" y="2094013"/>
              </a:cubicBezTo>
              <a:cubicBezTo>
                <a:pt x="582864" y="2090743"/>
                <a:pt x="586139" y="2088641"/>
                <a:pt x="589998" y="2087940"/>
              </a:cubicBezTo>
              <a:close/>
              <a:moveTo>
                <a:pt x="972863" y="2087940"/>
              </a:moveTo>
              <a:cubicBezTo>
                <a:pt x="976723" y="2087239"/>
                <a:pt x="981167" y="2087940"/>
                <a:pt x="985378" y="2090276"/>
              </a:cubicBezTo>
              <a:cubicBezTo>
                <a:pt x="993798" y="2094013"/>
                <a:pt x="998477" y="2103356"/>
                <a:pt x="994734" y="2109896"/>
              </a:cubicBezTo>
              <a:cubicBezTo>
                <a:pt x="990991" y="2116436"/>
                <a:pt x="981635" y="2118305"/>
                <a:pt x="973214" y="2114567"/>
              </a:cubicBezTo>
              <a:cubicBezTo>
                <a:pt x="964793" y="2109896"/>
                <a:pt x="961051" y="2101487"/>
                <a:pt x="963858" y="2094013"/>
              </a:cubicBezTo>
              <a:cubicBezTo>
                <a:pt x="965729" y="2090743"/>
                <a:pt x="969004" y="2088641"/>
                <a:pt x="972863" y="2087940"/>
              </a:cubicBezTo>
              <a:close/>
              <a:moveTo>
                <a:pt x="1355728" y="2087940"/>
              </a:moveTo>
              <a:cubicBezTo>
                <a:pt x="1359588" y="2087239"/>
                <a:pt x="1364032" y="2087940"/>
                <a:pt x="1368243" y="2090276"/>
              </a:cubicBezTo>
              <a:cubicBezTo>
                <a:pt x="1376663" y="2094013"/>
                <a:pt x="1381342" y="2103356"/>
                <a:pt x="1377599" y="2109896"/>
              </a:cubicBezTo>
              <a:cubicBezTo>
                <a:pt x="1373856" y="2116436"/>
                <a:pt x="1364500" y="2118305"/>
                <a:pt x="1356079" y="2114567"/>
              </a:cubicBezTo>
              <a:cubicBezTo>
                <a:pt x="1347658" y="2109896"/>
                <a:pt x="1343916" y="2101487"/>
                <a:pt x="1346723" y="2094013"/>
              </a:cubicBezTo>
              <a:cubicBezTo>
                <a:pt x="1348594" y="2090743"/>
                <a:pt x="1351869" y="2088641"/>
                <a:pt x="1355728" y="2087940"/>
              </a:cubicBezTo>
              <a:close/>
              <a:moveTo>
                <a:pt x="1738592" y="2087940"/>
              </a:moveTo>
              <a:cubicBezTo>
                <a:pt x="1742452" y="2087239"/>
                <a:pt x="1746896" y="2087940"/>
                <a:pt x="1751107" y="2090276"/>
              </a:cubicBezTo>
              <a:cubicBezTo>
                <a:pt x="1759527" y="2094013"/>
                <a:pt x="1764206" y="2103356"/>
                <a:pt x="1760463" y="2109896"/>
              </a:cubicBezTo>
              <a:cubicBezTo>
                <a:pt x="1756720" y="2116436"/>
                <a:pt x="1747364" y="2118305"/>
                <a:pt x="1738943" y="2114567"/>
              </a:cubicBezTo>
              <a:cubicBezTo>
                <a:pt x="1730522" y="2109896"/>
                <a:pt x="1726780" y="2101487"/>
                <a:pt x="1729587" y="2094013"/>
              </a:cubicBezTo>
              <a:cubicBezTo>
                <a:pt x="1731458" y="2090743"/>
                <a:pt x="1734733" y="2088641"/>
                <a:pt x="1738592" y="2087940"/>
              </a:cubicBezTo>
              <a:close/>
              <a:moveTo>
                <a:pt x="2121457" y="2087940"/>
              </a:moveTo>
              <a:cubicBezTo>
                <a:pt x="2125317" y="2087239"/>
                <a:pt x="2129761" y="2087940"/>
                <a:pt x="2133972" y="2090276"/>
              </a:cubicBezTo>
              <a:cubicBezTo>
                <a:pt x="2142392" y="2094013"/>
                <a:pt x="2147071" y="2103356"/>
                <a:pt x="2143328" y="2109896"/>
              </a:cubicBezTo>
              <a:cubicBezTo>
                <a:pt x="2139585" y="2116436"/>
                <a:pt x="2130229" y="2118305"/>
                <a:pt x="2121808" y="2114567"/>
              </a:cubicBezTo>
              <a:cubicBezTo>
                <a:pt x="2113387" y="2109896"/>
                <a:pt x="2109645" y="2101487"/>
                <a:pt x="2112452" y="2094013"/>
              </a:cubicBezTo>
              <a:cubicBezTo>
                <a:pt x="2114323" y="2090743"/>
                <a:pt x="2117598" y="2088641"/>
                <a:pt x="2121457" y="2087940"/>
              </a:cubicBezTo>
              <a:close/>
              <a:moveTo>
                <a:pt x="2504322" y="2087940"/>
              </a:moveTo>
              <a:cubicBezTo>
                <a:pt x="2508182" y="2087239"/>
                <a:pt x="2512626" y="2087940"/>
                <a:pt x="2516837" y="2090276"/>
              </a:cubicBezTo>
              <a:cubicBezTo>
                <a:pt x="2525257" y="2094013"/>
                <a:pt x="2529936" y="2103356"/>
                <a:pt x="2526193" y="2109896"/>
              </a:cubicBezTo>
              <a:cubicBezTo>
                <a:pt x="2522450" y="2116436"/>
                <a:pt x="2513094" y="2118305"/>
                <a:pt x="2504673" y="2114567"/>
              </a:cubicBezTo>
              <a:cubicBezTo>
                <a:pt x="2496252" y="2109896"/>
                <a:pt x="2492510" y="2101487"/>
                <a:pt x="2495317" y="2094013"/>
              </a:cubicBezTo>
              <a:cubicBezTo>
                <a:pt x="2497188" y="2090743"/>
                <a:pt x="2500463" y="2088641"/>
                <a:pt x="2504322" y="2087940"/>
              </a:cubicBezTo>
              <a:close/>
              <a:moveTo>
                <a:pt x="2887187" y="2087940"/>
              </a:moveTo>
              <a:cubicBezTo>
                <a:pt x="2891047" y="2087239"/>
                <a:pt x="2895491" y="2087940"/>
                <a:pt x="2899701" y="2090276"/>
              </a:cubicBezTo>
              <a:cubicBezTo>
                <a:pt x="2908122" y="2094013"/>
                <a:pt x="2912800" y="2103356"/>
                <a:pt x="2909058" y="2109896"/>
              </a:cubicBezTo>
              <a:cubicBezTo>
                <a:pt x="2905315" y="2116436"/>
                <a:pt x="2895959" y="2118305"/>
                <a:pt x="2887538" y="2114567"/>
              </a:cubicBezTo>
              <a:cubicBezTo>
                <a:pt x="2879117" y="2109896"/>
                <a:pt x="2875375" y="2101487"/>
                <a:pt x="2878182" y="2094013"/>
              </a:cubicBezTo>
              <a:cubicBezTo>
                <a:pt x="2880053" y="2090743"/>
                <a:pt x="2883328" y="2088641"/>
                <a:pt x="2887187" y="2087940"/>
              </a:cubicBezTo>
              <a:close/>
              <a:moveTo>
                <a:pt x="3270052" y="2087940"/>
              </a:moveTo>
              <a:cubicBezTo>
                <a:pt x="3273912" y="2087239"/>
                <a:pt x="3278356" y="2087940"/>
                <a:pt x="3282566" y="2090276"/>
              </a:cubicBezTo>
              <a:cubicBezTo>
                <a:pt x="3290987" y="2094013"/>
                <a:pt x="3295665" y="2103356"/>
                <a:pt x="3291923" y="2109896"/>
              </a:cubicBezTo>
              <a:cubicBezTo>
                <a:pt x="3288180" y="2116436"/>
                <a:pt x="3278824" y="2118305"/>
                <a:pt x="3270403" y="2114567"/>
              </a:cubicBezTo>
              <a:cubicBezTo>
                <a:pt x="3261982" y="2109896"/>
                <a:pt x="3258240" y="2101487"/>
                <a:pt x="3261047" y="2094013"/>
              </a:cubicBezTo>
              <a:cubicBezTo>
                <a:pt x="3262918" y="2090743"/>
                <a:pt x="3266193" y="2088641"/>
                <a:pt x="3270052" y="2087940"/>
              </a:cubicBezTo>
              <a:close/>
              <a:moveTo>
                <a:pt x="3652915" y="2087940"/>
              </a:moveTo>
              <a:cubicBezTo>
                <a:pt x="3656773" y="2087239"/>
                <a:pt x="3661221" y="2087940"/>
                <a:pt x="3665431" y="2090276"/>
              </a:cubicBezTo>
              <a:cubicBezTo>
                <a:pt x="3673852" y="2094013"/>
                <a:pt x="3678530" y="2103356"/>
                <a:pt x="3674784" y="2109896"/>
              </a:cubicBezTo>
              <a:cubicBezTo>
                <a:pt x="3671042" y="2116436"/>
                <a:pt x="3661689" y="2118305"/>
                <a:pt x="3653268" y="2114567"/>
              </a:cubicBezTo>
              <a:cubicBezTo>
                <a:pt x="3644847" y="2109896"/>
                <a:pt x="3641101" y="2101487"/>
                <a:pt x="3643909" y="2094013"/>
              </a:cubicBezTo>
              <a:cubicBezTo>
                <a:pt x="3645780" y="2090743"/>
                <a:pt x="3649058" y="2088641"/>
                <a:pt x="3652915" y="2087940"/>
              </a:cubicBezTo>
              <a:close/>
              <a:moveTo>
                <a:pt x="143861" y="2083736"/>
              </a:moveTo>
              <a:cubicBezTo>
                <a:pt x="158831" y="2083736"/>
                <a:pt x="171930" y="2093079"/>
                <a:pt x="178479" y="2098684"/>
              </a:cubicBezTo>
              <a:cubicBezTo>
                <a:pt x="174737" y="2097750"/>
                <a:pt x="170994" y="2097750"/>
                <a:pt x="167252" y="2097750"/>
              </a:cubicBezTo>
              <a:cubicBezTo>
                <a:pt x="147603" y="2097750"/>
                <a:pt x="131697" y="2101487"/>
                <a:pt x="131697" y="2101487"/>
              </a:cubicBezTo>
              <a:cubicBezTo>
                <a:pt x="131697" y="2101487"/>
                <a:pt x="147603" y="2105224"/>
                <a:pt x="167252" y="2105224"/>
              </a:cubicBezTo>
              <a:cubicBezTo>
                <a:pt x="170994" y="2105224"/>
                <a:pt x="174737" y="2105224"/>
                <a:pt x="178479" y="2105224"/>
              </a:cubicBezTo>
              <a:cubicBezTo>
                <a:pt x="171930" y="2110830"/>
                <a:pt x="158831" y="2120173"/>
                <a:pt x="143861" y="2120173"/>
              </a:cubicBezTo>
              <a:cubicBezTo>
                <a:pt x="122341" y="2120173"/>
                <a:pt x="105499" y="2101487"/>
                <a:pt x="105499" y="2101487"/>
              </a:cubicBezTo>
              <a:cubicBezTo>
                <a:pt x="105499" y="2101487"/>
                <a:pt x="122341" y="2083736"/>
                <a:pt x="143861" y="2083736"/>
              </a:cubicBezTo>
              <a:close/>
              <a:moveTo>
                <a:pt x="415197" y="2083736"/>
              </a:moveTo>
              <a:cubicBezTo>
                <a:pt x="436717" y="2083736"/>
                <a:pt x="453558" y="2101487"/>
                <a:pt x="453558" y="2101487"/>
              </a:cubicBezTo>
              <a:cubicBezTo>
                <a:pt x="453558" y="2101487"/>
                <a:pt x="436717" y="2120173"/>
                <a:pt x="415197" y="2120173"/>
              </a:cubicBezTo>
              <a:cubicBezTo>
                <a:pt x="399291" y="2120173"/>
                <a:pt x="386192" y="2110830"/>
                <a:pt x="380578" y="2105224"/>
              </a:cubicBezTo>
              <a:cubicBezTo>
                <a:pt x="384321" y="2105224"/>
                <a:pt x="388063" y="2105224"/>
                <a:pt x="391806" y="2105224"/>
              </a:cubicBezTo>
              <a:cubicBezTo>
                <a:pt x="411454" y="2105224"/>
                <a:pt x="426425" y="2101487"/>
                <a:pt x="426425" y="2101487"/>
              </a:cubicBezTo>
              <a:cubicBezTo>
                <a:pt x="426425" y="2101487"/>
                <a:pt x="411454" y="2097750"/>
                <a:pt x="391806" y="2097750"/>
              </a:cubicBezTo>
              <a:cubicBezTo>
                <a:pt x="388063" y="2097750"/>
                <a:pt x="384321" y="2097750"/>
                <a:pt x="380578" y="2098684"/>
              </a:cubicBezTo>
              <a:cubicBezTo>
                <a:pt x="386192" y="2093079"/>
                <a:pt x="399291" y="2083736"/>
                <a:pt x="415197" y="2083736"/>
              </a:cubicBezTo>
              <a:close/>
              <a:moveTo>
                <a:pt x="526725" y="2083736"/>
              </a:moveTo>
              <a:cubicBezTo>
                <a:pt x="541696" y="2083736"/>
                <a:pt x="554795" y="2093079"/>
                <a:pt x="561344" y="2098684"/>
              </a:cubicBezTo>
              <a:cubicBezTo>
                <a:pt x="557602" y="2097750"/>
                <a:pt x="553859" y="2097750"/>
                <a:pt x="550117" y="2097750"/>
              </a:cubicBezTo>
              <a:cubicBezTo>
                <a:pt x="530468" y="2097750"/>
                <a:pt x="514562" y="2101487"/>
                <a:pt x="514562" y="2101487"/>
              </a:cubicBezTo>
              <a:cubicBezTo>
                <a:pt x="514562" y="2101487"/>
                <a:pt x="530468" y="2105224"/>
                <a:pt x="550117" y="2105224"/>
              </a:cubicBezTo>
              <a:cubicBezTo>
                <a:pt x="553859" y="2105224"/>
                <a:pt x="557602" y="2105224"/>
                <a:pt x="561344" y="2105224"/>
              </a:cubicBezTo>
              <a:cubicBezTo>
                <a:pt x="554795" y="2110830"/>
                <a:pt x="541696" y="2120173"/>
                <a:pt x="526725" y="2120173"/>
              </a:cubicBezTo>
              <a:cubicBezTo>
                <a:pt x="505206" y="2120173"/>
                <a:pt x="488364" y="2101487"/>
                <a:pt x="488364" y="2101487"/>
              </a:cubicBezTo>
              <a:cubicBezTo>
                <a:pt x="488364" y="2101487"/>
                <a:pt x="505206" y="2083736"/>
                <a:pt x="526725" y="2083736"/>
              </a:cubicBezTo>
              <a:close/>
              <a:moveTo>
                <a:pt x="798062" y="2083736"/>
              </a:moveTo>
              <a:cubicBezTo>
                <a:pt x="819582" y="2083736"/>
                <a:pt x="836423" y="2101487"/>
                <a:pt x="836423" y="2101487"/>
              </a:cubicBezTo>
              <a:cubicBezTo>
                <a:pt x="836423" y="2101487"/>
                <a:pt x="819582" y="2120173"/>
                <a:pt x="798062" y="2120173"/>
              </a:cubicBezTo>
              <a:cubicBezTo>
                <a:pt x="782156" y="2120173"/>
                <a:pt x="769057" y="2110830"/>
                <a:pt x="763443" y="2105224"/>
              </a:cubicBezTo>
              <a:cubicBezTo>
                <a:pt x="767186" y="2105224"/>
                <a:pt x="770928" y="2105224"/>
                <a:pt x="774671" y="2105224"/>
              </a:cubicBezTo>
              <a:cubicBezTo>
                <a:pt x="794319" y="2105224"/>
                <a:pt x="809290" y="2101487"/>
                <a:pt x="809290" y="2101487"/>
              </a:cubicBezTo>
              <a:cubicBezTo>
                <a:pt x="809290" y="2101487"/>
                <a:pt x="794319" y="2097750"/>
                <a:pt x="774671" y="2097750"/>
              </a:cubicBezTo>
              <a:cubicBezTo>
                <a:pt x="770928" y="2097750"/>
                <a:pt x="767186" y="2097750"/>
                <a:pt x="763443" y="2098684"/>
              </a:cubicBezTo>
              <a:cubicBezTo>
                <a:pt x="769057" y="2093079"/>
                <a:pt x="782156" y="2083736"/>
                <a:pt x="798062" y="2083736"/>
              </a:cubicBezTo>
              <a:close/>
              <a:moveTo>
                <a:pt x="909590" y="2083736"/>
              </a:moveTo>
              <a:cubicBezTo>
                <a:pt x="924561" y="2083736"/>
                <a:pt x="937660" y="2093079"/>
                <a:pt x="944209" y="2098684"/>
              </a:cubicBezTo>
              <a:cubicBezTo>
                <a:pt x="940467" y="2097750"/>
                <a:pt x="936724" y="2097750"/>
                <a:pt x="932982" y="2097750"/>
              </a:cubicBezTo>
              <a:cubicBezTo>
                <a:pt x="913333" y="2097750"/>
                <a:pt x="897427" y="2101487"/>
                <a:pt x="897427" y="2101487"/>
              </a:cubicBezTo>
              <a:cubicBezTo>
                <a:pt x="897427" y="2101487"/>
                <a:pt x="913333" y="2105224"/>
                <a:pt x="932982" y="2105224"/>
              </a:cubicBezTo>
              <a:cubicBezTo>
                <a:pt x="936724" y="2105224"/>
                <a:pt x="940467" y="2105224"/>
                <a:pt x="944209" y="2105224"/>
              </a:cubicBezTo>
              <a:cubicBezTo>
                <a:pt x="937660" y="2110830"/>
                <a:pt x="924561" y="2120173"/>
                <a:pt x="909590" y="2120173"/>
              </a:cubicBezTo>
              <a:cubicBezTo>
                <a:pt x="888071" y="2120173"/>
                <a:pt x="871229" y="2101487"/>
                <a:pt x="871229" y="2101487"/>
              </a:cubicBezTo>
              <a:cubicBezTo>
                <a:pt x="871229" y="2101487"/>
                <a:pt x="888071" y="2083736"/>
                <a:pt x="909590" y="2083736"/>
              </a:cubicBezTo>
              <a:close/>
              <a:moveTo>
                <a:pt x="1180927" y="2083736"/>
              </a:moveTo>
              <a:cubicBezTo>
                <a:pt x="1202447" y="2083736"/>
                <a:pt x="1219288" y="2101487"/>
                <a:pt x="1219288" y="2101487"/>
              </a:cubicBezTo>
              <a:cubicBezTo>
                <a:pt x="1219288" y="2101487"/>
                <a:pt x="1202447" y="2120173"/>
                <a:pt x="1180927" y="2120173"/>
              </a:cubicBezTo>
              <a:cubicBezTo>
                <a:pt x="1165021" y="2120173"/>
                <a:pt x="1151922" y="2110830"/>
                <a:pt x="1146308" y="2105224"/>
              </a:cubicBezTo>
              <a:cubicBezTo>
                <a:pt x="1150051" y="2105224"/>
                <a:pt x="1153793" y="2105224"/>
                <a:pt x="1157536" y="2105224"/>
              </a:cubicBezTo>
              <a:cubicBezTo>
                <a:pt x="1177184" y="2105224"/>
                <a:pt x="1192155" y="2101487"/>
                <a:pt x="1192155" y="2101487"/>
              </a:cubicBezTo>
              <a:cubicBezTo>
                <a:pt x="1192155" y="2101487"/>
                <a:pt x="1177184" y="2097750"/>
                <a:pt x="1157536" y="2097750"/>
              </a:cubicBezTo>
              <a:cubicBezTo>
                <a:pt x="1153793" y="2097750"/>
                <a:pt x="1150051" y="2097750"/>
                <a:pt x="1146308" y="2098684"/>
              </a:cubicBezTo>
              <a:cubicBezTo>
                <a:pt x="1151922" y="2093079"/>
                <a:pt x="1165021" y="2083736"/>
                <a:pt x="1180927" y="2083736"/>
              </a:cubicBezTo>
              <a:close/>
              <a:moveTo>
                <a:pt x="1292455" y="2083736"/>
              </a:moveTo>
              <a:cubicBezTo>
                <a:pt x="1307426" y="2083736"/>
                <a:pt x="1320525" y="2093079"/>
                <a:pt x="1327074" y="2098684"/>
              </a:cubicBezTo>
              <a:cubicBezTo>
                <a:pt x="1323332" y="2097750"/>
                <a:pt x="1319589" y="2097750"/>
                <a:pt x="1315847" y="2097750"/>
              </a:cubicBezTo>
              <a:cubicBezTo>
                <a:pt x="1296198" y="2097750"/>
                <a:pt x="1280292" y="2101487"/>
                <a:pt x="1280292" y="2101487"/>
              </a:cubicBezTo>
              <a:cubicBezTo>
                <a:pt x="1280292" y="2101487"/>
                <a:pt x="1296198" y="2105224"/>
                <a:pt x="1315847" y="2105224"/>
              </a:cubicBezTo>
              <a:cubicBezTo>
                <a:pt x="1319589" y="2105224"/>
                <a:pt x="1323332" y="2105224"/>
                <a:pt x="1327074" y="2105224"/>
              </a:cubicBezTo>
              <a:cubicBezTo>
                <a:pt x="1320525" y="2110830"/>
                <a:pt x="1307426" y="2120173"/>
                <a:pt x="1292455" y="2120173"/>
              </a:cubicBezTo>
              <a:cubicBezTo>
                <a:pt x="1270936" y="2120173"/>
                <a:pt x="1254094" y="2101487"/>
                <a:pt x="1254094" y="2101487"/>
              </a:cubicBezTo>
              <a:cubicBezTo>
                <a:pt x="1254094" y="2101487"/>
                <a:pt x="1270936" y="2083736"/>
                <a:pt x="1292455" y="2083736"/>
              </a:cubicBezTo>
              <a:close/>
              <a:moveTo>
                <a:pt x="1563792" y="2083736"/>
              </a:moveTo>
              <a:cubicBezTo>
                <a:pt x="1585312" y="2083736"/>
                <a:pt x="1602153" y="2101487"/>
                <a:pt x="1602153" y="2101487"/>
              </a:cubicBezTo>
              <a:cubicBezTo>
                <a:pt x="1602153" y="2101487"/>
                <a:pt x="1585312" y="2120173"/>
                <a:pt x="1563792" y="2120173"/>
              </a:cubicBezTo>
              <a:cubicBezTo>
                <a:pt x="1547886" y="2120173"/>
                <a:pt x="1534787" y="2110830"/>
                <a:pt x="1529173" y="2105224"/>
              </a:cubicBezTo>
              <a:cubicBezTo>
                <a:pt x="1532916" y="2105224"/>
                <a:pt x="1536658" y="2105224"/>
                <a:pt x="1540401" y="2105224"/>
              </a:cubicBezTo>
              <a:cubicBezTo>
                <a:pt x="1560049" y="2105224"/>
                <a:pt x="1575020" y="2101487"/>
                <a:pt x="1575020" y="2101487"/>
              </a:cubicBezTo>
              <a:cubicBezTo>
                <a:pt x="1575020" y="2101487"/>
                <a:pt x="1560049" y="2097750"/>
                <a:pt x="1540401" y="2097750"/>
              </a:cubicBezTo>
              <a:cubicBezTo>
                <a:pt x="1536658" y="2097750"/>
                <a:pt x="1532916" y="2097750"/>
                <a:pt x="1529173" y="2098684"/>
              </a:cubicBezTo>
              <a:cubicBezTo>
                <a:pt x="1534787" y="2093079"/>
                <a:pt x="1547886" y="2083736"/>
                <a:pt x="1563792" y="2083736"/>
              </a:cubicBezTo>
              <a:close/>
              <a:moveTo>
                <a:pt x="1675319" y="2083736"/>
              </a:moveTo>
              <a:cubicBezTo>
                <a:pt x="1690290" y="2083736"/>
                <a:pt x="1703389" y="2093079"/>
                <a:pt x="1709938" y="2098684"/>
              </a:cubicBezTo>
              <a:cubicBezTo>
                <a:pt x="1706196" y="2097750"/>
                <a:pt x="1702453" y="2097750"/>
                <a:pt x="1698711" y="2097750"/>
              </a:cubicBezTo>
              <a:cubicBezTo>
                <a:pt x="1679062" y="2097750"/>
                <a:pt x="1663156" y="2101487"/>
                <a:pt x="1663156" y="2101487"/>
              </a:cubicBezTo>
              <a:cubicBezTo>
                <a:pt x="1663156" y="2101487"/>
                <a:pt x="1679062" y="2105224"/>
                <a:pt x="1698711" y="2105224"/>
              </a:cubicBezTo>
              <a:cubicBezTo>
                <a:pt x="1702453" y="2105224"/>
                <a:pt x="1706196" y="2105224"/>
                <a:pt x="1709938" y="2105224"/>
              </a:cubicBezTo>
              <a:cubicBezTo>
                <a:pt x="1703389" y="2110830"/>
                <a:pt x="1690290" y="2120173"/>
                <a:pt x="1675319" y="2120173"/>
              </a:cubicBezTo>
              <a:cubicBezTo>
                <a:pt x="1653800" y="2120173"/>
                <a:pt x="1636958" y="2101487"/>
                <a:pt x="1636958" y="2101487"/>
              </a:cubicBezTo>
              <a:cubicBezTo>
                <a:pt x="1636958" y="2101487"/>
                <a:pt x="1653800" y="2083736"/>
                <a:pt x="1675319" y="2083736"/>
              </a:cubicBezTo>
              <a:close/>
              <a:moveTo>
                <a:pt x="1946656" y="2083736"/>
              </a:moveTo>
              <a:cubicBezTo>
                <a:pt x="1968176" y="2083736"/>
                <a:pt x="1985017" y="2101487"/>
                <a:pt x="1985017" y="2101487"/>
              </a:cubicBezTo>
              <a:cubicBezTo>
                <a:pt x="1985017" y="2101487"/>
                <a:pt x="1968176" y="2120173"/>
                <a:pt x="1946656" y="2120173"/>
              </a:cubicBezTo>
              <a:cubicBezTo>
                <a:pt x="1930750" y="2120173"/>
                <a:pt x="1917651" y="2110830"/>
                <a:pt x="1912037" y="2105224"/>
              </a:cubicBezTo>
              <a:cubicBezTo>
                <a:pt x="1915780" y="2105224"/>
                <a:pt x="1919522" y="2105224"/>
                <a:pt x="1923265" y="2105224"/>
              </a:cubicBezTo>
              <a:cubicBezTo>
                <a:pt x="1942913" y="2105224"/>
                <a:pt x="1957884" y="2101487"/>
                <a:pt x="1957884" y="2101487"/>
              </a:cubicBezTo>
              <a:cubicBezTo>
                <a:pt x="1957884" y="2101487"/>
                <a:pt x="1942913" y="2097750"/>
                <a:pt x="1923265" y="2097750"/>
              </a:cubicBezTo>
              <a:cubicBezTo>
                <a:pt x="1919522" y="2097750"/>
                <a:pt x="1915780" y="2097750"/>
                <a:pt x="1912037" y="2098684"/>
              </a:cubicBezTo>
              <a:cubicBezTo>
                <a:pt x="1917651" y="2093079"/>
                <a:pt x="1930750" y="2083736"/>
                <a:pt x="1946656" y="2083736"/>
              </a:cubicBezTo>
              <a:close/>
              <a:moveTo>
                <a:pt x="2058184" y="2083736"/>
              </a:moveTo>
              <a:cubicBezTo>
                <a:pt x="2073155" y="2083736"/>
                <a:pt x="2086254" y="2093079"/>
                <a:pt x="2092803" y="2098684"/>
              </a:cubicBezTo>
              <a:cubicBezTo>
                <a:pt x="2089061" y="2097750"/>
                <a:pt x="2085318" y="2097750"/>
                <a:pt x="2081576" y="2097750"/>
              </a:cubicBezTo>
              <a:cubicBezTo>
                <a:pt x="2061927" y="2097750"/>
                <a:pt x="2046021" y="2101487"/>
                <a:pt x="2046021" y="2101487"/>
              </a:cubicBezTo>
              <a:cubicBezTo>
                <a:pt x="2046021" y="2101487"/>
                <a:pt x="2061927" y="2105224"/>
                <a:pt x="2081576" y="2105224"/>
              </a:cubicBezTo>
              <a:cubicBezTo>
                <a:pt x="2085318" y="2105224"/>
                <a:pt x="2089061" y="2105224"/>
                <a:pt x="2092803" y="2105224"/>
              </a:cubicBezTo>
              <a:cubicBezTo>
                <a:pt x="2086254" y="2110830"/>
                <a:pt x="2073155" y="2120173"/>
                <a:pt x="2058184" y="2120173"/>
              </a:cubicBezTo>
              <a:cubicBezTo>
                <a:pt x="2036665" y="2120173"/>
                <a:pt x="2019823" y="2101487"/>
                <a:pt x="2019823" y="2101487"/>
              </a:cubicBezTo>
              <a:cubicBezTo>
                <a:pt x="2019823" y="2101487"/>
                <a:pt x="2036665" y="2083736"/>
                <a:pt x="2058184" y="2083736"/>
              </a:cubicBezTo>
              <a:close/>
              <a:moveTo>
                <a:pt x="2329521" y="2083736"/>
              </a:moveTo>
              <a:cubicBezTo>
                <a:pt x="2351041" y="2083736"/>
                <a:pt x="2367882" y="2101487"/>
                <a:pt x="2367882" y="2101487"/>
              </a:cubicBezTo>
              <a:cubicBezTo>
                <a:pt x="2367882" y="2101487"/>
                <a:pt x="2351041" y="2120173"/>
                <a:pt x="2329521" y="2120173"/>
              </a:cubicBezTo>
              <a:cubicBezTo>
                <a:pt x="2313615" y="2120173"/>
                <a:pt x="2300516" y="2110830"/>
                <a:pt x="2294902" y="2105224"/>
              </a:cubicBezTo>
              <a:cubicBezTo>
                <a:pt x="2298645" y="2105224"/>
                <a:pt x="2302387" y="2105224"/>
                <a:pt x="2306130" y="2105224"/>
              </a:cubicBezTo>
              <a:cubicBezTo>
                <a:pt x="2325778" y="2105224"/>
                <a:pt x="2340749" y="2101487"/>
                <a:pt x="2340749" y="2101487"/>
              </a:cubicBezTo>
              <a:cubicBezTo>
                <a:pt x="2340749" y="2101487"/>
                <a:pt x="2325778" y="2097750"/>
                <a:pt x="2306130" y="2097750"/>
              </a:cubicBezTo>
              <a:cubicBezTo>
                <a:pt x="2302387" y="2097750"/>
                <a:pt x="2298645" y="2097750"/>
                <a:pt x="2294902" y="2098684"/>
              </a:cubicBezTo>
              <a:cubicBezTo>
                <a:pt x="2300516" y="2093079"/>
                <a:pt x="2313615" y="2083736"/>
                <a:pt x="2329521" y="2083736"/>
              </a:cubicBezTo>
              <a:close/>
              <a:moveTo>
                <a:pt x="2441049" y="2083736"/>
              </a:moveTo>
              <a:cubicBezTo>
                <a:pt x="2456020" y="2083736"/>
                <a:pt x="2469119" y="2093079"/>
                <a:pt x="2475668" y="2098684"/>
              </a:cubicBezTo>
              <a:cubicBezTo>
                <a:pt x="2471926" y="2097750"/>
                <a:pt x="2468183" y="2097750"/>
                <a:pt x="2464441" y="2097750"/>
              </a:cubicBezTo>
              <a:cubicBezTo>
                <a:pt x="2444792" y="2097750"/>
                <a:pt x="2428886" y="2101487"/>
                <a:pt x="2428886" y="2101487"/>
              </a:cubicBezTo>
              <a:cubicBezTo>
                <a:pt x="2428886" y="2101487"/>
                <a:pt x="2444792" y="2105224"/>
                <a:pt x="2464441" y="2105224"/>
              </a:cubicBezTo>
              <a:cubicBezTo>
                <a:pt x="2468183" y="2105224"/>
                <a:pt x="2471926" y="2105224"/>
                <a:pt x="2475668" y="2105224"/>
              </a:cubicBezTo>
              <a:cubicBezTo>
                <a:pt x="2469119" y="2110830"/>
                <a:pt x="2456020" y="2120173"/>
                <a:pt x="2441049" y="2120173"/>
              </a:cubicBezTo>
              <a:cubicBezTo>
                <a:pt x="2419530" y="2120173"/>
                <a:pt x="2402688" y="2101487"/>
                <a:pt x="2402688" y="2101487"/>
              </a:cubicBezTo>
              <a:cubicBezTo>
                <a:pt x="2402688" y="2101487"/>
                <a:pt x="2419530" y="2083736"/>
                <a:pt x="2441049" y="2083736"/>
              </a:cubicBezTo>
              <a:close/>
              <a:moveTo>
                <a:pt x="2712385" y="2083736"/>
              </a:moveTo>
              <a:cubicBezTo>
                <a:pt x="2733906" y="2083736"/>
                <a:pt x="2750747" y="2101487"/>
                <a:pt x="2750747" y="2101487"/>
              </a:cubicBezTo>
              <a:cubicBezTo>
                <a:pt x="2750747" y="2101487"/>
                <a:pt x="2733906" y="2120173"/>
                <a:pt x="2712385" y="2120173"/>
              </a:cubicBezTo>
              <a:cubicBezTo>
                <a:pt x="2696479" y="2120173"/>
                <a:pt x="2683380" y="2110830"/>
                <a:pt x="2677767" y="2105224"/>
              </a:cubicBezTo>
              <a:cubicBezTo>
                <a:pt x="2681510" y="2105224"/>
                <a:pt x="2685252" y="2105224"/>
                <a:pt x="2688995" y="2105224"/>
              </a:cubicBezTo>
              <a:cubicBezTo>
                <a:pt x="2708643" y="2105224"/>
                <a:pt x="2723613" y="2101487"/>
                <a:pt x="2723613" y="2101487"/>
              </a:cubicBezTo>
              <a:cubicBezTo>
                <a:pt x="2723613" y="2101487"/>
                <a:pt x="2708643" y="2097750"/>
                <a:pt x="2688995" y="2097750"/>
              </a:cubicBezTo>
              <a:cubicBezTo>
                <a:pt x="2685252" y="2097750"/>
                <a:pt x="2681510" y="2097750"/>
                <a:pt x="2677767" y="2098684"/>
              </a:cubicBezTo>
              <a:cubicBezTo>
                <a:pt x="2683380" y="2093079"/>
                <a:pt x="2696479" y="2083736"/>
                <a:pt x="2712385" y="2083736"/>
              </a:cubicBezTo>
              <a:close/>
              <a:moveTo>
                <a:pt x="2823914" y="2083736"/>
              </a:moveTo>
              <a:cubicBezTo>
                <a:pt x="2838884" y="2083736"/>
                <a:pt x="2851984" y="2093079"/>
                <a:pt x="2858533" y="2098684"/>
              </a:cubicBezTo>
              <a:cubicBezTo>
                <a:pt x="2854790" y="2097750"/>
                <a:pt x="2851048" y="2097750"/>
                <a:pt x="2847305" y="2097750"/>
              </a:cubicBezTo>
              <a:cubicBezTo>
                <a:pt x="2827657" y="2097750"/>
                <a:pt x="2811751" y="2101487"/>
                <a:pt x="2811751" y="2101487"/>
              </a:cubicBezTo>
              <a:cubicBezTo>
                <a:pt x="2811751" y="2101487"/>
                <a:pt x="2827657" y="2105224"/>
                <a:pt x="2847305" y="2105224"/>
              </a:cubicBezTo>
              <a:cubicBezTo>
                <a:pt x="2851048" y="2105224"/>
                <a:pt x="2854790" y="2105224"/>
                <a:pt x="2858533" y="2105224"/>
              </a:cubicBezTo>
              <a:cubicBezTo>
                <a:pt x="2851984" y="2110830"/>
                <a:pt x="2838884" y="2120173"/>
                <a:pt x="2823914" y="2120173"/>
              </a:cubicBezTo>
              <a:cubicBezTo>
                <a:pt x="2802395" y="2120173"/>
                <a:pt x="2785553" y="2101487"/>
                <a:pt x="2785553" y="2101487"/>
              </a:cubicBezTo>
              <a:cubicBezTo>
                <a:pt x="2785553" y="2101487"/>
                <a:pt x="2802395" y="2083736"/>
                <a:pt x="2823914" y="2083736"/>
              </a:cubicBezTo>
              <a:close/>
              <a:moveTo>
                <a:pt x="3095251" y="2083736"/>
              </a:moveTo>
              <a:cubicBezTo>
                <a:pt x="3116770" y="2083736"/>
                <a:pt x="3133612" y="2101487"/>
                <a:pt x="3133612" y="2101487"/>
              </a:cubicBezTo>
              <a:cubicBezTo>
                <a:pt x="3133612" y="2101487"/>
                <a:pt x="3116770" y="2120173"/>
                <a:pt x="3095251" y="2120173"/>
              </a:cubicBezTo>
              <a:cubicBezTo>
                <a:pt x="3079345" y="2120173"/>
                <a:pt x="3066246" y="2110830"/>
                <a:pt x="3060632" y="2105224"/>
              </a:cubicBezTo>
              <a:cubicBezTo>
                <a:pt x="3064375" y="2105224"/>
                <a:pt x="3068117" y="2105224"/>
                <a:pt x="3071859" y="2105224"/>
              </a:cubicBezTo>
              <a:cubicBezTo>
                <a:pt x="3091508" y="2105224"/>
                <a:pt x="3106478" y="2101487"/>
                <a:pt x="3106478" y="2101487"/>
              </a:cubicBezTo>
              <a:cubicBezTo>
                <a:pt x="3106478" y="2101487"/>
                <a:pt x="3091508" y="2097750"/>
                <a:pt x="3071859" y="2097750"/>
              </a:cubicBezTo>
              <a:cubicBezTo>
                <a:pt x="3068117" y="2097750"/>
                <a:pt x="3064375" y="2097750"/>
                <a:pt x="3060632" y="2098684"/>
              </a:cubicBezTo>
              <a:cubicBezTo>
                <a:pt x="3066246" y="2093079"/>
                <a:pt x="3079345" y="2083736"/>
                <a:pt x="3095251" y="2083736"/>
              </a:cubicBezTo>
              <a:close/>
              <a:moveTo>
                <a:pt x="3206779" y="2083736"/>
              </a:moveTo>
              <a:cubicBezTo>
                <a:pt x="3221749" y="2083736"/>
                <a:pt x="3234848" y="2093079"/>
                <a:pt x="3241398" y="2098684"/>
              </a:cubicBezTo>
              <a:cubicBezTo>
                <a:pt x="3237656" y="2097750"/>
                <a:pt x="3233913" y="2097750"/>
                <a:pt x="3230170" y="2097750"/>
              </a:cubicBezTo>
              <a:cubicBezTo>
                <a:pt x="3210521" y="2097750"/>
                <a:pt x="3194616" y="2101487"/>
                <a:pt x="3194616" y="2101487"/>
              </a:cubicBezTo>
              <a:cubicBezTo>
                <a:pt x="3194616" y="2101487"/>
                <a:pt x="3210521" y="2105224"/>
                <a:pt x="3230170" y="2105224"/>
              </a:cubicBezTo>
              <a:cubicBezTo>
                <a:pt x="3233913" y="2105224"/>
                <a:pt x="3237656" y="2105224"/>
                <a:pt x="3241398" y="2105224"/>
              </a:cubicBezTo>
              <a:cubicBezTo>
                <a:pt x="3234848" y="2110830"/>
                <a:pt x="3221749" y="2120173"/>
                <a:pt x="3206779" y="2120173"/>
              </a:cubicBezTo>
              <a:cubicBezTo>
                <a:pt x="3185259" y="2120173"/>
                <a:pt x="3168418" y="2101487"/>
                <a:pt x="3168418" y="2101487"/>
              </a:cubicBezTo>
              <a:cubicBezTo>
                <a:pt x="3168418" y="2101487"/>
                <a:pt x="3185259" y="2083736"/>
                <a:pt x="3206779" y="2083736"/>
              </a:cubicBezTo>
              <a:close/>
              <a:moveTo>
                <a:pt x="3478116" y="2083736"/>
              </a:moveTo>
              <a:cubicBezTo>
                <a:pt x="3499635" y="2083736"/>
                <a:pt x="3516477" y="2101487"/>
                <a:pt x="3516477" y="2101487"/>
              </a:cubicBezTo>
              <a:cubicBezTo>
                <a:pt x="3516477" y="2101487"/>
                <a:pt x="3499635" y="2120173"/>
                <a:pt x="3478116" y="2120173"/>
              </a:cubicBezTo>
              <a:cubicBezTo>
                <a:pt x="3462210" y="2120173"/>
                <a:pt x="3449111" y="2110830"/>
                <a:pt x="3443496" y="2105224"/>
              </a:cubicBezTo>
              <a:cubicBezTo>
                <a:pt x="3447239" y="2105224"/>
                <a:pt x="3450982" y="2105224"/>
                <a:pt x="3454724" y="2105224"/>
              </a:cubicBezTo>
              <a:cubicBezTo>
                <a:pt x="3474373" y="2105224"/>
                <a:pt x="3489343" y="2101487"/>
                <a:pt x="3489343" y="2101487"/>
              </a:cubicBezTo>
              <a:cubicBezTo>
                <a:pt x="3489343" y="2101487"/>
                <a:pt x="3474373" y="2097750"/>
                <a:pt x="3454724" y="2097750"/>
              </a:cubicBezTo>
              <a:cubicBezTo>
                <a:pt x="3450982" y="2097750"/>
                <a:pt x="3447239" y="2097750"/>
                <a:pt x="3443496" y="2098684"/>
              </a:cubicBezTo>
              <a:cubicBezTo>
                <a:pt x="3449111" y="2093079"/>
                <a:pt x="3462210" y="2083736"/>
                <a:pt x="3478116" y="2083736"/>
              </a:cubicBezTo>
              <a:close/>
              <a:moveTo>
                <a:pt x="3589644" y="2083736"/>
              </a:moveTo>
              <a:cubicBezTo>
                <a:pt x="3604614" y="2083736"/>
                <a:pt x="3617713" y="2093079"/>
                <a:pt x="3624263" y="2098684"/>
              </a:cubicBezTo>
              <a:cubicBezTo>
                <a:pt x="3620517" y="2097750"/>
                <a:pt x="3616776" y="2097750"/>
                <a:pt x="3613035" y="2097750"/>
              </a:cubicBezTo>
              <a:cubicBezTo>
                <a:pt x="3593387" y="2097750"/>
                <a:pt x="3577481" y="2101487"/>
                <a:pt x="3577481" y="2101487"/>
              </a:cubicBezTo>
              <a:cubicBezTo>
                <a:pt x="3577481" y="2101487"/>
                <a:pt x="3593387" y="2105224"/>
                <a:pt x="3613035" y="2105224"/>
              </a:cubicBezTo>
              <a:cubicBezTo>
                <a:pt x="3616776" y="2105224"/>
                <a:pt x="3620517" y="2105224"/>
                <a:pt x="3624263" y="2105224"/>
              </a:cubicBezTo>
              <a:cubicBezTo>
                <a:pt x="3617713" y="2110830"/>
                <a:pt x="3604614" y="2120173"/>
                <a:pt x="3589644" y="2120173"/>
              </a:cubicBezTo>
              <a:cubicBezTo>
                <a:pt x="3568124" y="2120173"/>
                <a:pt x="3551283" y="2101487"/>
                <a:pt x="3551283" y="2101487"/>
              </a:cubicBezTo>
              <a:cubicBezTo>
                <a:pt x="3551283" y="2101487"/>
                <a:pt x="3568124" y="2083736"/>
                <a:pt x="3589644" y="2083736"/>
              </a:cubicBezTo>
              <a:close/>
              <a:moveTo>
                <a:pt x="3860981" y="2083736"/>
              </a:moveTo>
              <a:cubicBezTo>
                <a:pt x="3882497" y="2083736"/>
                <a:pt x="3899339" y="2101487"/>
                <a:pt x="3899339" y="2101487"/>
              </a:cubicBezTo>
              <a:cubicBezTo>
                <a:pt x="3899339" y="2101487"/>
                <a:pt x="3882497" y="2120173"/>
                <a:pt x="3860981" y="2120173"/>
              </a:cubicBezTo>
              <a:cubicBezTo>
                <a:pt x="3845073" y="2120173"/>
                <a:pt x="3831972" y="2110830"/>
                <a:pt x="3826361" y="2105224"/>
              </a:cubicBezTo>
              <a:cubicBezTo>
                <a:pt x="3830101" y="2105224"/>
                <a:pt x="3833843" y="2105224"/>
                <a:pt x="3837589" y="2105224"/>
              </a:cubicBezTo>
              <a:cubicBezTo>
                <a:pt x="3857234" y="2105224"/>
                <a:pt x="3872206" y="2101487"/>
                <a:pt x="3872206" y="2101487"/>
              </a:cubicBezTo>
              <a:cubicBezTo>
                <a:pt x="3872206" y="2101487"/>
                <a:pt x="3857234" y="2097750"/>
                <a:pt x="3837589" y="2097750"/>
              </a:cubicBezTo>
              <a:cubicBezTo>
                <a:pt x="3833843" y="2097750"/>
                <a:pt x="3830101" y="2097750"/>
                <a:pt x="3826361" y="2098684"/>
              </a:cubicBezTo>
              <a:cubicBezTo>
                <a:pt x="3831972" y="2093079"/>
                <a:pt x="3845073" y="2083736"/>
                <a:pt x="3860981" y="2083736"/>
              </a:cubicBezTo>
              <a:close/>
              <a:moveTo>
                <a:pt x="364204" y="2081634"/>
              </a:moveTo>
              <a:cubicBezTo>
                <a:pt x="370052" y="2082802"/>
                <a:pt x="374964" y="2086072"/>
                <a:pt x="377771" y="2091210"/>
              </a:cubicBezTo>
              <a:cubicBezTo>
                <a:pt x="383385" y="2101487"/>
                <a:pt x="376836" y="2115502"/>
                <a:pt x="364672" y="2122042"/>
              </a:cubicBezTo>
              <a:cubicBezTo>
                <a:pt x="351573" y="2129516"/>
                <a:pt x="336603" y="2125779"/>
                <a:pt x="330989" y="2115502"/>
              </a:cubicBezTo>
              <a:cubicBezTo>
                <a:pt x="325375" y="2105224"/>
                <a:pt x="331925" y="2091210"/>
                <a:pt x="345024" y="2084670"/>
              </a:cubicBezTo>
              <a:cubicBezTo>
                <a:pt x="351573" y="2081400"/>
                <a:pt x="358357" y="2080466"/>
                <a:pt x="364204" y="2081634"/>
              </a:cubicBezTo>
              <a:close/>
              <a:moveTo>
                <a:pt x="747069" y="2081634"/>
              </a:moveTo>
              <a:cubicBezTo>
                <a:pt x="752917" y="2082802"/>
                <a:pt x="757829" y="2086072"/>
                <a:pt x="760636" y="2091210"/>
              </a:cubicBezTo>
              <a:cubicBezTo>
                <a:pt x="766250" y="2101487"/>
                <a:pt x="759700" y="2115502"/>
                <a:pt x="747537" y="2122042"/>
              </a:cubicBezTo>
              <a:cubicBezTo>
                <a:pt x="734438" y="2129516"/>
                <a:pt x="719468" y="2125779"/>
                <a:pt x="713854" y="2115502"/>
              </a:cubicBezTo>
              <a:cubicBezTo>
                <a:pt x="708240" y="2105224"/>
                <a:pt x="714790" y="2091210"/>
                <a:pt x="727889" y="2084670"/>
              </a:cubicBezTo>
              <a:cubicBezTo>
                <a:pt x="734438" y="2081400"/>
                <a:pt x="741221" y="2080466"/>
                <a:pt x="747069" y="2081634"/>
              </a:cubicBezTo>
              <a:close/>
              <a:moveTo>
                <a:pt x="1129934" y="2081634"/>
              </a:moveTo>
              <a:cubicBezTo>
                <a:pt x="1135782" y="2082802"/>
                <a:pt x="1140694" y="2086072"/>
                <a:pt x="1143501" y="2091210"/>
              </a:cubicBezTo>
              <a:cubicBezTo>
                <a:pt x="1149115" y="2101487"/>
                <a:pt x="1142565" y="2115502"/>
                <a:pt x="1130402" y="2122042"/>
              </a:cubicBezTo>
              <a:cubicBezTo>
                <a:pt x="1117303" y="2129516"/>
                <a:pt x="1102333" y="2125779"/>
                <a:pt x="1096719" y="2115502"/>
              </a:cubicBezTo>
              <a:cubicBezTo>
                <a:pt x="1091105" y="2105224"/>
                <a:pt x="1097655" y="2091210"/>
                <a:pt x="1110754" y="2084670"/>
              </a:cubicBezTo>
              <a:cubicBezTo>
                <a:pt x="1117303" y="2081400"/>
                <a:pt x="1124086" y="2080466"/>
                <a:pt x="1129934" y="2081634"/>
              </a:cubicBezTo>
              <a:close/>
              <a:moveTo>
                <a:pt x="1512799" y="2081634"/>
              </a:moveTo>
              <a:cubicBezTo>
                <a:pt x="1518647" y="2082802"/>
                <a:pt x="1523559" y="2086072"/>
                <a:pt x="1526366" y="2091210"/>
              </a:cubicBezTo>
              <a:cubicBezTo>
                <a:pt x="1531980" y="2101487"/>
                <a:pt x="1525430" y="2115502"/>
                <a:pt x="1513267" y="2122042"/>
              </a:cubicBezTo>
              <a:cubicBezTo>
                <a:pt x="1500168" y="2129516"/>
                <a:pt x="1485198" y="2125779"/>
                <a:pt x="1479584" y="2115502"/>
              </a:cubicBezTo>
              <a:cubicBezTo>
                <a:pt x="1473970" y="2105224"/>
                <a:pt x="1480520" y="2091210"/>
                <a:pt x="1493619" y="2084670"/>
              </a:cubicBezTo>
              <a:cubicBezTo>
                <a:pt x="1500168" y="2081400"/>
                <a:pt x="1506951" y="2080466"/>
                <a:pt x="1512799" y="2081634"/>
              </a:cubicBezTo>
              <a:close/>
              <a:moveTo>
                <a:pt x="1895663" y="2081634"/>
              </a:moveTo>
              <a:cubicBezTo>
                <a:pt x="1901511" y="2082802"/>
                <a:pt x="1906423" y="2086072"/>
                <a:pt x="1909230" y="2091210"/>
              </a:cubicBezTo>
              <a:cubicBezTo>
                <a:pt x="1914844" y="2101487"/>
                <a:pt x="1908294" y="2115502"/>
                <a:pt x="1896131" y="2122042"/>
              </a:cubicBezTo>
              <a:cubicBezTo>
                <a:pt x="1883032" y="2129516"/>
                <a:pt x="1868062" y="2125779"/>
                <a:pt x="1862448" y="2115502"/>
              </a:cubicBezTo>
              <a:cubicBezTo>
                <a:pt x="1856834" y="2105224"/>
                <a:pt x="1863384" y="2091210"/>
                <a:pt x="1876483" y="2084670"/>
              </a:cubicBezTo>
              <a:cubicBezTo>
                <a:pt x="1883032" y="2081400"/>
                <a:pt x="1889815" y="2080466"/>
                <a:pt x="1895663" y="2081634"/>
              </a:cubicBezTo>
              <a:close/>
              <a:moveTo>
                <a:pt x="2278528" y="2081634"/>
              </a:moveTo>
              <a:cubicBezTo>
                <a:pt x="2284376" y="2082802"/>
                <a:pt x="2289288" y="2086072"/>
                <a:pt x="2292095" y="2091210"/>
              </a:cubicBezTo>
              <a:cubicBezTo>
                <a:pt x="2297709" y="2101487"/>
                <a:pt x="2291159" y="2115502"/>
                <a:pt x="2278996" y="2122042"/>
              </a:cubicBezTo>
              <a:cubicBezTo>
                <a:pt x="2265897" y="2129516"/>
                <a:pt x="2250927" y="2125779"/>
                <a:pt x="2245313" y="2115502"/>
              </a:cubicBezTo>
              <a:cubicBezTo>
                <a:pt x="2239699" y="2105224"/>
                <a:pt x="2246249" y="2091210"/>
                <a:pt x="2259348" y="2084670"/>
              </a:cubicBezTo>
              <a:cubicBezTo>
                <a:pt x="2265897" y="2081400"/>
                <a:pt x="2272680" y="2080466"/>
                <a:pt x="2278528" y="2081634"/>
              </a:cubicBezTo>
              <a:close/>
              <a:moveTo>
                <a:pt x="2661393" y="2081634"/>
              </a:moveTo>
              <a:cubicBezTo>
                <a:pt x="2667240" y="2082802"/>
                <a:pt x="2672153" y="2086072"/>
                <a:pt x="2674960" y="2091210"/>
              </a:cubicBezTo>
              <a:cubicBezTo>
                <a:pt x="2680574" y="2101487"/>
                <a:pt x="2674024" y="2115502"/>
                <a:pt x="2661861" y="2122042"/>
              </a:cubicBezTo>
              <a:cubicBezTo>
                <a:pt x="2648762" y="2129516"/>
                <a:pt x="2633791" y="2125779"/>
                <a:pt x="2628178" y="2115502"/>
              </a:cubicBezTo>
              <a:cubicBezTo>
                <a:pt x="2622564" y="2105224"/>
                <a:pt x="2629113" y="2091210"/>
                <a:pt x="2642212" y="2084670"/>
              </a:cubicBezTo>
              <a:cubicBezTo>
                <a:pt x="2648762" y="2081400"/>
                <a:pt x="2655545" y="2080466"/>
                <a:pt x="2661393" y="2081634"/>
              </a:cubicBezTo>
              <a:close/>
              <a:moveTo>
                <a:pt x="3044258" y="2081634"/>
              </a:moveTo>
              <a:cubicBezTo>
                <a:pt x="3050106" y="2082802"/>
                <a:pt x="3055018" y="2086072"/>
                <a:pt x="3057825" y="2091210"/>
              </a:cubicBezTo>
              <a:cubicBezTo>
                <a:pt x="3063438" y="2101487"/>
                <a:pt x="3056889" y="2115502"/>
                <a:pt x="3044726" y="2122042"/>
              </a:cubicBezTo>
              <a:cubicBezTo>
                <a:pt x="3031627" y="2129516"/>
                <a:pt x="3016657" y="2125779"/>
                <a:pt x="3011043" y="2115502"/>
              </a:cubicBezTo>
              <a:cubicBezTo>
                <a:pt x="3005428" y="2105224"/>
                <a:pt x="3011979" y="2091210"/>
                <a:pt x="3025077" y="2084670"/>
              </a:cubicBezTo>
              <a:cubicBezTo>
                <a:pt x="3031627" y="2081400"/>
                <a:pt x="3038410" y="2080466"/>
                <a:pt x="3044258" y="2081634"/>
              </a:cubicBezTo>
              <a:close/>
              <a:moveTo>
                <a:pt x="3427123" y="2081634"/>
              </a:moveTo>
              <a:cubicBezTo>
                <a:pt x="3432971" y="2082802"/>
                <a:pt x="3437883" y="2086072"/>
                <a:pt x="3440690" y="2091210"/>
              </a:cubicBezTo>
              <a:cubicBezTo>
                <a:pt x="3446304" y="2101487"/>
                <a:pt x="3439754" y="2115502"/>
                <a:pt x="3427591" y="2122042"/>
              </a:cubicBezTo>
              <a:cubicBezTo>
                <a:pt x="3414492" y="2129516"/>
                <a:pt x="3399522" y="2125779"/>
                <a:pt x="3393908" y="2115502"/>
              </a:cubicBezTo>
              <a:cubicBezTo>
                <a:pt x="3388294" y="2105224"/>
                <a:pt x="3394844" y="2091210"/>
                <a:pt x="3407943" y="2084670"/>
              </a:cubicBezTo>
              <a:cubicBezTo>
                <a:pt x="3414492" y="2081400"/>
                <a:pt x="3421275" y="2080466"/>
                <a:pt x="3427123" y="2081634"/>
              </a:cubicBezTo>
              <a:close/>
              <a:moveTo>
                <a:pt x="3809987" y="2081634"/>
              </a:moveTo>
              <a:cubicBezTo>
                <a:pt x="3815836" y="2082802"/>
                <a:pt x="3820748" y="2086072"/>
                <a:pt x="3823551" y="2091210"/>
              </a:cubicBezTo>
              <a:cubicBezTo>
                <a:pt x="3829168" y="2101487"/>
                <a:pt x="3822618" y="2115502"/>
                <a:pt x="3810455" y="2122042"/>
              </a:cubicBezTo>
              <a:cubicBezTo>
                <a:pt x="3797356" y="2129516"/>
                <a:pt x="3782385" y="2125779"/>
                <a:pt x="3776772" y="2115502"/>
              </a:cubicBezTo>
              <a:cubicBezTo>
                <a:pt x="3771155" y="2105224"/>
                <a:pt x="3777705" y="2091210"/>
                <a:pt x="3790807" y="2084670"/>
              </a:cubicBezTo>
              <a:cubicBezTo>
                <a:pt x="3797356" y="2081400"/>
                <a:pt x="3804139" y="2080466"/>
                <a:pt x="3809987" y="2081634"/>
              </a:cubicBezTo>
              <a:close/>
              <a:moveTo>
                <a:pt x="279529" y="2051036"/>
              </a:moveTo>
              <a:cubicBezTo>
                <a:pt x="288885" y="2051036"/>
                <a:pt x="297306" y="2061313"/>
                <a:pt x="297306" y="2073459"/>
              </a:cubicBezTo>
              <a:cubicBezTo>
                <a:pt x="297306" y="2086539"/>
                <a:pt x="288885" y="2096816"/>
                <a:pt x="279529" y="2096816"/>
              </a:cubicBezTo>
              <a:cubicBezTo>
                <a:pt x="269237" y="2096816"/>
                <a:pt x="261752" y="2086539"/>
                <a:pt x="261752" y="2073459"/>
              </a:cubicBezTo>
              <a:cubicBezTo>
                <a:pt x="261752" y="2061313"/>
                <a:pt x="269237" y="2051036"/>
                <a:pt x="279529" y="2051036"/>
              </a:cubicBezTo>
              <a:close/>
              <a:moveTo>
                <a:pt x="662394" y="2051036"/>
              </a:moveTo>
              <a:cubicBezTo>
                <a:pt x="671750" y="2051036"/>
                <a:pt x="680171" y="2061313"/>
                <a:pt x="680171" y="2073459"/>
              </a:cubicBezTo>
              <a:cubicBezTo>
                <a:pt x="680171" y="2086539"/>
                <a:pt x="671750" y="2096816"/>
                <a:pt x="662394" y="2096816"/>
              </a:cubicBezTo>
              <a:cubicBezTo>
                <a:pt x="652102" y="2096816"/>
                <a:pt x="644616" y="2086539"/>
                <a:pt x="644616" y="2073459"/>
              </a:cubicBezTo>
              <a:cubicBezTo>
                <a:pt x="644616" y="2061313"/>
                <a:pt x="652102" y="2051036"/>
                <a:pt x="662394" y="2051036"/>
              </a:cubicBezTo>
              <a:close/>
              <a:moveTo>
                <a:pt x="1045259" y="2051036"/>
              </a:moveTo>
              <a:cubicBezTo>
                <a:pt x="1054615" y="2051036"/>
                <a:pt x="1063036" y="2061313"/>
                <a:pt x="1063036" y="2073459"/>
              </a:cubicBezTo>
              <a:cubicBezTo>
                <a:pt x="1063036" y="2086539"/>
                <a:pt x="1054615" y="2096816"/>
                <a:pt x="1045259" y="2096816"/>
              </a:cubicBezTo>
              <a:cubicBezTo>
                <a:pt x="1034967" y="2096816"/>
                <a:pt x="1027481" y="2086539"/>
                <a:pt x="1027481" y="2073459"/>
              </a:cubicBezTo>
              <a:cubicBezTo>
                <a:pt x="1027481" y="2061313"/>
                <a:pt x="1034967" y="2051036"/>
                <a:pt x="1045259" y="2051036"/>
              </a:cubicBezTo>
              <a:close/>
              <a:moveTo>
                <a:pt x="1428124" y="2051036"/>
              </a:moveTo>
              <a:cubicBezTo>
                <a:pt x="1437480" y="2051036"/>
                <a:pt x="1445901" y="2061313"/>
                <a:pt x="1445901" y="2073459"/>
              </a:cubicBezTo>
              <a:cubicBezTo>
                <a:pt x="1445901" y="2086539"/>
                <a:pt x="1437480" y="2096816"/>
                <a:pt x="1428124" y="2096816"/>
              </a:cubicBezTo>
              <a:cubicBezTo>
                <a:pt x="1417832" y="2096816"/>
                <a:pt x="1410346" y="2086539"/>
                <a:pt x="1410346" y="2073459"/>
              </a:cubicBezTo>
              <a:cubicBezTo>
                <a:pt x="1410346" y="2061313"/>
                <a:pt x="1417832" y="2051036"/>
                <a:pt x="1428124" y="2051036"/>
              </a:cubicBezTo>
              <a:close/>
              <a:moveTo>
                <a:pt x="1810988" y="2051036"/>
              </a:moveTo>
              <a:cubicBezTo>
                <a:pt x="1820344" y="2051036"/>
                <a:pt x="1828765" y="2061313"/>
                <a:pt x="1828765" y="2073459"/>
              </a:cubicBezTo>
              <a:cubicBezTo>
                <a:pt x="1828765" y="2086539"/>
                <a:pt x="1820344" y="2096816"/>
                <a:pt x="1810988" y="2096816"/>
              </a:cubicBezTo>
              <a:cubicBezTo>
                <a:pt x="1800696" y="2096816"/>
                <a:pt x="1793210" y="2086539"/>
                <a:pt x="1793210" y="2073459"/>
              </a:cubicBezTo>
              <a:cubicBezTo>
                <a:pt x="1793210" y="2061313"/>
                <a:pt x="1800696" y="2051036"/>
                <a:pt x="1810988" y="2051036"/>
              </a:cubicBezTo>
              <a:close/>
              <a:moveTo>
                <a:pt x="2193853" y="2051036"/>
              </a:moveTo>
              <a:cubicBezTo>
                <a:pt x="2203209" y="2051036"/>
                <a:pt x="2211630" y="2061313"/>
                <a:pt x="2211630" y="2073459"/>
              </a:cubicBezTo>
              <a:cubicBezTo>
                <a:pt x="2211630" y="2086539"/>
                <a:pt x="2203209" y="2096816"/>
                <a:pt x="2193853" y="2096816"/>
              </a:cubicBezTo>
              <a:cubicBezTo>
                <a:pt x="2183561" y="2096816"/>
                <a:pt x="2176075" y="2086539"/>
                <a:pt x="2176075" y="2073459"/>
              </a:cubicBezTo>
              <a:cubicBezTo>
                <a:pt x="2176075" y="2061313"/>
                <a:pt x="2183561" y="2051036"/>
                <a:pt x="2193853" y="2051036"/>
              </a:cubicBezTo>
              <a:close/>
              <a:moveTo>
                <a:pt x="2576718" y="2051036"/>
              </a:moveTo>
              <a:cubicBezTo>
                <a:pt x="2586074" y="2051036"/>
                <a:pt x="2594495" y="2061313"/>
                <a:pt x="2594495" y="2073459"/>
              </a:cubicBezTo>
              <a:cubicBezTo>
                <a:pt x="2594495" y="2086539"/>
                <a:pt x="2586074" y="2096816"/>
                <a:pt x="2576718" y="2096816"/>
              </a:cubicBezTo>
              <a:cubicBezTo>
                <a:pt x="2566425" y="2096816"/>
                <a:pt x="2558940" y="2086539"/>
                <a:pt x="2558940" y="2073459"/>
              </a:cubicBezTo>
              <a:cubicBezTo>
                <a:pt x="2558940" y="2061313"/>
                <a:pt x="2566425" y="2051036"/>
                <a:pt x="2576718" y="2051036"/>
              </a:cubicBezTo>
              <a:close/>
              <a:moveTo>
                <a:pt x="2959582" y="2051036"/>
              </a:moveTo>
              <a:cubicBezTo>
                <a:pt x="2968939" y="2051036"/>
                <a:pt x="2977360" y="2061313"/>
                <a:pt x="2977360" y="2073459"/>
              </a:cubicBezTo>
              <a:cubicBezTo>
                <a:pt x="2977360" y="2086539"/>
                <a:pt x="2968939" y="2096816"/>
                <a:pt x="2959582" y="2096816"/>
              </a:cubicBezTo>
              <a:cubicBezTo>
                <a:pt x="2949291" y="2096816"/>
                <a:pt x="2941805" y="2086539"/>
                <a:pt x="2941805" y="2073459"/>
              </a:cubicBezTo>
              <a:cubicBezTo>
                <a:pt x="2941805" y="2061313"/>
                <a:pt x="2949291" y="2051036"/>
                <a:pt x="2959582" y="2051036"/>
              </a:cubicBezTo>
              <a:close/>
              <a:moveTo>
                <a:pt x="3342447" y="2051036"/>
              </a:moveTo>
              <a:cubicBezTo>
                <a:pt x="3351803" y="2051036"/>
                <a:pt x="3360224" y="2061313"/>
                <a:pt x="3360224" y="2073459"/>
              </a:cubicBezTo>
              <a:cubicBezTo>
                <a:pt x="3360224" y="2086539"/>
                <a:pt x="3351803" y="2096816"/>
                <a:pt x="3342447" y="2096816"/>
              </a:cubicBezTo>
              <a:cubicBezTo>
                <a:pt x="3332156" y="2096816"/>
                <a:pt x="3324670" y="2086539"/>
                <a:pt x="3324670" y="2073459"/>
              </a:cubicBezTo>
              <a:cubicBezTo>
                <a:pt x="3324670" y="2061313"/>
                <a:pt x="3332156" y="2051036"/>
                <a:pt x="3342447" y="2051036"/>
              </a:cubicBezTo>
              <a:close/>
              <a:moveTo>
                <a:pt x="3725309" y="2051036"/>
              </a:moveTo>
              <a:cubicBezTo>
                <a:pt x="3734668" y="2051036"/>
                <a:pt x="3743089" y="2061313"/>
                <a:pt x="3743089" y="2073459"/>
              </a:cubicBezTo>
              <a:cubicBezTo>
                <a:pt x="3743089" y="2086539"/>
                <a:pt x="3734668" y="2096816"/>
                <a:pt x="3725309" y="2096816"/>
              </a:cubicBezTo>
              <a:cubicBezTo>
                <a:pt x="3715018" y="2096816"/>
                <a:pt x="3707535" y="2086539"/>
                <a:pt x="3707535" y="2073459"/>
              </a:cubicBezTo>
              <a:cubicBezTo>
                <a:pt x="3707535" y="2061313"/>
                <a:pt x="3715018" y="2051036"/>
                <a:pt x="3725309" y="2051036"/>
              </a:cubicBezTo>
              <a:close/>
              <a:moveTo>
                <a:pt x="177778" y="2035153"/>
              </a:moveTo>
              <a:cubicBezTo>
                <a:pt x="183859" y="2034686"/>
                <a:pt x="191578" y="2035153"/>
                <a:pt x="198128" y="2038890"/>
              </a:cubicBezTo>
              <a:cubicBezTo>
                <a:pt x="208420" y="2045430"/>
                <a:pt x="213098" y="2056641"/>
                <a:pt x="214969" y="2062247"/>
              </a:cubicBezTo>
              <a:cubicBezTo>
                <a:pt x="213098" y="2060379"/>
                <a:pt x="210291" y="2058510"/>
                <a:pt x="208420" y="2057576"/>
              </a:cubicBezTo>
              <a:cubicBezTo>
                <a:pt x="195321" y="2050101"/>
                <a:pt x="184093" y="2047299"/>
                <a:pt x="184093" y="2047299"/>
              </a:cubicBezTo>
              <a:cubicBezTo>
                <a:pt x="184093" y="2047299"/>
                <a:pt x="192514" y="2054773"/>
                <a:pt x="205613" y="2062247"/>
              </a:cubicBezTo>
              <a:cubicBezTo>
                <a:pt x="207484" y="2064116"/>
                <a:pt x="210291" y="2065050"/>
                <a:pt x="213098" y="2065984"/>
              </a:cubicBezTo>
              <a:cubicBezTo>
                <a:pt x="206549" y="2067853"/>
                <a:pt x="194385" y="2068787"/>
                <a:pt x="185029" y="2063181"/>
              </a:cubicBezTo>
              <a:cubicBezTo>
                <a:pt x="170994" y="2054773"/>
                <a:pt x="167252" y="2037021"/>
                <a:pt x="167252" y="2037021"/>
              </a:cubicBezTo>
              <a:cubicBezTo>
                <a:pt x="167252" y="2037021"/>
                <a:pt x="171696" y="2035620"/>
                <a:pt x="177778" y="2035153"/>
              </a:cubicBezTo>
              <a:close/>
              <a:moveTo>
                <a:pt x="381163" y="2035153"/>
              </a:moveTo>
              <a:cubicBezTo>
                <a:pt x="387362" y="2035620"/>
                <a:pt x="391806" y="2037021"/>
                <a:pt x="391806" y="2037021"/>
              </a:cubicBezTo>
              <a:cubicBezTo>
                <a:pt x="391806" y="2037021"/>
                <a:pt x="388063" y="2054773"/>
                <a:pt x="374029" y="2063181"/>
              </a:cubicBezTo>
              <a:cubicBezTo>
                <a:pt x="363737" y="2068787"/>
                <a:pt x="351573" y="2067853"/>
                <a:pt x="345959" y="2065984"/>
              </a:cubicBezTo>
              <a:cubicBezTo>
                <a:pt x="347831" y="2065050"/>
                <a:pt x="350638" y="2064116"/>
                <a:pt x="353444" y="2062247"/>
              </a:cubicBezTo>
              <a:cubicBezTo>
                <a:pt x="365608" y="2054773"/>
                <a:pt x="374964" y="2047299"/>
                <a:pt x="374964" y="2047299"/>
              </a:cubicBezTo>
              <a:cubicBezTo>
                <a:pt x="374964" y="2047299"/>
                <a:pt x="362801" y="2050101"/>
                <a:pt x="350638" y="2057576"/>
              </a:cubicBezTo>
              <a:cubicBezTo>
                <a:pt x="347831" y="2058510"/>
                <a:pt x="345959" y="2060379"/>
                <a:pt x="343152" y="2062247"/>
              </a:cubicBezTo>
              <a:cubicBezTo>
                <a:pt x="345024" y="2056641"/>
                <a:pt x="350638" y="2045430"/>
                <a:pt x="359994" y="2038890"/>
              </a:cubicBezTo>
              <a:cubicBezTo>
                <a:pt x="367012" y="2035153"/>
                <a:pt x="374964" y="2034686"/>
                <a:pt x="381163" y="2035153"/>
              </a:cubicBezTo>
              <a:close/>
              <a:moveTo>
                <a:pt x="560642" y="2035153"/>
              </a:moveTo>
              <a:cubicBezTo>
                <a:pt x="566724" y="2034686"/>
                <a:pt x="574443" y="2035153"/>
                <a:pt x="580993" y="2038890"/>
              </a:cubicBezTo>
              <a:cubicBezTo>
                <a:pt x="591285" y="2045430"/>
                <a:pt x="595963" y="2056641"/>
                <a:pt x="597834" y="2062247"/>
              </a:cubicBezTo>
              <a:cubicBezTo>
                <a:pt x="595963" y="2060379"/>
                <a:pt x="593156" y="2058510"/>
                <a:pt x="591285" y="2057576"/>
              </a:cubicBezTo>
              <a:cubicBezTo>
                <a:pt x="578186" y="2050101"/>
                <a:pt x="566958" y="2047299"/>
                <a:pt x="566958" y="2047299"/>
              </a:cubicBezTo>
              <a:cubicBezTo>
                <a:pt x="566958" y="2047299"/>
                <a:pt x="575379" y="2054773"/>
                <a:pt x="588478" y="2062247"/>
              </a:cubicBezTo>
              <a:cubicBezTo>
                <a:pt x="590349" y="2064116"/>
                <a:pt x="593156" y="2065050"/>
                <a:pt x="595963" y="2065984"/>
              </a:cubicBezTo>
              <a:cubicBezTo>
                <a:pt x="589414" y="2067853"/>
                <a:pt x="577250" y="2068787"/>
                <a:pt x="567894" y="2063181"/>
              </a:cubicBezTo>
              <a:cubicBezTo>
                <a:pt x="553859" y="2054773"/>
                <a:pt x="550117" y="2037021"/>
                <a:pt x="550117" y="2037021"/>
              </a:cubicBezTo>
              <a:cubicBezTo>
                <a:pt x="550117" y="2037021"/>
                <a:pt x="554561" y="2035620"/>
                <a:pt x="560642" y="2035153"/>
              </a:cubicBezTo>
              <a:close/>
              <a:moveTo>
                <a:pt x="764028" y="2035153"/>
              </a:moveTo>
              <a:cubicBezTo>
                <a:pt x="770226" y="2035620"/>
                <a:pt x="774671" y="2037021"/>
                <a:pt x="774671" y="2037021"/>
              </a:cubicBezTo>
              <a:cubicBezTo>
                <a:pt x="774671" y="2037021"/>
                <a:pt x="770928" y="2054773"/>
                <a:pt x="756894" y="2063181"/>
              </a:cubicBezTo>
              <a:cubicBezTo>
                <a:pt x="746601" y="2068787"/>
                <a:pt x="734438" y="2067853"/>
                <a:pt x="728824" y="2065984"/>
              </a:cubicBezTo>
              <a:cubicBezTo>
                <a:pt x="730696" y="2065050"/>
                <a:pt x="733502" y="2064116"/>
                <a:pt x="736309" y="2062247"/>
              </a:cubicBezTo>
              <a:cubicBezTo>
                <a:pt x="748473" y="2054773"/>
                <a:pt x="757829" y="2047299"/>
                <a:pt x="757829" y="2047299"/>
              </a:cubicBezTo>
              <a:cubicBezTo>
                <a:pt x="757829" y="2047299"/>
                <a:pt x="745666" y="2050101"/>
                <a:pt x="733502" y="2057576"/>
              </a:cubicBezTo>
              <a:cubicBezTo>
                <a:pt x="730696" y="2058510"/>
                <a:pt x="728824" y="2060379"/>
                <a:pt x="726017" y="2062247"/>
              </a:cubicBezTo>
              <a:cubicBezTo>
                <a:pt x="727889" y="2056641"/>
                <a:pt x="733502" y="2045430"/>
                <a:pt x="742859" y="2038890"/>
              </a:cubicBezTo>
              <a:cubicBezTo>
                <a:pt x="749876" y="2035153"/>
                <a:pt x="757829" y="2034686"/>
                <a:pt x="764028" y="2035153"/>
              </a:cubicBezTo>
              <a:close/>
              <a:moveTo>
                <a:pt x="943508" y="2035153"/>
              </a:moveTo>
              <a:cubicBezTo>
                <a:pt x="949589" y="2034686"/>
                <a:pt x="957308" y="2035153"/>
                <a:pt x="963858" y="2038890"/>
              </a:cubicBezTo>
              <a:cubicBezTo>
                <a:pt x="974150" y="2045430"/>
                <a:pt x="978828" y="2056641"/>
                <a:pt x="980699" y="2062247"/>
              </a:cubicBezTo>
              <a:cubicBezTo>
                <a:pt x="978828" y="2060379"/>
                <a:pt x="976021" y="2058510"/>
                <a:pt x="974150" y="2057576"/>
              </a:cubicBezTo>
              <a:cubicBezTo>
                <a:pt x="961051" y="2050101"/>
                <a:pt x="949823" y="2047299"/>
                <a:pt x="949823" y="2047299"/>
              </a:cubicBezTo>
              <a:cubicBezTo>
                <a:pt x="949823" y="2047299"/>
                <a:pt x="958244" y="2054773"/>
                <a:pt x="971343" y="2062247"/>
              </a:cubicBezTo>
              <a:cubicBezTo>
                <a:pt x="973214" y="2064116"/>
                <a:pt x="976021" y="2065050"/>
                <a:pt x="978828" y="2065984"/>
              </a:cubicBezTo>
              <a:cubicBezTo>
                <a:pt x="972279" y="2067853"/>
                <a:pt x="960115" y="2068787"/>
                <a:pt x="950759" y="2063181"/>
              </a:cubicBezTo>
              <a:cubicBezTo>
                <a:pt x="936724" y="2054773"/>
                <a:pt x="932982" y="2037021"/>
                <a:pt x="932982" y="2037021"/>
              </a:cubicBezTo>
              <a:cubicBezTo>
                <a:pt x="932982" y="2037021"/>
                <a:pt x="937426" y="2035620"/>
                <a:pt x="943508" y="2035153"/>
              </a:cubicBezTo>
              <a:close/>
              <a:moveTo>
                <a:pt x="1146893" y="2035153"/>
              </a:moveTo>
              <a:cubicBezTo>
                <a:pt x="1153091" y="2035620"/>
                <a:pt x="1157536" y="2037021"/>
                <a:pt x="1157536" y="2037021"/>
              </a:cubicBezTo>
              <a:cubicBezTo>
                <a:pt x="1157536" y="2037021"/>
                <a:pt x="1153793" y="2054773"/>
                <a:pt x="1139759" y="2063181"/>
              </a:cubicBezTo>
              <a:cubicBezTo>
                <a:pt x="1129466" y="2068787"/>
                <a:pt x="1117303" y="2067853"/>
                <a:pt x="1111689" y="2065984"/>
              </a:cubicBezTo>
              <a:cubicBezTo>
                <a:pt x="1113561" y="2065050"/>
                <a:pt x="1116367" y="2064116"/>
                <a:pt x="1119174" y="2062247"/>
              </a:cubicBezTo>
              <a:cubicBezTo>
                <a:pt x="1131338" y="2054773"/>
                <a:pt x="1140694" y="2047299"/>
                <a:pt x="1140694" y="2047299"/>
              </a:cubicBezTo>
              <a:cubicBezTo>
                <a:pt x="1140694" y="2047299"/>
                <a:pt x="1128531" y="2050101"/>
                <a:pt x="1116367" y="2057576"/>
              </a:cubicBezTo>
              <a:cubicBezTo>
                <a:pt x="1113561" y="2058510"/>
                <a:pt x="1111689" y="2060379"/>
                <a:pt x="1108882" y="2062247"/>
              </a:cubicBezTo>
              <a:cubicBezTo>
                <a:pt x="1110754" y="2056641"/>
                <a:pt x="1116367" y="2045430"/>
                <a:pt x="1125724" y="2038890"/>
              </a:cubicBezTo>
              <a:cubicBezTo>
                <a:pt x="1132741" y="2035153"/>
                <a:pt x="1140694" y="2034686"/>
                <a:pt x="1146893" y="2035153"/>
              </a:cubicBezTo>
              <a:close/>
              <a:moveTo>
                <a:pt x="1326372" y="2035153"/>
              </a:moveTo>
              <a:cubicBezTo>
                <a:pt x="1332454" y="2034686"/>
                <a:pt x="1340173" y="2035153"/>
                <a:pt x="1346723" y="2038890"/>
              </a:cubicBezTo>
              <a:cubicBezTo>
                <a:pt x="1357015" y="2045430"/>
                <a:pt x="1361693" y="2056641"/>
                <a:pt x="1363564" y="2062247"/>
              </a:cubicBezTo>
              <a:cubicBezTo>
                <a:pt x="1361693" y="2060379"/>
                <a:pt x="1358886" y="2058510"/>
                <a:pt x="1357015" y="2057576"/>
              </a:cubicBezTo>
              <a:cubicBezTo>
                <a:pt x="1343916" y="2050101"/>
                <a:pt x="1332688" y="2047299"/>
                <a:pt x="1332688" y="2047299"/>
              </a:cubicBezTo>
              <a:cubicBezTo>
                <a:pt x="1332688" y="2047299"/>
                <a:pt x="1341109" y="2054773"/>
                <a:pt x="1354208" y="2062247"/>
              </a:cubicBezTo>
              <a:cubicBezTo>
                <a:pt x="1356079" y="2064116"/>
                <a:pt x="1358886" y="2065050"/>
                <a:pt x="1361693" y="2065984"/>
              </a:cubicBezTo>
              <a:cubicBezTo>
                <a:pt x="1355144" y="2067853"/>
                <a:pt x="1342980" y="2068787"/>
                <a:pt x="1333624" y="2063181"/>
              </a:cubicBezTo>
              <a:cubicBezTo>
                <a:pt x="1319589" y="2054773"/>
                <a:pt x="1315847" y="2037021"/>
                <a:pt x="1315847" y="2037021"/>
              </a:cubicBezTo>
              <a:cubicBezTo>
                <a:pt x="1315847" y="2037021"/>
                <a:pt x="1320291" y="2035620"/>
                <a:pt x="1326372" y="2035153"/>
              </a:cubicBezTo>
              <a:close/>
              <a:moveTo>
                <a:pt x="1529758" y="2035153"/>
              </a:moveTo>
              <a:cubicBezTo>
                <a:pt x="1535956" y="2035620"/>
                <a:pt x="1540401" y="2037021"/>
                <a:pt x="1540401" y="2037021"/>
              </a:cubicBezTo>
              <a:cubicBezTo>
                <a:pt x="1540401" y="2037021"/>
                <a:pt x="1536658" y="2054773"/>
                <a:pt x="1522624" y="2063181"/>
              </a:cubicBezTo>
              <a:cubicBezTo>
                <a:pt x="1512331" y="2068787"/>
                <a:pt x="1500168" y="2067853"/>
                <a:pt x="1494554" y="2065984"/>
              </a:cubicBezTo>
              <a:cubicBezTo>
                <a:pt x="1496426" y="2065050"/>
                <a:pt x="1499232" y="2064116"/>
                <a:pt x="1502039" y="2062247"/>
              </a:cubicBezTo>
              <a:cubicBezTo>
                <a:pt x="1514203" y="2054773"/>
                <a:pt x="1523559" y="2047299"/>
                <a:pt x="1523559" y="2047299"/>
              </a:cubicBezTo>
              <a:cubicBezTo>
                <a:pt x="1523559" y="2047299"/>
                <a:pt x="1511396" y="2050101"/>
                <a:pt x="1499232" y="2057576"/>
              </a:cubicBezTo>
              <a:cubicBezTo>
                <a:pt x="1496426" y="2058510"/>
                <a:pt x="1494554" y="2060379"/>
                <a:pt x="1491747" y="2062247"/>
              </a:cubicBezTo>
              <a:cubicBezTo>
                <a:pt x="1493619" y="2056641"/>
                <a:pt x="1499232" y="2045430"/>
                <a:pt x="1508589" y="2038890"/>
              </a:cubicBezTo>
              <a:cubicBezTo>
                <a:pt x="1515606" y="2035153"/>
                <a:pt x="1523559" y="2034686"/>
                <a:pt x="1529758" y="2035153"/>
              </a:cubicBezTo>
              <a:close/>
              <a:moveTo>
                <a:pt x="1709236" y="2035153"/>
              </a:moveTo>
              <a:cubicBezTo>
                <a:pt x="1715318" y="2034686"/>
                <a:pt x="1723037" y="2035153"/>
                <a:pt x="1729587" y="2038890"/>
              </a:cubicBezTo>
              <a:cubicBezTo>
                <a:pt x="1739879" y="2045430"/>
                <a:pt x="1744557" y="2056641"/>
                <a:pt x="1746428" y="2062247"/>
              </a:cubicBezTo>
              <a:cubicBezTo>
                <a:pt x="1744557" y="2060379"/>
                <a:pt x="1741750" y="2058510"/>
                <a:pt x="1739879" y="2057576"/>
              </a:cubicBezTo>
              <a:cubicBezTo>
                <a:pt x="1726780" y="2050101"/>
                <a:pt x="1715552" y="2047299"/>
                <a:pt x="1715552" y="2047299"/>
              </a:cubicBezTo>
              <a:cubicBezTo>
                <a:pt x="1715552" y="2047299"/>
                <a:pt x="1723973" y="2054773"/>
                <a:pt x="1737072" y="2062247"/>
              </a:cubicBezTo>
              <a:cubicBezTo>
                <a:pt x="1738943" y="2064116"/>
                <a:pt x="1741750" y="2065050"/>
                <a:pt x="1744557" y="2065984"/>
              </a:cubicBezTo>
              <a:cubicBezTo>
                <a:pt x="1738008" y="2067853"/>
                <a:pt x="1725844" y="2068787"/>
                <a:pt x="1716488" y="2063181"/>
              </a:cubicBezTo>
              <a:cubicBezTo>
                <a:pt x="1702453" y="2054773"/>
                <a:pt x="1698711" y="2037021"/>
                <a:pt x="1698711" y="2037021"/>
              </a:cubicBezTo>
              <a:cubicBezTo>
                <a:pt x="1698711" y="2037021"/>
                <a:pt x="1703155" y="2035620"/>
                <a:pt x="1709236" y="2035153"/>
              </a:cubicBezTo>
              <a:close/>
              <a:moveTo>
                <a:pt x="1912622" y="2035153"/>
              </a:moveTo>
              <a:cubicBezTo>
                <a:pt x="1918820" y="2035620"/>
                <a:pt x="1923265" y="2037021"/>
                <a:pt x="1923265" y="2037021"/>
              </a:cubicBezTo>
              <a:cubicBezTo>
                <a:pt x="1923265" y="2037021"/>
                <a:pt x="1919522" y="2054773"/>
                <a:pt x="1905488" y="2063181"/>
              </a:cubicBezTo>
              <a:cubicBezTo>
                <a:pt x="1895195" y="2068787"/>
                <a:pt x="1883032" y="2067853"/>
                <a:pt x="1877418" y="2065984"/>
              </a:cubicBezTo>
              <a:cubicBezTo>
                <a:pt x="1879290" y="2065050"/>
                <a:pt x="1882096" y="2064116"/>
                <a:pt x="1884903" y="2062247"/>
              </a:cubicBezTo>
              <a:cubicBezTo>
                <a:pt x="1897067" y="2054773"/>
                <a:pt x="1906423" y="2047299"/>
                <a:pt x="1906423" y="2047299"/>
              </a:cubicBezTo>
              <a:cubicBezTo>
                <a:pt x="1906423" y="2047299"/>
                <a:pt x="1894260" y="2050101"/>
                <a:pt x="1882096" y="2057576"/>
              </a:cubicBezTo>
              <a:cubicBezTo>
                <a:pt x="1879290" y="2058510"/>
                <a:pt x="1877418" y="2060379"/>
                <a:pt x="1874611" y="2062247"/>
              </a:cubicBezTo>
              <a:cubicBezTo>
                <a:pt x="1876483" y="2056641"/>
                <a:pt x="1882096" y="2045430"/>
                <a:pt x="1891453" y="2038890"/>
              </a:cubicBezTo>
              <a:cubicBezTo>
                <a:pt x="1898470" y="2035153"/>
                <a:pt x="1906423" y="2034686"/>
                <a:pt x="1912622" y="2035153"/>
              </a:cubicBezTo>
              <a:close/>
              <a:moveTo>
                <a:pt x="2092101" y="2035153"/>
              </a:moveTo>
              <a:cubicBezTo>
                <a:pt x="2098183" y="2034686"/>
                <a:pt x="2105902" y="2035153"/>
                <a:pt x="2112452" y="2038890"/>
              </a:cubicBezTo>
              <a:cubicBezTo>
                <a:pt x="2122744" y="2045430"/>
                <a:pt x="2127422" y="2056641"/>
                <a:pt x="2129293" y="2062247"/>
              </a:cubicBezTo>
              <a:cubicBezTo>
                <a:pt x="2127422" y="2060379"/>
                <a:pt x="2124615" y="2058510"/>
                <a:pt x="2122744" y="2057576"/>
              </a:cubicBezTo>
              <a:cubicBezTo>
                <a:pt x="2109645" y="2050101"/>
                <a:pt x="2098417" y="2047299"/>
                <a:pt x="2098417" y="2047299"/>
              </a:cubicBezTo>
              <a:cubicBezTo>
                <a:pt x="2098417" y="2047299"/>
                <a:pt x="2106838" y="2054773"/>
                <a:pt x="2119937" y="2062247"/>
              </a:cubicBezTo>
              <a:cubicBezTo>
                <a:pt x="2121808" y="2064116"/>
                <a:pt x="2124615" y="2065050"/>
                <a:pt x="2127422" y="2065984"/>
              </a:cubicBezTo>
              <a:cubicBezTo>
                <a:pt x="2120873" y="2067853"/>
                <a:pt x="2108709" y="2068787"/>
                <a:pt x="2099353" y="2063181"/>
              </a:cubicBezTo>
              <a:cubicBezTo>
                <a:pt x="2085318" y="2054773"/>
                <a:pt x="2081576" y="2037021"/>
                <a:pt x="2081576" y="2037021"/>
              </a:cubicBezTo>
              <a:cubicBezTo>
                <a:pt x="2081576" y="2037021"/>
                <a:pt x="2086020" y="2035620"/>
                <a:pt x="2092101" y="2035153"/>
              </a:cubicBezTo>
              <a:close/>
              <a:moveTo>
                <a:pt x="2295487" y="2035153"/>
              </a:moveTo>
              <a:cubicBezTo>
                <a:pt x="2301685" y="2035620"/>
                <a:pt x="2306130" y="2037021"/>
                <a:pt x="2306130" y="2037021"/>
              </a:cubicBezTo>
              <a:cubicBezTo>
                <a:pt x="2306130" y="2037021"/>
                <a:pt x="2302387" y="2054773"/>
                <a:pt x="2288353" y="2063181"/>
              </a:cubicBezTo>
              <a:cubicBezTo>
                <a:pt x="2278060" y="2068787"/>
                <a:pt x="2265897" y="2067853"/>
                <a:pt x="2260283" y="2065984"/>
              </a:cubicBezTo>
              <a:cubicBezTo>
                <a:pt x="2262155" y="2065050"/>
                <a:pt x="2264961" y="2064116"/>
                <a:pt x="2267768" y="2062247"/>
              </a:cubicBezTo>
              <a:cubicBezTo>
                <a:pt x="2279932" y="2054773"/>
                <a:pt x="2289288" y="2047299"/>
                <a:pt x="2289288" y="2047299"/>
              </a:cubicBezTo>
              <a:cubicBezTo>
                <a:pt x="2289288" y="2047299"/>
                <a:pt x="2277125" y="2050101"/>
                <a:pt x="2264961" y="2057576"/>
              </a:cubicBezTo>
              <a:cubicBezTo>
                <a:pt x="2262155" y="2058510"/>
                <a:pt x="2260283" y="2060379"/>
                <a:pt x="2257476" y="2062247"/>
              </a:cubicBezTo>
              <a:cubicBezTo>
                <a:pt x="2259348" y="2056641"/>
                <a:pt x="2264961" y="2045430"/>
                <a:pt x="2274318" y="2038890"/>
              </a:cubicBezTo>
              <a:cubicBezTo>
                <a:pt x="2281335" y="2035153"/>
                <a:pt x="2289288" y="2034686"/>
                <a:pt x="2295487" y="2035153"/>
              </a:cubicBezTo>
              <a:close/>
              <a:moveTo>
                <a:pt x="2474966" y="2035153"/>
              </a:moveTo>
              <a:cubicBezTo>
                <a:pt x="2481048" y="2034686"/>
                <a:pt x="2488767" y="2035153"/>
                <a:pt x="2495317" y="2038890"/>
              </a:cubicBezTo>
              <a:cubicBezTo>
                <a:pt x="2505609" y="2045430"/>
                <a:pt x="2510287" y="2056641"/>
                <a:pt x="2512158" y="2062247"/>
              </a:cubicBezTo>
              <a:cubicBezTo>
                <a:pt x="2510287" y="2060379"/>
                <a:pt x="2507480" y="2058510"/>
                <a:pt x="2505609" y="2057576"/>
              </a:cubicBezTo>
              <a:cubicBezTo>
                <a:pt x="2492510" y="2050101"/>
                <a:pt x="2481282" y="2047299"/>
                <a:pt x="2481282" y="2047299"/>
              </a:cubicBezTo>
              <a:cubicBezTo>
                <a:pt x="2481282" y="2047299"/>
                <a:pt x="2489703" y="2054773"/>
                <a:pt x="2502802" y="2062247"/>
              </a:cubicBezTo>
              <a:cubicBezTo>
                <a:pt x="2504673" y="2064116"/>
                <a:pt x="2507480" y="2065050"/>
                <a:pt x="2510287" y="2065984"/>
              </a:cubicBezTo>
              <a:cubicBezTo>
                <a:pt x="2503738" y="2067853"/>
                <a:pt x="2491574" y="2068787"/>
                <a:pt x="2482218" y="2063181"/>
              </a:cubicBezTo>
              <a:cubicBezTo>
                <a:pt x="2468183" y="2054773"/>
                <a:pt x="2464441" y="2037021"/>
                <a:pt x="2464441" y="2037021"/>
              </a:cubicBezTo>
              <a:cubicBezTo>
                <a:pt x="2464441" y="2037021"/>
                <a:pt x="2468885" y="2035620"/>
                <a:pt x="2474966" y="2035153"/>
              </a:cubicBezTo>
              <a:close/>
              <a:moveTo>
                <a:pt x="2678352" y="2035153"/>
              </a:moveTo>
              <a:cubicBezTo>
                <a:pt x="2684550" y="2035620"/>
                <a:pt x="2688995" y="2037021"/>
                <a:pt x="2688995" y="2037021"/>
              </a:cubicBezTo>
              <a:cubicBezTo>
                <a:pt x="2688995" y="2037021"/>
                <a:pt x="2685252" y="2054773"/>
                <a:pt x="2671217" y="2063181"/>
              </a:cubicBezTo>
              <a:cubicBezTo>
                <a:pt x="2660925" y="2068787"/>
                <a:pt x="2648762" y="2067853"/>
                <a:pt x="2643148" y="2065984"/>
              </a:cubicBezTo>
              <a:cubicBezTo>
                <a:pt x="2645019" y="2065050"/>
                <a:pt x="2647826" y="2064116"/>
                <a:pt x="2650633" y="2062247"/>
              </a:cubicBezTo>
              <a:cubicBezTo>
                <a:pt x="2662796" y="2054773"/>
                <a:pt x="2672153" y="2047299"/>
                <a:pt x="2672153" y="2047299"/>
              </a:cubicBezTo>
              <a:cubicBezTo>
                <a:pt x="2672153" y="2047299"/>
                <a:pt x="2659990" y="2050101"/>
                <a:pt x="2647826" y="2057576"/>
              </a:cubicBezTo>
              <a:cubicBezTo>
                <a:pt x="2645019" y="2058510"/>
                <a:pt x="2643148" y="2060379"/>
                <a:pt x="2640341" y="2062247"/>
              </a:cubicBezTo>
              <a:cubicBezTo>
                <a:pt x="2642212" y="2056641"/>
                <a:pt x="2647826" y="2045430"/>
                <a:pt x="2657183" y="2038890"/>
              </a:cubicBezTo>
              <a:cubicBezTo>
                <a:pt x="2664200" y="2035153"/>
                <a:pt x="2672153" y="2034686"/>
                <a:pt x="2678352" y="2035153"/>
              </a:cubicBezTo>
              <a:close/>
              <a:moveTo>
                <a:pt x="2857831" y="2035153"/>
              </a:moveTo>
              <a:cubicBezTo>
                <a:pt x="2863913" y="2034686"/>
                <a:pt x="2871632" y="2035153"/>
                <a:pt x="2878182" y="2038890"/>
              </a:cubicBezTo>
              <a:cubicBezTo>
                <a:pt x="2888473" y="2045430"/>
                <a:pt x="2893151" y="2056641"/>
                <a:pt x="2895023" y="2062247"/>
              </a:cubicBezTo>
              <a:cubicBezTo>
                <a:pt x="2893151" y="2060379"/>
                <a:pt x="2890345" y="2058510"/>
                <a:pt x="2888473" y="2057576"/>
              </a:cubicBezTo>
              <a:cubicBezTo>
                <a:pt x="2875375" y="2050101"/>
                <a:pt x="2864146" y="2047299"/>
                <a:pt x="2864146" y="2047299"/>
              </a:cubicBezTo>
              <a:cubicBezTo>
                <a:pt x="2864146" y="2047299"/>
                <a:pt x="2872567" y="2054773"/>
                <a:pt x="2885667" y="2062247"/>
              </a:cubicBezTo>
              <a:cubicBezTo>
                <a:pt x="2887538" y="2064116"/>
                <a:pt x="2890345" y="2065050"/>
                <a:pt x="2893151" y="2065984"/>
              </a:cubicBezTo>
              <a:cubicBezTo>
                <a:pt x="2886602" y="2067853"/>
                <a:pt x="2874439" y="2068787"/>
                <a:pt x="2865083" y="2063181"/>
              </a:cubicBezTo>
              <a:cubicBezTo>
                <a:pt x="2851048" y="2054773"/>
                <a:pt x="2847305" y="2037021"/>
                <a:pt x="2847305" y="2037021"/>
              </a:cubicBezTo>
              <a:cubicBezTo>
                <a:pt x="2847305" y="2037021"/>
                <a:pt x="2851749" y="2035620"/>
                <a:pt x="2857831" y="2035153"/>
              </a:cubicBezTo>
              <a:close/>
              <a:moveTo>
                <a:pt x="3061216" y="2035153"/>
              </a:moveTo>
              <a:cubicBezTo>
                <a:pt x="3067415" y="2035620"/>
                <a:pt x="3071859" y="2037021"/>
                <a:pt x="3071859" y="2037021"/>
              </a:cubicBezTo>
              <a:cubicBezTo>
                <a:pt x="3071859" y="2037021"/>
                <a:pt x="3068117" y="2054773"/>
                <a:pt x="3054082" y="2063181"/>
              </a:cubicBezTo>
              <a:cubicBezTo>
                <a:pt x="3043790" y="2068787"/>
                <a:pt x="3031627" y="2067853"/>
                <a:pt x="3026013" y="2065984"/>
              </a:cubicBezTo>
              <a:cubicBezTo>
                <a:pt x="3027884" y="2065050"/>
                <a:pt x="3030691" y="2064116"/>
                <a:pt x="3033498" y="2062247"/>
              </a:cubicBezTo>
              <a:cubicBezTo>
                <a:pt x="3045662" y="2054773"/>
                <a:pt x="3055018" y="2047299"/>
                <a:pt x="3055018" y="2047299"/>
              </a:cubicBezTo>
              <a:cubicBezTo>
                <a:pt x="3055018" y="2047299"/>
                <a:pt x="3042855" y="2050101"/>
                <a:pt x="3030691" y="2057576"/>
              </a:cubicBezTo>
              <a:cubicBezTo>
                <a:pt x="3027884" y="2058510"/>
                <a:pt x="3026013" y="2060379"/>
                <a:pt x="3023206" y="2062247"/>
              </a:cubicBezTo>
              <a:cubicBezTo>
                <a:pt x="3025077" y="2056641"/>
                <a:pt x="3030691" y="2045430"/>
                <a:pt x="3040048" y="2038890"/>
              </a:cubicBezTo>
              <a:cubicBezTo>
                <a:pt x="3047065" y="2035153"/>
                <a:pt x="3055018" y="2034686"/>
                <a:pt x="3061216" y="2035153"/>
              </a:cubicBezTo>
              <a:close/>
              <a:moveTo>
                <a:pt x="3240696" y="2035153"/>
              </a:moveTo>
              <a:cubicBezTo>
                <a:pt x="3246778" y="2034686"/>
                <a:pt x="3254497" y="2035153"/>
                <a:pt x="3261047" y="2038890"/>
              </a:cubicBezTo>
              <a:cubicBezTo>
                <a:pt x="3271339" y="2045430"/>
                <a:pt x="3276017" y="2056641"/>
                <a:pt x="3277888" y="2062247"/>
              </a:cubicBezTo>
              <a:cubicBezTo>
                <a:pt x="3276017" y="2060379"/>
                <a:pt x="3273210" y="2058510"/>
                <a:pt x="3271339" y="2057576"/>
              </a:cubicBezTo>
              <a:cubicBezTo>
                <a:pt x="3258240" y="2050101"/>
                <a:pt x="3247012" y="2047299"/>
                <a:pt x="3247012" y="2047299"/>
              </a:cubicBezTo>
              <a:cubicBezTo>
                <a:pt x="3247012" y="2047299"/>
                <a:pt x="3255432" y="2054773"/>
                <a:pt x="3268531" y="2062247"/>
              </a:cubicBezTo>
              <a:cubicBezTo>
                <a:pt x="3270403" y="2064116"/>
                <a:pt x="3273210" y="2065050"/>
                <a:pt x="3276017" y="2065984"/>
              </a:cubicBezTo>
              <a:cubicBezTo>
                <a:pt x="3269467" y="2067853"/>
                <a:pt x="3257304" y="2068787"/>
                <a:pt x="3247947" y="2063181"/>
              </a:cubicBezTo>
              <a:cubicBezTo>
                <a:pt x="3233913" y="2054773"/>
                <a:pt x="3230170" y="2037021"/>
                <a:pt x="3230170" y="2037021"/>
              </a:cubicBezTo>
              <a:cubicBezTo>
                <a:pt x="3230170" y="2037021"/>
                <a:pt x="3234614" y="2035620"/>
                <a:pt x="3240696" y="2035153"/>
              </a:cubicBezTo>
              <a:close/>
              <a:moveTo>
                <a:pt x="3444082" y="2035153"/>
              </a:moveTo>
              <a:cubicBezTo>
                <a:pt x="3450280" y="2035620"/>
                <a:pt x="3454724" y="2037021"/>
                <a:pt x="3454724" y="2037021"/>
              </a:cubicBezTo>
              <a:cubicBezTo>
                <a:pt x="3454724" y="2037021"/>
                <a:pt x="3450982" y="2054773"/>
                <a:pt x="3436947" y="2063181"/>
              </a:cubicBezTo>
              <a:cubicBezTo>
                <a:pt x="3426655" y="2068787"/>
                <a:pt x="3414492" y="2067853"/>
                <a:pt x="3408878" y="2065984"/>
              </a:cubicBezTo>
              <a:cubicBezTo>
                <a:pt x="3410749" y="2065050"/>
                <a:pt x="3413556" y="2064116"/>
                <a:pt x="3416363" y="2062247"/>
              </a:cubicBezTo>
              <a:cubicBezTo>
                <a:pt x="3428527" y="2054773"/>
                <a:pt x="3437883" y="2047299"/>
                <a:pt x="3437883" y="2047299"/>
              </a:cubicBezTo>
              <a:cubicBezTo>
                <a:pt x="3437883" y="2047299"/>
                <a:pt x="3425719" y="2050101"/>
                <a:pt x="3413556" y="2057576"/>
              </a:cubicBezTo>
              <a:cubicBezTo>
                <a:pt x="3410749" y="2058510"/>
                <a:pt x="3408878" y="2060379"/>
                <a:pt x="3406071" y="2062247"/>
              </a:cubicBezTo>
              <a:cubicBezTo>
                <a:pt x="3407943" y="2056641"/>
                <a:pt x="3413556" y="2045430"/>
                <a:pt x="3422913" y="2038890"/>
              </a:cubicBezTo>
              <a:cubicBezTo>
                <a:pt x="3429930" y="2035153"/>
                <a:pt x="3437883" y="2034686"/>
                <a:pt x="3444082" y="2035153"/>
              </a:cubicBezTo>
              <a:close/>
              <a:moveTo>
                <a:pt x="3623558" y="2035153"/>
              </a:moveTo>
              <a:cubicBezTo>
                <a:pt x="3629639" y="2034686"/>
                <a:pt x="3637359" y="2035153"/>
                <a:pt x="3643909" y="2038890"/>
              </a:cubicBezTo>
              <a:cubicBezTo>
                <a:pt x="3654201" y="2045430"/>
                <a:pt x="3658881" y="2056641"/>
                <a:pt x="3660751" y="2062247"/>
              </a:cubicBezTo>
              <a:cubicBezTo>
                <a:pt x="3658881" y="2060379"/>
                <a:pt x="3656071" y="2058510"/>
                <a:pt x="3654201" y="2057576"/>
              </a:cubicBezTo>
              <a:cubicBezTo>
                <a:pt x="3641101" y="2050101"/>
                <a:pt x="3629876" y="2047299"/>
                <a:pt x="3629876" y="2047299"/>
              </a:cubicBezTo>
              <a:cubicBezTo>
                <a:pt x="3629876" y="2047299"/>
                <a:pt x="3638297" y="2054773"/>
                <a:pt x="3651396" y="2062247"/>
              </a:cubicBezTo>
              <a:cubicBezTo>
                <a:pt x="3653268" y="2064116"/>
                <a:pt x="3656071" y="2065050"/>
                <a:pt x="3658881" y="2065984"/>
              </a:cubicBezTo>
              <a:cubicBezTo>
                <a:pt x="3652330" y="2067853"/>
                <a:pt x="3640168" y="2068787"/>
                <a:pt x="3630809" y="2063181"/>
              </a:cubicBezTo>
              <a:cubicBezTo>
                <a:pt x="3616776" y="2054773"/>
                <a:pt x="3613035" y="2037021"/>
                <a:pt x="3613035" y="2037021"/>
              </a:cubicBezTo>
              <a:cubicBezTo>
                <a:pt x="3613035" y="2037021"/>
                <a:pt x="3617476" y="2035620"/>
                <a:pt x="3623558" y="2035153"/>
              </a:cubicBezTo>
              <a:close/>
              <a:moveTo>
                <a:pt x="3826946" y="2035153"/>
              </a:moveTo>
              <a:cubicBezTo>
                <a:pt x="3833142" y="2035620"/>
                <a:pt x="3837589" y="2037021"/>
                <a:pt x="3837589" y="2037021"/>
              </a:cubicBezTo>
              <a:cubicBezTo>
                <a:pt x="3837589" y="2037021"/>
                <a:pt x="3833843" y="2054773"/>
                <a:pt x="3819810" y="2063181"/>
              </a:cubicBezTo>
              <a:cubicBezTo>
                <a:pt x="3809519" y="2068787"/>
                <a:pt x="3797356" y="2067853"/>
                <a:pt x="3791743" y="2065984"/>
              </a:cubicBezTo>
              <a:cubicBezTo>
                <a:pt x="3793613" y="2065050"/>
                <a:pt x="3796418" y="2064116"/>
                <a:pt x="3799228" y="2062247"/>
              </a:cubicBezTo>
              <a:cubicBezTo>
                <a:pt x="3811389" y="2054773"/>
                <a:pt x="3820748" y="2047299"/>
                <a:pt x="3820748" y="2047299"/>
              </a:cubicBezTo>
              <a:cubicBezTo>
                <a:pt x="3820748" y="2047299"/>
                <a:pt x="3808581" y="2050101"/>
                <a:pt x="3796418" y="2057576"/>
              </a:cubicBezTo>
              <a:cubicBezTo>
                <a:pt x="3793613" y="2058510"/>
                <a:pt x="3791743" y="2060379"/>
                <a:pt x="3788935" y="2062247"/>
              </a:cubicBezTo>
              <a:cubicBezTo>
                <a:pt x="3790807" y="2056641"/>
                <a:pt x="3796418" y="2045430"/>
                <a:pt x="3805777" y="2038890"/>
              </a:cubicBezTo>
              <a:cubicBezTo>
                <a:pt x="3812791" y="2035153"/>
                <a:pt x="3820748" y="2034686"/>
                <a:pt x="3826946" y="2035153"/>
              </a:cubicBezTo>
              <a:close/>
              <a:moveTo>
                <a:pt x="240232" y="2034219"/>
              </a:moveTo>
              <a:cubicBezTo>
                <a:pt x="240232" y="2034219"/>
                <a:pt x="248653" y="2036087"/>
                <a:pt x="252395" y="2042627"/>
              </a:cubicBezTo>
              <a:cubicBezTo>
                <a:pt x="254266" y="2046364"/>
                <a:pt x="254266" y="2051970"/>
                <a:pt x="253331" y="2054773"/>
              </a:cubicBezTo>
              <a:cubicBezTo>
                <a:pt x="253331" y="2053839"/>
                <a:pt x="252395" y="2052904"/>
                <a:pt x="251459" y="2051036"/>
              </a:cubicBezTo>
              <a:cubicBezTo>
                <a:pt x="248653" y="2046364"/>
                <a:pt x="244910" y="2041693"/>
                <a:pt x="244910" y="2041693"/>
              </a:cubicBezTo>
              <a:cubicBezTo>
                <a:pt x="244910" y="2041693"/>
                <a:pt x="246781" y="2047299"/>
                <a:pt x="249588" y="2052904"/>
              </a:cubicBezTo>
              <a:cubicBezTo>
                <a:pt x="250524" y="2053839"/>
                <a:pt x="250524" y="2054773"/>
                <a:pt x="251459" y="2055707"/>
              </a:cubicBezTo>
              <a:cubicBezTo>
                <a:pt x="248653" y="2054773"/>
                <a:pt x="243974" y="2052904"/>
                <a:pt x="241167" y="2048233"/>
              </a:cubicBezTo>
              <a:cubicBezTo>
                <a:pt x="238360" y="2042627"/>
                <a:pt x="240232" y="2034219"/>
                <a:pt x="240232" y="2034219"/>
              </a:cubicBezTo>
              <a:close/>
              <a:moveTo>
                <a:pt x="318826" y="2034219"/>
              </a:moveTo>
              <a:cubicBezTo>
                <a:pt x="318826" y="2034219"/>
                <a:pt x="320697" y="2042627"/>
                <a:pt x="316954" y="2048233"/>
              </a:cubicBezTo>
              <a:cubicBezTo>
                <a:pt x="315083" y="2052904"/>
                <a:pt x="309469" y="2054773"/>
                <a:pt x="306662" y="2055707"/>
              </a:cubicBezTo>
              <a:cubicBezTo>
                <a:pt x="307598" y="2054773"/>
                <a:pt x="308534" y="2053839"/>
                <a:pt x="309469" y="2052904"/>
              </a:cubicBezTo>
              <a:cubicBezTo>
                <a:pt x="312276" y="2047299"/>
                <a:pt x="314148" y="2041693"/>
                <a:pt x="314148" y="2041693"/>
              </a:cubicBezTo>
              <a:cubicBezTo>
                <a:pt x="314148" y="2041693"/>
                <a:pt x="310405" y="2046364"/>
                <a:pt x="306662" y="2051036"/>
              </a:cubicBezTo>
              <a:cubicBezTo>
                <a:pt x="306662" y="2052904"/>
                <a:pt x="305727" y="2053839"/>
                <a:pt x="304791" y="2054773"/>
              </a:cubicBezTo>
              <a:cubicBezTo>
                <a:pt x="304791" y="2051970"/>
                <a:pt x="303855" y="2046364"/>
                <a:pt x="306662" y="2042627"/>
              </a:cubicBezTo>
              <a:cubicBezTo>
                <a:pt x="310405" y="2036087"/>
                <a:pt x="318826" y="2034219"/>
                <a:pt x="318826" y="2034219"/>
              </a:cubicBezTo>
              <a:close/>
              <a:moveTo>
                <a:pt x="353444" y="2034219"/>
              </a:moveTo>
              <a:cubicBezTo>
                <a:pt x="306662" y="2078130"/>
                <a:pt x="314148" y="2143530"/>
                <a:pt x="314148" y="2143530"/>
              </a:cubicBezTo>
              <a:cubicBezTo>
                <a:pt x="314148" y="2143530"/>
                <a:pt x="382449" y="2115502"/>
                <a:pt x="444202" y="2138859"/>
              </a:cubicBezTo>
              <a:cubicBezTo>
                <a:pt x="420811" y="2137925"/>
                <a:pt x="400227" y="2141662"/>
                <a:pt x="381514" y="2147267"/>
              </a:cubicBezTo>
              <a:cubicBezTo>
                <a:pt x="388999" y="2155676"/>
                <a:pt x="391806" y="2166888"/>
                <a:pt x="391806" y="2166888"/>
              </a:cubicBezTo>
              <a:cubicBezTo>
                <a:pt x="391806" y="2166888"/>
                <a:pt x="374029" y="2172493"/>
                <a:pt x="359994" y="2164085"/>
              </a:cubicBezTo>
              <a:cubicBezTo>
                <a:pt x="358123" y="2163150"/>
                <a:pt x="355316" y="2161282"/>
                <a:pt x="353444" y="2159413"/>
              </a:cubicBezTo>
              <a:cubicBezTo>
                <a:pt x="329118" y="2171559"/>
                <a:pt x="313212" y="2187442"/>
                <a:pt x="306662" y="2199588"/>
              </a:cubicBezTo>
              <a:cubicBezTo>
                <a:pt x="295435" y="2223879"/>
                <a:pt x="327247" y="2339731"/>
                <a:pt x="327247" y="2339731"/>
              </a:cubicBezTo>
              <a:lnTo>
                <a:pt x="230875" y="2339731"/>
              </a:lnTo>
              <a:cubicBezTo>
                <a:pt x="230875" y="2339731"/>
                <a:pt x="263623" y="2221076"/>
                <a:pt x="260816" y="2199588"/>
              </a:cubicBezTo>
              <a:cubicBezTo>
                <a:pt x="259880" y="2188843"/>
                <a:pt x="253799" y="2169690"/>
                <a:pt x="237893" y="2153457"/>
              </a:cubicBezTo>
              <a:lnTo>
                <a:pt x="212839" y="2137120"/>
              </a:lnTo>
              <a:lnTo>
                <a:pt x="205613" y="2140727"/>
              </a:lnTo>
              <a:cubicBezTo>
                <a:pt x="192514" y="2148202"/>
                <a:pt x="184093" y="2156610"/>
                <a:pt x="184093" y="2156610"/>
              </a:cubicBezTo>
              <a:cubicBezTo>
                <a:pt x="184093" y="2156610"/>
                <a:pt x="195321" y="2152873"/>
                <a:pt x="208420" y="2146333"/>
              </a:cubicBezTo>
              <a:cubicBezTo>
                <a:pt x="210291" y="2144465"/>
                <a:pt x="213098" y="2142596"/>
                <a:pt x="214969" y="2141662"/>
              </a:cubicBezTo>
              <a:cubicBezTo>
                <a:pt x="213098" y="2147267"/>
                <a:pt x="208420" y="2158479"/>
                <a:pt x="198128" y="2164085"/>
              </a:cubicBezTo>
              <a:cubicBezTo>
                <a:pt x="185029" y="2172493"/>
                <a:pt x="167252" y="2166888"/>
                <a:pt x="167252" y="2166888"/>
              </a:cubicBezTo>
              <a:cubicBezTo>
                <a:pt x="167252" y="2166888"/>
                <a:pt x="170994" y="2148202"/>
                <a:pt x="185029" y="2140727"/>
              </a:cubicBezTo>
              <a:cubicBezTo>
                <a:pt x="189707" y="2137925"/>
                <a:pt x="195087" y="2136757"/>
                <a:pt x="200116" y="2136406"/>
              </a:cubicBezTo>
              <a:lnTo>
                <a:pt x="212606" y="2136968"/>
              </a:lnTo>
              <a:lnTo>
                <a:pt x="206081" y="2132713"/>
              </a:lnTo>
              <a:cubicBezTo>
                <a:pt x="192631" y="2127472"/>
                <a:pt x="176140" y="2124378"/>
                <a:pt x="156024" y="2124845"/>
              </a:cubicBezTo>
              <a:cubicBezTo>
                <a:pt x="196257" y="2109896"/>
                <a:pt x="240232" y="2127647"/>
                <a:pt x="240232" y="2127647"/>
              </a:cubicBezTo>
              <a:cubicBezTo>
                <a:pt x="240232" y="2127647"/>
                <a:pt x="243974" y="2085604"/>
                <a:pt x="214034" y="2057576"/>
              </a:cubicBezTo>
              <a:cubicBezTo>
                <a:pt x="246781" y="2076262"/>
                <a:pt x="264558" y="2123910"/>
                <a:pt x="272979" y="2156610"/>
              </a:cubicBezTo>
              <a:cubicBezTo>
                <a:pt x="287950" y="2110830"/>
                <a:pt x="313212" y="2058510"/>
                <a:pt x="353444" y="2034219"/>
              </a:cubicBezTo>
              <a:close/>
              <a:moveTo>
                <a:pt x="623097" y="2034219"/>
              </a:moveTo>
              <a:cubicBezTo>
                <a:pt x="623097" y="2034219"/>
                <a:pt x="631517" y="2036087"/>
                <a:pt x="635260" y="2042627"/>
              </a:cubicBezTo>
              <a:cubicBezTo>
                <a:pt x="637131" y="2046364"/>
                <a:pt x="637131" y="2051970"/>
                <a:pt x="636196" y="2054773"/>
              </a:cubicBezTo>
              <a:cubicBezTo>
                <a:pt x="636196" y="2053839"/>
                <a:pt x="635260" y="2052904"/>
                <a:pt x="634324" y="2051036"/>
              </a:cubicBezTo>
              <a:cubicBezTo>
                <a:pt x="631517" y="2046364"/>
                <a:pt x="627775" y="2041693"/>
                <a:pt x="627775" y="2041693"/>
              </a:cubicBezTo>
              <a:cubicBezTo>
                <a:pt x="627775" y="2041693"/>
                <a:pt x="629646" y="2047299"/>
                <a:pt x="632453" y="2052904"/>
              </a:cubicBezTo>
              <a:cubicBezTo>
                <a:pt x="633389" y="2053839"/>
                <a:pt x="633389" y="2054773"/>
                <a:pt x="634324" y="2055707"/>
              </a:cubicBezTo>
              <a:cubicBezTo>
                <a:pt x="631517" y="2054773"/>
                <a:pt x="626839" y="2052904"/>
                <a:pt x="624032" y="2048233"/>
              </a:cubicBezTo>
              <a:cubicBezTo>
                <a:pt x="621225" y="2042627"/>
                <a:pt x="623097" y="2034219"/>
                <a:pt x="623097" y="2034219"/>
              </a:cubicBezTo>
              <a:close/>
              <a:moveTo>
                <a:pt x="701691" y="2034219"/>
              </a:moveTo>
              <a:cubicBezTo>
                <a:pt x="701691" y="2034219"/>
                <a:pt x="703562" y="2042627"/>
                <a:pt x="699819" y="2048233"/>
              </a:cubicBezTo>
              <a:cubicBezTo>
                <a:pt x="697948" y="2052904"/>
                <a:pt x="692334" y="2054773"/>
                <a:pt x="689527" y="2055707"/>
              </a:cubicBezTo>
              <a:cubicBezTo>
                <a:pt x="690463" y="2054773"/>
                <a:pt x="691399" y="2053839"/>
                <a:pt x="692334" y="2052904"/>
              </a:cubicBezTo>
              <a:cubicBezTo>
                <a:pt x="695141" y="2047299"/>
                <a:pt x="697012" y="2041693"/>
                <a:pt x="697012" y="2041693"/>
              </a:cubicBezTo>
              <a:cubicBezTo>
                <a:pt x="697012" y="2041693"/>
                <a:pt x="693270" y="2046364"/>
                <a:pt x="689527" y="2051036"/>
              </a:cubicBezTo>
              <a:cubicBezTo>
                <a:pt x="689527" y="2052904"/>
                <a:pt x="688592" y="2053839"/>
                <a:pt x="687656" y="2054773"/>
              </a:cubicBezTo>
              <a:cubicBezTo>
                <a:pt x="687656" y="2051970"/>
                <a:pt x="686720" y="2046364"/>
                <a:pt x="689527" y="2042627"/>
              </a:cubicBezTo>
              <a:cubicBezTo>
                <a:pt x="693270" y="2036087"/>
                <a:pt x="701691" y="2034219"/>
                <a:pt x="701691" y="2034219"/>
              </a:cubicBezTo>
              <a:close/>
              <a:moveTo>
                <a:pt x="736309" y="2034219"/>
              </a:moveTo>
              <a:cubicBezTo>
                <a:pt x="689527" y="2078130"/>
                <a:pt x="697012" y="2143530"/>
                <a:pt x="697012" y="2143530"/>
              </a:cubicBezTo>
              <a:cubicBezTo>
                <a:pt x="697012" y="2143530"/>
                <a:pt x="765314" y="2115502"/>
                <a:pt x="827067" y="2138859"/>
              </a:cubicBezTo>
              <a:cubicBezTo>
                <a:pt x="803676" y="2137925"/>
                <a:pt x="783092" y="2141662"/>
                <a:pt x="764379" y="2147267"/>
              </a:cubicBezTo>
              <a:cubicBezTo>
                <a:pt x="771864" y="2155676"/>
                <a:pt x="774671" y="2166888"/>
                <a:pt x="774671" y="2166888"/>
              </a:cubicBezTo>
              <a:cubicBezTo>
                <a:pt x="774671" y="2166888"/>
                <a:pt x="756894" y="2172493"/>
                <a:pt x="742859" y="2164085"/>
              </a:cubicBezTo>
              <a:cubicBezTo>
                <a:pt x="740988" y="2163150"/>
                <a:pt x="738181" y="2161282"/>
                <a:pt x="736309" y="2159413"/>
              </a:cubicBezTo>
              <a:cubicBezTo>
                <a:pt x="711983" y="2171559"/>
                <a:pt x="696077" y="2187442"/>
                <a:pt x="689527" y="2199588"/>
              </a:cubicBezTo>
              <a:cubicBezTo>
                <a:pt x="678300" y="2223879"/>
                <a:pt x="710111" y="2339731"/>
                <a:pt x="710111" y="2339731"/>
              </a:cubicBezTo>
              <a:lnTo>
                <a:pt x="613740" y="2339731"/>
              </a:lnTo>
              <a:cubicBezTo>
                <a:pt x="613740" y="2339731"/>
                <a:pt x="646488" y="2221076"/>
                <a:pt x="643681" y="2199588"/>
              </a:cubicBezTo>
              <a:cubicBezTo>
                <a:pt x="642745" y="2188843"/>
                <a:pt x="636663" y="2169690"/>
                <a:pt x="620758" y="2153457"/>
              </a:cubicBezTo>
              <a:lnTo>
                <a:pt x="595704" y="2137120"/>
              </a:lnTo>
              <a:lnTo>
                <a:pt x="588478" y="2140727"/>
              </a:lnTo>
              <a:cubicBezTo>
                <a:pt x="575379" y="2148202"/>
                <a:pt x="566958" y="2156610"/>
                <a:pt x="566958" y="2156610"/>
              </a:cubicBezTo>
              <a:cubicBezTo>
                <a:pt x="566958" y="2156610"/>
                <a:pt x="578186" y="2152873"/>
                <a:pt x="591285" y="2146333"/>
              </a:cubicBezTo>
              <a:cubicBezTo>
                <a:pt x="593156" y="2144465"/>
                <a:pt x="595963" y="2142596"/>
                <a:pt x="597834" y="2141662"/>
              </a:cubicBezTo>
              <a:cubicBezTo>
                <a:pt x="595963" y="2147267"/>
                <a:pt x="591285" y="2158479"/>
                <a:pt x="580993" y="2164085"/>
              </a:cubicBezTo>
              <a:cubicBezTo>
                <a:pt x="567894" y="2172493"/>
                <a:pt x="550117" y="2166888"/>
                <a:pt x="550117" y="2166888"/>
              </a:cubicBezTo>
              <a:cubicBezTo>
                <a:pt x="550117" y="2166888"/>
                <a:pt x="553859" y="2148202"/>
                <a:pt x="567894" y="2140727"/>
              </a:cubicBezTo>
              <a:cubicBezTo>
                <a:pt x="572572" y="2137925"/>
                <a:pt x="577952" y="2136757"/>
                <a:pt x="582981" y="2136406"/>
              </a:cubicBezTo>
              <a:lnTo>
                <a:pt x="595471" y="2136968"/>
              </a:lnTo>
              <a:lnTo>
                <a:pt x="588946" y="2132713"/>
              </a:lnTo>
              <a:cubicBezTo>
                <a:pt x="575496" y="2127472"/>
                <a:pt x="559005" y="2124378"/>
                <a:pt x="538889" y="2124845"/>
              </a:cubicBezTo>
              <a:cubicBezTo>
                <a:pt x="579121" y="2109896"/>
                <a:pt x="623097" y="2127647"/>
                <a:pt x="623097" y="2127647"/>
              </a:cubicBezTo>
              <a:cubicBezTo>
                <a:pt x="623097" y="2127647"/>
                <a:pt x="626839" y="2085604"/>
                <a:pt x="596899" y="2057576"/>
              </a:cubicBezTo>
              <a:cubicBezTo>
                <a:pt x="629646" y="2076262"/>
                <a:pt x="647423" y="2123910"/>
                <a:pt x="655844" y="2156610"/>
              </a:cubicBezTo>
              <a:cubicBezTo>
                <a:pt x="670814" y="2110830"/>
                <a:pt x="696077" y="2058510"/>
                <a:pt x="736309" y="2034219"/>
              </a:cubicBezTo>
              <a:close/>
              <a:moveTo>
                <a:pt x="1005962" y="2034219"/>
              </a:moveTo>
              <a:cubicBezTo>
                <a:pt x="1005962" y="2034219"/>
                <a:pt x="1014382" y="2036087"/>
                <a:pt x="1018125" y="2042627"/>
              </a:cubicBezTo>
              <a:cubicBezTo>
                <a:pt x="1019996" y="2046364"/>
                <a:pt x="1019996" y="2051970"/>
                <a:pt x="1019061" y="2054773"/>
              </a:cubicBezTo>
              <a:cubicBezTo>
                <a:pt x="1019061" y="2053839"/>
                <a:pt x="1018125" y="2052904"/>
                <a:pt x="1017189" y="2051036"/>
              </a:cubicBezTo>
              <a:cubicBezTo>
                <a:pt x="1014382" y="2046364"/>
                <a:pt x="1010640" y="2041693"/>
                <a:pt x="1010640" y="2041693"/>
              </a:cubicBezTo>
              <a:cubicBezTo>
                <a:pt x="1010640" y="2041693"/>
                <a:pt x="1012511" y="2047299"/>
                <a:pt x="1015318" y="2052904"/>
              </a:cubicBezTo>
              <a:cubicBezTo>
                <a:pt x="1016254" y="2053839"/>
                <a:pt x="1016254" y="2054773"/>
                <a:pt x="1017189" y="2055707"/>
              </a:cubicBezTo>
              <a:cubicBezTo>
                <a:pt x="1014382" y="2054773"/>
                <a:pt x="1009704" y="2052904"/>
                <a:pt x="1006897" y="2048233"/>
              </a:cubicBezTo>
              <a:cubicBezTo>
                <a:pt x="1004090" y="2042627"/>
                <a:pt x="1005962" y="2034219"/>
                <a:pt x="1005962" y="2034219"/>
              </a:cubicBezTo>
              <a:close/>
              <a:moveTo>
                <a:pt x="1084556" y="2034219"/>
              </a:moveTo>
              <a:cubicBezTo>
                <a:pt x="1084556" y="2034219"/>
                <a:pt x="1086427" y="2042627"/>
                <a:pt x="1082684" y="2048233"/>
              </a:cubicBezTo>
              <a:cubicBezTo>
                <a:pt x="1080813" y="2052904"/>
                <a:pt x="1075199" y="2054773"/>
                <a:pt x="1072392" y="2055707"/>
              </a:cubicBezTo>
              <a:cubicBezTo>
                <a:pt x="1073328" y="2054773"/>
                <a:pt x="1074264" y="2053839"/>
                <a:pt x="1075199" y="2052904"/>
              </a:cubicBezTo>
              <a:cubicBezTo>
                <a:pt x="1078006" y="2047299"/>
                <a:pt x="1079877" y="2041693"/>
                <a:pt x="1079877" y="2041693"/>
              </a:cubicBezTo>
              <a:cubicBezTo>
                <a:pt x="1079877" y="2041693"/>
                <a:pt x="1076135" y="2046364"/>
                <a:pt x="1072392" y="2051036"/>
              </a:cubicBezTo>
              <a:cubicBezTo>
                <a:pt x="1072392" y="2052904"/>
                <a:pt x="1071457" y="2053839"/>
                <a:pt x="1070521" y="2054773"/>
              </a:cubicBezTo>
              <a:cubicBezTo>
                <a:pt x="1070521" y="2051970"/>
                <a:pt x="1069585" y="2046364"/>
                <a:pt x="1072392" y="2042627"/>
              </a:cubicBezTo>
              <a:cubicBezTo>
                <a:pt x="1076135" y="2036087"/>
                <a:pt x="1084556" y="2034219"/>
                <a:pt x="1084556" y="2034219"/>
              </a:cubicBezTo>
              <a:close/>
              <a:moveTo>
                <a:pt x="1119174" y="2034219"/>
              </a:moveTo>
              <a:cubicBezTo>
                <a:pt x="1072392" y="2078130"/>
                <a:pt x="1079877" y="2143530"/>
                <a:pt x="1079877" y="2143530"/>
              </a:cubicBezTo>
              <a:cubicBezTo>
                <a:pt x="1079877" y="2143530"/>
                <a:pt x="1148179" y="2115502"/>
                <a:pt x="1209932" y="2138859"/>
              </a:cubicBezTo>
              <a:cubicBezTo>
                <a:pt x="1186541" y="2137925"/>
                <a:pt x="1165957" y="2141662"/>
                <a:pt x="1147244" y="2147267"/>
              </a:cubicBezTo>
              <a:cubicBezTo>
                <a:pt x="1154729" y="2155676"/>
                <a:pt x="1157536" y="2166888"/>
                <a:pt x="1157536" y="2166888"/>
              </a:cubicBezTo>
              <a:cubicBezTo>
                <a:pt x="1157536" y="2166888"/>
                <a:pt x="1139759" y="2172493"/>
                <a:pt x="1125724" y="2164085"/>
              </a:cubicBezTo>
              <a:cubicBezTo>
                <a:pt x="1123853" y="2163150"/>
                <a:pt x="1121046" y="2161282"/>
                <a:pt x="1119174" y="2159413"/>
              </a:cubicBezTo>
              <a:cubicBezTo>
                <a:pt x="1094848" y="2171559"/>
                <a:pt x="1078942" y="2187442"/>
                <a:pt x="1072392" y="2199588"/>
              </a:cubicBezTo>
              <a:cubicBezTo>
                <a:pt x="1061165" y="2223879"/>
                <a:pt x="1092976" y="2339731"/>
                <a:pt x="1092976" y="2339731"/>
              </a:cubicBezTo>
              <a:lnTo>
                <a:pt x="996605" y="2339731"/>
              </a:lnTo>
              <a:cubicBezTo>
                <a:pt x="996605" y="2339731"/>
                <a:pt x="1029353" y="2221076"/>
                <a:pt x="1026546" y="2199588"/>
              </a:cubicBezTo>
              <a:cubicBezTo>
                <a:pt x="1025610" y="2188843"/>
                <a:pt x="1019528" y="2169690"/>
                <a:pt x="1003623" y="2153457"/>
              </a:cubicBezTo>
              <a:lnTo>
                <a:pt x="978569" y="2137120"/>
              </a:lnTo>
              <a:lnTo>
                <a:pt x="971343" y="2140727"/>
              </a:lnTo>
              <a:cubicBezTo>
                <a:pt x="958244" y="2148202"/>
                <a:pt x="949823" y="2156610"/>
                <a:pt x="949823" y="2156610"/>
              </a:cubicBezTo>
              <a:cubicBezTo>
                <a:pt x="949823" y="2156610"/>
                <a:pt x="961051" y="2152873"/>
                <a:pt x="974150" y="2146333"/>
              </a:cubicBezTo>
              <a:cubicBezTo>
                <a:pt x="976021" y="2144465"/>
                <a:pt x="978828" y="2142596"/>
                <a:pt x="980699" y="2141662"/>
              </a:cubicBezTo>
              <a:cubicBezTo>
                <a:pt x="978828" y="2147267"/>
                <a:pt x="974150" y="2158479"/>
                <a:pt x="963858" y="2164085"/>
              </a:cubicBezTo>
              <a:cubicBezTo>
                <a:pt x="950759" y="2172493"/>
                <a:pt x="932982" y="2166888"/>
                <a:pt x="932982" y="2166888"/>
              </a:cubicBezTo>
              <a:cubicBezTo>
                <a:pt x="932982" y="2166888"/>
                <a:pt x="936724" y="2148202"/>
                <a:pt x="950759" y="2140727"/>
              </a:cubicBezTo>
              <a:cubicBezTo>
                <a:pt x="955437" y="2137925"/>
                <a:pt x="960817" y="2136757"/>
                <a:pt x="965846" y="2136406"/>
              </a:cubicBezTo>
              <a:lnTo>
                <a:pt x="978336" y="2136968"/>
              </a:lnTo>
              <a:lnTo>
                <a:pt x="971811" y="2132713"/>
              </a:lnTo>
              <a:cubicBezTo>
                <a:pt x="958361" y="2127472"/>
                <a:pt x="941870" y="2124378"/>
                <a:pt x="921754" y="2124845"/>
              </a:cubicBezTo>
              <a:cubicBezTo>
                <a:pt x="961986" y="2109896"/>
                <a:pt x="1005962" y="2127647"/>
                <a:pt x="1005962" y="2127647"/>
              </a:cubicBezTo>
              <a:cubicBezTo>
                <a:pt x="1005962" y="2127647"/>
                <a:pt x="1009704" y="2085604"/>
                <a:pt x="979764" y="2057576"/>
              </a:cubicBezTo>
              <a:cubicBezTo>
                <a:pt x="1012511" y="2076262"/>
                <a:pt x="1030288" y="2123910"/>
                <a:pt x="1038709" y="2156610"/>
              </a:cubicBezTo>
              <a:cubicBezTo>
                <a:pt x="1053679" y="2110830"/>
                <a:pt x="1078942" y="2058510"/>
                <a:pt x="1119174" y="2034219"/>
              </a:cubicBezTo>
              <a:close/>
              <a:moveTo>
                <a:pt x="1388827" y="2034219"/>
              </a:moveTo>
              <a:cubicBezTo>
                <a:pt x="1388827" y="2034219"/>
                <a:pt x="1397247" y="2036087"/>
                <a:pt x="1400990" y="2042627"/>
              </a:cubicBezTo>
              <a:cubicBezTo>
                <a:pt x="1402861" y="2046364"/>
                <a:pt x="1402861" y="2051970"/>
                <a:pt x="1401926" y="2054773"/>
              </a:cubicBezTo>
              <a:cubicBezTo>
                <a:pt x="1401926" y="2053839"/>
                <a:pt x="1400990" y="2052904"/>
                <a:pt x="1400054" y="2051036"/>
              </a:cubicBezTo>
              <a:cubicBezTo>
                <a:pt x="1397247" y="2046364"/>
                <a:pt x="1393505" y="2041693"/>
                <a:pt x="1393505" y="2041693"/>
              </a:cubicBezTo>
              <a:cubicBezTo>
                <a:pt x="1393505" y="2041693"/>
                <a:pt x="1395376" y="2047299"/>
                <a:pt x="1398183" y="2052904"/>
              </a:cubicBezTo>
              <a:cubicBezTo>
                <a:pt x="1399119" y="2053839"/>
                <a:pt x="1399119" y="2054773"/>
                <a:pt x="1400054" y="2055707"/>
              </a:cubicBezTo>
              <a:cubicBezTo>
                <a:pt x="1397247" y="2054773"/>
                <a:pt x="1392569" y="2052904"/>
                <a:pt x="1389762" y="2048233"/>
              </a:cubicBezTo>
              <a:cubicBezTo>
                <a:pt x="1386955" y="2042627"/>
                <a:pt x="1388827" y="2034219"/>
                <a:pt x="1388827" y="2034219"/>
              </a:cubicBezTo>
              <a:close/>
              <a:moveTo>
                <a:pt x="1467421" y="2034219"/>
              </a:moveTo>
              <a:cubicBezTo>
                <a:pt x="1467421" y="2034219"/>
                <a:pt x="1469292" y="2042627"/>
                <a:pt x="1465549" y="2048233"/>
              </a:cubicBezTo>
              <a:cubicBezTo>
                <a:pt x="1463678" y="2052904"/>
                <a:pt x="1458064" y="2054773"/>
                <a:pt x="1455257" y="2055707"/>
              </a:cubicBezTo>
              <a:cubicBezTo>
                <a:pt x="1456193" y="2054773"/>
                <a:pt x="1457129" y="2053839"/>
                <a:pt x="1458064" y="2052904"/>
              </a:cubicBezTo>
              <a:cubicBezTo>
                <a:pt x="1460871" y="2047299"/>
                <a:pt x="1462742" y="2041693"/>
                <a:pt x="1462742" y="2041693"/>
              </a:cubicBezTo>
              <a:cubicBezTo>
                <a:pt x="1462742" y="2041693"/>
                <a:pt x="1459000" y="2046364"/>
                <a:pt x="1455257" y="2051036"/>
              </a:cubicBezTo>
              <a:cubicBezTo>
                <a:pt x="1455257" y="2052904"/>
                <a:pt x="1454322" y="2053839"/>
                <a:pt x="1453386" y="2054773"/>
              </a:cubicBezTo>
              <a:cubicBezTo>
                <a:pt x="1453386" y="2051970"/>
                <a:pt x="1452450" y="2046364"/>
                <a:pt x="1455257" y="2042627"/>
              </a:cubicBezTo>
              <a:cubicBezTo>
                <a:pt x="1459000" y="2036087"/>
                <a:pt x="1467421" y="2034219"/>
                <a:pt x="1467421" y="2034219"/>
              </a:cubicBezTo>
              <a:close/>
              <a:moveTo>
                <a:pt x="1502039" y="2034219"/>
              </a:moveTo>
              <a:cubicBezTo>
                <a:pt x="1455257" y="2078130"/>
                <a:pt x="1462742" y="2143530"/>
                <a:pt x="1462742" y="2143530"/>
              </a:cubicBezTo>
              <a:cubicBezTo>
                <a:pt x="1462742" y="2143530"/>
                <a:pt x="1531044" y="2115502"/>
                <a:pt x="1592797" y="2138859"/>
              </a:cubicBezTo>
              <a:cubicBezTo>
                <a:pt x="1569406" y="2137925"/>
                <a:pt x="1548822" y="2141662"/>
                <a:pt x="1530109" y="2147267"/>
              </a:cubicBezTo>
              <a:cubicBezTo>
                <a:pt x="1537594" y="2155676"/>
                <a:pt x="1540401" y="2166888"/>
                <a:pt x="1540401" y="2166888"/>
              </a:cubicBezTo>
              <a:cubicBezTo>
                <a:pt x="1540401" y="2166888"/>
                <a:pt x="1522624" y="2172493"/>
                <a:pt x="1508589" y="2164085"/>
              </a:cubicBezTo>
              <a:cubicBezTo>
                <a:pt x="1506718" y="2163150"/>
                <a:pt x="1503911" y="2161282"/>
                <a:pt x="1502039" y="2159413"/>
              </a:cubicBezTo>
              <a:cubicBezTo>
                <a:pt x="1477713" y="2171559"/>
                <a:pt x="1461807" y="2187442"/>
                <a:pt x="1455257" y="2199588"/>
              </a:cubicBezTo>
              <a:cubicBezTo>
                <a:pt x="1444030" y="2223879"/>
                <a:pt x="1475841" y="2339731"/>
                <a:pt x="1475841" y="2339731"/>
              </a:cubicBezTo>
              <a:lnTo>
                <a:pt x="1379470" y="2339731"/>
              </a:lnTo>
              <a:cubicBezTo>
                <a:pt x="1379470" y="2339731"/>
                <a:pt x="1412218" y="2221076"/>
                <a:pt x="1409411" y="2199588"/>
              </a:cubicBezTo>
              <a:cubicBezTo>
                <a:pt x="1408475" y="2188843"/>
                <a:pt x="1402393" y="2169690"/>
                <a:pt x="1386488" y="2153457"/>
              </a:cubicBezTo>
              <a:lnTo>
                <a:pt x="1361434" y="2137120"/>
              </a:lnTo>
              <a:lnTo>
                <a:pt x="1354208" y="2140727"/>
              </a:lnTo>
              <a:cubicBezTo>
                <a:pt x="1341109" y="2148202"/>
                <a:pt x="1332688" y="2156610"/>
                <a:pt x="1332688" y="2156610"/>
              </a:cubicBezTo>
              <a:cubicBezTo>
                <a:pt x="1332688" y="2156610"/>
                <a:pt x="1343916" y="2152873"/>
                <a:pt x="1357015" y="2146333"/>
              </a:cubicBezTo>
              <a:cubicBezTo>
                <a:pt x="1358886" y="2144465"/>
                <a:pt x="1361693" y="2142596"/>
                <a:pt x="1363564" y="2141662"/>
              </a:cubicBezTo>
              <a:cubicBezTo>
                <a:pt x="1361693" y="2147267"/>
                <a:pt x="1357015" y="2158479"/>
                <a:pt x="1346723" y="2164085"/>
              </a:cubicBezTo>
              <a:cubicBezTo>
                <a:pt x="1333624" y="2172493"/>
                <a:pt x="1315847" y="2166888"/>
                <a:pt x="1315847" y="2166888"/>
              </a:cubicBezTo>
              <a:cubicBezTo>
                <a:pt x="1315847" y="2166888"/>
                <a:pt x="1319589" y="2148202"/>
                <a:pt x="1333624" y="2140727"/>
              </a:cubicBezTo>
              <a:cubicBezTo>
                <a:pt x="1338302" y="2137925"/>
                <a:pt x="1343682" y="2136757"/>
                <a:pt x="1348711" y="2136406"/>
              </a:cubicBezTo>
              <a:lnTo>
                <a:pt x="1361201" y="2136968"/>
              </a:lnTo>
              <a:lnTo>
                <a:pt x="1354676" y="2132713"/>
              </a:lnTo>
              <a:cubicBezTo>
                <a:pt x="1341226" y="2127472"/>
                <a:pt x="1324735" y="2124378"/>
                <a:pt x="1304619" y="2124845"/>
              </a:cubicBezTo>
              <a:cubicBezTo>
                <a:pt x="1344851" y="2109896"/>
                <a:pt x="1388827" y="2127647"/>
                <a:pt x="1388827" y="2127647"/>
              </a:cubicBezTo>
              <a:cubicBezTo>
                <a:pt x="1388827" y="2127647"/>
                <a:pt x="1392569" y="2085604"/>
                <a:pt x="1362629" y="2057576"/>
              </a:cubicBezTo>
              <a:cubicBezTo>
                <a:pt x="1395376" y="2076262"/>
                <a:pt x="1413153" y="2123910"/>
                <a:pt x="1421574" y="2156610"/>
              </a:cubicBezTo>
              <a:cubicBezTo>
                <a:pt x="1436544" y="2110830"/>
                <a:pt x="1461807" y="2058510"/>
                <a:pt x="1502039" y="2034219"/>
              </a:cubicBezTo>
              <a:close/>
              <a:moveTo>
                <a:pt x="1771691" y="2034219"/>
              </a:moveTo>
              <a:cubicBezTo>
                <a:pt x="1771691" y="2034219"/>
                <a:pt x="1780111" y="2036087"/>
                <a:pt x="1783854" y="2042627"/>
              </a:cubicBezTo>
              <a:cubicBezTo>
                <a:pt x="1785725" y="2046364"/>
                <a:pt x="1785725" y="2051970"/>
                <a:pt x="1784790" y="2054773"/>
              </a:cubicBezTo>
              <a:cubicBezTo>
                <a:pt x="1784790" y="2053839"/>
                <a:pt x="1783854" y="2052904"/>
                <a:pt x="1782918" y="2051036"/>
              </a:cubicBezTo>
              <a:cubicBezTo>
                <a:pt x="1780111" y="2046364"/>
                <a:pt x="1776369" y="2041693"/>
                <a:pt x="1776369" y="2041693"/>
              </a:cubicBezTo>
              <a:cubicBezTo>
                <a:pt x="1776369" y="2041693"/>
                <a:pt x="1778240" y="2047299"/>
                <a:pt x="1781047" y="2052904"/>
              </a:cubicBezTo>
              <a:cubicBezTo>
                <a:pt x="1781983" y="2053839"/>
                <a:pt x="1781983" y="2054773"/>
                <a:pt x="1782918" y="2055707"/>
              </a:cubicBezTo>
              <a:cubicBezTo>
                <a:pt x="1780111" y="2054773"/>
                <a:pt x="1775433" y="2052904"/>
                <a:pt x="1772626" y="2048233"/>
              </a:cubicBezTo>
              <a:cubicBezTo>
                <a:pt x="1769819" y="2042627"/>
                <a:pt x="1771691" y="2034219"/>
                <a:pt x="1771691" y="2034219"/>
              </a:cubicBezTo>
              <a:close/>
              <a:moveTo>
                <a:pt x="1850285" y="2034219"/>
              </a:moveTo>
              <a:cubicBezTo>
                <a:pt x="1850285" y="2034219"/>
                <a:pt x="1852156" y="2042627"/>
                <a:pt x="1848413" y="2048233"/>
              </a:cubicBezTo>
              <a:cubicBezTo>
                <a:pt x="1846542" y="2052904"/>
                <a:pt x="1840928" y="2054773"/>
                <a:pt x="1838121" y="2055707"/>
              </a:cubicBezTo>
              <a:cubicBezTo>
                <a:pt x="1839057" y="2054773"/>
                <a:pt x="1839993" y="2053839"/>
                <a:pt x="1840928" y="2052904"/>
              </a:cubicBezTo>
              <a:cubicBezTo>
                <a:pt x="1843735" y="2047299"/>
                <a:pt x="1845606" y="2041693"/>
                <a:pt x="1845606" y="2041693"/>
              </a:cubicBezTo>
              <a:cubicBezTo>
                <a:pt x="1845606" y="2041693"/>
                <a:pt x="1841864" y="2046364"/>
                <a:pt x="1838121" y="2051036"/>
              </a:cubicBezTo>
              <a:cubicBezTo>
                <a:pt x="1838121" y="2052904"/>
                <a:pt x="1837186" y="2053839"/>
                <a:pt x="1836250" y="2054773"/>
              </a:cubicBezTo>
              <a:cubicBezTo>
                <a:pt x="1836250" y="2051970"/>
                <a:pt x="1835314" y="2046364"/>
                <a:pt x="1838121" y="2042627"/>
              </a:cubicBezTo>
              <a:cubicBezTo>
                <a:pt x="1841864" y="2036087"/>
                <a:pt x="1850285" y="2034219"/>
                <a:pt x="1850285" y="2034219"/>
              </a:cubicBezTo>
              <a:close/>
              <a:moveTo>
                <a:pt x="1884903" y="2034219"/>
              </a:moveTo>
              <a:cubicBezTo>
                <a:pt x="1838121" y="2078130"/>
                <a:pt x="1845606" y="2143530"/>
                <a:pt x="1845606" y="2143530"/>
              </a:cubicBezTo>
              <a:cubicBezTo>
                <a:pt x="1845606" y="2143530"/>
                <a:pt x="1913908" y="2115502"/>
                <a:pt x="1975661" y="2138859"/>
              </a:cubicBezTo>
              <a:cubicBezTo>
                <a:pt x="1952270" y="2137925"/>
                <a:pt x="1931686" y="2141662"/>
                <a:pt x="1912973" y="2147267"/>
              </a:cubicBezTo>
              <a:cubicBezTo>
                <a:pt x="1920458" y="2155676"/>
                <a:pt x="1923265" y="2166888"/>
                <a:pt x="1923265" y="2166888"/>
              </a:cubicBezTo>
              <a:cubicBezTo>
                <a:pt x="1923265" y="2166888"/>
                <a:pt x="1905488" y="2172493"/>
                <a:pt x="1891453" y="2164085"/>
              </a:cubicBezTo>
              <a:cubicBezTo>
                <a:pt x="1889582" y="2163150"/>
                <a:pt x="1886775" y="2161282"/>
                <a:pt x="1884903" y="2159413"/>
              </a:cubicBezTo>
              <a:cubicBezTo>
                <a:pt x="1860577" y="2171559"/>
                <a:pt x="1844671" y="2187442"/>
                <a:pt x="1838121" y="2199588"/>
              </a:cubicBezTo>
              <a:cubicBezTo>
                <a:pt x="1826894" y="2223879"/>
                <a:pt x="1858705" y="2339731"/>
                <a:pt x="1858705" y="2339731"/>
              </a:cubicBezTo>
              <a:lnTo>
                <a:pt x="1762334" y="2339731"/>
              </a:lnTo>
              <a:cubicBezTo>
                <a:pt x="1762334" y="2339731"/>
                <a:pt x="1795082" y="2221076"/>
                <a:pt x="1792275" y="2199588"/>
              </a:cubicBezTo>
              <a:cubicBezTo>
                <a:pt x="1791339" y="2188843"/>
                <a:pt x="1785257" y="2169690"/>
                <a:pt x="1769352" y="2153457"/>
              </a:cubicBezTo>
              <a:lnTo>
                <a:pt x="1744298" y="2137120"/>
              </a:lnTo>
              <a:lnTo>
                <a:pt x="1737072" y="2140727"/>
              </a:lnTo>
              <a:cubicBezTo>
                <a:pt x="1723973" y="2148202"/>
                <a:pt x="1715552" y="2156610"/>
                <a:pt x="1715552" y="2156610"/>
              </a:cubicBezTo>
              <a:cubicBezTo>
                <a:pt x="1715552" y="2156610"/>
                <a:pt x="1726780" y="2152873"/>
                <a:pt x="1739879" y="2146333"/>
              </a:cubicBezTo>
              <a:cubicBezTo>
                <a:pt x="1741750" y="2144465"/>
                <a:pt x="1744557" y="2142596"/>
                <a:pt x="1746428" y="2141662"/>
              </a:cubicBezTo>
              <a:cubicBezTo>
                <a:pt x="1744557" y="2147267"/>
                <a:pt x="1739879" y="2158479"/>
                <a:pt x="1729587" y="2164085"/>
              </a:cubicBezTo>
              <a:cubicBezTo>
                <a:pt x="1716488" y="2172493"/>
                <a:pt x="1698711" y="2166888"/>
                <a:pt x="1698711" y="2166888"/>
              </a:cubicBezTo>
              <a:cubicBezTo>
                <a:pt x="1698711" y="2166888"/>
                <a:pt x="1702453" y="2148202"/>
                <a:pt x="1716488" y="2140727"/>
              </a:cubicBezTo>
              <a:cubicBezTo>
                <a:pt x="1721166" y="2137925"/>
                <a:pt x="1726546" y="2136757"/>
                <a:pt x="1731575" y="2136406"/>
              </a:cubicBezTo>
              <a:lnTo>
                <a:pt x="1744065" y="2136968"/>
              </a:lnTo>
              <a:lnTo>
                <a:pt x="1737540" y="2132713"/>
              </a:lnTo>
              <a:cubicBezTo>
                <a:pt x="1724090" y="2127472"/>
                <a:pt x="1707599" y="2124378"/>
                <a:pt x="1687483" y="2124845"/>
              </a:cubicBezTo>
              <a:cubicBezTo>
                <a:pt x="1727715" y="2109896"/>
                <a:pt x="1771691" y="2127647"/>
                <a:pt x="1771691" y="2127647"/>
              </a:cubicBezTo>
              <a:cubicBezTo>
                <a:pt x="1771691" y="2127647"/>
                <a:pt x="1775433" y="2085604"/>
                <a:pt x="1745493" y="2057576"/>
              </a:cubicBezTo>
              <a:cubicBezTo>
                <a:pt x="1778240" y="2076262"/>
                <a:pt x="1796017" y="2123910"/>
                <a:pt x="1804438" y="2156610"/>
              </a:cubicBezTo>
              <a:cubicBezTo>
                <a:pt x="1819408" y="2110830"/>
                <a:pt x="1844671" y="2058510"/>
                <a:pt x="1884903" y="2034219"/>
              </a:cubicBezTo>
              <a:close/>
              <a:moveTo>
                <a:pt x="2154556" y="2034219"/>
              </a:moveTo>
              <a:cubicBezTo>
                <a:pt x="2154556" y="2034219"/>
                <a:pt x="2162976" y="2036087"/>
                <a:pt x="2166719" y="2042627"/>
              </a:cubicBezTo>
              <a:cubicBezTo>
                <a:pt x="2168590" y="2046364"/>
                <a:pt x="2168590" y="2051970"/>
                <a:pt x="2167655" y="2054773"/>
              </a:cubicBezTo>
              <a:cubicBezTo>
                <a:pt x="2167655" y="2053839"/>
                <a:pt x="2166719" y="2052904"/>
                <a:pt x="2165783" y="2051036"/>
              </a:cubicBezTo>
              <a:cubicBezTo>
                <a:pt x="2162976" y="2046364"/>
                <a:pt x="2159234" y="2041693"/>
                <a:pt x="2159234" y="2041693"/>
              </a:cubicBezTo>
              <a:cubicBezTo>
                <a:pt x="2159234" y="2041693"/>
                <a:pt x="2161105" y="2047299"/>
                <a:pt x="2163912" y="2052904"/>
              </a:cubicBezTo>
              <a:cubicBezTo>
                <a:pt x="2164848" y="2053839"/>
                <a:pt x="2164848" y="2054773"/>
                <a:pt x="2165783" y="2055707"/>
              </a:cubicBezTo>
              <a:cubicBezTo>
                <a:pt x="2162976" y="2054773"/>
                <a:pt x="2158298" y="2052904"/>
                <a:pt x="2155491" y="2048233"/>
              </a:cubicBezTo>
              <a:cubicBezTo>
                <a:pt x="2152684" y="2042627"/>
                <a:pt x="2154556" y="2034219"/>
                <a:pt x="2154556" y="2034219"/>
              </a:cubicBezTo>
              <a:close/>
              <a:moveTo>
                <a:pt x="2233150" y="2034219"/>
              </a:moveTo>
              <a:cubicBezTo>
                <a:pt x="2233150" y="2034219"/>
                <a:pt x="2235021" y="2042627"/>
                <a:pt x="2231278" y="2048233"/>
              </a:cubicBezTo>
              <a:cubicBezTo>
                <a:pt x="2229407" y="2052904"/>
                <a:pt x="2223793" y="2054773"/>
                <a:pt x="2220986" y="2055707"/>
              </a:cubicBezTo>
              <a:cubicBezTo>
                <a:pt x="2221922" y="2054773"/>
                <a:pt x="2222858" y="2053839"/>
                <a:pt x="2223793" y="2052904"/>
              </a:cubicBezTo>
              <a:cubicBezTo>
                <a:pt x="2226600" y="2047299"/>
                <a:pt x="2228471" y="2041693"/>
                <a:pt x="2228471" y="2041693"/>
              </a:cubicBezTo>
              <a:cubicBezTo>
                <a:pt x="2228471" y="2041693"/>
                <a:pt x="2224729" y="2046364"/>
                <a:pt x="2220986" y="2051036"/>
              </a:cubicBezTo>
              <a:cubicBezTo>
                <a:pt x="2220986" y="2052904"/>
                <a:pt x="2220051" y="2053839"/>
                <a:pt x="2219115" y="2054773"/>
              </a:cubicBezTo>
              <a:cubicBezTo>
                <a:pt x="2219115" y="2051970"/>
                <a:pt x="2218179" y="2046364"/>
                <a:pt x="2220986" y="2042627"/>
              </a:cubicBezTo>
              <a:cubicBezTo>
                <a:pt x="2224729" y="2036087"/>
                <a:pt x="2233150" y="2034219"/>
                <a:pt x="2233150" y="2034219"/>
              </a:cubicBezTo>
              <a:close/>
              <a:moveTo>
                <a:pt x="2267768" y="2034219"/>
              </a:moveTo>
              <a:cubicBezTo>
                <a:pt x="2220986" y="2078130"/>
                <a:pt x="2228471" y="2143530"/>
                <a:pt x="2228471" y="2143530"/>
              </a:cubicBezTo>
              <a:cubicBezTo>
                <a:pt x="2228471" y="2143530"/>
                <a:pt x="2296773" y="2115502"/>
                <a:pt x="2358526" y="2138859"/>
              </a:cubicBezTo>
              <a:cubicBezTo>
                <a:pt x="2335135" y="2137925"/>
                <a:pt x="2314551" y="2141662"/>
                <a:pt x="2295838" y="2147267"/>
              </a:cubicBezTo>
              <a:cubicBezTo>
                <a:pt x="2303323" y="2155676"/>
                <a:pt x="2306130" y="2166888"/>
                <a:pt x="2306130" y="2166888"/>
              </a:cubicBezTo>
              <a:cubicBezTo>
                <a:pt x="2306130" y="2166888"/>
                <a:pt x="2288353" y="2172493"/>
                <a:pt x="2274318" y="2164085"/>
              </a:cubicBezTo>
              <a:cubicBezTo>
                <a:pt x="2272447" y="2163150"/>
                <a:pt x="2269640" y="2161282"/>
                <a:pt x="2267768" y="2159413"/>
              </a:cubicBezTo>
              <a:cubicBezTo>
                <a:pt x="2243442" y="2171559"/>
                <a:pt x="2227536" y="2187442"/>
                <a:pt x="2220986" y="2199588"/>
              </a:cubicBezTo>
              <a:cubicBezTo>
                <a:pt x="2209759" y="2223879"/>
                <a:pt x="2241570" y="2339731"/>
                <a:pt x="2241570" y="2339731"/>
              </a:cubicBezTo>
              <a:lnTo>
                <a:pt x="2145199" y="2339731"/>
              </a:lnTo>
              <a:cubicBezTo>
                <a:pt x="2145199" y="2339731"/>
                <a:pt x="2177947" y="2221076"/>
                <a:pt x="2175140" y="2199588"/>
              </a:cubicBezTo>
              <a:cubicBezTo>
                <a:pt x="2174204" y="2188843"/>
                <a:pt x="2168122" y="2169690"/>
                <a:pt x="2152217" y="2153457"/>
              </a:cubicBezTo>
              <a:lnTo>
                <a:pt x="2127163" y="2137120"/>
              </a:lnTo>
              <a:lnTo>
                <a:pt x="2119937" y="2140727"/>
              </a:lnTo>
              <a:cubicBezTo>
                <a:pt x="2106838" y="2148202"/>
                <a:pt x="2098417" y="2156610"/>
                <a:pt x="2098417" y="2156610"/>
              </a:cubicBezTo>
              <a:cubicBezTo>
                <a:pt x="2098417" y="2156610"/>
                <a:pt x="2109645" y="2152873"/>
                <a:pt x="2122744" y="2146333"/>
              </a:cubicBezTo>
              <a:cubicBezTo>
                <a:pt x="2124615" y="2144465"/>
                <a:pt x="2127422" y="2142596"/>
                <a:pt x="2129293" y="2141662"/>
              </a:cubicBezTo>
              <a:cubicBezTo>
                <a:pt x="2127422" y="2147267"/>
                <a:pt x="2122744" y="2158479"/>
                <a:pt x="2112452" y="2164085"/>
              </a:cubicBezTo>
              <a:cubicBezTo>
                <a:pt x="2099353" y="2172493"/>
                <a:pt x="2081576" y="2166888"/>
                <a:pt x="2081576" y="2166888"/>
              </a:cubicBezTo>
              <a:cubicBezTo>
                <a:pt x="2081576" y="2166888"/>
                <a:pt x="2085318" y="2148202"/>
                <a:pt x="2099353" y="2140727"/>
              </a:cubicBezTo>
              <a:cubicBezTo>
                <a:pt x="2104031" y="2137925"/>
                <a:pt x="2109411" y="2136757"/>
                <a:pt x="2114440" y="2136406"/>
              </a:cubicBezTo>
              <a:lnTo>
                <a:pt x="2126930" y="2136968"/>
              </a:lnTo>
              <a:lnTo>
                <a:pt x="2120405" y="2132713"/>
              </a:lnTo>
              <a:cubicBezTo>
                <a:pt x="2106955" y="2127472"/>
                <a:pt x="2090464" y="2124378"/>
                <a:pt x="2070348" y="2124845"/>
              </a:cubicBezTo>
              <a:cubicBezTo>
                <a:pt x="2110580" y="2109896"/>
                <a:pt x="2154556" y="2127647"/>
                <a:pt x="2154556" y="2127647"/>
              </a:cubicBezTo>
              <a:cubicBezTo>
                <a:pt x="2154556" y="2127647"/>
                <a:pt x="2158298" y="2085604"/>
                <a:pt x="2128358" y="2057576"/>
              </a:cubicBezTo>
              <a:cubicBezTo>
                <a:pt x="2161105" y="2076262"/>
                <a:pt x="2178882" y="2123910"/>
                <a:pt x="2187303" y="2156610"/>
              </a:cubicBezTo>
              <a:cubicBezTo>
                <a:pt x="2202273" y="2110830"/>
                <a:pt x="2227536" y="2058510"/>
                <a:pt x="2267768" y="2034219"/>
              </a:cubicBezTo>
              <a:close/>
              <a:moveTo>
                <a:pt x="2537421" y="2034219"/>
              </a:moveTo>
              <a:cubicBezTo>
                <a:pt x="2537421" y="2034219"/>
                <a:pt x="2545841" y="2036087"/>
                <a:pt x="2549584" y="2042627"/>
              </a:cubicBezTo>
              <a:cubicBezTo>
                <a:pt x="2551455" y="2046364"/>
                <a:pt x="2551455" y="2051970"/>
                <a:pt x="2550520" y="2054773"/>
              </a:cubicBezTo>
              <a:cubicBezTo>
                <a:pt x="2550520" y="2053839"/>
                <a:pt x="2549584" y="2052904"/>
                <a:pt x="2548648" y="2051036"/>
              </a:cubicBezTo>
              <a:cubicBezTo>
                <a:pt x="2545841" y="2046364"/>
                <a:pt x="2542099" y="2041693"/>
                <a:pt x="2542099" y="2041693"/>
              </a:cubicBezTo>
              <a:cubicBezTo>
                <a:pt x="2542099" y="2041693"/>
                <a:pt x="2543970" y="2047299"/>
                <a:pt x="2546777" y="2052904"/>
              </a:cubicBezTo>
              <a:cubicBezTo>
                <a:pt x="2547713" y="2053839"/>
                <a:pt x="2547713" y="2054773"/>
                <a:pt x="2548648" y="2055707"/>
              </a:cubicBezTo>
              <a:cubicBezTo>
                <a:pt x="2545841" y="2054773"/>
                <a:pt x="2541163" y="2052904"/>
                <a:pt x="2538356" y="2048233"/>
              </a:cubicBezTo>
              <a:cubicBezTo>
                <a:pt x="2535549" y="2042627"/>
                <a:pt x="2537421" y="2034219"/>
                <a:pt x="2537421" y="2034219"/>
              </a:cubicBezTo>
              <a:close/>
              <a:moveTo>
                <a:pt x="2616014" y="2034219"/>
              </a:moveTo>
              <a:cubicBezTo>
                <a:pt x="2616014" y="2034219"/>
                <a:pt x="2617886" y="2042627"/>
                <a:pt x="2614143" y="2048233"/>
              </a:cubicBezTo>
              <a:cubicBezTo>
                <a:pt x="2612272" y="2052904"/>
                <a:pt x="2606658" y="2054773"/>
                <a:pt x="2603851" y="2055707"/>
              </a:cubicBezTo>
              <a:cubicBezTo>
                <a:pt x="2604786" y="2054773"/>
                <a:pt x="2605722" y="2053839"/>
                <a:pt x="2606658" y="2052904"/>
              </a:cubicBezTo>
              <a:cubicBezTo>
                <a:pt x="2609465" y="2047299"/>
                <a:pt x="2611336" y="2041693"/>
                <a:pt x="2611336" y="2041693"/>
              </a:cubicBezTo>
              <a:cubicBezTo>
                <a:pt x="2611336" y="2041693"/>
                <a:pt x="2607594" y="2046364"/>
                <a:pt x="2603851" y="2051036"/>
              </a:cubicBezTo>
              <a:cubicBezTo>
                <a:pt x="2603851" y="2052904"/>
                <a:pt x="2602916" y="2053839"/>
                <a:pt x="2601980" y="2054773"/>
              </a:cubicBezTo>
              <a:cubicBezTo>
                <a:pt x="2601980" y="2051970"/>
                <a:pt x="2601044" y="2046364"/>
                <a:pt x="2603851" y="2042627"/>
              </a:cubicBezTo>
              <a:cubicBezTo>
                <a:pt x="2607594" y="2036087"/>
                <a:pt x="2616014" y="2034219"/>
                <a:pt x="2616014" y="2034219"/>
              </a:cubicBezTo>
              <a:close/>
              <a:moveTo>
                <a:pt x="2650633" y="2034219"/>
              </a:moveTo>
              <a:cubicBezTo>
                <a:pt x="2603851" y="2078130"/>
                <a:pt x="2611336" y="2143530"/>
                <a:pt x="2611336" y="2143530"/>
              </a:cubicBezTo>
              <a:cubicBezTo>
                <a:pt x="2611336" y="2143530"/>
                <a:pt x="2679638" y="2115502"/>
                <a:pt x="2741390" y="2138859"/>
              </a:cubicBezTo>
              <a:cubicBezTo>
                <a:pt x="2718000" y="2137925"/>
                <a:pt x="2697415" y="2141662"/>
                <a:pt x="2678702" y="2147267"/>
              </a:cubicBezTo>
              <a:cubicBezTo>
                <a:pt x="2686188" y="2155676"/>
                <a:pt x="2688995" y="2166888"/>
                <a:pt x="2688995" y="2166888"/>
              </a:cubicBezTo>
              <a:cubicBezTo>
                <a:pt x="2688995" y="2166888"/>
                <a:pt x="2671217" y="2172493"/>
                <a:pt x="2657183" y="2164085"/>
              </a:cubicBezTo>
              <a:cubicBezTo>
                <a:pt x="2655312" y="2163150"/>
                <a:pt x="2652505" y="2161282"/>
                <a:pt x="2650633" y="2159413"/>
              </a:cubicBezTo>
              <a:cubicBezTo>
                <a:pt x="2626307" y="2171559"/>
                <a:pt x="2610401" y="2187442"/>
                <a:pt x="2603851" y="2199588"/>
              </a:cubicBezTo>
              <a:cubicBezTo>
                <a:pt x="2592623" y="2223879"/>
                <a:pt x="2624435" y="2339731"/>
                <a:pt x="2624435" y="2339731"/>
              </a:cubicBezTo>
              <a:lnTo>
                <a:pt x="2528064" y="2339731"/>
              </a:lnTo>
              <a:cubicBezTo>
                <a:pt x="2528064" y="2339731"/>
                <a:pt x="2560812" y="2221076"/>
                <a:pt x="2558005" y="2199588"/>
              </a:cubicBezTo>
              <a:cubicBezTo>
                <a:pt x="2557069" y="2188843"/>
                <a:pt x="2550987" y="2169690"/>
                <a:pt x="2535082" y="2153457"/>
              </a:cubicBezTo>
              <a:lnTo>
                <a:pt x="2510028" y="2137120"/>
              </a:lnTo>
              <a:lnTo>
                <a:pt x="2502802" y="2140727"/>
              </a:lnTo>
              <a:cubicBezTo>
                <a:pt x="2489703" y="2148202"/>
                <a:pt x="2481282" y="2156610"/>
                <a:pt x="2481282" y="2156610"/>
              </a:cubicBezTo>
              <a:cubicBezTo>
                <a:pt x="2481282" y="2156610"/>
                <a:pt x="2492510" y="2152873"/>
                <a:pt x="2505609" y="2146333"/>
              </a:cubicBezTo>
              <a:cubicBezTo>
                <a:pt x="2507480" y="2144465"/>
                <a:pt x="2510287" y="2142596"/>
                <a:pt x="2512158" y="2141662"/>
              </a:cubicBezTo>
              <a:cubicBezTo>
                <a:pt x="2510287" y="2147267"/>
                <a:pt x="2505609" y="2158479"/>
                <a:pt x="2495317" y="2164085"/>
              </a:cubicBezTo>
              <a:cubicBezTo>
                <a:pt x="2482218" y="2172493"/>
                <a:pt x="2464441" y="2166888"/>
                <a:pt x="2464441" y="2166888"/>
              </a:cubicBezTo>
              <a:cubicBezTo>
                <a:pt x="2464441" y="2166888"/>
                <a:pt x="2468183" y="2148202"/>
                <a:pt x="2482218" y="2140727"/>
              </a:cubicBezTo>
              <a:cubicBezTo>
                <a:pt x="2486896" y="2137925"/>
                <a:pt x="2492276" y="2136757"/>
                <a:pt x="2497305" y="2136406"/>
              </a:cubicBezTo>
              <a:lnTo>
                <a:pt x="2509795" y="2136968"/>
              </a:lnTo>
              <a:lnTo>
                <a:pt x="2503270" y="2132713"/>
              </a:lnTo>
              <a:cubicBezTo>
                <a:pt x="2489820" y="2127472"/>
                <a:pt x="2473329" y="2124378"/>
                <a:pt x="2453213" y="2124845"/>
              </a:cubicBezTo>
              <a:cubicBezTo>
                <a:pt x="2493445" y="2109896"/>
                <a:pt x="2537421" y="2127647"/>
                <a:pt x="2537421" y="2127647"/>
              </a:cubicBezTo>
              <a:cubicBezTo>
                <a:pt x="2537421" y="2127647"/>
                <a:pt x="2541163" y="2085604"/>
                <a:pt x="2511223" y="2057576"/>
              </a:cubicBezTo>
              <a:cubicBezTo>
                <a:pt x="2543970" y="2076262"/>
                <a:pt x="2561747" y="2123910"/>
                <a:pt x="2570168" y="2156610"/>
              </a:cubicBezTo>
              <a:cubicBezTo>
                <a:pt x="2585138" y="2110830"/>
                <a:pt x="2610401" y="2058510"/>
                <a:pt x="2650633" y="2034219"/>
              </a:cubicBezTo>
              <a:close/>
              <a:moveTo>
                <a:pt x="2920286" y="2034219"/>
              </a:moveTo>
              <a:cubicBezTo>
                <a:pt x="2920286" y="2034219"/>
                <a:pt x="2928706" y="2036087"/>
                <a:pt x="2932449" y="2042627"/>
              </a:cubicBezTo>
              <a:cubicBezTo>
                <a:pt x="2934320" y="2046364"/>
                <a:pt x="2934320" y="2051970"/>
                <a:pt x="2933384" y="2054773"/>
              </a:cubicBezTo>
              <a:cubicBezTo>
                <a:pt x="2933384" y="2053839"/>
                <a:pt x="2932449" y="2052904"/>
                <a:pt x="2931513" y="2051036"/>
              </a:cubicBezTo>
              <a:cubicBezTo>
                <a:pt x="2928706" y="2046364"/>
                <a:pt x="2924964" y="2041693"/>
                <a:pt x="2924964" y="2041693"/>
              </a:cubicBezTo>
              <a:cubicBezTo>
                <a:pt x="2924964" y="2041693"/>
                <a:pt x="2926835" y="2047299"/>
                <a:pt x="2929642" y="2052904"/>
              </a:cubicBezTo>
              <a:cubicBezTo>
                <a:pt x="2930577" y="2053839"/>
                <a:pt x="2930577" y="2054773"/>
                <a:pt x="2931513" y="2055707"/>
              </a:cubicBezTo>
              <a:cubicBezTo>
                <a:pt x="2928706" y="2054773"/>
                <a:pt x="2924028" y="2052904"/>
                <a:pt x="2921221" y="2048233"/>
              </a:cubicBezTo>
              <a:cubicBezTo>
                <a:pt x="2918414" y="2042627"/>
                <a:pt x="2920286" y="2034219"/>
                <a:pt x="2920286" y="2034219"/>
              </a:cubicBezTo>
              <a:close/>
              <a:moveTo>
                <a:pt x="2998880" y="2034219"/>
              </a:moveTo>
              <a:cubicBezTo>
                <a:pt x="2998880" y="2034219"/>
                <a:pt x="3000750" y="2042627"/>
                <a:pt x="2997008" y="2048233"/>
              </a:cubicBezTo>
              <a:cubicBezTo>
                <a:pt x="2995137" y="2052904"/>
                <a:pt x="2989523" y="2054773"/>
                <a:pt x="2986716" y="2055707"/>
              </a:cubicBezTo>
              <a:cubicBezTo>
                <a:pt x="2987652" y="2054773"/>
                <a:pt x="2988587" y="2053839"/>
                <a:pt x="2989523" y="2052904"/>
              </a:cubicBezTo>
              <a:cubicBezTo>
                <a:pt x="2992330" y="2047299"/>
                <a:pt x="2994201" y="2041693"/>
                <a:pt x="2994201" y="2041693"/>
              </a:cubicBezTo>
              <a:cubicBezTo>
                <a:pt x="2994201" y="2041693"/>
                <a:pt x="2990459" y="2046364"/>
                <a:pt x="2986716" y="2051036"/>
              </a:cubicBezTo>
              <a:cubicBezTo>
                <a:pt x="2986716" y="2052904"/>
                <a:pt x="2985781" y="2053839"/>
                <a:pt x="2984845" y="2054773"/>
              </a:cubicBezTo>
              <a:cubicBezTo>
                <a:pt x="2984845" y="2051970"/>
                <a:pt x="2983909" y="2046364"/>
                <a:pt x="2986716" y="2042627"/>
              </a:cubicBezTo>
              <a:cubicBezTo>
                <a:pt x="2990459" y="2036087"/>
                <a:pt x="2998880" y="2034219"/>
                <a:pt x="2998880" y="2034219"/>
              </a:cubicBezTo>
              <a:close/>
              <a:moveTo>
                <a:pt x="3033498" y="2034219"/>
              </a:moveTo>
              <a:cubicBezTo>
                <a:pt x="2986716" y="2078130"/>
                <a:pt x="2994201" y="2143530"/>
                <a:pt x="2994201" y="2143530"/>
              </a:cubicBezTo>
              <a:cubicBezTo>
                <a:pt x="2994201" y="2143530"/>
                <a:pt x="3062503" y="2115502"/>
                <a:pt x="3124256" y="2138859"/>
              </a:cubicBezTo>
              <a:cubicBezTo>
                <a:pt x="3100864" y="2137925"/>
                <a:pt x="3080280" y="2141662"/>
                <a:pt x="3061568" y="2147267"/>
              </a:cubicBezTo>
              <a:cubicBezTo>
                <a:pt x="3069053" y="2155676"/>
                <a:pt x="3071859" y="2166888"/>
                <a:pt x="3071859" y="2166888"/>
              </a:cubicBezTo>
              <a:cubicBezTo>
                <a:pt x="3071859" y="2166888"/>
                <a:pt x="3054082" y="2172493"/>
                <a:pt x="3040048" y="2164085"/>
              </a:cubicBezTo>
              <a:cubicBezTo>
                <a:pt x="3038176" y="2163150"/>
                <a:pt x="3035370" y="2161282"/>
                <a:pt x="3033498" y="2159413"/>
              </a:cubicBezTo>
              <a:cubicBezTo>
                <a:pt x="3009171" y="2171559"/>
                <a:pt x="2993266" y="2187442"/>
                <a:pt x="2986716" y="2199588"/>
              </a:cubicBezTo>
              <a:cubicBezTo>
                <a:pt x="2975488" y="2223879"/>
                <a:pt x="3007300" y="2339731"/>
                <a:pt x="3007300" y="2339731"/>
              </a:cubicBezTo>
              <a:lnTo>
                <a:pt x="2910929" y="2339731"/>
              </a:lnTo>
              <a:cubicBezTo>
                <a:pt x="2910929" y="2339731"/>
                <a:pt x="2943677" y="2221076"/>
                <a:pt x="2940870" y="2199588"/>
              </a:cubicBezTo>
              <a:cubicBezTo>
                <a:pt x="2939934" y="2188843"/>
                <a:pt x="2933852" y="2169690"/>
                <a:pt x="2917946" y="2153457"/>
              </a:cubicBezTo>
              <a:lnTo>
                <a:pt x="2892892" y="2137120"/>
              </a:lnTo>
              <a:lnTo>
                <a:pt x="2885667" y="2140727"/>
              </a:lnTo>
              <a:cubicBezTo>
                <a:pt x="2872567" y="2148202"/>
                <a:pt x="2864146" y="2156610"/>
                <a:pt x="2864146" y="2156610"/>
              </a:cubicBezTo>
              <a:cubicBezTo>
                <a:pt x="2864146" y="2156610"/>
                <a:pt x="2875375" y="2152873"/>
                <a:pt x="2888473" y="2146333"/>
              </a:cubicBezTo>
              <a:cubicBezTo>
                <a:pt x="2890345" y="2144465"/>
                <a:pt x="2893151" y="2142596"/>
                <a:pt x="2895023" y="2141662"/>
              </a:cubicBezTo>
              <a:cubicBezTo>
                <a:pt x="2893151" y="2147267"/>
                <a:pt x="2888473" y="2158479"/>
                <a:pt x="2878182" y="2164085"/>
              </a:cubicBezTo>
              <a:cubicBezTo>
                <a:pt x="2865083" y="2172493"/>
                <a:pt x="2847305" y="2166888"/>
                <a:pt x="2847305" y="2166888"/>
              </a:cubicBezTo>
              <a:cubicBezTo>
                <a:pt x="2847305" y="2166888"/>
                <a:pt x="2851048" y="2148202"/>
                <a:pt x="2865083" y="2140727"/>
              </a:cubicBezTo>
              <a:cubicBezTo>
                <a:pt x="2869761" y="2137925"/>
                <a:pt x="2875141" y="2136757"/>
                <a:pt x="2880170" y="2136406"/>
              </a:cubicBezTo>
              <a:lnTo>
                <a:pt x="2892660" y="2136968"/>
              </a:lnTo>
              <a:lnTo>
                <a:pt x="2886135" y="2132713"/>
              </a:lnTo>
              <a:cubicBezTo>
                <a:pt x="2872685" y="2127472"/>
                <a:pt x="2856194" y="2124378"/>
                <a:pt x="2836078" y="2124845"/>
              </a:cubicBezTo>
              <a:cubicBezTo>
                <a:pt x="2876310" y="2109896"/>
                <a:pt x="2920286" y="2127647"/>
                <a:pt x="2920286" y="2127647"/>
              </a:cubicBezTo>
              <a:cubicBezTo>
                <a:pt x="2920286" y="2127647"/>
                <a:pt x="2924028" y="2085604"/>
                <a:pt x="2894088" y="2057576"/>
              </a:cubicBezTo>
              <a:cubicBezTo>
                <a:pt x="2926835" y="2076262"/>
                <a:pt x="2944612" y="2123910"/>
                <a:pt x="2953033" y="2156610"/>
              </a:cubicBezTo>
              <a:cubicBezTo>
                <a:pt x="2968003" y="2110830"/>
                <a:pt x="2993266" y="2058510"/>
                <a:pt x="3033498" y="2034219"/>
              </a:cubicBezTo>
              <a:close/>
              <a:moveTo>
                <a:pt x="3303151" y="2034219"/>
              </a:moveTo>
              <a:cubicBezTo>
                <a:pt x="3303151" y="2034219"/>
                <a:pt x="3311571" y="2036087"/>
                <a:pt x="3315314" y="2042627"/>
              </a:cubicBezTo>
              <a:cubicBezTo>
                <a:pt x="3317185" y="2046364"/>
                <a:pt x="3317185" y="2051970"/>
                <a:pt x="3316250" y="2054773"/>
              </a:cubicBezTo>
              <a:cubicBezTo>
                <a:pt x="3316250" y="2053839"/>
                <a:pt x="3315314" y="2052904"/>
                <a:pt x="3314378" y="2051036"/>
              </a:cubicBezTo>
              <a:cubicBezTo>
                <a:pt x="3311571" y="2046364"/>
                <a:pt x="3307829" y="2041693"/>
                <a:pt x="3307829" y="2041693"/>
              </a:cubicBezTo>
              <a:cubicBezTo>
                <a:pt x="3307829" y="2041693"/>
                <a:pt x="3309700" y="2047299"/>
                <a:pt x="3312507" y="2052904"/>
              </a:cubicBezTo>
              <a:cubicBezTo>
                <a:pt x="3313442" y="2053839"/>
                <a:pt x="3313442" y="2054773"/>
                <a:pt x="3314378" y="2055707"/>
              </a:cubicBezTo>
              <a:cubicBezTo>
                <a:pt x="3311571" y="2054773"/>
                <a:pt x="3306893" y="2052904"/>
                <a:pt x="3304086" y="2048233"/>
              </a:cubicBezTo>
              <a:cubicBezTo>
                <a:pt x="3301279" y="2042627"/>
                <a:pt x="3303151" y="2034219"/>
                <a:pt x="3303151" y="2034219"/>
              </a:cubicBezTo>
              <a:close/>
              <a:moveTo>
                <a:pt x="3381745" y="2034219"/>
              </a:moveTo>
              <a:cubicBezTo>
                <a:pt x="3381745" y="2034219"/>
                <a:pt x="3383616" y="2042627"/>
                <a:pt x="3379873" y="2048233"/>
              </a:cubicBezTo>
              <a:cubicBezTo>
                <a:pt x="3378002" y="2052904"/>
                <a:pt x="3372388" y="2054773"/>
                <a:pt x="3369581" y="2055707"/>
              </a:cubicBezTo>
              <a:cubicBezTo>
                <a:pt x="3370517" y="2054773"/>
                <a:pt x="3371452" y="2053839"/>
                <a:pt x="3372388" y="2052904"/>
              </a:cubicBezTo>
              <a:cubicBezTo>
                <a:pt x="3375195" y="2047299"/>
                <a:pt x="3377066" y="2041693"/>
                <a:pt x="3377066" y="2041693"/>
              </a:cubicBezTo>
              <a:cubicBezTo>
                <a:pt x="3377066" y="2041693"/>
                <a:pt x="3373324" y="2046364"/>
                <a:pt x="3369581" y="2051036"/>
              </a:cubicBezTo>
              <a:cubicBezTo>
                <a:pt x="3369581" y="2052904"/>
                <a:pt x="3368645" y="2053839"/>
                <a:pt x="3367710" y="2054773"/>
              </a:cubicBezTo>
              <a:cubicBezTo>
                <a:pt x="3367710" y="2051970"/>
                <a:pt x="3366774" y="2046364"/>
                <a:pt x="3369581" y="2042627"/>
              </a:cubicBezTo>
              <a:cubicBezTo>
                <a:pt x="3373324" y="2036087"/>
                <a:pt x="3381745" y="2034219"/>
                <a:pt x="3381745" y="2034219"/>
              </a:cubicBezTo>
              <a:close/>
              <a:moveTo>
                <a:pt x="3416363" y="2034219"/>
              </a:moveTo>
              <a:cubicBezTo>
                <a:pt x="3369581" y="2078130"/>
                <a:pt x="3377066" y="2143530"/>
                <a:pt x="3377066" y="2143530"/>
              </a:cubicBezTo>
              <a:cubicBezTo>
                <a:pt x="3377066" y="2143530"/>
                <a:pt x="3445368" y="2115502"/>
                <a:pt x="3507121" y="2138859"/>
              </a:cubicBezTo>
              <a:cubicBezTo>
                <a:pt x="3483729" y="2137925"/>
                <a:pt x="3463145" y="2141662"/>
                <a:pt x="3444433" y="2147267"/>
              </a:cubicBezTo>
              <a:cubicBezTo>
                <a:pt x="3451917" y="2155676"/>
                <a:pt x="3454724" y="2166888"/>
                <a:pt x="3454724" y="2166888"/>
              </a:cubicBezTo>
              <a:cubicBezTo>
                <a:pt x="3454724" y="2166888"/>
                <a:pt x="3436947" y="2172493"/>
                <a:pt x="3422913" y="2164085"/>
              </a:cubicBezTo>
              <a:cubicBezTo>
                <a:pt x="3421041" y="2163150"/>
                <a:pt x="3418234" y="2161282"/>
                <a:pt x="3416363" y="2159413"/>
              </a:cubicBezTo>
              <a:cubicBezTo>
                <a:pt x="3392036" y="2171559"/>
                <a:pt x="3376130" y="2187442"/>
                <a:pt x="3369581" y="2199588"/>
              </a:cubicBezTo>
              <a:cubicBezTo>
                <a:pt x="3358353" y="2223879"/>
                <a:pt x="3390165" y="2339731"/>
                <a:pt x="3390165" y="2339731"/>
              </a:cubicBezTo>
              <a:lnTo>
                <a:pt x="3293794" y="2339731"/>
              </a:lnTo>
              <a:cubicBezTo>
                <a:pt x="3293794" y="2339731"/>
                <a:pt x="3326541" y="2221076"/>
                <a:pt x="3323735" y="2199588"/>
              </a:cubicBezTo>
              <a:cubicBezTo>
                <a:pt x="3322798" y="2188843"/>
                <a:pt x="3316717" y="2169690"/>
                <a:pt x="3300811" y="2153457"/>
              </a:cubicBezTo>
              <a:lnTo>
                <a:pt x="3275758" y="2137120"/>
              </a:lnTo>
              <a:lnTo>
                <a:pt x="3268531" y="2140727"/>
              </a:lnTo>
              <a:cubicBezTo>
                <a:pt x="3255432" y="2148202"/>
                <a:pt x="3247012" y="2156610"/>
                <a:pt x="3247012" y="2156610"/>
              </a:cubicBezTo>
              <a:cubicBezTo>
                <a:pt x="3247012" y="2156610"/>
                <a:pt x="3258240" y="2152873"/>
                <a:pt x="3271339" y="2146333"/>
              </a:cubicBezTo>
              <a:cubicBezTo>
                <a:pt x="3273210" y="2144465"/>
                <a:pt x="3276017" y="2142596"/>
                <a:pt x="3277888" y="2141662"/>
              </a:cubicBezTo>
              <a:cubicBezTo>
                <a:pt x="3276017" y="2147267"/>
                <a:pt x="3271339" y="2158479"/>
                <a:pt x="3261047" y="2164085"/>
              </a:cubicBezTo>
              <a:cubicBezTo>
                <a:pt x="3247947" y="2172493"/>
                <a:pt x="3230170" y="2166888"/>
                <a:pt x="3230170" y="2166888"/>
              </a:cubicBezTo>
              <a:cubicBezTo>
                <a:pt x="3230170" y="2166888"/>
                <a:pt x="3233913" y="2148202"/>
                <a:pt x="3247947" y="2140727"/>
              </a:cubicBezTo>
              <a:cubicBezTo>
                <a:pt x="3252626" y="2137925"/>
                <a:pt x="3258006" y="2136757"/>
                <a:pt x="3263035" y="2136406"/>
              </a:cubicBezTo>
              <a:lnTo>
                <a:pt x="3275525" y="2136968"/>
              </a:lnTo>
              <a:lnTo>
                <a:pt x="3269000" y="2132713"/>
              </a:lnTo>
              <a:cubicBezTo>
                <a:pt x="3255550" y="2127472"/>
                <a:pt x="3239059" y="2124378"/>
                <a:pt x="3218943" y="2124845"/>
              </a:cubicBezTo>
              <a:cubicBezTo>
                <a:pt x="3259175" y="2109896"/>
                <a:pt x="3303151" y="2127647"/>
                <a:pt x="3303151" y="2127647"/>
              </a:cubicBezTo>
              <a:cubicBezTo>
                <a:pt x="3303151" y="2127647"/>
                <a:pt x="3306893" y="2085604"/>
                <a:pt x="3276952" y="2057576"/>
              </a:cubicBezTo>
              <a:cubicBezTo>
                <a:pt x="3309700" y="2076262"/>
                <a:pt x="3327477" y="2123910"/>
                <a:pt x="3335898" y="2156610"/>
              </a:cubicBezTo>
              <a:cubicBezTo>
                <a:pt x="3350868" y="2110830"/>
                <a:pt x="3376130" y="2058510"/>
                <a:pt x="3416363" y="2034219"/>
              </a:cubicBezTo>
              <a:close/>
              <a:moveTo>
                <a:pt x="3686014" y="2034219"/>
              </a:moveTo>
              <a:cubicBezTo>
                <a:pt x="3686014" y="2034219"/>
                <a:pt x="3694435" y="2036087"/>
                <a:pt x="3698176" y="2042627"/>
              </a:cubicBezTo>
              <a:cubicBezTo>
                <a:pt x="3700046" y="2046364"/>
                <a:pt x="3700046" y="2051970"/>
                <a:pt x="3699114" y="2054773"/>
              </a:cubicBezTo>
              <a:cubicBezTo>
                <a:pt x="3699114" y="2053839"/>
                <a:pt x="3698176" y="2052904"/>
                <a:pt x="3697242" y="2051036"/>
              </a:cubicBezTo>
              <a:cubicBezTo>
                <a:pt x="3694435" y="2046364"/>
                <a:pt x="3690694" y="2041693"/>
                <a:pt x="3690694" y="2041693"/>
              </a:cubicBezTo>
              <a:cubicBezTo>
                <a:pt x="3690694" y="2041693"/>
                <a:pt x="3692564" y="2047299"/>
                <a:pt x="3695372" y="2052904"/>
              </a:cubicBezTo>
              <a:cubicBezTo>
                <a:pt x="3696306" y="2053839"/>
                <a:pt x="3696306" y="2054773"/>
                <a:pt x="3697242" y="2055707"/>
              </a:cubicBezTo>
              <a:cubicBezTo>
                <a:pt x="3694435" y="2054773"/>
                <a:pt x="3689754" y="2052904"/>
                <a:pt x="3686951" y="2048233"/>
              </a:cubicBezTo>
              <a:cubicBezTo>
                <a:pt x="3684144" y="2042627"/>
                <a:pt x="3686014" y="2034219"/>
                <a:pt x="3686014" y="2034219"/>
              </a:cubicBezTo>
              <a:close/>
              <a:moveTo>
                <a:pt x="3764606" y="2034219"/>
              </a:moveTo>
              <a:cubicBezTo>
                <a:pt x="3764606" y="2034219"/>
                <a:pt x="3766480" y="2042627"/>
                <a:pt x="3762735" y="2048233"/>
              </a:cubicBezTo>
              <a:cubicBezTo>
                <a:pt x="3760863" y="2052904"/>
                <a:pt x="3755252" y="2054773"/>
                <a:pt x="3752442" y="2055707"/>
              </a:cubicBezTo>
              <a:cubicBezTo>
                <a:pt x="3753382" y="2054773"/>
                <a:pt x="3754314" y="2053839"/>
                <a:pt x="3755252" y="2052904"/>
              </a:cubicBezTo>
              <a:cubicBezTo>
                <a:pt x="3758060" y="2047299"/>
                <a:pt x="3759930" y="2041693"/>
                <a:pt x="3759930" y="2041693"/>
              </a:cubicBezTo>
              <a:cubicBezTo>
                <a:pt x="3759930" y="2041693"/>
                <a:pt x="3756185" y="2046364"/>
                <a:pt x="3752442" y="2051036"/>
              </a:cubicBezTo>
              <a:cubicBezTo>
                <a:pt x="3752442" y="2052904"/>
                <a:pt x="3751510" y="2053839"/>
                <a:pt x="3750572" y="2054773"/>
              </a:cubicBezTo>
              <a:cubicBezTo>
                <a:pt x="3750572" y="2051970"/>
                <a:pt x="3749639" y="2046364"/>
                <a:pt x="3752442" y="2042627"/>
              </a:cubicBezTo>
              <a:cubicBezTo>
                <a:pt x="3756185" y="2036087"/>
                <a:pt x="3764606" y="2034219"/>
                <a:pt x="3764606" y="2034219"/>
              </a:cubicBezTo>
              <a:close/>
              <a:moveTo>
                <a:pt x="3799228" y="2034219"/>
              </a:moveTo>
              <a:cubicBezTo>
                <a:pt x="3752442" y="2078130"/>
                <a:pt x="3759930" y="2143530"/>
                <a:pt x="3759930" y="2143530"/>
              </a:cubicBezTo>
              <a:cubicBezTo>
                <a:pt x="3759930" y="2143530"/>
                <a:pt x="3828232" y="2115502"/>
                <a:pt x="3889986" y="2138859"/>
              </a:cubicBezTo>
              <a:cubicBezTo>
                <a:pt x="3866594" y="2137925"/>
                <a:pt x="3846010" y="2141662"/>
                <a:pt x="3827294" y="2147267"/>
              </a:cubicBezTo>
              <a:cubicBezTo>
                <a:pt x="3834782" y="2155676"/>
                <a:pt x="3837589" y="2166888"/>
                <a:pt x="3837589" y="2166888"/>
              </a:cubicBezTo>
              <a:cubicBezTo>
                <a:pt x="3837589" y="2166888"/>
                <a:pt x="3819810" y="2172493"/>
                <a:pt x="3805777" y="2164085"/>
              </a:cubicBezTo>
              <a:cubicBezTo>
                <a:pt x="3803906" y="2163150"/>
                <a:pt x="3801097" y="2161282"/>
                <a:pt x="3799228" y="2159413"/>
              </a:cubicBezTo>
              <a:cubicBezTo>
                <a:pt x="3774901" y="2171559"/>
                <a:pt x="3758992" y="2187442"/>
                <a:pt x="3752442" y="2199588"/>
              </a:cubicBezTo>
              <a:cubicBezTo>
                <a:pt x="3741218" y="2223879"/>
                <a:pt x="3773027" y="2339731"/>
                <a:pt x="3773027" y="2339731"/>
              </a:cubicBezTo>
              <a:lnTo>
                <a:pt x="3676655" y="2339731"/>
              </a:lnTo>
              <a:cubicBezTo>
                <a:pt x="3676655" y="2339731"/>
                <a:pt x="3709406" y="2221076"/>
                <a:pt x="3706597" y="2199588"/>
              </a:cubicBezTo>
              <a:cubicBezTo>
                <a:pt x="3705663" y="2188843"/>
                <a:pt x="3699582" y="2169690"/>
                <a:pt x="3683675" y="2153457"/>
              </a:cubicBezTo>
              <a:lnTo>
                <a:pt x="3658622" y="2137120"/>
              </a:lnTo>
              <a:lnTo>
                <a:pt x="3651396" y="2140727"/>
              </a:lnTo>
              <a:cubicBezTo>
                <a:pt x="3638297" y="2148202"/>
                <a:pt x="3629876" y="2156610"/>
                <a:pt x="3629876" y="2156610"/>
              </a:cubicBezTo>
              <a:cubicBezTo>
                <a:pt x="3629876" y="2156610"/>
                <a:pt x="3641101" y="2152873"/>
                <a:pt x="3654201" y="2146333"/>
              </a:cubicBezTo>
              <a:cubicBezTo>
                <a:pt x="3656071" y="2144465"/>
                <a:pt x="3658881" y="2142596"/>
                <a:pt x="3660751" y="2141662"/>
              </a:cubicBezTo>
              <a:cubicBezTo>
                <a:pt x="3658881" y="2147267"/>
                <a:pt x="3654201" y="2158479"/>
                <a:pt x="3643909" y="2164085"/>
              </a:cubicBezTo>
              <a:cubicBezTo>
                <a:pt x="3630809" y="2172493"/>
                <a:pt x="3613035" y="2166888"/>
                <a:pt x="3613035" y="2166888"/>
              </a:cubicBezTo>
              <a:cubicBezTo>
                <a:pt x="3613035" y="2166888"/>
                <a:pt x="3616776" y="2148202"/>
                <a:pt x="3630809" y="2140727"/>
              </a:cubicBezTo>
              <a:cubicBezTo>
                <a:pt x="3635488" y="2137925"/>
                <a:pt x="3640869" y="2136757"/>
                <a:pt x="3645896" y="2136406"/>
              </a:cubicBezTo>
              <a:lnTo>
                <a:pt x="3658390" y="2136968"/>
              </a:lnTo>
              <a:lnTo>
                <a:pt x="3651861" y="2132713"/>
              </a:lnTo>
              <a:cubicBezTo>
                <a:pt x="3638413" y="2127472"/>
                <a:pt x="3621923" y="2124378"/>
                <a:pt x="3601807" y="2124845"/>
              </a:cubicBezTo>
              <a:cubicBezTo>
                <a:pt x="3642038" y="2109896"/>
                <a:pt x="3686014" y="2127647"/>
                <a:pt x="3686014" y="2127647"/>
              </a:cubicBezTo>
              <a:cubicBezTo>
                <a:pt x="3686014" y="2127647"/>
                <a:pt x="3689754" y="2085604"/>
                <a:pt x="3659814" y="2057576"/>
              </a:cubicBezTo>
              <a:cubicBezTo>
                <a:pt x="3692564" y="2076262"/>
                <a:pt x="3710339" y="2123910"/>
                <a:pt x="3718759" y="2156610"/>
              </a:cubicBezTo>
              <a:cubicBezTo>
                <a:pt x="3733730" y="2110830"/>
                <a:pt x="3758992" y="2058510"/>
                <a:pt x="3799228" y="2034219"/>
              </a:cubicBezTo>
              <a:close/>
              <a:moveTo>
                <a:pt x="279529" y="1971621"/>
              </a:moveTo>
              <a:cubicBezTo>
                <a:pt x="279529" y="1971621"/>
                <a:pt x="292628" y="1984701"/>
                <a:pt x="292628" y="2000584"/>
              </a:cubicBezTo>
              <a:cubicBezTo>
                <a:pt x="292628" y="2011796"/>
                <a:pt x="286078" y="2022073"/>
                <a:pt x="282336" y="2026744"/>
              </a:cubicBezTo>
              <a:cubicBezTo>
                <a:pt x="282336" y="2023941"/>
                <a:pt x="282336" y="2021139"/>
                <a:pt x="282336" y="2018336"/>
              </a:cubicBezTo>
              <a:cubicBezTo>
                <a:pt x="282336" y="2003387"/>
                <a:pt x="279529" y="1992176"/>
                <a:pt x="279529" y="1992176"/>
              </a:cubicBezTo>
              <a:cubicBezTo>
                <a:pt x="279529" y="1992176"/>
                <a:pt x="276722" y="2003387"/>
                <a:pt x="276722" y="2018336"/>
              </a:cubicBezTo>
              <a:cubicBezTo>
                <a:pt x="276722" y="2021139"/>
                <a:pt x="276722" y="2023941"/>
                <a:pt x="276722" y="2026744"/>
              </a:cubicBezTo>
              <a:cubicBezTo>
                <a:pt x="272979" y="2022073"/>
                <a:pt x="265494" y="2011796"/>
                <a:pt x="265494" y="2000584"/>
              </a:cubicBezTo>
              <a:cubicBezTo>
                <a:pt x="265494" y="1984701"/>
                <a:pt x="279529" y="1971621"/>
                <a:pt x="279529" y="1971621"/>
              </a:cubicBezTo>
              <a:close/>
              <a:moveTo>
                <a:pt x="662394" y="1971621"/>
              </a:moveTo>
              <a:cubicBezTo>
                <a:pt x="662394" y="1971621"/>
                <a:pt x="675493" y="1984701"/>
                <a:pt x="675493" y="2000584"/>
              </a:cubicBezTo>
              <a:cubicBezTo>
                <a:pt x="675493" y="2011796"/>
                <a:pt x="668943" y="2022073"/>
                <a:pt x="665201" y="2026744"/>
              </a:cubicBezTo>
              <a:cubicBezTo>
                <a:pt x="665201" y="2023941"/>
                <a:pt x="665201" y="2021139"/>
                <a:pt x="665201" y="2018336"/>
              </a:cubicBezTo>
              <a:cubicBezTo>
                <a:pt x="665201" y="2003387"/>
                <a:pt x="662394" y="1992176"/>
                <a:pt x="662394" y="1992176"/>
              </a:cubicBezTo>
              <a:cubicBezTo>
                <a:pt x="662394" y="1992176"/>
                <a:pt x="659587" y="2003387"/>
                <a:pt x="659587" y="2018336"/>
              </a:cubicBezTo>
              <a:cubicBezTo>
                <a:pt x="659587" y="2021139"/>
                <a:pt x="659587" y="2023941"/>
                <a:pt x="659587" y="2026744"/>
              </a:cubicBezTo>
              <a:cubicBezTo>
                <a:pt x="655844" y="2022073"/>
                <a:pt x="648359" y="2011796"/>
                <a:pt x="648359" y="2000584"/>
              </a:cubicBezTo>
              <a:cubicBezTo>
                <a:pt x="648359" y="1984701"/>
                <a:pt x="662394" y="1971621"/>
                <a:pt x="662394" y="1971621"/>
              </a:cubicBezTo>
              <a:close/>
              <a:moveTo>
                <a:pt x="1045259" y="1971621"/>
              </a:moveTo>
              <a:cubicBezTo>
                <a:pt x="1045259" y="1971621"/>
                <a:pt x="1058358" y="1984701"/>
                <a:pt x="1058358" y="2000584"/>
              </a:cubicBezTo>
              <a:cubicBezTo>
                <a:pt x="1058358" y="2011796"/>
                <a:pt x="1051808" y="2022073"/>
                <a:pt x="1048066" y="2026744"/>
              </a:cubicBezTo>
              <a:cubicBezTo>
                <a:pt x="1048066" y="2023941"/>
                <a:pt x="1048066" y="2021139"/>
                <a:pt x="1048066" y="2018336"/>
              </a:cubicBezTo>
              <a:cubicBezTo>
                <a:pt x="1048066" y="2003387"/>
                <a:pt x="1045259" y="1992176"/>
                <a:pt x="1045259" y="1992176"/>
              </a:cubicBezTo>
              <a:cubicBezTo>
                <a:pt x="1045259" y="1992176"/>
                <a:pt x="1042452" y="2003387"/>
                <a:pt x="1042452" y="2018336"/>
              </a:cubicBezTo>
              <a:cubicBezTo>
                <a:pt x="1042452" y="2021139"/>
                <a:pt x="1042452" y="2023941"/>
                <a:pt x="1042452" y="2026744"/>
              </a:cubicBezTo>
              <a:cubicBezTo>
                <a:pt x="1038709" y="2022073"/>
                <a:pt x="1031224" y="2011796"/>
                <a:pt x="1031224" y="2000584"/>
              </a:cubicBezTo>
              <a:cubicBezTo>
                <a:pt x="1031224" y="1984701"/>
                <a:pt x="1045259" y="1971621"/>
                <a:pt x="1045259" y="1971621"/>
              </a:cubicBezTo>
              <a:close/>
              <a:moveTo>
                <a:pt x="1428124" y="1971621"/>
              </a:moveTo>
              <a:cubicBezTo>
                <a:pt x="1428124" y="1971621"/>
                <a:pt x="1441223" y="1984701"/>
                <a:pt x="1441223" y="2000584"/>
              </a:cubicBezTo>
              <a:cubicBezTo>
                <a:pt x="1441223" y="2011796"/>
                <a:pt x="1434673" y="2022073"/>
                <a:pt x="1430931" y="2026744"/>
              </a:cubicBezTo>
              <a:cubicBezTo>
                <a:pt x="1430931" y="2023941"/>
                <a:pt x="1430931" y="2021139"/>
                <a:pt x="1430931" y="2018336"/>
              </a:cubicBezTo>
              <a:cubicBezTo>
                <a:pt x="1430931" y="2003387"/>
                <a:pt x="1428124" y="1992176"/>
                <a:pt x="1428124" y="1992176"/>
              </a:cubicBezTo>
              <a:cubicBezTo>
                <a:pt x="1428124" y="1992176"/>
                <a:pt x="1425317" y="2003387"/>
                <a:pt x="1425317" y="2018336"/>
              </a:cubicBezTo>
              <a:cubicBezTo>
                <a:pt x="1425317" y="2021139"/>
                <a:pt x="1425317" y="2023941"/>
                <a:pt x="1425317" y="2026744"/>
              </a:cubicBezTo>
              <a:cubicBezTo>
                <a:pt x="1421574" y="2022073"/>
                <a:pt x="1414089" y="2011796"/>
                <a:pt x="1414089" y="2000584"/>
              </a:cubicBezTo>
              <a:cubicBezTo>
                <a:pt x="1414089" y="1984701"/>
                <a:pt x="1428124" y="1971621"/>
                <a:pt x="1428124" y="1971621"/>
              </a:cubicBezTo>
              <a:close/>
              <a:moveTo>
                <a:pt x="1810988" y="1971621"/>
              </a:moveTo>
              <a:cubicBezTo>
                <a:pt x="1810988" y="1971621"/>
                <a:pt x="1824087" y="1984701"/>
                <a:pt x="1824087" y="2000584"/>
              </a:cubicBezTo>
              <a:cubicBezTo>
                <a:pt x="1824087" y="2011796"/>
                <a:pt x="1817537" y="2022073"/>
                <a:pt x="1813795" y="2026744"/>
              </a:cubicBezTo>
              <a:cubicBezTo>
                <a:pt x="1813795" y="2023941"/>
                <a:pt x="1813795" y="2021139"/>
                <a:pt x="1813795" y="2018336"/>
              </a:cubicBezTo>
              <a:cubicBezTo>
                <a:pt x="1813795" y="2003387"/>
                <a:pt x="1810988" y="1992176"/>
                <a:pt x="1810988" y="1992176"/>
              </a:cubicBezTo>
              <a:cubicBezTo>
                <a:pt x="1810988" y="1992176"/>
                <a:pt x="1808181" y="2003387"/>
                <a:pt x="1808181" y="2018336"/>
              </a:cubicBezTo>
              <a:cubicBezTo>
                <a:pt x="1808181" y="2021139"/>
                <a:pt x="1808181" y="2023941"/>
                <a:pt x="1808181" y="2026744"/>
              </a:cubicBezTo>
              <a:cubicBezTo>
                <a:pt x="1804438" y="2022073"/>
                <a:pt x="1796953" y="2011796"/>
                <a:pt x="1796953" y="2000584"/>
              </a:cubicBezTo>
              <a:cubicBezTo>
                <a:pt x="1796953" y="1984701"/>
                <a:pt x="1810988" y="1971621"/>
                <a:pt x="1810988" y="1971621"/>
              </a:cubicBezTo>
              <a:close/>
              <a:moveTo>
                <a:pt x="2193853" y="1971621"/>
              </a:moveTo>
              <a:cubicBezTo>
                <a:pt x="2193853" y="1971621"/>
                <a:pt x="2206952" y="1984701"/>
                <a:pt x="2206952" y="2000584"/>
              </a:cubicBezTo>
              <a:cubicBezTo>
                <a:pt x="2206952" y="2011796"/>
                <a:pt x="2200402" y="2022073"/>
                <a:pt x="2196660" y="2026744"/>
              </a:cubicBezTo>
              <a:cubicBezTo>
                <a:pt x="2196660" y="2023941"/>
                <a:pt x="2196660" y="2021139"/>
                <a:pt x="2196660" y="2018336"/>
              </a:cubicBezTo>
              <a:cubicBezTo>
                <a:pt x="2196660" y="2003387"/>
                <a:pt x="2193853" y="1992176"/>
                <a:pt x="2193853" y="1992176"/>
              </a:cubicBezTo>
              <a:cubicBezTo>
                <a:pt x="2193853" y="1992176"/>
                <a:pt x="2191046" y="2003387"/>
                <a:pt x="2191046" y="2018336"/>
              </a:cubicBezTo>
              <a:cubicBezTo>
                <a:pt x="2191046" y="2021139"/>
                <a:pt x="2191046" y="2023941"/>
                <a:pt x="2191046" y="2026744"/>
              </a:cubicBezTo>
              <a:cubicBezTo>
                <a:pt x="2187303" y="2022073"/>
                <a:pt x="2179818" y="2011796"/>
                <a:pt x="2179818" y="2000584"/>
              </a:cubicBezTo>
              <a:cubicBezTo>
                <a:pt x="2179818" y="1984701"/>
                <a:pt x="2193853" y="1971621"/>
                <a:pt x="2193853" y="1971621"/>
              </a:cubicBezTo>
              <a:close/>
              <a:moveTo>
                <a:pt x="2576718" y="1971621"/>
              </a:moveTo>
              <a:cubicBezTo>
                <a:pt x="2576718" y="1971621"/>
                <a:pt x="2589817" y="1984701"/>
                <a:pt x="2589817" y="2000584"/>
              </a:cubicBezTo>
              <a:cubicBezTo>
                <a:pt x="2589817" y="2011796"/>
                <a:pt x="2583267" y="2022073"/>
                <a:pt x="2579524" y="2026744"/>
              </a:cubicBezTo>
              <a:cubicBezTo>
                <a:pt x="2579524" y="2023941"/>
                <a:pt x="2579524" y="2021139"/>
                <a:pt x="2579524" y="2018336"/>
              </a:cubicBezTo>
              <a:cubicBezTo>
                <a:pt x="2579524" y="2003387"/>
                <a:pt x="2576718" y="1992176"/>
                <a:pt x="2576718" y="1992176"/>
              </a:cubicBezTo>
              <a:cubicBezTo>
                <a:pt x="2576718" y="1992176"/>
                <a:pt x="2573911" y="2003387"/>
                <a:pt x="2573911" y="2018336"/>
              </a:cubicBezTo>
              <a:cubicBezTo>
                <a:pt x="2573911" y="2021139"/>
                <a:pt x="2573911" y="2023941"/>
                <a:pt x="2573911" y="2026744"/>
              </a:cubicBezTo>
              <a:cubicBezTo>
                <a:pt x="2570168" y="2022073"/>
                <a:pt x="2562683" y="2011796"/>
                <a:pt x="2562683" y="2000584"/>
              </a:cubicBezTo>
              <a:cubicBezTo>
                <a:pt x="2562683" y="1984701"/>
                <a:pt x="2576718" y="1971621"/>
                <a:pt x="2576718" y="1971621"/>
              </a:cubicBezTo>
              <a:close/>
              <a:moveTo>
                <a:pt x="2959582" y="1971621"/>
              </a:moveTo>
              <a:cubicBezTo>
                <a:pt x="2959582" y="1971621"/>
                <a:pt x="2972682" y="1984701"/>
                <a:pt x="2972682" y="2000584"/>
              </a:cubicBezTo>
              <a:cubicBezTo>
                <a:pt x="2972682" y="2011796"/>
                <a:pt x="2966132" y="2022073"/>
                <a:pt x="2962389" y="2026744"/>
              </a:cubicBezTo>
              <a:cubicBezTo>
                <a:pt x="2962389" y="2023941"/>
                <a:pt x="2962389" y="2021139"/>
                <a:pt x="2962389" y="2018336"/>
              </a:cubicBezTo>
              <a:cubicBezTo>
                <a:pt x="2962389" y="2003387"/>
                <a:pt x="2959582" y="1992176"/>
                <a:pt x="2959582" y="1992176"/>
              </a:cubicBezTo>
              <a:cubicBezTo>
                <a:pt x="2959582" y="1992176"/>
                <a:pt x="2956776" y="2003387"/>
                <a:pt x="2956776" y="2018336"/>
              </a:cubicBezTo>
              <a:cubicBezTo>
                <a:pt x="2956776" y="2021139"/>
                <a:pt x="2956776" y="2023941"/>
                <a:pt x="2956776" y="2026744"/>
              </a:cubicBezTo>
              <a:cubicBezTo>
                <a:pt x="2953033" y="2022073"/>
                <a:pt x="2945548" y="2011796"/>
                <a:pt x="2945548" y="2000584"/>
              </a:cubicBezTo>
              <a:cubicBezTo>
                <a:pt x="2945548" y="1984701"/>
                <a:pt x="2959582" y="1971621"/>
                <a:pt x="2959582" y="1971621"/>
              </a:cubicBezTo>
              <a:close/>
              <a:moveTo>
                <a:pt x="3342447" y="1971621"/>
              </a:moveTo>
              <a:cubicBezTo>
                <a:pt x="3342447" y="1971621"/>
                <a:pt x="3355546" y="1984701"/>
                <a:pt x="3355546" y="2000584"/>
              </a:cubicBezTo>
              <a:cubicBezTo>
                <a:pt x="3355546" y="2011796"/>
                <a:pt x="3348997" y="2022073"/>
                <a:pt x="3345254" y="2026744"/>
              </a:cubicBezTo>
              <a:cubicBezTo>
                <a:pt x="3345254" y="2023941"/>
                <a:pt x="3345254" y="2021139"/>
                <a:pt x="3345254" y="2018336"/>
              </a:cubicBezTo>
              <a:cubicBezTo>
                <a:pt x="3345254" y="2003387"/>
                <a:pt x="3342447" y="1992176"/>
                <a:pt x="3342447" y="1992176"/>
              </a:cubicBezTo>
              <a:cubicBezTo>
                <a:pt x="3342447" y="1992176"/>
                <a:pt x="3339641" y="2003387"/>
                <a:pt x="3339641" y="2018336"/>
              </a:cubicBezTo>
              <a:cubicBezTo>
                <a:pt x="3339641" y="2021139"/>
                <a:pt x="3339641" y="2023941"/>
                <a:pt x="3339641" y="2026744"/>
              </a:cubicBezTo>
              <a:cubicBezTo>
                <a:pt x="3335898" y="2022073"/>
                <a:pt x="3328413" y="2011796"/>
                <a:pt x="3328413" y="2000584"/>
              </a:cubicBezTo>
              <a:cubicBezTo>
                <a:pt x="3328413" y="1984701"/>
                <a:pt x="3342447" y="1971621"/>
                <a:pt x="3342447" y="1971621"/>
              </a:cubicBezTo>
              <a:close/>
              <a:moveTo>
                <a:pt x="3725309" y="1971621"/>
              </a:moveTo>
              <a:cubicBezTo>
                <a:pt x="3725309" y="1971621"/>
                <a:pt x="3738411" y="1984701"/>
                <a:pt x="3738411" y="2000584"/>
              </a:cubicBezTo>
              <a:cubicBezTo>
                <a:pt x="3738411" y="2011796"/>
                <a:pt x="3731859" y="2022073"/>
                <a:pt x="3728119" y="2026744"/>
              </a:cubicBezTo>
              <a:cubicBezTo>
                <a:pt x="3728119" y="2023941"/>
                <a:pt x="3728119" y="2021139"/>
                <a:pt x="3728119" y="2018336"/>
              </a:cubicBezTo>
              <a:cubicBezTo>
                <a:pt x="3728119" y="2003387"/>
                <a:pt x="3725309" y="1992176"/>
                <a:pt x="3725309" y="1992176"/>
              </a:cubicBezTo>
              <a:cubicBezTo>
                <a:pt x="3725309" y="1992176"/>
                <a:pt x="3722505" y="2003387"/>
                <a:pt x="3722505" y="2018336"/>
              </a:cubicBezTo>
              <a:cubicBezTo>
                <a:pt x="3722505" y="2021139"/>
                <a:pt x="3722505" y="2023941"/>
                <a:pt x="3722505" y="2026744"/>
              </a:cubicBezTo>
              <a:cubicBezTo>
                <a:pt x="3718759" y="2022073"/>
                <a:pt x="3711278" y="2011796"/>
                <a:pt x="3711278" y="2000584"/>
              </a:cubicBezTo>
              <a:cubicBezTo>
                <a:pt x="3711278" y="1984701"/>
                <a:pt x="3725309" y="1971621"/>
                <a:pt x="3725309" y="1971621"/>
              </a:cubicBezTo>
              <a:close/>
              <a:moveTo>
                <a:pt x="192514" y="1951067"/>
              </a:moveTo>
              <a:cubicBezTo>
                <a:pt x="192514" y="1951067"/>
                <a:pt x="216841" y="1956673"/>
                <a:pt x="227133" y="1975358"/>
              </a:cubicBezTo>
              <a:cubicBezTo>
                <a:pt x="235554" y="1988438"/>
                <a:pt x="233682" y="2005256"/>
                <a:pt x="231811" y="2012730"/>
              </a:cubicBezTo>
              <a:cubicBezTo>
                <a:pt x="229940" y="2009927"/>
                <a:pt x="228068" y="2006190"/>
                <a:pt x="226197" y="2002453"/>
              </a:cubicBezTo>
              <a:cubicBezTo>
                <a:pt x="216841" y="1985636"/>
                <a:pt x="205613" y="1974424"/>
                <a:pt x="205613" y="1974424"/>
              </a:cubicBezTo>
              <a:cubicBezTo>
                <a:pt x="205613" y="1974424"/>
                <a:pt x="210291" y="1989373"/>
                <a:pt x="219648" y="2006190"/>
              </a:cubicBezTo>
              <a:cubicBezTo>
                <a:pt x="221519" y="2009927"/>
                <a:pt x="224326" y="2012730"/>
                <a:pt x="226197" y="2016467"/>
              </a:cubicBezTo>
              <a:cubicBezTo>
                <a:pt x="218712" y="2013664"/>
                <a:pt x="203742" y="2007124"/>
                <a:pt x="195321" y="1993110"/>
              </a:cubicBezTo>
              <a:cubicBezTo>
                <a:pt x="185029" y="1975358"/>
                <a:pt x="192514" y="1951067"/>
                <a:pt x="192514" y="1951067"/>
              </a:cubicBezTo>
              <a:close/>
              <a:moveTo>
                <a:pt x="366543" y="1951067"/>
              </a:moveTo>
              <a:cubicBezTo>
                <a:pt x="366543" y="1951067"/>
                <a:pt x="374029" y="1975358"/>
                <a:pt x="362801" y="1993110"/>
              </a:cubicBezTo>
              <a:cubicBezTo>
                <a:pt x="355316" y="2007124"/>
                <a:pt x="340346" y="2013664"/>
                <a:pt x="332860" y="2016467"/>
              </a:cubicBezTo>
              <a:cubicBezTo>
                <a:pt x="334732" y="2012730"/>
                <a:pt x="336603" y="2009927"/>
                <a:pt x="339410" y="2006190"/>
              </a:cubicBezTo>
              <a:cubicBezTo>
                <a:pt x="348766" y="1989373"/>
                <a:pt x="353444" y="1974424"/>
                <a:pt x="353444" y="1974424"/>
              </a:cubicBezTo>
              <a:cubicBezTo>
                <a:pt x="353444" y="1974424"/>
                <a:pt x="342217" y="1985636"/>
                <a:pt x="331925" y="2002453"/>
              </a:cubicBezTo>
              <a:cubicBezTo>
                <a:pt x="330053" y="2006190"/>
                <a:pt x="328182" y="2009927"/>
                <a:pt x="327247" y="2012730"/>
              </a:cubicBezTo>
              <a:cubicBezTo>
                <a:pt x="325375" y="2005256"/>
                <a:pt x="323504" y="1988438"/>
                <a:pt x="330989" y="1975358"/>
              </a:cubicBezTo>
              <a:cubicBezTo>
                <a:pt x="342217" y="1956673"/>
                <a:pt x="366543" y="1951067"/>
                <a:pt x="366543" y="1951067"/>
              </a:cubicBezTo>
              <a:close/>
              <a:moveTo>
                <a:pt x="575379" y="1951067"/>
              </a:moveTo>
              <a:cubicBezTo>
                <a:pt x="575379" y="1951067"/>
                <a:pt x="599706" y="1956673"/>
                <a:pt x="609998" y="1975358"/>
              </a:cubicBezTo>
              <a:cubicBezTo>
                <a:pt x="618418" y="1988438"/>
                <a:pt x="616547" y="2005256"/>
                <a:pt x="614676" y="2012730"/>
              </a:cubicBezTo>
              <a:cubicBezTo>
                <a:pt x="612805" y="2009927"/>
                <a:pt x="610933" y="2006190"/>
                <a:pt x="609062" y="2002453"/>
              </a:cubicBezTo>
              <a:cubicBezTo>
                <a:pt x="599706" y="1985636"/>
                <a:pt x="588478" y="1974424"/>
                <a:pt x="588478" y="1974424"/>
              </a:cubicBezTo>
              <a:cubicBezTo>
                <a:pt x="588478" y="1974424"/>
                <a:pt x="593156" y="1989373"/>
                <a:pt x="602513" y="2006190"/>
              </a:cubicBezTo>
              <a:cubicBezTo>
                <a:pt x="604384" y="2009927"/>
                <a:pt x="607191" y="2012730"/>
                <a:pt x="609062" y="2016467"/>
              </a:cubicBezTo>
              <a:cubicBezTo>
                <a:pt x="601577" y="2013664"/>
                <a:pt x="586607" y="2007124"/>
                <a:pt x="578186" y="1993110"/>
              </a:cubicBezTo>
              <a:cubicBezTo>
                <a:pt x="567894" y="1975358"/>
                <a:pt x="575379" y="1951067"/>
                <a:pt x="575379" y="1951067"/>
              </a:cubicBezTo>
              <a:close/>
              <a:moveTo>
                <a:pt x="749408" y="1951067"/>
              </a:moveTo>
              <a:cubicBezTo>
                <a:pt x="749408" y="1951067"/>
                <a:pt x="756894" y="1975358"/>
                <a:pt x="745666" y="1993110"/>
              </a:cubicBezTo>
              <a:cubicBezTo>
                <a:pt x="738181" y="2007124"/>
                <a:pt x="723210" y="2013664"/>
                <a:pt x="715725" y="2016467"/>
              </a:cubicBezTo>
              <a:cubicBezTo>
                <a:pt x="717597" y="2012730"/>
                <a:pt x="719468" y="2009927"/>
                <a:pt x="722275" y="2006190"/>
              </a:cubicBezTo>
              <a:cubicBezTo>
                <a:pt x="731631" y="1989373"/>
                <a:pt x="736309" y="1974424"/>
                <a:pt x="736309" y="1974424"/>
              </a:cubicBezTo>
              <a:cubicBezTo>
                <a:pt x="736309" y="1974424"/>
                <a:pt x="725082" y="1985636"/>
                <a:pt x="714790" y="2002453"/>
              </a:cubicBezTo>
              <a:cubicBezTo>
                <a:pt x="712918" y="2006190"/>
                <a:pt x="711047" y="2009927"/>
                <a:pt x="710111" y="2012730"/>
              </a:cubicBezTo>
              <a:cubicBezTo>
                <a:pt x="708240" y="2005256"/>
                <a:pt x="706369" y="1988438"/>
                <a:pt x="713854" y="1975358"/>
              </a:cubicBezTo>
              <a:cubicBezTo>
                <a:pt x="725082" y="1956673"/>
                <a:pt x="749408" y="1951067"/>
                <a:pt x="749408" y="1951067"/>
              </a:cubicBezTo>
              <a:close/>
              <a:moveTo>
                <a:pt x="958244" y="1951067"/>
              </a:moveTo>
              <a:cubicBezTo>
                <a:pt x="958244" y="1951067"/>
                <a:pt x="982571" y="1956673"/>
                <a:pt x="992863" y="1975358"/>
              </a:cubicBezTo>
              <a:cubicBezTo>
                <a:pt x="1001283" y="1988438"/>
                <a:pt x="999412" y="2005256"/>
                <a:pt x="997541" y="2012730"/>
              </a:cubicBezTo>
              <a:cubicBezTo>
                <a:pt x="995670" y="2009927"/>
                <a:pt x="993798" y="2006190"/>
                <a:pt x="991927" y="2002453"/>
              </a:cubicBezTo>
              <a:cubicBezTo>
                <a:pt x="982571" y="1985636"/>
                <a:pt x="971343" y="1974424"/>
                <a:pt x="971343" y="1974424"/>
              </a:cubicBezTo>
              <a:cubicBezTo>
                <a:pt x="971343" y="1974424"/>
                <a:pt x="976021" y="1989373"/>
                <a:pt x="985378" y="2006190"/>
              </a:cubicBezTo>
              <a:cubicBezTo>
                <a:pt x="987249" y="2009927"/>
                <a:pt x="990056" y="2012730"/>
                <a:pt x="991927" y="2016467"/>
              </a:cubicBezTo>
              <a:cubicBezTo>
                <a:pt x="984442" y="2013664"/>
                <a:pt x="969472" y="2007124"/>
                <a:pt x="961051" y="1993110"/>
              </a:cubicBezTo>
              <a:cubicBezTo>
                <a:pt x="950759" y="1975358"/>
                <a:pt x="958244" y="1951067"/>
                <a:pt x="958244" y="1951067"/>
              </a:cubicBezTo>
              <a:close/>
              <a:moveTo>
                <a:pt x="1132273" y="1951067"/>
              </a:moveTo>
              <a:cubicBezTo>
                <a:pt x="1132273" y="1951067"/>
                <a:pt x="1139759" y="1975358"/>
                <a:pt x="1128531" y="1993110"/>
              </a:cubicBezTo>
              <a:cubicBezTo>
                <a:pt x="1121046" y="2007124"/>
                <a:pt x="1106075" y="2013664"/>
                <a:pt x="1098590" y="2016467"/>
              </a:cubicBezTo>
              <a:cubicBezTo>
                <a:pt x="1100462" y="2012730"/>
                <a:pt x="1102333" y="2009927"/>
                <a:pt x="1105140" y="2006190"/>
              </a:cubicBezTo>
              <a:cubicBezTo>
                <a:pt x="1114496" y="1989373"/>
                <a:pt x="1119174" y="1974424"/>
                <a:pt x="1119174" y="1974424"/>
              </a:cubicBezTo>
              <a:cubicBezTo>
                <a:pt x="1119174" y="1974424"/>
                <a:pt x="1107947" y="1985636"/>
                <a:pt x="1097655" y="2002453"/>
              </a:cubicBezTo>
              <a:cubicBezTo>
                <a:pt x="1095783" y="2006190"/>
                <a:pt x="1093912" y="2009927"/>
                <a:pt x="1092976" y="2012730"/>
              </a:cubicBezTo>
              <a:cubicBezTo>
                <a:pt x="1091105" y="2005256"/>
                <a:pt x="1089234" y="1988438"/>
                <a:pt x="1096719" y="1975358"/>
              </a:cubicBezTo>
              <a:cubicBezTo>
                <a:pt x="1107947" y="1956673"/>
                <a:pt x="1132273" y="1951067"/>
                <a:pt x="1132273" y="1951067"/>
              </a:cubicBezTo>
              <a:close/>
              <a:moveTo>
                <a:pt x="1341109" y="1951067"/>
              </a:moveTo>
              <a:cubicBezTo>
                <a:pt x="1341109" y="1951067"/>
                <a:pt x="1365436" y="1956673"/>
                <a:pt x="1375728" y="1975358"/>
              </a:cubicBezTo>
              <a:cubicBezTo>
                <a:pt x="1384148" y="1988438"/>
                <a:pt x="1382277" y="2005256"/>
                <a:pt x="1380406" y="2012730"/>
              </a:cubicBezTo>
              <a:cubicBezTo>
                <a:pt x="1378535" y="2009927"/>
                <a:pt x="1376663" y="2006190"/>
                <a:pt x="1374792" y="2002453"/>
              </a:cubicBezTo>
              <a:cubicBezTo>
                <a:pt x="1365436" y="1985636"/>
                <a:pt x="1354208" y="1974424"/>
                <a:pt x="1354208" y="1974424"/>
              </a:cubicBezTo>
              <a:cubicBezTo>
                <a:pt x="1354208" y="1974424"/>
                <a:pt x="1358886" y="1989373"/>
                <a:pt x="1368243" y="2006190"/>
              </a:cubicBezTo>
              <a:cubicBezTo>
                <a:pt x="1370114" y="2009927"/>
                <a:pt x="1372921" y="2012730"/>
                <a:pt x="1374792" y="2016467"/>
              </a:cubicBezTo>
              <a:cubicBezTo>
                <a:pt x="1367307" y="2013664"/>
                <a:pt x="1352337" y="2007124"/>
                <a:pt x="1343916" y="1993110"/>
              </a:cubicBezTo>
              <a:cubicBezTo>
                <a:pt x="1333624" y="1975358"/>
                <a:pt x="1341109" y="1951067"/>
                <a:pt x="1341109" y="1951067"/>
              </a:cubicBezTo>
              <a:close/>
              <a:moveTo>
                <a:pt x="1515138" y="1951067"/>
              </a:moveTo>
              <a:cubicBezTo>
                <a:pt x="1515138" y="1951067"/>
                <a:pt x="1522624" y="1975358"/>
                <a:pt x="1511396" y="1993110"/>
              </a:cubicBezTo>
              <a:cubicBezTo>
                <a:pt x="1503911" y="2007124"/>
                <a:pt x="1488940" y="2013664"/>
                <a:pt x="1481455" y="2016467"/>
              </a:cubicBezTo>
              <a:cubicBezTo>
                <a:pt x="1483327" y="2012730"/>
                <a:pt x="1485198" y="2009927"/>
                <a:pt x="1488005" y="2006190"/>
              </a:cubicBezTo>
              <a:cubicBezTo>
                <a:pt x="1497361" y="1989373"/>
                <a:pt x="1502039" y="1974424"/>
                <a:pt x="1502039" y="1974424"/>
              </a:cubicBezTo>
              <a:cubicBezTo>
                <a:pt x="1502039" y="1974424"/>
                <a:pt x="1490812" y="1985636"/>
                <a:pt x="1480520" y="2002453"/>
              </a:cubicBezTo>
              <a:cubicBezTo>
                <a:pt x="1478648" y="2006190"/>
                <a:pt x="1476777" y="2009927"/>
                <a:pt x="1475841" y="2012730"/>
              </a:cubicBezTo>
              <a:cubicBezTo>
                <a:pt x="1473970" y="2005256"/>
                <a:pt x="1472099" y="1988438"/>
                <a:pt x="1479584" y="1975358"/>
              </a:cubicBezTo>
              <a:cubicBezTo>
                <a:pt x="1490812" y="1956673"/>
                <a:pt x="1515138" y="1951067"/>
                <a:pt x="1515138" y="1951067"/>
              </a:cubicBezTo>
              <a:close/>
              <a:moveTo>
                <a:pt x="1723973" y="1951067"/>
              </a:moveTo>
              <a:cubicBezTo>
                <a:pt x="1723973" y="1951067"/>
                <a:pt x="1748300" y="1956673"/>
                <a:pt x="1758592" y="1975358"/>
              </a:cubicBezTo>
              <a:cubicBezTo>
                <a:pt x="1767012" y="1988438"/>
                <a:pt x="1765141" y="2005256"/>
                <a:pt x="1763270" y="2012730"/>
              </a:cubicBezTo>
              <a:cubicBezTo>
                <a:pt x="1761399" y="2009927"/>
                <a:pt x="1759527" y="2006190"/>
                <a:pt x="1757656" y="2002453"/>
              </a:cubicBezTo>
              <a:cubicBezTo>
                <a:pt x="1748300" y="1985636"/>
                <a:pt x="1737072" y="1974424"/>
                <a:pt x="1737072" y="1974424"/>
              </a:cubicBezTo>
              <a:cubicBezTo>
                <a:pt x="1737072" y="1974424"/>
                <a:pt x="1741750" y="1989373"/>
                <a:pt x="1751107" y="2006190"/>
              </a:cubicBezTo>
              <a:cubicBezTo>
                <a:pt x="1752978" y="2009927"/>
                <a:pt x="1755785" y="2012730"/>
                <a:pt x="1757656" y="2016467"/>
              </a:cubicBezTo>
              <a:cubicBezTo>
                <a:pt x="1750171" y="2013664"/>
                <a:pt x="1735201" y="2007124"/>
                <a:pt x="1726780" y="1993110"/>
              </a:cubicBezTo>
              <a:cubicBezTo>
                <a:pt x="1716488" y="1975358"/>
                <a:pt x="1723973" y="1951067"/>
                <a:pt x="1723973" y="1951067"/>
              </a:cubicBezTo>
              <a:close/>
              <a:moveTo>
                <a:pt x="1898002" y="1951067"/>
              </a:moveTo>
              <a:cubicBezTo>
                <a:pt x="1898002" y="1951067"/>
                <a:pt x="1905488" y="1975358"/>
                <a:pt x="1894260" y="1993110"/>
              </a:cubicBezTo>
              <a:cubicBezTo>
                <a:pt x="1886775" y="2007124"/>
                <a:pt x="1871804" y="2013664"/>
                <a:pt x="1864319" y="2016467"/>
              </a:cubicBezTo>
              <a:cubicBezTo>
                <a:pt x="1866191" y="2012730"/>
                <a:pt x="1868062" y="2009927"/>
                <a:pt x="1870869" y="2006190"/>
              </a:cubicBezTo>
              <a:cubicBezTo>
                <a:pt x="1880225" y="1989373"/>
                <a:pt x="1884903" y="1974424"/>
                <a:pt x="1884903" y="1974424"/>
              </a:cubicBezTo>
              <a:cubicBezTo>
                <a:pt x="1884903" y="1974424"/>
                <a:pt x="1873676" y="1985636"/>
                <a:pt x="1863384" y="2002453"/>
              </a:cubicBezTo>
              <a:cubicBezTo>
                <a:pt x="1861512" y="2006190"/>
                <a:pt x="1859641" y="2009927"/>
                <a:pt x="1858705" y="2012730"/>
              </a:cubicBezTo>
              <a:cubicBezTo>
                <a:pt x="1856834" y="2005256"/>
                <a:pt x="1854963" y="1988438"/>
                <a:pt x="1862448" y="1975358"/>
              </a:cubicBezTo>
              <a:cubicBezTo>
                <a:pt x="1873676" y="1956673"/>
                <a:pt x="1898002" y="1951067"/>
                <a:pt x="1898002" y="1951067"/>
              </a:cubicBezTo>
              <a:close/>
              <a:moveTo>
                <a:pt x="2106838" y="1951067"/>
              </a:moveTo>
              <a:cubicBezTo>
                <a:pt x="2106838" y="1951067"/>
                <a:pt x="2131165" y="1956673"/>
                <a:pt x="2141457" y="1975358"/>
              </a:cubicBezTo>
              <a:cubicBezTo>
                <a:pt x="2149877" y="1988438"/>
                <a:pt x="2148006" y="2005256"/>
                <a:pt x="2146135" y="2012730"/>
              </a:cubicBezTo>
              <a:cubicBezTo>
                <a:pt x="2144264" y="2009927"/>
                <a:pt x="2142392" y="2006190"/>
                <a:pt x="2140521" y="2002453"/>
              </a:cubicBezTo>
              <a:cubicBezTo>
                <a:pt x="2131165" y="1985636"/>
                <a:pt x="2119937" y="1974424"/>
                <a:pt x="2119937" y="1974424"/>
              </a:cubicBezTo>
              <a:cubicBezTo>
                <a:pt x="2119937" y="1974424"/>
                <a:pt x="2124615" y="1989373"/>
                <a:pt x="2133972" y="2006190"/>
              </a:cubicBezTo>
              <a:cubicBezTo>
                <a:pt x="2135843" y="2009927"/>
                <a:pt x="2138650" y="2012730"/>
                <a:pt x="2140521" y="2016467"/>
              </a:cubicBezTo>
              <a:cubicBezTo>
                <a:pt x="2133036" y="2013664"/>
                <a:pt x="2118066" y="2007124"/>
                <a:pt x="2109645" y="1993110"/>
              </a:cubicBezTo>
              <a:cubicBezTo>
                <a:pt x="2099353" y="1975358"/>
                <a:pt x="2106838" y="1951067"/>
                <a:pt x="2106838" y="1951067"/>
              </a:cubicBezTo>
              <a:close/>
              <a:moveTo>
                <a:pt x="2280867" y="1951067"/>
              </a:moveTo>
              <a:cubicBezTo>
                <a:pt x="2280867" y="1951067"/>
                <a:pt x="2288353" y="1975358"/>
                <a:pt x="2277125" y="1993110"/>
              </a:cubicBezTo>
              <a:cubicBezTo>
                <a:pt x="2269640" y="2007124"/>
                <a:pt x="2254669" y="2013664"/>
                <a:pt x="2247184" y="2016467"/>
              </a:cubicBezTo>
              <a:cubicBezTo>
                <a:pt x="2249056" y="2012730"/>
                <a:pt x="2250927" y="2009927"/>
                <a:pt x="2253734" y="2006190"/>
              </a:cubicBezTo>
              <a:cubicBezTo>
                <a:pt x="2263090" y="1989373"/>
                <a:pt x="2267768" y="1974424"/>
                <a:pt x="2267768" y="1974424"/>
              </a:cubicBezTo>
              <a:cubicBezTo>
                <a:pt x="2267768" y="1974424"/>
                <a:pt x="2256541" y="1985636"/>
                <a:pt x="2246249" y="2002453"/>
              </a:cubicBezTo>
              <a:cubicBezTo>
                <a:pt x="2244377" y="2006190"/>
                <a:pt x="2242506" y="2009927"/>
                <a:pt x="2241570" y="2012730"/>
              </a:cubicBezTo>
              <a:cubicBezTo>
                <a:pt x="2239699" y="2005256"/>
                <a:pt x="2237828" y="1988438"/>
                <a:pt x="2245313" y="1975358"/>
              </a:cubicBezTo>
              <a:cubicBezTo>
                <a:pt x="2256541" y="1956673"/>
                <a:pt x="2280867" y="1951067"/>
                <a:pt x="2280867" y="1951067"/>
              </a:cubicBezTo>
              <a:close/>
              <a:moveTo>
                <a:pt x="2489703" y="1951067"/>
              </a:moveTo>
              <a:cubicBezTo>
                <a:pt x="2489703" y="1951067"/>
                <a:pt x="2514030" y="1956673"/>
                <a:pt x="2524322" y="1975358"/>
              </a:cubicBezTo>
              <a:cubicBezTo>
                <a:pt x="2532742" y="1988438"/>
                <a:pt x="2530871" y="2005256"/>
                <a:pt x="2529000" y="2012730"/>
              </a:cubicBezTo>
              <a:cubicBezTo>
                <a:pt x="2527129" y="2009927"/>
                <a:pt x="2525257" y="2006190"/>
                <a:pt x="2523386" y="2002453"/>
              </a:cubicBezTo>
              <a:cubicBezTo>
                <a:pt x="2514030" y="1985636"/>
                <a:pt x="2502802" y="1974424"/>
                <a:pt x="2502802" y="1974424"/>
              </a:cubicBezTo>
              <a:cubicBezTo>
                <a:pt x="2502802" y="1974424"/>
                <a:pt x="2507480" y="1989373"/>
                <a:pt x="2516837" y="2006190"/>
              </a:cubicBezTo>
              <a:cubicBezTo>
                <a:pt x="2518708" y="2009927"/>
                <a:pt x="2521515" y="2012730"/>
                <a:pt x="2523386" y="2016467"/>
              </a:cubicBezTo>
              <a:cubicBezTo>
                <a:pt x="2515901" y="2013664"/>
                <a:pt x="2500931" y="2007124"/>
                <a:pt x="2492510" y="1993110"/>
              </a:cubicBezTo>
              <a:cubicBezTo>
                <a:pt x="2482218" y="1975358"/>
                <a:pt x="2489703" y="1951067"/>
                <a:pt x="2489703" y="1951067"/>
              </a:cubicBezTo>
              <a:close/>
              <a:moveTo>
                <a:pt x="2663732" y="1951067"/>
              </a:moveTo>
              <a:cubicBezTo>
                <a:pt x="2663732" y="1951067"/>
                <a:pt x="2671217" y="1975358"/>
                <a:pt x="2659990" y="1993110"/>
              </a:cubicBezTo>
              <a:cubicBezTo>
                <a:pt x="2652505" y="2007124"/>
                <a:pt x="2637534" y="2013664"/>
                <a:pt x="2630049" y="2016467"/>
              </a:cubicBezTo>
              <a:cubicBezTo>
                <a:pt x="2631920" y="2012730"/>
                <a:pt x="2633791" y="2009927"/>
                <a:pt x="2636599" y="2006190"/>
              </a:cubicBezTo>
              <a:cubicBezTo>
                <a:pt x="2645955" y="1989373"/>
                <a:pt x="2650633" y="1974424"/>
                <a:pt x="2650633" y="1974424"/>
              </a:cubicBezTo>
              <a:cubicBezTo>
                <a:pt x="2650633" y="1974424"/>
                <a:pt x="2639406" y="1985636"/>
                <a:pt x="2629113" y="2002453"/>
              </a:cubicBezTo>
              <a:cubicBezTo>
                <a:pt x="2627242" y="2006190"/>
                <a:pt x="2625371" y="2009927"/>
                <a:pt x="2624435" y="2012730"/>
              </a:cubicBezTo>
              <a:cubicBezTo>
                <a:pt x="2622564" y="2005256"/>
                <a:pt x="2620692" y="1988438"/>
                <a:pt x="2628178" y="1975358"/>
              </a:cubicBezTo>
              <a:cubicBezTo>
                <a:pt x="2639406" y="1956673"/>
                <a:pt x="2663732" y="1951067"/>
                <a:pt x="2663732" y="1951067"/>
              </a:cubicBezTo>
              <a:close/>
              <a:moveTo>
                <a:pt x="2872567" y="1951067"/>
              </a:moveTo>
              <a:cubicBezTo>
                <a:pt x="2872567" y="1951067"/>
                <a:pt x="2896894" y="1956673"/>
                <a:pt x="2907187" y="1975358"/>
              </a:cubicBezTo>
              <a:cubicBezTo>
                <a:pt x="2915607" y="1988438"/>
                <a:pt x="2913736" y="2005256"/>
                <a:pt x="2911865" y="2012730"/>
              </a:cubicBezTo>
              <a:cubicBezTo>
                <a:pt x="2909994" y="2009927"/>
                <a:pt x="2908122" y="2006190"/>
                <a:pt x="2906251" y="2002453"/>
              </a:cubicBezTo>
              <a:cubicBezTo>
                <a:pt x="2896894" y="1985636"/>
                <a:pt x="2885667" y="1974424"/>
                <a:pt x="2885667" y="1974424"/>
              </a:cubicBezTo>
              <a:cubicBezTo>
                <a:pt x="2885667" y="1974424"/>
                <a:pt x="2890345" y="1989373"/>
                <a:pt x="2899701" y="2006190"/>
              </a:cubicBezTo>
              <a:cubicBezTo>
                <a:pt x="2901572" y="2009927"/>
                <a:pt x="2904379" y="2012730"/>
                <a:pt x="2906251" y="2016467"/>
              </a:cubicBezTo>
              <a:cubicBezTo>
                <a:pt x="2898766" y="2013664"/>
                <a:pt x="2883795" y="2007124"/>
                <a:pt x="2875375" y="1993110"/>
              </a:cubicBezTo>
              <a:cubicBezTo>
                <a:pt x="2865083" y="1975358"/>
                <a:pt x="2872567" y="1951067"/>
                <a:pt x="2872567" y="1951067"/>
              </a:cubicBezTo>
              <a:close/>
              <a:moveTo>
                <a:pt x="3046597" y="1951067"/>
              </a:moveTo>
              <a:cubicBezTo>
                <a:pt x="3046597" y="1951067"/>
                <a:pt x="3054082" y="1975358"/>
                <a:pt x="3042855" y="1993110"/>
              </a:cubicBezTo>
              <a:cubicBezTo>
                <a:pt x="3035370" y="2007124"/>
                <a:pt x="3020399" y="2013664"/>
                <a:pt x="3012914" y="2016467"/>
              </a:cubicBezTo>
              <a:cubicBezTo>
                <a:pt x="3014785" y="2012730"/>
                <a:pt x="3016657" y="2009927"/>
                <a:pt x="3019464" y="2006190"/>
              </a:cubicBezTo>
              <a:cubicBezTo>
                <a:pt x="3028820" y="1989373"/>
                <a:pt x="3033498" y="1974424"/>
                <a:pt x="3033498" y="1974424"/>
              </a:cubicBezTo>
              <a:cubicBezTo>
                <a:pt x="3033498" y="1974424"/>
                <a:pt x="3022270" y="1985636"/>
                <a:pt x="3011979" y="2002453"/>
              </a:cubicBezTo>
              <a:cubicBezTo>
                <a:pt x="3010107" y="2006190"/>
                <a:pt x="3008236" y="2009927"/>
                <a:pt x="3007300" y="2012730"/>
              </a:cubicBezTo>
              <a:cubicBezTo>
                <a:pt x="3005428" y="2005256"/>
                <a:pt x="3003558" y="1988438"/>
                <a:pt x="3011043" y="1975358"/>
              </a:cubicBezTo>
              <a:cubicBezTo>
                <a:pt x="3022270" y="1956673"/>
                <a:pt x="3046597" y="1951067"/>
                <a:pt x="3046597" y="1951067"/>
              </a:cubicBezTo>
              <a:close/>
              <a:moveTo>
                <a:pt x="3255432" y="1951067"/>
              </a:moveTo>
              <a:cubicBezTo>
                <a:pt x="3255432" y="1951067"/>
                <a:pt x="3279759" y="1956673"/>
                <a:pt x="3290052" y="1975358"/>
              </a:cubicBezTo>
              <a:cubicBezTo>
                <a:pt x="3298472" y="1988438"/>
                <a:pt x="3296601" y="2005256"/>
                <a:pt x="3294730" y="2012730"/>
              </a:cubicBezTo>
              <a:cubicBezTo>
                <a:pt x="3292858" y="2009927"/>
                <a:pt x="3290987" y="2006190"/>
                <a:pt x="3289115" y="2002453"/>
              </a:cubicBezTo>
              <a:cubicBezTo>
                <a:pt x="3279759" y="1985636"/>
                <a:pt x="3268531" y="1974424"/>
                <a:pt x="3268531" y="1974424"/>
              </a:cubicBezTo>
              <a:cubicBezTo>
                <a:pt x="3268531" y="1974424"/>
                <a:pt x="3273210" y="1989373"/>
                <a:pt x="3282566" y="2006190"/>
              </a:cubicBezTo>
              <a:cubicBezTo>
                <a:pt x="3284437" y="2009927"/>
                <a:pt x="3287245" y="2012730"/>
                <a:pt x="3289115" y="2016467"/>
              </a:cubicBezTo>
              <a:cubicBezTo>
                <a:pt x="3281631" y="2013664"/>
                <a:pt x="3266661" y="2007124"/>
                <a:pt x="3258240" y="1993110"/>
              </a:cubicBezTo>
              <a:cubicBezTo>
                <a:pt x="3247947" y="1975358"/>
                <a:pt x="3255432" y="1951067"/>
                <a:pt x="3255432" y="1951067"/>
              </a:cubicBezTo>
              <a:close/>
              <a:moveTo>
                <a:pt x="3429462" y="1951067"/>
              </a:moveTo>
              <a:cubicBezTo>
                <a:pt x="3429462" y="1951067"/>
                <a:pt x="3436947" y="1975358"/>
                <a:pt x="3425719" y="1993110"/>
              </a:cubicBezTo>
              <a:cubicBezTo>
                <a:pt x="3418234" y="2007124"/>
                <a:pt x="3403264" y="2013664"/>
                <a:pt x="3395779" y="2016467"/>
              </a:cubicBezTo>
              <a:cubicBezTo>
                <a:pt x="3397650" y="2012730"/>
                <a:pt x="3399522" y="2009927"/>
                <a:pt x="3402329" y="2006190"/>
              </a:cubicBezTo>
              <a:cubicBezTo>
                <a:pt x="3411685" y="1989373"/>
                <a:pt x="3416363" y="1974424"/>
                <a:pt x="3416363" y="1974424"/>
              </a:cubicBezTo>
              <a:cubicBezTo>
                <a:pt x="3416363" y="1974424"/>
                <a:pt x="3405135" y="1985636"/>
                <a:pt x="3394844" y="2002453"/>
              </a:cubicBezTo>
              <a:cubicBezTo>
                <a:pt x="3392972" y="2006190"/>
                <a:pt x="3391101" y="2009927"/>
                <a:pt x="3390165" y="2012730"/>
              </a:cubicBezTo>
              <a:cubicBezTo>
                <a:pt x="3388294" y="2005256"/>
                <a:pt x="3386423" y="1988438"/>
                <a:pt x="3393908" y="1975358"/>
              </a:cubicBezTo>
              <a:cubicBezTo>
                <a:pt x="3405135" y="1956673"/>
                <a:pt x="3429462" y="1951067"/>
                <a:pt x="3429462" y="1951067"/>
              </a:cubicBezTo>
              <a:close/>
              <a:moveTo>
                <a:pt x="3638297" y="1951067"/>
              </a:moveTo>
              <a:cubicBezTo>
                <a:pt x="3638297" y="1951067"/>
                <a:pt x="3662621" y="1956673"/>
                <a:pt x="3672913" y="1975358"/>
              </a:cubicBezTo>
              <a:cubicBezTo>
                <a:pt x="3681334" y="1988438"/>
                <a:pt x="3679463" y="2005256"/>
                <a:pt x="3677593" y="2012730"/>
              </a:cubicBezTo>
              <a:cubicBezTo>
                <a:pt x="3675723" y="2009927"/>
                <a:pt x="3673852" y="2006190"/>
                <a:pt x="3671980" y="2002453"/>
              </a:cubicBezTo>
              <a:cubicBezTo>
                <a:pt x="3662621" y="1985636"/>
                <a:pt x="3651396" y="1974424"/>
                <a:pt x="3651396" y="1974424"/>
              </a:cubicBezTo>
              <a:cubicBezTo>
                <a:pt x="3651396" y="1974424"/>
                <a:pt x="3656071" y="1989373"/>
                <a:pt x="3665431" y="2006190"/>
              </a:cubicBezTo>
              <a:cubicBezTo>
                <a:pt x="3667302" y="2009927"/>
                <a:pt x="3670109" y="2012730"/>
                <a:pt x="3671980" y="2016467"/>
              </a:cubicBezTo>
              <a:cubicBezTo>
                <a:pt x="3664492" y="2013664"/>
                <a:pt x="3649522" y="2007124"/>
                <a:pt x="3641101" y="1993110"/>
              </a:cubicBezTo>
              <a:cubicBezTo>
                <a:pt x="3630809" y="1975358"/>
                <a:pt x="3638297" y="1951067"/>
                <a:pt x="3638297" y="1951067"/>
              </a:cubicBezTo>
              <a:close/>
              <a:moveTo>
                <a:pt x="3812327" y="1951067"/>
              </a:moveTo>
              <a:cubicBezTo>
                <a:pt x="3812327" y="1951067"/>
                <a:pt x="3819810" y="1975358"/>
                <a:pt x="3808581" y="1993110"/>
              </a:cubicBezTo>
              <a:cubicBezTo>
                <a:pt x="3801097" y="2007124"/>
                <a:pt x="3786127" y="2013664"/>
                <a:pt x="3778644" y="2016467"/>
              </a:cubicBezTo>
              <a:cubicBezTo>
                <a:pt x="3780514" y="2012730"/>
                <a:pt x="3782385" y="2009927"/>
                <a:pt x="3785193" y="2006190"/>
              </a:cubicBezTo>
              <a:cubicBezTo>
                <a:pt x="3794547" y="1989373"/>
                <a:pt x="3799228" y="1974424"/>
                <a:pt x="3799228" y="1974424"/>
              </a:cubicBezTo>
              <a:cubicBezTo>
                <a:pt x="3799228" y="1974424"/>
                <a:pt x="3787997" y="1985636"/>
                <a:pt x="3777705" y="2002453"/>
              </a:cubicBezTo>
              <a:cubicBezTo>
                <a:pt x="3775835" y="2006190"/>
                <a:pt x="3773964" y="2009927"/>
                <a:pt x="3773027" y="2012730"/>
              </a:cubicBezTo>
              <a:cubicBezTo>
                <a:pt x="3771155" y="2005256"/>
                <a:pt x="3769284" y="1988438"/>
                <a:pt x="3776772" y="1975358"/>
              </a:cubicBezTo>
              <a:cubicBezTo>
                <a:pt x="3787997" y="1956673"/>
                <a:pt x="3812327" y="1951067"/>
                <a:pt x="3812327" y="1951067"/>
              </a:cubicBezTo>
              <a:close/>
              <a:moveTo>
                <a:pt x="226197" y="1721046"/>
              </a:moveTo>
              <a:cubicBezTo>
                <a:pt x="224326" y="1723849"/>
                <a:pt x="221519" y="1727586"/>
                <a:pt x="219648" y="1730389"/>
              </a:cubicBezTo>
              <a:cubicBezTo>
                <a:pt x="210291" y="1747206"/>
                <a:pt x="205613" y="1763089"/>
                <a:pt x="205613" y="1763089"/>
              </a:cubicBezTo>
              <a:cubicBezTo>
                <a:pt x="205613" y="1763089"/>
                <a:pt x="216841" y="1750943"/>
                <a:pt x="226197" y="1734126"/>
              </a:cubicBezTo>
              <a:cubicBezTo>
                <a:pt x="228068" y="1731323"/>
                <a:pt x="229940" y="1727586"/>
                <a:pt x="231811" y="1724783"/>
              </a:cubicBezTo>
              <a:cubicBezTo>
                <a:pt x="233682" y="1732257"/>
                <a:pt x="235554" y="1748140"/>
                <a:pt x="227133" y="1762155"/>
              </a:cubicBezTo>
              <a:cubicBezTo>
                <a:pt x="216841" y="1779906"/>
                <a:pt x="192514" y="1785512"/>
                <a:pt x="192514" y="1785512"/>
              </a:cubicBezTo>
              <a:cubicBezTo>
                <a:pt x="192514" y="1785512"/>
                <a:pt x="185029" y="1762155"/>
                <a:pt x="195321" y="1743469"/>
              </a:cubicBezTo>
              <a:cubicBezTo>
                <a:pt x="203742" y="1730389"/>
                <a:pt x="218712" y="1723849"/>
                <a:pt x="226197" y="1721046"/>
              </a:cubicBezTo>
              <a:close/>
              <a:moveTo>
                <a:pt x="332860" y="1721046"/>
              </a:moveTo>
              <a:cubicBezTo>
                <a:pt x="340346" y="1723849"/>
                <a:pt x="355316" y="1730389"/>
                <a:pt x="362801" y="1743469"/>
              </a:cubicBezTo>
              <a:cubicBezTo>
                <a:pt x="374029" y="1762155"/>
                <a:pt x="366543" y="1786446"/>
                <a:pt x="366543" y="1786446"/>
              </a:cubicBezTo>
              <a:cubicBezTo>
                <a:pt x="366543" y="1786446"/>
                <a:pt x="342217" y="1779906"/>
                <a:pt x="330989" y="1762155"/>
              </a:cubicBezTo>
              <a:cubicBezTo>
                <a:pt x="323504" y="1748140"/>
                <a:pt x="325375" y="1732257"/>
                <a:pt x="327247" y="1724783"/>
              </a:cubicBezTo>
              <a:cubicBezTo>
                <a:pt x="328182" y="1727586"/>
                <a:pt x="330053" y="1731323"/>
                <a:pt x="331925" y="1734126"/>
              </a:cubicBezTo>
              <a:cubicBezTo>
                <a:pt x="342217" y="1750943"/>
                <a:pt x="353444" y="1763089"/>
                <a:pt x="353444" y="1763089"/>
              </a:cubicBezTo>
              <a:cubicBezTo>
                <a:pt x="353444" y="1763089"/>
                <a:pt x="348766" y="1747206"/>
                <a:pt x="339410" y="1730389"/>
              </a:cubicBezTo>
              <a:cubicBezTo>
                <a:pt x="336603" y="1727586"/>
                <a:pt x="334732" y="1723849"/>
                <a:pt x="332860" y="1721046"/>
              </a:cubicBezTo>
              <a:close/>
              <a:moveTo>
                <a:pt x="609062" y="1721046"/>
              </a:moveTo>
              <a:cubicBezTo>
                <a:pt x="607191" y="1723849"/>
                <a:pt x="604384" y="1727586"/>
                <a:pt x="602513" y="1730389"/>
              </a:cubicBezTo>
              <a:cubicBezTo>
                <a:pt x="593156" y="1747206"/>
                <a:pt x="588478" y="1763089"/>
                <a:pt x="588478" y="1763089"/>
              </a:cubicBezTo>
              <a:cubicBezTo>
                <a:pt x="588478" y="1763089"/>
                <a:pt x="599706" y="1750943"/>
                <a:pt x="609062" y="1734126"/>
              </a:cubicBezTo>
              <a:cubicBezTo>
                <a:pt x="610933" y="1731323"/>
                <a:pt x="612805" y="1727586"/>
                <a:pt x="614676" y="1724783"/>
              </a:cubicBezTo>
              <a:cubicBezTo>
                <a:pt x="616547" y="1732257"/>
                <a:pt x="618418" y="1748140"/>
                <a:pt x="609998" y="1762155"/>
              </a:cubicBezTo>
              <a:cubicBezTo>
                <a:pt x="599706" y="1779906"/>
                <a:pt x="575379" y="1785512"/>
                <a:pt x="575379" y="1785512"/>
              </a:cubicBezTo>
              <a:cubicBezTo>
                <a:pt x="575379" y="1785512"/>
                <a:pt x="567894" y="1762155"/>
                <a:pt x="578186" y="1743469"/>
              </a:cubicBezTo>
              <a:cubicBezTo>
                <a:pt x="586607" y="1730389"/>
                <a:pt x="601577" y="1723849"/>
                <a:pt x="609062" y="1721046"/>
              </a:cubicBezTo>
              <a:close/>
              <a:moveTo>
                <a:pt x="715725" y="1721046"/>
              </a:moveTo>
              <a:cubicBezTo>
                <a:pt x="723210" y="1723849"/>
                <a:pt x="738181" y="1730389"/>
                <a:pt x="745666" y="1743469"/>
              </a:cubicBezTo>
              <a:cubicBezTo>
                <a:pt x="756894" y="1762155"/>
                <a:pt x="749408" y="1786446"/>
                <a:pt x="749408" y="1786446"/>
              </a:cubicBezTo>
              <a:cubicBezTo>
                <a:pt x="749408" y="1786446"/>
                <a:pt x="725082" y="1779906"/>
                <a:pt x="713854" y="1762155"/>
              </a:cubicBezTo>
              <a:cubicBezTo>
                <a:pt x="706369" y="1748140"/>
                <a:pt x="708240" y="1732257"/>
                <a:pt x="710111" y="1724783"/>
              </a:cubicBezTo>
              <a:cubicBezTo>
                <a:pt x="711047" y="1727586"/>
                <a:pt x="712918" y="1731323"/>
                <a:pt x="714790" y="1734126"/>
              </a:cubicBezTo>
              <a:cubicBezTo>
                <a:pt x="725082" y="1750943"/>
                <a:pt x="736309" y="1763089"/>
                <a:pt x="736309" y="1763089"/>
              </a:cubicBezTo>
              <a:cubicBezTo>
                <a:pt x="736309" y="1763089"/>
                <a:pt x="731631" y="1747206"/>
                <a:pt x="722275" y="1730389"/>
              </a:cubicBezTo>
              <a:cubicBezTo>
                <a:pt x="719468" y="1727586"/>
                <a:pt x="717597" y="1723849"/>
                <a:pt x="715725" y="1721046"/>
              </a:cubicBezTo>
              <a:close/>
              <a:moveTo>
                <a:pt x="991927" y="1721046"/>
              </a:moveTo>
              <a:cubicBezTo>
                <a:pt x="990056" y="1723849"/>
                <a:pt x="987249" y="1727586"/>
                <a:pt x="985378" y="1730389"/>
              </a:cubicBezTo>
              <a:cubicBezTo>
                <a:pt x="976021" y="1747206"/>
                <a:pt x="971343" y="1763089"/>
                <a:pt x="971343" y="1763089"/>
              </a:cubicBezTo>
              <a:cubicBezTo>
                <a:pt x="971343" y="1763089"/>
                <a:pt x="982571" y="1750943"/>
                <a:pt x="991927" y="1734126"/>
              </a:cubicBezTo>
              <a:cubicBezTo>
                <a:pt x="993798" y="1731323"/>
                <a:pt x="995670" y="1727586"/>
                <a:pt x="997541" y="1724783"/>
              </a:cubicBezTo>
              <a:cubicBezTo>
                <a:pt x="999412" y="1732257"/>
                <a:pt x="1001283" y="1748140"/>
                <a:pt x="992863" y="1762155"/>
              </a:cubicBezTo>
              <a:cubicBezTo>
                <a:pt x="982571" y="1779906"/>
                <a:pt x="958244" y="1785512"/>
                <a:pt x="958244" y="1785512"/>
              </a:cubicBezTo>
              <a:cubicBezTo>
                <a:pt x="958244" y="1785512"/>
                <a:pt x="950759" y="1762155"/>
                <a:pt x="961051" y="1743469"/>
              </a:cubicBezTo>
              <a:cubicBezTo>
                <a:pt x="969472" y="1730389"/>
                <a:pt x="984442" y="1723849"/>
                <a:pt x="991927" y="1721046"/>
              </a:cubicBezTo>
              <a:close/>
              <a:moveTo>
                <a:pt x="1098590" y="1721046"/>
              </a:moveTo>
              <a:cubicBezTo>
                <a:pt x="1106075" y="1723849"/>
                <a:pt x="1121046" y="1730389"/>
                <a:pt x="1128531" y="1743469"/>
              </a:cubicBezTo>
              <a:cubicBezTo>
                <a:pt x="1139759" y="1762155"/>
                <a:pt x="1132273" y="1786446"/>
                <a:pt x="1132273" y="1786446"/>
              </a:cubicBezTo>
              <a:cubicBezTo>
                <a:pt x="1132273" y="1786446"/>
                <a:pt x="1107947" y="1779906"/>
                <a:pt x="1096719" y="1762155"/>
              </a:cubicBezTo>
              <a:cubicBezTo>
                <a:pt x="1089234" y="1748140"/>
                <a:pt x="1091105" y="1732257"/>
                <a:pt x="1092976" y="1724783"/>
              </a:cubicBezTo>
              <a:cubicBezTo>
                <a:pt x="1093912" y="1727586"/>
                <a:pt x="1095783" y="1731323"/>
                <a:pt x="1097655" y="1734126"/>
              </a:cubicBezTo>
              <a:cubicBezTo>
                <a:pt x="1107947" y="1750943"/>
                <a:pt x="1119174" y="1763089"/>
                <a:pt x="1119174" y="1763089"/>
              </a:cubicBezTo>
              <a:cubicBezTo>
                <a:pt x="1119174" y="1763089"/>
                <a:pt x="1114496" y="1747206"/>
                <a:pt x="1105140" y="1730389"/>
              </a:cubicBezTo>
              <a:cubicBezTo>
                <a:pt x="1102333" y="1727586"/>
                <a:pt x="1100462" y="1723849"/>
                <a:pt x="1098590" y="1721046"/>
              </a:cubicBezTo>
              <a:close/>
              <a:moveTo>
                <a:pt x="1374792" y="1721046"/>
              </a:moveTo>
              <a:cubicBezTo>
                <a:pt x="1372921" y="1723849"/>
                <a:pt x="1370114" y="1727586"/>
                <a:pt x="1368243" y="1730389"/>
              </a:cubicBezTo>
              <a:cubicBezTo>
                <a:pt x="1358886" y="1747206"/>
                <a:pt x="1354208" y="1763089"/>
                <a:pt x="1354208" y="1763089"/>
              </a:cubicBezTo>
              <a:cubicBezTo>
                <a:pt x="1354208" y="1763089"/>
                <a:pt x="1365436" y="1750943"/>
                <a:pt x="1374792" y="1734126"/>
              </a:cubicBezTo>
              <a:cubicBezTo>
                <a:pt x="1376663" y="1731323"/>
                <a:pt x="1378535" y="1727586"/>
                <a:pt x="1380406" y="1724783"/>
              </a:cubicBezTo>
              <a:cubicBezTo>
                <a:pt x="1382277" y="1732257"/>
                <a:pt x="1384148" y="1748140"/>
                <a:pt x="1375728" y="1762155"/>
              </a:cubicBezTo>
              <a:cubicBezTo>
                <a:pt x="1365436" y="1779906"/>
                <a:pt x="1341109" y="1785512"/>
                <a:pt x="1341109" y="1785512"/>
              </a:cubicBezTo>
              <a:cubicBezTo>
                <a:pt x="1341109" y="1785512"/>
                <a:pt x="1333624" y="1762155"/>
                <a:pt x="1343916" y="1743469"/>
              </a:cubicBezTo>
              <a:cubicBezTo>
                <a:pt x="1352337" y="1730389"/>
                <a:pt x="1367307" y="1723849"/>
                <a:pt x="1374792" y="1721046"/>
              </a:cubicBezTo>
              <a:close/>
              <a:moveTo>
                <a:pt x="1481455" y="1721046"/>
              </a:moveTo>
              <a:cubicBezTo>
                <a:pt x="1488940" y="1723849"/>
                <a:pt x="1503911" y="1730389"/>
                <a:pt x="1511396" y="1743469"/>
              </a:cubicBezTo>
              <a:cubicBezTo>
                <a:pt x="1522624" y="1762155"/>
                <a:pt x="1515138" y="1786446"/>
                <a:pt x="1515138" y="1786446"/>
              </a:cubicBezTo>
              <a:cubicBezTo>
                <a:pt x="1515138" y="1786446"/>
                <a:pt x="1490812" y="1779906"/>
                <a:pt x="1479584" y="1762155"/>
              </a:cubicBezTo>
              <a:cubicBezTo>
                <a:pt x="1472099" y="1748140"/>
                <a:pt x="1473970" y="1732257"/>
                <a:pt x="1475841" y="1724783"/>
              </a:cubicBezTo>
              <a:cubicBezTo>
                <a:pt x="1476777" y="1727586"/>
                <a:pt x="1478648" y="1731323"/>
                <a:pt x="1480520" y="1734126"/>
              </a:cubicBezTo>
              <a:cubicBezTo>
                <a:pt x="1490812" y="1750943"/>
                <a:pt x="1502039" y="1763089"/>
                <a:pt x="1502039" y="1763089"/>
              </a:cubicBezTo>
              <a:cubicBezTo>
                <a:pt x="1502039" y="1763089"/>
                <a:pt x="1497361" y="1747206"/>
                <a:pt x="1488005" y="1730389"/>
              </a:cubicBezTo>
              <a:cubicBezTo>
                <a:pt x="1485198" y="1727586"/>
                <a:pt x="1483327" y="1723849"/>
                <a:pt x="1481455" y="1721046"/>
              </a:cubicBezTo>
              <a:close/>
              <a:moveTo>
                <a:pt x="1757656" y="1721046"/>
              </a:moveTo>
              <a:cubicBezTo>
                <a:pt x="1755785" y="1723849"/>
                <a:pt x="1752978" y="1727586"/>
                <a:pt x="1751107" y="1730389"/>
              </a:cubicBezTo>
              <a:cubicBezTo>
                <a:pt x="1741750" y="1747206"/>
                <a:pt x="1737072" y="1763089"/>
                <a:pt x="1737072" y="1763089"/>
              </a:cubicBezTo>
              <a:cubicBezTo>
                <a:pt x="1737072" y="1763089"/>
                <a:pt x="1748300" y="1750943"/>
                <a:pt x="1757656" y="1734126"/>
              </a:cubicBezTo>
              <a:cubicBezTo>
                <a:pt x="1759527" y="1731323"/>
                <a:pt x="1761399" y="1727586"/>
                <a:pt x="1763270" y="1724783"/>
              </a:cubicBezTo>
              <a:cubicBezTo>
                <a:pt x="1765141" y="1732257"/>
                <a:pt x="1767012" y="1748140"/>
                <a:pt x="1758592" y="1762155"/>
              </a:cubicBezTo>
              <a:cubicBezTo>
                <a:pt x="1748300" y="1779906"/>
                <a:pt x="1723973" y="1785512"/>
                <a:pt x="1723973" y="1785512"/>
              </a:cubicBezTo>
              <a:cubicBezTo>
                <a:pt x="1723973" y="1785512"/>
                <a:pt x="1716488" y="1762155"/>
                <a:pt x="1726780" y="1743469"/>
              </a:cubicBezTo>
              <a:cubicBezTo>
                <a:pt x="1735201" y="1730389"/>
                <a:pt x="1750171" y="1723849"/>
                <a:pt x="1757656" y="1721046"/>
              </a:cubicBezTo>
              <a:close/>
              <a:moveTo>
                <a:pt x="1864319" y="1721046"/>
              </a:moveTo>
              <a:cubicBezTo>
                <a:pt x="1871804" y="1723849"/>
                <a:pt x="1886775" y="1730389"/>
                <a:pt x="1894260" y="1743469"/>
              </a:cubicBezTo>
              <a:cubicBezTo>
                <a:pt x="1905488" y="1762155"/>
                <a:pt x="1898002" y="1786446"/>
                <a:pt x="1898002" y="1786446"/>
              </a:cubicBezTo>
              <a:cubicBezTo>
                <a:pt x="1898002" y="1786446"/>
                <a:pt x="1873676" y="1779906"/>
                <a:pt x="1862448" y="1762155"/>
              </a:cubicBezTo>
              <a:cubicBezTo>
                <a:pt x="1854963" y="1748140"/>
                <a:pt x="1856834" y="1732257"/>
                <a:pt x="1858705" y="1724783"/>
              </a:cubicBezTo>
              <a:cubicBezTo>
                <a:pt x="1859641" y="1727586"/>
                <a:pt x="1861512" y="1731323"/>
                <a:pt x="1863384" y="1734126"/>
              </a:cubicBezTo>
              <a:cubicBezTo>
                <a:pt x="1873676" y="1750943"/>
                <a:pt x="1884903" y="1763089"/>
                <a:pt x="1884903" y="1763089"/>
              </a:cubicBezTo>
              <a:cubicBezTo>
                <a:pt x="1884903" y="1763089"/>
                <a:pt x="1880225" y="1747206"/>
                <a:pt x="1870869" y="1730389"/>
              </a:cubicBezTo>
              <a:cubicBezTo>
                <a:pt x="1868062" y="1727586"/>
                <a:pt x="1866191" y="1723849"/>
                <a:pt x="1864319" y="1721046"/>
              </a:cubicBezTo>
              <a:close/>
              <a:moveTo>
                <a:pt x="2140521" y="1721046"/>
              </a:moveTo>
              <a:cubicBezTo>
                <a:pt x="2138650" y="1723849"/>
                <a:pt x="2135843" y="1727586"/>
                <a:pt x="2133972" y="1730389"/>
              </a:cubicBezTo>
              <a:cubicBezTo>
                <a:pt x="2124615" y="1747206"/>
                <a:pt x="2119937" y="1763089"/>
                <a:pt x="2119937" y="1763089"/>
              </a:cubicBezTo>
              <a:cubicBezTo>
                <a:pt x="2119937" y="1763089"/>
                <a:pt x="2131165" y="1750943"/>
                <a:pt x="2140521" y="1734126"/>
              </a:cubicBezTo>
              <a:cubicBezTo>
                <a:pt x="2142392" y="1731323"/>
                <a:pt x="2144264" y="1727586"/>
                <a:pt x="2146135" y="1724783"/>
              </a:cubicBezTo>
              <a:cubicBezTo>
                <a:pt x="2148006" y="1732257"/>
                <a:pt x="2149877" y="1748140"/>
                <a:pt x="2141457" y="1762155"/>
              </a:cubicBezTo>
              <a:cubicBezTo>
                <a:pt x="2131165" y="1779906"/>
                <a:pt x="2106838" y="1785512"/>
                <a:pt x="2106838" y="1785512"/>
              </a:cubicBezTo>
              <a:cubicBezTo>
                <a:pt x="2106838" y="1785512"/>
                <a:pt x="2099353" y="1762155"/>
                <a:pt x="2109645" y="1743469"/>
              </a:cubicBezTo>
              <a:cubicBezTo>
                <a:pt x="2118066" y="1730389"/>
                <a:pt x="2133036" y="1723849"/>
                <a:pt x="2140521" y="1721046"/>
              </a:cubicBezTo>
              <a:close/>
              <a:moveTo>
                <a:pt x="2247184" y="1721046"/>
              </a:moveTo>
              <a:cubicBezTo>
                <a:pt x="2254669" y="1723849"/>
                <a:pt x="2269640" y="1730389"/>
                <a:pt x="2277125" y="1743469"/>
              </a:cubicBezTo>
              <a:cubicBezTo>
                <a:pt x="2288353" y="1762155"/>
                <a:pt x="2280867" y="1786446"/>
                <a:pt x="2280867" y="1786446"/>
              </a:cubicBezTo>
              <a:cubicBezTo>
                <a:pt x="2280867" y="1786446"/>
                <a:pt x="2256541" y="1779906"/>
                <a:pt x="2245313" y="1762155"/>
              </a:cubicBezTo>
              <a:cubicBezTo>
                <a:pt x="2237828" y="1748140"/>
                <a:pt x="2239699" y="1732257"/>
                <a:pt x="2241570" y="1724783"/>
              </a:cubicBezTo>
              <a:cubicBezTo>
                <a:pt x="2242506" y="1727586"/>
                <a:pt x="2244377" y="1731323"/>
                <a:pt x="2246249" y="1734126"/>
              </a:cubicBezTo>
              <a:cubicBezTo>
                <a:pt x="2256541" y="1750943"/>
                <a:pt x="2267768" y="1763089"/>
                <a:pt x="2267768" y="1763089"/>
              </a:cubicBezTo>
              <a:cubicBezTo>
                <a:pt x="2267768" y="1763089"/>
                <a:pt x="2263090" y="1747206"/>
                <a:pt x="2253734" y="1730389"/>
              </a:cubicBezTo>
              <a:cubicBezTo>
                <a:pt x="2250927" y="1727586"/>
                <a:pt x="2249056" y="1723849"/>
                <a:pt x="2247184" y="1721046"/>
              </a:cubicBezTo>
              <a:close/>
              <a:moveTo>
                <a:pt x="2523386" y="1721046"/>
              </a:moveTo>
              <a:cubicBezTo>
                <a:pt x="2521515" y="1723849"/>
                <a:pt x="2518708" y="1727586"/>
                <a:pt x="2516837" y="1730389"/>
              </a:cubicBezTo>
              <a:cubicBezTo>
                <a:pt x="2507480" y="1747206"/>
                <a:pt x="2502802" y="1763089"/>
                <a:pt x="2502802" y="1763089"/>
              </a:cubicBezTo>
              <a:cubicBezTo>
                <a:pt x="2502802" y="1763089"/>
                <a:pt x="2514030" y="1750943"/>
                <a:pt x="2523386" y="1734126"/>
              </a:cubicBezTo>
              <a:cubicBezTo>
                <a:pt x="2525257" y="1731323"/>
                <a:pt x="2527129" y="1727586"/>
                <a:pt x="2529000" y="1724783"/>
              </a:cubicBezTo>
              <a:cubicBezTo>
                <a:pt x="2530871" y="1732257"/>
                <a:pt x="2532742" y="1748140"/>
                <a:pt x="2524322" y="1762155"/>
              </a:cubicBezTo>
              <a:cubicBezTo>
                <a:pt x="2514030" y="1779906"/>
                <a:pt x="2489703" y="1785512"/>
                <a:pt x="2489703" y="1785512"/>
              </a:cubicBezTo>
              <a:cubicBezTo>
                <a:pt x="2489703" y="1785512"/>
                <a:pt x="2482218" y="1762155"/>
                <a:pt x="2492510" y="1743469"/>
              </a:cubicBezTo>
              <a:cubicBezTo>
                <a:pt x="2500931" y="1730389"/>
                <a:pt x="2515901" y="1723849"/>
                <a:pt x="2523386" y="1721046"/>
              </a:cubicBezTo>
              <a:close/>
              <a:moveTo>
                <a:pt x="2630049" y="1721046"/>
              </a:moveTo>
              <a:cubicBezTo>
                <a:pt x="2637534" y="1723849"/>
                <a:pt x="2652505" y="1730389"/>
                <a:pt x="2659990" y="1743469"/>
              </a:cubicBezTo>
              <a:cubicBezTo>
                <a:pt x="2671217" y="1762155"/>
                <a:pt x="2663732" y="1786446"/>
                <a:pt x="2663732" y="1786446"/>
              </a:cubicBezTo>
              <a:cubicBezTo>
                <a:pt x="2663732" y="1786446"/>
                <a:pt x="2639406" y="1779906"/>
                <a:pt x="2628178" y="1762155"/>
              </a:cubicBezTo>
              <a:cubicBezTo>
                <a:pt x="2620692" y="1748140"/>
                <a:pt x="2622564" y="1732257"/>
                <a:pt x="2624435" y="1724783"/>
              </a:cubicBezTo>
              <a:cubicBezTo>
                <a:pt x="2625371" y="1727586"/>
                <a:pt x="2627242" y="1731323"/>
                <a:pt x="2629113" y="1734126"/>
              </a:cubicBezTo>
              <a:cubicBezTo>
                <a:pt x="2639406" y="1750943"/>
                <a:pt x="2650633" y="1763089"/>
                <a:pt x="2650633" y="1763089"/>
              </a:cubicBezTo>
              <a:cubicBezTo>
                <a:pt x="2650633" y="1763089"/>
                <a:pt x="2645955" y="1747206"/>
                <a:pt x="2636599" y="1730389"/>
              </a:cubicBezTo>
              <a:cubicBezTo>
                <a:pt x="2633791" y="1727586"/>
                <a:pt x="2631920" y="1723849"/>
                <a:pt x="2630049" y="1721046"/>
              </a:cubicBezTo>
              <a:close/>
              <a:moveTo>
                <a:pt x="2906251" y="1721046"/>
              </a:moveTo>
              <a:cubicBezTo>
                <a:pt x="2904379" y="1723849"/>
                <a:pt x="2901572" y="1727586"/>
                <a:pt x="2899701" y="1730389"/>
              </a:cubicBezTo>
              <a:cubicBezTo>
                <a:pt x="2890345" y="1747206"/>
                <a:pt x="2885667" y="1763089"/>
                <a:pt x="2885667" y="1763089"/>
              </a:cubicBezTo>
              <a:cubicBezTo>
                <a:pt x="2885667" y="1763089"/>
                <a:pt x="2896894" y="1750943"/>
                <a:pt x="2906251" y="1734126"/>
              </a:cubicBezTo>
              <a:cubicBezTo>
                <a:pt x="2908122" y="1731323"/>
                <a:pt x="2909994" y="1727586"/>
                <a:pt x="2911865" y="1724783"/>
              </a:cubicBezTo>
              <a:cubicBezTo>
                <a:pt x="2913736" y="1732257"/>
                <a:pt x="2915607" y="1748140"/>
                <a:pt x="2907187" y="1762155"/>
              </a:cubicBezTo>
              <a:cubicBezTo>
                <a:pt x="2896894" y="1779906"/>
                <a:pt x="2872567" y="1785512"/>
                <a:pt x="2872567" y="1785512"/>
              </a:cubicBezTo>
              <a:cubicBezTo>
                <a:pt x="2872567" y="1785512"/>
                <a:pt x="2865083" y="1762155"/>
                <a:pt x="2875375" y="1743469"/>
              </a:cubicBezTo>
              <a:cubicBezTo>
                <a:pt x="2883795" y="1730389"/>
                <a:pt x="2898766" y="1723849"/>
                <a:pt x="2906251" y="1721046"/>
              </a:cubicBezTo>
              <a:close/>
              <a:moveTo>
                <a:pt x="3012914" y="1721046"/>
              </a:moveTo>
              <a:cubicBezTo>
                <a:pt x="3020399" y="1723849"/>
                <a:pt x="3035370" y="1730389"/>
                <a:pt x="3042855" y="1743469"/>
              </a:cubicBezTo>
              <a:cubicBezTo>
                <a:pt x="3054082" y="1762155"/>
                <a:pt x="3046597" y="1786446"/>
                <a:pt x="3046597" y="1786446"/>
              </a:cubicBezTo>
              <a:cubicBezTo>
                <a:pt x="3046597" y="1786446"/>
                <a:pt x="3022270" y="1779906"/>
                <a:pt x="3011043" y="1762155"/>
              </a:cubicBezTo>
              <a:cubicBezTo>
                <a:pt x="3003558" y="1748140"/>
                <a:pt x="3005428" y="1732257"/>
                <a:pt x="3007300" y="1724783"/>
              </a:cubicBezTo>
              <a:cubicBezTo>
                <a:pt x="3008236" y="1727586"/>
                <a:pt x="3010107" y="1731323"/>
                <a:pt x="3011979" y="1734126"/>
              </a:cubicBezTo>
              <a:cubicBezTo>
                <a:pt x="3022270" y="1750943"/>
                <a:pt x="3033498" y="1763089"/>
                <a:pt x="3033498" y="1763089"/>
              </a:cubicBezTo>
              <a:cubicBezTo>
                <a:pt x="3033498" y="1763089"/>
                <a:pt x="3028820" y="1747206"/>
                <a:pt x="3019464" y="1730389"/>
              </a:cubicBezTo>
              <a:cubicBezTo>
                <a:pt x="3016657" y="1727586"/>
                <a:pt x="3014785" y="1723849"/>
                <a:pt x="3012914" y="1721046"/>
              </a:cubicBezTo>
              <a:close/>
              <a:moveTo>
                <a:pt x="3289115" y="1721046"/>
              </a:moveTo>
              <a:cubicBezTo>
                <a:pt x="3287245" y="1723849"/>
                <a:pt x="3284437" y="1727586"/>
                <a:pt x="3282566" y="1730389"/>
              </a:cubicBezTo>
              <a:cubicBezTo>
                <a:pt x="3273210" y="1747206"/>
                <a:pt x="3268531" y="1763089"/>
                <a:pt x="3268531" y="1763089"/>
              </a:cubicBezTo>
              <a:cubicBezTo>
                <a:pt x="3268531" y="1763089"/>
                <a:pt x="3279759" y="1750943"/>
                <a:pt x="3289115" y="1734126"/>
              </a:cubicBezTo>
              <a:cubicBezTo>
                <a:pt x="3290987" y="1731323"/>
                <a:pt x="3292858" y="1727586"/>
                <a:pt x="3294730" y="1724783"/>
              </a:cubicBezTo>
              <a:cubicBezTo>
                <a:pt x="3296601" y="1732257"/>
                <a:pt x="3298472" y="1748140"/>
                <a:pt x="3290052" y="1762155"/>
              </a:cubicBezTo>
              <a:cubicBezTo>
                <a:pt x="3279759" y="1779906"/>
                <a:pt x="3255432" y="1785512"/>
                <a:pt x="3255432" y="1785512"/>
              </a:cubicBezTo>
              <a:cubicBezTo>
                <a:pt x="3255432" y="1785512"/>
                <a:pt x="3247947" y="1762155"/>
                <a:pt x="3258240" y="1743469"/>
              </a:cubicBezTo>
              <a:cubicBezTo>
                <a:pt x="3266661" y="1730389"/>
                <a:pt x="3281631" y="1723849"/>
                <a:pt x="3289115" y="1721046"/>
              </a:cubicBezTo>
              <a:close/>
              <a:moveTo>
                <a:pt x="3395779" y="1721046"/>
              </a:moveTo>
              <a:cubicBezTo>
                <a:pt x="3403264" y="1723849"/>
                <a:pt x="3418234" y="1730389"/>
                <a:pt x="3425719" y="1743469"/>
              </a:cubicBezTo>
              <a:cubicBezTo>
                <a:pt x="3436947" y="1762155"/>
                <a:pt x="3429462" y="1786446"/>
                <a:pt x="3429462" y="1786446"/>
              </a:cubicBezTo>
              <a:cubicBezTo>
                <a:pt x="3429462" y="1786446"/>
                <a:pt x="3405135" y="1779906"/>
                <a:pt x="3393908" y="1762155"/>
              </a:cubicBezTo>
              <a:cubicBezTo>
                <a:pt x="3386423" y="1748140"/>
                <a:pt x="3388294" y="1732257"/>
                <a:pt x="3390165" y="1724783"/>
              </a:cubicBezTo>
              <a:cubicBezTo>
                <a:pt x="3391101" y="1727586"/>
                <a:pt x="3392972" y="1731323"/>
                <a:pt x="3394844" y="1734126"/>
              </a:cubicBezTo>
              <a:cubicBezTo>
                <a:pt x="3405135" y="1750943"/>
                <a:pt x="3416363" y="1763089"/>
                <a:pt x="3416363" y="1763089"/>
              </a:cubicBezTo>
              <a:cubicBezTo>
                <a:pt x="3416363" y="1763089"/>
                <a:pt x="3411685" y="1747206"/>
                <a:pt x="3402329" y="1730389"/>
              </a:cubicBezTo>
              <a:cubicBezTo>
                <a:pt x="3399522" y="1727586"/>
                <a:pt x="3397650" y="1723849"/>
                <a:pt x="3395779" y="1721046"/>
              </a:cubicBezTo>
              <a:close/>
              <a:moveTo>
                <a:pt x="3671980" y="1721046"/>
              </a:moveTo>
              <a:cubicBezTo>
                <a:pt x="3670109" y="1723849"/>
                <a:pt x="3667302" y="1727586"/>
                <a:pt x="3665431" y="1730389"/>
              </a:cubicBezTo>
              <a:cubicBezTo>
                <a:pt x="3656071" y="1747206"/>
                <a:pt x="3651396" y="1763089"/>
                <a:pt x="3651396" y="1763089"/>
              </a:cubicBezTo>
              <a:cubicBezTo>
                <a:pt x="3651396" y="1763089"/>
                <a:pt x="3662621" y="1750943"/>
                <a:pt x="3671980" y="1734126"/>
              </a:cubicBezTo>
              <a:cubicBezTo>
                <a:pt x="3673852" y="1731323"/>
                <a:pt x="3675723" y="1727586"/>
                <a:pt x="3677593" y="1724783"/>
              </a:cubicBezTo>
              <a:cubicBezTo>
                <a:pt x="3679463" y="1732257"/>
                <a:pt x="3681334" y="1748140"/>
                <a:pt x="3672913" y="1762155"/>
              </a:cubicBezTo>
              <a:cubicBezTo>
                <a:pt x="3662621" y="1779906"/>
                <a:pt x="3638297" y="1785512"/>
                <a:pt x="3638297" y="1785512"/>
              </a:cubicBezTo>
              <a:cubicBezTo>
                <a:pt x="3638297" y="1785512"/>
                <a:pt x="3630808" y="1762155"/>
                <a:pt x="3641100" y="1743469"/>
              </a:cubicBezTo>
              <a:cubicBezTo>
                <a:pt x="3649521" y="1730389"/>
                <a:pt x="3664492" y="1723849"/>
                <a:pt x="3671980" y="1721046"/>
              </a:cubicBezTo>
              <a:close/>
              <a:moveTo>
                <a:pt x="3778644" y="1721046"/>
              </a:moveTo>
              <a:cubicBezTo>
                <a:pt x="3786127" y="1723849"/>
                <a:pt x="3801097" y="1730389"/>
                <a:pt x="3808580" y="1743469"/>
              </a:cubicBezTo>
              <a:cubicBezTo>
                <a:pt x="3819810" y="1762155"/>
                <a:pt x="3812327" y="1786446"/>
                <a:pt x="3812327" y="1786446"/>
              </a:cubicBezTo>
              <a:cubicBezTo>
                <a:pt x="3812327" y="1786446"/>
                <a:pt x="3787996" y="1779906"/>
                <a:pt x="3776772" y="1762155"/>
              </a:cubicBezTo>
              <a:cubicBezTo>
                <a:pt x="3769284" y="1748140"/>
                <a:pt x="3771155" y="1732257"/>
                <a:pt x="3773026" y="1724783"/>
              </a:cubicBezTo>
              <a:cubicBezTo>
                <a:pt x="3773964" y="1727586"/>
                <a:pt x="3775835" y="1731323"/>
                <a:pt x="3777704" y="1734126"/>
              </a:cubicBezTo>
              <a:cubicBezTo>
                <a:pt x="3787996" y="1750943"/>
                <a:pt x="3799228" y="1763089"/>
                <a:pt x="3799228" y="1763089"/>
              </a:cubicBezTo>
              <a:cubicBezTo>
                <a:pt x="3799228" y="1763089"/>
                <a:pt x="3794547" y="1747206"/>
                <a:pt x="3785193" y="1730389"/>
              </a:cubicBezTo>
              <a:cubicBezTo>
                <a:pt x="3782385" y="1727586"/>
                <a:pt x="3780514" y="1723849"/>
                <a:pt x="3778644" y="1721046"/>
              </a:cubicBezTo>
              <a:close/>
              <a:moveTo>
                <a:pt x="369350" y="1685543"/>
              </a:moveTo>
              <a:cubicBezTo>
                <a:pt x="367479" y="1686477"/>
                <a:pt x="366543" y="1686477"/>
                <a:pt x="365608" y="1687411"/>
              </a:cubicBezTo>
              <a:cubicBezTo>
                <a:pt x="371222" y="1689280"/>
                <a:pt x="374964" y="1690214"/>
                <a:pt x="374964" y="1690214"/>
              </a:cubicBezTo>
              <a:cubicBezTo>
                <a:pt x="374964" y="1690214"/>
                <a:pt x="372157" y="1688346"/>
                <a:pt x="369350" y="1685543"/>
              </a:cubicBezTo>
              <a:close/>
              <a:moveTo>
                <a:pt x="752215" y="1685543"/>
              </a:moveTo>
              <a:cubicBezTo>
                <a:pt x="750344" y="1686477"/>
                <a:pt x="749408" y="1686477"/>
                <a:pt x="748473" y="1687411"/>
              </a:cubicBezTo>
              <a:cubicBezTo>
                <a:pt x="754087" y="1689280"/>
                <a:pt x="757829" y="1690214"/>
                <a:pt x="757829" y="1690214"/>
              </a:cubicBezTo>
              <a:cubicBezTo>
                <a:pt x="757829" y="1690214"/>
                <a:pt x="755022" y="1688346"/>
                <a:pt x="752215" y="1685543"/>
              </a:cubicBezTo>
              <a:close/>
              <a:moveTo>
                <a:pt x="1135080" y="1685543"/>
              </a:moveTo>
              <a:cubicBezTo>
                <a:pt x="1133209" y="1686477"/>
                <a:pt x="1132273" y="1686477"/>
                <a:pt x="1131338" y="1687411"/>
              </a:cubicBezTo>
              <a:cubicBezTo>
                <a:pt x="1136952" y="1689280"/>
                <a:pt x="1140694" y="1690214"/>
                <a:pt x="1140694" y="1690214"/>
              </a:cubicBezTo>
              <a:cubicBezTo>
                <a:pt x="1140694" y="1690214"/>
                <a:pt x="1137887" y="1688346"/>
                <a:pt x="1135080" y="1685543"/>
              </a:cubicBezTo>
              <a:close/>
              <a:moveTo>
                <a:pt x="1517945" y="1685543"/>
              </a:moveTo>
              <a:cubicBezTo>
                <a:pt x="1516074" y="1686477"/>
                <a:pt x="1515138" y="1686477"/>
                <a:pt x="1514203" y="1687411"/>
              </a:cubicBezTo>
              <a:cubicBezTo>
                <a:pt x="1519817" y="1689280"/>
                <a:pt x="1523559" y="1690214"/>
                <a:pt x="1523559" y="1690214"/>
              </a:cubicBezTo>
              <a:cubicBezTo>
                <a:pt x="1523559" y="1690214"/>
                <a:pt x="1520752" y="1688346"/>
                <a:pt x="1517945" y="1685543"/>
              </a:cubicBezTo>
              <a:close/>
              <a:moveTo>
                <a:pt x="1900809" y="1685543"/>
              </a:moveTo>
              <a:cubicBezTo>
                <a:pt x="1898938" y="1686477"/>
                <a:pt x="1898002" y="1686477"/>
                <a:pt x="1897067" y="1687411"/>
              </a:cubicBezTo>
              <a:cubicBezTo>
                <a:pt x="1902681" y="1689280"/>
                <a:pt x="1906423" y="1690214"/>
                <a:pt x="1906423" y="1690214"/>
              </a:cubicBezTo>
              <a:cubicBezTo>
                <a:pt x="1906423" y="1690214"/>
                <a:pt x="1903616" y="1688346"/>
                <a:pt x="1900809" y="1685543"/>
              </a:cubicBezTo>
              <a:close/>
              <a:moveTo>
                <a:pt x="2283674" y="1685543"/>
              </a:moveTo>
              <a:cubicBezTo>
                <a:pt x="2281803" y="1686477"/>
                <a:pt x="2280867" y="1686477"/>
                <a:pt x="2279932" y="1687411"/>
              </a:cubicBezTo>
              <a:cubicBezTo>
                <a:pt x="2285546" y="1689280"/>
                <a:pt x="2289288" y="1690214"/>
                <a:pt x="2289288" y="1690214"/>
              </a:cubicBezTo>
              <a:cubicBezTo>
                <a:pt x="2289288" y="1690214"/>
                <a:pt x="2286481" y="1688346"/>
                <a:pt x="2283674" y="1685543"/>
              </a:cubicBezTo>
              <a:close/>
              <a:moveTo>
                <a:pt x="2666539" y="1685543"/>
              </a:moveTo>
              <a:cubicBezTo>
                <a:pt x="2664668" y="1686477"/>
                <a:pt x="2663732" y="1686477"/>
                <a:pt x="2662796" y="1687411"/>
              </a:cubicBezTo>
              <a:cubicBezTo>
                <a:pt x="2668411" y="1689280"/>
                <a:pt x="2672153" y="1690214"/>
                <a:pt x="2672153" y="1690214"/>
              </a:cubicBezTo>
              <a:cubicBezTo>
                <a:pt x="2672153" y="1690214"/>
                <a:pt x="2669346" y="1688346"/>
                <a:pt x="2666539" y="1685543"/>
              </a:cubicBezTo>
              <a:close/>
              <a:moveTo>
                <a:pt x="3049404" y="1685543"/>
              </a:moveTo>
              <a:cubicBezTo>
                <a:pt x="3047533" y="1686477"/>
                <a:pt x="3046597" y="1686477"/>
                <a:pt x="3045662" y="1687411"/>
              </a:cubicBezTo>
              <a:cubicBezTo>
                <a:pt x="3051276" y="1689280"/>
                <a:pt x="3055018" y="1690214"/>
                <a:pt x="3055018" y="1690214"/>
              </a:cubicBezTo>
              <a:cubicBezTo>
                <a:pt x="3055018" y="1690214"/>
                <a:pt x="3052211" y="1688346"/>
                <a:pt x="3049404" y="1685543"/>
              </a:cubicBezTo>
              <a:close/>
              <a:moveTo>
                <a:pt x="3432269" y="1685543"/>
              </a:moveTo>
              <a:cubicBezTo>
                <a:pt x="3430397" y="1686477"/>
                <a:pt x="3429462" y="1686477"/>
                <a:pt x="3428527" y="1687411"/>
              </a:cubicBezTo>
              <a:cubicBezTo>
                <a:pt x="3434140" y="1689280"/>
                <a:pt x="3437883" y="1690214"/>
                <a:pt x="3437883" y="1690214"/>
              </a:cubicBezTo>
              <a:cubicBezTo>
                <a:pt x="3437883" y="1690214"/>
                <a:pt x="3435076" y="1688346"/>
                <a:pt x="3432269" y="1685543"/>
              </a:cubicBezTo>
              <a:close/>
              <a:moveTo>
                <a:pt x="3815130" y="1685543"/>
              </a:moveTo>
              <a:cubicBezTo>
                <a:pt x="3813259" y="1686477"/>
                <a:pt x="3812327" y="1686477"/>
                <a:pt x="3811389" y="1687411"/>
              </a:cubicBezTo>
              <a:cubicBezTo>
                <a:pt x="3817001" y="1689280"/>
                <a:pt x="3820748" y="1690214"/>
                <a:pt x="3820748" y="1690214"/>
              </a:cubicBezTo>
              <a:cubicBezTo>
                <a:pt x="3820748" y="1690214"/>
                <a:pt x="3817940" y="1688346"/>
                <a:pt x="3815130" y="1685543"/>
              </a:cubicBezTo>
              <a:close/>
              <a:moveTo>
                <a:pt x="212606" y="1670572"/>
              </a:moveTo>
              <a:lnTo>
                <a:pt x="212839" y="1670724"/>
              </a:lnTo>
              <a:lnTo>
                <a:pt x="213098" y="1670594"/>
              </a:lnTo>
              <a:close/>
              <a:moveTo>
                <a:pt x="595471" y="1670572"/>
              </a:moveTo>
              <a:lnTo>
                <a:pt x="595704" y="1670724"/>
              </a:lnTo>
              <a:lnTo>
                <a:pt x="595963" y="1670594"/>
              </a:lnTo>
              <a:close/>
              <a:moveTo>
                <a:pt x="978336" y="1670572"/>
              </a:moveTo>
              <a:lnTo>
                <a:pt x="978569" y="1670724"/>
              </a:lnTo>
              <a:lnTo>
                <a:pt x="978828" y="1670594"/>
              </a:lnTo>
              <a:close/>
              <a:moveTo>
                <a:pt x="1361201" y="1670572"/>
              </a:moveTo>
              <a:lnTo>
                <a:pt x="1361434" y="1670724"/>
              </a:lnTo>
              <a:lnTo>
                <a:pt x="1361693" y="1670594"/>
              </a:lnTo>
              <a:close/>
              <a:moveTo>
                <a:pt x="1744065" y="1670572"/>
              </a:moveTo>
              <a:lnTo>
                <a:pt x="1744298" y="1670724"/>
              </a:lnTo>
              <a:lnTo>
                <a:pt x="1744557" y="1670594"/>
              </a:lnTo>
              <a:close/>
              <a:moveTo>
                <a:pt x="2126930" y="1670572"/>
              </a:moveTo>
              <a:lnTo>
                <a:pt x="2127163" y="1670724"/>
              </a:lnTo>
              <a:lnTo>
                <a:pt x="2127422" y="1670594"/>
              </a:lnTo>
              <a:close/>
              <a:moveTo>
                <a:pt x="2509795" y="1670572"/>
              </a:moveTo>
              <a:lnTo>
                <a:pt x="2510028" y="1670724"/>
              </a:lnTo>
              <a:lnTo>
                <a:pt x="2510287" y="1670594"/>
              </a:lnTo>
              <a:close/>
              <a:moveTo>
                <a:pt x="2892660" y="1670572"/>
              </a:moveTo>
              <a:lnTo>
                <a:pt x="2892892" y="1670724"/>
              </a:lnTo>
              <a:lnTo>
                <a:pt x="2893151" y="1670594"/>
              </a:lnTo>
              <a:close/>
              <a:moveTo>
                <a:pt x="3275525" y="1670572"/>
              </a:moveTo>
              <a:lnTo>
                <a:pt x="3275758" y="1670724"/>
              </a:lnTo>
              <a:lnTo>
                <a:pt x="3276017" y="1670594"/>
              </a:lnTo>
              <a:close/>
              <a:moveTo>
                <a:pt x="3658390" y="1670572"/>
              </a:moveTo>
              <a:lnTo>
                <a:pt x="3658622" y="1670724"/>
              </a:lnTo>
              <a:lnTo>
                <a:pt x="3658881" y="1670594"/>
              </a:lnTo>
              <a:close/>
              <a:moveTo>
                <a:pt x="207133" y="1621544"/>
              </a:moveTo>
              <a:cubicBezTo>
                <a:pt x="210993" y="1620843"/>
                <a:pt x="215437" y="1621544"/>
                <a:pt x="219648" y="1623880"/>
              </a:cubicBezTo>
              <a:cubicBezTo>
                <a:pt x="228068" y="1627617"/>
                <a:pt x="232747" y="1636960"/>
                <a:pt x="229004" y="1643500"/>
              </a:cubicBezTo>
              <a:cubicBezTo>
                <a:pt x="225261" y="1650040"/>
                <a:pt x="215905" y="1651909"/>
                <a:pt x="207484" y="1648171"/>
              </a:cubicBezTo>
              <a:cubicBezTo>
                <a:pt x="199063" y="1643500"/>
                <a:pt x="195321" y="1635091"/>
                <a:pt x="198128" y="1627617"/>
              </a:cubicBezTo>
              <a:cubicBezTo>
                <a:pt x="199999" y="1624347"/>
                <a:pt x="203274" y="1622245"/>
                <a:pt x="207133" y="1621544"/>
              </a:cubicBezTo>
              <a:close/>
              <a:moveTo>
                <a:pt x="589998" y="1621544"/>
              </a:moveTo>
              <a:cubicBezTo>
                <a:pt x="593858" y="1620843"/>
                <a:pt x="598302" y="1621544"/>
                <a:pt x="602513" y="1623880"/>
              </a:cubicBezTo>
              <a:cubicBezTo>
                <a:pt x="610933" y="1627617"/>
                <a:pt x="615612" y="1636960"/>
                <a:pt x="611869" y="1643500"/>
              </a:cubicBezTo>
              <a:cubicBezTo>
                <a:pt x="608126" y="1650040"/>
                <a:pt x="598770" y="1651909"/>
                <a:pt x="590349" y="1648171"/>
              </a:cubicBezTo>
              <a:cubicBezTo>
                <a:pt x="581928" y="1643500"/>
                <a:pt x="578186" y="1635091"/>
                <a:pt x="580993" y="1627617"/>
              </a:cubicBezTo>
              <a:cubicBezTo>
                <a:pt x="582864" y="1624347"/>
                <a:pt x="586139" y="1622245"/>
                <a:pt x="589998" y="1621544"/>
              </a:cubicBezTo>
              <a:close/>
              <a:moveTo>
                <a:pt x="972863" y="1621544"/>
              </a:moveTo>
              <a:cubicBezTo>
                <a:pt x="976723" y="1620843"/>
                <a:pt x="981167" y="1621544"/>
                <a:pt x="985378" y="1623880"/>
              </a:cubicBezTo>
              <a:cubicBezTo>
                <a:pt x="993798" y="1627617"/>
                <a:pt x="998477" y="1636960"/>
                <a:pt x="994734" y="1643500"/>
              </a:cubicBezTo>
              <a:cubicBezTo>
                <a:pt x="990991" y="1650040"/>
                <a:pt x="981635" y="1651909"/>
                <a:pt x="973214" y="1648171"/>
              </a:cubicBezTo>
              <a:cubicBezTo>
                <a:pt x="964793" y="1643500"/>
                <a:pt x="961051" y="1635091"/>
                <a:pt x="963858" y="1627617"/>
              </a:cubicBezTo>
              <a:cubicBezTo>
                <a:pt x="965729" y="1624347"/>
                <a:pt x="969004" y="1622245"/>
                <a:pt x="972863" y="1621544"/>
              </a:cubicBezTo>
              <a:close/>
              <a:moveTo>
                <a:pt x="1355728" y="1621544"/>
              </a:moveTo>
              <a:cubicBezTo>
                <a:pt x="1359588" y="1620843"/>
                <a:pt x="1364032" y="1621544"/>
                <a:pt x="1368243" y="1623880"/>
              </a:cubicBezTo>
              <a:cubicBezTo>
                <a:pt x="1376663" y="1627617"/>
                <a:pt x="1381342" y="1636960"/>
                <a:pt x="1377599" y="1643500"/>
              </a:cubicBezTo>
              <a:cubicBezTo>
                <a:pt x="1373856" y="1650040"/>
                <a:pt x="1364500" y="1651909"/>
                <a:pt x="1356079" y="1648171"/>
              </a:cubicBezTo>
              <a:cubicBezTo>
                <a:pt x="1347658" y="1643500"/>
                <a:pt x="1343916" y="1635091"/>
                <a:pt x="1346723" y="1627617"/>
              </a:cubicBezTo>
              <a:cubicBezTo>
                <a:pt x="1348594" y="1624347"/>
                <a:pt x="1351869" y="1622245"/>
                <a:pt x="1355728" y="1621544"/>
              </a:cubicBezTo>
              <a:close/>
              <a:moveTo>
                <a:pt x="1738592" y="1621544"/>
              </a:moveTo>
              <a:cubicBezTo>
                <a:pt x="1742452" y="1620843"/>
                <a:pt x="1746896" y="1621544"/>
                <a:pt x="1751107" y="1623880"/>
              </a:cubicBezTo>
              <a:cubicBezTo>
                <a:pt x="1759527" y="1627617"/>
                <a:pt x="1764206" y="1636960"/>
                <a:pt x="1760463" y="1643500"/>
              </a:cubicBezTo>
              <a:cubicBezTo>
                <a:pt x="1756720" y="1650040"/>
                <a:pt x="1747364" y="1651909"/>
                <a:pt x="1738943" y="1648171"/>
              </a:cubicBezTo>
              <a:cubicBezTo>
                <a:pt x="1730522" y="1643500"/>
                <a:pt x="1726780" y="1635091"/>
                <a:pt x="1729587" y="1627617"/>
              </a:cubicBezTo>
              <a:cubicBezTo>
                <a:pt x="1731458" y="1624347"/>
                <a:pt x="1734733" y="1622245"/>
                <a:pt x="1738592" y="1621544"/>
              </a:cubicBezTo>
              <a:close/>
              <a:moveTo>
                <a:pt x="2121457" y="1621544"/>
              </a:moveTo>
              <a:cubicBezTo>
                <a:pt x="2125317" y="1620843"/>
                <a:pt x="2129761" y="1621544"/>
                <a:pt x="2133972" y="1623880"/>
              </a:cubicBezTo>
              <a:cubicBezTo>
                <a:pt x="2142392" y="1627617"/>
                <a:pt x="2147071" y="1636960"/>
                <a:pt x="2143328" y="1643500"/>
              </a:cubicBezTo>
              <a:cubicBezTo>
                <a:pt x="2139585" y="1650040"/>
                <a:pt x="2130229" y="1651909"/>
                <a:pt x="2121808" y="1648171"/>
              </a:cubicBezTo>
              <a:cubicBezTo>
                <a:pt x="2113387" y="1643500"/>
                <a:pt x="2109645" y="1635091"/>
                <a:pt x="2112452" y="1627617"/>
              </a:cubicBezTo>
              <a:cubicBezTo>
                <a:pt x="2114323" y="1624347"/>
                <a:pt x="2117598" y="1622245"/>
                <a:pt x="2121457" y="1621544"/>
              </a:cubicBezTo>
              <a:close/>
              <a:moveTo>
                <a:pt x="2504322" y="1621544"/>
              </a:moveTo>
              <a:cubicBezTo>
                <a:pt x="2508182" y="1620843"/>
                <a:pt x="2512626" y="1621544"/>
                <a:pt x="2516837" y="1623880"/>
              </a:cubicBezTo>
              <a:cubicBezTo>
                <a:pt x="2525257" y="1627617"/>
                <a:pt x="2529936" y="1636960"/>
                <a:pt x="2526193" y="1643500"/>
              </a:cubicBezTo>
              <a:cubicBezTo>
                <a:pt x="2522450" y="1650040"/>
                <a:pt x="2513094" y="1651909"/>
                <a:pt x="2504673" y="1648171"/>
              </a:cubicBezTo>
              <a:cubicBezTo>
                <a:pt x="2496252" y="1643500"/>
                <a:pt x="2492510" y="1635091"/>
                <a:pt x="2495317" y="1627617"/>
              </a:cubicBezTo>
              <a:cubicBezTo>
                <a:pt x="2497188" y="1624347"/>
                <a:pt x="2500463" y="1622245"/>
                <a:pt x="2504322" y="1621544"/>
              </a:cubicBezTo>
              <a:close/>
              <a:moveTo>
                <a:pt x="2887187" y="1621544"/>
              </a:moveTo>
              <a:cubicBezTo>
                <a:pt x="2891047" y="1620843"/>
                <a:pt x="2895491" y="1621544"/>
                <a:pt x="2899701" y="1623880"/>
              </a:cubicBezTo>
              <a:cubicBezTo>
                <a:pt x="2908122" y="1627617"/>
                <a:pt x="2912800" y="1636960"/>
                <a:pt x="2909058" y="1643500"/>
              </a:cubicBezTo>
              <a:cubicBezTo>
                <a:pt x="2905315" y="1650040"/>
                <a:pt x="2895959" y="1651909"/>
                <a:pt x="2887538" y="1648171"/>
              </a:cubicBezTo>
              <a:cubicBezTo>
                <a:pt x="2879117" y="1643500"/>
                <a:pt x="2875375" y="1635091"/>
                <a:pt x="2878182" y="1627617"/>
              </a:cubicBezTo>
              <a:cubicBezTo>
                <a:pt x="2880053" y="1624347"/>
                <a:pt x="2883328" y="1622245"/>
                <a:pt x="2887187" y="1621544"/>
              </a:cubicBezTo>
              <a:close/>
              <a:moveTo>
                <a:pt x="3270052" y="1621544"/>
              </a:moveTo>
              <a:cubicBezTo>
                <a:pt x="3273912" y="1620843"/>
                <a:pt x="3278356" y="1621544"/>
                <a:pt x="3282566" y="1623880"/>
              </a:cubicBezTo>
              <a:cubicBezTo>
                <a:pt x="3290987" y="1627617"/>
                <a:pt x="3295665" y="1636960"/>
                <a:pt x="3291923" y="1643500"/>
              </a:cubicBezTo>
              <a:cubicBezTo>
                <a:pt x="3288180" y="1650040"/>
                <a:pt x="3278824" y="1651909"/>
                <a:pt x="3270403" y="1648171"/>
              </a:cubicBezTo>
              <a:cubicBezTo>
                <a:pt x="3261982" y="1643500"/>
                <a:pt x="3258240" y="1635091"/>
                <a:pt x="3261047" y="1627617"/>
              </a:cubicBezTo>
              <a:cubicBezTo>
                <a:pt x="3262918" y="1624347"/>
                <a:pt x="3266193" y="1622245"/>
                <a:pt x="3270052" y="1621544"/>
              </a:cubicBezTo>
              <a:close/>
              <a:moveTo>
                <a:pt x="3652915" y="1621544"/>
              </a:moveTo>
              <a:cubicBezTo>
                <a:pt x="3656772" y="1620843"/>
                <a:pt x="3661221" y="1621544"/>
                <a:pt x="3665431" y="1623880"/>
              </a:cubicBezTo>
              <a:cubicBezTo>
                <a:pt x="3673852" y="1627617"/>
                <a:pt x="3678530" y="1636960"/>
                <a:pt x="3674784" y="1643500"/>
              </a:cubicBezTo>
              <a:cubicBezTo>
                <a:pt x="3671042" y="1650040"/>
                <a:pt x="3661689" y="1651909"/>
                <a:pt x="3653268" y="1648171"/>
              </a:cubicBezTo>
              <a:cubicBezTo>
                <a:pt x="3644847" y="1643500"/>
                <a:pt x="3641100" y="1635091"/>
                <a:pt x="3643909" y="1627617"/>
              </a:cubicBezTo>
              <a:cubicBezTo>
                <a:pt x="3645780" y="1624347"/>
                <a:pt x="3649058" y="1622245"/>
                <a:pt x="3652915" y="1621544"/>
              </a:cubicBezTo>
              <a:close/>
              <a:moveTo>
                <a:pt x="143861" y="1617340"/>
              </a:moveTo>
              <a:cubicBezTo>
                <a:pt x="158831" y="1617340"/>
                <a:pt x="171930" y="1626683"/>
                <a:pt x="178479" y="1632288"/>
              </a:cubicBezTo>
              <a:cubicBezTo>
                <a:pt x="174737" y="1631354"/>
                <a:pt x="170994" y="1631354"/>
                <a:pt x="167252" y="1631354"/>
              </a:cubicBezTo>
              <a:cubicBezTo>
                <a:pt x="147603" y="1631354"/>
                <a:pt x="131697" y="1635091"/>
                <a:pt x="131697" y="1635091"/>
              </a:cubicBezTo>
              <a:cubicBezTo>
                <a:pt x="131697" y="1635091"/>
                <a:pt x="147603" y="1638828"/>
                <a:pt x="167252" y="1638828"/>
              </a:cubicBezTo>
              <a:cubicBezTo>
                <a:pt x="170994" y="1638828"/>
                <a:pt x="174737" y="1638828"/>
                <a:pt x="178479" y="1638828"/>
              </a:cubicBezTo>
              <a:cubicBezTo>
                <a:pt x="171930" y="1644434"/>
                <a:pt x="158831" y="1653777"/>
                <a:pt x="143861" y="1653777"/>
              </a:cubicBezTo>
              <a:cubicBezTo>
                <a:pt x="122341" y="1653777"/>
                <a:pt x="105499" y="1635091"/>
                <a:pt x="105499" y="1635091"/>
              </a:cubicBezTo>
              <a:cubicBezTo>
                <a:pt x="105499" y="1635091"/>
                <a:pt x="122341" y="1617340"/>
                <a:pt x="143861" y="1617340"/>
              </a:cubicBezTo>
              <a:close/>
              <a:moveTo>
                <a:pt x="415197" y="1617340"/>
              </a:moveTo>
              <a:cubicBezTo>
                <a:pt x="436717" y="1617340"/>
                <a:pt x="453558" y="1635091"/>
                <a:pt x="453558" y="1635091"/>
              </a:cubicBezTo>
              <a:cubicBezTo>
                <a:pt x="453558" y="1635091"/>
                <a:pt x="436717" y="1653777"/>
                <a:pt x="415197" y="1653777"/>
              </a:cubicBezTo>
              <a:cubicBezTo>
                <a:pt x="399291" y="1653777"/>
                <a:pt x="386192" y="1644434"/>
                <a:pt x="380578" y="1638828"/>
              </a:cubicBezTo>
              <a:cubicBezTo>
                <a:pt x="384321" y="1638828"/>
                <a:pt x="388063" y="1638828"/>
                <a:pt x="391806" y="1638828"/>
              </a:cubicBezTo>
              <a:cubicBezTo>
                <a:pt x="411454" y="1638828"/>
                <a:pt x="426425" y="1635091"/>
                <a:pt x="426425" y="1635091"/>
              </a:cubicBezTo>
              <a:cubicBezTo>
                <a:pt x="426425" y="1635091"/>
                <a:pt x="411454" y="1631354"/>
                <a:pt x="391806" y="1631354"/>
              </a:cubicBezTo>
              <a:cubicBezTo>
                <a:pt x="388063" y="1631354"/>
                <a:pt x="384321" y="1631354"/>
                <a:pt x="380578" y="1632288"/>
              </a:cubicBezTo>
              <a:cubicBezTo>
                <a:pt x="386192" y="1626683"/>
                <a:pt x="399291" y="1617340"/>
                <a:pt x="415197" y="1617340"/>
              </a:cubicBezTo>
              <a:close/>
              <a:moveTo>
                <a:pt x="526725" y="1617340"/>
              </a:moveTo>
              <a:cubicBezTo>
                <a:pt x="541696" y="1617340"/>
                <a:pt x="554795" y="1626683"/>
                <a:pt x="561344" y="1632288"/>
              </a:cubicBezTo>
              <a:cubicBezTo>
                <a:pt x="557602" y="1631354"/>
                <a:pt x="553859" y="1631354"/>
                <a:pt x="550117" y="1631354"/>
              </a:cubicBezTo>
              <a:cubicBezTo>
                <a:pt x="530468" y="1631354"/>
                <a:pt x="514562" y="1635091"/>
                <a:pt x="514562" y="1635091"/>
              </a:cubicBezTo>
              <a:cubicBezTo>
                <a:pt x="514562" y="1635091"/>
                <a:pt x="530468" y="1638828"/>
                <a:pt x="550117" y="1638828"/>
              </a:cubicBezTo>
              <a:cubicBezTo>
                <a:pt x="553859" y="1638828"/>
                <a:pt x="557602" y="1638828"/>
                <a:pt x="561344" y="1638828"/>
              </a:cubicBezTo>
              <a:cubicBezTo>
                <a:pt x="554795" y="1644434"/>
                <a:pt x="541696" y="1653777"/>
                <a:pt x="526725" y="1653777"/>
              </a:cubicBezTo>
              <a:cubicBezTo>
                <a:pt x="505206" y="1653777"/>
                <a:pt x="488364" y="1635091"/>
                <a:pt x="488364" y="1635091"/>
              </a:cubicBezTo>
              <a:cubicBezTo>
                <a:pt x="488364" y="1635091"/>
                <a:pt x="505206" y="1617340"/>
                <a:pt x="526725" y="1617340"/>
              </a:cubicBezTo>
              <a:close/>
              <a:moveTo>
                <a:pt x="798062" y="1617340"/>
              </a:moveTo>
              <a:cubicBezTo>
                <a:pt x="819582" y="1617340"/>
                <a:pt x="836423" y="1635091"/>
                <a:pt x="836423" y="1635091"/>
              </a:cubicBezTo>
              <a:cubicBezTo>
                <a:pt x="836423" y="1635091"/>
                <a:pt x="819582" y="1653777"/>
                <a:pt x="798062" y="1653777"/>
              </a:cubicBezTo>
              <a:cubicBezTo>
                <a:pt x="782156" y="1653777"/>
                <a:pt x="769057" y="1644434"/>
                <a:pt x="763443" y="1638828"/>
              </a:cubicBezTo>
              <a:cubicBezTo>
                <a:pt x="767186" y="1638828"/>
                <a:pt x="770928" y="1638828"/>
                <a:pt x="774671" y="1638828"/>
              </a:cubicBezTo>
              <a:cubicBezTo>
                <a:pt x="794319" y="1638828"/>
                <a:pt x="809290" y="1635091"/>
                <a:pt x="809290" y="1635091"/>
              </a:cubicBezTo>
              <a:cubicBezTo>
                <a:pt x="809290" y="1635091"/>
                <a:pt x="794319" y="1631354"/>
                <a:pt x="774671" y="1631354"/>
              </a:cubicBezTo>
              <a:cubicBezTo>
                <a:pt x="770928" y="1631354"/>
                <a:pt x="767186" y="1631354"/>
                <a:pt x="763443" y="1632288"/>
              </a:cubicBezTo>
              <a:cubicBezTo>
                <a:pt x="769057" y="1626683"/>
                <a:pt x="782156" y="1617340"/>
                <a:pt x="798062" y="1617340"/>
              </a:cubicBezTo>
              <a:close/>
              <a:moveTo>
                <a:pt x="909590" y="1617340"/>
              </a:moveTo>
              <a:cubicBezTo>
                <a:pt x="924561" y="1617340"/>
                <a:pt x="937660" y="1626683"/>
                <a:pt x="944209" y="1632288"/>
              </a:cubicBezTo>
              <a:cubicBezTo>
                <a:pt x="940467" y="1631354"/>
                <a:pt x="936724" y="1631354"/>
                <a:pt x="932982" y="1631354"/>
              </a:cubicBezTo>
              <a:cubicBezTo>
                <a:pt x="913333" y="1631354"/>
                <a:pt x="897427" y="1635091"/>
                <a:pt x="897427" y="1635091"/>
              </a:cubicBezTo>
              <a:cubicBezTo>
                <a:pt x="897427" y="1635091"/>
                <a:pt x="913333" y="1638828"/>
                <a:pt x="932982" y="1638828"/>
              </a:cubicBezTo>
              <a:cubicBezTo>
                <a:pt x="936724" y="1638828"/>
                <a:pt x="940467" y="1638828"/>
                <a:pt x="944209" y="1638828"/>
              </a:cubicBezTo>
              <a:cubicBezTo>
                <a:pt x="937660" y="1644434"/>
                <a:pt x="924561" y="1653777"/>
                <a:pt x="909590" y="1653777"/>
              </a:cubicBezTo>
              <a:cubicBezTo>
                <a:pt x="888071" y="1653777"/>
                <a:pt x="871229" y="1635091"/>
                <a:pt x="871229" y="1635091"/>
              </a:cubicBezTo>
              <a:cubicBezTo>
                <a:pt x="871229" y="1635091"/>
                <a:pt x="888071" y="1617340"/>
                <a:pt x="909590" y="1617340"/>
              </a:cubicBezTo>
              <a:close/>
              <a:moveTo>
                <a:pt x="1180927" y="1617340"/>
              </a:moveTo>
              <a:cubicBezTo>
                <a:pt x="1202447" y="1617340"/>
                <a:pt x="1219288" y="1635091"/>
                <a:pt x="1219288" y="1635091"/>
              </a:cubicBezTo>
              <a:cubicBezTo>
                <a:pt x="1219288" y="1635091"/>
                <a:pt x="1202447" y="1653777"/>
                <a:pt x="1180927" y="1653777"/>
              </a:cubicBezTo>
              <a:cubicBezTo>
                <a:pt x="1165021" y="1653777"/>
                <a:pt x="1151922" y="1644434"/>
                <a:pt x="1146308" y="1638828"/>
              </a:cubicBezTo>
              <a:cubicBezTo>
                <a:pt x="1150051" y="1638828"/>
                <a:pt x="1153793" y="1638828"/>
                <a:pt x="1157536" y="1638828"/>
              </a:cubicBezTo>
              <a:cubicBezTo>
                <a:pt x="1177184" y="1638828"/>
                <a:pt x="1192155" y="1635091"/>
                <a:pt x="1192155" y="1635091"/>
              </a:cubicBezTo>
              <a:cubicBezTo>
                <a:pt x="1192155" y="1635091"/>
                <a:pt x="1177184" y="1631354"/>
                <a:pt x="1157536" y="1631354"/>
              </a:cubicBezTo>
              <a:cubicBezTo>
                <a:pt x="1153793" y="1631354"/>
                <a:pt x="1150051" y="1631354"/>
                <a:pt x="1146308" y="1632288"/>
              </a:cubicBezTo>
              <a:cubicBezTo>
                <a:pt x="1151922" y="1626683"/>
                <a:pt x="1165021" y="1617340"/>
                <a:pt x="1180927" y="1617340"/>
              </a:cubicBezTo>
              <a:close/>
              <a:moveTo>
                <a:pt x="1292455" y="1617340"/>
              </a:moveTo>
              <a:cubicBezTo>
                <a:pt x="1307426" y="1617340"/>
                <a:pt x="1320525" y="1626683"/>
                <a:pt x="1327074" y="1632288"/>
              </a:cubicBezTo>
              <a:cubicBezTo>
                <a:pt x="1323332" y="1631354"/>
                <a:pt x="1319589" y="1631354"/>
                <a:pt x="1315847" y="1631354"/>
              </a:cubicBezTo>
              <a:cubicBezTo>
                <a:pt x="1296198" y="1631354"/>
                <a:pt x="1280292" y="1635091"/>
                <a:pt x="1280292" y="1635091"/>
              </a:cubicBezTo>
              <a:cubicBezTo>
                <a:pt x="1280292" y="1635091"/>
                <a:pt x="1296198" y="1638828"/>
                <a:pt x="1315847" y="1638828"/>
              </a:cubicBezTo>
              <a:cubicBezTo>
                <a:pt x="1319589" y="1638828"/>
                <a:pt x="1323332" y="1638828"/>
                <a:pt x="1327074" y="1638828"/>
              </a:cubicBezTo>
              <a:cubicBezTo>
                <a:pt x="1320525" y="1644434"/>
                <a:pt x="1307426" y="1653777"/>
                <a:pt x="1292455" y="1653777"/>
              </a:cubicBezTo>
              <a:cubicBezTo>
                <a:pt x="1270936" y="1653777"/>
                <a:pt x="1254094" y="1635091"/>
                <a:pt x="1254094" y="1635091"/>
              </a:cubicBezTo>
              <a:cubicBezTo>
                <a:pt x="1254094" y="1635091"/>
                <a:pt x="1270936" y="1617340"/>
                <a:pt x="1292455" y="1617340"/>
              </a:cubicBezTo>
              <a:close/>
              <a:moveTo>
                <a:pt x="1563792" y="1617340"/>
              </a:moveTo>
              <a:cubicBezTo>
                <a:pt x="1585312" y="1617340"/>
                <a:pt x="1602153" y="1635091"/>
                <a:pt x="1602153" y="1635091"/>
              </a:cubicBezTo>
              <a:cubicBezTo>
                <a:pt x="1602153" y="1635091"/>
                <a:pt x="1585312" y="1653777"/>
                <a:pt x="1563792" y="1653777"/>
              </a:cubicBezTo>
              <a:cubicBezTo>
                <a:pt x="1547886" y="1653777"/>
                <a:pt x="1534787" y="1644434"/>
                <a:pt x="1529173" y="1638828"/>
              </a:cubicBezTo>
              <a:cubicBezTo>
                <a:pt x="1532916" y="1638828"/>
                <a:pt x="1536658" y="1638828"/>
                <a:pt x="1540401" y="1638828"/>
              </a:cubicBezTo>
              <a:cubicBezTo>
                <a:pt x="1560049" y="1638828"/>
                <a:pt x="1575020" y="1635091"/>
                <a:pt x="1575020" y="1635091"/>
              </a:cubicBezTo>
              <a:cubicBezTo>
                <a:pt x="1575020" y="1635091"/>
                <a:pt x="1560049" y="1631354"/>
                <a:pt x="1540401" y="1631354"/>
              </a:cubicBezTo>
              <a:cubicBezTo>
                <a:pt x="1536658" y="1631354"/>
                <a:pt x="1532916" y="1631354"/>
                <a:pt x="1529173" y="1632288"/>
              </a:cubicBezTo>
              <a:cubicBezTo>
                <a:pt x="1534787" y="1626683"/>
                <a:pt x="1547886" y="1617340"/>
                <a:pt x="1563792" y="1617340"/>
              </a:cubicBezTo>
              <a:close/>
              <a:moveTo>
                <a:pt x="1675319" y="1617340"/>
              </a:moveTo>
              <a:cubicBezTo>
                <a:pt x="1690290" y="1617340"/>
                <a:pt x="1703389" y="1626683"/>
                <a:pt x="1709938" y="1632288"/>
              </a:cubicBezTo>
              <a:cubicBezTo>
                <a:pt x="1706196" y="1631354"/>
                <a:pt x="1702453" y="1631354"/>
                <a:pt x="1698711" y="1631354"/>
              </a:cubicBezTo>
              <a:cubicBezTo>
                <a:pt x="1679062" y="1631354"/>
                <a:pt x="1663156" y="1635091"/>
                <a:pt x="1663156" y="1635091"/>
              </a:cubicBezTo>
              <a:cubicBezTo>
                <a:pt x="1663156" y="1635091"/>
                <a:pt x="1679062" y="1638828"/>
                <a:pt x="1698711" y="1638828"/>
              </a:cubicBezTo>
              <a:cubicBezTo>
                <a:pt x="1702453" y="1638828"/>
                <a:pt x="1706196" y="1638828"/>
                <a:pt x="1709938" y="1638828"/>
              </a:cubicBezTo>
              <a:cubicBezTo>
                <a:pt x="1703389" y="1644434"/>
                <a:pt x="1690290" y="1653777"/>
                <a:pt x="1675319" y="1653777"/>
              </a:cubicBezTo>
              <a:cubicBezTo>
                <a:pt x="1653800" y="1653777"/>
                <a:pt x="1636958" y="1635091"/>
                <a:pt x="1636958" y="1635091"/>
              </a:cubicBezTo>
              <a:cubicBezTo>
                <a:pt x="1636958" y="1635091"/>
                <a:pt x="1653800" y="1617340"/>
                <a:pt x="1675319" y="1617340"/>
              </a:cubicBezTo>
              <a:close/>
              <a:moveTo>
                <a:pt x="1946656" y="1617340"/>
              </a:moveTo>
              <a:cubicBezTo>
                <a:pt x="1968176" y="1617340"/>
                <a:pt x="1985017" y="1635091"/>
                <a:pt x="1985017" y="1635091"/>
              </a:cubicBezTo>
              <a:cubicBezTo>
                <a:pt x="1985017" y="1635091"/>
                <a:pt x="1968176" y="1653777"/>
                <a:pt x="1946656" y="1653777"/>
              </a:cubicBezTo>
              <a:cubicBezTo>
                <a:pt x="1930750" y="1653777"/>
                <a:pt x="1917651" y="1644434"/>
                <a:pt x="1912037" y="1638828"/>
              </a:cubicBezTo>
              <a:cubicBezTo>
                <a:pt x="1915780" y="1638828"/>
                <a:pt x="1919522" y="1638828"/>
                <a:pt x="1923265" y="1638828"/>
              </a:cubicBezTo>
              <a:cubicBezTo>
                <a:pt x="1942913" y="1638828"/>
                <a:pt x="1957884" y="1635091"/>
                <a:pt x="1957884" y="1635091"/>
              </a:cubicBezTo>
              <a:cubicBezTo>
                <a:pt x="1957884" y="1635091"/>
                <a:pt x="1942913" y="1631354"/>
                <a:pt x="1923265" y="1631354"/>
              </a:cubicBezTo>
              <a:cubicBezTo>
                <a:pt x="1919522" y="1631354"/>
                <a:pt x="1915780" y="1631354"/>
                <a:pt x="1912037" y="1632288"/>
              </a:cubicBezTo>
              <a:cubicBezTo>
                <a:pt x="1917651" y="1626683"/>
                <a:pt x="1930750" y="1617340"/>
                <a:pt x="1946656" y="1617340"/>
              </a:cubicBezTo>
              <a:close/>
              <a:moveTo>
                <a:pt x="2058184" y="1617340"/>
              </a:moveTo>
              <a:cubicBezTo>
                <a:pt x="2073155" y="1617340"/>
                <a:pt x="2086254" y="1626683"/>
                <a:pt x="2092803" y="1632288"/>
              </a:cubicBezTo>
              <a:cubicBezTo>
                <a:pt x="2089061" y="1631354"/>
                <a:pt x="2085318" y="1631354"/>
                <a:pt x="2081576" y="1631354"/>
              </a:cubicBezTo>
              <a:cubicBezTo>
                <a:pt x="2061927" y="1631354"/>
                <a:pt x="2046021" y="1635091"/>
                <a:pt x="2046021" y="1635091"/>
              </a:cubicBezTo>
              <a:cubicBezTo>
                <a:pt x="2046021" y="1635091"/>
                <a:pt x="2061927" y="1638828"/>
                <a:pt x="2081576" y="1638828"/>
              </a:cubicBezTo>
              <a:cubicBezTo>
                <a:pt x="2085318" y="1638828"/>
                <a:pt x="2089061" y="1638828"/>
                <a:pt x="2092803" y="1638828"/>
              </a:cubicBezTo>
              <a:cubicBezTo>
                <a:pt x="2086254" y="1644434"/>
                <a:pt x="2073155" y="1653777"/>
                <a:pt x="2058184" y="1653777"/>
              </a:cubicBezTo>
              <a:cubicBezTo>
                <a:pt x="2036665" y="1653777"/>
                <a:pt x="2019823" y="1635091"/>
                <a:pt x="2019823" y="1635091"/>
              </a:cubicBezTo>
              <a:cubicBezTo>
                <a:pt x="2019823" y="1635091"/>
                <a:pt x="2036665" y="1617340"/>
                <a:pt x="2058184" y="1617340"/>
              </a:cubicBezTo>
              <a:close/>
              <a:moveTo>
                <a:pt x="2329521" y="1617340"/>
              </a:moveTo>
              <a:cubicBezTo>
                <a:pt x="2351041" y="1617340"/>
                <a:pt x="2367882" y="1635091"/>
                <a:pt x="2367882" y="1635091"/>
              </a:cubicBezTo>
              <a:cubicBezTo>
                <a:pt x="2367882" y="1635091"/>
                <a:pt x="2351041" y="1653777"/>
                <a:pt x="2329521" y="1653777"/>
              </a:cubicBezTo>
              <a:cubicBezTo>
                <a:pt x="2313615" y="1653777"/>
                <a:pt x="2300516" y="1644434"/>
                <a:pt x="2294902" y="1638828"/>
              </a:cubicBezTo>
              <a:cubicBezTo>
                <a:pt x="2298645" y="1638828"/>
                <a:pt x="2302387" y="1638828"/>
                <a:pt x="2306130" y="1638828"/>
              </a:cubicBezTo>
              <a:cubicBezTo>
                <a:pt x="2325778" y="1638828"/>
                <a:pt x="2340749" y="1635091"/>
                <a:pt x="2340749" y="1635091"/>
              </a:cubicBezTo>
              <a:cubicBezTo>
                <a:pt x="2340749" y="1635091"/>
                <a:pt x="2325778" y="1631354"/>
                <a:pt x="2306130" y="1631354"/>
              </a:cubicBezTo>
              <a:cubicBezTo>
                <a:pt x="2302387" y="1631354"/>
                <a:pt x="2298645" y="1631354"/>
                <a:pt x="2294902" y="1632288"/>
              </a:cubicBezTo>
              <a:cubicBezTo>
                <a:pt x="2300516" y="1626683"/>
                <a:pt x="2313615" y="1617340"/>
                <a:pt x="2329521" y="1617340"/>
              </a:cubicBezTo>
              <a:close/>
              <a:moveTo>
                <a:pt x="2441049" y="1617340"/>
              </a:moveTo>
              <a:cubicBezTo>
                <a:pt x="2456020" y="1617340"/>
                <a:pt x="2469119" y="1626683"/>
                <a:pt x="2475668" y="1632288"/>
              </a:cubicBezTo>
              <a:cubicBezTo>
                <a:pt x="2471926" y="1631354"/>
                <a:pt x="2468183" y="1631354"/>
                <a:pt x="2464441" y="1631354"/>
              </a:cubicBezTo>
              <a:cubicBezTo>
                <a:pt x="2444792" y="1631354"/>
                <a:pt x="2428886" y="1635091"/>
                <a:pt x="2428886" y="1635091"/>
              </a:cubicBezTo>
              <a:cubicBezTo>
                <a:pt x="2428886" y="1635091"/>
                <a:pt x="2444792" y="1638828"/>
                <a:pt x="2464441" y="1638828"/>
              </a:cubicBezTo>
              <a:cubicBezTo>
                <a:pt x="2468183" y="1638828"/>
                <a:pt x="2471926" y="1638828"/>
                <a:pt x="2475668" y="1638828"/>
              </a:cubicBezTo>
              <a:cubicBezTo>
                <a:pt x="2469119" y="1644434"/>
                <a:pt x="2456020" y="1653777"/>
                <a:pt x="2441049" y="1653777"/>
              </a:cubicBezTo>
              <a:cubicBezTo>
                <a:pt x="2419530" y="1653777"/>
                <a:pt x="2402688" y="1635091"/>
                <a:pt x="2402688" y="1635091"/>
              </a:cubicBezTo>
              <a:cubicBezTo>
                <a:pt x="2402688" y="1635091"/>
                <a:pt x="2419530" y="1617340"/>
                <a:pt x="2441049" y="1617340"/>
              </a:cubicBezTo>
              <a:close/>
              <a:moveTo>
                <a:pt x="2712385" y="1617340"/>
              </a:moveTo>
              <a:cubicBezTo>
                <a:pt x="2733906" y="1617340"/>
                <a:pt x="2750747" y="1635091"/>
                <a:pt x="2750747" y="1635091"/>
              </a:cubicBezTo>
              <a:cubicBezTo>
                <a:pt x="2750747" y="1635091"/>
                <a:pt x="2733906" y="1653777"/>
                <a:pt x="2712385" y="1653777"/>
              </a:cubicBezTo>
              <a:cubicBezTo>
                <a:pt x="2696479" y="1653777"/>
                <a:pt x="2683380" y="1644434"/>
                <a:pt x="2677767" y="1638828"/>
              </a:cubicBezTo>
              <a:cubicBezTo>
                <a:pt x="2681510" y="1638828"/>
                <a:pt x="2685252" y="1638828"/>
                <a:pt x="2688995" y="1638828"/>
              </a:cubicBezTo>
              <a:cubicBezTo>
                <a:pt x="2708643" y="1638828"/>
                <a:pt x="2723613" y="1635091"/>
                <a:pt x="2723613" y="1635091"/>
              </a:cubicBezTo>
              <a:cubicBezTo>
                <a:pt x="2723613" y="1635091"/>
                <a:pt x="2708643" y="1631354"/>
                <a:pt x="2688995" y="1631354"/>
              </a:cubicBezTo>
              <a:cubicBezTo>
                <a:pt x="2685252" y="1631354"/>
                <a:pt x="2681510" y="1631354"/>
                <a:pt x="2677767" y="1632288"/>
              </a:cubicBezTo>
              <a:cubicBezTo>
                <a:pt x="2683380" y="1626683"/>
                <a:pt x="2696479" y="1617340"/>
                <a:pt x="2712385" y="1617340"/>
              </a:cubicBezTo>
              <a:close/>
              <a:moveTo>
                <a:pt x="2823914" y="1617340"/>
              </a:moveTo>
              <a:cubicBezTo>
                <a:pt x="2838884" y="1617340"/>
                <a:pt x="2851984" y="1626683"/>
                <a:pt x="2858533" y="1632288"/>
              </a:cubicBezTo>
              <a:cubicBezTo>
                <a:pt x="2854790" y="1631354"/>
                <a:pt x="2851048" y="1631354"/>
                <a:pt x="2847305" y="1631354"/>
              </a:cubicBezTo>
              <a:cubicBezTo>
                <a:pt x="2827657" y="1631354"/>
                <a:pt x="2811751" y="1635091"/>
                <a:pt x="2811751" y="1635091"/>
              </a:cubicBezTo>
              <a:cubicBezTo>
                <a:pt x="2811751" y="1635091"/>
                <a:pt x="2827657" y="1638828"/>
                <a:pt x="2847305" y="1638828"/>
              </a:cubicBezTo>
              <a:cubicBezTo>
                <a:pt x="2851048" y="1638828"/>
                <a:pt x="2854790" y="1638828"/>
                <a:pt x="2858533" y="1638828"/>
              </a:cubicBezTo>
              <a:cubicBezTo>
                <a:pt x="2851984" y="1644434"/>
                <a:pt x="2838884" y="1653777"/>
                <a:pt x="2823914" y="1653777"/>
              </a:cubicBezTo>
              <a:cubicBezTo>
                <a:pt x="2802395" y="1653777"/>
                <a:pt x="2785553" y="1635091"/>
                <a:pt x="2785553" y="1635091"/>
              </a:cubicBezTo>
              <a:cubicBezTo>
                <a:pt x="2785553" y="1635091"/>
                <a:pt x="2802395" y="1617340"/>
                <a:pt x="2823914" y="1617340"/>
              </a:cubicBezTo>
              <a:close/>
              <a:moveTo>
                <a:pt x="3095251" y="1617340"/>
              </a:moveTo>
              <a:cubicBezTo>
                <a:pt x="3116770" y="1617340"/>
                <a:pt x="3133612" y="1635091"/>
                <a:pt x="3133612" y="1635091"/>
              </a:cubicBezTo>
              <a:cubicBezTo>
                <a:pt x="3133612" y="1635091"/>
                <a:pt x="3116770" y="1653777"/>
                <a:pt x="3095251" y="1653777"/>
              </a:cubicBezTo>
              <a:cubicBezTo>
                <a:pt x="3079345" y="1653777"/>
                <a:pt x="3066246" y="1644434"/>
                <a:pt x="3060632" y="1638828"/>
              </a:cubicBezTo>
              <a:cubicBezTo>
                <a:pt x="3064375" y="1638828"/>
                <a:pt x="3068117" y="1638828"/>
                <a:pt x="3071859" y="1638828"/>
              </a:cubicBezTo>
              <a:cubicBezTo>
                <a:pt x="3091508" y="1638828"/>
                <a:pt x="3106478" y="1635091"/>
                <a:pt x="3106478" y="1635091"/>
              </a:cubicBezTo>
              <a:cubicBezTo>
                <a:pt x="3106478" y="1635091"/>
                <a:pt x="3091508" y="1631354"/>
                <a:pt x="3071859" y="1631354"/>
              </a:cubicBezTo>
              <a:cubicBezTo>
                <a:pt x="3068117" y="1631354"/>
                <a:pt x="3064375" y="1631354"/>
                <a:pt x="3060632" y="1632288"/>
              </a:cubicBezTo>
              <a:cubicBezTo>
                <a:pt x="3066246" y="1626683"/>
                <a:pt x="3079345" y="1617340"/>
                <a:pt x="3095251" y="1617340"/>
              </a:cubicBezTo>
              <a:close/>
              <a:moveTo>
                <a:pt x="3206779" y="1617340"/>
              </a:moveTo>
              <a:cubicBezTo>
                <a:pt x="3221749" y="1617340"/>
                <a:pt x="3234848" y="1626683"/>
                <a:pt x="3241398" y="1632288"/>
              </a:cubicBezTo>
              <a:cubicBezTo>
                <a:pt x="3237656" y="1631354"/>
                <a:pt x="3233913" y="1631354"/>
                <a:pt x="3230170" y="1631354"/>
              </a:cubicBezTo>
              <a:cubicBezTo>
                <a:pt x="3210521" y="1631354"/>
                <a:pt x="3194616" y="1635091"/>
                <a:pt x="3194616" y="1635091"/>
              </a:cubicBezTo>
              <a:cubicBezTo>
                <a:pt x="3194616" y="1635091"/>
                <a:pt x="3210521" y="1638828"/>
                <a:pt x="3230170" y="1638828"/>
              </a:cubicBezTo>
              <a:cubicBezTo>
                <a:pt x="3233913" y="1638828"/>
                <a:pt x="3237656" y="1638828"/>
                <a:pt x="3241398" y="1638828"/>
              </a:cubicBezTo>
              <a:cubicBezTo>
                <a:pt x="3234848" y="1644434"/>
                <a:pt x="3221749" y="1653777"/>
                <a:pt x="3206779" y="1653777"/>
              </a:cubicBezTo>
              <a:cubicBezTo>
                <a:pt x="3185259" y="1653777"/>
                <a:pt x="3168418" y="1635091"/>
                <a:pt x="3168418" y="1635091"/>
              </a:cubicBezTo>
              <a:cubicBezTo>
                <a:pt x="3168418" y="1635091"/>
                <a:pt x="3185259" y="1617340"/>
                <a:pt x="3206779" y="1617340"/>
              </a:cubicBezTo>
              <a:close/>
              <a:moveTo>
                <a:pt x="3478116" y="1617340"/>
              </a:moveTo>
              <a:cubicBezTo>
                <a:pt x="3499635" y="1617340"/>
                <a:pt x="3516477" y="1635091"/>
                <a:pt x="3516477" y="1635091"/>
              </a:cubicBezTo>
              <a:cubicBezTo>
                <a:pt x="3516477" y="1635091"/>
                <a:pt x="3499635" y="1653777"/>
                <a:pt x="3478116" y="1653777"/>
              </a:cubicBezTo>
              <a:cubicBezTo>
                <a:pt x="3462210" y="1653777"/>
                <a:pt x="3449111" y="1644434"/>
                <a:pt x="3443496" y="1638828"/>
              </a:cubicBezTo>
              <a:cubicBezTo>
                <a:pt x="3447239" y="1638828"/>
                <a:pt x="3450982" y="1638828"/>
                <a:pt x="3454724" y="1638828"/>
              </a:cubicBezTo>
              <a:cubicBezTo>
                <a:pt x="3474373" y="1638828"/>
                <a:pt x="3489343" y="1635091"/>
                <a:pt x="3489343" y="1635091"/>
              </a:cubicBezTo>
              <a:cubicBezTo>
                <a:pt x="3489343" y="1635091"/>
                <a:pt x="3474373" y="1631354"/>
                <a:pt x="3454724" y="1631354"/>
              </a:cubicBezTo>
              <a:cubicBezTo>
                <a:pt x="3450982" y="1631354"/>
                <a:pt x="3447239" y="1631354"/>
                <a:pt x="3443496" y="1632288"/>
              </a:cubicBezTo>
              <a:cubicBezTo>
                <a:pt x="3449111" y="1626683"/>
                <a:pt x="3462210" y="1617340"/>
                <a:pt x="3478116" y="1617340"/>
              </a:cubicBezTo>
              <a:close/>
              <a:moveTo>
                <a:pt x="3589644" y="1617340"/>
              </a:moveTo>
              <a:cubicBezTo>
                <a:pt x="3604614" y="1617340"/>
                <a:pt x="3617713" y="1626683"/>
                <a:pt x="3624263" y="1632288"/>
              </a:cubicBezTo>
              <a:cubicBezTo>
                <a:pt x="3620516" y="1631354"/>
                <a:pt x="3616776" y="1631354"/>
                <a:pt x="3613035" y="1631354"/>
              </a:cubicBezTo>
              <a:cubicBezTo>
                <a:pt x="3593387" y="1631354"/>
                <a:pt x="3577481" y="1635091"/>
                <a:pt x="3577481" y="1635091"/>
              </a:cubicBezTo>
              <a:cubicBezTo>
                <a:pt x="3577481" y="1635091"/>
                <a:pt x="3593387" y="1638828"/>
                <a:pt x="3613035" y="1638828"/>
              </a:cubicBezTo>
              <a:cubicBezTo>
                <a:pt x="3616776" y="1638828"/>
                <a:pt x="3620516" y="1638828"/>
                <a:pt x="3624263" y="1638828"/>
              </a:cubicBezTo>
              <a:cubicBezTo>
                <a:pt x="3617713" y="1644434"/>
                <a:pt x="3604614" y="1653777"/>
                <a:pt x="3589644" y="1653777"/>
              </a:cubicBezTo>
              <a:cubicBezTo>
                <a:pt x="3568124" y="1653777"/>
                <a:pt x="3551283" y="1635091"/>
                <a:pt x="3551283" y="1635091"/>
              </a:cubicBezTo>
              <a:cubicBezTo>
                <a:pt x="3551283" y="1635091"/>
                <a:pt x="3568124" y="1617340"/>
                <a:pt x="3589644" y="1617340"/>
              </a:cubicBezTo>
              <a:close/>
              <a:moveTo>
                <a:pt x="3860981" y="1617340"/>
              </a:moveTo>
              <a:cubicBezTo>
                <a:pt x="3882497" y="1617340"/>
                <a:pt x="3899339" y="1635091"/>
                <a:pt x="3899339" y="1635091"/>
              </a:cubicBezTo>
              <a:cubicBezTo>
                <a:pt x="3899339" y="1635091"/>
                <a:pt x="3882497" y="1653777"/>
                <a:pt x="3860981" y="1653777"/>
              </a:cubicBezTo>
              <a:cubicBezTo>
                <a:pt x="3845073" y="1653777"/>
                <a:pt x="3831972" y="1644434"/>
                <a:pt x="3826361" y="1638828"/>
              </a:cubicBezTo>
              <a:cubicBezTo>
                <a:pt x="3830101" y="1638828"/>
                <a:pt x="3833843" y="1638828"/>
                <a:pt x="3837589" y="1638828"/>
              </a:cubicBezTo>
              <a:cubicBezTo>
                <a:pt x="3857234" y="1638828"/>
                <a:pt x="3872206" y="1635091"/>
                <a:pt x="3872206" y="1635091"/>
              </a:cubicBezTo>
              <a:cubicBezTo>
                <a:pt x="3872206" y="1635091"/>
                <a:pt x="3857234" y="1631354"/>
                <a:pt x="3837589" y="1631354"/>
              </a:cubicBezTo>
              <a:cubicBezTo>
                <a:pt x="3833843" y="1631354"/>
                <a:pt x="3830101" y="1631354"/>
                <a:pt x="3826361" y="1632288"/>
              </a:cubicBezTo>
              <a:cubicBezTo>
                <a:pt x="3831972" y="1626683"/>
                <a:pt x="3845073" y="1617340"/>
                <a:pt x="3860981" y="1617340"/>
              </a:cubicBezTo>
              <a:close/>
              <a:moveTo>
                <a:pt x="364204" y="1615238"/>
              </a:moveTo>
              <a:cubicBezTo>
                <a:pt x="370052" y="1616406"/>
                <a:pt x="374964" y="1619676"/>
                <a:pt x="377771" y="1624814"/>
              </a:cubicBezTo>
              <a:cubicBezTo>
                <a:pt x="383385" y="1635091"/>
                <a:pt x="376836" y="1649106"/>
                <a:pt x="364672" y="1655646"/>
              </a:cubicBezTo>
              <a:cubicBezTo>
                <a:pt x="351573" y="1663120"/>
                <a:pt x="336603" y="1659383"/>
                <a:pt x="330989" y="1649106"/>
              </a:cubicBezTo>
              <a:cubicBezTo>
                <a:pt x="325375" y="1638828"/>
                <a:pt x="331925" y="1624814"/>
                <a:pt x="345024" y="1618274"/>
              </a:cubicBezTo>
              <a:cubicBezTo>
                <a:pt x="351573" y="1615004"/>
                <a:pt x="358357" y="1614070"/>
                <a:pt x="364204" y="1615238"/>
              </a:cubicBezTo>
              <a:close/>
              <a:moveTo>
                <a:pt x="747069" y="1615238"/>
              </a:moveTo>
              <a:cubicBezTo>
                <a:pt x="752917" y="1616406"/>
                <a:pt x="757829" y="1619676"/>
                <a:pt x="760636" y="1624814"/>
              </a:cubicBezTo>
              <a:cubicBezTo>
                <a:pt x="766250" y="1635091"/>
                <a:pt x="759700" y="1649106"/>
                <a:pt x="747537" y="1655646"/>
              </a:cubicBezTo>
              <a:cubicBezTo>
                <a:pt x="734438" y="1663120"/>
                <a:pt x="719468" y="1659383"/>
                <a:pt x="713854" y="1649106"/>
              </a:cubicBezTo>
              <a:cubicBezTo>
                <a:pt x="708240" y="1638828"/>
                <a:pt x="714790" y="1624814"/>
                <a:pt x="727889" y="1618274"/>
              </a:cubicBezTo>
              <a:cubicBezTo>
                <a:pt x="734438" y="1615004"/>
                <a:pt x="741221" y="1614070"/>
                <a:pt x="747069" y="1615238"/>
              </a:cubicBezTo>
              <a:close/>
              <a:moveTo>
                <a:pt x="1129934" y="1615238"/>
              </a:moveTo>
              <a:cubicBezTo>
                <a:pt x="1135782" y="1616406"/>
                <a:pt x="1140694" y="1619676"/>
                <a:pt x="1143501" y="1624814"/>
              </a:cubicBezTo>
              <a:cubicBezTo>
                <a:pt x="1149115" y="1635091"/>
                <a:pt x="1142565" y="1649106"/>
                <a:pt x="1130402" y="1655646"/>
              </a:cubicBezTo>
              <a:cubicBezTo>
                <a:pt x="1117303" y="1663120"/>
                <a:pt x="1102333" y="1659383"/>
                <a:pt x="1096719" y="1649106"/>
              </a:cubicBezTo>
              <a:cubicBezTo>
                <a:pt x="1091105" y="1638828"/>
                <a:pt x="1097655" y="1624814"/>
                <a:pt x="1110754" y="1618274"/>
              </a:cubicBezTo>
              <a:cubicBezTo>
                <a:pt x="1117303" y="1615004"/>
                <a:pt x="1124086" y="1614070"/>
                <a:pt x="1129934" y="1615238"/>
              </a:cubicBezTo>
              <a:close/>
              <a:moveTo>
                <a:pt x="1512799" y="1615238"/>
              </a:moveTo>
              <a:cubicBezTo>
                <a:pt x="1518647" y="1616406"/>
                <a:pt x="1523559" y="1619676"/>
                <a:pt x="1526366" y="1624814"/>
              </a:cubicBezTo>
              <a:cubicBezTo>
                <a:pt x="1531980" y="1635091"/>
                <a:pt x="1525430" y="1649106"/>
                <a:pt x="1513267" y="1655646"/>
              </a:cubicBezTo>
              <a:cubicBezTo>
                <a:pt x="1500168" y="1663120"/>
                <a:pt x="1485198" y="1659383"/>
                <a:pt x="1479584" y="1649106"/>
              </a:cubicBezTo>
              <a:cubicBezTo>
                <a:pt x="1473970" y="1638828"/>
                <a:pt x="1480520" y="1624814"/>
                <a:pt x="1493619" y="1618274"/>
              </a:cubicBezTo>
              <a:cubicBezTo>
                <a:pt x="1500168" y="1615004"/>
                <a:pt x="1506951" y="1614070"/>
                <a:pt x="1512799" y="1615238"/>
              </a:cubicBezTo>
              <a:close/>
              <a:moveTo>
                <a:pt x="1895663" y="1615238"/>
              </a:moveTo>
              <a:cubicBezTo>
                <a:pt x="1901511" y="1616406"/>
                <a:pt x="1906423" y="1619676"/>
                <a:pt x="1909230" y="1624814"/>
              </a:cubicBezTo>
              <a:cubicBezTo>
                <a:pt x="1914844" y="1635091"/>
                <a:pt x="1908294" y="1649106"/>
                <a:pt x="1896131" y="1655646"/>
              </a:cubicBezTo>
              <a:cubicBezTo>
                <a:pt x="1883032" y="1663120"/>
                <a:pt x="1868062" y="1659383"/>
                <a:pt x="1862448" y="1649106"/>
              </a:cubicBezTo>
              <a:cubicBezTo>
                <a:pt x="1856834" y="1638828"/>
                <a:pt x="1863384" y="1624814"/>
                <a:pt x="1876483" y="1618274"/>
              </a:cubicBezTo>
              <a:cubicBezTo>
                <a:pt x="1883032" y="1615004"/>
                <a:pt x="1889815" y="1614070"/>
                <a:pt x="1895663" y="1615238"/>
              </a:cubicBezTo>
              <a:close/>
              <a:moveTo>
                <a:pt x="2278528" y="1615238"/>
              </a:moveTo>
              <a:cubicBezTo>
                <a:pt x="2284376" y="1616406"/>
                <a:pt x="2289288" y="1619676"/>
                <a:pt x="2292095" y="1624814"/>
              </a:cubicBezTo>
              <a:cubicBezTo>
                <a:pt x="2297709" y="1635091"/>
                <a:pt x="2291159" y="1649106"/>
                <a:pt x="2278996" y="1655646"/>
              </a:cubicBezTo>
              <a:cubicBezTo>
                <a:pt x="2265897" y="1663120"/>
                <a:pt x="2250927" y="1659383"/>
                <a:pt x="2245313" y="1649106"/>
              </a:cubicBezTo>
              <a:cubicBezTo>
                <a:pt x="2239699" y="1638828"/>
                <a:pt x="2246249" y="1624814"/>
                <a:pt x="2259348" y="1618274"/>
              </a:cubicBezTo>
              <a:cubicBezTo>
                <a:pt x="2265897" y="1615004"/>
                <a:pt x="2272680" y="1614070"/>
                <a:pt x="2278528" y="1615238"/>
              </a:cubicBezTo>
              <a:close/>
              <a:moveTo>
                <a:pt x="2661393" y="1615238"/>
              </a:moveTo>
              <a:cubicBezTo>
                <a:pt x="2667240" y="1616406"/>
                <a:pt x="2672153" y="1619676"/>
                <a:pt x="2674960" y="1624814"/>
              </a:cubicBezTo>
              <a:cubicBezTo>
                <a:pt x="2680574" y="1635091"/>
                <a:pt x="2674024" y="1649106"/>
                <a:pt x="2661861" y="1655646"/>
              </a:cubicBezTo>
              <a:cubicBezTo>
                <a:pt x="2648762" y="1663120"/>
                <a:pt x="2633791" y="1659383"/>
                <a:pt x="2628178" y="1649106"/>
              </a:cubicBezTo>
              <a:cubicBezTo>
                <a:pt x="2622564" y="1638828"/>
                <a:pt x="2629113" y="1624814"/>
                <a:pt x="2642212" y="1618274"/>
              </a:cubicBezTo>
              <a:cubicBezTo>
                <a:pt x="2648762" y="1615004"/>
                <a:pt x="2655545" y="1614070"/>
                <a:pt x="2661393" y="1615238"/>
              </a:cubicBezTo>
              <a:close/>
              <a:moveTo>
                <a:pt x="3044258" y="1615238"/>
              </a:moveTo>
              <a:cubicBezTo>
                <a:pt x="3050106" y="1616406"/>
                <a:pt x="3055018" y="1619676"/>
                <a:pt x="3057825" y="1624814"/>
              </a:cubicBezTo>
              <a:cubicBezTo>
                <a:pt x="3063438" y="1635091"/>
                <a:pt x="3056889" y="1649106"/>
                <a:pt x="3044726" y="1655646"/>
              </a:cubicBezTo>
              <a:cubicBezTo>
                <a:pt x="3031627" y="1663120"/>
                <a:pt x="3016657" y="1659383"/>
                <a:pt x="3011043" y="1649106"/>
              </a:cubicBezTo>
              <a:cubicBezTo>
                <a:pt x="3005428" y="1638828"/>
                <a:pt x="3011979" y="1624814"/>
                <a:pt x="3025077" y="1618274"/>
              </a:cubicBezTo>
              <a:cubicBezTo>
                <a:pt x="3031627" y="1615004"/>
                <a:pt x="3038410" y="1614070"/>
                <a:pt x="3044258" y="1615238"/>
              </a:cubicBezTo>
              <a:close/>
              <a:moveTo>
                <a:pt x="3427123" y="1615238"/>
              </a:moveTo>
              <a:cubicBezTo>
                <a:pt x="3432971" y="1616406"/>
                <a:pt x="3437883" y="1619676"/>
                <a:pt x="3440690" y="1624814"/>
              </a:cubicBezTo>
              <a:cubicBezTo>
                <a:pt x="3446304" y="1635091"/>
                <a:pt x="3439754" y="1649106"/>
                <a:pt x="3427591" y="1655646"/>
              </a:cubicBezTo>
              <a:cubicBezTo>
                <a:pt x="3414492" y="1663120"/>
                <a:pt x="3399522" y="1659383"/>
                <a:pt x="3393908" y="1649106"/>
              </a:cubicBezTo>
              <a:cubicBezTo>
                <a:pt x="3388294" y="1638828"/>
                <a:pt x="3394844" y="1624814"/>
                <a:pt x="3407943" y="1618274"/>
              </a:cubicBezTo>
              <a:cubicBezTo>
                <a:pt x="3414492" y="1615004"/>
                <a:pt x="3421275" y="1614070"/>
                <a:pt x="3427123" y="1615238"/>
              </a:cubicBezTo>
              <a:close/>
              <a:moveTo>
                <a:pt x="3809987" y="1615238"/>
              </a:moveTo>
              <a:cubicBezTo>
                <a:pt x="3815836" y="1616406"/>
                <a:pt x="3820748" y="1619676"/>
                <a:pt x="3823551" y="1624814"/>
              </a:cubicBezTo>
              <a:cubicBezTo>
                <a:pt x="3829168" y="1635091"/>
                <a:pt x="3822618" y="1649106"/>
                <a:pt x="3810455" y="1655646"/>
              </a:cubicBezTo>
              <a:cubicBezTo>
                <a:pt x="3797356" y="1663120"/>
                <a:pt x="3782385" y="1659383"/>
                <a:pt x="3776772" y="1649106"/>
              </a:cubicBezTo>
              <a:cubicBezTo>
                <a:pt x="3771155" y="1638828"/>
                <a:pt x="3777704" y="1624814"/>
                <a:pt x="3790807" y="1618274"/>
              </a:cubicBezTo>
              <a:cubicBezTo>
                <a:pt x="3797356" y="1615004"/>
                <a:pt x="3804139" y="1614070"/>
                <a:pt x="3809987" y="1615238"/>
              </a:cubicBezTo>
              <a:close/>
              <a:moveTo>
                <a:pt x="279529" y="1584640"/>
              </a:moveTo>
              <a:cubicBezTo>
                <a:pt x="288885" y="1584640"/>
                <a:pt x="297306" y="1594917"/>
                <a:pt x="297306" y="1607063"/>
              </a:cubicBezTo>
              <a:cubicBezTo>
                <a:pt x="297306" y="1620143"/>
                <a:pt x="288885" y="1630420"/>
                <a:pt x="279529" y="1630420"/>
              </a:cubicBezTo>
              <a:cubicBezTo>
                <a:pt x="269237" y="1630420"/>
                <a:pt x="261752" y="1620143"/>
                <a:pt x="261752" y="1607063"/>
              </a:cubicBezTo>
              <a:cubicBezTo>
                <a:pt x="261752" y="1594917"/>
                <a:pt x="269237" y="1584640"/>
                <a:pt x="279529" y="1584640"/>
              </a:cubicBezTo>
              <a:close/>
              <a:moveTo>
                <a:pt x="662394" y="1584640"/>
              </a:moveTo>
              <a:cubicBezTo>
                <a:pt x="671750" y="1584640"/>
                <a:pt x="680171" y="1594917"/>
                <a:pt x="680171" y="1607063"/>
              </a:cubicBezTo>
              <a:cubicBezTo>
                <a:pt x="680171" y="1620143"/>
                <a:pt x="671750" y="1630420"/>
                <a:pt x="662394" y="1630420"/>
              </a:cubicBezTo>
              <a:cubicBezTo>
                <a:pt x="652102" y="1630420"/>
                <a:pt x="644616" y="1620143"/>
                <a:pt x="644616" y="1607063"/>
              </a:cubicBezTo>
              <a:cubicBezTo>
                <a:pt x="644616" y="1594917"/>
                <a:pt x="652102" y="1584640"/>
                <a:pt x="662394" y="1584640"/>
              </a:cubicBezTo>
              <a:close/>
              <a:moveTo>
                <a:pt x="1045259" y="1584640"/>
              </a:moveTo>
              <a:cubicBezTo>
                <a:pt x="1054615" y="1584640"/>
                <a:pt x="1063036" y="1594917"/>
                <a:pt x="1063036" y="1607063"/>
              </a:cubicBezTo>
              <a:cubicBezTo>
                <a:pt x="1063036" y="1620143"/>
                <a:pt x="1054615" y="1630420"/>
                <a:pt x="1045259" y="1630420"/>
              </a:cubicBezTo>
              <a:cubicBezTo>
                <a:pt x="1034967" y="1630420"/>
                <a:pt x="1027481" y="1620143"/>
                <a:pt x="1027481" y="1607063"/>
              </a:cubicBezTo>
              <a:cubicBezTo>
                <a:pt x="1027481" y="1594917"/>
                <a:pt x="1034967" y="1584640"/>
                <a:pt x="1045259" y="1584640"/>
              </a:cubicBezTo>
              <a:close/>
              <a:moveTo>
                <a:pt x="1428124" y="1584640"/>
              </a:moveTo>
              <a:cubicBezTo>
                <a:pt x="1437480" y="1584640"/>
                <a:pt x="1445901" y="1594917"/>
                <a:pt x="1445901" y="1607063"/>
              </a:cubicBezTo>
              <a:cubicBezTo>
                <a:pt x="1445901" y="1620143"/>
                <a:pt x="1437480" y="1630420"/>
                <a:pt x="1428124" y="1630420"/>
              </a:cubicBezTo>
              <a:cubicBezTo>
                <a:pt x="1417832" y="1630420"/>
                <a:pt x="1410346" y="1620143"/>
                <a:pt x="1410346" y="1607063"/>
              </a:cubicBezTo>
              <a:cubicBezTo>
                <a:pt x="1410346" y="1594917"/>
                <a:pt x="1417832" y="1584640"/>
                <a:pt x="1428124" y="1584640"/>
              </a:cubicBezTo>
              <a:close/>
              <a:moveTo>
                <a:pt x="1810988" y="1584640"/>
              </a:moveTo>
              <a:cubicBezTo>
                <a:pt x="1820344" y="1584640"/>
                <a:pt x="1828765" y="1594917"/>
                <a:pt x="1828765" y="1607063"/>
              </a:cubicBezTo>
              <a:cubicBezTo>
                <a:pt x="1828765" y="1620143"/>
                <a:pt x="1820344" y="1630420"/>
                <a:pt x="1810988" y="1630420"/>
              </a:cubicBezTo>
              <a:cubicBezTo>
                <a:pt x="1800696" y="1630420"/>
                <a:pt x="1793210" y="1620143"/>
                <a:pt x="1793210" y="1607063"/>
              </a:cubicBezTo>
              <a:cubicBezTo>
                <a:pt x="1793210" y="1594917"/>
                <a:pt x="1800696" y="1584640"/>
                <a:pt x="1810988" y="1584640"/>
              </a:cubicBezTo>
              <a:close/>
              <a:moveTo>
                <a:pt x="2193853" y="1584640"/>
              </a:moveTo>
              <a:cubicBezTo>
                <a:pt x="2203209" y="1584640"/>
                <a:pt x="2211630" y="1594917"/>
                <a:pt x="2211630" y="1607063"/>
              </a:cubicBezTo>
              <a:cubicBezTo>
                <a:pt x="2211630" y="1620143"/>
                <a:pt x="2203209" y="1630420"/>
                <a:pt x="2193853" y="1630420"/>
              </a:cubicBezTo>
              <a:cubicBezTo>
                <a:pt x="2183561" y="1630420"/>
                <a:pt x="2176075" y="1620143"/>
                <a:pt x="2176075" y="1607063"/>
              </a:cubicBezTo>
              <a:cubicBezTo>
                <a:pt x="2176075" y="1594917"/>
                <a:pt x="2183561" y="1584640"/>
                <a:pt x="2193853" y="1584640"/>
              </a:cubicBezTo>
              <a:close/>
              <a:moveTo>
                <a:pt x="2576718" y="1584640"/>
              </a:moveTo>
              <a:cubicBezTo>
                <a:pt x="2586074" y="1584640"/>
                <a:pt x="2594495" y="1594917"/>
                <a:pt x="2594495" y="1607063"/>
              </a:cubicBezTo>
              <a:cubicBezTo>
                <a:pt x="2594495" y="1620143"/>
                <a:pt x="2586074" y="1630420"/>
                <a:pt x="2576718" y="1630420"/>
              </a:cubicBezTo>
              <a:cubicBezTo>
                <a:pt x="2566425" y="1630420"/>
                <a:pt x="2558940" y="1620143"/>
                <a:pt x="2558940" y="1607063"/>
              </a:cubicBezTo>
              <a:cubicBezTo>
                <a:pt x="2558940" y="1594917"/>
                <a:pt x="2566425" y="1584640"/>
                <a:pt x="2576718" y="1584640"/>
              </a:cubicBezTo>
              <a:close/>
              <a:moveTo>
                <a:pt x="2959582" y="1584640"/>
              </a:moveTo>
              <a:cubicBezTo>
                <a:pt x="2968939" y="1584640"/>
                <a:pt x="2977360" y="1594917"/>
                <a:pt x="2977360" y="1607063"/>
              </a:cubicBezTo>
              <a:cubicBezTo>
                <a:pt x="2977360" y="1620143"/>
                <a:pt x="2968939" y="1630420"/>
                <a:pt x="2959582" y="1630420"/>
              </a:cubicBezTo>
              <a:cubicBezTo>
                <a:pt x="2949291" y="1630420"/>
                <a:pt x="2941805" y="1620143"/>
                <a:pt x="2941805" y="1607063"/>
              </a:cubicBezTo>
              <a:cubicBezTo>
                <a:pt x="2941805" y="1594917"/>
                <a:pt x="2949291" y="1584640"/>
                <a:pt x="2959582" y="1584640"/>
              </a:cubicBezTo>
              <a:close/>
              <a:moveTo>
                <a:pt x="3342447" y="1584640"/>
              </a:moveTo>
              <a:cubicBezTo>
                <a:pt x="3351803" y="1584640"/>
                <a:pt x="3360224" y="1594917"/>
                <a:pt x="3360224" y="1607063"/>
              </a:cubicBezTo>
              <a:cubicBezTo>
                <a:pt x="3360224" y="1620143"/>
                <a:pt x="3351803" y="1630420"/>
                <a:pt x="3342447" y="1630420"/>
              </a:cubicBezTo>
              <a:cubicBezTo>
                <a:pt x="3332156" y="1630420"/>
                <a:pt x="3324670" y="1620143"/>
                <a:pt x="3324670" y="1607063"/>
              </a:cubicBezTo>
              <a:cubicBezTo>
                <a:pt x="3324670" y="1594917"/>
                <a:pt x="3332156" y="1584640"/>
                <a:pt x="3342447" y="1584640"/>
              </a:cubicBezTo>
              <a:close/>
              <a:moveTo>
                <a:pt x="3725309" y="1584640"/>
              </a:moveTo>
              <a:cubicBezTo>
                <a:pt x="3734668" y="1584640"/>
                <a:pt x="3743089" y="1594917"/>
                <a:pt x="3743089" y="1607063"/>
              </a:cubicBezTo>
              <a:cubicBezTo>
                <a:pt x="3743089" y="1620143"/>
                <a:pt x="3734668" y="1630420"/>
                <a:pt x="3725309" y="1630420"/>
              </a:cubicBezTo>
              <a:cubicBezTo>
                <a:pt x="3715018" y="1630420"/>
                <a:pt x="3707535" y="1620143"/>
                <a:pt x="3707535" y="1607063"/>
              </a:cubicBezTo>
              <a:cubicBezTo>
                <a:pt x="3707535" y="1594917"/>
                <a:pt x="3715018" y="1584640"/>
                <a:pt x="3725309" y="1584640"/>
              </a:cubicBezTo>
              <a:close/>
              <a:moveTo>
                <a:pt x="177778" y="1568757"/>
              </a:moveTo>
              <a:cubicBezTo>
                <a:pt x="183859" y="1568290"/>
                <a:pt x="191578" y="1568757"/>
                <a:pt x="198128" y="1572494"/>
              </a:cubicBezTo>
              <a:cubicBezTo>
                <a:pt x="208420" y="1579034"/>
                <a:pt x="213098" y="1590245"/>
                <a:pt x="214969" y="1595851"/>
              </a:cubicBezTo>
              <a:cubicBezTo>
                <a:pt x="213098" y="1593983"/>
                <a:pt x="210291" y="1592114"/>
                <a:pt x="208420" y="1591180"/>
              </a:cubicBezTo>
              <a:cubicBezTo>
                <a:pt x="195321" y="1583705"/>
                <a:pt x="184093" y="1580903"/>
                <a:pt x="184093" y="1580903"/>
              </a:cubicBezTo>
              <a:cubicBezTo>
                <a:pt x="184093" y="1580903"/>
                <a:pt x="192514" y="1588377"/>
                <a:pt x="205613" y="1595851"/>
              </a:cubicBezTo>
              <a:cubicBezTo>
                <a:pt x="207484" y="1597720"/>
                <a:pt x="210291" y="1598654"/>
                <a:pt x="213098" y="1599588"/>
              </a:cubicBezTo>
              <a:cubicBezTo>
                <a:pt x="206549" y="1601457"/>
                <a:pt x="194385" y="1602391"/>
                <a:pt x="185029" y="1596785"/>
              </a:cubicBezTo>
              <a:cubicBezTo>
                <a:pt x="170994" y="1588377"/>
                <a:pt x="167252" y="1570625"/>
                <a:pt x="167252" y="1570625"/>
              </a:cubicBezTo>
              <a:cubicBezTo>
                <a:pt x="167252" y="1570625"/>
                <a:pt x="171696" y="1569224"/>
                <a:pt x="177778" y="1568757"/>
              </a:cubicBezTo>
              <a:close/>
              <a:moveTo>
                <a:pt x="381163" y="1568757"/>
              </a:moveTo>
              <a:cubicBezTo>
                <a:pt x="387362" y="1569224"/>
                <a:pt x="391806" y="1570625"/>
                <a:pt x="391806" y="1570625"/>
              </a:cubicBezTo>
              <a:cubicBezTo>
                <a:pt x="391806" y="1570625"/>
                <a:pt x="388063" y="1588377"/>
                <a:pt x="374029" y="1596785"/>
              </a:cubicBezTo>
              <a:cubicBezTo>
                <a:pt x="363737" y="1602391"/>
                <a:pt x="351573" y="1601457"/>
                <a:pt x="345959" y="1599588"/>
              </a:cubicBezTo>
              <a:cubicBezTo>
                <a:pt x="347831" y="1598654"/>
                <a:pt x="350638" y="1597720"/>
                <a:pt x="353444" y="1595851"/>
              </a:cubicBezTo>
              <a:cubicBezTo>
                <a:pt x="365608" y="1588377"/>
                <a:pt x="374964" y="1580903"/>
                <a:pt x="374964" y="1580903"/>
              </a:cubicBezTo>
              <a:cubicBezTo>
                <a:pt x="374964" y="1580903"/>
                <a:pt x="362801" y="1583705"/>
                <a:pt x="350638" y="1591180"/>
              </a:cubicBezTo>
              <a:cubicBezTo>
                <a:pt x="347831" y="1592114"/>
                <a:pt x="345959" y="1593983"/>
                <a:pt x="343152" y="1595851"/>
              </a:cubicBezTo>
              <a:cubicBezTo>
                <a:pt x="345024" y="1590245"/>
                <a:pt x="350638" y="1579034"/>
                <a:pt x="359994" y="1572494"/>
              </a:cubicBezTo>
              <a:cubicBezTo>
                <a:pt x="367012" y="1568757"/>
                <a:pt x="374964" y="1568290"/>
                <a:pt x="381163" y="1568757"/>
              </a:cubicBezTo>
              <a:close/>
              <a:moveTo>
                <a:pt x="560642" y="1568757"/>
              </a:moveTo>
              <a:cubicBezTo>
                <a:pt x="566724" y="1568290"/>
                <a:pt x="574443" y="1568757"/>
                <a:pt x="580993" y="1572494"/>
              </a:cubicBezTo>
              <a:cubicBezTo>
                <a:pt x="591285" y="1579034"/>
                <a:pt x="595963" y="1590245"/>
                <a:pt x="597834" y="1595851"/>
              </a:cubicBezTo>
              <a:cubicBezTo>
                <a:pt x="595963" y="1593983"/>
                <a:pt x="593156" y="1592114"/>
                <a:pt x="591285" y="1591180"/>
              </a:cubicBezTo>
              <a:cubicBezTo>
                <a:pt x="578186" y="1583705"/>
                <a:pt x="566958" y="1580903"/>
                <a:pt x="566958" y="1580903"/>
              </a:cubicBezTo>
              <a:cubicBezTo>
                <a:pt x="566958" y="1580903"/>
                <a:pt x="575379" y="1588377"/>
                <a:pt x="588478" y="1595851"/>
              </a:cubicBezTo>
              <a:cubicBezTo>
                <a:pt x="590349" y="1597720"/>
                <a:pt x="593156" y="1598654"/>
                <a:pt x="595963" y="1599588"/>
              </a:cubicBezTo>
              <a:cubicBezTo>
                <a:pt x="589414" y="1601457"/>
                <a:pt x="577250" y="1602391"/>
                <a:pt x="567894" y="1596785"/>
              </a:cubicBezTo>
              <a:cubicBezTo>
                <a:pt x="553859" y="1588377"/>
                <a:pt x="550117" y="1570625"/>
                <a:pt x="550117" y="1570625"/>
              </a:cubicBezTo>
              <a:cubicBezTo>
                <a:pt x="550117" y="1570625"/>
                <a:pt x="554561" y="1569224"/>
                <a:pt x="560642" y="1568757"/>
              </a:cubicBezTo>
              <a:close/>
              <a:moveTo>
                <a:pt x="764028" y="1568757"/>
              </a:moveTo>
              <a:cubicBezTo>
                <a:pt x="770226" y="1569224"/>
                <a:pt x="774671" y="1570625"/>
                <a:pt x="774671" y="1570625"/>
              </a:cubicBezTo>
              <a:cubicBezTo>
                <a:pt x="774671" y="1570625"/>
                <a:pt x="770928" y="1588377"/>
                <a:pt x="756894" y="1596785"/>
              </a:cubicBezTo>
              <a:cubicBezTo>
                <a:pt x="746601" y="1602391"/>
                <a:pt x="734438" y="1601457"/>
                <a:pt x="728824" y="1599588"/>
              </a:cubicBezTo>
              <a:cubicBezTo>
                <a:pt x="730696" y="1598654"/>
                <a:pt x="733502" y="1597720"/>
                <a:pt x="736309" y="1595851"/>
              </a:cubicBezTo>
              <a:cubicBezTo>
                <a:pt x="748473" y="1588377"/>
                <a:pt x="757829" y="1580903"/>
                <a:pt x="757829" y="1580903"/>
              </a:cubicBezTo>
              <a:cubicBezTo>
                <a:pt x="757829" y="1580903"/>
                <a:pt x="745666" y="1583705"/>
                <a:pt x="733502" y="1591180"/>
              </a:cubicBezTo>
              <a:cubicBezTo>
                <a:pt x="730696" y="1592114"/>
                <a:pt x="728824" y="1593983"/>
                <a:pt x="726017" y="1595851"/>
              </a:cubicBezTo>
              <a:cubicBezTo>
                <a:pt x="727889" y="1590245"/>
                <a:pt x="733502" y="1579034"/>
                <a:pt x="742859" y="1572494"/>
              </a:cubicBezTo>
              <a:cubicBezTo>
                <a:pt x="749876" y="1568757"/>
                <a:pt x="757829" y="1568290"/>
                <a:pt x="764028" y="1568757"/>
              </a:cubicBezTo>
              <a:close/>
              <a:moveTo>
                <a:pt x="943508" y="1568757"/>
              </a:moveTo>
              <a:cubicBezTo>
                <a:pt x="949589" y="1568290"/>
                <a:pt x="957308" y="1568757"/>
                <a:pt x="963858" y="1572494"/>
              </a:cubicBezTo>
              <a:cubicBezTo>
                <a:pt x="974150" y="1579034"/>
                <a:pt x="978828" y="1590245"/>
                <a:pt x="980699" y="1595851"/>
              </a:cubicBezTo>
              <a:cubicBezTo>
                <a:pt x="978828" y="1593983"/>
                <a:pt x="976021" y="1592114"/>
                <a:pt x="974150" y="1591180"/>
              </a:cubicBezTo>
              <a:cubicBezTo>
                <a:pt x="961051" y="1583705"/>
                <a:pt x="949823" y="1580903"/>
                <a:pt x="949823" y="1580903"/>
              </a:cubicBezTo>
              <a:cubicBezTo>
                <a:pt x="949823" y="1580903"/>
                <a:pt x="958244" y="1588377"/>
                <a:pt x="971343" y="1595851"/>
              </a:cubicBezTo>
              <a:cubicBezTo>
                <a:pt x="973214" y="1597720"/>
                <a:pt x="976021" y="1598654"/>
                <a:pt x="978828" y="1599588"/>
              </a:cubicBezTo>
              <a:cubicBezTo>
                <a:pt x="972279" y="1601457"/>
                <a:pt x="960115" y="1602391"/>
                <a:pt x="950759" y="1596785"/>
              </a:cubicBezTo>
              <a:cubicBezTo>
                <a:pt x="936724" y="1588377"/>
                <a:pt x="932982" y="1570625"/>
                <a:pt x="932982" y="1570625"/>
              </a:cubicBezTo>
              <a:cubicBezTo>
                <a:pt x="932982" y="1570625"/>
                <a:pt x="937426" y="1569224"/>
                <a:pt x="943508" y="1568757"/>
              </a:cubicBezTo>
              <a:close/>
              <a:moveTo>
                <a:pt x="1146893" y="1568757"/>
              </a:moveTo>
              <a:cubicBezTo>
                <a:pt x="1153091" y="1569224"/>
                <a:pt x="1157536" y="1570625"/>
                <a:pt x="1157536" y="1570625"/>
              </a:cubicBezTo>
              <a:cubicBezTo>
                <a:pt x="1157536" y="1570625"/>
                <a:pt x="1153793" y="1588377"/>
                <a:pt x="1139759" y="1596785"/>
              </a:cubicBezTo>
              <a:cubicBezTo>
                <a:pt x="1129466" y="1602391"/>
                <a:pt x="1117303" y="1601457"/>
                <a:pt x="1111689" y="1599588"/>
              </a:cubicBezTo>
              <a:cubicBezTo>
                <a:pt x="1113561" y="1598654"/>
                <a:pt x="1116367" y="1597720"/>
                <a:pt x="1119174" y="1595851"/>
              </a:cubicBezTo>
              <a:cubicBezTo>
                <a:pt x="1131338" y="1588377"/>
                <a:pt x="1140694" y="1580903"/>
                <a:pt x="1140694" y="1580903"/>
              </a:cubicBezTo>
              <a:cubicBezTo>
                <a:pt x="1140694" y="1580903"/>
                <a:pt x="1128531" y="1583705"/>
                <a:pt x="1116367" y="1591180"/>
              </a:cubicBezTo>
              <a:cubicBezTo>
                <a:pt x="1113561" y="1592114"/>
                <a:pt x="1111689" y="1593983"/>
                <a:pt x="1108882" y="1595851"/>
              </a:cubicBezTo>
              <a:cubicBezTo>
                <a:pt x="1110754" y="1590245"/>
                <a:pt x="1116367" y="1579034"/>
                <a:pt x="1125724" y="1572494"/>
              </a:cubicBezTo>
              <a:cubicBezTo>
                <a:pt x="1132741" y="1568757"/>
                <a:pt x="1140694" y="1568290"/>
                <a:pt x="1146893" y="1568757"/>
              </a:cubicBezTo>
              <a:close/>
              <a:moveTo>
                <a:pt x="1326372" y="1568757"/>
              </a:moveTo>
              <a:cubicBezTo>
                <a:pt x="1332454" y="1568290"/>
                <a:pt x="1340173" y="1568757"/>
                <a:pt x="1346723" y="1572494"/>
              </a:cubicBezTo>
              <a:cubicBezTo>
                <a:pt x="1357015" y="1579034"/>
                <a:pt x="1361693" y="1590245"/>
                <a:pt x="1363564" y="1595851"/>
              </a:cubicBezTo>
              <a:cubicBezTo>
                <a:pt x="1361693" y="1593983"/>
                <a:pt x="1358886" y="1592114"/>
                <a:pt x="1357015" y="1591180"/>
              </a:cubicBezTo>
              <a:cubicBezTo>
                <a:pt x="1343916" y="1583705"/>
                <a:pt x="1332688" y="1580903"/>
                <a:pt x="1332688" y="1580903"/>
              </a:cubicBezTo>
              <a:cubicBezTo>
                <a:pt x="1332688" y="1580903"/>
                <a:pt x="1341109" y="1588377"/>
                <a:pt x="1354208" y="1595851"/>
              </a:cubicBezTo>
              <a:cubicBezTo>
                <a:pt x="1356079" y="1597720"/>
                <a:pt x="1358886" y="1598654"/>
                <a:pt x="1361693" y="1599588"/>
              </a:cubicBezTo>
              <a:cubicBezTo>
                <a:pt x="1355144" y="1601457"/>
                <a:pt x="1342980" y="1602391"/>
                <a:pt x="1333624" y="1596785"/>
              </a:cubicBezTo>
              <a:cubicBezTo>
                <a:pt x="1319589" y="1588377"/>
                <a:pt x="1315847" y="1570625"/>
                <a:pt x="1315847" y="1570625"/>
              </a:cubicBezTo>
              <a:cubicBezTo>
                <a:pt x="1315847" y="1570625"/>
                <a:pt x="1320291" y="1569224"/>
                <a:pt x="1326372" y="1568757"/>
              </a:cubicBezTo>
              <a:close/>
              <a:moveTo>
                <a:pt x="1529758" y="1568757"/>
              </a:moveTo>
              <a:cubicBezTo>
                <a:pt x="1535956" y="1569224"/>
                <a:pt x="1540401" y="1570625"/>
                <a:pt x="1540401" y="1570625"/>
              </a:cubicBezTo>
              <a:cubicBezTo>
                <a:pt x="1540401" y="1570625"/>
                <a:pt x="1536658" y="1588377"/>
                <a:pt x="1522624" y="1596785"/>
              </a:cubicBezTo>
              <a:cubicBezTo>
                <a:pt x="1512331" y="1602391"/>
                <a:pt x="1500168" y="1601457"/>
                <a:pt x="1494554" y="1599588"/>
              </a:cubicBezTo>
              <a:cubicBezTo>
                <a:pt x="1496426" y="1598654"/>
                <a:pt x="1499232" y="1597720"/>
                <a:pt x="1502039" y="1595851"/>
              </a:cubicBezTo>
              <a:cubicBezTo>
                <a:pt x="1514203" y="1588377"/>
                <a:pt x="1523559" y="1580903"/>
                <a:pt x="1523559" y="1580903"/>
              </a:cubicBezTo>
              <a:cubicBezTo>
                <a:pt x="1523559" y="1580903"/>
                <a:pt x="1511396" y="1583705"/>
                <a:pt x="1499232" y="1591180"/>
              </a:cubicBezTo>
              <a:cubicBezTo>
                <a:pt x="1496426" y="1592114"/>
                <a:pt x="1494554" y="1593983"/>
                <a:pt x="1491747" y="1595851"/>
              </a:cubicBezTo>
              <a:cubicBezTo>
                <a:pt x="1493619" y="1590245"/>
                <a:pt x="1499232" y="1579034"/>
                <a:pt x="1508589" y="1572494"/>
              </a:cubicBezTo>
              <a:cubicBezTo>
                <a:pt x="1515606" y="1568757"/>
                <a:pt x="1523559" y="1568290"/>
                <a:pt x="1529758" y="1568757"/>
              </a:cubicBezTo>
              <a:close/>
              <a:moveTo>
                <a:pt x="1709236" y="1568757"/>
              </a:moveTo>
              <a:cubicBezTo>
                <a:pt x="1715318" y="1568290"/>
                <a:pt x="1723037" y="1568757"/>
                <a:pt x="1729587" y="1572494"/>
              </a:cubicBezTo>
              <a:cubicBezTo>
                <a:pt x="1739879" y="1579034"/>
                <a:pt x="1744557" y="1590245"/>
                <a:pt x="1746428" y="1595851"/>
              </a:cubicBezTo>
              <a:cubicBezTo>
                <a:pt x="1744557" y="1593983"/>
                <a:pt x="1741750" y="1592114"/>
                <a:pt x="1739879" y="1591180"/>
              </a:cubicBezTo>
              <a:cubicBezTo>
                <a:pt x="1726780" y="1583705"/>
                <a:pt x="1715552" y="1580903"/>
                <a:pt x="1715552" y="1580903"/>
              </a:cubicBezTo>
              <a:cubicBezTo>
                <a:pt x="1715552" y="1580903"/>
                <a:pt x="1723973" y="1588377"/>
                <a:pt x="1737072" y="1595851"/>
              </a:cubicBezTo>
              <a:cubicBezTo>
                <a:pt x="1738943" y="1597720"/>
                <a:pt x="1741750" y="1598654"/>
                <a:pt x="1744557" y="1599588"/>
              </a:cubicBezTo>
              <a:cubicBezTo>
                <a:pt x="1738008" y="1601457"/>
                <a:pt x="1725844" y="1602391"/>
                <a:pt x="1716488" y="1596785"/>
              </a:cubicBezTo>
              <a:cubicBezTo>
                <a:pt x="1702453" y="1588377"/>
                <a:pt x="1698711" y="1570625"/>
                <a:pt x="1698711" y="1570625"/>
              </a:cubicBezTo>
              <a:cubicBezTo>
                <a:pt x="1698711" y="1570625"/>
                <a:pt x="1703155" y="1569224"/>
                <a:pt x="1709236" y="1568757"/>
              </a:cubicBezTo>
              <a:close/>
              <a:moveTo>
                <a:pt x="1912622" y="1568757"/>
              </a:moveTo>
              <a:cubicBezTo>
                <a:pt x="1918820" y="1569224"/>
                <a:pt x="1923265" y="1570625"/>
                <a:pt x="1923265" y="1570625"/>
              </a:cubicBezTo>
              <a:cubicBezTo>
                <a:pt x="1923265" y="1570625"/>
                <a:pt x="1919522" y="1588377"/>
                <a:pt x="1905488" y="1596785"/>
              </a:cubicBezTo>
              <a:cubicBezTo>
                <a:pt x="1895195" y="1602391"/>
                <a:pt x="1883032" y="1601457"/>
                <a:pt x="1877418" y="1599588"/>
              </a:cubicBezTo>
              <a:cubicBezTo>
                <a:pt x="1879290" y="1598654"/>
                <a:pt x="1882096" y="1597720"/>
                <a:pt x="1884903" y="1595851"/>
              </a:cubicBezTo>
              <a:cubicBezTo>
                <a:pt x="1897067" y="1588377"/>
                <a:pt x="1906423" y="1580903"/>
                <a:pt x="1906423" y="1580903"/>
              </a:cubicBezTo>
              <a:cubicBezTo>
                <a:pt x="1906423" y="1580903"/>
                <a:pt x="1894260" y="1583705"/>
                <a:pt x="1882096" y="1591180"/>
              </a:cubicBezTo>
              <a:cubicBezTo>
                <a:pt x="1879290" y="1592114"/>
                <a:pt x="1877418" y="1593983"/>
                <a:pt x="1874611" y="1595851"/>
              </a:cubicBezTo>
              <a:cubicBezTo>
                <a:pt x="1876483" y="1590245"/>
                <a:pt x="1882096" y="1579034"/>
                <a:pt x="1891453" y="1572494"/>
              </a:cubicBezTo>
              <a:cubicBezTo>
                <a:pt x="1898470" y="1568757"/>
                <a:pt x="1906423" y="1568290"/>
                <a:pt x="1912622" y="1568757"/>
              </a:cubicBezTo>
              <a:close/>
              <a:moveTo>
                <a:pt x="2092101" y="1568757"/>
              </a:moveTo>
              <a:cubicBezTo>
                <a:pt x="2098183" y="1568290"/>
                <a:pt x="2105902" y="1568757"/>
                <a:pt x="2112452" y="1572494"/>
              </a:cubicBezTo>
              <a:cubicBezTo>
                <a:pt x="2122744" y="1579034"/>
                <a:pt x="2127422" y="1590245"/>
                <a:pt x="2129293" y="1595851"/>
              </a:cubicBezTo>
              <a:cubicBezTo>
                <a:pt x="2127422" y="1593983"/>
                <a:pt x="2124615" y="1592114"/>
                <a:pt x="2122744" y="1591180"/>
              </a:cubicBezTo>
              <a:cubicBezTo>
                <a:pt x="2109645" y="1583705"/>
                <a:pt x="2098417" y="1580903"/>
                <a:pt x="2098417" y="1580903"/>
              </a:cubicBezTo>
              <a:cubicBezTo>
                <a:pt x="2098417" y="1580903"/>
                <a:pt x="2106838" y="1588377"/>
                <a:pt x="2119937" y="1595851"/>
              </a:cubicBezTo>
              <a:cubicBezTo>
                <a:pt x="2121808" y="1597720"/>
                <a:pt x="2124615" y="1598654"/>
                <a:pt x="2127422" y="1599588"/>
              </a:cubicBezTo>
              <a:cubicBezTo>
                <a:pt x="2120873" y="1601457"/>
                <a:pt x="2108709" y="1602391"/>
                <a:pt x="2099353" y="1596785"/>
              </a:cubicBezTo>
              <a:cubicBezTo>
                <a:pt x="2085318" y="1588377"/>
                <a:pt x="2081576" y="1570625"/>
                <a:pt x="2081576" y="1570625"/>
              </a:cubicBezTo>
              <a:cubicBezTo>
                <a:pt x="2081576" y="1570625"/>
                <a:pt x="2086020" y="1569224"/>
                <a:pt x="2092101" y="1568757"/>
              </a:cubicBezTo>
              <a:close/>
              <a:moveTo>
                <a:pt x="2295487" y="1568757"/>
              </a:moveTo>
              <a:cubicBezTo>
                <a:pt x="2301685" y="1569224"/>
                <a:pt x="2306130" y="1570625"/>
                <a:pt x="2306130" y="1570625"/>
              </a:cubicBezTo>
              <a:cubicBezTo>
                <a:pt x="2306130" y="1570625"/>
                <a:pt x="2302387" y="1588377"/>
                <a:pt x="2288353" y="1596785"/>
              </a:cubicBezTo>
              <a:cubicBezTo>
                <a:pt x="2278060" y="1602391"/>
                <a:pt x="2265897" y="1601457"/>
                <a:pt x="2260283" y="1599588"/>
              </a:cubicBezTo>
              <a:cubicBezTo>
                <a:pt x="2262155" y="1598654"/>
                <a:pt x="2264961" y="1597720"/>
                <a:pt x="2267768" y="1595851"/>
              </a:cubicBezTo>
              <a:cubicBezTo>
                <a:pt x="2279932" y="1588377"/>
                <a:pt x="2289288" y="1580903"/>
                <a:pt x="2289288" y="1580903"/>
              </a:cubicBezTo>
              <a:cubicBezTo>
                <a:pt x="2289288" y="1580903"/>
                <a:pt x="2277125" y="1583705"/>
                <a:pt x="2264961" y="1591180"/>
              </a:cubicBezTo>
              <a:cubicBezTo>
                <a:pt x="2262155" y="1592114"/>
                <a:pt x="2260283" y="1593983"/>
                <a:pt x="2257476" y="1595851"/>
              </a:cubicBezTo>
              <a:cubicBezTo>
                <a:pt x="2259348" y="1590245"/>
                <a:pt x="2264961" y="1579034"/>
                <a:pt x="2274318" y="1572494"/>
              </a:cubicBezTo>
              <a:cubicBezTo>
                <a:pt x="2281335" y="1568757"/>
                <a:pt x="2289288" y="1568290"/>
                <a:pt x="2295487" y="1568757"/>
              </a:cubicBezTo>
              <a:close/>
              <a:moveTo>
                <a:pt x="2474966" y="1568757"/>
              </a:moveTo>
              <a:cubicBezTo>
                <a:pt x="2481048" y="1568290"/>
                <a:pt x="2488767" y="1568757"/>
                <a:pt x="2495317" y="1572494"/>
              </a:cubicBezTo>
              <a:cubicBezTo>
                <a:pt x="2505609" y="1579034"/>
                <a:pt x="2510287" y="1590245"/>
                <a:pt x="2512158" y="1595851"/>
              </a:cubicBezTo>
              <a:cubicBezTo>
                <a:pt x="2510287" y="1593983"/>
                <a:pt x="2507480" y="1592114"/>
                <a:pt x="2505609" y="1591180"/>
              </a:cubicBezTo>
              <a:cubicBezTo>
                <a:pt x="2492510" y="1583705"/>
                <a:pt x="2481282" y="1580903"/>
                <a:pt x="2481282" y="1580903"/>
              </a:cubicBezTo>
              <a:cubicBezTo>
                <a:pt x="2481282" y="1580903"/>
                <a:pt x="2489703" y="1588377"/>
                <a:pt x="2502802" y="1595851"/>
              </a:cubicBezTo>
              <a:cubicBezTo>
                <a:pt x="2504673" y="1597720"/>
                <a:pt x="2507480" y="1598654"/>
                <a:pt x="2510287" y="1599588"/>
              </a:cubicBezTo>
              <a:cubicBezTo>
                <a:pt x="2503738" y="1601457"/>
                <a:pt x="2491574" y="1602391"/>
                <a:pt x="2482218" y="1596785"/>
              </a:cubicBezTo>
              <a:cubicBezTo>
                <a:pt x="2468183" y="1588377"/>
                <a:pt x="2464441" y="1570625"/>
                <a:pt x="2464441" y="1570625"/>
              </a:cubicBezTo>
              <a:cubicBezTo>
                <a:pt x="2464441" y="1570625"/>
                <a:pt x="2468885" y="1569224"/>
                <a:pt x="2474966" y="1568757"/>
              </a:cubicBezTo>
              <a:close/>
              <a:moveTo>
                <a:pt x="2678352" y="1568757"/>
              </a:moveTo>
              <a:cubicBezTo>
                <a:pt x="2684550" y="1569224"/>
                <a:pt x="2688995" y="1570625"/>
                <a:pt x="2688995" y="1570625"/>
              </a:cubicBezTo>
              <a:cubicBezTo>
                <a:pt x="2688995" y="1570625"/>
                <a:pt x="2685252" y="1588377"/>
                <a:pt x="2671217" y="1596785"/>
              </a:cubicBezTo>
              <a:cubicBezTo>
                <a:pt x="2660925" y="1602391"/>
                <a:pt x="2648762" y="1601457"/>
                <a:pt x="2643148" y="1599588"/>
              </a:cubicBezTo>
              <a:cubicBezTo>
                <a:pt x="2645019" y="1598654"/>
                <a:pt x="2647826" y="1597720"/>
                <a:pt x="2650633" y="1595851"/>
              </a:cubicBezTo>
              <a:cubicBezTo>
                <a:pt x="2662796" y="1588377"/>
                <a:pt x="2672153" y="1580903"/>
                <a:pt x="2672153" y="1580903"/>
              </a:cubicBezTo>
              <a:cubicBezTo>
                <a:pt x="2672153" y="1580903"/>
                <a:pt x="2659990" y="1583705"/>
                <a:pt x="2647826" y="1591180"/>
              </a:cubicBezTo>
              <a:cubicBezTo>
                <a:pt x="2645019" y="1592114"/>
                <a:pt x="2643148" y="1593983"/>
                <a:pt x="2640341" y="1595851"/>
              </a:cubicBezTo>
              <a:cubicBezTo>
                <a:pt x="2642212" y="1590245"/>
                <a:pt x="2647826" y="1579034"/>
                <a:pt x="2657183" y="1572494"/>
              </a:cubicBezTo>
              <a:cubicBezTo>
                <a:pt x="2664200" y="1568757"/>
                <a:pt x="2672153" y="1568290"/>
                <a:pt x="2678352" y="1568757"/>
              </a:cubicBezTo>
              <a:close/>
              <a:moveTo>
                <a:pt x="2857831" y="1568757"/>
              </a:moveTo>
              <a:cubicBezTo>
                <a:pt x="2863913" y="1568290"/>
                <a:pt x="2871632" y="1568757"/>
                <a:pt x="2878182" y="1572494"/>
              </a:cubicBezTo>
              <a:cubicBezTo>
                <a:pt x="2888473" y="1579034"/>
                <a:pt x="2893151" y="1590245"/>
                <a:pt x="2895023" y="1595851"/>
              </a:cubicBezTo>
              <a:cubicBezTo>
                <a:pt x="2893151" y="1593983"/>
                <a:pt x="2890345" y="1592114"/>
                <a:pt x="2888473" y="1591180"/>
              </a:cubicBezTo>
              <a:cubicBezTo>
                <a:pt x="2875375" y="1583705"/>
                <a:pt x="2864146" y="1580903"/>
                <a:pt x="2864146" y="1580903"/>
              </a:cubicBezTo>
              <a:cubicBezTo>
                <a:pt x="2864146" y="1580903"/>
                <a:pt x="2872567" y="1588377"/>
                <a:pt x="2885667" y="1595851"/>
              </a:cubicBezTo>
              <a:cubicBezTo>
                <a:pt x="2887538" y="1597720"/>
                <a:pt x="2890345" y="1598654"/>
                <a:pt x="2893151" y="1599588"/>
              </a:cubicBezTo>
              <a:cubicBezTo>
                <a:pt x="2886602" y="1601457"/>
                <a:pt x="2874439" y="1602391"/>
                <a:pt x="2865083" y="1596785"/>
              </a:cubicBezTo>
              <a:cubicBezTo>
                <a:pt x="2851048" y="1588377"/>
                <a:pt x="2847305" y="1570625"/>
                <a:pt x="2847305" y="1570625"/>
              </a:cubicBezTo>
              <a:cubicBezTo>
                <a:pt x="2847305" y="1570625"/>
                <a:pt x="2851749" y="1569224"/>
                <a:pt x="2857831" y="1568757"/>
              </a:cubicBezTo>
              <a:close/>
              <a:moveTo>
                <a:pt x="3061216" y="1568757"/>
              </a:moveTo>
              <a:cubicBezTo>
                <a:pt x="3067415" y="1569224"/>
                <a:pt x="3071859" y="1570625"/>
                <a:pt x="3071859" y="1570625"/>
              </a:cubicBezTo>
              <a:cubicBezTo>
                <a:pt x="3071859" y="1570625"/>
                <a:pt x="3068117" y="1588377"/>
                <a:pt x="3054082" y="1596785"/>
              </a:cubicBezTo>
              <a:cubicBezTo>
                <a:pt x="3043790" y="1602391"/>
                <a:pt x="3031627" y="1601457"/>
                <a:pt x="3026013" y="1599588"/>
              </a:cubicBezTo>
              <a:cubicBezTo>
                <a:pt x="3027884" y="1598654"/>
                <a:pt x="3030691" y="1597720"/>
                <a:pt x="3033498" y="1595851"/>
              </a:cubicBezTo>
              <a:cubicBezTo>
                <a:pt x="3045662" y="1588377"/>
                <a:pt x="3055018" y="1580903"/>
                <a:pt x="3055018" y="1580903"/>
              </a:cubicBezTo>
              <a:cubicBezTo>
                <a:pt x="3055018" y="1580903"/>
                <a:pt x="3042855" y="1583705"/>
                <a:pt x="3030691" y="1591180"/>
              </a:cubicBezTo>
              <a:cubicBezTo>
                <a:pt x="3027884" y="1592114"/>
                <a:pt x="3026013" y="1593983"/>
                <a:pt x="3023206" y="1595851"/>
              </a:cubicBezTo>
              <a:cubicBezTo>
                <a:pt x="3025077" y="1590245"/>
                <a:pt x="3030691" y="1579034"/>
                <a:pt x="3040048" y="1572494"/>
              </a:cubicBezTo>
              <a:cubicBezTo>
                <a:pt x="3047065" y="1568757"/>
                <a:pt x="3055018" y="1568290"/>
                <a:pt x="3061216" y="1568757"/>
              </a:cubicBezTo>
              <a:close/>
              <a:moveTo>
                <a:pt x="3240696" y="1568757"/>
              </a:moveTo>
              <a:cubicBezTo>
                <a:pt x="3246778" y="1568290"/>
                <a:pt x="3254497" y="1568757"/>
                <a:pt x="3261047" y="1572494"/>
              </a:cubicBezTo>
              <a:cubicBezTo>
                <a:pt x="3271339" y="1579034"/>
                <a:pt x="3276017" y="1590245"/>
                <a:pt x="3277888" y="1595851"/>
              </a:cubicBezTo>
              <a:cubicBezTo>
                <a:pt x="3276017" y="1593983"/>
                <a:pt x="3273210" y="1592114"/>
                <a:pt x="3271339" y="1591180"/>
              </a:cubicBezTo>
              <a:cubicBezTo>
                <a:pt x="3258240" y="1583705"/>
                <a:pt x="3247012" y="1580903"/>
                <a:pt x="3247012" y="1580903"/>
              </a:cubicBezTo>
              <a:cubicBezTo>
                <a:pt x="3247012" y="1580903"/>
                <a:pt x="3255432" y="1588377"/>
                <a:pt x="3268531" y="1595851"/>
              </a:cubicBezTo>
              <a:cubicBezTo>
                <a:pt x="3270403" y="1597720"/>
                <a:pt x="3273210" y="1598654"/>
                <a:pt x="3276017" y="1599588"/>
              </a:cubicBezTo>
              <a:cubicBezTo>
                <a:pt x="3269467" y="1601457"/>
                <a:pt x="3257304" y="1602391"/>
                <a:pt x="3247947" y="1596785"/>
              </a:cubicBezTo>
              <a:cubicBezTo>
                <a:pt x="3233913" y="1588377"/>
                <a:pt x="3230170" y="1570625"/>
                <a:pt x="3230170" y="1570625"/>
              </a:cubicBezTo>
              <a:cubicBezTo>
                <a:pt x="3230170" y="1570625"/>
                <a:pt x="3234614" y="1569224"/>
                <a:pt x="3240696" y="1568757"/>
              </a:cubicBezTo>
              <a:close/>
              <a:moveTo>
                <a:pt x="3444082" y="1568757"/>
              </a:moveTo>
              <a:cubicBezTo>
                <a:pt x="3450280" y="1569224"/>
                <a:pt x="3454724" y="1570625"/>
                <a:pt x="3454724" y="1570625"/>
              </a:cubicBezTo>
              <a:cubicBezTo>
                <a:pt x="3454724" y="1570625"/>
                <a:pt x="3450982" y="1588377"/>
                <a:pt x="3436947" y="1596785"/>
              </a:cubicBezTo>
              <a:cubicBezTo>
                <a:pt x="3426655" y="1602391"/>
                <a:pt x="3414492" y="1601457"/>
                <a:pt x="3408878" y="1599588"/>
              </a:cubicBezTo>
              <a:cubicBezTo>
                <a:pt x="3410749" y="1598654"/>
                <a:pt x="3413556" y="1597720"/>
                <a:pt x="3416363" y="1595851"/>
              </a:cubicBezTo>
              <a:cubicBezTo>
                <a:pt x="3428527" y="1588377"/>
                <a:pt x="3437883" y="1580903"/>
                <a:pt x="3437883" y="1580903"/>
              </a:cubicBezTo>
              <a:cubicBezTo>
                <a:pt x="3437883" y="1580903"/>
                <a:pt x="3425719" y="1583705"/>
                <a:pt x="3413556" y="1591180"/>
              </a:cubicBezTo>
              <a:cubicBezTo>
                <a:pt x="3410749" y="1592114"/>
                <a:pt x="3408878" y="1593983"/>
                <a:pt x="3406071" y="1595851"/>
              </a:cubicBezTo>
              <a:cubicBezTo>
                <a:pt x="3407943" y="1590245"/>
                <a:pt x="3413556" y="1579034"/>
                <a:pt x="3422913" y="1572494"/>
              </a:cubicBezTo>
              <a:cubicBezTo>
                <a:pt x="3429930" y="1568757"/>
                <a:pt x="3437883" y="1568290"/>
                <a:pt x="3444082" y="1568757"/>
              </a:cubicBezTo>
              <a:close/>
              <a:moveTo>
                <a:pt x="3623557" y="1568757"/>
              </a:moveTo>
              <a:cubicBezTo>
                <a:pt x="3629639" y="1568290"/>
                <a:pt x="3637359" y="1568757"/>
                <a:pt x="3643909" y="1572494"/>
              </a:cubicBezTo>
              <a:cubicBezTo>
                <a:pt x="3654201" y="1579034"/>
                <a:pt x="3658881" y="1590245"/>
                <a:pt x="3660751" y="1595851"/>
              </a:cubicBezTo>
              <a:cubicBezTo>
                <a:pt x="3658881" y="1593983"/>
                <a:pt x="3656071" y="1592114"/>
                <a:pt x="3654201" y="1591180"/>
              </a:cubicBezTo>
              <a:cubicBezTo>
                <a:pt x="3641100" y="1583705"/>
                <a:pt x="3629876" y="1580903"/>
                <a:pt x="3629876" y="1580903"/>
              </a:cubicBezTo>
              <a:cubicBezTo>
                <a:pt x="3629876" y="1580903"/>
                <a:pt x="3638297" y="1588377"/>
                <a:pt x="3651396" y="1595851"/>
              </a:cubicBezTo>
              <a:cubicBezTo>
                <a:pt x="3653268" y="1597720"/>
                <a:pt x="3656071" y="1598654"/>
                <a:pt x="3658881" y="1599588"/>
              </a:cubicBezTo>
              <a:cubicBezTo>
                <a:pt x="3652330" y="1601457"/>
                <a:pt x="3640168" y="1602391"/>
                <a:pt x="3630808" y="1596785"/>
              </a:cubicBezTo>
              <a:cubicBezTo>
                <a:pt x="3616776" y="1588377"/>
                <a:pt x="3613035" y="1570625"/>
                <a:pt x="3613035" y="1570625"/>
              </a:cubicBezTo>
              <a:cubicBezTo>
                <a:pt x="3613035" y="1570625"/>
                <a:pt x="3617476" y="1569224"/>
                <a:pt x="3623557" y="1568757"/>
              </a:cubicBezTo>
              <a:close/>
              <a:moveTo>
                <a:pt x="3826946" y="1568757"/>
              </a:moveTo>
              <a:cubicBezTo>
                <a:pt x="3833142" y="1569224"/>
                <a:pt x="3837589" y="1570625"/>
                <a:pt x="3837589" y="1570625"/>
              </a:cubicBezTo>
              <a:cubicBezTo>
                <a:pt x="3837589" y="1570625"/>
                <a:pt x="3833843" y="1588377"/>
                <a:pt x="3819810" y="1596785"/>
              </a:cubicBezTo>
              <a:cubicBezTo>
                <a:pt x="3809519" y="1602391"/>
                <a:pt x="3797356" y="1601457"/>
                <a:pt x="3791743" y="1599588"/>
              </a:cubicBezTo>
              <a:cubicBezTo>
                <a:pt x="3793613" y="1598654"/>
                <a:pt x="3796418" y="1597720"/>
                <a:pt x="3799228" y="1595851"/>
              </a:cubicBezTo>
              <a:cubicBezTo>
                <a:pt x="3811389" y="1588377"/>
                <a:pt x="3820748" y="1580903"/>
                <a:pt x="3820748" y="1580903"/>
              </a:cubicBezTo>
              <a:cubicBezTo>
                <a:pt x="3820748" y="1580903"/>
                <a:pt x="3808580" y="1583705"/>
                <a:pt x="3796418" y="1591180"/>
              </a:cubicBezTo>
              <a:cubicBezTo>
                <a:pt x="3793613" y="1592114"/>
                <a:pt x="3791743" y="1593983"/>
                <a:pt x="3788935" y="1595851"/>
              </a:cubicBezTo>
              <a:cubicBezTo>
                <a:pt x="3790807" y="1590245"/>
                <a:pt x="3796418" y="1579034"/>
                <a:pt x="3805777" y="1572494"/>
              </a:cubicBezTo>
              <a:cubicBezTo>
                <a:pt x="3812791" y="1568757"/>
                <a:pt x="3820748" y="1568290"/>
                <a:pt x="3826946" y="1568757"/>
              </a:cubicBezTo>
              <a:close/>
              <a:moveTo>
                <a:pt x="240232" y="1567823"/>
              </a:moveTo>
              <a:cubicBezTo>
                <a:pt x="240232" y="1567823"/>
                <a:pt x="248653" y="1569691"/>
                <a:pt x="252395" y="1576231"/>
              </a:cubicBezTo>
              <a:cubicBezTo>
                <a:pt x="254266" y="1579968"/>
                <a:pt x="254266" y="1585574"/>
                <a:pt x="253331" y="1588377"/>
              </a:cubicBezTo>
              <a:cubicBezTo>
                <a:pt x="253331" y="1587443"/>
                <a:pt x="252395" y="1586508"/>
                <a:pt x="251459" y="1584640"/>
              </a:cubicBezTo>
              <a:cubicBezTo>
                <a:pt x="248653" y="1579968"/>
                <a:pt x="244910" y="1575297"/>
                <a:pt x="244910" y="1575297"/>
              </a:cubicBezTo>
              <a:cubicBezTo>
                <a:pt x="244910" y="1575297"/>
                <a:pt x="246781" y="1580903"/>
                <a:pt x="249588" y="1586508"/>
              </a:cubicBezTo>
              <a:cubicBezTo>
                <a:pt x="250524" y="1587443"/>
                <a:pt x="250524" y="1588377"/>
                <a:pt x="251459" y="1589311"/>
              </a:cubicBezTo>
              <a:cubicBezTo>
                <a:pt x="248653" y="1588377"/>
                <a:pt x="243974" y="1586508"/>
                <a:pt x="241167" y="1581837"/>
              </a:cubicBezTo>
              <a:cubicBezTo>
                <a:pt x="238360" y="1576231"/>
                <a:pt x="240232" y="1567823"/>
                <a:pt x="240232" y="1567823"/>
              </a:cubicBezTo>
              <a:close/>
              <a:moveTo>
                <a:pt x="318826" y="1567823"/>
              </a:moveTo>
              <a:cubicBezTo>
                <a:pt x="318826" y="1567823"/>
                <a:pt x="320697" y="1576231"/>
                <a:pt x="316954" y="1581837"/>
              </a:cubicBezTo>
              <a:cubicBezTo>
                <a:pt x="315083" y="1586508"/>
                <a:pt x="309469" y="1588377"/>
                <a:pt x="306662" y="1589311"/>
              </a:cubicBezTo>
              <a:cubicBezTo>
                <a:pt x="307598" y="1588377"/>
                <a:pt x="308534" y="1587443"/>
                <a:pt x="309469" y="1586508"/>
              </a:cubicBezTo>
              <a:cubicBezTo>
                <a:pt x="312276" y="1580903"/>
                <a:pt x="314148" y="1575297"/>
                <a:pt x="314148" y="1575297"/>
              </a:cubicBezTo>
              <a:cubicBezTo>
                <a:pt x="314148" y="1575297"/>
                <a:pt x="310405" y="1579968"/>
                <a:pt x="306662" y="1584640"/>
              </a:cubicBezTo>
              <a:cubicBezTo>
                <a:pt x="306662" y="1586508"/>
                <a:pt x="305727" y="1587443"/>
                <a:pt x="304791" y="1588377"/>
              </a:cubicBezTo>
              <a:cubicBezTo>
                <a:pt x="304791" y="1585574"/>
                <a:pt x="303855" y="1579968"/>
                <a:pt x="306662" y="1576231"/>
              </a:cubicBezTo>
              <a:cubicBezTo>
                <a:pt x="310405" y="1569691"/>
                <a:pt x="318826" y="1567823"/>
                <a:pt x="318826" y="1567823"/>
              </a:cubicBezTo>
              <a:close/>
              <a:moveTo>
                <a:pt x="353444" y="1567823"/>
              </a:moveTo>
              <a:cubicBezTo>
                <a:pt x="306662" y="1611734"/>
                <a:pt x="314148" y="1677134"/>
                <a:pt x="314148" y="1677134"/>
              </a:cubicBezTo>
              <a:cubicBezTo>
                <a:pt x="314148" y="1677134"/>
                <a:pt x="382449" y="1649106"/>
                <a:pt x="444202" y="1672463"/>
              </a:cubicBezTo>
              <a:cubicBezTo>
                <a:pt x="420811" y="1671529"/>
                <a:pt x="400227" y="1675266"/>
                <a:pt x="381514" y="1680871"/>
              </a:cubicBezTo>
              <a:cubicBezTo>
                <a:pt x="388999" y="1689280"/>
                <a:pt x="391806" y="1700492"/>
                <a:pt x="391806" y="1700492"/>
              </a:cubicBezTo>
              <a:cubicBezTo>
                <a:pt x="391806" y="1700492"/>
                <a:pt x="374029" y="1706097"/>
                <a:pt x="359994" y="1697689"/>
              </a:cubicBezTo>
              <a:cubicBezTo>
                <a:pt x="358123" y="1696754"/>
                <a:pt x="355316" y="1694886"/>
                <a:pt x="353444" y="1693017"/>
              </a:cubicBezTo>
              <a:cubicBezTo>
                <a:pt x="329118" y="1705163"/>
                <a:pt x="313212" y="1721046"/>
                <a:pt x="306662" y="1733192"/>
              </a:cubicBezTo>
              <a:cubicBezTo>
                <a:pt x="295435" y="1757483"/>
                <a:pt x="327247" y="1873335"/>
                <a:pt x="327247" y="1873335"/>
              </a:cubicBezTo>
              <a:lnTo>
                <a:pt x="230875" y="1873335"/>
              </a:lnTo>
              <a:cubicBezTo>
                <a:pt x="230875" y="1873335"/>
                <a:pt x="263623" y="1754680"/>
                <a:pt x="260816" y="1733192"/>
              </a:cubicBezTo>
              <a:cubicBezTo>
                <a:pt x="259880" y="1722447"/>
                <a:pt x="253799" y="1703294"/>
                <a:pt x="237893" y="1687061"/>
              </a:cubicBezTo>
              <a:lnTo>
                <a:pt x="212839" y="1670724"/>
              </a:lnTo>
              <a:lnTo>
                <a:pt x="205613" y="1674331"/>
              </a:lnTo>
              <a:cubicBezTo>
                <a:pt x="192514" y="1681806"/>
                <a:pt x="184093" y="1690214"/>
                <a:pt x="184093" y="1690214"/>
              </a:cubicBezTo>
              <a:cubicBezTo>
                <a:pt x="184093" y="1690214"/>
                <a:pt x="195321" y="1686477"/>
                <a:pt x="208420" y="1679937"/>
              </a:cubicBezTo>
              <a:cubicBezTo>
                <a:pt x="210291" y="1678069"/>
                <a:pt x="213098" y="1676200"/>
                <a:pt x="214969" y="1675266"/>
              </a:cubicBezTo>
              <a:cubicBezTo>
                <a:pt x="213098" y="1680871"/>
                <a:pt x="208420" y="1692083"/>
                <a:pt x="198128" y="1697689"/>
              </a:cubicBezTo>
              <a:cubicBezTo>
                <a:pt x="185029" y="1706097"/>
                <a:pt x="167252" y="1700492"/>
                <a:pt x="167252" y="1700492"/>
              </a:cubicBezTo>
              <a:cubicBezTo>
                <a:pt x="167252" y="1700492"/>
                <a:pt x="170994" y="1681806"/>
                <a:pt x="185029" y="1674331"/>
              </a:cubicBezTo>
              <a:cubicBezTo>
                <a:pt x="189707" y="1671529"/>
                <a:pt x="195087" y="1670361"/>
                <a:pt x="200116" y="1670010"/>
              </a:cubicBezTo>
              <a:lnTo>
                <a:pt x="212606" y="1670572"/>
              </a:lnTo>
              <a:lnTo>
                <a:pt x="206081" y="1666317"/>
              </a:lnTo>
              <a:cubicBezTo>
                <a:pt x="192631" y="1661076"/>
                <a:pt x="176140" y="1657982"/>
                <a:pt x="156024" y="1658449"/>
              </a:cubicBezTo>
              <a:cubicBezTo>
                <a:pt x="196257" y="1643500"/>
                <a:pt x="240232" y="1661251"/>
                <a:pt x="240232" y="1661251"/>
              </a:cubicBezTo>
              <a:cubicBezTo>
                <a:pt x="240232" y="1661251"/>
                <a:pt x="243974" y="1619208"/>
                <a:pt x="214034" y="1591180"/>
              </a:cubicBezTo>
              <a:cubicBezTo>
                <a:pt x="246781" y="1609866"/>
                <a:pt x="264558" y="1657514"/>
                <a:pt x="272979" y="1690214"/>
              </a:cubicBezTo>
              <a:cubicBezTo>
                <a:pt x="287950" y="1644434"/>
                <a:pt x="313212" y="1592114"/>
                <a:pt x="353444" y="1567823"/>
              </a:cubicBezTo>
              <a:close/>
              <a:moveTo>
                <a:pt x="623097" y="1567823"/>
              </a:moveTo>
              <a:cubicBezTo>
                <a:pt x="623097" y="1567823"/>
                <a:pt x="631517" y="1569691"/>
                <a:pt x="635260" y="1576231"/>
              </a:cubicBezTo>
              <a:cubicBezTo>
                <a:pt x="637131" y="1579968"/>
                <a:pt x="637131" y="1585574"/>
                <a:pt x="636196" y="1588377"/>
              </a:cubicBezTo>
              <a:cubicBezTo>
                <a:pt x="636196" y="1587443"/>
                <a:pt x="635260" y="1586508"/>
                <a:pt x="634324" y="1584640"/>
              </a:cubicBezTo>
              <a:cubicBezTo>
                <a:pt x="631517" y="1579968"/>
                <a:pt x="627775" y="1575297"/>
                <a:pt x="627775" y="1575297"/>
              </a:cubicBezTo>
              <a:cubicBezTo>
                <a:pt x="627775" y="1575297"/>
                <a:pt x="629646" y="1580903"/>
                <a:pt x="632453" y="1586508"/>
              </a:cubicBezTo>
              <a:cubicBezTo>
                <a:pt x="633389" y="1587443"/>
                <a:pt x="633389" y="1588377"/>
                <a:pt x="634324" y="1589311"/>
              </a:cubicBezTo>
              <a:cubicBezTo>
                <a:pt x="631517" y="1588377"/>
                <a:pt x="626839" y="1586508"/>
                <a:pt x="624032" y="1581837"/>
              </a:cubicBezTo>
              <a:cubicBezTo>
                <a:pt x="621225" y="1576231"/>
                <a:pt x="623097" y="1567823"/>
                <a:pt x="623097" y="1567823"/>
              </a:cubicBezTo>
              <a:close/>
              <a:moveTo>
                <a:pt x="701691" y="1567823"/>
              </a:moveTo>
              <a:cubicBezTo>
                <a:pt x="701691" y="1567823"/>
                <a:pt x="703562" y="1576231"/>
                <a:pt x="699819" y="1581837"/>
              </a:cubicBezTo>
              <a:cubicBezTo>
                <a:pt x="697948" y="1586508"/>
                <a:pt x="692334" y="1588377"/>
                <a:pt x="689527" y="1589311"/>
              </a:cubicBezTo>
              <a:cubicBezTo>
                <a:pt x="690463" y="1588377"/>
                <a:pt x="691399" y="1587443"/>
                <a:pt x="692334" y="1586508"/>
              </a:cubicBezTo>
              <a:cubicBezTo>
                <a:pt x="695141" y="1580903"/>
                <a:pt x="697012" y="1575297"/>
                <a:pt x="697012" y="1575297"/>
              </a:cubicBezTo>
              <a:cubicBezTo>
                <a:pt x="697012" y="1575297"/>
                <a:pt x="693270" y="1579968"/>
                <a:pt x="689527" y="1584640"/>
              </a:cubicBezTo>
              <a:cubicBezTo>
                <a:pt x="689527" y="1586508"/>
                <a:pt x="688592" y="1587443"/>
                <a:pt x="687656" y="1588377"/>
              </a:cubicBezTo>
              <a:cubicBezTo>
                <a:pt x="687656" y="1585574"/>
                <a:pt x="686720" y="1579968"/>
                <a:pt x="689527" y="1576231"/>
              </a:cubicBezTo>
              <a:cubicBezTo>
                <a:pt x="693270" y="1569691"/>
                <a:pt x="701691" y="1567823"/>
                <a:pt x="701691" y="1567823"/>
              </a:cubicBezTo>
              <a:close/>
              <a:moveTo>
                <a:pt x="736309" y="1567823"/>
              </a:moveTo>
              <a:cubicBezTo>
                <a:pt x="689527" y="1611734"/>
                <a:pt x="697012" y="1677134"/>
                <a:pt x="697012" y="1677134"/>
              </a:cubicBezTo>
              <a:cubicBezTo>
                <a:pt x="697012" y="1677134"/>
                <a:pt x="765314" y="1649106"/>
                <a:pt x="827067" y="1672463"/>
              </a:cubicBezTo>
              <a:cubicBezTo>
                <a:pt x="803676" y="1671529"/>
                <a:pt x="783092" y="1675266"/>
                <a:pt x="764379" y="1680871"/>
              </a:cubicBezTo>
              <a:cubicBezTo>
                <a:pt x="771864" y="1689280"/>
                <a:pt x="774671" y="1700492"/>
                <a:pt x="774671" y="1700492"/>
              </a:cubicBezTo>
              <a:cubicBezTo>
                <a:pt x="774671" y="1700492"/>
                <a:pt x="756894" y="1706097"/>
                <a:pt x="742859" y="1697689"/>
              </a:cubicBezTo>
              <a:cubicBezTo>
                <a:pt x="740988" y="1696754"/>
                <a:pt x="738181" y="1694886"/>
                <a:pt x="736309" y="1693017"/>
              </a:cubicBezTo>
              <a:cubicBezTo>
                <a:pt x="711983" y="1705163"/>
                <a:pt x="696077" y="1721046"/>
                <a:pt x="689527" y="1733192"/>
              </a:cubicBezTo>
              <a:cubicBezTo>
                <a:pt x="678300" y="1757483"/>
                <a:pt x="710111" y="1873335"/>
                <a:pt x="710111" y="1873335"/>
              </a:cubicBezTo>
              <a:lnTo>
                <a:pt x="613740" y="1873335"/>
              </a:lnTo>
              <a:cubicBezTo>
                <a:pt x="613740" y="1873335"/>
                <a:pt x="646488" y="1754680"/>
                <a:pt x="643681" y="1733192"/>
              </a:cubicBezTo>
              <a:cubicBezTo>
                <a:pt x="642745" y="1722447"/>
                <a:pt x="636663" y="1703294"/>
                <a:pt x="620758" y="1687061"/>
              </a:cubicBezTo>
              <a:lnTo>
                <a:pt x="595704" y="1670724"/>
              </a:lnTo>
              <a:lnTo>
                <a:pt x="588478" y="1674331"/>
              </a:lnTo>
              <a:cubicBezTo>
                <a:pt x="575379" y="1681806"/>
                <a:pt x="566958" y="1690214"/>
                <a:pt x="566958" y="1690214"/>
              </a:cubicBezTo>
              <a:cubicBezTo>
                <a:pt x="566958" y="1690214"/>
                <a:pt x="578186" y="1686477"/>
                <a:pt x="591285" y="1679937"/>
              </a:cubicBezTo>
              <a:cubicBezTo>
                <a:pt x="593156" y="1678069"/>
                <a:pt x="595963" y="1676200"/>
                <a:pt x="597834" y="1675266"/>
              </a:cubicBezTo>
              <a:cubicBezTo>
                <a:pt x="595963" y="1680871"/>
                <a:pt x="591285" y="1692083"/>
                <a:pt x="580993" y="1697689"/>
              </a:cubicBezTo>
              <a:cubicBezTo>
                <a:pt x="567894" y="1706097"/>
                <a:pt x="550117" y="1700492"/>
                <a:pt x="550117" y="1700492"/>
              </a:cubicBezTo>
              <a:cubicBezTo>
                <a:pt x="550117" y="1700492"/>
                <a:pt x="553859" y="1681806"/>
                <a:pt x="567894" y="1674331"/>
              </a:cubicBezTo>
              <a:cubicBezTo>
                <a:pt x="572572" y="1671529"/>
                <a:pt x="577952" y="1670361"/>
                <a:pt x="582981" y="1670010"/>
              </a:cubicBezTo>
              <a:lnTo>
                <a:pt x="595471" y="1670572"/>
              </a:lnTo>
              <a:lnTo>
                <a:pt x="588946" y="1666317"/>
              </a:lnTo>
              <a:cubicBezTo>
                <a:pt x="575496" y="1661076"/>
                <a:pt x="559005" y="1657982"/>
                <a:pt x="538889" y="1658449"/>
              </a:cubicBezTo>
              <a:cubicBezTo>
                <a:pt x="579121" y="1643500"/>
                <a:pt x="623097" y="1661251"/>
                <a:pt x="623097" y="1661251"/>
              </a:cubicBezTo>
              <a:cubicBezTo>
                <a:pt x="623097" y="1661251"/>
                <a:pt x="626839" y="1619208"/>
                <a:pt x="596899" y="1591180"/>
              </a:cubicBezTo>
              <a:cubicBezTo>
                <a:pt x="629646" y="1609866"/>
                <a:pt x="647423" y="1657514"/>
                <a:pt x="655844" y="1690214"/>
              </a:cubicBezTo>
              <a:cubicBezTo>
                <a:pt x="670814" y="1644434"/>
                <a:pt x="696077" y="1592114"/>
                <a:pt x="736309" y="1567823"/>
              </a:cubicBezTo>
              <a:close/>
              <a:moveTo>
                <a:pt x="1005962" y="1567823"/>
              </a:moveTo>
              <a:cubicBezTo>
                <a:pt x="1005962" y="1567823"/>
                <a:pt x="1014382" y="1569691"/>
                <a:pt x="1018125" y="1576231"/>
              </a:cubicBezTo>
              <a:cubicBezTo>
                <a:pt x="1019996" y="1579968"/>
                <a:pt x="1019996" y="1585574"/>
                <a:pt x="1019061" y="1588377"/>
              </a:cubicBezTo>
              <a:cubicBezTo>
                <a:pt x="1019061" y="1587443"/>
                <a:pt x="1018125" y="1586508"/>
                <a:pt x="1017189" y="1584640"/>
              </a:cubicBezTo>
              <a:cubicBezTo>
                <a:pt x="1014382" y="1579968"/>
                <a:pt x="1010640" y="1575297"/>
                <a:pt x="1010640" y="1575297"/>
              </a:cubicBezTo>
              <a:cubicBezTo>
                <a:pt x="1010640" y="1575297"/>
                <a:pt x="1012511" y="1580903"/>
                <a:pt x="1015318" y="1586508"/>
              </a:cubicBezTo>
              <a:cubicBezTo>
                <a:pt x="1016254" y="1587443"/>
                <a:pt x="1016254" y="1588377"/>
                <a:pt x="1017189" y="1589311"/>
              </a:cubicBezTo>
              <a:cubicBezTo>
                <a:pt x="1014382" y="1588377"/>
                <a:pt x="1009704" y="1586508"/>
                <a:pt x="1006897" y="1581837"/>
              </a:cubicBezTo>
              <a:cubicBezTo>
                <a:pt x="1004090" y="1576231"/>
                <a:pt x="1005962" y="1567823"/>
                <a:pt x="1005962" y="1567823"/>
              </a:cubicBezTo>
              <a:close/>
              <a:moveTo>
                <a:pt x="1084556" y="1567823"/>
              </a:moveTo>
              <a:cubicBezTo>
                <a:pt x="1084556" y="1567823"/>
                <a:pt x="1086427" y="1576231"/>
                <a:pt x="1082684" y="1581837"/>
              </a:cubicBezTo>
              <a:cubicBezTo>
                <a:pt x="1080813" y="1586508"/>
                <a:pt x="1075199" y="1588377"/>
                <a:pt x="1072392" y="1589311"/>
              </a:cubicBezTo>
              <a:cubicBezTo>
                <a:pt x="1073328" y="1588377"/>
                <a:pt x="1074264" y="1587443"/>
                <a:pt x="1075199" y="1586508"/>
              </a:cubicBezTo>
              <a:cubicBezTo>
                <a:pt x="1078006" y="1580903"/>
                <a:pt x="1079877" y="1575297"/>
                <a:pt x="1079877" y="1575297"/>
              </a:cubicBezTo>
              <a:cubicBezTo>
                <a:pt x="1079877" y="1575297"/>
                <a:pt x="1076135" y="1579968"/>
                <a:pt x="1072392" y="1584640"/>
              </a:cubicBezTo>
              <a:cubicBezTo>
                <a:pt x="1072392" y="1586508"/>
                <a:pt x="1071457" y="1587443"/>
                <a:pt x="1070521" y="1588377"/>
              </a:cubicBezTo>
              <a:cubicBezTo>
                <a:pt x="1070521" y="1585574"/>
                <a:pt x="1069585" y="1579968"/>
                <a:pt x="1072392" y="1576231"/>
              </a:cubicBezTo>
              <a:cubicBezTo>
                <a:pt x="1076135" y="1569691"/>
                <a:pt x="1084556" y="1567823"/>
                <a:pt x="1084556" y="1567823"/>
              </a:cubicBezTo>
              <a:close/>
              <a:moveTo>
                <a:pt x="1119174" y="1567823"/>
              </a:moveTo>
              <a:cubicBezTo>
                <a:pt x="1072392" y="1611734"/>
                <a:pt x="1079877" y="1677134"/>
                <a:pt x="1079877" y="1677134"/>
              </a:cubicBezTo>
              <a:cubicBezTo>
                <a:pt x="1079877" y="1677134"/>
                <a:pt x="1148179" y="1649106"/>
                <a:pt x="1209932" y="1672463"/>
              </a:cubicBezTo>
              <a:cubicBezTo>
                <a:pt x="1186541" y="1671529"/>
                <a:pt x="1165957" y="1675266"/>
                <a:pt x="1147244" y="1680871"/>
              </a:cubicBezTo>
              <a:cubicBezTo>
                <a:pt x="1154729" y="1689280"/>
                <a:pt x="1157536" y="1700492"/>
                <a:pt x="1157536" y="1700492"/>
              </a:cubicBezTo>
              <a:cubicBezTo>
                <a:pt x="1157536" y="1700492"/>
                <a:pt x="1139759" y="1706097"/>
                <a:pt x="1125724" y="1697689"/>
              </a:cubicBezTo>
              <a:cubicBezTo>
                <a:pt x="1123853" y="1696754"/>
                <a:pt x="1121046" y="1694886"/>
                <a:pt x="1119174" y="1693017"/>
              </a:cubicBezTo>
              <a:cubicBezTo>
                <a:pt x="1094848" y="1705163"/>
                <a:pt x="1078942" y="1721046"/>
                <a:pt x="1072392" y="1733192"/>
              </a:cubicBezTo>
              <a:cubicBezTo>
                <a:pt x="1061165" y="1757483"/>
                <a:pt x="1092976" y="1873335"/>
                <a:pt x="1092976" y="1873335"/>
              </a:cubicBezTo>
              <a:lnTo>
                <a:pt x="996605" y="1873335"/>
              </a:lnTo>
              <a:cubicBezTo>
                <a:pt x="996605" y="1873335"/>
                <a:pt x="1029353" y="1754680"/>
                <a:pt x="1026546" y="1733192"/>
              </a:cubicBezTo>
              <a:cubicBezTo>
                <a:pt x="1025610" y="1722447"/>
                <a:pt x="1019528" y="1703294"/>
                <a:pt x="1003623" y="1687061"/>
              </a:cubicBezTo>
              <a:lnTo>
                <a:pt x="978569" y="1670724"/>
              </a:lnTo>
              <a:lnTo>
                <a:pt x="971343" y="1674331"/>
              </a:lnTo>
              <a:cubicBezTo>
                <a:pt x="958244" y="1681806"/>
                <a:pt x="949823" y="1690214"/>
                <a:pt x="949823" y="1690214"/>
              </a:cubicBezTo>
              <a:cubicBezTo>
                <a:pt x="949823" y="1690214"/>
                <a:pt x="961051" y="1686477"/>
                <a:pt x="974150" y="1679937"/>
              </a:cubicBezTo>
              <a:cubicBezTo>
                <a:pt x="976021" y="1678069"/>
                <a:pt x="978828" y="1676200"/>
                <a:pt x="980699" y="1675266"/>
              </a:cubicBezTo>
              <a:cubicBezTo>
                <a:pt x="978828" y="1680871"/>
                <a:pt x="974150" y="1692083"/>
                <a:pt x="963858" y="1697689"/>
              </a:cubicBezTo>
              <a:cubicBezTo>
                <a:pt x="950759" y="1706097"/>
                <a:pt x="932982" y="1700492"/>
                <a:pt x="932982" y="1700492"/>
              </a:cubicBezTo>
              <a:cubicBezTo>
                <a:pt x="932982" y="1700492"/>
                <a:pt x="936724" y="1681806"/>
                <a:pt x="950759" y="1674331"/>
              </a:cubicBezTo>
              <a:cubicBezTo>
                <a:pt x="955437" y="1671529"/>
                <a:pt x="960817" y="1670361"/>
                <a:pt x="965846" y="1670010"/>
              </a:cubicBezTo>
              <a:lnTo>
                <a:pt x="978336" y="1670572"/>
              </a:lnTo>
              <a:lnTo>
                <a:pt x="971811" y="1666317"/>
              </a:lnTo>
              <a:cubicBezTo>
                <a:pt x="958361" y="1661076"/>
                <a:pt x="941870" y="1657982"/>
                <a:pt x="921754" y="1658449"/>
              </a:cubicBezTo>
              <a:cubicBezTo>
                <a:pt x="961986" y="1643500"/>
                <a:pt x="1005962" y="1661251"/>
                <a:pt x="1005962" y="1661251"/>
              </a:cubicBezTo>
              <a:cubicBezTo>
                <a:pt x="1005962" y="1661251"/>
                <a:pt x="1009704" y="1619208"/>
                <a:pt x="979764" y="1591180"/>
              </a:cubicBezTo>
              <a:cubicBezTo>
                <a:pt x="1012511" y="1609866"/>
                <a:pt x="1030288" y="1657514"/>
                <a:pt x="1038709" y="1690214"/>
              </a:cubicBezTo>
              <a:cubicBezTo>
                <a:pt x="1053679" y="1644434"/>
                <a:pt x="1078942" y="1592114"/>
                <a:pt x="1119174" y="1567823"/>
              </a:cubicBezTo>
              <a:close/>
              <a:moveTo>
                <a:pt x="1388827" y="1567823"/>
              </a:moveTo>
              <a:cubicBezTo>
                <a:pt x="1388827" y="1567823"/>
                <a:pt x="1397247" y="1569691"/>
                <a:pt x="1400990" y="1576231"/>
              </a:cubicBezTo>
              <a:cubicBezTo>
                <a:pt x="1402861" y="1579968"/>
                <a:pt x="1402861" y="1585574"/>
                <a:pt x="1401926" y="1588377"/>
              </a:cubicBezTo>
              <a:cubicBezTo>
                <a:pt x="1401926" y="1587443"/>
                <a:pt x="1400990" y="1586508"/>
                <a:pt x="1400054" y="1584640"/>
              </a:cubicBezTo>
              <a:cubicBezTo>
                <a:pt x="1397247" y="1579968"/>
                <a:pt x="1393505" y="1575297"/>
                <a:pt x="1393505" y="1575297"/>
              </a:cubicBezTo>
              <a:cubicBezTo>
                <a:pt x="1393505" y="1575297"/>
                <a:pt x="1395376" y="1580903"/>
                <a:pt x="1398183" y="1586508"/>
              </a:cubicBezTo>
              <a:cubicBezTo>
                <a:pt x="1399119" y="1587443"/>
                <a:pt x="1399119" y="1588377"/>
                <a:pt x="1400054" y="1589311"/>
              </a:cubicBezTo>
              <a:cubicBezTo>
                <a:pt x="1397247" y="1588377"/>
                <a:pt x="1392569" y="1586508"/>
                <a:pt x="1389762" y="1581837"/>
              </a:cubicBezTo>
              <a:cubicBezTo>
                <a:pt x="1386955" y="1576231"/>
                <a:pt x="1388827" y="1567823"/>
                <a:pt x="1388827" y="1567823"/>
              </a:cubicBezTo>
              <a:close/>
              <a:moveTo>
                <a:pt x="1467421" y="1567823"/>
              </a:moveTo>
              <a:cubicBezTo>
                <a:pt x="1467421" y="1567823"/>
                <a:pt x="1469292" y="1576231"/>
                <a:pt x="1465549" y="1581837"/>
              </a:cubicBezTo>
              <a:cubicBezTo>
                <a:pt x="1463678" y="1586508"/>
                <a:pt x="1458064" y="1588377"/>
                <a:pt x="1455257" y="1589311"/>
              </a:cubicBezTo>
              <a:cubicBezTo>
                <a:pt x="1456193" y="1588377"/>
                <a:pt x="1457129" y="1587443"/>
                <a:pt x="1458064" y="1586508"/>
              </a:cubicBezTo>
              <a:cubicBezTo>
                <a:pt x="1460871" y="1580903"/>
                <a:pt x="1462742" y="1575297"/>
                <a:pt x="1462742" y="1575297"/>
              </a:cubicBezTo>
              <a:cubicBezTo>
                <a:pt x="1462742" y="1575297"/>
                <a:pt x="1459000" y="1579968"/>
                <a:pt x="1455257" y="1584640"/>
              </a:cubicBezTo>
              <a:cubicBezTo>
                <a:pt x="1455257" y="1586508"/>
                <a:pt x="1454322" y="1587443"/>
                <a:pt x="1453386" y="1588377"/>
              </a:cubicBezTo>
              <a:cubicBezTo>
                <a:pt x="1453386" y="1585574"/>
                <a:pt x="1452450" y="1579968"/>
                <a:pt x="1455257" y="1576231"/>
              </a:cubicBezTo>
              <a:cubicBezTo>
                <a:pt x="1459000" y="1569691"/>
                <a:pt x="1467421" y="1567823"/>
                <a:pt x="1467421" y="1567823"/>
              </a:cubicBezTo>
              <a:close/>
              <a:moveTo>
                <a:pt x="1502039" y="1567823"/>
              </a:moveTo>
              <a:cubicBezTo>
                <a:pt x="1455257" y="1611734"/>
                <a:pt x="1462742" y="1677134"/>
                <a:pt x="1462742" y="1677134"/>
              </a:cubicBezTo>
              <a:cubicBezTo>
                <a:pt x="1462742" y="1677134"/>
                <a:pt x="1531044" y="1649106"/>
                <a:pt x="1592797" y="1672463"/>
              </a:cubicBezTo>
              <a:cubicBezTo>
                <a:pt x="1569406" y="1671529"/>
                <a:pt x="1548822" y="1675266"/>
                <a:pt x="1530109" y="1680871"/>
              </a:cubicBezTo>
              <a:cubicBezTo>
                <a:pt x="1537594" y="1689280"/>
                <a:pt x="1540401" y="1700492"/>
                <a:pt x="1540401" y="1700492"/>
              </a:cubicBezTo>
              <a:cubicBezTo>
                <a:pt x="1540401" y="1700492"/>
                <a:pt x="1522624" y="1706097"/>
                <a:pt x="1508589" y="1697689"/>
              </a:cubicBezTo>
              <a:cubicBezTo>
                <a:pt x="1506718" y="1696754"/>
                <a:pt x="1503911" y="1694886"/>
                <a:pt x="1502039" y="1693017"/>
              </a:cubicBezTo>
              <a:cubicBezTo>
                <a:pt x="1477713" y="1705163"/>
                <a:pt x="1461807" y="1721046"/>
                <a:pt x="1455257" y="1733192"/>
              </a:cubicBezTo>
              <a:cubicBezTo>
                <a:pt x="1444030" y="1757483"/>
                <a:pt x="1475841" y="1873335"/>
                <a:pt x="1475841" y="1873335"/>
              </a:cubicBezTo>
              <a:lnTo>
                <a:pt x="1379470" y="1873335"/>
              </a:lnTo>
              <a:cubicBezTo>
                <a:pt x="1379470" y="1873335"/>
                <a:pt x="1412218" y="1754680"/>
                <a:pt x="1409411" y="1733192"/>
              </a:cubicBezTo>
              <a:cubicBezTo>
                <a:pt x="1408475" y="1722447"/>
                <a:pt x="1402393" y="1703294"/>
                <a:pt x="1386488" y="1687061"/>
              </a:cubicBezTo>
              <a:lnTo>
                <a:pt x="1361434" y="1670724"/>
              </a:lnTo>
              <a:lnTo>
                <a:pt x="1354208" y="1674331"/>
              </a:lnTo>
              <a:cubicBezTo>
                <a:pt x="1341109" y="1681806"/>
                <a:pt x="1332688" y="1690214"/>
                <a:pt x="1332688" y="1690214"/>
              </a:cubicBezTo>
              <a:cubicBezTo>
                <a:pt x="1332688" y="1690214"/>
                <a:pt x="1343916" y="1686477"/>
                <a:pt x="1357015" y="1679937"/>
              </a:cubicBezTo>
              <a:cubicBezTo>
                <a:pt x="1358886" y="1678069"/>
                <a:pt x="1361693" y="1676200"/>
                <a:pt x="1363564" y="1675266"/>
              </a:cubicBezTo>
              <a:cubicBezTo>
                <a:pt x="1361693" y="1680871"/>
                <a:pt x="1357015" y="1692083"/>
                <a:pt x="1346723" y="1697689"/>
              </a:cubicBezTo>
              <a:cubicBezTo>
                <a:pt x="1333624" y="1706097"/>
                <a:pt x="1315847" y="1700492"/>
                <a:pt x="1315847" y="1700492"/>
              </a:cubicBezTo>
              <a:cubicBezTo>
                <a:pt x="1315847" y="1700492"/>
                <a:pt x="1319589" y="1681806"/>
                <a:pt x="1333624" y="1674331"/>
              </a:cubicBezTo>
              <a:cubicBezTo>
                <a:pt x="1338302" y="1671529"/>
                <a:pt x="1343682" y="1670361"/>
                <a:pt x="1348711" y="1670010"/>
              </a:cubicBezTo>
              <a:lnTo>
                <a:pt x="1361201" y="1670572"/>
              </a:lnTo>
              <a:lnTo>
                <a:pt x="1354676" y="1666317"/>
              </a:lnTo>
              <a:cubicBezTo>
                <a:pt x="1341226" y="1661076"/>
                <a:pt x="1324735" y="1657982"/>
                <a:pt x="1304619" y="1658449"/>
              </a:cubicBezTo>
              <a:cubicBezTo>
                <a:pt x="1344851" y="1643500"/>
                <a:pt x="1388827" y="1661251"/>
                <a:pt x="1388827" y="1661251"/>
              </a:cubicBezTo>
              <a:cubicBezTo>
                <a:pt x="1388827" y="1661251"/>
                <a:pt x="1392569" y="1619208"/>
                <a:pt x="1362629" y="1591180"/>
              </a:cubicBezTo>
              <a:cubicBezTo>
                <a:pt x="1395376" y="1609866"/>
                <a:pt x="1413153" y="1657514"/>
                <a:pt x="1421574" y="1690214"/>
              </a:cubicBezTo>
              <a:cubicBezTo>
                <a:pt x="1436544" y="1644434"/>
                <a:pt x="1461807" y="1592114"/>
                <a:pt x="1502039" y="1567823"/>
              </a:cubicBezTo>
              <a:close/>
              <a:moveTo>
                <a:pt x="1771691" y="1567823"/>
              </a:moveTo>
              <a:cubicBezTo>
                <a:pt x="1771691" y="1567823"/>
                <a:pt x="1780111" y="1569691"/>
                <a:pt x="1783854" y="1576231"/>
              </a:cubicBezTo>
              <a:cubicBezTo>
                <a:pt x="1785725" y="1579968"/>
                <a:pt x="1785725" y="1585574"/>
                <a:pt x="1784790" y="1588377"/>
              </a:cubicBezTo>
              <a:cubicBezTo>
                <a:pt x="1784790" y="1587443"/>
                <a:pt x="1783854" y="1586508"/>
                <a:pt x="1782918" y="1584640"/>
              </a:cubicBezTo>
              <a:cubicBezTo>
                <a:pt x="1780111" y="1579968"/>
                <a:pt x="1776369" y="1575297"/>
                <a:pt x="1776369" y="1575297"/>
              </a:cubicBezTo>
              <a:cubicBezTo>
                <a:pt x="1776369" y="1575297"/>
                <a:pt x="1778240" y="1580903"/>
                <a:pt x="1781047" y="1586508"/>
              </a:cubicBezTo>
              <a:cubicBezTo>
                <a:pt x="1781983" y="1587443"/>
                <a:pt x="1781983" y="1588377"/>
                <a:pt x="1782918" y="1589311"/>
              </a:cubicBezTo>
              <a:cubicBezTo>
                <a:pt x="1780111" y="1588377"/>
                <a:pt x="1775433" y="1586508"/>
                <a:pt x="1772626" y="1581837"/>
              </a:cubicBezTo>
              <a:cubicBezTo>
                <a:pt x="1769819" y="1576231"/>
                <a:pt x="1771691" y="1567823"/>
                <a:pt x="1771691" y="1567823"/>
              </a:cubicBezTo>
              <a:close/>
              <a:moveTo>
                <a:pt x="1850285" y="1567823"/>
              </a:moveTo>
              <a:cubicBezTo>
                <a:pt x="1850285" y="1567823"/>
                <a:pt x="1852156" y="1576231"/>
                <a:pt x="1848413" y="1581837"/>
              </a:cubicBezTo>
              <a:cubicBezTo>
                <a:pt x="1846542" y="1586508"/>
                <a:pt x="1840928" y="1588377"/>
                <a:pt x="1838121" y="1589311"/>
              </a:cubicBezTo>
              <a:cubicBezTo>
                <a:pt x="1839057" y="1588377"/>
                <a:pt x="1839993" y="1587443"/>
                <a:pt x="1840928" y="1586508"/>
              </a:cubicBezTo>
              <a:cubicBezTo>
                <a:pt x="1843735" y="1580903"/>
                <a:pt x="1845606" y="1575297"/>
                <a:pt x="1845606" y="1575297"/>
              </a:cubicBezTo>
              <a:cubicBezTo>
                <a:pt x="1845606" y="1575297"/>
                <a:pt x="1841864" y="1579968"/>
                <a:pt x="1838121" y="1584640"/>
              </a:cubicBezTo>
              <a:cubicBezTo>
                <a:pt x="1838121" y="1586508"/>
                <a:pt x="1837186" y="1587443"/>
                <a:pt x="1836250" y="1588377"/>
              </a:cubicBezTo>
              <a:cubicBezTo>
                <a:pt x="1836250" y="1585574"/>
                <a:pt x="1835314" y="1579968"/>
                <a:pt x="1838121" y="1576231"/>
              </a:cubicBezTo>
              <a:cubicBezTo>
                <a:pt x="1841864" y="1569691"/>
                <a:pt x="1850285" y="1567823"/>
                <a:pt x="1850285" y="1567823"/>
              </a:cubicBezTo>
              <a:close/>
              <a:moveTo>
                <a:pt x="1884903" y="1567823"/>
              </a:moveTo>
              <a:cubicBezTo>
                <a:pt x="1838121" y="1611734"/>
                <a:pt x="1845606" y="1677134"/>
                <a:pt x="1845606" y="1677134"/>
              </a:cubicBezTo>
              <a:cubicBezTo>
                <a:pt x="1845606" y="1677134"/>
                <a:pt x="1913908" y="1649106"/>
                <a:pt x="1975661" y="1672463"/>
              </a:cubicBezTo>
              <a:cubicBezTo>
                <a:pt x="1952270" y="1671529"/>
                <a:pt x="1931686" y="1675266"/>
                <a:pt x="1912973" y="1680871"/>
              </a:cubicBezTo>
              <a:cubicBezTo>
                <a:pt x="1920458" y="1689280"/>
                <a:pt x="1923265" y="1700492"/>
                <a:pt x="1923265" y="1700492"/>
              </a:cubicBezTo>
              <a:cubicBezTo>
                <a:pt x="1923265" y="1700492"/>
                <a:pt x="1905488" y="1706097"/>
                <a:pt x="1891453" y="1697689"/>
              </a:cubicBezTo>
              <a:cubicBezTo>
                <a:pt x="1889582" y="1696754"/>
                <a:pt x="1886775" y="1694886"/>
                <a:pt x="1884903" y="1693017"/>
              </a:cubicBezTo>
              <a:cubicBezTo>
                <a:pt x="1860577" y="1705163"/>
                <a:pt x="1844671" y="1721046"/>
                <a:pt x="1838121" y="1733192"/>
              </a:cubicBezTo>
              <a:cubicBezTo>
                <a:pt x="1826894" y="1757483"/>
                <a:pt x="1858705" y="1873335"/>
                <a:pt x="1858705" y="1873335"/>
              </a:cubicBezTo>
              <a:lnTo>
                <a:pt x="1762334" y="1873335"/>
              </a:lnTo>
              <a:cubicBezTo>
                <a:pt x="1762334" y="1873335"/>
                <a:pt x="1795082" y="1754680"/>
                <a:pt x="1792275" y="1733192"/>
              </a:cubicBezTo>
              <a:cubicBezTo>
                <a:pt x="1791339" y="1722447"/>
                <a:pt x="1785257" y="1703294"/>
                <a:pt x="1769352" y="1687061"/>
              </a:cubicBezTo>
              <a:lnTo>
                <a:pt x="1744298" y="1670724"/>
              </a:lnTo>
              <a:lnTo>
                <a:pt x="1737072" y="1674331"/>
              </a:lnTo>
              <a:cubicBezTo>
                <a:pt x="1723973" y="1681806"/>
                <a:pt x="1715552" y="1690214"/>
                <a:pt x="1715552" y="1690214"/>
              </a:cubicBezTo>
              <a:cubicBezTo>
                <a:pt x="1715552" y="1690214"/>
                <a:pt x="1726780" y="1686477"/>
                <a:pt x="1739879" y="1679937"/>
              </a:cubicBezTo>
              <a:cubicBezTo>
                <a:pt x="1741750" y="1678069"/>
                <a:pt x="1744557" y="1676200"/>
                <a:pt x="1746428" y="1675266"/>
              </a:cubicBezTo>
              <a:cubicBezTo>
                <a:pt x="1744557" y="1680871"/>
                <a:pt x="1739879" y="1692083"/>
                <a:pt x="1729587" y="1697689"/>
              </a:cubicBezTo>
              <a:cubicBezTo>
                <a:pt x="1716488" y="1706097"/>
                <a:pt x="1698711" y="1700492"/>
                <a:pt x="1698711" y="1700492"/>
              </a:cubicBezTo>
              <a:cubicBezTo>
                <a:pt x="1698711" y="1700492"/>
                <a:pt x="1702453" y="1681806"/>
                <a:pt x="1716488" y="1674331"/>
              </a:cubicBezTo>
              <a:cubicBezTo>
                <a:pt x="1721166" y="1671529"/>
                <a:pt x="1726546" y="1670361"/>
                <a:pt x="1731575" y="1670010"/>
              </a:cubicBezTo>
              <a:lnTo>
                <a:pt x="1744065" y="1670572"/>
              </a:lnTo>
              <a:lnTo>
                <a:pt x="1737540" y="1666317"/>
              </a:lnTo>
              <a:cubicBezTo>
                <a:pt x="1724090" y="1661076"/>
                <a:pt x="1707599" y="1657982"/>
                <a:pt x="1687483" y="1658449"/>
              </a:cubicBezTo>
              <a:cubicBezTo>
                <a:pt x="1727715" y="1643500"/>
                <a:pt x="1771691" y="1661251"/>
                <a:pt x="1771691" y="1661251"/>
              </a:cubicBezTo>
              <a:cubicBezTo>
                <a:pt x="1771691" y="1661251"/>
                <a:pt x="1775433" y="1619208"/>
                <a:pt x="1745493" y="1591180"/>
              </a:cubicBezTo>
              <a:cubicBezTo>
                <a:pt x="1778240" y="1609866"/>
                <a:pt x="1796017" y="1657514"/>
                <a:pt x="1804438" y="1690214"/>
              </a:cubicBezTo>
              <a:cubicBezTo>
                <a:pt x="1819408" y="1644434"/>
                <a:pt x="1844671" y="1592114"/>
                <a:pt x="1884903" y="1567823"/>
              </a:cubicBezTo>
              <a:close/>
              <a:moveTo>
                <a:pt x="2154556" y="1567823"/>
              </a:moveTo>
              <a:cubicBezTo>
                <a:pt x="2154556" y="1567823"/>
                <a:pt x="2162976" y="1569691"/>
                <a:pt x="2166719" y="1576231"/>
              </a:cubicBezTo>
              <a:cubicBezTo>
                <a:pt x="2168590" y="1579968"/>
                <a:pt x="2168590" y="1585574"/>
                <a:pt x="2167655" y="1588377"/>
              </a:cubicBezTo>
              <a:cubicBezTo>
                <a:pt x="2167655" y="1587443"/>
                <a:pt x="2166719" y="1586508"/>
                <a:pt x="2165783" y="1584640"/>
              </a:cubicBezTo>
              <a:cubicBezTo>
                <a:pt x="2162976" y="1579968"/>
                <a:pt x="2159234" y="1575297"/>
                <a:pt x="2159234" y="1575297"/>
              </a:cubicBezTo>
              <a:cubicBezTo>
                <a:pt x="2159234" y="1575297"/>
                <a:pt x="2161105" y="1580903"/>
                <a:pt x="2163912" y="1586508"/>
              </a:cubicBezTo>
              <a:cubicBezTo>
                <a:pt x="2164848" y="1587443"/>
                <a:pt x="2164848" y="1588377"/>
                <a:pt x="2165783" y="1589311"/>
              </a:cubicBezTo>
              <a:cubicBezTo>
                <a:pt x="2162976" y="1588377"/>
                <a:pt x="2158298" y="1586508"/>
                <a:pt x="2155491" y="1581837"/>
              </a:cubicBezTo>
              <a:cubicBezTo>
                <a:pt x="2152684" y="1576231"/>
                <a:pt x="2154556" y="1567823"/>
                <a:pt x="2154556" y="1567823"/>
              </a:cubicBezTo>
              <a:close/>
              <a:moveTo>
                <a:pt x="2233150" y="1567823"/>
              </a:moveTo>
              <a:cubicBezTo>
                <a:pt x="2233150" y="1567823"/>
                <a:pt x="2235021" y="1576231"/>
                <a:pt x="2231278" y="1581837"/>
              </a:cubicBezTo>
              <a:cubicBezTo>
                <a:pt x="2229407" y="1586508"/>
                <a:pt x="2223793" y="1588377"/>
                <a:pt x="2220986" y="1589311"/>
              </a:cubicBezTo>
              <a:cubicBezTo>
                <a:pt x="2221922" y="1588377"/>
                <a:pt x="2222858" y="1587443"/>
                <a:pt x="2223793" y="1586508"/>
              </a:cubicBezTo>
              <a:cubicBezTo>
                <a:pt x="2226600" y="1580903"/>
                <a:pt x="2228471" y="1575297"/>
                <a:pt x="2228471" y="1575297"/>
              </a:cubicBezTo>
              <a:cubicBezTo>
                <a:pt x="2228471" y="1575297"/>
                <a:pt x="2224729" y="1579968"/>
                <a:pt x="2220986" y="1584640"/>
              </a:cubicBezTo>
              <a:cubicBezTo>
                <a:pt x="2220986" y="1586508"/>
                <a:pt x="2220051" y="1587443"/>
                <a:pt x="2219115" y="1588377"/>
              </a:cubicBezTo>
              <a:cubicBezTo>
                <a:pt x="2219115" y="1585574"/>
                <a:pt x="2218179" y="1579968"/>
                <a:pt x="2220986" y="1576231"/>
              </a:cubicBezTo>
              <a:cubicBezTo>
                <a:pt x="2224729" y="1569691"/>
                <a:pt x="2233150" y="1567823"/>
                <a:pt x="2233150" y="1567823"/>
              </a:cubicBezTo>
              <a:close/>
              <a:moveTo>
                <a:pt x="2267768" y="1567823"/>
              </a:moveTo>
              <a:cubicBezTo>
                <a:pt x="2220986" y="1611734"/>
                <a:pt x="2228471" y="1677134"/>
                <a:pt x="2228471" y="1677134"/>
              </a:cubicBezTo>
              <a:cubicBezTo>
                <a:pt x="2228471" y="1677134"/>
                <a:pt x="2296773" y="1649106"/>
                <a:pt x="2358526" y="1672463"/>
              </a:cubicBezTo>
              <a:cubicBezTo>
                <a:pt x="2335135" y="1671529"/>
                <a:pt x="2314551" y="1675266"/>
                <a:pt x="2295838" y="1680871"/>
              </a:cubicBezTo>
              <a:cubicBezTo>
                <a:pt x="2303323" y="1689280"/>
                <a:pt x="2306130" y="1700492"/>
                <a:pt x="2306130" y="1700492"/>
              </a:cubicBezTo>
              <a:cubicBezTo>
                <a:pt x="2306130" y="1700492"/>
                <a:pt x="2288353" y="1706097"/>
                <a:pt x="2274318" y="1697689"/>
              </a:cubicBezTo>
              <a:cubicBezTo>
                <a:pt x="2272447" y="1696754"/>
                <a:pt x="2269640" y="1694886"/>
                <a:pt x="2267768" y="1693017"/>
              </a:cubicBezTo>
              <a:cubicBezTo>
                <a:pt x="2243442" y="1705163"/>
                <a:pt x="2227536" y="1721046"/>
                <a:pt x="2220986" y="1733192"/>
              </a:cubicBezTo>
              <a:cubicBezTo>
                <a:pt x="2209759" y="1757483"/>
                <a:pt x="2241570" y="1873335"/>
                <a:pt x="2241570" y="1873335"/>
              </a:cubicBezTo>
              <a:lnTo>
                <a:pt x="2145199" y="1873335"/>
              </a:lnTo>
              <a:cubicBezTo>
                <a:pt x="2145199" y="1873335"/>
                <a:pt x="2177947" y="1754680"/>
                <a:pt x="2175140" y="1733192"/>
              </a:cubicBezTo>
              <a:cubicBezTo>
                <a:pt x="2174204" y="1722447"/>
                <a:pt x="2168122" y="1703294"/>
                <a:pt x="2152217" y="1687061"/>
              </a:cubicBezTo>
              <a:lnTo>
                <a:pt x="2127163" y="1670724"/>
              </a:lnTo>
              <a:lnTo>
                <a:pt x="2119937" y="1674331"/>
              </a:lnTo>
              <a:cubicBezTo>
                <a:pt x="2106838" y="1681806"/>
                <a:pt x="2098417" y="1690214"/>
                <a:pt x="2098417" y="1690214"/>
              </a:cubicBezTo>
              <a:cubicBezTo>
                <a:pt x="2098417" y="1690214"/>
                <a:pt x="2109645" y="1686477"/>
                <a:pt x="2122744" y="1679937"/>
              </a:cubicBezTo>
              <a:cubicBezTo>
                <a:pt x="2124615" y="1678069"/>
                <a:pt x="2127422" y="1676200"/>
                <a:pt x="2129293" y="1675266"/>
              </a:cubicBezTo>
              <a:cubicBezTo>
                <a:pt x="2127422" y="1680871"/>
                <a:pt x="2122744" y="1692083"/>
                <a:pt x="2112452" y="1697689"/>
              </a:cubicBezTo>
              <a:cubicBezTo>
                <a:pt x="2099353" y="1706097"/>
                <a:pt x="2081576" y="1700492"/>
                <a:pt x="2081576" y="1700492"/>
              </a:cubicBezTo>
              <a:cubicBezTo>
                <a:pt x="2081576" y="1700492"/>
                <a:pt x="2085318" y="1681806"/>
                <a:pt x="2099353" y="1674331"/>
              </a:cubicBezTo>
              <a:cubicBezTo>
                <a:pt x="2104031" y="1671529"/>
                <a:pt x="2109411" y="1670361"/>
                <a:pt x="2114440" y="1670010"/>
              </a:cubicBezTo>
              <a:lnTo>
                <a:pt x="2126930" y="1670572"/>
              </a:lnTo>
              <a:lnTo>
                <a:pt x="2120405" y="1666317"/>
              </a:lnTo>
              <a:cubicBezTo>
                <a:pt x="2106955" y="1661076"/>
                <a:pt x="2090464" y="1657982"/>
                <a:pt x="2070348" y="1658449"/>
              </a:cubicBezTo>
              <a:cubicBezTo>
                <a:pt x="2110580" y="1643500"/>
                <a:pt x="2154556" y="1661251"/>
                <a:pt x="2154556" y="1661251"/>
              </a:cubicBezTo>
              <a:cubicBezTo>
                <a:pt x="2154556" y="1661251"/>
                <a:pt x="2158298" y="1619208"/>
                <a:pt x="2128358" y="1591180"/>
              </a:cubicBezTo>
              <a:cubicBezTo>
                <a:pt x="2161105" y="1609866"/>
                <a:pt x="2178882" y="1657514"/>
                <a:pt x="2187303" y="1690214"/>
              </a:cubicBezTo>
              <a:cubicBezTo>
                <a:pt x="2202273" y="1644434"/>
                <a:pt x="2227536" y="1592114"/>
                <a:pt x="2267768" y="1567823"/>
              </a:cubicBezTo>
              <a:close/>
              <a:moveTo>
                <a:pt x="2537421" y="1567823"/>
              </a:moveTo>
              <a:cubicBezTo>
                <a:pt x="2537421" y="1567823"/>
                <a:pt x="2545841" y="1569691"/>
                <a:pt x="2549584" y="1576231"/>
              </a:cubicBezTo>
              <a:cubicBezTo>
                <a:pt x="2551455" y="1579968"/>
                <a:pt x="2551455" y="1585574"/>
                <a:pt x="2550520" y="1588377"/>
              </a:cubicBezTo>
              <a:cubicBezTo>
                <a:pt x="2550520" y="1587443"/>
                <a:pt x="2549584" y="1586508"/>
                <a:pt x="2548648" y="1584640"/>
              </a:cubicBezTo>
              <a:cubicBezTo>
                <a:pt x="2545841" y="1579968"/>
                <a:pt x="2542099" y="1575297"/>
                <a:pt x="2542099" y="1575297"/>
              </a:cubicBezTo>
              <a:cubicBezTo>
                <a:pt x="2542099" y="1575297"/>
                <a:pt x="2543970" y="1580903"/>
                <a:pt x="2546777" y="1586508"/>
              </a:cubicBezTo>
              <a:cubicBezTo>
                <a:pt x="2547713" y="1587443"/>
                <a:pt x="2547713" y="1588377"/>
                <a:pt x="2548648" y="1589311"/>
              </a:cubicBezTo>
              <a:cubicBezTo>
                <a:pt x="2545841" y="1588377"/>
                <a:pt x="2541163" y="1586508"/>
                <a:pt x="2538356" y="1581837"/>
              </a:cubicBezTo>
              <a:cubicBezTo>
                <a:pt x="2535549" y="1576231"/>
                <a:pt x="2537421" y="1567823"/>
                <a:pt x="2537421" y="1567823"/>
              </a:cubicBezTo>
              <a:close/>
              <a:moveTo>
                <a:pt x="2616014" y="1567823"/>
              </a:moveTo>
              <a:cubicBezTo>
                <a:pt x="2616014" y="1567823"/>
                <a:pt x="2617886" y="1576231"/>
                <a:pt x="2614143" y="1581837"/>
              </a:cubicBezTo>
              <a:cubicBezTo>
                <a:pt x="2612272" y="1586508"/>
                <a:pt x="2606658" y="1588377"/>
                <a:pt x="2603851" y="1589311"/>
              </a:cubicBezTo>
              <a:cubicBezTo>
                <a:pt x="2604786" y="1588377"/>
                <a:pt x="2605722" y="1587443"/>
                <a:pt x="2606658" y="1586508"/>
              </a:cubicBezTo>
              <a:cubicBezTo>
                <a:pt x="2609465" y="1580903"/>
                <a:pt x="2611336" y="1575297"/>
                <a:pt x="2611336" y="1575297"/>
              </a:cubicBezTo>
              <a:cubicBezTo>
                <a:pt x="2611336" y="1575297"/>
                <a:pt x="2607594" y="1579968"/>
                <a:pt x="2603851" y="1584640"/>
              </a:cubicBezTo>
              <a:cubicBezTo>
                <a:pt x="2603851" y="1586508"/>
                <a:pt x="2602916" y="1587443"/>
                <a:pt x="2601980" y="1588377"/>
              </a:cubicBezTo>
              <a:cubicBezTo>
                <a:pt x="2601980" y="1585574"/>
                <a:pt x="2601044" y="1579968"/>
                <a:pt x="2603851" y="1576231"/>
              </a:cubicBezTo>
              <a:cubicBezTo>
                <a:pt x="2607594" y="1569691"/>
                <a:pt x="2616014" y="1567823"/>
                <a:pt x="2616014" y="1567823"/>
              </a:cubicBezTo>
              <a:close/>
              <a:moveTo>
                <a:pt x="2650633" y="1567823"/>
              </a:moveTo>
              <a:cubicBezTo>
                <a:pt x="2603851" y="1611734"/>
                <a:pt x="2611336" y="1677134"/>
                <a:pt x="2611336" y="1677134"/>
              </a:cubicBezTo>
              <a:cubicBezTo>
                <a:pt x="2611336" y="1677134"/>
                <a:pt x="2679638" y="1649106"/>
                <a:pt x="2741390" y="1672463"/>
              </a:cubicBezTo>
              <a:cubicBezTo>
                <a:pt x="2718000" y="1671529"/>
                <a:pt x="2697415" y="1675266"/>
                <a:pt x="2678702" y="1680871"/>
              </a:cubicBezTo>
              <a:cubicBezTo>
                <a:pt x="2686188" y="1689280"/>
                <a:pt x="2688995" y="1700492"/>
                <a:pt x="2688995" y="1700492"/>
              </a:cubicBezTo>
              <a:cubicBezTo>
                <a:pt x="2688995" y="1700492"/>
                <a:pt x="2671217" y="1706097"/>
                <a:pt x="2657183" y="1697689"/>
              </a:cubicBezTo>
              <a:cubicBezTo>
                <a:pt x="2655312" y="1696754"/>
                <a:pt x="2652505" y="1694886"/>
                <a:pt x="2650633" y="1693017"/>
              </a:cubicBezTo>
              <a:cubicBezTo>
                <a:pt x="2626307" y="1705163"/>
                <a:pt x="2610401" y="1721046"/>
                <a:pt x="2603851" y="1733192"/>
              </a:cubicBezTo>
              <a:cubicBezTo>
                <a:pt x="2592623" y="1757483"/>
                <a:pt x="2624435" y="1873335"/>
                <a:pt x="2624435" y="1873335"/>
              </a:cubicBezTo>
              <a:lnTo>
                <a:pt x="2528064" y="1873335"/>
              </a:lnTo>
              <a:cubicBezTo>
                <a:pt x="2528064" y="1873335"/>
                <a:pt x="2560812" y="1754680"/>
                <a:pt x="2558005" y="1733192"/>
              </a:cubicBezTo>
              <a:cubicBezTo>
                <a:pt x="2557069" y="1722447"/>
                <a:pt x="2550987" y="1703294"/>
                <a:pt x="2535082" y="1687061"/>
              </a:cubicBezTo>
              <a:lnTo>
                <a:pt x="2510028" y="1670724"/>
              </a:lnTo>
              <a:lnTo>
                <a:pt x="2502802" y="1674331"/>
              </a:lnTo>
              <a:cubicBezTo>
                <a:pt x="2489703" y="1681806"/>
                <a:pt x="2481282" y="1690214"/>
                <a:pt x="2481282" y="1690214"/>
              </a:cubicBezTo>
              <a:cubicBezTo>
                <a:pt x="2481282" y="1690214"/>
                <a:pt x="2492510" y="1686477"/>
                <a:pt x="2505609" y="1679937"/>
              </a:cubicBezTo>
              <a:cubicBezTo>
                <a:pt x="2507480" y="1678069"/>
                <a:pt x="2510287" y="1676200"/>
                <a:pt x="2512158" y="1675266"/>
              </a:cubicBezTo>
              <a:cubicBezTo>
                <a:pt x="2510287" y="1680871"/>
                <a:pt x="2505609" y="1692083"/>
                <a:pt x="2495317" y="1697689"/>
              </a:cubicBezTo>
              <a:cubicBezTo>
                <a:pt x="2482218" y="1706097"/>
                <a:pt x="2464441" y="1700492"/>
                <a:pt x="2464441" y="1700492"/>
              </a:cubicBezTo>
              <a:cubicBezTo>
                <a:pt x="2464441" y="1700492"/>
                <a:pt x="2468183" y="1681806"/>
                <a:pt x="2482218" y="1674331"/>
              </a:cubicBezTo>
              <a:cubicBezTo>
                <a:pt x="2486896" y="1671529"/>
                <a:pt x="2492276" y="1670361"/>
                <a:pt x="2497305" y="1670010"/>
              </a:cubicBezTo>
              <a:lnTo>
                <a:pt x="2509795" y="1670572"/>
              </a:lnTo>
              <a:lnTo>
                <a:pt x="2503270" y="1666317"/>
              </a:lnTo>
              <a:cubicBezTo>
                <a:pt x="2489820" y="1661076"/>
                <a:pt x="2473329" y="1657982"/>
                <a:pt x="2453213" y="1658449"/>
              </a:cubicBezTo>
              <a:cubicBezTo>
                <a:pt x="2493445" y="1643500"/>
                <a:pt x="2537421" y="1661251"/>
                <a:pt x="2537421" y="1661251"/>
              </a:cubicBezTo>
              <a:cubicBezTo>
                <a:pt x="2537421" y="1661251"/>
                <a:pt x="2541163" y="1619208"/>
                <a:pt x="2511223" y="1591180"/>
              </a:cubicBezTo>
              <a:cubicBezTo>
                <a:pt x="2543970" y="1609866"/>
                <a:pt x="2561747" y="1657514"/>
                <a:pt x="2570168" y="1690214"/>
              </a:cubicBezTo>
              <a:cubicBezTo>
                <a:pt x="2585138" y="1644434"/>
                <a:pt x="2610401" y="1592114"/>
                <a:pt x="2650633" y="1567823"/>
              </a:cubicBezTo>
              <a:close/>
              <a:moveTo>
                <a:pt x="2920286" y="1567823"/>
              </a:moveTo>
              <a:cubicBezTo>
                <a:pt x="2920286" y="1567823"/>
                <a:pt x="2928706" y="1569691"/>
                <a:pt x="2932449" y="1576231"/>
              </a:cubicBezTo>
              <a:cubicBezTo>
                <a:pt x="2934320" y="1579968"/>
                <a:pt x="2934320" y="1585574"/>
                <a:pt x="2933384" y="1588377"/>
              </a:cubicBezTo>
              <a:cubicBezTo>
                <a:pt x="2933384" y="1587443"/>
                <a:pt x="2932449" y="1586508"/>
                <a:pt x="2931513" y="1584640"/>
              </a:cubicBezTo>
              <a:cubicBezTo>
                <a:pt x="2928706" y="1579968"/>
                <a:pt x="2924964" y="1575297"/>
                <a:pt x="2924964" y="1575297"/>
              </a:cubicBezTo>
              <a:cubicBezTo>
                <a:pt x="2924964" y="1575297"/>
                <a:pt x="2926835" y="1580903"/>
                <a:pt x="2929642" y="1586508"/>
              </a:cubicBezTo>
              <a:cubicBezTo>
                <a:pt x="2930577" y="1587443"/>
                <a:pt x="2930577" y="1588377"/>
                <a:pt x="2931513" y="1589311"/>
              </a:cubicBezTo>
              <a:cubicBezTo>
                <a:pt x="2928706" y="1588377"/>
                <a:pt x="2924028" y="1586508"/>
                <a:pt x="2921221" y="1581837"/>
              </a:cubicBezTo>
              <a:cubicBezTo>
                <a:pt x="2918414" y="1576231"/>
                <a:pt x="2920286" y="1567823"/>
                <a:pt x="2920286" y="1567823"/>
              </a:cubicBezTo>
              <a:close/>
              <a:moveTo>
                <a:pt x="2998880" y="1567823"/>
              </a:moveTo>
              <a:cubicBezTo>
                <a:pt x="2998880" y="1567823"/>
                <a:pt x="3000750" y="1576231"/>
                <a:pt x="2997008" y="1581837"/>
              </a:cubicBezTo>
              <a:cubicBezTo>
                <a:pt x="2995137" y="1586508"/>
                <a:pt x="2989523" y="1588377"/>
                <a:pt x="2986716" y="1589311"/>
              </a:cubicBezTo>
              <a:cubicBezTo>
                <a:pt x="2987652" y="1588377"/>
                <a:pt x="2988587" y="1587443"/>
                <a:pt x="2989523" y="1586508"/>
              </a:cubicBezTo>
              <a:cubicBezTo>
                <a:pt x="2992330" y="1580903"/>
                <a:pt x="2994201" y="1575297"/>
                <a:pt x="2994201" y="1575297"/>
              </a:cubicBezTo>
              <a:cubicBezTo>
                <a:pt x="2994201" y="1575297"/>
                <a:pt x="2990459" y="1579968"/>
                <a:pt x="2986716" y="1584640"/>
              </a:cubicBezTo>
              <a:cubicBezTo>
                <a:pt x="2986716" y="1586508"/>
                <a:pt x="2985781" y="1587443"/>
                <a:pt x="2984845" y="1588377"/>
              </a:cubicBezTo>
              <a:cubicBezTo>
                <a:pt x="2984845" y="1585574"/>
                <a:pt x="2983909" y="1579968"/>
                <a:pt x="2986716" y="1576231"/>
              </a:cubicBezTo>
              <a:cubicBezTo>
                <a:pt x="2990459" y="1569691"/>
                <a:pt x="2998880" y="1567823"/>
                <a:pt x="2998880" y="1567823"/>
              </a:cubicBezTo>
              <a:close/>
              <a:moveTo>
                <a:pt x="3033498" y="1567823"/>
              </a:moveTo>
              <a:cubicBezTo>
                <a:pt x="2986716" y="1611734"/>
                <a:pt x="2994201" y="1677134"/>
                <a:pt x="2994201" y="1677134"/>
              </a:cubicBezTo>
              <a:cubicBezTo>
                <a:pt x="2994201" y="1677134"/>
                <a:pt x="3062503" y="1649106"/>
                <a:pt x="3124256" y="1672463"/>
              </a:cubicBezTo>
              <a:cubicBezTo>
                <a:pt x="3100864" y="1671529"/>
                <a:pt x="3080280" y="1675266"/>
                <a:pt x="3061568" y="1680871"/>
              </a:cubicBezTo>
              <a:cubicBezTo>
                <a:pt x="3069053" y="1689280"/>
                <a:pt x="3071859" y="1700492"/>
                <a:pt x="3071859" y="1700492"/>
              </a:cubicBezTo>
              <a:cubicBezTo>
                <a:pt x="3071859" y="1700492"/>
                <a:pt x="3054082" y="1706097"/>
                <a:pt x="3040048" y="1697689"/>
              </a:cubicBezTo>
              <a:cubicBezTo>
                <a:pt x="3038176" y="1696754"/>
                <a:pt x="3035370" y="1694886"/>
                <a:pt x="3033498" y="1693017"/>
              </a:cubicBezTo>
              <a:cubicBezTo>
                <a:pt x="3009171" y="1705163"/>
                <a:pt x="2993266" y="1721046"/>
                <a:pt x="2986716" y="1733192"/>
              </a:cubicBezTo>
              <a:cubicBezTo>
                <a:pt x="2975488" y="1757483"/>
                <a:pt x="3007300" y="1873335"/>
                <a:pt x="3007300" y="1873335"/>
              </a:cubicBezTo>
              <a:lnTo>
                <a:pt x="2910929" y="1873335"/>
              </a:lnTo>
              <a:cubicBezTo>
                <a:pt x="2910929" y="1873335"/>
                <a:pt x="2943677" y="1754680"/>
                <a:pt x="2940870" y="1733192"/>
              </a:cubicBezTo>
              <a:cubicBezTo>
                <a:pt x="2939934" y="1722447"/>
                <a:pt x="2933852" y="1703294"/>
                <a:pt x="2917946" y="1687061"/>
              </a:cubicBezTo>
              <a:lnTo>
                <a:pt x="2892892" y="1670724"/>
              </a:lnTo>
              <a:lnTo>
                <a:pt x="2885667" y="1674331"/>
              </a:lnTo>
              <a:cubicBezTo>
                <a:pt x="2872567" y="1681806"/>
                <a:pt x="2864146" y="1690214"/>
                <a:pt x="2864146" y="1690214"/>
              </a:cubicBezTo>
              <a:cubicBezTo>
                <a:pt x="2864146" y="1690214"/>
                <a:pt x="2875375" y="1686477"/>
                <a:pt x="2888473" y="1679937"/>
              </a:cubicBezTo>
              <a:cubicBezTo>
                <a:pt x="2890345" y="1678069"/>
                <a:pt x="2893151" y="1676200"/>
                <a:pt x="2895023" y="1675266"/>
              </a:cubicBezTo>
              <a:cubicBezTo>
                <a:pt x="2893151" y="1680871"/>
                <a:pt x="2888473" y="1692083"/>
                <a:pt x="2878182" y="1697689"/>
              </a:cubicBezTo>
              <a:cubicBezTo>
                <a:pt x="2865083" y="1706097"/>
                <a:pt x="2847305" y="1700492"/>
                <a:pt x="2847305" y="1700492"/>
              </a:cubicBezTo>
              <a:cubicBezTo>
                <a:pt x="2847305" y="1700492"/>
                <a:pt x="2851048" y="1681806"/>
                <a:pt x="2865083" y="1674331"/>
              </a:cubicBezTo>
              <a:cubicBezTo>
                <a:pt x="2869761" y="1671529"/>
                <a:pt x="2875141" y="1670361"/>
                <a:pt x="2880170" y="1670010"/>
              </a:cubicBezTo>
              <a:lnTo>
                <a:pt x="2892660" y="1670572"/>
              </a:lnTo>
              <a:lnTo>
                <a:pt x="2886135" y="1666317"/>
              </a:lnTo>
              <a:cubicBezTo>
                <a:pt x="2872685" y="1661076"/>
                <a:pt x="2856194" y="1657982"/>
                <a:pt x="2836078" y="1658449"/>
              </a:cubicBezTo>
              <a:cubicBezTo>
                <a:pt x="2876310" y="1643500"/>
                <a:pt x="2920286" y="1661251"/>
                <a:pt x="2920286" y="1661251"/>
              </a:cubicBezTo>
              <a:cubicBezTo>
                <a:pt x="2920286" y="1661251"/>
                <a:pt x="2924028" y="1619208"/>
                <a:pt x="2894088" y="1591180"/>
              </a:cubicBezTo>
              <a:cubicBezTo>
                <a:pt x="2926835" y="1609866"/>
                <a:pt x="2944612" y="1657514"/>
                <a:pt x="2953033" y="1690214"/>
              </a:cubicBezTo>
              <a:cubicBezTo>
                <a:pt x="2968003" y="1644434"/>
                <a:pt x="2993266" y="1592114"/>
                <a:pt x="3033498" y="1567823"/>
              </a:cubicBezTo>
              <a:close/>
              <a:moveTo>
                <a:pt x="3303151" y="1567823"/>
              </a:moveTo>
              <a:cubicBezTo>
                <a:pt x="3303151" y="1567823"/>
                <a:pt x="3311571" y="1569691"/>
                <a:pt x="3315314" y="1576231"/>
              </a:cubicBezTo>
              <a:cubicBezTo>
                <a:pt x="3317185" y="1579968"/>
                <a:pt x="3317185" y="1585574"/>
                <a:pt x="3316250" y="1588377"/>
              </a:cubicBezTo>
              <a:cubicBezTo>
                <a:pt x="3316250" y="1587443"/>
                <a:pt x="3315314" y="1586508"/>
                <a:pt x="3314378" y="1584640"/>
              </a:cubicBezTo>
              <a:cubicBezTo>
                <a:pt x="3311571" y="1579968"/>
                <a:pt x="3307829" y="1575297"/>
                <a:pt x="3307829" y="1575297"/>
              </a:cubicBezTo>
              <a:cubicBezTo>
                <a:pt x="3307829" y="1575297"/>
                <a:pt x="3309700" y="1580903"/>
                <a:pt x="3312507" y="1586508"/>
              </a:cubicBezTo>
              <a:cubicBezTo>
                <a:pt x="3313442" y="1587443"/>
                <a:pt x="3313442" y="1588377"/>
                <a:pt x="3314378" y="1589311"/>
              </a:cubicBezTo>
              <a:cubicBezTo>
                <a:pt x="3311571" y="1588377"/>
                <a:pt x="3306893" y="1586508"/>
                <a:pt x="3304086" y="1581837"/>
              </a:cubicBezTo>
              <a:cubicBezTo>
                <a:pt x="3301279" y="1576231"/>
                <a:pt x="3303151" y="1567823"/>
                <a:pt x="3303151" y="1567823"/>
              </a:cubicBezTo>
              <a:close/>
              <a:moveTo>
                <a:pt x="3381745" y="1567823"/>
              </a:moveTo>
              <a:cubicBezTo>
                <a:pt x="3381745" y="1567823"/>
                <a:pt x="3383616" y="1576231"/>
                <a:pt x="3379873" y="1581837"/>
              </a:cubicBezTo>
              <a:cubicBezTo>
                <a:pt x="3378002" y="1586508"/>
                <a:pt x="3372388" y="1588377"/>
                <a:pt x="3369581" y="1589311"/>
              </a:cubicBezTo>
              <a:cubicBezTo>
                <a:pt x="3370517" y="1588377"/>
                <a:pt x="3371452" y="1587443"/>
                <a:pt x="3372388" y="1586508"/>
              </a:cubicBezTo>
              <a:cubicBezTo>
                <a:pt x="3375195" y="1580903"/>
                <a:pt x="3377066" y="1575297"/>
                <a:pt x="3377066" y="1575297"/>
              </a:cubicBezTo>
              <a:cubicBezTo>
                <a:pt x="3377066" y="1575297"/>
                <a:pt x="3373324" y="1579968"/>
                <a:pt x="3369581" y="1584640"/>
              </a:cubicBezTo>
              <a:cubicBezTo>
                <a:pt x="3369581" y="1586508"/>
                <a:pt x="3368645" y="1587443"/>
                <a:pt x="3367710" y="1588377"/>
              </a:cubicBezTo>
              <a:cubicBezTo>
                <a:pt x="3367710" y="1585574"/>
                <a:pt x="3366774" y="1579968"/>
                <a:pt x="3369581" y="1576231"/>
              </a:cubicBezTo>
              <a:cubicBezTo>
                <a:pt x="3373324" y="1569691"/>
                <a:pt x="3381745" y="1567823"/>
                <a:pt x="3381745" y="1567823"/>
              </a:cubicBezTo>
              <a:close/>
              <a:moveTo>
                <a:pt x="3416363" y="1567823"/>
              </a:moveTo>
              <a:cubicBezTo>
                <a:pt x="3369581" y="1611734"/>
                <a:pt x="3377066" y="1677134"/>
                <a:pt x="3377066" y="1677134"/>
              </a:cubicBezTo>
              <a:cubicBezTo>
                <a:pt x="3377066" y="1677134"/>
                <a:pt x="3445368" y="1649106"/>
                <a:pt x="3507121" y="1672463"/>
              </a:cubicBezTo>
              <a:cubicBezTo>
                <a:pt x="3483729" y="1671529"/>
                <a:pt x="3463145" y="1675266"/>
                <a:pt x="3444433" y="1680871"/>
              </a:cubicBezTo>
              <a:cubicBezTo>
                <a:pt x="3451917" y="1689280"/>
                <a:pt x="3454724" y="1700492"/>
                <a:pt x="3454724" y="1700492"/>
              </a:cubicBezTo>
              <a:cubicBezTo>
                <a:pt x="3454724" y="1700492"/>
                <a:pt x="3436947" y="1706097"/>
                <a:pt x="3422913" y="1697689"/>
              </a:cubicBezTo>
              <a:cubicBezTo>
                <a:pt x="3421041" y="1696754"/>
                <a:pt x="3418234" y="1694886"/>
                <a:pt x="3416363" y="1693017"/>
              </a:cubicBezTo>
              <a:cubicBezTo>
                <a:pt x="3392036" y="1705163"/>
                <a:pt x="3376130" y="1721046"/>
                <a:pt x="3369581" y="1733192"/>
              </a:cubicBezTo>
              <a:cubicBezTo>
                <a:pt x="3358353" y="1757483"/>
                <a:pt x="3390165" y="1873335"/>
                <a:pt x="3390165" y="1873335"/>
              </a:cubicBezTo>
              <a:lnTo>
                <a:pt x="3293794" y="1873335"/>
              </a:lnTo>
              <a:cubicBezTo>
                <a:pt x="3293794" y="1873335"/>
                <a:pt x="3326541" y="1754680"/>
                <a:pt x="3323735" y="1733192"/>
              </a:cubicBezTo>
              <a:cubicBezTo>
                <a:pt x="3322798" y="1722447"/>
                <a:pt x="3316717" y="1703294"/>
                <a:pt x="3300811" y="1687061"/>
              </a:cubicBezTo>
              <a:lnTo>
                <a:pt x="3275758" y="1670724"/>
              </a:lnTo>
              <a:lnTo>
                <a:pt x="3268531" y="1674331"/>
              </a:lnTo>
              <a:cubicBezTo>
                <a:pt x="3255432" y="1681806"/>
                <a:pt x="3247012" y="1690214"/>
                <a:pt x="3247012" y="1690214"/>
              </a:cubicBezTo>
              <a:cubicBezTo>
                <a:pt x="3247012" y="1690214"/>
                <a:pt x="3258240" y="1686477"/>
                <a:pt x="3271339" y="1679937"/>
              </a:cubicBezTo>
              <a:cubicBezTo>
                <a:pt x="3273210" y="1678069"/>
                <a:pt x="3276017" y="1676200"/>
                <a:pt x="3277888" y="1675266"/>
              </a:cubicBezTo>
              <a:cubicBezTo>
                <a:pt x="3276017" y="1680871"/>
                <a:pt x="3271339" y="1692083"/>
                <a:pt x="3261047" y="1697689"/>
              </a:cubicBezTo>
              <a:cubicBezTo>
                <a:pt x="3247947" y="1706097"/>
                <a:pt x="3230170" y="1700492"/>
                <a:pt x="3230170" y="1700492"/>
              </a:cubicBezTo>
              <a:cubicBezTo>
                <a:pt x="3230170" y="1700492"/>
                <a:pt x="3233913" y="1681806"/>
                <a:pt x="3247947" y="1674331"/>
              </a:cubicBezTo>
              <a:cubicBezTo>
                <a:pt x="3252626" y="1671529"/>
                <a:pt x="3258006" y="1670361"/>
                <a:pt x="3263035" y="1670010"/>
              </a:cubicBezTo>
              <a:lnTo>
                <a:pt x="3275525" y="1670572"/>
              </a:lnTo>
              <a:lnTo>
                <a:pt x="3269000" y="1666317"/>
              </a:lnTo>
              <a:cubicBezTo>
                <a:pt x="3255550" y="1661076"/>
                <a:pt x="3239059" y="1657982"/>
                <a:pt x="3218943" y="1658449"/>
              </a:cubicBezTo>
              <a:cubicBezTo>
                <a:pt x="3259175" y="1643500"/>
                <a:pt x="3303151" y="1661251"/>
                <a:pt x="3303151" y="1661251"/>
              </a:cubicBezTo>
              <a:cubicBezTo>
                <a:pt x="3303151" y="1661251"/>
                <a:pt x="3306893" y="1619208"/>
                <a:pt x="3276952" y="1591180"/>
              </a:cubicBezTo>
              <a:cubicBezTo>
                <a:pt x="3309700" y="1609866"/>
                <a:pt x="3327477" y="1657514"/>
                <a:pt x="3335898" y="1690214"/>
              </a:cubicBezTo>
              <a:cubicBezTo>
                <a:pt x="3350868" y="1644434"/>
                <a:pt x="3376130" y="1592114"/>
                <a:pt x="3416363" y="1567823"/>
              </a:cubicBezTo>
              <a:close/>
              <a:moveTo>
                <a:pt x="3686014" y="1567823"/>
              </a:moveTo>
              <a:cubicBezTo>
                <a:pt x="3686014" y="1567823"/>
                <a:pt x="3694435" y="1569691"/>
                <a:pt x="3698176" y="1576231"/>
              </a:cubicBezTo>
              <a:cubicBezTo>
                <a:pt x="3700046" y="1579968"/>
                <a:pt x="3700046" y="1585574"/>
                <a:pt x="3699114" y="1588377"/>
              </a:cubicBezTo>
              <a:cubicBezTo>
                <a:pt x="3699114" y="1587443"/>
                <a:pt x="3698176" y="1586508"/>
                <a:pt x="3697242" y="1584640"/>
              </a:cubicBezTo>
              <a:cubicBezTo>
                <a:pt x="3694435" y="1579968"/>
                <a:pt x="3690694" y="1575297"/>
                <a:pt x="3690694" y="1575297"/>
              </a:cubicBezTo>
              <a:cubicBezTo>
                <a:pt x="3690694" y="1575297"/>
                <a:pt x="3692564" y="1580903"/>
                <a:pt x="3695372" y="1586508"/>
              </a:cubicBezTo>
              <a:cubicBezTo>
                <a:pt x="3696306" y="1587443"/>
                <a:pt x="3696306" y="1588377"/>
                <a:pt x="3697242" y="1589311"/>
              </a:cubicBezTo>
              <a:cubicBezTo>
                <a:pt x="3694435" y="1588377"/>
                <a:pt x="3689754" y="1586508"/>
                <a:pt x="3686951" y="1581837"/>
              </a:cubicBezTo>
              <a:cubicBezTo>
                <a:pt x="3684144" y="1576231"/>
                <a:pt x="3686014" y="1567823"/>
                <a:pt x="3686014" y="1567823"/>
              </a:cubicBezTo>
              <a:close/>
              <a:moveTo>
                <a:pt x="3764605" y="1567823"/>
              </a:moveTo>
              <a:cubicBezTo>
                <a:pt x="3764605" y="1567823"/>
                <a:pt x="3766480" y="1576231"/>
                <a:pt x="3762734" y="1581837"/>
              </a:cubicBezTo>
              <a:cubicBezTo>
                <a:pt x="3760863" y="1586508"/>
                <a:pt x="3755252" y="1588377"/>
                <a:pt x="3752442" y="1589311"/>
              </a:cubicBezTo>
              <a:cubicBezTo>
                <a:pt x="3753382" y="1588377"/>
                <a:pt x="3754313" y="1587443"/>
                <a:pt x="3755252" y="1586508"/>
              </a:cubicBezTo>
              <a:cubicBezTo>
                <a:pt x="3758060" y="1580903"/>
                <a:pt x="3759930" y="1575297"/>
                <a:pt x="3759930" y="1575297"/>
              </a:cubicBezTo>
              <a:cubicBezTo>
                <a:pt x="3759930" y="1575297"/>
                <a:pt x="3756184" y="1579968"/>
                <a:pt x="3752442" y="1584640"/>
              </a:cubicBezTo>
              <a:cubicBezTo>
                <a:pt x="3752442" y="1586508"/>
                <a:pt x="3751510" y="1587443"/>
                <a:pt x="3750572" y="1588377"/>
              </a:cubicBezTo>
              <a:cubicBezTo>
                <a:pt x="3750572" y="1585574"/>
                <a:pt x="3749639" y="1579968"/>
                <a:pt x="3752442" y="1576231"/>
              </a:cubicBezTo>
              <a:cubicBezTo>
                <a:pt x="3756184" y="1569691"/>
                <a:pt x="3764605" y="1567823"/>
                <a:pt x="3764605" y="1567823"/>
              </a:cubicBezTo>
              <a:close/>
              <a:moveTo>
                <a:pt x="3799228" y="1567823"/>
              </a:moveTo>
              <a:cubicBezTo>
                <a:pt x="3752442" y="1611734"/>
                <a:pt x="3759930" y="1677134"/>
                <a:pt x="3759930" y="1677134"/>
              </a:cubicBezTo>
              <a:cubicBezTo>
                <a:pt x="3759930" y="1677134"/>
                <a:pt x="3828232" y="1649106"/>
                <a:pt x="3889986" y="1672463"/>
              </a:cubicBezTo>
              <a:cubicBezTo>
                <a:pt x="3866594" y="1671529"/>
                <a:pt x="3846010" y="1675266"/>
                <a:pt x="3827293" y="1680871"/>
              </a:cubicBezTo>
              <a:cubicBezTo>
                <a:pt x="3834782" y="1689280"/>
                <a:pt x="3837589" y="1700492"/>
                <a:pt x="3837589" y="1700492"/>
              </a:cubicBezTo>
              <a:cubicBezTo>
                <a:pt x="3837589" y="1700492"/>
                <a:pt x="3819810" y="1706097"/>
                <a:pt x="3805777" y="1697689"/>
              </a:cubicBezTo>
              <a:cubicBezTo>
                <a:pt x="3803906" y="1696754"/>
                <a:pt x="3801097" y="1694886"/>
                <a:pt x="3799228" y="1693017"/>
              </a:cubicBezTo>
              <a:cubicBezTo>
                <a:pt x="3774901" y="1705163"/>
                <a:pt x="3758992" y="1721046"/>
                <a:pt x="3752442" y="1733192"/>
              </a:cubicBezTo>
              <a:cubicBezTo>
                <a:pt x="3741218" y="1757483"/>
                <a:pt x="3773026" y="1873335"/>
                <a:pt x="3773026" y="1873335"/>
              </a:cubicBezTo>
              <a:lnTo>
                <a:pt x="3676655" y="1873335"/>
              </a:lnTo>
              <a:cubicBezTo>
                <a:pt x="3676655" y="1873335"/>
                <a:pt x="3709406" y="1754680"/>
                <a:pt x="3706597" y="1733192"/>
              </a:cubicBezTo>
              <a:cubicBezTo>
                <a:pt x="3705663" y="1722447"/>
                <a:pt x="3699582" y="1703294"/>
                <a:pt x="3683675" y="1687061"/>
              </a:cubicBezTo>
              <a:lnTo>
                <a:pt x="3658622" y="1670724"/>
              </a:lnTo>
              <a:lnTo>
                <a:pt x="3651396" y="1674331"/>
              </a:lnTo>
              <a:cubicBezTo>
                <a:pt x="3638297" y="1681806"/>
                <a:pt x="3629876" y="1690214"/>
                <a:pt x="3629876" y="1690214"/>
              </a:cubicBezTo>
              <a:cubicBezTo>
                <a:pt x="3629876" y="1690214"/>
                <a:pt x="3641100" y="1686477"/>
                <a:pt x="3654201" y="1679937"/>
              </a:cubicBezTo>
              <a:cubicBezTo>
                <a:pt x="3656071" y="1678069"/>
                <a:pt x="3658881" y="1676200"/>
                <a:pt x="3660751" y="1675266"/>
              </a:cubicBezTo>
              <a:cubicBezTo>
                <a:pt x="3658881" y="1680871"/>
                <a:pt x="3654201" y="1692083"/>
                <a:pt x="3643909" y="1697689"/>
              </a:cubicBezTo>
              <a:cubicBezTo>
                <a:pt x="3630808" y="1706097"/>
                <a:pt x="3613035" y="1700492"/>
                <a:pt x="3613035" y="1700492"/>
              </a:cubicBezTo>
              <a:cubicBezTo>
                <a:pt x="3613035" y="1700492"/>
                <a:pt x="3616776" y="1681806"/>
                <a:pt x="3630808" y="1674331"/>
              </a:cubicBezTo>
              <a:cubicBezTo>
                <a:pt x="3635488" y="1671529"/>
                <a:pt x="3640869" y="1670361"/>
                <a:pt x="3645896" y="1670010"/>
              </a:cubicBezTo>
              <a:lnTo>
                <a:pt x="3658390" y="1670572"/>
              </a:lnTo>
              <a:lnTo>
                <a:pt x="3651861" y="1666317"/>
              </a:lnTo>
              <a:cubicBezTo>
                <a:pt x="3638413" y="1661076"/>
                <a:pt x="3621923" y="1657982"/>
                <a:pt x="3601807" y="1658449"/>
              </a:cubicBezTo>
              <a:cubicBezTo>
                <a:pt x="3642038" y="1643500"/>
                <a:pt x="3686014" y="1661251"/>
                <a:pt x="3686014" y="1661251"/>
              </a:cubicBezTo>
              <a:cubicBezTo>
                <a:pt x="3686014" y="1661251"/>
                <a:pt x="3689754" y="1619208"/>
                <a:pt x="3659813" y="1591180"/>
              </a:cubicBezTo>
              <a:cubicBezTo>
                <a:pt x="3692564" y="1609866"/>
                <a:pt x="3710338" y="1657514"/>
                <a:pt x="3718759" y="1690214"/>
              </a:cubicBezTo>
              <a:cubicBezTo>
                <a:pt x="3733730" y="1644434"/>
                <a:pt x="3758992" y="1592114"/>
                <a:pt x="3799228" y="1567823"/>
              </a:cubicBezTo>
              <a:close/>
              <a:moveTo>
                <a:pt x="279529" y="1505225"/>
              </a:moveTo>
              <a:cubicBezTo>
                <a:pt x="279529" y="1505225"/>
                <a:pt x="292628" y="1518305"/>
                <a:pt x="292628" y="1534188"/>
              </a:cubicBezTo>
              <a:cubicBezTo>
                <a:pt x="292628" y="1545400"/>
                <a:pt x="286078" y="1555677"/>
                <a:pt x="282336" y="1560348"/>
              </a:cubicBezTo>
              <a:cubicBezTo>
                <a:pt x="282336" y="1557545"/>
                <a:pt x="282336" y="1554743"/>
                <a:pt x="282336" y="1551940"/>
              </a:cubicBezTo>
              <a:cubicBezTo>
                <a:pt x="282336" y="1536991"/>
                <a:pt x="279529" y="1525780"/>
                <a:pt x="279529" y="1525780"/>
              </a:cubicBezTo>
              <a:cubicBezTo>
                <a:pt x="279529" y="1525780"/>
                <a:pt x="276722" y="1536991"/>
                <a:pt x="276722" y="1551940"/>
              </a:cubicBezTo>
              <a:cubicBezTo>
                <a:pt x="276722" y="1554743"/>
                <a:pt x="276722" y="1557545"/>
                <a:pt x="276722" y="1560348"/>
              </a:cubicBezTo>
              <a:cubicBezTo>
                <a:pt x="272979" y="1555677"/>
                <a:pt x="265494" y="1545400"/>
                <a:pt x="265494" y="1534188"/>
              </a:cubicBezTo>
              <a:cubicBezTo>
                <a:pt x="265494" y="1518305"/>
                <a:pt x="279529" y="1505225"/>
                <a:pt x="279529" y="1505225"/>
              </a:cubicBezTo>
              <a:close/>
              <a:moveTo>
                <a:pt x="662394" y="1505225"/>
              </a:moveTo>
              <a:cubicBezTo>
                <a:pt x="662394" y="1505225"/>
                <a:pt x="675493" y="1518305"/>
                <a:pt x="675493" y="1534188"/>
              </a:cubicBezTo>
              <a:cubicBezTo>
                <a:pt x="675493" y="1545400"/>
                <a:pt x="668943" y="1555677"/>
                <a:pt x="665201" y="1560348"/>
              </a:cubicBezTo>
              <a:cubicBezTo>
                <a:pt x="665201" y="1557545"/>
                <a:pt x="665201" y="1554743"/>
                <a:pt x="665201" y="1551940"/>
              </a:cubicBezTo>
              <a:cubicBezTo>
                <a:pt x="665201" y="1536991"/>
                <a:pt x="662394" y="1525780"/>
                <a:pt x="662394" y="1525780"/>
              </a:cubicBezTo>
              <a:cubicBezTo>
                <a:pt x="662394" y="1525780"/>
                <a:pt x="659587" y="1536991"/>
                <a:pt x="659587" y="1551940"/>
              </a:cubicBezTo>
              <a:cubicBezTo>
                <a:pt x="659587" y="1554743"/>
                <a:pt x="659587" y="1557545"/>
                <a:pt x="659587" y="1560348"/>
              </a:cubicBezTo>
              <a:cubicBezTo>
                <a:pt x="655844" y="1555677"/>
                <a:pt x="648359" y="1545400"/>
                <a:pt x="648359" y="1534188"/>
              </a:cubicBezTo>
              <a:cubicBezTo>
                <a:pt x="648359" y="1518305"/>
                <a:pt x="662394" y="1505225"/>
                <a:pt x="662394" y="1505225"/>
              </a:cubicBezTo>
              <a:close/>
              <a:moveTo>
                <a:pt x="1045259" y="1505225"/>
              </a:moveTo>
              <a:cubicBezTo>
                <a:pt x="1045259" y="1505225"/>
                <a:pt x="1058358" y="1518305"/>
                <a:pt x="1058358" y="1534188"/>
              </a:cubicBezTo>
              <a:cubicBezTo>
                <a:pt x="1058358" y="1545400"/>
                <a:pt x="1051808" y="1555677"/>
                <a:pt x="1048066" y="1560348"/>
              </a:cubicBezTo>
              <a:cubicBezTo>
                <a:pt x="1048066" y="1557545"/>
                <a:pt x="1048066" y="1554743"/>
                <a:pt x="1048066" y="1551940"/>
              </a:cubicBezTo>
              <a:cubicBezTo>
                <a:pt x="1048066" y="1536991"/>
                <a:pt x="1045259" y="1525780"/>
                <a:pt x="1045259" y="1525780"/>
              </a:cubicBezTo>
              <a:cubicBezTo>
                <a:pt x="1045259" y="1525780"/>
                <a:pt x="1042452" y="1536991"/>
                <a:pt x="1042452" y="1551940"/>
              </a:cubicBezTo>
              <a:cubicBezTo>
                <a:pt x="1042452" y="1554743"/>
                <a:pt x="1042452" y="1557545"/>
                <a:pt x="1042452" y="1560348"/>
              </a:cubicBezTo>
              <a:cubicBezTo>
                <a:pt x="1038709" y="1555677"/>
                <a:pt x="1031224" y="1545400"/>
                <a:pt x="1031224" y="1534188"/>
              </a:cubicBezTo>
              <a:cubicBezTo>
                <a:pt x="1031224" y="1518305"/>
                <a:pt x="1045259" y="1505225"/>
                <a:pt x="1045259" y="1505225"/>
              </a:cubicBezTo>
              <a:close/>
              <a:moveTo>
                <a:pt x="1428124" y="1505225"/>
              </a:moveTo>
              <a:cubicBezTo>
                <a:pt x="1428124" y="1505225"/>
                <a:pt x="1441223" y="1518305"/>
                <a:pt x="1441223" y="1534188"/>
              </a:cubicBezTo>
              <a:cubicBezTo>
                <a:pt x="1441223" y="1545400"/>
                <a:pt x="1434673" y="1555677"/>
                <a:pt x="1430931" y="1560348"/>
              </a:cubicBezTo>
              <a:cubicBezTo>
                <a:pt x="1430931" y="1557545"/>
                <a:pt x="1430931" y="1554743"/>
                <a:pt x="1430931" y="1551940"/>
              </a:cubicBezTo>
              <a:cubicBezTo>
                <a:pt x="1430931" y="1536991"/>
                <a:pt x="1428124" y="1525780"/>
                <a:pt x="1428124" y="1525780"/>
              </a:cubicBezTo>
              <a:cubicBezTo>
                <a:pt x="1428124" y="1525780"/>
                <a:pt x="1425317" y="1536991"/>
                <a:pt x="1425317" y="1551940"/>
              </a:cubicBezTo>
              <a:cubicBezTo>
                <a:pt x="1425317" y="1554743"/>
                <a:pt x="1425317" y="1557545"/>
                <a:pt x="1425317" y="1560348"/>
              </a:cubicBezTo>
              <a:cubicBezTo>
                <a:pt x="1421574" y="1555677"/>
                <a:pt x="1414089" y="1545400"/>
                <a:pt x="1414089" y="1534188"/>
              </a:cubicBezTo>
              <a:cubicBezTo>
                <a:pt x="1414089" y="1518305"/>
                <a:pt x="1428124" y="1505225"/>
                <a:pt x="1428124" y="1505225"/>
              </a:cubicBezTo>
              <a:close/>
              <a:moveTo>
                <a:pt x="1810988" y="1505225"/>
              </a:moveTo>
              <a:cubicBezTo>
                <a:pt x="1810988" y="1505225"/>
                <a:pt x="1824087" y="1518305"/>
                <a:pt x="1824087" y="1534188"/>
              </a:cubicBezTo>
              <a:cubicBezTo>
                <a:pt x="1824087" y="1545400"/>
                <a:pt x="1817537" y="1555677"/>
                <a:pt x="1813795" y="1560348"/>
              </a:cubicBezTo>
              <a:cubicBezTo>
                <a:pt x="1813795" y="1557545"/>
                <a:pt x="1813795" y="1554743"/>
                <a:pt x="1813795" y="1551940"/>
              </a:cubicBezTo>
              <a:cubicBezTo>
                <a:pt x="1813795" y="1536991"/>
                <a:pt x="1810988" y="1525780"/>
                <a:pt x="1810988" y="1525780"/>
              </a:cubicBezTo>
              <a:cubicBezTo>
                <a:pt x="1810988" y="1525780"/>
                <a:pt x="1808181" y="1536991"/>
                <a:pt x="1808181" y="1551940"/>
              </a:cubicBezTo>
              <a:cubicBezTo>
                <a:pt x="1808181" y="1554743"/>
                <a:pt x="1808181" y="1557545"/>
                <a:pt x="1808181" y="1560348"/>
              </a:cubicBezTo>
              <a:cubicBezTo>
                <a:pt x="1804438" y="1555677"/>
                <a:pt x="1796953" y="1545400"/>
                <a:pt x="1796953" y="1534188"/>
              </a:cubicBezTo>
              <a:cubicBezTo>
                <a:pt x="1796953" y="1518305"/>
                <a:pt x="1810988" y="1505225"/>
                <a:pt x="1810988" y="1505225"/>
              </a:cubicBezTo>
              <a:close/>
              <a:moveTo>
                <a:pt x="2193853" y="1505225"/>
              </a:moveTo>
              <a:cubicBezTo>
                <a:pt x="2193853" y="1505225"/>
                <a:pt x="2206952" y="1518305"/>
                <a:pt x="2206952" y="1534188"/>
              </a:cubicBezTo>
              <a:cubicBezTo>
                <a:pt x="2206952" y="1545400"/>
                <a:pt x="2200402" y="1555677"/>
                <a:pt x="2196660" y="1560348"/>
              </a:cubicBezTo>
              <a:cubicBezTo>
                <a:pt x="2196660" y="1557545"/>
                <a:pt x="2196660" y="1554743"/>
                <a:pt x="2196660" y="1551940"/>
              </a:cubicBezTo>
              <a:cubicBezTo>
                <a:pt x="2196660" y="1536991"/>
                <a:pt x="2193853" y="1525780"/>
                <a:pt x="2193853" y="1525780"/>
              </a:cubicBezTo>
              <a:cubicBezTo>
                <a:pt x="2193853" y="1525780"/>
                <a:pt x="2191046" y="1536991"/>
                <a:pt x="2191046" y="1551940"/>
              </a:cubicBezTo>
              <a:cubicBezTo>
                <a:pt x="2191046" y="1554743"/>
                <a:pt x="2191046" y="1557545"/>
                <a:pt x="2191046" y="1560348"/>
              </a:cubicBezTo>
              <a:cubicBezTo>
                <a:pt x="2187303" y="1555677"/>
                <a:pt x="2179818" y="1545400"/>
                <a:pt x="2179818" y="1534188"/>
              </a:cubicBezTo>
              <a:cubicBezTo>
                <a:pt x="2179818" y="1518305"/>
                <a:pt x="2193853" y="1505225"/>
                <a:pt x="2193853" y="1505225"/>
              </a:cubicBezTo>
              <a:close/>
              <a:moveTo>
                <a:pt x="2576718" y="1505225"/>
              </a:moveTo>
              <a:cubicBezTo>
                <a:pt x="2576718" y="1505225"/>
                <a:pt x="2589817" y="1518305"/>
                <a:pt x="2589817" y="1534188"/>
              </a:cubicBezTo>
              <a:cubicBezTo>
                <a:pt x="2589817" y="1545400"/>
                <a:pt x="2583267" y="1555677"/>
                <a:pt x="2579524" y="1560348"/>
              </a:cubicBezTo>
              <a:cubicBezTo>
                <a:pt x="2579524" y="1557545"/>
                <a:pt x="2579524" y="1554743"/>
                <a:pt x="2579524" y="1551940"/>
              </a:cubicBezTo>
              <a:cubicBezTo>
                <a:pt x="2579524" y="1536991"/>
                <a:pt x="2576718" y="1525780"/>
                <a:pt x="2576718" y="1525780"/>
              </a:cubicBezTo>
              <a:cubicBezTo>
                <a:pt x="2576718" y="1525780"/>
                <a:pt x="2573911" y="1536991"/>
                <a:pt x="2573911" y="1551940"/>
              </a:cubicBezTo>
              <a:cubicBezTo>
                <a:pt x="2573911" y="1554743"/>
                <a:pt x="2573911" y="1557545"/>
                <a:pt x="2573911" y="1560348"/>
              </a:cubicBezTo>
              <a:cubicBezTo>
                <a:pt x="2570168" y="1555677"/>
                <a:pt x="2562683" y="1545400"/>
                <a:pt x="2562683" y="1534188"/>
              </a:cubicBezTo>
              <a:cubicBezTo>
                <a:pt x="2562683" y="1518305"/>
                <a:pt x="2576718" y="1505225"/>
                <a:pt x="2576718" y="1505225"/>
              </a:cubicBezTo>
              <a:close/>
              <a:moveTo>
                <a:pt x="2959582" y="1505225"/>
              </a:moveTo>
              <a:cubicBezTo>
                <a:pt x="2959582" y="1505225"/>
                <a:pt x="2972682" y="1518305"/>
                <a:pt x="2972682" y="1534188"/>
              </a:cubicBezTo>
              <a:cubicBezTo>
                <a:pt x="2972682" y="1545400"/>
                <a:pt x="2966132" y="1555677"/>
                <a:pt x="2962389" y="1560348"/>
              </a:cubicBezTo>
              <a:cubicBezTo>
                <a:pt x="2962389" y="1557545"/>
                <a:pt x="2962389" y="1554743"/>
                <a:pt x="2962389" y="1551940"/>
              </a:cubicBezTo>
              <a:cubicBezTo>
                <a:pt x="2962389" y="1536991"/>
                <a:pt x="2959582" y="1525780"/>
                <a:pt x="2959582" y="1525780"/>
              </a:cubicBezTo>
              <a:cubicBezTo>
                <a:pt x="2959582" y="1525780"/>
                <a:pt x="2956776" y="1536991"/>
                <a:pt x="2956776" y="1551940"/>
              </a:cubicBezTo>
              <a:cubicBezTo>
                <a:pt x="2956776" y="1554743"/>
                <a:pt x="2956776" y="1557545"/>
                <a:pt x="2956776" y="1560348"/>
              </a:cubicBezTo>
              <a:cubicBezTo>
                <a:pt x="2953033" y="1555677"/>
                <a:pt x="2945548" y="1545400"/>
                <a:pt x="2945548" y="1534188"/>
              </a:cubicBezTo>
              <a:cubicBezTo>
                <a:pt x="2945548" y="1518305"/>
                <a:pt x="2959582" y="1505225"/>
                <a:pt x="2959582" y="1505225"/>
              </a:cubicBezTo>
              <a:close/>
              <a:moveTo>
                <a:pt x="3342447" y="1505225"/>
              </a:moveTo>
              <a:cubicBezTo>
                <a:pt x="3342447" y="1505225"/>
                <a:pt x="3355546" y="1518305"/>
                <a:pt x="3355546" y="1534188"/>
              </a:cubicBezTo>
              <a:cubicBezTo>
                <a:pt x="3355546" y="1545400"/>
                <a:pt x="3348997" y="1555677"/>
                <a:pt x="3345254" y="1560348"/>
              </a:cubicBezTo>
              <a:cubicBezTo>
                <a:pt x="3345254" y="1557545"/>
                <a:pt x="3345254" y="1554743"/>
                <a:pt x="3345254" y="1551940"/>
              </a:cubicBezTo>
              <a:cubicBezTo>
                <a:pt x="3345254" y="1536991"/>
                <a:pt x="3342447" y="1525780"/>
                <a:pt x="3342447" y="1525780"/>
              </a:cubicBezTo>
              <a:cubicBezTo>
                <a:pt x="3342447" y="1525780"/>
                <a:pt x="3339641" y="1536991"/>
                <a:pt x="3339641" y="1551940"/>
              </a:cubicBezTo>
              <a:cubicBezTo>
                <a:pt x="3339641" y="1554743"/>
                <a:pt x="3339641" y="1557545"/>
                <a:pt x="3339641" y="1560348"/>
              </a:cubicBezTo>
              <a:cubicBezTo>
                <a:pt x="3335898" y="1555677"/>
                <a:pt x="3328413" y="1545400"/>
                <a:pt x="3328413" y="1534188"/>
              </a:cubicBezTo>
              <a:cubicBezTo>
                <a:pt x="3328413" y="1518305"/>
                <a:pt x="3342447" y="1505225"/>
                <a:pt x="3342447" y="1505225"/>
              </a:cubicBezTo>
              <a:close/>
              <a:moveTo>
                <a:pt x="3725309" y="1505225"/>
              </a:moveTo>
              <a:cubicBezTo>
                <a:pt x="3725309" y="1505225"/>
                <a:pt x="3738411" y="1518305"/>
                <a:pt x="3738411" y="1534188"/>
              </a:cubicBezTo>
              <a:cubicBezTo>
                <a:pt x="3738411" y="1545400"/>
                <a:pt x="3731859" y="1555677"/>
                <a:pt x="3728119" y="1560348"/>
              </a:cubicBezTo>
              <a:cubicBezTo>
                <a:pt x="3728119" y="1557545"/>
                <a:pt x="3728119" y="1554743"/>
                <a:pt x="3728119" y="1551940"/>
              </a:cubicBezTo>
              <a:cubicBezTo>
                <a:pt x="3728119" y="1536991"/>
                <a:pt x="3725309" y="1525780"/>
                <a:pt x="3725309" y="1525780"/>
              </a:cubicBezTo>
              <a:cubicBezTo>
                <a:pt x="3725309" y="1525780"/>
                <a:pt x="3722505" y="1536991"/>
                <a:pt x="3722505" y="1551940"/>
              </a:cubicBezTo>
              <a:cubicBezTo>
                <a:pt x="3722505" y="1554743"/>
                <a:pt x="3722505" y="1557545"/>
                <a:pt x="3722505" y="1560348"/>
              </a:cubicBezTo>
              <a:cubicBezTo>
                <a:pt x="3718759" y="1555677"/>
                <a:pt x="3711278" y="1545400"/>
                <a:pt x="3711278" y="1534188"/>
              </a:cubicBezTo>
              <a:cubicBezTo>
                <a:pt x="3711278" y="1518305"/>
                <a:pt x="3725309" y="1505225"/>
                <a:pt x="3725309" y="1505225"/>
              </a:cubicBezTo>
              <a:close/>
              <a:moveTo>
                <a:pt x="192514" y="1484671"/>
              </a:moveTo>
              <a:cubicBezTo>
                <a:pt x="192514" y="1484671"/>
                <a:pt x="216841" y="1490277"/>
                <a:pt x="227133" y="1508962"/>
              </a:cubicBezTo>
              <a:cubicBezTo>
                <a:pt x="235554" y="1522042"/>
                <a:pt x="233682" y="1538860"/>
                <a:pt x="231811" y="1546334"/>
              </a:cubicBezTo>
              <a:cubicBezTo>
                <a:pt x="229940" y="1543531"/>
                <a:pt x="228068" y="1539794"/>
                <a:pt x="226197" y="1536057"/>
              </a:cubicBezTo>
              <a:cubicBezTo>
                <a:pt x="216841" y="1519240"/>
                <a:pt x="205613" y="1508028"/>
                <a:pt x="205613" y="1508028"/>
              </a:cubicBezTo>
              <a:cubicBezTo>
                <a:pt x="205613" y="1508028"/>
                <a:pt x="210291" y="1522977"/>
                <a:pt x="219648" y="1539794"/>
              </a:cubicBezTo>
              <a:cubicBezTo>
                <a:pt x="221519" y="1543531"/>
                <a:pt x="224326" y="1546334"/>
                <a:pt x="226197" y="1550071"/>
              </a:cubicBezTo>
              <a:cubicBezTo>
                <a:pt x="218712" y="1547268"/>
                <a:pt x="203742" y="1540728"/>
                <a:pt x="195321" y="1526714"/>
              </a:cubicBezTo>
              <a:cubicBezTo>
                <a:pt x="185029" y="1508962"/>
                <a:pt x="192514" y="1484671"/>
                <a:pt x="192514" y="1484671"/>
              </a:cubicBezTo>
              <a:close/>
              <a:moveTo>
                <a:pt x="366543" y="1484671"/>
              </a:moveTo>
              <a:cubicBezTo>
                <a:pt x="366543" y="1484671"/>
                <a:pt x="374029" y="1508962"/>
                <a:pt x="362801" y="1526714"/>
              </a:cubicBezTo>
              <a:cubicBezTo>
                <a:pt x="355316" y="1540728"/>
                <a:pt x="340346" y="1547268"/>
                <a:pt x="332860" y="1550071"/>
              </a:cubicBezTo>
              <a:cubicBezTo>
                <a:pt x="334732" y="1546334"/>
                <a:pt x="336603" y="1543531"/>
                <a:pt x="339410" y="1539794"/>
              </a:cubicBezTo>
              <a:cubicBezTo>
                <a:pt x="348766" y="1522977"/>
                <a:pt x="353444" y="1508028"/>
                <a:pt x="353444" y="1508028"/>
              </a:cubicBezTo>
              <a:cubicBezTo>
                <a:pt x="353444" y="1508028"/>
                <a:pt x="342217" y="1519240"/>
                <a:pt x="331925" y="1536057"/>
              </a:cubicBezTo>
              <a:cubicBezTo>
                <a:pt x="330053" y="1539794"/>
                <a:pt x="328182" y="1543531"/>
                <a:pt x="327247" y="1546334"/>
              </a:cubicBezTo>
              <a:cubicBezTo>
                <a:pt x="325375" y="1538860"/>
                <a:pt x="323504" y="1522042"/>
                <a:pt x="330989" y="1508962"/>
              </a:cubicBezTo>
              <a:cubicBezTo>
                <a:pt x="342217" y="1490277"/>
                <a:pt x="366543" y="1484671"/>
                <a:pt x="366543" y="1484671"/>
              </a:cubicBezTo>
              <a:close/>
              <a:moveTo>
                <a:pt x="575379" y="1484671"/>
              </a:moveTo>
              <a:cubicBezTo>
                <a:pt x="575379" y="1484671"/>
                <a:pt x="599706" y="1490277"/>
                <a:pt x="609998" y="1508962"/>
              </a:cubicBezTo>
              <a:cubicBezTo>
                <a:pt x="618418" y="1522042"/>
                <a:pt x="616547" y="1538860"/>
                <a:pt x="614676" y="1546334"/>
              </a:cubicBezTo>
              <a:cubicBezTo>
                <a:pt x="612805" y="1543531"/>
                <a:pt x="610933" y="1539794"/>
                <a:pt x="609062" y="1536057"/>
              </a:cubicBezTo>
              <a:cubicBezTo>
                <a:pt x="599706" y="1519240"/>
                <a:pt x="588478" y="1508028"/>
                <a:pt x="588478" y="1508028"/>
              </a:cubicBezTo>
              <a:cubicBezTo>
                <a:pt x="588478" y="1508028"/>
                <a:pt x="593156" y="1522977"/>
                <a:pt x="602513" y="1539794"/>
              </a:cubicBezTo>
              <a:cubicBezTo>
                <a:pt x="604384" y="1543531"/>
                <a:pt x="607191" y="1546334"/>
                <a:pt x="609062" y="1550071"/>
              </a:cubicBezTo>
              <a:cubicBezTo>
                <a:pt x="601577" y="1547268"/>
                <a:pt x="586607" y="1540728"/>
                <a:pt x="578186" y="1526714"/>
              </a:cubicBezTo>
              <a:cubicBezTo>
                <a:pt x="567894" y="1508962"/>
                <a:pt x="575379" y="1484671"/>
                <a:pt x="575379" y="1484671"/>
              </a:cubicBezTo>
              <a:close/>
              <a:moveTo>
                <a:pt x="749408" y="1484671"/>
              </a:moveTo>
              <a:cubicBezTo>
                <a:pt x="749408" y="1484671"/>
                <a:pt x="756894" y="1508962"/>
                <a:pt x="745666" y="1526714"/>
              </a:cubicBezTo>
              <a:cubicBezTo>
                <a:pt x="738181" y="1540728"/>
                <a:pt x="723210" y="1547268"/>
                <a:pt x="715725" y="1550071"/>
              </a:cubicBezTo>
              <a:cubicBezTo>
                <a:pt x="717597" y="1546334"/>
                <a:pt x="719468" y="1543531"/>
                <a:pt x="722275" y="1539794"/>
              </a:cubicBezTo>
              <a:cubicBezTo>
                <a:pt x="731631" y="1522977"/>
                <a:pt x="736309" y="1508028"/>
                <a:pt x="736309" y="1508028"/>
              </a:cubicBezTo>
              <a:cubicBezTo>
                <a:pt x="736309" y="1508028"/>
                <a:pt x="725082" y="1519240"/>
                <a:pt x="714790" y="1536057"/>
              </a:cubicBezTo>
              <a:cubicBezTo>
                <a:pt x="712918" y="1539794"/>
                <a:pt x="711047" y="1543531"/>
                <a:pt x="710111" y="1546334"/>
              </a:cubicBezTo>
              <a:cubicBezTo>
                <a:pt x="708240" y="1538860"/>
                <a:pt x="706369" y="1522042"/>
                <a:pt x="713854" y="1508962"/>
              </a:cubicBezTo>
              <a:cubicBezTo>
                <a:pt x="725082" y="1490277"/>
                <a:pt x="749408" y="1484671"/>
                <a:pt x="749408" y="1484671"/>
              </a:cubicBezTo>
              <a:close/>
              <a:moveTo>
                <a:pt x="958244" y="1484671"/>
              </a:moveTo>
              <a:cubicBezTo>
                <a:pt x="958244" y="1484671"/>
                <a:pt x="982571" y="1490277"/>
                <a:pt x="992863" y="1508962"/>
              </a:cubicBezTo>
              <a:cubicBezTo>
                <a:pt x="1001283" y="1522042"/>
                <a:pt x="999412" y="1538860"/>
                <a:pt x="997541" y="1546334"/>
              </a:cubicBezTo>
              <a:cubicBezTo>
                <a:pt x="995670" y="1543531"/>
                <a:pt x="993798" y="1539794"/>
                <a:pt x="991927" y="1536057"/>
              </a:cubicBezTo>
              <a:cubicBezTo>
                <a:pt x="982571" y="1519240"/>
                <a:pt x="971343" y="1508028"/>
                <a:pt x="971343" y="1508028"/>
              </a:cubicBezTo>
              <a:cubicBezTo>
                <a:pt x="971343" y="1508028"/>
                <a:pt x="976021" y="1522977"/>
                <a:pt x="985378" y="1539794"/>
              </a:cubicBezTo>
              <a:cubicBezTo>
                <a:pt x="987249" y="1543531"/>
                <a:pt x="990056" y="1546334"/>
                <a:pt x="991927" y="1550071"/>
              </a:cubicBezTo>
              <a:cubicBezTo>
                <a:pt x="984442" y="1547268"/>
                <a:pt x="969472" y="1540728"/>
                <a:pt x="961051" y="1526714"/>
              </a:cubicBezTo>
              <a:cubicBezTo>
                <a:pt x="950759" y="1508962"/>
                <a:pt x="958244" y="1484671"/>
                <a:pt x="958244" y="1484671"/>
              </a:cubicBezTo>
              <a:close/>
              <a:moveTo>
                <a:pt x="1132273" y="1484671"/>
              </a:moveTo>
              <a:cubicBezTo>
                <a:pt x="1132273" y="1484671"/>
                <a:pt x="1139759" y="1508962"/>
                <a:pt x="1128531" y="1526714"/>
              </a:cubicBezTo>
              <a:cubicBezTo>
                <a:pt x="1121046" y="1540728"/>
                <a:pt x="1106075" y="1547268"/>
                <a:pt x="1098590" y="1550071"/>
              </a:cubicBezTo>
              <a:cubicBezTo>
                <a:pt x="1100462" y="1546334"/>
                <a:pt x="1102333" y="1543531"/>
                <a:pt x="1105140" y="1539794"/>
              </a:cubicBezTo>
              <a:cubicBezTo>
                <a:pt x="1114496" y="1522977"/>
                <a:pt x="1119174" y="1508028"/>
                <a:pt x="1119174" y="1508028"/>
              </a:cubicBezTo>
              <a:cubicBezTo>
                <a:pt x="1119174" y="1508028"/>
                <a:pt x="1107947" y="1519240"/>
                <a:pt x="1097655" y="1536057"/>
              </a:cubicBezTo>
              <a:cubicBezTo>
                <a:pt x="1095783" y="1539794"/>
                <a:pt x="1093912" y="1543531"/>
                <a:pt x="1092976" y="1546334"/>
              </a:cubicBezTo>
              <a:cubicBezTo>
                <a:pt x="1091105" y="1538860"/>
                <a:pt x="1089234" y="1522042"/>
                <a:pt x="1096719" y="1508962"/>
              </a:cubicBezTo>
              <a:cubicBezTo>
                <a:pt x="1107947" y="1490277"/>
                <a:pt x="1132273" y="1484671"/>
                <a:pt x="1132273" y="1484671"/>
              </a:cubicBezTo>
              <a:close/>
              <a:moveTo>
                <a:pt x="1341109" y="1484671"/>
              </a:moveTo>
              <a:cubicBezTo>
                <a:pt x="1341109" y="1484671"/>
                <a:pt x="1365436" y="1490277"/>
                <a:pt x="1375728" y="1508962"/>
              </a:cubicBezTo>
              <a:cubicBezTo>
                <a:pt x="1384148" y="1522042"/>
                <a:pt x="1382277" y="1538860"/>
                <a:pt x="1380406" y="1546334"/>
              </a:cubicBezTo>
              <a:cubicBezTo>
                <a:pt x="1378535" y="1543531"/>
                <a:pt x="1376663" y="1539794"/>
                <a:pt x="1374792" y="1536057"/>
              </a:cubicBezTo>
              <a:cubicBezTo>
                <a:pt x="1365436" y="1519240"/>
                <a:pt x="1354208" y="1508028"/>
                <a:pt x="1354208" y="1508028"/>
              </a:cubicBezTo>
              <a:cubicBezTo>
                <a:pt x="1354208" y="1508028"/>
                <a:pt x="1358886" y="1522977"/>
                <a:pt x="1368243" y="1539794"/>
              </a:cubicBezTo>
              <a:cubicBezTo>
                <a:pt x="1370114" y="1543531"/>
                <a:pt x="1372921" y="1546334"/>
                <a:pt x="1374792" y="1550071"/>
              </a:cubicBezTo>
              <a:cubicBezTo>
                <a:pt x="1367307" y="1547268"/>
                <a:pt x="1352337" y="1540728"/>
                <a:pt x="1343916" y="1526714"/>
              </a:cubicBezTo>
              <a:cubicBezTo>
                <a:pt x="1333624" y="1508962"/>
                <a:pt x="1341109" y="1484671"/>
                <a:pt x="1341109" y="1484671"/>
              </a:cubicBezTo>
              <a:close/>
              <a:moveTo>
                <a:pt x="1515138" y="1484671"/>
              </a:moveTo>
              <a:cubicBezTo>
                <a:pt x="1515138" y="1484671"/>
                <a:pt x="1522624" y="1508962"/>
                <a:pt x="1511396" y="1526714"/>
              </a:cubicBezTo>
              <a:cubicBezTo>
                <a:pt x="1503911" y="1540728"/>
                <a:pt x="1488940" y="1547268"/>
                <a:pt x="1481455" y="1550071"/>
              </a:cubicBezTo>
              <a:cubicBezTo>
                <a:pt x="1483327" y="1546334"/>
                <a:pt x="1485198" y="1543531"/>
                <a:pt x="1488005" y="1539794"/>
              </a:cubicBezTo>
              <a:cubicBezTo>
                <a:pt x="1497361" y="1522977"/>
                <a:pt x="1502039" y="1508028"/>
                <a:pt x="1502039" y="1508028"/>
              </a:cubicBezTo>
              <a:cubicBezTo>
                <a:pt x="1502039" y="1508028"/>
                <a:pt x="1490812" y="1519240"/>
                <a:pt x="1480520" y="1536057"/>
              </a:cubicBezTo>
              <a:cubicBezTo>
                <a:pt x="1478648" y="1539794"/>
                <a:pt x="1476777" y="1543531"/>
                <a:pt x="1475841" y="1546334"/>
              </a:cubicBezTo>
              <a:cubicBezTo>
                <a:pt x="1473970" y="1538860"/>
                <a:pt x="1472099" y="1522042"/>
                <a:pt x="1479584" y="1508962"/>
              </a:cubicBezTo>
              <a:cubicBezTo>
                <a:pt x="1490812" y="1490277"/>
                <a:pt x="1515138" y="1484671"/>
                <a:pt x="1515138" y="1484671"/>
              </a:cubicBezTo>
              <a:close/>
              <a:moveTo>
                <a:pt x="1723973" y="1484671"/>
              </a:moveTo>
              <a:cubicBezTo>
                <a:pt x="1723973" y="1484671"/>
                <a:pt x="1748300" y="1490277"/>
                <a:pt x="1758592" y="1508962"/>
              </a:cubicBezTo>
              <a:cubicBezTo>
                <a:pt x="1767012" y="1522042"/>
                <a:pt x="1765141" y="1538860"/>
                <a:pt x="1763270" y="1546334"/>
              </a:cubicBezTo>
              <a:cubicBezTo>
                <a:pt x="1761399" y="1543531"/>
                <a:pt x="1759527" y="1539794"/>
                <a:pt x="1757656" y="1536057"/>
              </a:cubicBezTo>
              <a:cubicBezTo>
                <a:pt x="1748300" y="1519240"/>
                <a:pt x="1737072" y="1508028"/>
                <a:pt x="1737072" y="1508028"/>
              </a:cubicBezTo>
              <a:cubicBezTo>
                <a:pt x="1737072" y="1508028"/>
                <a:pt x="1741750" y="1522977"/>
                <a:pt x="1751107" y="1539794"/>
              </a:cubicBezTo>
              <a:cubicBezTo>
                <a:pt x="1752978" y="1543531"/>
                <a:pt x="1755785" y="1546334"/>
                <a:pt x="1757656" y="1550071"/>
              </a:cubicBezTo>
              <a:cubicBezTo>
                <a:pt x="1750171" y="1547268"/>
                <a:pt x="1735201" y="1540728"/>
                <a:pt x="1726780" y="1526714"/>
              </a:cubicBezTo>
              <a:cubicBezTo>
                <a:pt x="1716488" y="1508962"/>
                <a:pt x="1723973" y="1484671"/>
                <a:pt x="1723973" y="1484671"/>
              </a:cubicBezTo>
              <a:close/>
              <a:moveTo>
                <a:pt x="1898002" y="1484671"/>
              </a:moveTo>
              <a:cubicBezTo>
                <a:pt x="1898002" y="1484671"/>
                <a:pt x="1905488" y="1508962"/>
                <a:pt x="1894260" y="1526714"/>
              </a:cubicBezTo>
              <a:cubicBezTo>
                <a:pt x="1886775" y="1540728"/>
                <a:pt x="1871804" y="1547268"/>
                <a:pt x="1864319" y="1550071"/>
              </a:cubicBezTo>
              <a:cubicBezTo>
                <a:pt x="1866191" y="1546334"/>
                <a:pt x="1868062" y="1543531"/>
                <a:pt x="1870869" y="1539794"/>
              </a:cubicBezTo>
              <a:cubicBezTo>
                <a:pt x="1880225" y="1522977"/>
                <a:pt x="1884903" y="1508028"/>
                <a:pt x="1884903" y="1508028"/>
              </a:cubicBezTo>
              <a:cubicBezTo>
                <a:pt x="1884903" y="1508028"/>
                <a:pt x="1873676" y="1519240"/>
                <a:pt x="1863384" y="1536057"/>
              </a:cubicBezTo>
              <a:cubicBezTo>
                <a:pt x="1861512" y="1539794"/>
                <a:pt x="1859641" y="1543531"/>
                <a:pt x="1858705" y="1546334"/>
              </a:cubicBezTo>
              <a:cubicBezTo>
                <a:pt x="1856834" y="1538860"/>
                <a:pt x="1854963" y="1522042"/>
                <a:pt x="1862448" y="1508962"/>
              </a:cubicBezTo>
              <a:cubicBezTo>
                <a:pt x="1873676" y="1490277"/>
                <a:pt x="1898002" y="1484671"/>
                <a:pt x="1898002" y="1484671"/>
              </a:cubicBezTo>
              <a:close/>
              <a:moveTo>
                <a:pt x="2106838" y="1484671"/>
              </a:moveTo>
              <a:cubicBezTo>
                <a:pt x="2106838" y="1484671"/>
                <a:pt x="2131165" y="1490277"/>
                <a:pt x="2141457" y="1508962"/>
              </a:cubicBezTo>
              <a:cubicBezTo>
                <a:pt x="2149877" y="1522042"/>
                <a:pt x="2148006" y="1538860"/>
                <a:pt x="2146135" y="1546334"/>
              </a:cubicBezTo>
              <a:cubicBezTo>
                <a:pt x="2144264" y="1543531"/>
                <a:pt x="2142392" y="1539794"/>
                <a:pt x="2140521" y="1536057"/>
              </a:cubicBezTo>
              <a:cubicBezTo>
                <a:pt x="2131165" y="1519240"/>
                <a:pt x="2119937" y="1508028"/>
                <a:pt x="2119937" y="1508028"/>
              </a:cubicBezTo>
              <a:cubicBezTo>
                <a:pt x="2119937" y="1508028"/>
                <a:pt x="2124615" y="1522977"/>
                <a:pt x="2133972" y="1539794"/>
              </a:cubicBezTo>
              <a:cubicBezTo>
                <a:pt x="2135843" y="1543531"/>
                <a:pt x="2138650" y="1546334"/>
                <a:pt x="2140521" y="1550071"/>
              </a:cubicBezTo>
              <a:cubicBezTo>
                <a:pt x="2133036" y="1547268"/>
                <a:pt x="2118066" y="1540728"/>
                <a:pt x="2109645" y="1526714"/>
              </a:cubicBezTo>
              <a:cubicBezTo>
                <a:pt x="2099353" y="1508962"/>
                <a:pt x="2106838" y="1484671"/>
                <a:pt x="2106838" y="1484671"/>
              </a:cubicBezTo>
              <a:close/>
              <a:moveTo>
                <a:pt x="2280867" y="1484671"/>
              </a:moveTo>
              <a:cubicBezTo>
                <a:pt x="2280867" y="1484671"/>
                <a:pt x="2288353" y="1508962"/>
                <a:pt x="2277125" y="1526714"/>
              </a:cubicBezTo>
              <a:cubicBezTo>
                <a:pt x="2269640" y="1540728"/>
                <a:pt x="2254669" y="1547268"/>
                <a:pt x="2247184" y="1550071"/>
              </a:cubicBezTo>
              <a:cubicBezTo>
                <a:pt x="2249056" y="1546334"/>
                <a:pt x="2250927" y="1543531"/>
                <a:pt x="2253734" y="1539794"/>
              </a:cubicBezTo>
              <a:cubicBezTo>
                <a:pt x="2263090" y="1522977"/>
                <a:pt x="2267768" y="1508028"/>
                <a:pt x="2267768" y="1508028"/>
              </a:cubicBezTo>
              <a:cubicBezTo>
                <a:pt x="2267768" y="1508028"/>
                <a:pt x="2256541" y="1519240"/>
                <a:pt x="2246249" y="1536057"/>
              </a:cubicBezTo>
              <a:cubicBezTo>
                <a:pt x="2244377" y="1539794"/>
                <a:pt x="2242506" y="1543531"/>
                <a:pt x="2241570" y="1546334"/>
              </a:cubicBezTo>
              <a:cubicBezTo>
                <a:pt x="2239699" y="1538860"/>
                <a:pt x="2237828" y="1522042"/>
                <a:pt x="2245313" y="1508962"/>
              </a:cubicBezTo>
              <a:cubicBezTo>
                <a:pt x="2256541" y="1490277"/>
                <a:pt x="2280867" y="1484671"/>
                <a:pt x="2280867" y="1484671"/>
              </a:cubicBezTo>
              <a:close/>
              <a:moveTo>
                <a:pt x="2489703" y="1484671"/>
              </a:moveTo>
              <a:cubicBezTo>
                <a:pt x="2489703" y="1484671"/>
                <a:pt x="2514030" y="1490277"/>
                <a:pt x="2524322" y="1508962"/>
              </a:cubicBezTo>
              <a:cubicBezTo>
                <a:pt x="2532742" y="1522042"/>
                <a:pt x="2530871" y="1538860"/>
                <a:pt x="2529000" y="1546334"/>
              </a:cubicBezTo>
              <a:cubicBezTo>
                <a:pt x="2527129" y="1543531"/>
                <a:pt x="2525257" y="1539794"/>
                <a:pt x="2523386" y="1536057"/>
              </a:cubicBezTo>
              <a:cubicBezTo>
                <a:pt x="2514030" y="1519240"/>
                <a:pt x="2502802" y="1508028"/>
                <a:pt x="2502802" y="1508028"/>
              </a:cubicBezTo>
              <a:cubicBezTo>
                <a:pt x="2502802" y="1508028"/>
                <a:pt x="2507480" y="1522977"/>
                <a:pt x="2516837" y="1539794"/>
              </a:cubicBezTo>
              <a:cubicBezTo>
                <a:pt x="2518708" y="1543531"/>
                <a:pt x="2521515" y="1546334"/>
                <a:pt x="2523386" y="1550071"/>
              </a:cubicBezTo>
              <a:cubicBezTo>
                <a:pt x="2515901" y="1547268"/>
                <a:pt x="2500931" y="1540728"/>
                <a:pt x="2492510" y="1526714"/>
              </a:cubicBezTo>
              <a:cubicBezTo>
                <a:pt x="2482218" y="1508962"/>
                <a:pt x="2489703" y="1484671"/>
                <a:pt x="2489703" y="1484671"/>
              </a:cubicBezTo>
              <a:close/>
              <a:moveTo>
                <a:pt x="2663732" y="1484671"/>
              </a:moveTo>
              <a:cubicBezTo>
                <a:pt x="2663732" y="1484671"/>
                <a:pt x="2671217" y="1508962"/>
                <a:pt x="2659990" y="1526714"/>
              </a:cubicBezTo>
              <a:cubicBezTo>
                <a:pt x="2652505" y="1540728"/>
                <a:pt x="2637534" y="1547268"/>
                <a:pt x="2630049" y="1550071"/>
              </a:cubicBezTo>
              <a:cubicBezTo>
                <a:pt x="2631920" y="1546334"/>
                <a:pt x="2633791" y="1543531"/>
                <a:pt x="2636599" y="1539794"/>
              </a:cubicBezTo>
              <a:cubicBezTo>
                <a:pt x="2645955" y="1522977"/>
                <a:pt x="2650633" y="1508028"/>
                <a:pt x="2650633" y="1508028"/>
              </a:cubicBezTo>
              <a:cubicBezTo>
                <a:pt x="2650633" y="1508028"/>
                <a:pt x="2639406" y="1519240"/>
                <a:pt x="2629113" y="1536057"/>
              </a:cubicBezTo>
              <a:cubicBezTo>
                <a:pt x="2627242" y="1539794"/>
                <a:pt x="2625371" y="1543531"/>
                <a:pt x="2624435" y="1546334"/>
              </a:cubicBezTo>
              <a:cubicBezTo>
                <a:pt x="2622564" y="1538860"/>
                <a:pt x="2620692" y="1522042"/>
                <a:pt x="2628178" y="1508962"/>
              </a:cubicBezTo>
              <a:cubicBezTo>
                <a:pt x="2639406" y="1490277"/>
                <a:pt x="2663732" y="1484671"/>
                <a:pt x="2663732" y="1484671"/>
              </a:cubicBezTo>
              <a:close/>
              <a:moveTo>
                <a:pt x="2872567" y="1484671"/>
              </a:moveTo>
              <a:cubicBezTo>
                <a:pt x="2872567" y="1484671"/>
                <a:pt x="2896894" y="1490277"/>
                <a:pt x="2907187" y="1508962"/>
              </a:cubicBezTo>
              <a:cubicBezTo>
                <a:pt x="2915607" y="1522042"/>
                <a:pt x="2913736" y="1538860"/>
                <a:pt x="2911865" y="1546334"/>
              </a:cubicBezTo>
              <a:cubicBezTo>
                <a:pt x="2909994" y="1543531"/>
                <a:pt x="2908122" y="1539794"/>
                <a:pt x="2906251" y="1536057"/>
              </a:cubicBezTo>
              <a:cubicBezTo>
                <a:pt x="2896894" y="1519240"/>
                <a:pt x="2885667" y="1508028"/>
                <a:pt x="2885667" y="1508028"/>
              </a:cubicBezTo>
              <a:cubicBezTo>
                <a:pt x="2885667" y="1508028"/>
                <a:pt x="2890345" y="1522977"/>
                <a:pt x="2899701" y="1539794"/>
              </a:cubicBezTo>
              <a:cubicBezTo>
                <a:pt x="2901572" y="1543531"/>
                <a:pt x="2904379" y="1546334"/>
                <a:pt x="2906251" y="1550071"/>
              </a:cubicBezTo>
              <a:cubicBezTo>
                <a:pt x="2898766" y="1547268"/>
                <a:pt x="2883795" y="1540728"/>
                <a:pt x="2875375" y="1526714"/>
              </a:cubicBezTo>
              <a:cubicBezTo>
                <a:pt x="2865083" y="1508962"/>
                <a:pt x="2872567" y="1484671"/>
                <a:pt x="2872567" y="1484671"/>
              </a:cubicBezTo>
              <a:close/>
              <a:moveTo>
                <a:pt x="3046597" y="1484671"/>
              </a:moveTo>
              <a:cubicBezTo>
                <a:pt x="3046597" y="1484671"/>
                <a:pt x="3054082" y="1508962"/>
                <a:pt x="3042855" y="1526714"/>
              </a:cubicBezTo>
              <a:cubicBezTo>
                <a:pt x="3035370" y="1540728"/>
                <a:pt x="3020399" y="1547268"/>
                <a:pt x="3012914" y="1550071"/>
              </a:cubicBezTo>
              <a:cubicBezTo>
                <a:pt x="3014785" y="1546334"/>
                <a:pt x="3016657" y="1543531"/>
                <a:pt x="3019464" y="1539794"/>
              </a:cubicBezTo>
              <a:cubicBezTo>
                <a:pt x="3028820" y="1522977"/>
                <a:pt x="3033498" y="1508028"/>
                <a:pt x="3033498" y="1508028"/>
              </a:cubicBezTo>
              <a:cubicBezTo>
                <a:pt x="3033498" y="1508028"/>
                <a:pt x="3022270" y="1519240"/>
                <a:pt x="3011979" y="1536057"/>
              </a:cubicBezTo>
              <a:cubicBezTo>
                <a:pt x="3010107" y="1539794"/>
                <a:pt x="3008236" y="1543531"/>
                <a:pt x="3007300" y="1546334"/>
              </a:cubicBezTo>
              <a:cubicBezTo>
                <a:pt x="3005428" y="1538860"/>
                <a:pt x="3003558" y="1522042"/>
                <a:pt x="3011043" y="1508962"/>
              </a:cubicBezTo>
              <a:cubicBezTo>
                <a:pt x="3022270" y="1490277"/>
                <a:pt x="3046597" y="1484671"/>
                <a:pt x="3046597" y="1484671"/>
              </a:cubicBezTo>
              <a:close/>
              <a:moveTo>
                <a:pt x="3255432" y="1484671"/>
              </a:moveTo>
              <a:cubicBezTo>
                <a:pt x="3255432" y="1484671"/>
                <a:pt x="3279759" y="1490277"/>
                <a:pt x="3290052" y="1508962"/>
              </a:cubicBezTo>
              <a:cubicBezTo>
                <a:pt x="3298472" y="1522042"/>
                <a:pt x="3296601" y="1538860"/>
                <a:pt x="3294730" y="1546334"/>
              </a:cubicBezTo>
              <a:cubicBezTo>
                <a:pt x="3292858" y="1543531"/>
                <a:pt x="3290987" y="1539794"/>
                <a:pt x="3289115" y="1536057"/>
              </a:cubicBezTo>
              <a:cubicBezTo>
                <a:pt x="3279759" y="1519240"/>
                <a:pt x="3268531" y="1508028"/>
                <a:pt x="3268531" y="1508028"/>
              </a:cubicBezTo>
              <a:cubicBezTo>
                <a:pt x="3268531" y="1508028"/>
                <a:pt x="3273210" y="1522977"/>
                <a:pt x="3282566" y="1539794"/>
              </a:cubicBezTo>
              <a:cubicBezTo>
                <a:pt x="3284437" y="1543531"/>
                <a:pt x="3287245" y="1546334"/>
                <a:pt x="3289115" y="1550071"/>
              </a:cubicBezTo>
              <a:cubicBezTo>
                <a:pt x="3281631" y="1547268"/>
                <a:pt x="3266661" y="1540728"/>
                <a:pt x="3258240" y="1526714"/>
              </a:cubicBezTo>
              <a:cubicBezTo>
                <a:pt x="3247947" y="1508962"/>
                <a:pt x="3255432" y="1484671"/>
                <a:pt x="3255432" y="1484671"/>
              </a:cubicBezTo>
              <a:close/>
              <a:moveTo>
                <a:pt x="3429462" y="1484671"/>
              </a:moveTo>
              <a:cubicBezTo>
                <a:pt x="3429462" y="1484671"/>
                <a:pt x="3436947" y="1508962"/>
                <a:pt x="3425719" y="1526714"/>
              </a:cubicBezTo>
              <a:cubicBezTo>
                <a:pt x="3418234" y="1540728"/>
                <a:pt x="3403264" y="1547268"/>
                <a:pt x="3395779" y="1550071"/>
              </a:cubicBezTo>
              <a:cubicBezTo>
                <a:pt x="3397650" y="1546334"/>
                <a:pt x="3399522" y="1543531"/>
                <a:pt x="3402329" y="1539794"/>
              </a:cubicBezTo>
              <a:cubicBezTo>
                <a:pt x="3411685" y="1522977"/>
                <a:pt x="3416363" y="1508028"/>
                <a:pt x="3416363" y="1508028"/>
              </a:cubicBezTo>
              <a:cubicBezTo>
                <a:pt x="3416363" y="1508028"/>
                <a:pt x="3405135" y="1519240"/>
                <a:pt x="3394844" y="1536057"/>
              </a:cubicBezTo>
              <a:cubicBezTo>
                <a:pt x="3392972" y="1539794"/>
                <a:pt x="3391101" y="1543531"/>
                <a:pt x="3390165" y="1546334"/>
              </a:cubicBezTo>
              <a:cubicBezTo>
                <a:pt x="3388294" y="1538860"/>
                <a:pt x="3386423" y="1522042"/>
                <a:pt x="3393908" y="1508962"/>
              </a:cubicBezTo>
              <a:cubicBezTo>
                <a:pt x="3405135" y="1490277"/>
                <a:pt x="3429462" y="1484671"/>
                <a:pt x="3429462" y="1484671"/>
              </a:cubicBezTo>
              <a:close/>
              <a:moveTo>
                <a:pt x="3638297" y="1484671"/>
              </a:moveTo>
              <a:cubicBezTo>
                <a:pt x="3638297" y="1484671"/>
                <a:pt x="3662621" y="1490277"/>
                <a:pt x="3672913" y="1508962"/>
              </a:cubicBezTo>
              <a:cubicBezTo>
                <a:pt x="3681334" y="1522042"/>
                <a:pt x="3679463" y="1538860"/>
                <a:pt x="3677593" y="1546334"/>
              </a:cubicBezTo>
              <a:cubicBezTo>
                <a:pt x="3675723" y="1543531"/>
                <a:pt x="3673852" y="1539794"/>
                <a:pt x="3671980" y="1536057"/>
              </a:cubicBezTo>
              <a:cubicBezTo>
                <a:pt x="3662621" y="1519240"/>
                <a:pt x="3651396" y="1508028"/>
                <a:pt x="3651396" y="1508028"/>
              </a:cubicBezTo>
              <a:cubicBezTo>
                <a:pt x="3651396" y="1508028"/>
                <a:pt x="3656071" y="1522977"/>
                <a:pt x="3665431" y="1539794"/>
              </a:cubicBezTo>
              <a:cubicBezTo>
                <a:pt x="3667302" y="1543531"/>
                <a:pt x="3670109" y="1546334"/>
                <a:pt x="3671980" y="1550071"/>
              </a:cubicBezTo>
              <a:cubicBezTo>
                <a:pt x="3664492" y="1547268"/>
                <a:pt x="3649521" y="1540728"/>
                <a:pt x="3641100" y="1526714"/>
              </a:cubicBezTo>
              <a:cubicBezTo>
                <a:pt x="3630808" y="1508962"/>
                <a:pt x="3638297" y="1484671"/>
                <a:pt x="3638297" y="1484671"/>
              </a:cubicBezTo>
              <a:close/>
              <a:moveTo>
                <a:pt x="3812327" y="1484671"/>
              </a:moveTo>
              <a:cubicBezTo>
                <a:pt x="3812327" y="1484671"/>
                <a:pt x="3819810" y="1508962"/>
                <a:pt x="3808580" y="1526714"/>
              </a:cubicBezTo>
              <a:cubicBezTo>
                <a:pt x="3801097" y="1540728"/>
                <a:pt x="3786127" y="1547268"/>
                <a:pt x="3778644" y="1550071"/>
              </a:cubicBezTo>
              <a:cubicBezTo>
                <a:pt x="3780514" y="1546334"/>
                <a:pt x="3782385" y="1543531"/>
                <a:pt x="3785193" y="1539794"/>
              </a:cubicBezTo>
              <a:cubicBezTo>
                <a:pt x="3794547" y="1522977"/>
                <a:pt x="3799228" y="1508028"/>
                <a:pt x="3799228" y="1508028"/>
              </a:cubicBezTo>
              <a:cubicBezTo>
                <a:pt x="3799228" y="1508028"/>
                <a:pt x="3787996" y="1519240"/>
                <a:pt x="3777704" y="1536057"/>
              </a:cubicBezTo>
              <a:cubicBezTo>
                <a:pt x="3775835" y="1539794"/>
                <a:pt x="3773964" y="1543531"/>
                <a:pt x="3773026" y="1546334"/>
              </a:cubicBezTo>
              <a:cubicBezTo>
                <a:pt x="3771155" y="1538860"/>
                <a:pt x="3769284" y="1522042"/>
                <a:pt x="3776772" y="1508962"/>
              </a:cubicBezTo>
              <a:cubicBezTo>
                <a:pt x="3787996" y="1490277"/>
                <a:pt x="3812327" y="1484671"/>
                <a:pt x="3812327" y="1484671"/>
              </a:cubicBezTo>
              <a:close/>
              <a:moveTo>
                <a:pt x="226197" y="1254649"/>
              </a:moveTo>
              <a:cubicBezTo>
                <a:pt x="224326" y="1257452"/>
                <a:pt x="221519" y="1261189"/>
                <a:pt x="219648" y="1263992"/>
              </a:cubicBezTo>
              <a:cubicBezTo>
                <a:pt x="210291" y="1280809"/>
                <a:pt x="205613" y="1296692"/>
                <a:pt x="205613" y="1296692"/>
              </a:cubicBezTo>
              <a:cubicBezTo>
                <a:pt x="205613" y="1296692"/>
                <a:pt x="216841" y="1284546"/>
                <a:pt x="226197" y="1267729"/>
              </a:cubicBezTo>
              <a:cubicBezTo>
                <a:pt x="228068" y="1264926"/>
                <a:pt x="229940" y="1261189"/>
                <a:pt x="231811" y="1258386"/>
              </a:cubicBezTo>
              <a:cubicBezTo>
                <a:pt x="233682" y="1265860"/>
                <a:pt x="235554" y="1281743"/>
                <a:pt x="227133" y="1295758"/>
              </a:cubicBezTo>
              <a:cubicBezTo>
                <a:pt x="216841" y="1313509"/>
                <a:pt x="192514" y="1319115"/>
                <a:pt x="192514" y="1319115"/>
              </a:cubicBezTo>
              <a:cubicBezTo>
                <a:pt x="192514" y="1319115"/>
                <a:pt x="185029" y="1295758"/>
                <a:pt x="195321" y="1277072"/>
              </a:cubicBezTo>
              <a:cubicBezTo>
                <a:pt x="203742" y="1263992"/>
                <a:pt x="218712" y="1257452"/>
                <a:pt x="226197" y="1254649"/>
              </a:cubicBezTo>
              <a:close/>
              <a:moveTo>
                <a:pt x="332860" y="1254649"/>
              </a:moveTo>
              <a:cubicBezTo>
                <a:pt x="340346" y="1257452"/>
                <a:pt x="355316" y="1263992"/>
                <a:pt x="362801" y="1277072"/>
              </a:cubicBezTo>
              <a:cubicBezTo>
                <a:pt x="374029" y="1295758"/>
                <a:pt x="366543" y="1320049"/>
                <a:pt x="366543" y="1320049"/>
              </a:cubicBezTo>
              <a:cubicBezTo>
                <a:pt x="366543" y="1320049"/>
                <a:pt x="342217" y="1313509"/>
                <a:pt x="330989" y="1295758"/>
              </a:cubicBezTo>
              <a:cubicBezTo>
                <a:pt x="323504" y="1281743"/>
                <a:pt x="325375" y="1265860"/>
                <a:pt x="327247" y="1258386"/>
              </a:cubicBezTo>
              <a:cubicBezTo>
                <a:pt x="328182" y="1261189"/>
                <a:pt x="330053" y="1264926"/>
                <a:pt x="331925" y="1267729"/>
              </a:cubicBezTo>
              <a:cubicBezTo>
                <a:pt x="342217" y="1284546"/>
                <a:pt x="353444" y="1296692"/>
                <a:pt x="353444" y="1296692"/>
              </a:cubicBezTo>
              <a:cubicBezTo>
                <a:pt x="353444" y="1296692"/>
                <a:pt x="348766" y="1280809"/>
                <a:pt x="339410" y="1263992"/>
              </a:cubicBezTo>
              <a:cubicBezTo>
                <a:pt x="336603" y="1261189"/>
                <a:pt x="334732" y="1257452"/>
                <a:pt x="332860" y="1254649"/>
              </a:cubicBezTo>
              <a:close/>
              <a:moveTo>
                <a:pt x="609062" y="1254649"/>
              </a:moveTo>
              <a:cubicBezTo>
                <a:pt x="607191" y="1257452"/>
                <a:pt x="604384" y="1261189"/>
                <a:pt x="602513" y="1263992"/>
              </a:cubicBezTo>
              <a:cubicBezTo>
                <a:pt x="593156" y="1280809"/>
                <a:pt x="588478" y="1296692"/>
                <a:pt x="588478" y="1296692"/>
              </a:cubicBezTo>
              <a:cubicBezTo>
                <a:pt x="588478" y="1296692"/>
                <a:pt x="599706" y="1284546"/>
                <a:pt x="609062" y="1267729"/>
              </a:cubicBezTo>
              <a:cubicBezTo>
                <a:pt x="610933" y="1264926"/>
                <a:pt x="612805" y="1261189"/>
                <a:pt x="614676" y="1258386"/>
              </a:cubicBezTo>
              <a:cubicBezTo>
                <a:pt x="616547" y="1265860"/>
                <a:pt x="618418" y="1281743"/>
                <a:pt x="609998" y="1295758"/>
              </a:cubicBezTo>
              <a:cubicBezTo>
                <a:pt x="599706" y="1313509"/>
                <a:pt x="575379" y="1319115"/>
                <a:pt x="575379" y="1319115"/>
              </a:cubicBezTo>
              <a:cubicBezTo>
                <a:pt x="575379" y="1319115"/>
                <a:pt x="567894" y="1295758"/>
                <a:pt x="578186" y="1277072"/>
              </a:cubicBezTo>
              <a:cubicBezTo>
                <a:pt x="586607" y="1263992"/>
                <a:pt x="601577" y="1257452"/>
                <a:pt x="609062" y="1254649"/>
              </a:cubicBezTo>
              <a:close/>
              <a:moveTo>
                <a:pt x="715725" y="1254649"/>
              </a:moveTo>
              <a:cubicBezTo>
                <a:pt x="723210" y="1257452"/>
                <a:pt x="738181" y="1263992"/>
                <a:pt x="745666" y="1277072"/>
              </a:cubicBezTo>
              <a:cubicBezTo>
                <a:pt x="756894" y="1295758"/>
                <a:pt x="749408" y="1320049"/>
                <a:pt x="749408" y="1320049"/>
              </a:cubicBezTo>
              <a:cubicBezTo>
                <a:pt x="749408" y="1320049"/>
                <a:pt x="725082" y="1313509"/>
                <a:pt x="713854" y="1295758"/>
              </a:cubicBezTo>
              <a:cubicBezTo>
                <a:pt x="706369" y="1281743"/>
                <a:pt x="708240" y="1265860"/>
                <a:pt x="710111" y="1258386"/>
              </a:cubicBezTo>
              <a:cubicBezTo>
                <a:pt x="711047" y="1261189"/>
                <a:pt x="712918" y="1264926"/>
                <a:pt x="714790" y="1267729"/>
              </a:cubicBezTo>
              <a:cubicBezTo>
                <a:pt x="725082" y="1284546"/>
                <a:pt x="736309" y="1296692"/>
                <a:pt x="736309" y="1296692"/>
              </a:cubicBezTo>
              <a:cubicBezTo>
                <a:pt x="736309" y="1296692"/>
                <a:pt x="731631" y="1280809"/>
                <a:pt x="722275" y="1263992"/>
              </a:cubicBezTo>
              <a:cubicBezTo>
                <a:pt x="719468" y="1261189"/>
                <a:pt x="717597" y="1257452"/>
                <a:pt x="715725" y="1254649"/>
              </a:cubicBezTo>
              <a:close/>
              <a:moveTo>
                <a:pt x="991927" y="1254649"/>
              </a:moveTo>
              <a:cubicBezTo>
                <a:pt x="990056" y="1257452"/>
                <a:pt x="987249" y="1261189"/>
                <a:pt x="985378" y="1263992"/>
              </a:cubicBezTo>
              <a:cubicBezTo>
                <a:pt x="976021" y="1280809"/>
                <a:pt x="971343" y="1296692"/>
                <a:pt x="971343" y="1296692"/>
              </a:cubicBezTo>
              <a:cubicBezTo>
                <a:pt x="971343" y="1296692"/>
                <a:pt x="982571" y="1284546"/>
                <a:pt x="991927" y="1267729"/>
              </a:cubicBezTo>
              <a:cubicBezTo>
                <a:pt x="993798" y="1264926"/>
                <a:pt x="995670" y="1261189"/>
                <a:pt x="997541" y="1258386"/>
              </a:cubicBezTo>
              <a:cubicBezTo>
                <a:pt x="999412" y="1265860"/>
                <a:pt x="1001283" y="1281743"/>
                <a:pt x="992863" y="1295758"/>
              </a:cubicBezTo>
              <a:cubicBezTo>
                <a:pt x="982571" y="1313509"/>
                <a:pt x="958244" y="1319115"/>
                <a:pt x="958244" y="1319115"/>
              </a:cubicBezTo>
              <a:cubicBezTo>
                <a:pt x="958244" y="1319115"/>
                <a:pt x="950759" y="1295758"/>
                <a:pt x="961051" y="1277072"/>
              </a:cubicBezTo>
              <a:cubicBezTo>
                <a:pt x="969472" y="1263992"/>
                <a:pt x="984442" y="1257452"/>
                <a:pt x="991927" y="1254649"/>
              </a:cubicBezTo>
              <a:close/>
              <a:moveTo>
                <a:pt x="1098590" y="1254649"/>
              </a:moveTo>
              <a:cubicBezTo>
                <a:pt x="1106075" y="1257452"/>
                <a:pt x="1121046" y="1263992"/>
                <a:pt x="1128531" y="1277072"/>
              </a:cubicBezTo>
              <a:cubicBezTo>
                <a:pt x="1139759" y="1295758"/>
                <a:pt x="1132273" y="1320049"/>
                <a:pt x="1132273" y="1320049"/>
              </a:cubicBezTo>
              <a:cubicBezTo>
                <a:pt x="1132273" y="1320049"/>
                <a:pt x="1107947" y="1313509"/>
                <a:pt x="1096719" y="1295758"/>
              </a:cubicBezTo>
              <a:cubicBezTo>
                <a:pt x="1089234" y="1281743"/>
                <a:pt x="1091105" y="1265860"/>
                <a:pt x="1092976" y="1258386"/>
              </a:cubicBezTo>
              <a:cubicBezTo>
                <a:pt x="1093912" y="1261189"/>
                <a:pt x="1095783" y="1264926"/>
                <a:pt x="1097655" y="1267729"/>
              </a:cubicBezTo>
              <a:cubicBezTo>
                <a:pt x="1107947" y="1284546"/>
                <a:pt x="1119174" y="1296692"/>
                <a:pt x="1119174" y="1296692"/>
              </a:cubicBezTo>
              <a:cubicBezTo>
                <a:pt x="1119174" y="1296692"/>
                <a:pt x="1114496" y="1280809"/>
                <a:pt x="1105140" y="1263992"/>
              </a:cubicBezTo>
              <a:cubicBezTo>
                <a:pt x="1102333" y="1261189"/>
                <a:pt x="1100462" y="1257452"/>
                <a:pt x="1098590" y="1254649"/>
              </a:cubicBezTo>
              <a:close/>
              <a:moveTo>
                <a:pt x="1374792" y="1254649"/>
              </a:moveTo>
              <a:cubicBezTo>
                <a:pt x="1372921" y="1257452"/>
                <a:pt x="1370114" y="1261189"/>
                <a:pt x="1368243" y="1263992"/>
              </a:cubicBezTo>
              <a:cubicBezTo>
                <a:pt x="1358886" y="1280809"/>
                <a:pt x="1354208" y="1296692"/>
                <a:pt x="1354208" y="1296692"/>
              </a:cubicBezTo>
              <a:cubicBezTo>
                <a:pt x="1354208" y="1296692"/>
                <a:pt x="1365436" y="1284546"/>
                <a:pt x="1374792" y="1267729"/>
              </a:cubicBezTo>
              <a:cubicBezTo>
                <a:pt x="1376663" y="1264926"/>
                <a:pt x="1378535" y="1261189"/>
                <a:pt x="1380406" y="1258386"/>
              </a:cubicBezTo>
              <a:cubicBezTo>
                <a:pt x="1382277" y="1265860"/>
                <a:pt x="1384148" y="1281743"/>
                <a:pt x="1375728" y="1295758"/>
              </a:cubicBezTo>
              <a:cubicBezTo>
                <a:pt x="1365436" y="1313509"/>
                <a:pt x="1341109" y="1319115"/>
                <a:pt x="1341109" y="1319115"/>
              </a:cubicBezTo>
              <a:cubicBezTo>
                <a:pt x="1341109" y="1319115"/>
                <a:pt x="1333624" y="1295758"/>
                <a:pt x="1343916" y="1277072"/>
              </a:cubicBezTo>
              <a:cubicBezTo>
                <a:pt x="1352337" y="1263992"/>
                <a:pt x="1367307" y="1257452"/>
                <a:pt x="1374792" y="1254649"/>
              </a:cubicBezTo>
              <a:close/>
              <a:moveTo>
                <a:pt x="1481455" y="1254649"/>
              </a:moveTo>
              <a:cubicBezTo>
                <a:pt x="1488940" y="1257452"/>
                <a:pt x="1503911" y="1263992"/>
                <a:pt x="1511396" y="1277072"/>
              </a:cubicBezTo>
              <a:cubicBezTo>
                <a:pt x="1522624" y="1295758"/>
                <a:pt x="1515138" y="1320049"/>
                <a:pt x="1515138" y="1320049"/>
              </a:cubicBezTo>
              <a:cubicBezTo>
                <a:pt x="1515138" y="1320049"/>
                <a:pt x="1490812" y="1313509"/>
                <a:pt x="1479584" y="1295758"/>
              </a:cubicBezTo>
              <a:cubicBezTo>
                <a:pt x="1472099" y="1281743"/>
                <a:pt x="1473970" y="1265860"/>
                <a:pt x="1475841" y="1258386"/>
              </a:cubicBezTo>
              <a:cubicBezTo>
                <a:pt x="1476777" y="1261189"/>
                <a:pt x="1478648" y="1264926"/>
                <a:pt x="1480520" y="1267729"/>
              </a:cubicBezTo>
              <a:cubicBezTo>
                <a:pt x="1490812" y="1284546"/>
                <a:pt x="1502039" y="1296692"/>
                <a:pt x="1502039" y="1296692"/>
              </a:cubicBezTo>
              <a:cubicBezTo>
                <a:pt x="1502039" y="1296692"/>
                <a:pt x="1497361" y="1280809"/>
                <a:pt x="1488005" y="1263992"/>
              </a:cubicBezTo>
              <a:cubicBezTo>
                <a:pt x="1485198" y="1261189"/>
                <a:pt x="1483327" y="1257452"/>
                <a:pt x="1481455" y="1254649"/>
              </a:cubicBezTo>
              <a:close/>
              <a:moveTo>
                <a:pt x="1757656" y="1254649"/>
              </a:moveTo>
              <a:cubicBezTo>
                <a:pt x="1755785" y="1257452"/>
                <a:pt x="1752978" y="1261189"/>
                <a:pt x="1751107" y="1263992"/>
              </a:cubicBezTo>
              <a:cubicBezTo>
                <a:pt x="1741750" y="1280809"/>
                <a:pt x="1737072" y="1296692"/>
                <a:pt x="1737072" y="1296692"/>
              </a:cubicBezTo>
              <a:cubicBezTo>
                <a:pt x="1737072" y="1296692"/>
                <a:pt x="1748300" y="1284546"/>
                <a:pt x="1757656" y="1267729"/>
              </a:cubicBezTo>
              <a:cubicBezTo>
                <a:pt x="1759527" y="1264926"/>
                <a:pt x="1761399" y="1261189"/>
                <a:pt x="1763270" y="1258386"/>
              </a:cubicBezTo>
              <a:cubicBezTo>
                <a:pt x="1765141" y="1265860"/>
                <a:pt x="1767012" y="1281743"/>
                <a:pt x="1758592" y="1295758"/>
              </a:cubicBezTo>
              <a:cubicBezTo>
                <a:pt x="1748300" y="1313509"/>
                <a:pt x="1723973" y="1319115"/>
                <a:pt x="1723973" y="1319115"/>
              </a:cubicBezTo>
              <a:cubicBezTo>
                <a:pt x="1723973" y="1319115"/>
                <a:pt x="1716488" y="1295758"/>
                <a:pt x="1726780" y="1277072"/>
              </a:cubicBezTo>
              <a:cubicBezTo>
                <a:pt x="1735201" y="1263992"/>
                <a:pt x="1750171" y="1257452"/>
                <a:pt x="1757656" y="1254649"/>
              </a:cubicBezTo>
              <a:close/>
              <a:moveTo>
                <a:pt x="1864319" y="1254649"/>
              </a:moveTo>
              <a:cubicBezTo>
                <a:pt x="1871804" y="1257452"/>
                <a:pt x="1886775" y="1263992"/>
                <a:pt x="1894260" y="1277072"/>
              </a:cubicBezTo>
              <a:cubicBezTo>
                <a:pt x="1905488" y="1295758"/>
                <a:pt x="1898002" y="1320049"/>
                <a:pt x="1898002" y="1320049"/>
              </a:cubicBezTo>
              <a:cubicBezTo>
                <a:pt x="1898002" y="1320049"/>
                <a:pt x="1873676" y="1313509"/>
                <a:pt x="1862448" y="1295758"/>
              </a:cubicBezTo>
              <a:cubicBezTo>
                <a:pt x="1854963" y="1281743"/>
                <a:pt x="1856834" y="1265860"/>
                <a:pt x="1858705" y="1258386"/>
              </a:cubicBezTo>
              <a:cubicBezTo>
                <a:pt x="1859641" y="1261189"/>
                <a:pt x="1861512" y="1264926"/>
                <a:pt x="1863384" y="1267729"/>
              </a:cubicBezTo>
              <a:cubicBezTo>
                <a:pt x="1873676" y="1284546"/>
                <a:pt x="1884903" y="1296692"/>
                <a:pt x="1884903" y="1296692"/>
              </a:cubicBezTo>
              <a:cubicBezTo>
                <a:pt x="1884903" y="1296692"/>
                <a:pt x="1880225" y="1280809"/>
                <a:pt x="1870869" y="1263992"/>
              </a:cubicBezTo>
              <a:cubicBezTo>
                <a:pt x="1868062" y="1261189"/>
                <a:pt x="1866191" y="1257452"/>
                <a:pt x="1864319" y="1254649"/>
              </a:cubicBezTo>
              <a:close/>
              <a:moveTo>
                <a:pt x="2140521" y="1254649"/>
              </a:moveTo>
              <a:cubicBezTo>
                <a:pt x="2138650" y="1257452"/>
                <a:pt x="2135843" y="1261189"/>
                <a:pt x="2133972" y="1263992"/>
              </a:cubicBezTo>
              <a:cubicBezTo>
                <a:pt x="2124615" y="1280809"/>
                <a:pt x="2119937" y="1296692"/>
                <a:pt x="2119937" y="1296692"/>
              </a:cubicBezTo>
              <a:cubicBezTo>
                <a:pt x="2119937" y="1296692"/>
                <a:pt x="2131165" y="1284546"/>
                <a:pt x="2140521" y="1267729"/>
              </a:cubicBezTo>
              <a:cubicBezTo>
                <a:pt x="2142392" y="1264926"/>
                <a:pt x="2144264" y="1261189"/>
                <a:pt x="2146135" y="1258386"/>
              </a:cubicBezTo>
              <a:cubicBezTo>
                <a:pt x="2148006" y="1265860"/>
                <a:pt x="2149877" y="1281743"/>
                <a:pt x="2141457" y="1295758"/>
              </a:cubicBezTo>
              <a:cubicBezTo>
                <a:pt x="2131165" y="1313509"/>
                <a:pt x="2106838" y="1319115"/>
                <a:pt x="2106838" y="1319115"/>
              </a:cubicBezTo>
              <a:cubicBezTo>
                <a:pt x="2106838" y="1319115"/>
                <a:pt x="2099353" y="1295758"/>
                <a:pt x="2109645" y="1277072"/>
              </a:cubicBezTo>
              <a:cubicBezTo>
                <a:pt x="2118066" y="1263992"/>
                <a:pt x="2133036" y="1257452"/>
                <a:pt x="2140521" y="1254649"/>
              </a:cubicBezTo>
              <a:close/>
              <a:moveTo>
                <a:pt x="2247184" y="1254649"/>
              </a:moveTo>
              <a:cubicBezTo>
                <a:pt x="2254669" y="1257452"/>
                <a:pt x="2269640" y="1263992"/>
                <a:pt x="2277125" y="1277072"/>
              </a:cubicBezTo>
              <a:cubicBezTo>
                <a:pt x="2288353" y="1295758"/>
                <a:pt x="2280867" y="1320049"/>
                <a:pt x="2280867" y="1320049"/>
              </a:cubicBezTo>
              <a:cubicBezTo>
                <a:pt x="2280867" y="1320049"/>
                <a:pt x="2256541" y="1313509"/>
                <a:pt x="2245313" y="1295758"/>
              </a:cubicBezTo>
              <a:cubicBezTo>
                <a:pt x="2237828" y="1281743"/>
                <a:pt x="2239699" y="1265860"/>
                <a:pt x="2241570" y="1258386"/>
              </a:cubicBezTo>
              <a:cubicBezTo>
                <a:pt x="2242506" y="1261189"/>
                <a:pt x="2244377" y="1264926"/>
                <a:pt x="2246249" y="1267729"/>
              </a:cubicBezTo>
              <a:cubicBezTo>
                <a:pt x="2256541" y="1284546"/>
                <a:pt x="2267768" y="1296692"/>
                <a:pt x="2267768" y="1296692"/>
              </a:cubicBezTo>
              <a:cubicBezTo>
                <a:pt x="2267768" y="1296692"/>
                <a:pt x="2263090" y="1280809"/>
                <a:pt x="2253734" y="1263992"/>
              </a:cubicBezTo>
              <a:cubicBezTo>
                <a:pt x="2250927" y="1261189"/>
                <a:pt x="2249056" y="1257452"/>
                <a:pt x="2247184" y="1254649"/>
              </a:cubicBezTo>
              <a:close/>
              <a:moveTo>
                <a:pt x="2523386" y="1254649"/>
              </a:moveTo>
              <a:cubicBezTo>
                <a:pt x="2521515" y="1257452"/>
                <a:pt x="2518708" y="1261189"/>
                <a:pt x="2516837" y="1263992"/>
              </a:cubicBezTo>
              <a:cubicBezTo>
                <a:pt x="2507480" y="1280809"/>
                <a:pt x="2502802" y="1296692"/>
                <a:pt x="2502802" y="1296692"/>
              </a:cubicBezTo>
              <a:cubicBezTo>
                <a:pt x="2502802" y="1296692"/>
                <a:pt x="2514030" y="1284546"/>
                <a:pt x="2523386" y="1267729"/>
              </a:cubicBezTo>
              <a:cubicBezTo>
                <a:pt x="2525257" y="1264926"/>
                <a:pt x="2527129" y="1261189"/>
                <a:pt x="2529000" y="1258386"/>
              </a:cubicBezTo>
              <a:cubicBezTo>
                <a:pt x="2530871" y="1265860"/>
                <a:pt x="2532742" y="1281743"/>
                <a:pt x="2524322" y="1295758"/>
              </a:cubicBezTo>
              <a:cubicBezTo>
                <a:pt x="2514030" y="1313509"/>
                <a:pt x="2489703" y="1319115"/>
                <a:pt x="2489703" y="1319115"/>
              </a:cubicBezTo>
              <a:cubicBezTo>
                <a:pt x="2489703" y="1319115"/>
                <a:pt x="2482218" y="1295758"/>
                <a:pt x="2492510" y="1277072"/>
              </a:cubicBezTo>
              <a:cubicBezTo>
                <a:pt x="2500931" y="1263992"/>
                <a:pt x="2515901" y="1257452"/>
                <a:pt x="2523386" y="1254649"/>
              </a:cubicBezTo>
              <a:close/>
              <a:moveTo>
                <a:pt x="2630049" y="1254649"/>
              </a:moveTo>
              <a:cubicBezTo>
                <a:pt x="2637534" y="1257452"/>
                <a:pt x="2652505" y="1263992"/>
                <a:pt x="2659990" y="1277072"/>
              </a:cubicBezTo>
              <a:cubicBezTo>
                <a:pt x="2671217" y="1295758"/>
                <a:pt x="2663732" y="1320049"/>
                <a:pt x="2663732" y="1320049"/>
              </a:cubicBezTo>
              <a:cubicBezTo>
                <a:pt x="2663732" y="1320049"/>
                <a:pt x="2639406" y="1313509"/>
                <a:pt x="2628178" y="1295758"/>
              </a:cubicBezTo>
              <a:cubicBezTo>
                <a:pt x="2620692" y="1281743"/>
                <a:pt x="2622564" y="1265860"/>
                <a:pt x="2624435" y="1258386"/>
              </a:cubicBezTo>
              <a:cubicBezTo>
                <a:pt x="2625371" y="1261189"/>
                <a:pt x="2627242" y="1264926"/>
                <a:pt x="2629113" y="1267729"/>
              </a:cubicBezTo>
              <a:cubicBezTo>
                <a:pt x="2639406" y="1284546"/>
                <a:pt x="2650633" y="1296692"/>
                <a:pt x="2650633" y="1296692"/>
              </a:cubicBezTo>
              <a:cubicBezTo>
                <a:pt x="2650633" y="1296692"/>
                <a:pt x="2645955" y="1280809"/>
                <a:pt x="2636599" y="1263992"/>
              </a:cubicBezTo>
              <a:cubicBezTo>
                <a:pt x="2633791" y="1261189"/>
                <a:pt x="2631920" y="1257452"/>
                <a:pt x="2630049" y="1254649"/>
              </a:cubicBezTo>
              <a:close/>
              <a:moveTo>
                <a:pt x="2906251" y="1254649"/>
              </a:moveTo>
              <a:cubicBezTo>
                <a:pt x="2904379" y="1257452"/>
                <a:pt x="2901572" y="1261189"/>
                <a:pt x="2899701" y="1263992"/>
              </a:cubicBezTo>
              <a:cubicBezTo>
                <a:pt x="2890345" y="1280809"/>
                <a:pt x="2885667" y="1296692"/>
                <a:pt x="2885667" y="1296692"/>
              </a:cubicBezTo>
              <a:cubicBezTo>
                <a:pt x="2885667" y="1296692"/>
                <a:pt x="2896894" y="1284546"/>
                <a:pt x="2906251" y="1267729"/>
              </a:cubicBezTo>
              <a:cubicBezTo>
                <a:pt x="2908122" y="1264926"/>
                <a:pt x="2909994" y="1261189"/>
                <a:pt x="2911865" y="1258386"/>
              </a:cubicBezTo>
              <a:cubicBezTo>
                <a:pt x="2913736" y="1265860"/>
                <a:pt x="2915607" y="1281743"/>
                <a:pt x="2907187" y="1295758"/>
              </a:cubicBezTo>
              <a:cubicBezTo>
                <a:pt x="2896894" y="1313509"/>
                <a:pt x="2872567" y="1319115"/>
                <a:pt x="2872567" y="1319115"/>
              </a:cubicBezTo>
              <a:cubicBezTo>
                <a:pt x="2872567" y="1319115"/>
                <a:pt x="2865083" y="1295758"/>
                <a:pt x="2875375" y="1277072"/>
              </a:cubicBezTo>
              <a:cubicBezTo>
                <a:pt x="2883795" y="1263992"/>
                <a:pt x="2898766" y="1257452"/>
                <a:pt x="2906251" y="1254649"/>
              </a:cubicBezTo>
              <a:close/>
              <a:moveTo>
                <a:pt x="3012914" y="1254649"/>
              </a:moveTo>
              <a:cubicBezTo>
                <a:pt x="3020399" y="1257452"/>
                <a:pt x="3035370" y="1263992"/>
                <a:pt x="3042855" y="1277072"/>
              </a:cubicBezTo>
              <a:cubicBezTo>
                <a:pt x="3054082" y="1295758"/>
                <a:pt x="3046597" y="1320049"/>
                <a:pt x="3046597" y="1320049"/>
              </a:cubicBezTo>
              <a:cubicBezTo>
                <a:pt x="3046597" y="1320049"/>
                <a:pt x="3022270" y="1313509"/>
                <a:pt x="3011043" y="1295758"/>
              </a:cubicBezTo>
              <a:cubicBezTo>
                <a:pt x="3003558" y="1281743"/>
                <a:pt x="3005428" y="1265860"/>
                <a:pt x="3007300" y="1258386"/>
              </a:cubicBezTo>
              <a:cubicBezTo>
                <a:pt x="3008236" y="1261189"/>
                <a:pt x="3010107" y="1264926"/>
                <a:pt x="3011979" y="1267729"/>
              </a:cubicBezTo>
              <a:cubicBezTo>
                <a:pt x="3022270" y="1284546"/>
                <a:pt x="3033498" y="1296692"/>
                <a:pt x="3033498" y="1296692"/>
              </a:cubicBezTo>
              <a:cubicBezTo>
                <a:pt x="3033498" y="1296692"/>
                <a:pt x="3028820" y="1280809"/>
                <a:pt x="3019464" y="1263992"/>
              </a:cubicBezTo>
              <a:cubicBezTo>
                <a:pt x="3016657" y="1261189"/>
                <a:pt x="3014785" y="1257452"/>
                <a:pt x="3012914" y="1254649"/>
              </a:cubicBezTo>
              <a:close/>
              <a:moveTo>
                <a:pt x="3289115" y="1254649"/>
              </a:moveTo>
              <a:cubicBezTo>
                <a:pt x="3287245" y="1257452"/>
                <a:pt x="3284437" y="1261189"/>
                <a:pt x="3282566" y="1263992"/>
              </a:cubicBezTo>
              <a:cubicBezTo>
                <a:pt x="3273210" y="1280809"/>
                <a:pt x="3268531" y="1296692"/>
                <a:pt x="3268531" y="1296692"/>
              </a:cubicBezTo>
              <a:cubicBezTo>
                <a:pt x="3268531" y="1296692"/>
                <a:pt x="3279759" y="1284546"/>
                <a:pt x="3289115" y="1267729"/>
              </a:cubicBezTo>
              <a:cubicBezTo>
                <a:pt x="3290987" y="1264926"/>
                <a:pt x="3292858" y="1261189"/>
                <a:pt x="3294730" y="1258386"/>
              </a:cubicBezTo>
              <a:cubicBezTo>
                <a:pt x="3296601" y="1265860"/>
                <a:pt x="3298472" y="1281743"/>
                <a:pt x="3290052" y="1295758"/>
              </a:cubicBezTo>
              <a:cubicBezTo>
                <a:pt x="3279759" y="1313509"/>
                <a:pt x="3255432" y="1319115"/>
                <a:pt x="3255432" y="1319115"/>
              </a:cubicBezTo>
              <a:cubicBezTo>
                <a:pt x="3255432" y="1319115"/>
                <a:pt x="3247947" y="1295758"/>
                <a:pt x="3258240" y="1277072"/>
              </a:cubicBezTo>
              <a:cubicBezTo>
                <a:pt x="3266661" y="1263992"/>
                <a:pt x="3281631" y="1257452"/>
                <a:pt x="3289115" y="1254649"/>
              </a:cubicBezTo>
              <a:close/>
              <a:moveTo>
                <a:pt x="3395779" y="1254649"/>
              </a:moveTo>
              <a:cubicBezTo>
                <a:pt x="3403264" y="1257452"/>
                <a:pt x="3418234" y="1263992"/>
                <a:pt x="3425719" y="1277072"/>
              </a:cubicBezTo>
              <a:cubicBezTo>
                <a:pt x="3436947" y="1295758"/>
                <a:pt x="3429462" y="1320049"/>
                <a:pt x="3429462" y="1320049"/>
              </a:cubicBezTo>
              <a:cubicBezTo>
                <a:pt x="3429462" y="1320049"/>
                <a:pt x="3405135" y="1313509"/>
                <a:pt x="3393908" y="1295758"/>
              </a:cubicBezTo>
              <a:cubicBezTo>
                <a:pt x="3386423" y="1281743"/>
                <a:pt x="3388294" y="1265860"/>
                <a:pt x="3390165" y="1258386"/>
              </a:cubicBezTo>
              <a:cubicBezTo>
                <a:pt x="3391101" y="1261189"/>
                <a:pt x="3392972" y="1264926"/>
                <a:pt x="3394844" y="1267729"/>
              </a:cubicBezTo>
              <a:cubicBezTo>
                <a:pt x="3405135" y="1284546"/>
                <a:pt x="3416363" y="1296692"/>
                <a:pt x="3416363" y="1296692"/>
              </a:cubicBezTo>
              <a:cubicBezTo>
                <a:pt x="3416363" y="1296692"/>
                <a:pt x="3411685" y="1280809"/>
                <a:pt x="3402329" y="1263992"/>
              </a:cubicBezTo>
              <a:cubicBezTo>
                <a:pt x="3399522" y="1261189"/>
                <a:pt x="3397650" y="1257452"/>
                <a:pt x="3395779" y="1254649"/>
              </a:cubicBezTo>
              <a:close/>
              <a:moveTo>
                <a:pt x="3671980" y="1254649"/>
              </a:moveTo>
              <a:cubicBezTo>
                <a:pt x="3670109" y="1257452"/>
                <a:pt x="3667302" y="1261189"/>
                <a:pt x="3665431" y="1263992"/>
              </a:cubicBezTo>
              <a:cubicBezTo>
                <a:pt x="3656071" y="1280809"/>
                <a:pt x="3651396" y="1296692"/>
                <a:pt x="3651396" y="1296692"/>
              </a:cubicBezTo>
              <a:cubicBezTo>
                <a:pt x="3651396" y="1296692"/>
                <a:pt x="3662621" y="1284546"/>
                <a:pt x="3671980" y="1267729"/>
              </a:cubicBezTo>
              <a:cubicBezTo>
                <a:pt x="3673852" y="1264926"/>
                <a:pt x="3675723" y="1261189"/>
                <a:pt x="3677593" y="1258386"/>
              </a:cubicBezTo>
              <a:cubicBezTo>
                <a:pt x="3679463" y="1265860"/>
                <a:pt x="3681334" y="1281743"/>
                <a:pt x="3672913" y="1295758"/>
              </a:cubicBezTo>
              <a:cubicBezTo>
                <a:pt x="3662621" y="1313509"/>
                <a:pt x="3638297" y="1319115"/>
                <a:pt x="3638297" y="1319115"/>
              </a:cubicBezTo>
              <a:cubicBezTo>
                <a:pt x="3638297" y="1319115"/>
                <a:pt x="3630808" y="1295758"/>
                <a:pt x="3641100" y="1277072"/>
              </a:cubicBezTo>
              <a:cubicBezTo>
                <a:pt x="3649521" y="1263992"/>
                <a:pt x="3664492" y="1257452"/>
                <a:pt x="3671980" y="1254649"/>
              </a:cubicBezTo>
              <a:close/>
              <a:moveTo>
                <a:pt x="3778644" y="1254649"/>
              </a:moveTo>
              <a:cubicBezTo>
                <a:pt x="3786127" y="1257452"/>
                <a:pt x="3801097" y="1263992"/>
                <a:pt x="3808580" y="1277072"/>
              </a:cubicBezTo>
              <a:cubicBezTo>
                <a:pt x="3819810" y="1295758"/>
                <a:pt x="3812327" y="1320049"/>
                <a:pt x="3812327" y="1320049"/>
              </a:cubicBezTo>
              <a:cubicBezTo>
                <a:pt x="3812327" y="1320049"/>
                <a:pt x="3787996" y="1313509"/>
                <a:pt x="3776772" y="1295758"/>
              </a:cubicBezTo>
              <a:cubicBezTo>
                <a:pt x="3769284" y="1281743"/>
                <a:pt x="3771154" y="1265860"/>
                <a:pt x="3773025" y="1258386"/>
              </a:cubicBezTo>
              <a:cubicBezTo>
                <a:pt x="3773964" y="1261189"/>
                <a:pt x="3775835" y="1264926"/>
                <a:pt x="3777704" y="1267729"/>
              </a:cubicBezTo>
              <a:cubicBezTo>
                <a:pt x="3787996" y="1284546"/>
                <a:pt x="3799228" y="1296692"/>
                <a:pt x="3799228" y="1296692"/>
              </a:cubicBezTo>
              <a:cubicBezTo>
                <a:pt x="3799228" y="1296692"/>
                <a:pt x="3794547" y="1280809"/>
                <a:pt x="3785193" y="1263992"/>
              </a:cubicBezTo>
              <a:cubicBezTo>
                <a:pt x="3782385" y="1261189"/>
                <a:pt x="3780514" y="1257452"/>
                <a:pt x="3778644" y="1254649"/>
              </a:cubicBezTo>
              <a:close/>
              <a:moveTo>
                <a:pt x="369350" y="1219146"/>
              </a:moveTo>
              <a:cubicBezTo>
                <a:pt x="367479" y="1220080"/>
                <a:pt x="366543" y="1220080"/>
                <a:pt x="365608" y="1221014"/>
              </a:cubicBezTo>
              <a:cubicBezTo>
                <a:pt x="371222" y="1222883"/>
                <a:pt x="374964" y="1223817"/>
                <a:pt x="374964" y="1223817"/>
              </a:cubicBezTo>
              <a:cubicBezTo>
                <a:pt x="374964" y="1223817"/>
                <a:pt x="372157" y="1221949"/>
                <a:pt x="369350" y="1219146"/>
              </a:cubicBezTo>
              <a:close/>
              <a:moveTo>
                <a:pt x="752215" y="1219146"/>
              </a:moveTo>
              <a:cubicBezTo>
                <a:pt x="750344" y="1220080"/>
                <a:pt x="749408" y="1220080"/>
                <a:pt x="748473" y="1221014"/>
              </a:cubicBezTo>
              <a:cubicBezTo>
                <a:pt x="754087" y="1222883"/>
                <a:pt x="757829" y="1223817"/>
                <a:pt x="757829" y="1223817"/>
              </a:cubicBezTo>
              <a:cubicBezTo>
                <a:pt x="757829" y="1223817"/>
                <a:pt x="755022" y="1221949"/>
                <a:pt x="752215" y="1219146"/>
              </a:cubicBezTo>
              <a:close/>
              <a:moveTo>
                <a:pt x="1135080" y="1219146"/>
              </a:moveTo>
              <a:cubicBezTo>
                <a:pt x="1133209" y="1220080"/>
                <a:pt x="1132273" y="1220080"/>
                <a:pt x="1131338" y="1221014"/>
              </a:cubicBezTo>
              <a:cubicBezTo>
                <a:pt x="1136952" y="1222883"/>
                <a:pt x="1140694" y="1223817"/>
                <a:pt x="1140694" y="1223817"/>
              </a:cubicBezTo>
              <a:cubicBezTo>
                <a:pt x="1140694" y="1223817"/>
                <a:pt x="1137887" y="1221949"/>
                <a:pt x="1135080" y="1219146"/>
              </a:cubicBezTo>
              <a:close/>
              <a:moveTo>
                <a:pt x="1517945" y="1219146"/>
              </a:moveTo>
              <a:cubicBezTo>
                <a:pt x="1516074" y="1220080"/>
                <a:pt x="1515138" y="1220080"/>
                <a:pt x="1514203" y="1221014"/>
              </a:cubicBezTo>
              <a:cubicBezTo>
                <a:pt x="1519817" y="1222883"/>
                <a:pt x="1523559" y="1223817"/>
                <a:pt x="1523559" y="1223817"/>
              </a:cubicBezTo>
              <a:cubicBezTo>
                <a:pt x="1523559" y="1223817"/>
                <a:pt x="1520752" y="1221949"/>
                <a:pt x="1517945" y="1219146"/>
              </a:cubicBezTo>
              <a:close/>
              <a:moveTo>
                <a:pt x="1900809" y="1219146"/>
              </a:moveTo>
              <a:cubicBezTo>
                <a:pt x="1898938" y="1220080"/>
                <a:pt x="1898002" y="1220080"/>
                <a:pt x="1897067" y="1221014"/>
              </a:cubicBezTo>
              <a:cubicBezTo>
                <a:pt x="1902681" y="1222883"/>
                <a:pt x="1906423" y="1223817"/>
                <a:pt x="1906423" y="1223817"/>
              </a:cubicBezTo>
              <a:cubicBezTo>
                <a:pt x="1906423" y="1223817"/>
                <a:pt x="1903616" y="1221949"/>
                <a:pt x="1900809" y="1219146"/>
              </a:cubicBezTo>
              <a:close/>
              <a:moveTo>
                <a:pt x="2283674" y="1219146"/>
              </a:moveTo>
              <a:cubicBezTo>
                <a:pt x="2281803" y="1220080"/>
                <a:pt x="2280867" y="1220080"/>
                <a:pt x="2279932" y="1221014"/>
              </a:cubicBezTo>
              <a:cubicBezTo>
                <a:pt x="2285546" y="1222883"/>
                <a:pt x="2289288" y="1223817"/>
                <a:pt x="2289288" y="1223817"/>
              </a:cubicBezTo>
              <a:cubicBezTo>
                <a:pt x="2289288" y="1223817"/>
                <a:pt x="2286481" y="1221949"/>
                <a:pt x="2283674" y="1219146"/>
              </a:cubicBezTo>
              <a:close/>
              <a:moveTo>
                <a:pt x="2666539" y="1219146"/>
              </a:moveTo>
              <a:cubicBezTo>
                <a:pt x="2664668" y="1220080"/>
                <a:pt x="2663732" y="1220080"/>
                <a:pt x="2662796" y="1221014"/>
              </a:cubicBezTo>
              <a:cubicBezTo>
                <a:pt x="2668411" y="1222883"/>
                <a:pt x="2672153" y="1223817"/>
                <a:pt x="2672153" y="1223817"/>
              </a:cubicBezTo>
              <a:cubicBezTo>
                <a:pt x="2672153" y="1223817"/>
                <a:pt x="2669346" y="1221949"/>
                <a:pt x="2666539" y="1219146"/>
              </a:cubicBezTo>
              <a:close/>
              <a:moveTo>
                <a:pt x="3049404" y="1219146"/>
              </a:moveTo>
              <a:cubicBezTo>
                <a:pt x="3047533" y="1220080"/>
                <a:pt x="3046597" y="1220080"/>
                <a:pt x="3045662" y="1221014"/>
              </a:cubicBezTo>
              <a:cubicBezTo>
                <a:pt x="3051276" y="1222883"/>
                <a:pt x="3055018" y="1223817"/>
                <a:pt x="3055018" y="1223817"/>
              </a:cubicBezTo>
              <a:cubicBezTo>
                <a:pt x="3055018" y="1223817"/>
                <a:pt x="3052211" y="1221949"/>
                <a:pt x="3049404" y="1219146"/>
              </a:cubicBezTo>
              <a:close/>
              <a:moveTo>
                <a:pt x="3432269" y="1219146"/>
              </a:moveTo>
              <a:cubicBezTo>
                <a:pt x="3430397" y="1220080"/>
                <a:pt x="3429462" y="1220080"/>
                <a:pt x="3428527" y="1221014"/>
              </a:cubicBezTo>
              <a:cubicBezTo>
                <a:pt x="3434140" y="1222883"/>
                <a:pt x="3437883" y="1223817"/>
                <a:pt x="3437883" y="1223817"/>
              </a:cubicBezTo>
              <a:cubicBezTo>
                <a:pt x="3437883" y="1223817"/>
                <a:pt x="3435076" y="1221949"/>
                <a:pt x="3432269" y="1219146"/>
              </a:cubicBezTo>
              <a:close/>
              <a:moveTo>
                <a:pt x="3815130" y="1219146"/>
              </a:moveTo>
              <a:cubicBezTo>
                <a:pt x="3813259" y="1220080"/>
                <a:pt x="3812327" y="1220080"/>
                <a:pt x="3811389" y="1221014"/>
              </a:cubicBezTo>
              <a:cubicBezTo>
                <a:pt x="3817001" y="1222883"/>
                <a:pt x="3820748" y="1223817"/>
                <a:pt x="3820748" y="1223817"/>
              </a:cubicBezTo>
              <a:cubicBezTo>
                <a:pt x="3820748" y="1223817"/>
                <a:pt x="3817940" y="1221949"/>
                <a:pt x="3815130" y="1219146"/>
              </a:cubicBezTo>
              <a:close/>
              <a:moveTo>
                <a:pt x="212606" y="1204175"/>
              </a:moveTo>
              <a:lnTo>
                <a:pt x="212839" y="1204327"/>
              </a:lnTo>
              <a:lnTo>
                <a:pt x="213098" y="1204197"/>
              </a:lnTo>
              <a:close/>
              <a:moveTo>
                <a:pt x="595471" y="1204175"/>
              </a:moveTo>
              <a:lnTo>
                <a:pt x="595704" y="1204327"/>
              </a:lnTo>
              <a:lnTo>
                <a:pt x="595963" y="1204197"/>
              </a:lnTo>
              <a:close/>
              <a:moveTo>
                <a:pt x="978336" y="1204175"/>
              </a:moveTo>
              <a:lnTo>
                <a:pt x="978569" y="1204327"/>
              </a:lnTo>
              <a:lnTo>
                <a:pt x="978828" y="1204197"/>
              </a:lnTo>
              <a:close/>
              <a:moveTo>
                <a:pt x="1361201" y="1204175"/>
              </a:moveTo>
              <a:lnTo>
                <a:pt x="1361434" y="1204327"/>
              </a:lnTo>
              <a:lnTo>
                <a:pt x="1361693" y="1204197"/>
              </a:lnTo>
              <a:close/>
              <a:moveTo>
                <a:pt x="1744065" y="1204175"/>
              </a:moveTo>
              <a:lnTo>
                <a:pt x="1744298" y="1204327"/>
              </a:lnTo>
              <a:lnTo>
                <a:pt x="1744557" y="1204197"/>
              </a:lnTo>
              <a:close/>
              <a:moveTo>
                <a:pt x="2126930" y="1204175"/>
              </a:moveTo>
              <a:lnTo>
                <a:pt x="2127163" y="1204327"/>
              </a:lnTo>
              <a:lnTo>
                <a:pt x="2127422" y="1204197"/>
              </a:lnTo>
              <a:close/>
              <a:moveTo>
                <a:pt x="2509795" y="1204175"/>
              </a:moveTo>
              <a:lnTo>
                <a:pt x="2510028" y="1204327"/>
              </a:lnTo>
              <a:lnTo>
                <a:pt x="2510287" y="1204197"/>
              </a:lnTo>
              <a:close/>
              <a:moveTo>
                <a:pt x="2892660" y="1204175"/>
              </a:moveTo>
              <a:lnTo>
                <a:pt x="2892892" y="1204327"/>
              </a:lnTo>
              <a:lnTo>
                <a:pt x="2893151" y="1204197"/>
              </a:lnTo>
              <a:close/>
              <a:moveTo>
                <a:pt x="3275525" y="1204175"/>
              </a:moveTo>
              <a:lnTo>
                <a:pt x="3275758" y="1204327"/>
              </a:lnTo>
              <a:lnTo>
                <a:pt x="3276017" y="1204197"/>
              </a:lnTo>
              <a:close/>
              <a:moveTo>
                <a:pt x="3658390" y="1204175"/>
              </a:moveTo>
              <a:lnTo>
                <a:pt x="3658622" y="1204327"/>
              </a:lnTo>
              <a:lnTo>
                <a:pt x="3658881" y="1204197"/>
              </a:lnTo>
              <a:close/>
              <a:moveTo>
                <a:pt x="207133" y="1155147"/>
              </a:moveTo>
              <a:cubicBezTo>
                <a:pt x="210993" y="1154446"/>
                <a:pt x="215437" y="1155147"/>
                <a:pt x="219648" y="1157483"/>
              </a:cubicBezTo>
              <a:cubicBezTo>
                <a:pt x="228068" y="1161220"/>
                <a:pt x="232747" y="1170563"/>
                <a:pt x="229004" y="1177103"/>
              </a:cubicBezTo>
              <a:cubicBezTo>
                <a:pt x="225261" y="1183643"/>
                <a:pt x="215905" y="1185512"/>
                <a:pt x="207484" y="1181774"/>
              </a:cubicBezTo>
              <a:cubicBezTo>
                <a:pt x="199063" y="1177103"/>
                <a:pt x="195321" y="1168694"/>
                <a:pt x="198128" y="1161220"/>
              </a:cubicBezTo>
              <a:cubicBezTo>
                <a:pt x="199999" y="1157950"/>
                <a:pt x="203274" y="1155848"/>
                <a:pt x="207133" y="1155147"/>
              </a:cubicBezTo>
              <a:close/>
              <a:moveTo>
                <a:pt x="589998" y="1155147"/>
              </a:moveTo>
              <a:cubicBezTo>
                <a:pt x="593858" y="1154446"/>
                <a:pt x="598302" y="1155147"/>
                <a:pt x="602513" y="1157483"/>
              </a:cubicBezTo>
              <a:cubicBezTo>
                <a:pt x="610933" y="1161220"/>
                <a:pt x="615612" y="1170563"/>
                <a:pt x="611869" y="1177103"/>
              </a:cubicBezTo>
              <a:cubicBezTo>
                <a:pt x="608126" y="1183643"/>
                <a:pt x="598770" y="1185512"/>
                <a:pt x="590349" y="1181774"/>
              </a:cubicBezTo>
              <a:cubicBezTo>
                <a:pt x="581928" y="1177103"/>
                <a:pt x="578186" y="1168694"/>
                <a:pt x="580993" y="1161220"/>
              </a:cubicBezTo>
              <a:cubicBezTo>
                <a:pt x="582864" y="1157950"/>
                <a:pt x="586139" y="1155848"/>
                <a:pt x="589998" y="1155147"/>
              </a:cubicBezTo>
              <a:close/>
              <a:moveTo>
                <a:pt x="972863" y="1155147"/>
              </a:moveTo>
              <a:cubicBezTo>
                <a:pt x="976723" y="1154446"/>
                <a:pt x="981167" y="1155147"/>
                <a:pt x="985378" y="1157483"/>
              </a:cubicBezTo>
              <a:cubicBezTo>
                <a:pt x="993798" y="1161220"/>
                <a:pt x="998477" y="1170563"/>
                <a:pt x="994734" y="1177103"/>
              </a:cubicBezTo>
              <a:cubicBezTo>
                <a:pt x="990991" y="1183643"/>
                <a:pt x="981635" y="1185512"/>
                <a:pt x="973214" y="1181774"/>
              </a:cubicBezTo>
              <a:cubicBezTo>
                <a:pt x="964793" y="1177103"/>
                <a:pt x="961051" y="1168694"/>
                <a:pt x="963858" y="1161220"/>
              </a:cubicBezTo>
              <a:cubicBezTo>
                <a:pt x="965729" y="1157950"/>
                <a:pt x="969004" y="1155848"/>
                <a:pt x="972863" y="1155147"/>
              </a:cubicBezTo>
              <a:close/>
              <a:moveTo>
                <a:pt x="1355728" y="1155147"/>
              </a:moveTo>
              <a:cubicBezTo>
                <a:pt x="1359588" y="1154446"/>
                <a:pt x="1364032" y="1155147"/>
                <a:pt x="1368243" y="1157483"/>
              </a:cubicBezTo>
              <a:cubicBezTo>
                <a:pt x="1376663" y="1161220"/>
                <a:pt x="1381342" y="1170563"/>
                <a:pt x="1377599" y="1177103"/>
              </a:cubicBezTo>
              <a:cubicBezTo>
                <a:pt x="1373856" y="1183643"/>
                <a:pt x="1364500" y="1185512"/>
                <a:pt x="1356079" y="1181774"/>
              </a:cubicBezTo>
              <a:cubicBezTo>
                <a:pt x="1347658" y="1177103"/>
                <a:pt x="1343916" y="1168694"/>
                <a:pt x="1346723" y="1161220"/>
              </a:cubicBezTo>
              <a:cubicBezTo>
                <a:pt x="1348594" y="1157950"/>
                <a:pt x="1351869" y="1155848"/>
                <a:pt x="1355728" y="1155147"/>
              </a:cubicBezTo>
              <a:close/>
              <a:moveTo>
                <a:pt x="1738592" y="1155147"/>
              </a:moveTo>
              <a:cubicBezTo>
                <a:pt x="1742452" y="1154446"/>
                <a:pt x="1746896" y="1155147"/>
                <a:pt x="1751107" y="1157483"/>
              </a:cubicBezTo>
              <a:cubicBezTo>
                <a:pt x="1759527" y="1161220"/>
                <a:pt x="1764206" y="1170563"/>
                <a:pt x="1760463" y="1177103"/>
              </a:cubicBezTo>
              <a:cubicBezTo>
                <a:pt x="1756720" y="1183643"/>
                <a:pt x="1747364" y="1185512"/>
                <a:pt x="1738943" y="1181774"/>
              </a:cubicBezTo>
              <a:cubicBezTo>
                <a:pt x="1730522" y="1177103"/>
                <a:pt x="1726780" y="1168694"/>
                <a:pt x="1729587" y="1161220"/>
              </a:cubicBezTo>
              <a:cubicBezTo>
                <a:pt x="1731458" y="1157950"/>
                <a:pt x="1734733" y="1155848"/>
                <a:pt x="1738592" y="1155147"/>
              </a:cubicBezTo>
              <a:close/>
              <a:moveTo>
                <a:pt x="2121457" y="1155147"/>
              </a:moveTo>
              <a:cubicBezTo>
                <a:pt x="2125317" y="1154446"/>
                <a:pt x="2129761" y="1155147"/>
                <a:pt x="2133972" y="1157483"/>
              </a:cubicBezTo>
              <a:cubicBezTo>
                <a:pt x="2142392" y="1161220"/>
                <a:pt x="2147071" y="1170563"/>
                <a:pt x="2143328" y="1177103"/>
              </a:cubicBezTo>
              <a:cubicBezTo>
                <a:pt x="2139585" y="1183643"/>
                <a:pt x="2130229" y="1185512"/>
                <a:pt x="2121808" y="1181774"/>
              </a:cubicBezTo>
              <a:cubicBezTo>
                <a:pt x="2113387" y="1177103"/>
                <a:pt x="2109645" y="1168694"/>
                <a:pt x="2112452" y="1161220"/>
              </a:cubicBezTo>
              <a:cubicBezTo>
                <a:pt x="2114323" y="1157950"/>
                <a:pt x="2117598" y="1155848"/>
                <a:pt x="2121457" y="1155147"/>
              </a:cubicBezTo>
              <a:close/>
              <a:moveTo>
                <a:pt x="2504322" y="1155147"/>
              </a:moveTo>
              <a:cubicBezTo>
                <a:pt x="2508182" y="1154446"/>
                <a:pt x="2512626" y="1155147"/>
                <a:pt x="2516837" y="1157483"/>
              </a:cubicBezTo>
              <a:cubicBezTo>
                <a:pt x="2525257" y="1161220"/>
                <a:pt x="2529936" y="1170563"/>
                <a:pt x="2526193" y="1177103"/>
              </a:cubicBezTo>
              <a:cubicBezTo>
                <a:pt x="2522450" y="1183643"/>
                <a:pt x="2513094" y="1185512"/>
                <a:pt x="2504673" y="1181774"/>
              </a:cubicBezTo>
              <a:cubicBezTo>
                <a:pt x="2496252" y="1177103"/>
                <a:pt x="2492510" y="1168694"/>
                <a:pt x="2495317" y="1161220"/>
              </a:cubicBezTo>
              <a:cubicBezTo>
                <a:pt x="2497188" y="1157950"/>
                <a:pt x="2500463" y="1155848"/>
                <a:pt x="2504322" y="1155147"/>
              </a:cubicBezTo>
              <a:close/>
              <a:moveTo>
                <a:pt x="2887187" y="1155147"/>
              </a:moveTo>
              <a:cubicBezTo>
                <a:pt x="2891047" y="1154446"/>
                <a:pt x="2895491" y="1155147"/>
                <a:pt x="2899701" y="1157483"/>
              </a:cubicBezTo>
              <a:cubicBezTo>
                <a:pt x="2908122" y="1161220"/>
                <a:pt x="2912800" y="1170563"/>
                <a:pt x="2909058" y="1177103"/>
              </a:cubicBezTo>
              <a:cubicBezTo>
                <a:pt x="2905315" y="1183643"/>
                <a:pt x="2895959" y="1185512"/>
                <a:pt x="2887538" y="1181774"/>
              </a:cubicBezTo>
              <a:cubicBezTo>
                <a:pt x="2879117" y="1177103"/>
                <a:pt x="2875375" y="1168694"/>
                <a:pt x="2878182" y="1161220"/>
              </a:cubicBezTo>
              <a:cubicBezTo>
                <a:pt x="2880053" y="1157950"/>
                <a:pt x="2883328" y="1155848"/>
                <a:pt x="2887187" y="1155147"/>
              </a:cubicBezTo>
              <a:close/>
              <a:moveTo>
                <a:pt x="3270052" y="1155147"/>
              </a:moveTo>
              <a:cubicBezTo>
                <a:pt x="3273912" y="1154446"/>
                <a:pt x="3278356" y="1155147"/>
                <a:pt x="3282566" y="1157483"/>
              </a:cubicBezTo>
              <a:cubicBezTo>
                <a:pt x="3290987" y="1161220"/>
                <a:pt x="3295665" y="1170563"/>
                <a:pt x="3291923" y="1177103"/>
              </a:cubicBezTo>
              <a:cubicBezTo>
                <a:pt x="3288180" y="1183643"/>
                <a:pt x="3278824" y="1185512"/>
                <a:pt x="3270403" y="1181774"/>
              </a:cubicBezTo>
              <a:cubicBezTo>
                <a:pt x="3261982" y="1177103"/>
                <a:pt x="3258240" y="1168694"/>
                <a:pt x="3261047" y="1161220"/>
              </a:cubicBezTo>
              <a:cubicBezTo>
                <a:pt x="3262918" y="1157950"/>
                <a:pt x="3266193" y="1155848"/>
                <a:pt x="3270052" y="1155147"/>
              </a:cubicBezTo>
              <a:close/>
              <a:moveTo>
                <a:pt x="3652915" y="1155147"/>
              </a:moveTo>
              <a:cubicBezTo>
                <a:pt x="3656772" y="1154446"/>
                <a:pt x="3661221" y="1155147"/>
                <a:pt x="3665431" y="1157483"/>
              </a:cubicBezTo>
              <a:cubicBezTo>
                <a:pt x="3673852" y="1161220"/>
                <a:pt x="3678530" y="1170563"/>
                <a:pt x="3674783" y="1177103"/>
              </a:cubicBezTo>
              <a:cubicBezTo>
                <a:pt x="3671042" y="1183643"/>
                <a:pt x="3661689" y="1185512"/>
                <a:pt x="3653268" y="1181774"/>
              </a:cubicBezTo>
              <a:cubicBezTo>
                <a:pt x="3644847" y="1177103"/>
                <a:pt x="3641100" y="1168694"/>
                <a:pt x="3643909" y="1161220"/>
              </a:cubicBezTo>
              <a:cubicBezTo>
                <a:pt x="3645780" y="1157950"/>
                <a:pt x="3649058" y="1155848"/>
                <a:pt x="3652915" y="1155147"/>
              </a:cubicBezTo>
              <a:close/>
              <a:moveTo>
                <a:pt x="143861" y="1150943"/>
              </a:moveTo>
              <a:cubicBezTo>
                <a:pt x="158831" y="1150943"/>
                <a:pt x="171930" y="1160286"/>
                <a:pt x="178479" y="1165891"/>
              </a:cubicBezTo>
              <a:cubicBezTo>
                <a:pt x="174737" y="1164957"/>
                <a:pt x="170994" y="1164957"/>
                <a:pt x="167252" y="1164957"/>
              </a:cubicBezTo>
              <a:cubicBezTo>
                <a:pt x="147603" y="1164957"/>
                <a:pt x="131697" y="1168694"/>
                <a:pt x="131697" y="1168694"/>
              </a:cubicBezTo>
              <a:cubicBezTo>
                <a:pt x="131697" y="1168694"/>
                <a:pt x="147603" y="1172431"/>
                <a:pt x="167252" y="1172431"/>
              </a:cubicBezTo>
              <a:cubicBezTo>
                <a:pt x="170994" y="1172431"/>
                <a:pt x="174737" y="1172431"/>
                <a:pt x="178479" y="1172431"/>
              </a:cubicBezTo>
              <a:cubicBezTo>
                <a:pt x="171930" y="1178037"/>
                <a:pt x="158831" y="1187380"/>
                <a:pt x="143861" y="1187380"/>
              </a:cubicBezTo>
              <a:cubicBezTo>
                <a:pt x="122341" y="1187380"/>
                <a:pt x="105499" y="1168694"/>
                <a:pt x="105499" y="1168694"/>
              </a:cubicBezTo>
              <a:cubicBezTo>
                <a:pt x="105499" y="1168694"/>
                <a:pt x="122341" y="1150943"/>
                <a:pt x="143861" y="1150943"/>
              </a:cubicBezTo>
              <a:close/>
              <a:moveTo>
                <a:pt x="415197" y="1150943"/>
              </a:moveTo>
              <a:cubicBezTo>
                <a:pt x="436717" y="1150943"/>
                <a:pt x="453558" y="1168694"/>
                <a:pt x="453558" y="1168694"/>
              </a:cubicBezTo>
              <a:cubicBezTo>
                <a:pt x="453558" y="1168694"/>
                <a:pt x="436717" y="1187380"/>
                <a:pt x="415197" y="1187380"/>
              </a:cubicBezTo>
              <a:cubicBezTo>
                <a:pt x="399291" y="1187380"/>
                <a:pt x="386192" y="1178037"/>
                <a:pt x="380578" y="1172431"/>
              </a:cubicBezTo>
              <a:cubicBezTo>
                <a:pt x="384321" y="1172431"/>
                <a:pt x="388063" y="1172431"/>
                <a:pt x="391806" y="1172431"/>
              </a:cubicBezTo>
              <a:cubicBezTo>
                <a:pt x="411454" y="1172431"/>
                <a:pt x="426425" y="1168694"/>
                <a:pt x="426425" y="1168694"/>
              </a:cubicBezTo>
              <a:cubicBezTo>
                <a:pt x="426425" y="1168694"/>
                <a:pt x="411454" y="1164957"/>
                <a:pt x="391806" y="1164957"/>
              </a:cubicBezTo>
              <a:cubicBezTo>
                <a:pt x="388063" y="1164957"/>
                <a:pt x="384321" y="1164957"/>
                <a:pt x="380578" y="1165891"/>
              </a:cubicBezTo>
              <a:cubicBezTo>
                <a:pt x="386192" y="1160286"/>
                <a:pt x="399291" y="1150943"/>
                <a:pt x="415197" y="1150943"/>
              </a:cubicBezTo>
              <a:close/>
              <a:moveTo>
                <a:pt x="526725" y="1150943"/>
              </a:moveTo>
              <a:cubicBezTo>
                <a:pt x="541696" y="1150943"/>
                <a:pt x="554795" y="1160286"/>
                <a:pt x="561344" y="1165891"/>
              </a:cubicBezTo>
              <a:cubicBezTo>
                <a:pt x="557602" y="1164957"/>
                <a:pt x="553859" y="1164957"/>
                <a:pt x="550117" y="1164957"/>
              </a:cubicBezTo>
              <a:cubicBezTo>
                <a:pt x="530468" y="1164957"/>
                <a:pt x="514562" y="1168694"/>
                <a:pt x="514562" y="1168694"/>
              </a:cubicBezTo>
              <a:cubicBezTo>
                <a:pt x="514562" y="1168694"/>
                <a:pt x="530468" y="1172431"/>
                <a:pt x="550117" y="1172431"/>
              </a:cubicBezTo>
              <a:cubicBezTo>
                <a:pt x="553859" y="1172431"/>
                <a:pt x="557602" y="1172431"/>
                <a:pt x="561344" y="1172431"/>
              </a:cubicBezTo>
              <a:cubicBezTo>
                <a:pt x="554795" y="1178037"/>
                <a:pt x="541696" y="1187380"/>
                <a:pt x="526725" y="1187380"/>
              </a:cubicBezTo>
              <a:cubicBezTo>
                <a:pt x="505206" y="1187380"/>
                <a:pt x="488364" y="1168694"/>
                <a:pt x="488364" y="1168694"/>
              </a:cubicBezTo>
              <a:cubicBezTo>
                <a:pt x="488364" y="1168694"/>
                <a:pt x="505206" y="1150943"/>
                <a:pt x="526725" y="1150943"/>
              </a:cubicBezTo>
              <a:close/>
              <a:moveTo>
                <a:pt x="798062" y="1150943"/>
              </a:moveTo>
              <a:cubicBezTo>
                <a:pt x="819582" y="1150943"/>
                <a:pt x="836423" y="1168694"/>
                <a:pt x="836423" y="1168694"/>
              </a:cubicBezTo>
              <a:cubicBezTo>
                <a:pt x="836423" y="1168694"/>
                <a:pt x="819582" y="1187380"/>
                <a:pt x="798062" y="1187380"/>
              </a:cubicBezTo>
              <a:cubicBezTo>
                <a:pt x="782156" y="1187380"/>
                <a:pt x="769057" y="1178037"/>
                <a:pt x="763443" y="1172431"/>
              </a:cubicBezTo>
              <a:cubicBezTo>
                <a:pt x="767186" y="1172431"/>
                <a:pt x="770928" y="1172431"/>
                <a:pt x="774671" y="1172431"/>
              </a:cubicBezTo>
              <a:cubicBezTo>
                <a:pt x="794319" y="1172431"/>
                <a:pt x="809290" y="1168694"/>
                <a:pt x="809290" y="1168694"/>
              </a:cubicBezTo>
              <a:cubicBezTo>
                <a:pt x="809290" y="1168694"/>
                <a:pt x="794319" y="1164957"/>
                <a:pt x="774671" y="1164957"/>
              </a:cubicBezTo>
              <a:cubicBezTo>
                <a:pt x="770928" y="1164957"/>
                <a:pt x="767186" y="1164957"/>
                <a:pt x="763443" y="1165891"/>
              </a:cubicBezTo>
              <a:cubicBezTo>
                <a:pt x="769057" y="1160286"/>
                <a:pt x="782156" y="1150943"/>
                <a:pt x="798062" y="1150943"/>
              </a:cubicBezTo>
              <a:close/>
              <a:moveTo>
                <a:pt x="909590" y="1150943"/>
              </a:moveTo>
              <a:cubicBezTo>
                <a:pt x="924561" y="1150943"/>
                <a:pt x="937660" y="1160286"/>
                <a:pt x="944209" y="1165891"/>
              </a:cubicBezTo>
              <a:cubicBezTo>
                <a:pt x="940467" y="1164957"/>
                <a:pt x="936724" y="1164957"/>
                <a:pt x="932982" y="1164957"/>
              </a:cubicBezTo>
              <a:cubicBezTo>
                <a:pt x="913333" y="1164957"/>
                <a:pt x="897427" y="1168694"/>
                <a:pt x="897427" y="1168694"/>
              </a:cubicBezTo>
              <a:cubicBezTo>
                <a:pt x="897427" y="1168694"/>
                <a:pt x="913333" y="1172431"/>
                <a:pt x="932982" y="1172431"/>
              </a:cubicBezTo>
              <a:cubicBezTo>
                <a:pt x="936724" y="1172431"/>
                <a:pt x="940467" y="1172431"/>
                <a:pt x="944209" y="1172431"/>
              </a:cubicBezTo>
              <a:cubicBezTo>
                <a:pt x="937660" y="1178037"/>
                <a:pt x="924561" y="1187380"/>
                <a:pt x="909590" y="1187380"/>
              </a:cubicBezTo>
              <a:cubicBezTo>
                <a:pt x="888071" y="1187380"/>
                <a:pt x="871229" y="1168694"/>
                <a:pt x="871229" y="1168694"/>
              </a:cubicBezTo>
              <a:cubicBezTo>
                <a:pt x="871229" y="1168694"/>
                <a:pt x="888071" y="1150943"/>
                <a:pt x="909590" y="1150943"/>
              </a:cubicBezTo>
              <a:close/>
              <a:moveTo>
                <a:pt x="1180927" y="1150943"/>
              </a:moveTo>
              <a:cubicBezTo>
                <a:pt x="1202447" y="1150943"/>
                <a:pt x="1219288" y="1168694"/>
                <a:pt x="1219288" y="1168694"/>
              </a:cubicBezTo>
              <a:cubicBezTo>
                <a:pt x="1219288" y="1168694"/>
                <a:pt x="1202447" y="1187380"/>
                <a:pt x="1180927" y="1187380"/>
              </a:cubicBezTo>
              <a:cubicBezTo>
                <a:pt x="1165021" y="1187380"/>
                <a:pt x="1151922" y="1178037"/>
                <a:pt x="1146308" y="1172431"/>
              </a:cubicBezTo>
              <a:cubicBezTo>
                <a:pt x="1150051" y="1172431"/>
                <a:pt x="1153793" y="1172431"/>
                <a:pt x="1157536" y="1172431"/>
              </a:cubicBezTo>
              <a:cubicBezTo>
                <a:pt x="1177184" y="1172431"/>
                <a:pt x="1192155" y="1168694"/>
                <a:pt x="1192155" y="1168694"/>
              </a:cubicBezTo>
              <a:cubicBezTo>
                <a:pt x="1192155" y="1168694"/>
                <a:pt x="1177184" y="1164957"/>
                <a:pt x="1157536" y="1164957"/>
              </a:cubicBezTo>
              <a:cubicBezTo>
                <a:pt x="1153793" y="1164957"/>
                <a:pt x="1150051" y="1164957"/>
                <a:pt x="1146308" y="1165891"/>
              </a:cubicBezTo>
              <a:cubicBezTo>
                <a:pt x="1151922" y="1160286"/>
                <a:pt x="1165021" y="1150943"/>
                <a:pt x="1180927" y="1150943"/>
              </a:cubicBezTo>
              <a:close/>
              <a:moveTo>
                <a:pt x="1292455" y="1150943"/>
              </a:moveTo>
              <a:cubicBezTo>
                <a:pt x="1307426" y="1150943"/>
                <a:pt x="1320525" y="1160286"/>
                <a:pt x="1327074" y="1165891"/>
              </a:cubicBezTo>
              <a:cubicBezTo>
                <a:pt x="1323332" y="1164957"/>
                <a:pt x="1319589" y="1164957"/>
                <a:pt x="1315847" y="1164957"/>
              </a:cubicBezTo>
              <a:cubicBezTo>
                <a:pt x="1296198" y="1164957"/>
                <a:pt x="1280292" y="1168694"/>
                <a:pt x="1280292" y="1168694"/>
              </a:cubicBezTo>
              <a:cubicBezTo>
                <a:pt x="1280292" y="1168694"/>
                <a:pt x="1296198" y="1172431"/>
                <a:pt x="1315847" y="1172431"/>
              </a:cubicBezTo>
              <a:cubicBezTo>
                <a:pt x="1319589" y="1172431"/>
                <a:pt x="1323332" y="1172431"/>
                <a:pt x="1327074" y="1172431"/>
              </a:cubicBezTo>
              <a:cubicBezTo>
                <a:pt x="1320525" y="1178037"/>
                <a:pt x="1307426" y="1187380"/>
                <a:pt x="1292455" y="1187380"/>
              </a:cubicBezTo>
              <a:cubicBezTo>
                <a:pt x="1270936" y="1187380"/>
                <a:pt x="1254094" y="1168694"/>
                <a:pt x="1254094" y="1168694"/>
              </a:cubicBezTo>
              <a:cubicBezTo>
                <a:pt x="1254094" y="1168694"/>
                <a:pt x="1270936" y="1150943"/>
                <a:pt x="1292455" y="1150943"/>
              </a:cubicBezTo>
              <a:close/>
              <a:moveTo>
                <a:pt x="1563792" y="1150943"/>
              </a:moveTo>
              <a:cubicBezTo>
                <a:pt x="1585312" y="1150943"/>
                <a:pt x="1602153" y="1168694"/>
                <a:pt x="1602153" y="1168694"/>
              </a:cubicBezTo>
              <a:cubicBezTo>
                <a:pt x="1602153" y="1168694"/>
                <a:pt x="1585312" y="1187380"/>
                <a:pt x="1563792" y="1187380"/>
              </a:cubicBezTo>
              <a:cubicBezTo>
                <a:pt x="1547886" y="1187380"/>
                <a:pt x="1534787" y="1178037"/>
                <a:pt x="1529173" y="1172431"/>
              </a:cubicBezTo>
              <a:cubicBezTo>
                <a:pt x="1532916" y="1172431"/>
                <a:pt x="1536658" y="1172431"/>
                <a:pt x="1540401" y="1172431"/>
              </a:cubicBezTo>
              <a:cubicBezTo>
                <a:pt x="1560049" y="1172431"/>
                <a:pt x="1575020" y="1168694"/>
                <a:pt x="1575020" y="1168694"/>
              </a:cubicBezTo>
              <a:cubicBezTo>
                <a:pt x="1575020" y="1168694"/>
                <a:pt x="1560049" y="1164957"/>
                <a:pt x="1540401" y="1164957"/>
              </a:cubicBezTo>
              <a:cubicBezTo>
                <a:pt x="1536658" y="1164957"/>
                <a:pt x="1532916" y="1164957"/>
                <a:pt x="1529173" y="1165891"/>
              </a:cubicBezTo>
              <a:cubicBezTo>
                <a:pt x="1534787" y="1160286"/>
                <a:pt x="1547886" y="1150943"/>
                <a:pt x="1563792" y="1150943"/>
              </a:cubicBezTo>
              <a:close/>
              <a:moveTo>
                <a:pt x="1675319" y="1150943"/>
              </a:moveTo>
              <a:cubicBezTo>
                <a:pt x="1690290" y="1150943"/>
                <a:pt x="1703389" y="1160286"/>
                <a:pt x="1709938" y="1165891"/>
              </a:cubicBezTo>
              <a:cubicBezTo>
                <a:pt x="1706196" y="1164957"/>
                <a:pt x="1702453" y="1164957"/>
                <a:pt x="1698711" y="1164957"/>
              </a:cubicBezTo>
              <a:cubicBezTo>
                <a:pt x="1679062" y="1164957"/>
                <a:pt x="1663156" y="1168694"/>
                <a:pt x="1663156" y="1168694"/>
              </a:cubicBezTo>
              <a:cubicBezTo>
                <a:pt x="1663156" y="1168694"/>
                <a:pt x="1679062" y="1172431"/>
                <a:pt x="1698711" y="1172431"/>
              </a:cubicBezTo>
              <a:cubicBezTo>
                <a:pt x="1702453" y="1172431"/>
                <a:pt x="1706196" y="1172431"/>
                <a:pt x="1709938" y="1172431"/>
              </a:cubicBezTo>
              <a:cubicBezTo>
                <a:pt x="1703389" y="1178037"/>
                <a:pt x="1690290" y="1187380"/>
                <a:pt x="1675319" y="1187380"/>
              </a:cubicBezTo>
              <a:cubicBezTo>
                <a:pt x="1653800" y="1187380"/>
                <a:pt x="1636958" y="1168694"/>
                <a:pt x="1636958" y="1168694"/>
              </a:cubicBezTo>
              <a:cubicBezTo>
                <a:pt x="1636958" y="1168694"/>
                <a:pt x="1653800" y="1150943"/>
                <a:pt x="1675319" y="1150943"/>
              </a:cubicBezTo>
              <a:close/>
              <a:moveTo>
                <a:pt x="1946656" y="1150943"/>
              </a:moveTo>
              <a:cubicBezTo>
                <a:pt x="1968176" y="1150943"/>
                <a:pt x="1985017" y="1168694"/>
                <a:pt x="1985017" y="1168694"/>
              </a:cubicBezTo>
              <a:cubicBezTo>
                <a:pt x="1985017" y="1168694"/>
                <a:pt x="1968176" y="1187380"/>
                <a:pt x="1946656" y="1187380"/>
              </a:cubicBezTo>
              <a:cubicBezTo>
                <a:pt x="1930750" y="1187380"/>
                <a:pt x="1917651" y="1178037"/>
                <a:pt x="1912037" y="1172431"/>
              </a:cubicBezTo>
              <a:cubicBezTo>
                <a:pt x="1915780" y="1172431"/>
                <a:pt x="1919522" y="1172431"/>
                <a:pt x="1923265" y="1172431"/>
              </a:cubicBezTo>
              <a:cubicBezTo>
                <a:pt x="1942913" y="1172431"/>
                <a:pt x="1957884" y="1168694"/>
                <a:pt x="1957884" y="1168694"/>
              </a:cubicBezTo>
              <a:cubicBezTo>
                <a:pt x="1957884" y="1168694"/>
                <a:pt x="1942913" y="1164957"/>
                <a:pt x="1923265" y="1164957"/>
              </a:cubicBezTo>
              <a:cubicBezTo>
                <a:pt x="1919522" y="1164957"/>
                <a:pt x="1915780" y="1164957"/>
                <a:pt x="1912037" y="1165891"/>
              </a:cubicBezTo>
              <a:cubicBezTo>
                <a:pt x="1917651" y="1160286"/>
                <a:pt x="1930750" y="1150943"/>
                <a:pt x="1946656" y="1150943"/>
              </a:cubicBezTo>
              <a:close/>
              <a:moveTo>
                <a:pt x="2058184" y="1150943"/>
              </a:moveTo>
              <a:cubicBezTo>
                <a:pt x="2073155" y="1150943"/>
                <a:pt x="2086254" y="1160286"/>
                <a:pt x="2092803" y="1165891"/>
              </a:cubicBezTo>
              <a:cubicBezTo>
                <a:pt x="2089061" y="1164957"/>
                <a:pt x="2085318" y="1164957"/>
                <a:pt x="2081576" y="1164957"/>
              </a:cubicBezTo>
              <a:cubicBezTo>
                <a:pt x="2061927" y="1164957"/>
                <a:pt x="2046021" y="1168694"/>
                <a:pt x="2046021" y="1168694"/>
              </a:cubicBezTo>
              <a:cubicBezTo>
                <a:pt x="2046021" y="1168694"/>
                <a:pt x="2061927" y="1172431"/>
                <a:pt x="2081576" y="1172431"/>
              </a:cubicBezTo>
              <a:cubicBezTo>
                <a:pt x="2085318" y="1172431"/>
                <a:pt x="2089061" y="1172431"/>
                <a:pt x="2092803" y="1172431"/>
              </a:cubicBezTo>
              <a:cubicBezTo>
                <a:pt x="2086254" y="1178037"/>
                <a:pt x="2073155" y="1187380"/>
                <a:pt x="2058184" y="1187380"/>
              </a:cubicBezTo>
              <a:cubicBezTo>
                <a:pt x="2036665" y="1187380"/>
                <a:pt x="2019823" y="1168694"/>
                <a:pt x="2019823" y="1168694"/>
              </a:cubicBezTo>
              <a:cubicBezTo>
                <a:pt x="2019823" y="1168694"/>
                <a:pt x="2036665" y="1150943"/>
                <a:pt x="2058184" y="1150943"/>
              </a:cubicBezTo>
              <a:close/>
              <a:moveTo>
                <a:pt x="2329521" y="1150943"/>
              </a:moveTo>
              <a:cubicBezTo>
                <a:pt x="2351041" y="1150943"/>
                <a:pt x="2367882" y="1168694"/>
                <a:pt x="2367882" y="1168694"/>
              </a:cubicBezTo>
              <a:cubicBezTo>
                <a:pt x="2367882" y="1168694"/>
                <a:pt x="2351041" y="1187380"/>
                <a:pt x="2329521" y="1187380"/>
              </a:cubicBezTo>
              <a:cubicBezTo>
                <a:pt x="2313615" y="1187380"/>
                <a:pt x="2300516" y="1178037"/>
                <a:pt x="2294902" y="1172431"/>
              </a:cubicBezTo>
              <a:cubicBezTo>
                <a:pt x="2298645" y="1172431"/>
                <a:pt x="2302387" y="1172431"/>
                <a:pt x="2306130" y="1172431"/>
              </a:cubicBezTo>
              <a:cubicBezTo>
                <a:pt x="2325778" y="1172431"/>
                <a:pt x="2340749" y="1168694"/>
                <a:pt x="2340749" y="1168694"/>
              </a:cubicBezTo>
              <a:cubicBezTo>
                <a:pt x="2340749" y="1168694"/>
                <a:pt x="2325778" y="1164957"/>
                <a:pt x="2306130" y="1164957"/>
              </a:cubicBezTo>
              <a:cubicBezTo>
                <a:pt x="2302387" y="1164957"/>
                <a:pt x="2298645" y="1164957"/>
                <a:pt x="2294902" y="1165891"/>
              </a:cubicBezTo>
              <a:cubicBezTo>
                <a:pt x="2300516" y="1160286"/>
                <a:pt x="2313615" y="1150943"/>
                <a:pt x="2329521" y="1150943"/>
              </a:cubicBezTo>
              <a:close/>
              <a:moveTo>
                <a:pt x="2441049" y="1150943"/>
              </a:moveTo>
              <a:cubicBezTo>
                <a:pt x="2456020" y="1150943"/>
                <a:pt x="2469119" y="1160286"/>
                <a:pt x="2475668" y="1165891"/>
              </a:cubicBezTo>
              <a:cubicBezTo>
                <a:pt x="2471926" y="1164957"/>
                <a:pt x="2468183" y="1164957"/>
                <a:pt x="2464441" y="1164957"/>
              </a:cubicBezTo>
              <a:cubicBezTo>
                <a:pt x="2444792" y="1164957"/>
                <a:pt x="2428886" y="1168694"/>
                <a:pt x="2428886" y="1168694"/>
              </a:cubicBezTo>
              <a:cubicBezTo>
                <a:pt x="2428886" y="1168694"/>
                <a:pt x="2444792" y="1172431"/>
                <a:pt x="2464441" y="1172431"/>
              </a:cubicBezTo>
              <a:cubicBezTo>
                <a:pt x="2468183" y="1172431"/>
                <a:pt x="2471926" y="1172431"/>
                <a:pt x="2475668" y="1172431"/>
              </a:cubicBezTo>
              <a:cubicBezTo>
                <a:pt x="2469119" y="1178037"/>
                <a:pt x="2456020" y="1187380"/>
                <a:pt x="2441049" y="1187380"/>
              </a:cubicBezTo>
              <a:cubicBezTo>
                <a:pt x="2419530" y="1187380"/>
                <a:pt x="2402688" y="1168694"/>
                <a:pt x="2402688" y="1168694"/>
              </a:cubicBezTo>
              <a:cubicBezTo>
                <a:pt x="2402688" y="1168694"/>
                <a:pt x="2419530" y="1150943"/>
                <a:pt x="2441049" y="1150943"/>
              </a:cubicBezTo>
              <a:close/>
              <a:moveTo>
                <a:pt x="2712385" y="1150943"/>
              </a:moveTo>
              <a:cubicBezTo>
                <a:pt x="2733906" y="1150943"/>
                <a:pt x="2750747" y="1168694"/>
                <a:pt x="2750747" y="1168694"/>
              </a:cubicBezTo>
              <a:cubicBezTo>
                <a:pt x="2750747" y="1168694"/>
                <a:pt x="2733906" y="1187380"/>
                <a:pt x="2712385" y="1187380"/>
              </a:cubicBezTo>
              <a:cubicBezTo>
                <a:pt x="2696479" y="1187380"/>
                <a:pt x="2683380" y="1178037"/>
                <a:pt x="2677767" y="1172431"/>
              </a:cubicBezTo>
              <a:cubicBezTo>
                <a:pt x="2681510" y="1172431"/>
                <a:pt x="2685252" y="1172431"/>
                <a:pt x="2688995" y="1172431"/>
              </a:cubicBezTo>
              <a:cubicBezTo>
                <a:pt x="2708643" y="1172431"/>
                <a:pt x="2723613" y="1168694"/>
                <a:pt x="2723613" y="1168694"/>
              </a:cubicBezTo>
              <a:cubicBezTo>
                <a:pt x="2723613" y="1168694"/>
                <a:pt x="2708643" y="1164957"/>
                <a:pt x="2688995" y="1164957"/>
              </a:cubicBezTo>
              <a:cubicBezTo>
                <a:pt x="2685252" y="1164957"/>
                <a:pt x="2681510" y="1164957"/>
                <a:pt x="2677767" y="1165891"/>
              </a:cubicBezTo>
              <a:cubicBezTo>
                <a:pt x="2683380" y="1160286"/>
                <a:pt x="2696479" y="1150943"/>
                <a:pt x="2712385" y="1150943"/>
              </a:cubicBezTo>
              <a:close/>
              <a:moveTo>
                <a:pt x="2823914" y="1150943"/>
              </a:moveTo>
              <a:cubicBezTo>
                <a:pt x="2838884" y="1150943"/>
                <a:pt x="2851984" y="1160286"/>
                <a:pt x="2858533" y="1165891"/>
              </a:cubicBezTo>
              <a:cubicBezTo>
                <a:pt x="2854790" y="1164957"/>
                <a:pt x="2851048" y="1164957"/>
                <a:pt x="2847305" y="1164957"/>
              </a:cubicBezTo>
              <a:cubicBezTo>
                <a:pt x="2827657" y="1164957"/>
                <a:pt x="2811751" y="1168694"/>
                <a:pt x="2811751" y="1168694"/>
              </a:cubicBezTo>
              <a:cubicBezTo>
                <a:pt x="2811751" y="1168694"/>
                <a:pt x="2827657" y="1172431"/>
                <a:pt x="2847305" y="1172431"/>
              </a:cubicBezTo>
              <a:cubicBezTo>
                <a:pt x="2851048" y="1172431"/>
                <a:pt x="2854790" y="1172431"/>
                <a:pt x="2858533" y="1172431"/>
              </a:cubicBezTo>
              <a:cubicBezTo>
                <a:pt x="2851984" y="1178037"/>
                <a:pt x="2838884" y="1187380"/>
                <a:pt x="2823914" y="1187380"/>
              </a:cubicBezTo>
              <a:cubicBezTo>
                <a:pt x="2802395" y="1187380"/>
                <a:pt x="2785553" y="1168694"/>
                <a:pt x="2785553" y="1168694"/>
              </a:cubicBezTo>
              <a:cubicBezTo>
                <a:pt x="2785553" y="1168694"/>
                <a:pt x="2802395" y="1150943"/>
                <a:pt x="2823914" y="1150943"/>
              </a:cubicBezTo>
              <a:close/>
              <a:moveTo>
                <a:pt x="3095251" y="1150943"/>
              </a:moveTo>
              <a:cubicBezTo>
                <a:pt x="3116770" y="1150943"/>
                <a:pt x="3133612" y="1168694"/>
                <a:pt x="3133612" y="1168694"/>
              </a:cubicBezTo>
              <a:cubicBezTo>
                <a:pt x="3133612" y="1168694"/>
                <a:pt x="3116770" y="1187380"/>
                <a:pt x="3095251" y="1187380"/>
              </a:cubicBezTo>
              <a:cubicBezTo>
                <a:pt x="3079345" y="1187380"/>
                <a:pt x="3066246" y="1178037"/>
                <a:pt x="3060632" y="1172431"/>
              </a:cubicBezTo>
              <a:cubicBezTo>
                <a:pt x="3064375" y="1172431"/>
                <a:pt x="3068117" y="1172431"/>
                <a:pt x="3071859" y="1172431"/>
              </a:cubicBezTo>
              <a:cubicBezTo>
                <a:pt x="3091508" y="1172431"/>
                <a:pt x="3106478" y="1168694"/>
                <a:pt x="3106478" y="1168694"/>
              </a:cubicBezTo>
              <a:cubicBezTo>
                <a:pt x="3106478" y="1168694"/>
                <a:pt x="3091508" y="1164957"/>
                <a:pt x="3071859" y="1164957"/>
              </a:cubicBezTo>
              <a:cubicBezTo>
                <a:pt x="3068117" y="1164957"/>
                <a:pt x="3064375" y="1164957"/>
                <a:pt x="3060632" y="1165891"/>
              </a:cubicBezTo>
              <a:cubicBezTo>
                <a:pt x="3066246" y="1160286"/>
                <a:pt x="3079345" y="1150943"/>
                <a:pt x="3095251" y="1150943"/>
              </a:cubicBezTo>
              <a:close/>
              <a:moveTo>
                <a:pt x="3206779" y="1150943"/>
              </a:moveTo>
              <a:cubicBezTo>
                <a:pt x="3221749" y="1150943"/>
                <a:pt x="3234848" y="1160286"/>
                <a:pt x="3241398" y="1165891"/>
              </a:cubicBezTo>
              <a:cubicBezTo>
                <a:pt x="3237656" y="1164957"/>
                <a:pt x="3233913" y="1164957"/>
                <a:pt x="3230170" y="1164957"/>
              </a:cubicBezTo>
              <a:cubicBezTo>
                <a:pt x="3210521" y="1164957"/>
                <a:pt x="3194616" y="1168694"/>
                <a:pt x="3194616" y="1168694"/>
              </a:cubicBezTo>
              <a:cubicBezTo>
                <a:pt x="3194616" y="1168694"/>
                <a:pt x="3210521" y="1172431"/>
                <a:pt x="3230170" y="1172431"/>
              </a:cubicBezTo>
              <a:cubicBezTo>
                <a:pt x="3233913" y="1172431"/>
                <a:pt x="3237656" y="1172431"/>
                <a:pt x="3241398" y="1172431"/>
              </a:cubicBezTo>
              <a:cubicBezTo>
                <a:pt x="3234848" y="1178037"/>
                <a:pt x="3221749" y="1187380"/>
                <a:pt x="3206779" y="1187380"/>
              </a:cubicBezTo>
              <a:cubicBezTo>
                <a:pt x="3185259" y="1187380"/>
                <a:pt x="3168418" y="1168694"/>
                <a:pt x="3168418" y="1168694"/>
              </a:cubicBezTo>
              <a:cubicBezTo>
                <a:pt x="3168418" y="1168694"/>
                <a:pt x="3185259" y="1150943"/>
                <a:pt x="3206779" y="1150943"/>
              </a:cubicBezTo>
              <a:close/>
              <a:moveTo>
                <a:pt x="3478116" y="1150943"/>
              </a:moveTo>
              <a:cubicBezTo>
                <a:pt x="3499635" y="1150943"/>
                <a:pt x="3516477" y="1168694"/>
                <a:pt x="3516477" y="1168694"/>
              </a:cubicBezTo>
              <a:cubicBezTo>
                <a:pt x="3516477" y="1168694"/>
                <a:pt x="3499635" y="1187380"/>
                <a:pt x="3478116" y="1187380"/>
              </a:cubicBezTo>
              <a:cubicBezTo>
                <a:pt x="3462210" y="1187380"/>
                <a:pt x="3449111" y="1178037"/>
                <a:pt x="3443496" y="1172431"/>
              </a:cubicBezTo>
              <a:cubicBezTo>
                <a:pt x="3447239" y="1172431"/>
                <a:pt x="3450982" y="1172431"/>
                <a:pt x="3454724" y="1172431"/>
              </a:cubicBezTo>
              <a:cubicBezTo>
                <a:pt x="3474373" y="1172431"/>
                <a:pt x="3489343" y="1168694"/>
                <a:pt x="3489343" y="1168694"/>
              </a:cubicBezTo>
              <a:cubicBezTo>
                <a:pt x="3489343" y="1168694"/>
                <a:pt x="3474373" y="1164957"/>
                <a:pt x="3454724" y="1164957"/>
              </a:cubicBezTo>
              <a:cubicBezTo>
                <a:pt x="3450982" y="1164957"/>
                <a:pt x="3447239" y="1164957"/>
                <a:pt x="3443496" y="1165891"/>
              </a:cubicBezTo>
              <a:cubicBezTo>
                <a:pt x="3449111" y="1160286"/>
                <a:pt x="3462210" y="1150943"/>
                <a:pt x="3478116" y="1150943"/>
              </a:cubicBezTo>
              <a:close/>
              <a:moveTo>
                <a:pt x="3589644" y="1150943"/>
              </a:moveTo>
              <a:cubicBezTo>
                <a:pt x="3604614" y="1150943"/>
                <a:pt x="3617713" y="1160286"/>
                <a:pt x="3624263" y="1165891"/>
              </a:cubicBezTo>
              <a:cubicBezTo>
                <a:pt x="3620516" y="1164957"/>
                <a:pt x="3616776" y="1164957"/>
                <a:pt x="3613035" y="1164957"/>
              </a:cubicBezTo>
              <a:cubicBezTo>
                <a:pt x="3593387" y="1164957"/>
                <a:pt x="3577481" y="1168694"/>
                <a:pt x="3577481" y="1168694"/>
              </a:cubicBezTo>
              <a:cubicBezTo>
                <a:pt x="3577481" y="1168694"/>
                <a:pt x="3593387" y="1172431"/>
                <a:pt x="3613035" y="1172431"/>
              </a:cubicBezTo>
              <a:cubicBezTo>
                <a:pt x="3616776" y="1172431"/>
                <a:pt x="3620516" y="1172431"/>
                <a:pt x="3624263" y="1172431"/>
              </a:cubicBezTo>
              <a:cubicBezTo>
                <a:pt x="3617713" y="1178037"/>
                <a:pt x="3604614" y="1187380"/>
                <a:pt x="3589644" y="1187380"/>
              </a:cubicBezTo>
              <a:cubicBezTo>
                <a:pt x="3568124" y="1187380"/>
                <a:pt x="3551283" y="1168694"/>
                <a:pt x="3551283" y="1168694"/>
              </a:cubicBezTo>
              <a:cubicBezTo>
                <a:pt x="3551283" y="1168694"/>
                <a:pt x="3568124" y="1150943"/>
                <a:pt x="3589644" y="1150943"/>
              </a:cubicBezTo>
              <a:close/>
              <a:moveTo>
                <a:pt x="3860981" y="1150943"/>
              </a:moveTo>
              <a:cubicBezTo>
                <a:pt x="3882497" y="1150943"/>
                <a:pt x="3899339" y="1168694"/>
                <a:pt x="3899339" y="1168694"/>
              </a:cubicBezTo>
              <a:cubicBezTo>
                <a:pt x="3899339" y="1168694"/>
                <a:pt x="3882497" y="1187380"/>
                <a:pt x="3860981" y="1187380"/>
              </a:cubicBezTo>
              <a:cubicBezTo>
                <a:pt x="3845073" y="1187380"/>
                <a:pt x="3831972" y="1178037"/>
                <a:pt x="3826361" y="1172431"/>
              </a:cubicBezTo>
              <a:cubicBezTo>
                <a:pt x="3830101" y="1172431"/>
                <a:pt x="3833842" y="1172431"/>
                <a:pt x="3837589" y="1172431"/>
              </a:cubicBezTo>
              <a:cubicBezTo>
                <a:pt x="3857234" y="1172431"/>
                <a:pt x="3872206" y="1168694"/>
                <a:pt x="3872206" y="1168694"/>
              </a:cubicBezTo>
              <a:cubicBezTo>
                <a:pt x="3872206" y="1168694"/>
                <a:pt x="3857234" y="1164957"/>
                <a:pt x="3837589" y="1164957"/>
              </a:cubicBezTo>
              <a:cubicBezTo>
                <a:pt x="3833842" y="1164957"/>
                <a:pt x="3830101" y="1164957"/>
                <a:pt x="3826361" y="1165891"/>
              </a:cubicBezTo>
              <a:cubicBezTo>
                <a:pt x="3831972" y="1160286"/>
                <a:pt x="3845073" y="1150943"/>
                <a:pt x="3860981" y="1150943"/>
              </a:cubicBezTo>
              <a:close/>
              <a:moveTo>
                <a:pt x="364204" y="1148841"/>
              </a:moveTo>
              <a:cubicBezTo>
                <a:pt x="370052" y="1150009"/>
                <a:pt x="374964" y="1153279"/>
                <a:pt x="377771" y="1158417"/>
              </a:cubicBezTo>
              <a:cubicBezTo>
                <a:pt x="383385" y="1168694"/>
                <a:pt x="376836" y="1182709"/>
                <a:pt x="364672" y="1189249"/>
              </a:cubicBezTo>
              <a:cubicBezTo>
                <a:pt x="351573" y="1196723"/>
                <a:pt x="336603" y="1192986"/>
                <a:pt x="330989" y="1182709"/>
              </a:cubicBezTo>
              <a:cubicBezTo>
                <a:pt x="325375" y="1172431"/>
                <a:pt x="331925" y="1158417"/>
                <a:pt x="345024" y="1151877"/>
              </a:cubicBezTo>
              <a:cubicBezTo>
                <a:pt x="351573" y="1148607"/>
                <a:pt x="358357" y="1147673"/>
                <a:pt x="364204" y="1148841"/>
              </a:cubicBezTo>
              <a:close/>
              <a:moveTo>
                <a:pt x="747069" y="1148841"/>
              </a:moveTo>
              <a:cubicBezTo>
                <a:pt x="752917" y="1150009"/>
                <a:pt x="757829" y="1153279"/>
                <a:pt x="760636" y="1158417"/>
              </a:cubicBezTo>
              <a:cubicBezTo>
                <a:pt x="766250" y="1168694"/>
                <a:pt x="759700" y="1182709"/>
                <a:pt x="747537" y="1189249"/>
              </a:cubicBezTo>
              <a:cubicBezTo>
                <a:pt x="734438" y="1196723"/>
                <a:pt x="719468" y="1192986"/>
                <a:pt x="713854" y="1182709"/>
              </a:cubicBezTo>
              <a:cubicBezTo>
                <a:pt x="708240" y="1172431"/>
                <a:pt x="714790" y="1158417"/>
                <a:pt x="727889" y="1151877"/>
              </a:cubicBezTo>
              <a:cubicBezTo>
                <a:pt x="734438" y="1148607"/>
                <a:pt x="741221" y="1147673"/>
                <a:pt x="747069" y="1148841"/>
              </a:cubicBezTo>
              <a:close/>
              <a:moveTo>
                <a:pt x="1129934" y="1148841"/>
              </a:moveTo>
              <a:cubicBezTo>
                <a:pt x="1135782" y="1150009"/>
                <a:pt x="1140694" y="1153279"/>
                <a:pt x="1143501" y="1158417"/>
              </a:cubicBezTo>
              <a:cubicBezTo>
                <a:pt x="1149115" y="1168694"/>
                <a:pt x="1142565" y="1182709"/>
                <a:pt x="1130402" y="1189249"/>
              </a:cubicBezTo>
              <a:cubicBezTo>
                <a:pt x="1117303" y="1196723"/>
                <a:pt x="1102333" y="1192986"/>
                <a:pt x="1096719" y="1182709"/>
              </a:cubicBezTo>
              <a:cubicBezTo>
                <a:pt x="1091105" y="1172431"/>
                <a:pt x="1097655" y="1158417"/>
                <a:pt x="1110754" y="1151877"/>
              </a:cubicBezTo>
              <a:cubicBezTo>
                <a:pt x="1117303" y="1148607"/>
                <a:pt x="1124086" y="1147673"/>
                <a:pt x="1129934" y="1148841"/>
              </a:cubicBezTo>
              <a:close/>
              <a:moveTo>
                <a:pt x="1512799" y="1148841"/>
              </a:moveTo>
              <a:cubicBezTo>
                <a:pt x="1518647" y="1150009"/>
                <a:pt x="1523559" y="1153279"/>
                <a:pt x="1526366" y="1158417"/>
              </a:cubicBezTo>
              <a:cubicBezTo>
                <a:pt x="1531980" y="1168694"/>
                <a:pt x="1525430" y="1182709"/>
                <a:pt x="1513267" y="1189249"/>
              </a:cubicBezTo>
              <a:cubicBezTo>
                <a:pt x="1500168" y="1196723"/>
                <a:pt x="1485198" y="1192986"/>
                <a:pt x="1479584" y="1182709"/>
              </a:cubicBezTo>
              <a:cubicBezTo>
                <a:pt x="1473970" y="1172431"/>
                <a:pt x="1480520" y="1158417"/>
                <a:pt x="1493619" y="1151877"/>
              </a:cubicBezTo>
              <a:cubicBezTo>
                <a:pt x="1500168" y="1148607"/>
                <a:pt x="1506951" y="1147673"/>
                <a:pt x="1512799" y="1148841"/>
              </a:cubicBezTo>
              <a:close/>
              <a:moveTo>
                <a:pt x="1895663" y="1148841"/>
              </a:moveTo>
              <a:cubicBezTo>
                <a:pt x="1901511" y="1150009"/>
                <a:pt x="1906423" y="1153279"/>
                <a:pt x="1909230" y="1158417"/>
              </a:cubicBezTo>
              <a:cubicBezTo>
                <a:pt x="1914844" y="1168694"/>
                <a:pt x="1908294" y="1182709"/>
                <a:pt x="1896131" y="1189249"/>
              </a:cubicBezTo>
              <a:cubicBezTo>
                <a:pt x="1883032" y="1196723"/>
                <a:pt x="1868062" y="1192986"/>
                <a:pt x="1862448" y="1182709"/>
              </a:cubicBezTo>
              <a:cubicBezTo>
                <a:pt x="1856834" y="1172431"/>
                <a:pt x="1863384" y="1158417"/>
                <a:pt x="1876483" y="1151877"/>
              </a:cubicBezTo>
              <a:cubicBezTo>
                <a:pt x="1883032" y="1148607"/>
                <a:pt x="1889815" y="1147673"/>
                <a:pt x="1895663" y="1148841"/>
              </a:cubicBezTo>
              <a:close/>
              <a:moveTo>
                <a:pt x="2278528" y="1148841"/>
              </a:moveTo>
              <a:cubicBezTo>
                <a:pt x="2284376" y="1150009"/>
                <a:pt x="2289288" y="1153279"/>
                <a:pt x="2292095" y="1158417"/>
              </a:cubicBezTo>
              <a:cubicBezTo>
                <a:pt x="2297709" y="1168694"/>
                <a:pt x="2291159" y="1182709"/>
                <a:pt x="2278996" y="1189249"/>
              </a:cubicBezTo>
              <a:cubicBezTo>
                <a:pt x="2265897" y="1196723"/>
                <a:pt x="2250927" y="1192986"/>
                <a:pt x="2245313" y="1182709"/>
              </a:cubicBezTo>
              <a:cubicBezTo>
                <a:pt x="2239699" y="1172431"/>
                <a:pt x="2246249" y="1158417"/>
                <a:pt x="2259348" y="1151877"/>
              </a:cubicBezTo>
              <a:cubicBezTo>
                <a:pt x="2265897" y="1148607"/>
                <a:pt x="2272680" y="1147673"/>
                <a:pt x="2278528" y="1148841"/>
              </a:cubicBezTo>
              <a:close/>
              <a:moveTo>
                <a:pt x="2661393" y="1148841"/>
              </a:moveTo>
              <a:cubicBezTo>
                <a:pt x="2667240" y="1150009"/>
                <a:pt x="2672153" y="1153279"/>
                <a:pt x="2674960" y="1158417"/>
              </a:cubicBezTo>
              <a:cubicBezTo>
                <a:pt x="2680574" y="1168694"/>
                <a:pt x="2674024" y="1182709"/>
                <a:pt x="2661861" y="1189249"/>
              </a:cubicBezTo>
              <a:cubicBezTo>
                <a:pt x="2648762" y="1196723"/>
                <a:pt x="2633791" y="1192986"/>
                <a:pt x="2628178" y="1182709"/>
              </a:cubicBezTo>
              <a:cubicBezTo>
                <a:pt x="2622564" y="1172431"/>
                <a:pt x="2629113" y="1158417"/>
                <a:pt x="2642212" y="1151877"/>
              </a:cubicBezTo>
              <a:cubicBezTo>
                <a:pt x="2648762" y="1148607"/>
                <a:pt x="2655545" y="1147673"/>
                <a:pt x="2661393" y="1148841"/>
              </a:cubicBezTo>
              <a:close/>
              <a:moveTo>
                <a:pt x="3044258" y="1148841"/>
              </a:moveTo>
              <a:cubicBezTo>
                <a:pt x="3050106" y="1150009"/>
                <a:pt x="3055018" y="1153279"/>
                <a:pt x="3057825" y="1158417"/>
              </a:cubicBezTo>
              <a:cubicBezTo>
                <a:pt x="3063438" y="1168694"/>
                <a:pt x="3056889" y="1182709"/>
                <a:pt x="3044726" y="1189249"/>
              </a:cubicBezTo>
              <a:cubicBezTo>
                <a:pt x="3031627" y="1196723"/>
                <a:pt x="3016657" y="1192986"/>
                <a:pt x="3011043" y="1182709"/>
              </a:cubicBezTo>
              <a:cubicBezTo>
                <a:pt x="3005428" y="1172431"/>
                <a:pt x="3011979" y="1158417"/>
                <a:pt x="3025077" y="1151877"/>
              </a:cubicBezTo>
              <a:cubicBezTo>
                <a:pt x="3031627" y="1148607"/>
                <a:pt x="3038410" y="1147673"/>
                <a:pt x="3044258" y="1148841"/>
              </a:cubicBezTo>
              <a:close/>
              <a:moveTo>
                <a:pt x="3427123" y="1148841"/>
              </a:moveTo>
              <a:cubicBezTo>
                <a:pt x="3432971" y="1150009"/>
                <a:pt x="3437883" y="1153279"/>
                <a:pt x="3440690" y="1158417"/>
              </a:cubicBezTo>
              <a:cubicBezTo>
                <a:pt x="3446304" y="1168694"/>
                <a:pt x="3439754" y="1182709"/>
                <a:pt x="3427591" y="1189249"/>
              </a:cubicBezTo>
              <a:cubicBezTo>
                <a:pt x="3414492" y="1196723"/>
                <a:pt x="3399522" y="1192986"/>
                <a:pt x="3393908" y="1182709"/>
              </a:cubicBezTo>
              <a:cubicBezTo>
                <a:pt x="3388294" y="1172431"/>
                <a:pt x="3394844" y="1158417"/>
                <a:pt x="3407943" y="1151877"/>
              </a:cubicBezTo>
              <a:cubicBezTo>
                <a:pt x="3414492" y="1148607"/>
                <a:pt x="3421275" y="1147673"/>
                <a:pt x="3427123" y="1148841"/>
              </a:cubicBezTo>
              <a:close/>
              <a:moveTo>
                <a:pt x="3809987" y="1148841"/>
              </a:moveTo>
              <a:cubicBezTo>
                <a:pt x="3815836" y="1150009"/>
                <a:pt x="3820748" y="1153279"/>
                <a:pt x="3823551" y="1158417"/>
              </a:cubicBezTo>
              <a:cubicBezTo>
                <a:pt x="3829168" y="1168694"/>
                <a:pt x="3822618" y="1182709"/>
                <a:pt x="3810455" y="1189249"/>
              </a:cubicBezTo>
              <a:cubicBezTo>
                <a:pt x="3797356" y="1196723"/>
                <a:pt x="3782385" y="1192986"/>
                <a:pt x="3776772" y="1182709"/>
              </a:cubicBezTo>
              <a:cubicBezTo>
                <a:pt x="3771154" y="1172431"/>
                <a:pt x="3777704" y="1158417"/>
                <a:pt x="3790807" y="1151877"/>
              </a:cubicBezTo>
              <a:cubicBezTo>
                <a:pt x="3797356" y="1148607"/>
                <a:pt x="3804139" y="1147673"/>
                <a:pt x="3809987" y="1148841"/>
              </a:cubicBezTo>
              <a:close/>
              <a:moveTo>
                <a:pt x="279529" y="1118243"/>
              </a:moveTo>
              <a:cubicBezTo>
                <a:pt x="288885" y="1118243"/>
                <a:pt x="297306" y="1128520"/>
                <a:pt x="297306" y="1140666"/>
              </a:cubicBezTo>
              <a:cubicBezTo>
                <a:pt x="297306" y="1153746"/>
                <a:pt x="288885" y="1164023"/>
                <a:pt x="279529" y="1164023"/>
              </a:cubicBezTo>
              <a:cubicBezTo>
                <a:pt x="269237" y="1164023"/>
                <a:pt x="261752" y="1153746"/>
                <a:pt x="261752" y="1140666"/>
              </a:cubicBezTo>
              <a:cubicBezTo>
                <a:pt x="261752" y="1128520"/>
                <a:pt x="269237" y="1118243"/>
                <a:pt x="279529" y="1118243"/>
              </a:cubicBezTo>
              <a:close/>
              <a:moveTo>
                <a:pt x="662394" y="1118243"/>
              </a:moveTo>
              <a:cubicBezTo>
                <a:pt x="671750" y="1118243"/>
                <a:pt x="680171" y="1128520"/>
                <a:pt x="680171" y="1140666"/>
              </a:cubicBezTo>
              <a:cubicBezTo>
                <a:pt x="680171" y="1153746"/>
                <a:pt x="671750" y="1164023"/>
                <a:pt x="662394" y="1164023"/>
              </a:cubicBezTo>
              <a:cubicBezTo>
                <a:pt x="652102" y="1164023"/>
                <a:pt x="644616" y="1153746"/>
                <a:pt x="644616" y="1140666"/>
              </a:cubicBezTo>
              <a:cubicBezTo>
                <a:pt x="644616" y="1128520"/>
                <a:pt x="652102" y="1118243"/>
                <a:pt x="662394" y="1118243"/>
              </a:cubicBezTo>
              <a:close/>
              <a:moveTo>
                <a:pt x="1045259" y="1118243"/>
              </a:moveTo>
              <a:cubicBezTo>
                <a:pt x="1054615" y="1118243"/>
                <a:pt x="1063036" y="1128520"/>
                <a:pt x="1063036" y="1140666"/>
              </a:cubicBezTo>
              <a:cubicBezTo>
                <a:pt x="1063036" y="1153746"/>
                <a:pt x="1054615" y="1164023"/>
                <a:pt x="1045259" y="1164023"/>
              </a:cubicBezTo>
              <a:cubicBezTo>
                <a:pt x="1034967" y="1164023"/>
                <a:pt x="1027481" y="1153746"/>
                <a:pt x="1027481" y="1140666"/>
              </a:cubicBezTo>
              <a:cubicBezTo>
                <a:pt x="1027481" y="1128520"/>
                <a:pt x="1034967" y="1118243"/>
                <a:pt x="1045259" y="1118243"/>
              </a:cubicBezTo>
              <a:close/>
              <a:moveTo>
                <a:pt x="1428124" y="1118243"/>
              </a:moveTo>
              <a:cubicBezTo>
                <a:pt x="1437480" y="1118243"/>
                <a:pt x="1445901" y="1128520"/>
                <a:pt x="1445901" y="1140666"/>
              </a:cubicBezTo>
              <a:cubicBezTo>
                <a:pt x="1445901" y="1153746"/>
                <a:pt x="1437480" y="1164023"/>
                <a:pt x="1428124" y="1164023"/>
              </a:cubicBezTo>
              <a:cubicBezTo>
                <a:pt x="1417832" y="1164023"/>
                <a:pt x="1410346" y="1153746"/>
                <a:pt x="1410346" y="1140666"/>
              </a:cubicBezTo>
              <a:cubicBezTo>
                <a:pt x="1410346" y="1128520"/>
                <a:pt x="1417832" y="1118243"/>
                <a:pt x="1428124" y="1118243"/>
              </a:cubicBezTo>
              <a:close/>
              <a:moveTo>
                <a:pt x="1810988" y="1118243"/>
              </a:moveTo>
              <a:cubicBezTo>
                <a:pt x="1820344" y="1118243"/>
                <a:pt x="1828765" y="1128520"/>
                <a:pt x="1828765" y="1140666"/>
              </a:cubicBezTo>
              <a:cubicBezTo>
                <a:pt x="1828765" y="1153746"/>
                <a:pt x="1820344" y="1164023"/>
                <a:pt x="1810988" y="1164023"/>
              </a:cubicBezTo>
              <a:cubicBezTo>
                <a:pt x="1800696" y="1164023"/>
                <a:pt x="1793210" y="1153746"/>
                <a:pt x="1793210" y="1140666"/>
              </a:cubicBezTo>
              <a:cubicBezTo>
                <a:pt x="1793210" y="1128520"/>
                <a:pt x="1800696" y="1118243"/>
                <a:pt x="1810988" y="1118243"/>
              </a:cubicBezTo>
              <a:close/>
              <a:moveTo>
                <a:pt x="2193853" y="1118243"/>
              </a:moveTo>
              <a:cubicBezTo>
                <a:pt x="2203209" y="1118243"/>
                <a:pt x="2211630" y="1128520"/>
                <a:pt x="2211630" y="1140666"/>
              </a:cubicBezTo>
              <a:cubicBezTo>
                <a:pt x="2211630" y="1153746"/>
                <a:pt x="2203209" y="1164023"/>
                <a:pt x="2193853" y="1164023"/>
              </a:cubicBezTo>
              <a:cubicBezTo>
                <a:pt x="2183561" y="1164023"/>
                <a:pt x="2176075" y="1153746"/>
                <a:pt x="2176075" y="1140666"/>
              </a:cubicBezTo>
              <a:cubicBezTo>
                <a:pt x="2176075" y="1128520"/>
                <a:pt x="2183561" y="1118243"/>
                <a:pt x="2193853" y="1118243"/>
              </a:cubicBezTo>
              <a:close/>
              <a:moveTo>
                <a:pt x="2576718" y="1118243"/>
              </a:moveTo>
              <a:cubicBezTo>
                <a:pt x="2586074" y="1118243"/>
                <a:pt x="2594495" y="1128520"/>
                <a:pt x="2594495" y="1140666"/>
              </a:cubicBezTo>
              <a:cubicBezTo>
                <a:pt x="2594495" y="1153746"/>
                <a:pt x="2586074" y="1164023"/>
                <a:pt x="2576718" y="1164023"/>
              </a:cubicBezTo>
              <a:cubicBezTo>
                <a:pt x="2566425" y="1164023"/>
                <a:pt x="2558940" y="1153746"/>
                <a:pt x="2558940" y="1140666"/>
              </a:cubicBezTo>
              <a:cubicBezTo>
                <a:pt x="2558940" y="1128520"/>
                <a:pt x="2566425" y="1118243"/>
                <a:pt x="2576718" y="1118243"/>
              </a:cubicBezTo>
              <a:close/>
              <a:moveTo>
                <a:pt x="2959582" y="1118243"/>
              </a:moveTo>
              <a:cubicBezTo>
                <a:pt x="2968939" y="1118243"/>
                <a:pt x="2977360" y="1128520"/>
                <a:pt x="2977360" y="1140666"/>
              </a:cubicBezTo>
              <a:cubicBezTo>
                <a:pt x="2977360" y="1153746"/>
                <a:pt x="2968939" y="1164023"/>
                <a:pt x="2959582" y="1164023"/>
              </a:cubicBezTo>
              <a:cubicBezTo>
                <a:pt x="2949291" y="1164023"/>
                <a:pt x="2941805" y="1153746"/>
                <a:pt x="2941805" y="1140666"/>
              </a:cubicBezTo>
              <a:cubicBezTo>
                <a:pt x="2941805" y="1128520"/>
                <a:pt x="2949291" y="1118243"/>
                <a:pt x="2959582" y="1118243"/>
              </a:cubicBezTo>
              <a:close/>
              <a:moveTo>
                <a:pt x="3342447" y="1118243"/>
              </a:moveTo>
              <a:cubicBezTo>
                <a:pt x="3351803" y="1118243"/>
                <a:pt x="3360224" y="1128520"/>
                <a:pt x="3360224" y="1140666"/>
              </a:cubicBezTo>
              <a:cubicBezTo>
                <a:pt x="3360224" y="1153746"/>
                <a:pt x="3351803" y="1164023"/>
                <a:pt x="3342447" y="1164023"/>
              </a:cubicBezTo>
              <a:cubicBezTo>
                <a:pt x="3332156" y="1164023"/>
                <a:pt x="3324670" y="1153746"/>
                <a:pt x="3324670" y="1140666"/>
              </a:cubicBezTo>
              <a:cubicBezTo>
                <a:pt x="3324670" y="1128520"/>
                <a:pt x="3332156" y="1118243"/>
                <a:pt x="3342447" y="1118243"/>
              </a:cubicBezTo>
              <a:close/>
              <a:moveTo>
                <a:pt x="3725309" y="1118243"/>
              </a:moveTo>
              <a:cubicBezTo>
                <a:pt x="3734668" y="1118243"/>
                <a:pt x="3743089" y="1128520"/>
                <a:pt x="3743089" y="1140666"/>
              </a:cubicBezTo>
              <a:cubicBezTo>
                <a:pt x="3743089" y="1153746"/>
                <a:pt x="3734668" y="1164023"/>
                <a:pt x="3725309" y="1164023"/>
              </a:cubicBezTo>
              <a:cubicBezTo>
                <a:pt x="3715018" y="1164023"/>
                <a:pt x="3707535" y="1153746"/>
                <a:pt x="3707535" y="1140666"/>
              </a:cubicBezTo>
              <a:cubicBezTo>
                <a:pt x="3707535" y="1128520"/>
                <a:pt x="3715018" y="1118243"/>
                <a:pt x="3725309" y="1118243"/>
              </a:cubicBezTo>
              <a:close/>
              <a:moveTo>
                <a:pt x="177778" y="1102360"/>
              </a:moveTo>
              <a:cubicBezTo>
                <a:pt x="183859" y="1101893"/>
                <a:pt x="191578" y="1102360"/>
                <a:pt x="198128" y="1106097"/>
              </a:cubicBezTo>
              <a:cubicBezTo>
                <a:pt x="208420" y="1112637"/>
                <a:pt x="213098" y="1123848"/>
                <a:pt x="214969" y="1129454"/>
              </a:cubicBezTo>
              <a:cubicBezTo>
                <a:pt x="213098" y="1127586"/>
                <a:pt x="210291" y="1125717"/>
                <a:pt x="208420" y="1124783"/>
              </a:cubicBezTo>
              <a:cubicBezTo>
                <a:pt x="195321" y="1117308"/>
                <a:pt x="184093" y="1114506"/>
                <a:pt x="184093" y="1114506"/>
              </a:cubicBezTo>
              <a:cubicBezTo>
                <a:pt x="184093" y="1114506"/>
                <a:pt x="192514" y="1121980"/>
                <a:pt x="205613" y="1129454"/>
              </a:cubicBezTo>
              <a:cubicBezTo>
                <a:pt x="207484" y="1131323"/>
                <a:pt x="210291" y="1132257"/>
                <a:pt x="213098" y="1133191"/>
              </a:cubicBezTo>
              <a:cubicBezTo>
                <a:pt x="206549" y="1135060"/>
                <a:pt x="194385" y="1135994"/>
                <a:pt x="185029" y="1130388"/>
              </a:cubicBezTo>
              <a:cubicBezTo>
                <a:pt x="170994" y="1121980"/>
                <a:pt x="167252" y="1104228"/>
                <a:pt x="167252" y="1104228"/>
              </a:cubicBezTo>
              <a:cubicBezTo>
                <a:pt x="167252" y="1104228"/>
                <a:pt x="171696" y="1102827"/>
                <a:pt x="177778" y="1102360"/>
              </a:cubicBezTo>
              <a:close/>
              <a:moveTo>
                <a:pt x="381163" y="1102360"/>
              </a:moveTo>
              <a:cubicBezTo>
                <a:pt x="387362" y="1102827"/>
                <a:pt x="391806" y="1104228"/>
                <a:pt x="391806" y="1104228"/>
              </a:cubicBezTo>
              <a:cubicBezTo>
                <a:pt x="391806" y="1104228"/>
                <a:pt x="388063" y="1121980"/>
                <a:pt x="374029" y="1130388"/>
              </a:cubicBezTo>
              <a:cubicBezTo>
                <a:pt x="363737" y="1135994"/>
                <a:pt x="351573" y="1135060"/>
                <a:pt x="345959" y="1133191"/>
              </a:cubicBezTo>
              <a:cubicBezTo>
                <a:pt x="347831" y="1132257"/>
                <a:pt x="350638" y="1131323"/>
                <a:pt x="353444" y="1129454"/>
              </a:cubicBezTo>
              <a:cubicBezTo>
                <a:pt x="365608" y="1121980"/>
                <a:pt x="374964" y="1114506"/>
                <a:pt x="374964" y="1114506"/>
              </a:cubicBezTo>
              <a:cubicBezTo>
                <a:pt x="374964" y="1114506"/>
                <a:pt x="362801" y="1117308"/>
                <a:pt x="350638" y="1124783"/>
              </a:cubicBezTo>
              <a:cubicBezTo>
                <a:pt x="347831" y="1125717"/>
                <a:pt x="345959" y="1127586"/>
                <a:pt x="343152" y="1129454"/>
              </a:cubicBezTo>
              <a:cubicBezTo>
                <a:pt x="345024" y="1123848"/>
                <a:pt x="350638" y="1112637"/>
                <a:pt x="359994" y="1106097"/>
              </a:cubicBezTo>
              <a:cubicBezTo>
                <a:pt x="367012" y="1102360"/>
                <a:pt x="374964" y="1101893"/>
                <a:pt x="381163" y="1102360"/>
              </a:cubicBezTo>
              <a:close/>
              <a:moveTo>
                <a:pt x="560642" y="1102360"/>
              </a:moveTo>
              <a:cubicBezTo>
                <a:pt x="566724" y="1101893"/>
                <a:pt x="574443" y="1102360"/>
                <a:pt x="580993" y="1106097"/>
              </a:cubicBezTo>
              <a:cubicBezTo>
                <a:pt x="591285" y="1112637"/>
                <a:pt x="595963" y="1123848"/>
                <a:pt x="597834" y="1129454"/>
              </a:cubicBezTo>
              <a:cubicBezTo>
                <a:pt x="595963" y="1127586"/>
                <a:pt x="593156" y="1125717"/>
                <a:pt x="591285" y="1124783"/>
              </a:cubicBezTo>
              <a:cubicBezTo>
                <a:pt x="578186" y="1117308"/>
                <a:pt x="566958" y="1114506"/>
                <a:pt x="566958" y="1114506"/>
              </a:cubicBezTo>
              <a:cubicBezTo>
                <a:pt x="566958" y="1114506"/>
                <a:pt x="575379" y="1121980"/>
                <a:pt x="588478" y="1129454"/>
              </a:cubicBezTo>
              <a:cubicBezTo>
                <a:pt x="590349" y="1131323"/>
                <a:pt x="593156" y="1132257"/>
                <a:pt x="595963" y="1133191"/>
              </a:cubicBezTo>
              <a:cubicBezTo>
                <a:pt x="589414" y="1135060"/>
                <a:pt x="577250" y="1135994"/>
                <a:pt x="567894" y="1130388"/>
              </a:cubicBezTo>
              <a:cubicBezTo>
                <a:pt x="553859" y="1121980"/>
                <a:pt x="550117" y="1104228"/>
                <a:pt x="550117" y="1104228"/>
              </a:cubicBezTo>
              <a:cubicBezTo>
                <a:pt x="550117" y="1104228"/>
                <a:pt x="554561" y="1102827"/>
                <a:pt x="560642" y="1102360"/>
              </a:cubicBezTo>
              <a:close/>
              <a:moveTo>
                <a:pt x="764028" y="1102360"/>
              </a:moveTo>
              <a:cubicBezTo>
                <a:pt x="770226" y="1102827"/>
                <a:pt x="774671" y="1104228"/>
                <a:pt x="774671" y="1104228"/>
              </a:cubicBezTo>
              <a:cubicBezTo>
                <a:pt x="774671" y="1104228"/>
                <a:pt x="770928" y="1121980"/>
                <a:pt x="756894" y="1130388"/>
              </a:cubicBezTo>
              <a:cubicBezTo>
                <a:pt x="746601" y="1135994"/>
                <a:pt x="734438" y="1135060"/>
                <a:pt x="728824" y="1133191"/>
              </a:cubicBezTo>
              <a:cubicBezTo>
                <a:pt x="730696" y="1132257"/>
                <a:pt x="733502" y="1131323"/>
                <a:pt x="736309" y="1129454"/>
              </a:cubicBezTo>
              <a:cubicBezTo>
                <a:pt x="748473" y="1121980"/>
                <a:pt x="757829" y="1114506"/>
                <a:pt x="757829" y="1114506"/>
              </a:cubicBezTo>
              <a:cubicBezTo>
                <a:pt x="757829" y="1114506"/>
                <a:pt x="745666" y="1117308"/>
                <a:pt x="733502" y="1124783"/>
              </a:cubicBezTo>
              <a:cubicBezTo>
                <a:pt x="730696" y="1125717"/>
                <a:pt x="728824" y="1127586"/>
                <a:pt x="726017" y="1129454"/>
              </a:cubicBezTo>
              <a:cubicBezTo>
                <a:pt x="727889" y="1123848"/>
                <a:pt x="733502" y="1112637"/>
                <a:pt x="742859" y="1106097"/>
              </a:cubicBezTo>
              <a:cubicBezTo>
                <a:pt x="749876" y="1102360"/>
                <a:pt x="757829" y="1101893"/>
                <a:pt x="764028" y="1102360"/>
              </a:cubicBezTo>
              <a:close/>
              <a:moveTo>
                <a:pt x="943508" y="1102360"/>
              </a:moveTo>
              <a:cubicBezTo>
                <a:pt x="949589" y="1101893"/>
                <a:pt x="957308" y="1102360"/>
                <a:pt x="963858" y="1106097"/>
              </a:cubicBezTo>
              <a:cubicBezTo>
                <a:pt x="974150" y="1112637"/>
                <a:pt x="978828" y="1123848"/>
                <a:pt x="980699" y="1129454"/>
              </a:cubicBezTo>
              <a:cubicBezTo>
                <a:pt x="978828" y="1127586"/>
                <a:pt x="976021" y="1125717"/>
                <a:pt x="974150" y="1124783"/>
              </a:cubicBezTo>
              <a:cubicBezTo>
                <a:pt x="961051" y="1117308"/>
                <a:pt x="949823" y="1114506"/>
                <a:pt x="949823" y="1114506"/>
              </a:cubicBezTo>
              <a:cubicBezTo>
                <a:pt x="949823" y="1114506"/>
                <a:pt x="958244" y="1121980"/>
                <a:pt x="971343" y="1129454"/>
              </a:cubicBezTo>
              <a:cubicBezTo>
                <a:pt x="973214" y="1131323"/>
                <a:pt x="976021" y="1132257"/>
                <a:pt x="978828" y="1133191"/>
              </a:cubicBezTo>
              <a:cubicBezTo>
                <a:pt x="972279" y="1135060"/>
                <a:pt x="960115" y="1135994"/>
                <a:pt x="950759" y="1130388"/>
              </a:cubicBezTo>
              <a:cubicBezTo>
                <a:pt x="936724" y="1121980"/>
                <a:pt x="932982" y="1104228"/>
                <a:pt x="932982" y="1104228"/>
              </a:cubicBezTo>
              <a:cubicBezTo>
                <a:pt x="932982" y="1104228"/>
                <a:pt x="937426" y="1102827"/>
                <a:pt x="943508" y="1102360"/>
              </a:cubicBezTo>
              <a:close/>
              <a:moveTo>
                <a:pt x="1146893" y="1102360"/>
              </a:moveTo>
              <a:cubicBezTo>
                <a:pt x="1153091" y="1102827"/>
                <a:pt x="1157536" y="1104228"/>
                <a:pt x="1157536" y="1104228"/>
              </a:cubicBezTo>
              <a:cubicBezTo>
                <a:pt x="1157536" y="1104228"/>
                <a:pt x="1153793" y="1121980"/>
                <a:pt x="1139759" y="1130388"/>
              </a:cubicBezTo>
              <a:cubicBezTo>
                <a:pt x="1129466" y="1135994"/>
                <a:pt x="1117303" y="1135060"/>
                <a:pt x="1111689" y="1133191"/>
              </a:cubicBezTo>
              <a:cubicBezTo>
                <a:pt x="1113561" y="1132257"/>
                <a:pt x="1116367" y="1131323"/>
                <a:pt x="1119174" y="1129454"/>
              </a:cubicBezTo>
              <a:cubicBezTo>
                <a:pt x="1131338" y="1121980"/>
                <a:pt x="1140694" y="1114506"/>
                <a:pt x="1140694" y="1114506"/>
              </a:cubicBezTo>
              <a:cubicBezTo>
                <a:pt x="1140694" y="1114506"/>
                <a:pt x="1128531" y="1117308"/>
                <a:pt x="1116367" y="1124783"/>
              </a:cubicBezTo>
              <a:cubicBezTo>
                <a:pt x="1113561" y="1125717"/>
                <a:pt x="1111689" y="1127586"/>
                <a:pt x="1108882" y="1129454"/>
              </a:cubicBezTo>
              <a:cubicBezTo>
                <a:pt x="1110754" y="1123848"/>
                <a:pt x="1116367" y="1112637"/>
                <a:pt x="1125724" y="1106097"/>
              </a:cubicBezTo>
              <a:cubicBezTo>
                <a:pt x="1132741" y="1102360"/>
                <a:pt x="1140694" y="1101893"/>
                <a:pt x="1146893" y="1102360"/>
              </a:cubicBezTo>
              <a:close/>
              <a:moveTo>
                <a:pt x="1326372" y="1102360"/>
              </a:moveTo>
              <a:cubicBezTo>
                <a:pt x="1332454" y="1101893"/>
                <a:pt x="1340173" y="1102360"/>
                <a:pt x="1346723" y="1106097"/>
              </a:cubicBezTo>
              <a:cubicBezTo>
                <a:pt x="1357015" y="1112637"/>
                <a:pt x="1361693" y="1123848"/>
                <a:pt x="1363564" y="1129454"/>
              </a:cubicBezTo>
              <a:cubicBezTo>
                <a:pt x="1361693" y="1127586"/>
                <a:pt x="1358886" y="1125717"/>
                <a:pt x="1357015" y="1124783"/>
              </a:cubicBezTo>
              <a:cubicBezTo>
                <a:pt x="1343916" y="1117308"/>
                <a:pt x="1332688" y="1114506"/>
                <a:pt x="1332688" y="1114506"/>
              </a:cubicBezTo>
              <a:cubicBezTo>
                <a:pt x="1332688" y="1114506"/>
                <a:pt x="1341109" y="1121980"/>
                <a:pt x="1354208" y="1129454"/>
              </a:cubicBezTo>
              <a:cubicBezTo>
                <a:pt x="1356079" y="1131323"/>
                <a:pt x="1358886" y="1132257"/>
                <a:pt x="1361693" y="1133191"/>
              </a:cubicBezTo>
              <a:cubicBezTo>
                <a:pt x="1355144" y="1135060"/>
                <a:pt x="1342980" y="1135994"/>
                <a:pt x="1333624" y="1130388"/>
              </a:cubicBezTo>
              <a:cubicBezTo>
                <a:pt x="1319589" y="1121980"/>
                <a:pt x="1315847" y="1104228"/>
                <a:pt x="1315847" y="1104228"/>
              </a:cubicBezTo>
              <a:cubicBezTo>
                <a:pt x="1315847" y="1104228"/>
                <a:pt x="1320291" y="1102827"/>
                <a:pt x="1326372" y="1102360"/>
              </a:cubicBezTo>
              <a:close/>
              <a:moveTo>
                <a:pt x="1529758" y="1102360"/>
              </a:moveTo>
              <a:cubicBezTo>
                <a:pt x="1535956" y="1102827"/>
                <a:pt x="1540401" y="1104228"/>
                <a:pt x="1540401" y="1104228"/>
              </a:cubicBezTo>
              <a:cubicBezTo>
                <a:pt x="1540401" y="1104228"/>
                <a:pt x="1536658" y="1121980"/>
                <a:pt x="1522624" y="1130388"/>
              </a:cubicBezTo>
              <a:cubicBezTo>
                <a:pt x="1512331" y="1135994"/>
                <a:pt x="1500168" y="1135060"/>
                <a:pt x="1494554" y="1133191"/>
              </a:cubicBezTo>
              <a:cubicBezTo>
                <a:pt x="1496426" y="1132257"/>
                <a:pt x="1499232" y="1131323"/>
                <a:pt x="1502039" y="1129454"/>
              </a:cubicBezTo>
              <a:cubicBezTo>
                <a:pt x="1514203" y="1121980"/>
                <a:pt x="1523559" y="1114506"/>
                <a:pt x="1523559" y="1114506"/>
              </a:cubicBezTo>
              <a:cubicBezTo>
                <a:pt x="1523559" y="1114506"/>
                <a:pt x="1511396" y="1117308"/>
                <a:pt x="1499232" y="1124783"/>
              </a:cubicBezTo>
              <a:cubicBezTo>
                <a:pt x="1496426" y="1125717"/>
                <a:pt x="1494554" y="1127586"/>
                <a:pt x="1491747" y="1129454"/>
              </a:cubicBezTo>
              <a:cubicBezTo>
                <a:pt x="1493619" y="1123848"/>
                <a:pt x="1499232" y="1112637"/>
                <a:pt x="1508589" y="1106097"/>
              </a:cubicBezTo>
              <a:cubicBezTo>
                <a:pt x="1515606" y="1102360"/>
                <a:pt x="1523559" y="1101893"/>
                <a:pt x="1529758" y="1102360"/>
              </a:cubicBezTo>
              <a:close/>
              <a:moveTo>
                <a:pt x="1709236" y="1102360"/>
              </a:moveTo>
              <a:cubicBezTo>
                <a:pt x="1715318" y="1101893"/>
                <a:pt x="1723037" y="1102360"/>
                <a:pt x="1729587" y="1106097"/>
              </a:cubicBezTo>
              <a:cubicBezTo>
                <a:pt x="1739879" y="1112637"/>
                <a:pt x="1744557" y="1123848"/>
                <a:pt x="1746428" y="1129454"/>
              </a:cubicBezTo>
              <a:cubicBezTo>
                <a:pt x="1744557" y="1127586"/>
                <a:pt x="1741750" y="1125717"/>
                <a:pt x="1739879" y="1124783"/>
              </a:cubicBezTo>
              <a:cubicBezTo>
                <a:pt x="1726780" y="1117308"/>
                <a:pt x="1715552" y="1114506"/>
                <a:pt x="1715552" y="1114506"/>
              </a:cubicBezTo>
              <a:cubicBezTo>
                <a:pt x="1715552" y="1114506"/>
                <a:pt x="1723973" y="1121980"/>
                <a:pt x="1737072" y="1129454"/>
              </a:cubicBezTo>
              <a:cubicBezTo>
                <a:pt x="1738943" y="1131323"/>
                <a:pt x="1741750" y="1132257"/>
                <a:pt x="1744557" y="1133191"/>
              </a:cubicBezTo>
              <a:cubicBezTo>
                <a:pt x="1738008" y="1135060"/>
                <a:pt x="1725844" y="1135994"/>
                <a:pt x="1716488" y="1130388"/>
              </a:cubicBezTo>
              <a:cubicBezTo>
                <a:pt x="1702453" y="1121980"/>
                <a:pt x="1698711" y="1104228"/>
                <a:pt x="1698711" y="1104228"/>
              </a:cubicBezTo>
              <a:cubicBezTo>
                <a:pt x="1698711" y="1104228"/>
                <a:pt x="1703155" y="1102827"/>
                <a:pt x="1709236" y="1102360"/>
              </a:cubicBezTo>
              <a:close/>
              <a:moveTo>
                <a:pt x="1912622" y="1102360"/>
              </a:moveTo>
              <a:cubicBezTo>
                <a:pt x="1918820" y="1102827"/>
                <a:pt x="1923265" y="1104228"/>
                <a:pt x="1923265" y="1104228"/>
              </a:cubicBezTo>
              <a:cubicBezTo>
                <a:pt x="1923265" y="1104228"/>
                <a:pt x="1919522" y="1121980"/>
                <a:pt x="1905488" y="1130388"/>
              </a:cubicBezTo>
              <a:cubicBezTo>
                <a:pt x="1895195" y="1135994"/>
                <a:pt x="1883032" y="1135060"/>
                <a:pt x="1877418" y="1133191"/>
              </a:cubicBezTo>
              <a:cubicBezTo>
                <a:pt x="1879290" y="1132257"/>
                <a:pt x="1882096" y="1131323"/>
                <a:pt x="1884903" y="1129454"/>
              </a:cubicBezTo>
              <a:cubicBezTo>
                <a:pt x="1897067" y="1121980"/>
                <a:pt x="1906423" y="1114506"/>
                <a:pt x="1906423" y="1114506"/>
              </a:cubicBezTo>
              <a:cubicBezTo>
                <a:pt x="1906423" y="1114506"/>
                <a:pt x="1894260" y="1117308"/>
                <a:pt x="1882096" y="1124783"/>
              </a:cubicBezTo>
              <a:cubicBezTo>
                <a:pt x="1879290" y="1125717"/>
                <a:pt x="1877418" y="1127586"/>
                <a:pt x="1874611" y="1129454"/>
              </a:cubicBezTo>
              <a:cubicBezTo>
                <a:pt x="1876483" y="1123848"/>
                <a:pt x="1882096" y="1112637"/>
                <a:pt x="1891453" y="1106097"/>
              </a:cubicBezTo>
              <a:cubicBezTo>
                <a:pt x="1898470" y="1102360"/>
                <a:pt x="1906423" y="1101893"/>
                <a:pt x="1912622" y="1102360"/>
              </a:cubicBezTo>
              <a:close/>
              <a:moveTo>
                <a:pt x="2092101" y="1102360"/>
              </a:moveTo>
              <a:cubicBezTo>
                <a:pt x="2098183" y="1101893"/>
                <a:pt x="2105902" y="1102360"/>
                <a:pt x="2112452" y="1106097"/>
              </a:cubicBezTo>
              <a:cubicBezTo>
                <a:pt x="2122744" y="1112637"/>
                <a:pt x="2127422" y="1123848"/>
                <a:pt x="2129293" y="1129454"/>
              </a:cubicBezTo>
              <a:cubicBezTo>
                <a:pt x="2127422" y="1127586"/>
                <a:pt x="2124615" y="1125717"/>
                <a:pt x="2122744" y="1124783"/>
              </a:cubicBezTo>
              <a:cubicBezTo>
                <a:pt x="2109645" y="1117308"/>
                <a:pt x="2098417" y="1114506"/>
                <a:pt x="2098417" y="1114506"/>
              </a:cubicBezTo>
              <a:cubicBezTo>
                <a:pt x="2098417" y="1114506"/>
                <a:pt x="2106838" y="1121980"/>
                <a:pt x="2119937" y="1129454"/>
              </a:cubicBezTo>
              <a:cubicBezTo>
                <a:pt x="2121808" y="1131323"/>
                <a:pt x="2124615" y="1132257"/>
                <a:pt x="2127422" y="1133191"/>
              </a:cubicBezTo>
              <a:cubicBezTo>
                <a:pt x="2120873" y="1135060"/>
                <a:pt x="2108709" y="1135994"/>
                <a:pt x="2099353" y="1130388"/>
              </a:cubicBezTo>
              <a:cubicBezTo>
                <a:pt x="2085318" y="1121980"/>
                <a:pt x="2081576" y="1104228"/>
                <a:pt x="2081576" y="1104228"/>
              </a:cubicBezTo>
              <a:cubicBezTo>
                <a:pt x="2081576" y="1104228"/>
                <a:pt x="2086020" y="1102827"/>
                <a:pt x="2092101" y="1102360"/>
              </a:cubicBezTo>
              <a:close/>
              <a:moveTo>
                <a:pt x="2295487" y="1102360"/>
              </a:moveTo>
              <a:cubicBezTo>
                <a:pt x="2301685" y="1102827"/>
                <a:pt x="2306130" y="1104228"/>
                <a:pt x="2306130" y="1104228"/>
              </a:cubicBezTo>
              <a:cubicBezTo>
                <a:pt x="2306130" y="1104228"/>
                <a:pt x="2302387" y="1121980"/>
                <a:pt x="2288353" y="1130388"/>
              </a:cubicBezTo>
              <a:cubicBezTo>
                <a:pt x="2278060" y="1135994"/>
                <a:pt x="2265897" y="1135060"/>
                <a:pt x="2260283" y="1133191"/>
              </a:cubicBezTo>
              <a:cubicBezTo>
                <a:pt x="2262155" y="1132257"/>
                <a:pt x="2264961" y="1131323"/>
                <a:pt x="2267768" y="1129454"/>
              </a:cubicBezTo>
              <a:cubicBezTo>
                <a:pt x="2279932" y="1121980"/>
                <a:pt x="2289288" y="1114506"/>
                <a:pt x="2289288" y="1114506"/>
              </a:cubicBezTo>
              <a:cubicBezTo>
                <a:pt x="2289288" y="1114506"/>
                <a:pt x="2277125" y="1117308"/>
                <a:pt x="2264961" y="1124783"/>
              </a:cubicBezTo>
              <a:cubicBezTo>
                <a:pt x="2262155" y="1125717"/>
                <a:pt x="2260283" y="1127586"/>
                <a:pt x="2257476" y="1129454"/>
              </a:cubicBezTo>
              <a:cubicBezTo>
                <a:pt x="2259348" y="1123848"/>
                <a:pt x="2264961" y="1112637"/>
                <a:pt x="2274318" y="1106097"/>
              </a:cubicBezTo>
              <a:cubicBezTo>
                <a:pt x="2281335" y="1102360"/>
                <a:pt x="2289288" y="1101893"/>
                <a:pt x="2295487" y="1102360"/>
              </a:cubicBezTo>
              <a:close/>
              <a:moveTo>
                <a:pt x="2474966" y="1102360"/>
              </a:moveTo>
              <a:cubicBezTo>
                <a:pt x="2481048" y="1101893"/>
                <a:pt x="2488767" y="1102360"/>
                <a:pt x="2495317" y="1106097"/>
              </a:cubicBezTo>
              <a:cubicBezTo>
                <a:pt x="2505609" y="1112637"/>
                <a:pt x="2510287" y="1123848"/>
                <a:pt x="2512158" y="1129454"/>
              </a:cubicBezTo>
              <a:cubicBezTo>
                <a:pt x="2510287" y="1127586"/>
                <a:pt x="2507480" y="1125717"/>
                <a:pt x="2505609" y="1124783"/>
              </a:cubicBezTo>
              <a:cubicBezTo>
                <a:pt x="2492510" y="1117308"/>
                <a:pt x="2481282" y="1114506"/>
                <a:pt x="2481282" y="1114506"/>
              </a:cubicBezTo>
              <a:cubicBezTo>
                <a:pt x="2481282" y="1114506"/>
                <a:pt x="2489703" y="1121980"/>
                <a:pt x="2502802" y="1129454"/>
              </a:cubicBezTo>
              <a:cubicBezTo>
                <a:pt x="2504673" y="1131323"/>
                <a:pt x="2507480" y="1132257"/>
                <a:pt x="2510287" y="1133191"/>
              </a:cubicBezTo>
              <a:cubicBezTo>
                <a:pt x="2503738" y="1135060"/>
                <a:pt x="2491574" y="1135994"/>
                <a:pt x="2482218" y="1130388"/>
              </a:cubicBezTo>
              <a:cubicBezTo>
                <a:pt x="2468183" y="1121980"/>
                <a:pt x="2464441" y="1104228"/>
                <a:pt x="2464441" y="1104228"/>
              </a:cubicBezTo>
              <a:cubicBezTo>
                <a:pt x="2464441" y="1104228"/>
                <a:pt x="2468885" y="1102827"/>
                <a:pt x="2474966" y="1102360"/>
              </a:cubicBezTo>
              <a:close/>
              <a:moveTo>
                <a:pt x="2678352" y="1102360"/>
              </a:moveTo>
              <a:cubicBezTo>
                <a:pt x="2684550" y="1102827"/>
                <a:pt x="2688995" y="1104228"/>
                <a:pt x="2688995" y="1104228"/>
              </a:cubicBezTo>
              <a:cubicBezTo>
                <a:pt x="2688995" y="1104228"/>
                <a:pt x="2685252" y="1121980"/>
                <a:pt x="2671217" y="1130388"/>
              </a:cubicBezTo>
              <a:cubicBezTo>
                <a:pt x="2660925" y="1135994"/>
                <a:pt x="2648762" y="1135060"/>
                <a:pt x="2643148" y="1133191"/>
              </a:cubicBezTo>
              <a:cubicBezTo>
                <a:pt x="2645019" y="1132257"/>
                <a:pt x="2647826" y="1131323"/>
                <a:pt x="2650633" y="1129454"/>
              </a:cubicBezTo>
              <a:cubicBezTo>
                <a:pt x="2662796" y="1121980"/>
                <a:pt x="2672153" y="1114506"/>
                <a:pt x="2672153" y="1114506"/>
              </a:cubicBezTo>
              <a:cubicBezTo>
                <a:pt x="2672153" y="1114506"/>
                <a:pt x="2659990" y="1117308"/>
                <a:pt x="2647826" y="1124783"/>
              </a:cubicBezTo>
              <a:cubicBezTo>
                <a:pt x="2645019" y="1125717"/>
                <a:pt x="2643148" y="1127586"/>
                <a:pt x="2640341" y="1129454"/>
              </a:cubicBezTo>
              <a:cubicBezTo>
                <a:pt x="2642212" y="1123848"/>
                <a:pt x="2647826" y="1112637"/>
                <a:pt x="2657183" y="1106097"/>
              </a:cubicBezTo>
              <a:cubicBezTo>
                <a:pt x="2664200" y="1102360"/>
                <a:pt x="2672153" y="1101893"/>
                <a:pt x="2678352" y="1102360"/>
              </a:cubicBezTo>
              <a:close/>
              <a:moveTo>
                <a:pt x="2857831" y="1102360"/>
              </a:moveTo>
              <a:cubicBezTo>
                <a:pt x="2863913" y="1101893"/>
                <a:pt x="2871632" y="1102360"/>
                <a:pt x="2878182" y="1106097"/>
              </a:cubicBezTo>
              <a:cubicBezTo>
                <a:pt x="2888473" y="1112637"/>
                <a:pt x="2893151" y="1123848"/>
                <a:pt x="2895023" y="1129454"/>
              </a:cubicBezTo>
              <a:cubicBezTo>
                <a:pt x="2893151" y="1127586"/>
                <a:pt x="2890345" y="1125717"/>
                <a:pt x="2888473" y="1124783"/>
              </a:cubicBezTo>
              <a:cubicBezTo>
                <a:pt x="2875375" y="1117308"/>
                <a:pt x="2864146" y="1114506"/>
                <a:pt x="2864146" y="1114506"/>
              </a:cubicBezTo>
              <a:cubicBezTo>
                <a:pt x="2864146" y="1114506"/>
                <a:pt x="2872567" y="1121980"/>
                <a:pt x="2885667" y="1129454"/>
              </a:cubicBezTo>
              <a:cubicBezTo>
                <a:pt x="2887538" y="1131323"/>
                <a:pt x="2890345" y="1132257"/>
                <a:pt x="2893151" y="1133191"/>
              </a:cubicBezTo>
              <a:cubicBezTo>
                <a:pt x="2886602" y="1135060"/>
                <a:pt x="2874439" y="1135994"/>
                <a:pt x="2865083" y="1130388"/>
              </a:cubicBezTo>
              <a:cubicBezTo>
                <a:pt x="2851048" y="1121980"/>
                <a:pt x="2847305" y="1104228"/>
                <a:pt x="2847305" y="1104228"/>
              </a:cubicBezTo>
              <a:cubicBezTo>
                <a:pt x="2847305" y="1104228"/>
                <a:pt x="2851749" y="1102827"/>
                <a:pt x="2857831" y="1102360"/>
              </a:cubicBezTo>
              <a:close/>
              <a:moveTo>
                <a:pt x="3061216" y="1102360"/>
              </a:moveTo>
              <a:cubicBezTo>
                <a:pt x="3067415" y="1102827"/>
                <a:pt x="3071859" y="1104228"/>
                <a:pt x="3071859" y="1104228"/>
              </a:cubicBezTo>
              <a:cubicBezTo>
                <a:pt x="3071859" y="1104228"/>
                <a:pt x="3068117" y="1121980"/>
                <a:pt x="3054082" y="1130388"/>
              </a:cubicBezTo>
              <a:cubicBezTo>
                <a:pt x="3043790" y="1135994"/>
                <a:pt x="3031627" y="1135060"/>
                <a:pt x="3026013" y="1133191"/>
              </a:cubicBezTo>
              <a:cubicBezTo>
                <a:pt x="3027884" y="1132257"/>
                <a:pt x="3030691" y="1131323"/>
                <a:pt x="3033498" y="1129454"/>
              </a:cubicBezTo>
              <a:cubicBezTo>
                <a:pt x="3045662" y="1121980"/>
                <a:pt x="3055018" y="1114506"/>
                <a:pt x="3055018" y="1114506"/>
              </a:cubicBezTo>
              <a:cubicBezTo>
                <a:pt x="3055018" y="1114506"/>
                <a:pt x="3042855" y="1117308"/>
                <a:pt x="3030691" y="1124783"/>
              </a:cubicBezTo>
              <a:cubicBezTo>
                <a:pt x="3027884" y="1125717"/>
                <a:pt x="3026013" y="1127586"/>
                <a:pt x="3023206" y="1129454"/>
              </a:cubicBezTo>
              <a:cubicBezTo>
                <a:pt x="3025077" y="1123848"/>
                <a:pt x="3030691" y="1112637"/>
                <a:pt x="3040048" y="1106097"/>
              </a:cubicBezTo>
              <a:cubicBezTo>
                <a:pt x="3047065" y="1102360"/>
                <a:pt x="3055018" y="1101893"/>
                <a:pt x="3061216" y="1102360"/>
              </a:cubicBezTo>
              <a:close/>
              <a:moveTo>
                <a:pt x="3240696" y="1102360"/>
              </a:moveTo>
              <a:cubicBezTo>
                <a:pt x="3246778" y="1101893"/>
                <a:pt x="3254497" y="1102360"/>
                <a:pt x="3261047" y="1106097"/>
              </a:cubicBezTo>
              <a:cubicBezTo>
                <a:pt x="3271339" y="1112637"/>
                <a:pt x="3276017" y="1123848"/>
                <a:pt x="3277888" y="1129454"/>
              </a:cubicBezTo>
              <a:cubicBezTo>
                <a:pt x="3276017" y="1127586"/>
                <a:pt x="3273210" y="1125717"/>
                <a:pt x="3271339" y="1124783"/>
              </a:cubicBezTo>
              <a:cubicBezTo>
                <a:pt x="3258240" y="1117308"/>
                <a:pt x="3247012" y="1114506"/>
                <a:pt x="3247012" y="1114506"/>
              </a:cubicBezTo>
              <a:cubicBezTo>
                <a:pt x="3247012" y="1114506"/>
                <a:pt x="3255432" y="1121980"/>
                <a:pt x="3268531" y="1129454"/>
              </a:cubicBezTo>
              <a:cubicBezTo>
                <a:pt x="3270403" y="1131323"/>
                <a:pt x="3273210" y="1132257"/>
                <a:pt x="3276017" y="1133191"/>
              </a:cubicBezTo>
              <a:cubicBezTo>
                <a:pt x="3269467" y="1135060"/>
                <a:pt x="3257304" y="1135994"/>
                <a:pt x="3247947" y="1130388"/>
              </a:cubicBezTo>
              <a:cubicBezTo>
                <a:pt x="3233913" y="1121980"/>
                <a:pt x="3230170" y="1104228"/>
                <a:pt x="3230170" y="1104228"/>
              </a:cubicBezTo>
              <a:cubicBezTo>
                <a:pt x="3230170" y="1104228"/>
                <a:pt x="3234614" y="1102827"/>
                <a:pt x="3240696" y="1102360"/>
              </a:cubicBezTo>
              <a:close/>
              <a:moveTo>
                <a:pt x="3444082" y="1102360"/>
              </a:moveTo>
              <a:cubicBezTo>
                <a:pt x="3450280" y="1102827"/>
                <a:pt x="3454724" y="1104228"/>
                <a:pt x="3454724" y="1104228"/>
              </a:cubicBezTo>
              <a:cubicBezTo>
                <a:pt x="3454724" y="1104228"/>
                <a:pt x="3450982" y="1121980"/>
                <a:pt x="3436947" y="1130388"/>
              </a:cubicBezTo>
              <a:cubicBezTo>
                <a:pt x="3426655" y="1135994"/>
                <a:pt x="3414492" y="1135060"/>
                <a:pt x="3408878" y="1133191"/>
              </a:cubicBezTo>
              <a:cubicBezTo>
                <a:pt x="3410749" y="1132257"/>
                <a:pt x="3413556" y="1131323"/>
                <a:pt x="3416363" y="1129454"/>
              </a:cubicBezTo>
              <a:cubicBezTo>
                <a:pt x="3428527" y="1121980"/>
                <a:pt x="3437883" y="1114506"/>
                <a:pt x="3437883" y="1114506"/>
              </a:cubicBezTo>
              <a:cubicBezTo>
                <a:pt x="3437883" y="1114506"/>
                <a:pt x="3425719" y="1117308"/>
                <a:pt x="3413556" y="1124783"/>
              </a:cubicBezTo>
              <a:cubicBezTo>
                <a:pt x="3410749" y="1125717"/>
                <a:pt x="3408878" y="1127586"/>
                <a:pt x="3406071" y="1129454"/>
              </a:cubicBezTo>
              <a:cubicBezTo>
                <a:pt x="3407943" y="1123848"/>
                <a:pt x="3413556" y="1112637"/>
                <a:pt x="3422913" y="1106097"/>
              </a:cubicBezTo>
              <a:cubicBezTo>
                <a:pt x="3429930" y="1102360"/>
                <a:pt x="3437883" y="1101893"/>
                <a:pt x="3444082" y="1102360"/>
              </a:cubicBezTo>
              <a:close/>
              <a:moveTo>
                <a:pt x="3623557" y="1102360"/>
              </a:moveTo>
              <a:cubicBezTo>
                <a:pt x="3629638" y="1101893"/>
                <a:pt x="3637359" y="1102360"/>
                <a:pt x="3643909" y="1106097"/>
              </a:cubicBezTo>
              <a:cubicBezTo>
                <a:pt x="3654201" y="1112637"/>
                <a:pt x="3658881" y="1123848"/>
                <a:pt x="3660751" y="1129454"/>
              </a:cubicBezTo>
              <a:cubicBezTo>
                <a:pt x="3658881" y="1127586"/>
                <a:pt x="3656071" y="1125717"/>
                <a:pt x="3654201" y="1124783"/>
              </a:cubicBezTo>
              <a:cubicBezTo>
                <a:pt x="3641100" y="1117308"/>
                <a:pt x="3629876" y="1114506"/>
                <a:pt x="3629876" y="1114506"/>
              </a:cubicBezTo>
              <a:cubicBezTo>
                <a:pt x="3629876" y="1114506"/>
                <a:pt x="3638297" y="1121980"/>
                <a:pt x="3651396" y="1129454"/>
              </a:cubicBezTo>
              <a:cubicBezTo>
                <a:pt x="3653268" y="1131323"/>
                <a:pt x="3656071" y="1132257"/>
                <a:pt x="3658881" y="1133191"/>
              </a:cubicBezTo>
              <a:cubicBezTo>
                <a:pt x="3652330" y="1135060"/>
                <a:pt x="3640168" y="1135994"/>
                <a:pt x="3630808" y="1130388"/>
              </a:cubicBezTo>
              <a:cubicBezTo>
                <a:pt x="3616776" y="1121980"/>
                <a:pt x="3613035" y="1104228"/>
                <a:pt x="3613035" y="1104228"/>
              </a:cubicBezTo>
              <a:cubicBezTo>
                <a:pt x="3613035" y="1104228"/>
                <a:pt x="3617476" y="1102827"/>
                <a:pt x="3623557" y="1102360"/>
              </a:cubicBezTo>
              <a:close/>
              <a:moveTo>
                <a:pt x="3826946" y="1102360"/>
              </a:moveTo>
              <a:cubicBezTo>
                <a:pt x="3833142" y="1102827"/>
                <a:pt x="3837589" y="1104228"/>
                <a:pt x="3837589" y="1104228"/>
              </a:cubicBezTo>
              <a:cubicBezTo>
                <a:pt x="3837589" y="1104228"/>
                <a:pt x="3833842" y="1121980"/>
                <a:pt x="3819810" y="1130388"/>
              </a:cubicBezTo>
              <a:cubicBezTo>
                <a:pt x="3809519" y="1135994"/>
                <a:pt x="3797356" y="1135060"/>
                <a:pt x="3791743" y="1133191"/>
              </a:cubicBezTo>
              <a:cubicBezTo>
                <a:pt x="3793613" y="1132257"/>
                <a:pt x="3796418" y="1131323"/>
                <a:pt x="3799228" y="1129454"/>
              </a:cubicBezTo>
              <a:cubicBezTo>
                <a:pt x="3811389" y="1121980"/>
                <a:pt x="3820748" y="1114506"/>
                <a:pt x="3820748" y="1114506"/>
              </a:cubicBezTo>
              <a:cubicBezTo>
                <a:pt x="3820748" y="1114506"/>
                <a:pt x="3808580" y="1117308"/>
                <a:pt x="3796418" y="1124783"/>
              </a:cubicBezTo>
              <a:cubicBezTo>
                <a:pt x="3793613" y="1125717"/>
                <a:pt x="3791743" y="1127586"/>
                <a:pt x="3788935" y="1129454"/>
              </a:cubicBezTo>
              <a:cubicBezTo>
                <a:pt x="3790807" y="1123848"/>
                <a:pt x="3796418" y="1112637"/>
                <a:pt x="3805777" y="1106097"/>
              </a:cubicBezTo>
              <a:cubicBezTo>
                <a:pt x="3812790" y="1102360"/>
                <a:pt x="3820748" y="1101893"/>
                <a:pt x="3826946" y="1102360"/>
              </a:cubicBezTo>
              <a:close/>
              <a:moveTo>
                <a:pt x="240232" y="1101426"/>
              </a:moveTo>
              <a:cubicBezTo>
                <a:pt x="240232" y="1101426"/>
                <a:pt x="248653" y="1103294"/>
                <a:pt x="252395" y="1109834"/>
              </a:cubicBezTo>
              <a:cubicBezTo>
                <a:pt x="254266" y="1113571"/>
                <a:pt x="254266" y="1119177"/>
                <a:pt x="253331" y="1121980"/>
              </a:cubicBezTo>
              <a:cubicBezTo>
                <a:pt x="253331" y="1121046"/>
                <a:pt x="252395" y="1120111"/>
                <a:pt x="251459" y="1118243"/>
              </a:cubicBezTo>
              <a:cubicBezTo>
                <a:pt x="248653" y="1113571"/>
                <a:pt x="244910" y="1108900"/>
                <a:pt x="244910" y="1108900"/>
              </a:cubicBezTo>
              <a:cubicBezTo>
                <a:pt x="244910" y="1108900"/>
                <a:pt x="246781" y="1114506"/>
                <a:pt x="249588" y="1120111"/>
              </a:cubicBezTo>
              <a:cubicBezTo>
                <a:pt x="250524" y="1121046"/>
                <a:pt x="250524" y="1121980"/>
                <a:pt x="251459" y="1122914"/>
              </a:cubicBezTo>
              <a:cubicBezTo>
                <a:pt x="248653" y="1121980"/>
                <a:pt x="243974" y="1120111"/>
                <a:pt x="241167" y="1115440"/>
              </a:cubicBezTo>
              <a:cubicBezTo>
                <a:pt x="238360" y="1109834"/>
                <a:pt x="240232" y="1101426"/>
                <a:pt x="240232" y="1101426"/>
              </a:cubicBezTo>
              <a:close/>
              <a:moveTo>
                <a:pt x="318826" y="1101426"/>
              </a:moveTo>
              <a:cubicBezTo>
                <a:pt x="318826" y="1101426"/>
                <a:pt x="320697" y="1109834"/>
                <a:pt x="316954" y="1115440"/>
              </a:cubicBezTo>
              <a:cubicBezTo>
                <a:pt x="315083" y="1120111"/>
                <a:pt x="309469" y="1121980"/>
                <a:pt x="306662" y="1122914"/>
              </a:cubicBezTo>
              <a:cubicBezTo>
                <a:pt x="307598" y="1121980"/>
                <a:pt x="308534" y="1121046"/>
                <a:pt x="309469" y="1120111"/>
              </a:cubicBezTo>
              <a:cubicBezTo>
                <a:pt x="312276" y="1114506"/>
                <a:pt x="314148" y="1108900"/>
                <a:pt x="314148" y="1108900"/>
              </a:cubicBezTo>
              <a:cubicBezTo>
                <a:pt x="314148" y="1108900"/>
                <a:pt x="310405" y="1113571"/>
                <a:pt x="306662" y="1118243"/>
              </a:cubicBezTo>
              <a:cubicBezTo>
                <a:pt x="306662" y="1120111"/>
                <a:pt x="305727" y="1121046"/>
                <a:pt x="304791" y="1121980"/>
              </a:cubicBezTo>
              <a:cubicBezTo>
                <a:pt x="304791" y="1119177"/>
                <a:pt x="303855" y="1113571"/>
                <a:pt x="306662" y="1109834"/>
              </a:cubicBezTo>
              <a:cubicBezTo>
                <a:pt x="310405" y="1103294"/>
                <a:pt x="318826" y="1101426"/>
                <a:pt x="318826" y="1101426"/>
              </a:cubicBezTo>
              <a:close/>
              <a:moveTo>
                <a:pt x="353444" y="1101426"/>
              </a:moveTo>
              <a:cubicBezTo>
                <a:pt x="306662" y="1145337"/>
                <a:pt x="314148" y="1210737"/>
                <a:pt x="314148" y="1210737"/>
              </a:cubicBezTo>
              <a:cubicBezTo>
                <a:pt x="314148" y="1210737"/>
                <a:pt x="382449" y="1182709"/>
                <a:pt x="444202" y="1206066"/>
              </a:cubicBezTo>
              <a:cubicBezTo>
                <a:pt x="420811" y="1205132"/>
                <a:pt x="400227" y="1208869"/>
                <a:pt x="381514" y="1214474"/>
              </a:cubicBezTo>
              <a:cubicBezTo>
                <a:pt x="388999" y="1222883"/>
                <a:pt x="391806" y="1234095"/>
                <a:pt x="391806" y="1234095"/>
              </a:cubicBezTo>
              <a:cubicBezTo>
                <a:pt x="391806" y="1234095"/>
                <a:pt x="374029" y="1239700"/>
                <a:pt x="359994" y="1231292"/>
              </a:cubicBezTo>
              <a:cubicBezTo>
                <a:pt x="358123" y="1230357"/>
                <a:pt x="355316" y="1228489"/>
                <a:pt x="353444" y="1226620"/>
              </a:cubicBezTo>
              <a:cubicBezTo>
                <a:pt x="329118" y="1238766"/>
                <a:pt x="313212" y="1254649"/>
                <a:pt x="306662" y="1266795"/>
              </a:cubicBezTo>
              <a:cubicBezTo>
                <a:pt x="295435" y="1291086"/>
                <a:pt x="327247" y="1406938"/>
                <a:pt x="327247" y="1406938"/>
              </a:cubicBezTo>
              <a:lnTo>
                <a:pt x="230875" y="1406938"/>
              </a:lnTo>
              <a:cubicBezTo>
                <a:pt x="230875" y="1406938"/>
                <a:pt x="263623" y="1288283"/>
                <a:pt x="260816" y="1266795"/>
              </a:cubicBezTo>
              <a:cubicBezTo>
                <a:pt x="259880" y="1256050"/>
                <a:pt x="253799" y="1236897"/>
                <a:pt x="237893" y="1220664"/>
              </a:cubicBezTo>
              <a:lnTo>
                <a:pt x="212839" y="1204327"/>
              </a:lnTo>
              <a:lnTo>
                <a:pt x="205613" y="1207934"/>
              </a:lnTo>
              <a:cubicBezTo>
                <a:pt x="192514" y="1215409"/>
                <a:pt x="184093" y="1223817"/>
                <a:pt x="184093" y="1223817"/>
              </a:cubicBezTo>
              <a:cubicBezTo>
                <a:pt x="184093" y="1223817"/>
                <a:pt x="195321" y="1220080"/>
                <a:pt x="208420" y="1213540"/>
              </a:cubicBezTo>
              <a:cubicBezTo>
                <a:pt x="210291" y="1211672"/>
                <a:pt x="213098" y="1209803"/>
                <a:pt x="214969" y="1208869"/>
              </a:cubicBezTo>
              <a:cubicBezTo>
                <a:pt x="213098" y="1214474"/>
                <a:pt x="208420" y="1225686"/>
                <a:pt x="198128" y="1231292"/>
              </a:cubicBezTo>
              <a:cubicBezTo>
                <a:pt x="185029" y="1239700"/>
                <a:pt x="167252" y="1234095"/>
                <a:pt x="167252" y="1234095"/>
              </a:cubicBezTo>
              <a:cubicBezTo>
                <a:pt x="167252" y="1234095"/>
                <a:pt x="170994" y="1215409"/>
                <a:pt x="185029" y="1207934"/>
              </a:cubicBezTo>
              <a:cubicBezTo>
                <a:pt x="189707" y="1205132"/>
                <a:pt x="195087" y="1203964"/>
                <a:pt x="200116" y="1203613"/>
              </a:cubicBezTo>
              <a:lnTo>
                <a:pt x="212606" y="1204175"/>
              </a:lnTo>
              <a:lnTo>
                <a:pt x="206081" y="1199920"/>
              </a:lnTo>
              <a:cubicBezTo>
                <a:pt x="192631" y="1194679"/>
                <a:pt x="176140" y="1191584"/>
                <a:pt x="156024" y="1192052"/>
              </a:cubicBezTo>
              <a:cubicBezTo>
                <a:pt x="196257" y="1177103"/>
                <a:pt x="240232" y="1194854"/>
                <a:pt x="240232" y="1194854"/>
              </a:cubicBezTo>
              <a:cubicBezTo>
                <a:pt x="240232" y="1194854"/>
                <a:pt x="243974" y="1152811"/>
                <a:pt x="214034" y="1124783"/>
              </a:cubicBezTo>
              <a:cubicBezTo>
                <a:pt x="246781" y="1143469"/>
                <a:pt x="264558" y="1191117"/>
                <a:pt x="272979" y="1223817"/>
              </a:cubicBezTo>
              <a:cubicBezTo>
                <a:pt x="287950" y="1178037"/>
                <a:pt x="313212" y="1125717"/>
                <a:pt x="353444" y="1101426"/>
              </a:cubicBezTo>
              <a:close/>
              <a:moveTo>
                <a:pt x="623097" y="1101426"/>
              </a:moveTo>
              <a:cubicBezTo>
                <a:pt x="623097" y="1101426"/>
                <a:pt x="631517" y="1103294"/>
                <a:pt x="635260" y="1109834"/>
              </a:cubicBezTo>
              <a:cubicBezTo>
                <a:pt x="637131" y="1113571"/>
                <a:pt x="637131" y="1119177"/>
                <a:pt x="636196" y="1121980"/>
              </a:cubicBezTo>
              <a:cubicBezTo>
                <a:pt x="636196" y="1121046"/>
                <a:pt x="635260" y="1120111"/>
                <a:pt x="634324" y="1118243"/>
              </a:cubicBezTo>
              <a:cubicBezTo>
                <a:pt x="631517" y="1113571"/>
                <a:pt x="627775" y="1108900"/>
                <a:pt x="627775" y="1108900"/>
              </a:cubicBezTo>
              <a:cubicBezTo>
                <a:pt x="627775" y="1108900"/>
                <a:pt x="629646" y="1114506"/>
                <a:pt x="632453" y="1120111"/>
              </a:cubicBezTo>
              <a:cubicBezTo>
                <a:pt x="633389" y="1121046"/>
                <a:pt x="633389" y="1121980"/>
                <a:pt x="634324" y="1122914"/>
              </a:cubicBezTo>
              <a:cubicBezTo>
                <a:pt x="631517" y="1121980"/>
                <a:pt x="626839" y="1120111"/>
                <a:pt x="624032" y="1115440"/>
              </a:cubicBezTo>
              <a:cubicBezTo>
                <a:pt x="621225" y="1109834"/>
                <a:pt x="623097" y="1101426"/>
                <a:pt x="623097" y="1101426"/>
              </a:cubicBezTo>
              <a:close/>
              <a:moveTo>
                <a:pt x="701691" y="1101426"/>
              </a:moveTo>
              <a:cubicBezTo>
                <a:pt x="701691" y="1101426"/>
                <a:pt x="703562" y="1109834"/>
                <a:pt x="699819" y="1115440"/>
              </a:cubicBezTo>
              <a:cubicBezTo>
                <a:pt x="697948" y="1120111"/>
                <a:pt x="692334" y="1121980"/>
                <a:pt x="689527" y="1122914"/>
              </a:cubicBezTo>
              <a:cubicBezTo>
                <a:pt x="690463" y="1121980"/>
                <a:pt x="691399" y="1121046"/>
                <a:pt x="692334" y="1120111"/>
              </a:cubicBezTo>
              <a:cubicBezTo>
                <a:pt x="695141" y="1114506"/>
                <a:pt x="697012" y="1108900"/>
                <a:pt x="697012" y="1108900"/>
              </a:cubicBezTo>
              <a:cubicBezTo>
                <a:pt x="697012" y="1108900"/>
                <a:pt x="693270" y="1113571"/>
                <a:pt x="689527" y="1118243"/>
              </a:cubicBezTo>
              <a:cubicBezTo>
                <a:pt x="689527" y="1120111"/>
                <a:pt x="688592" y="1121046"/>
                <a:pt x="687656" y="1121980"/>
              </a:cubicBezTo>
              <a:cubicBezTo>
                <a:pt x="687656" y="1119177"/>
                <a:pt x="686720" y="1113571"/>
                <a:pt x="689527" y="1109834"/>
              </a:cubicBezTo>
              <a:cubicBezTo>
                <a:pt x="693270" y="1103294"/>
                <a:pt x="701691" y="1101426"/>
                <a:pt x="701691" y="1101426"/>
              </a:cubicBezTo>
              <a:close/>
              <a:moveTo>
                <a:pt x="736309" y="1101426"/>
              </a:moveTo>
              <a:cubicBezTo>
                <a:pt x="689527" y="1145337"/>
                <a:pt x="697012" y="1210737"/>
                <a:pt x="697012" y="1210737"/>
              </a:cubicBezTo>
              <a:cubicBezTo>
                <a:pt x="697012" y="1210737"/>
                <a:pt x="765314" y="1182709"/>
                <a:pt x="827067" y="1206066"/>
              </a:cubicBezTo>
              <a:cubicBezTo>
                <a:pt x="803676" y="1205132"/>
                <a:pt x="783092" y="1208869"/>
                <a:pt x="764379" y="1214474"/>
              </a:cubicBezTo>
              <a:cubicBezTo>
                <a:pt x="771864" y="1222883"/>
                <a:pt x="774671" y="1234095"/>
                <a:pt x="774671" y="1234095"/>
              </a:cubicBezTo>
              <a:cubicBezTo>
                <a:pt x="774671" y="1234095"/>
                <a:pt x="756894" y="1239700"/>
                <a:pt x="742859" y="1231292"/>
              </a:cubicBezTo>
              <a:cubicBezTo>
                <a:pt x="740988" y="1230357"/>
                <a:pt x="738181" y="1228489"/>
                <a:pt x="736309" y="1226620"/>
              </a:cubicBezTo>
              <a:cubicBezTo>
                <a:pt x="711983" y="1238766"/>
                <a:pt x="696077" y="1254649"/>
                <a:pt x="689527" y="1266795"/>
              </a:cubicBezTo>
              <a:cubicBezTo>
                <a:pt x="678300" y="1291086"/>
                <a:pt x="710111" y="1406938"/>
                <a:pt x="710111" y="1406938"/>
              </a:cubicBezTo>
              <a:lnTo>
                <a:pt x="613740" y="1406938"/>
              </a:lnTo>
              <a:cubicBezTo>
                <a:pt x="613740" y="1406938"/>
                <a:pt x="646488" y="1288283"/>
                <a:pt x="643681" y="1266795"/>
              </a:cubicBezTo>
              <a:cubicBezTo>
                <a:pt x="642745" y="1256050"/>
                <a:pt x="636663" y="1236897"/>
                <a:pt x="620758" y="1220664"/>
              </a:cubicBezTo>
              <a:lnTo>
                <a:pt x="595704" y="1204327"/>
              </a:lnTo>
              <a:lnTo>
                <a:pt x="588478" y="1207934"/>
              </a:lnTo>
              <a:cubicBezTo>
                <a:pt x="575379" y="1215409"/>
                <a:pt x="566958" y="1223817"/>
                <a:pt x="566958" y="1223817"/>
              </a:cubicBezTo>
              <a:cubicBezTo>
                <a:pt x="566958" y="1223817"/>
                <a:pt x="578186" y="1220080"/>
                <a:pt x="591285" y="1213540"/>
              </a:cubicBezTo>
              <a:cubicBezTo>
                <a:pt x="593156" y="1211672"/>
                <a:pt x="595963" y="1209803"/>
                <a:pt x="597834" y="1208869"/>
              </a:cubicBezTo>
              <a:cubicBezTo>
                <a:pt x="595963" y="1214474"/>
                <a:pt x="591285" y="1225686"/>
                <a:pt x="580993" y="1231292"/>
              </a:cubicBezTo>
              <a:cubicBezTo>
                <a:pt x="567894" y="1239700"/>
                <a:pt x="550117" y="1234095"/>
                <a:pt x="550117" y="1234095"/>
              </a:cubicBezTo>
              <a:cubicBezTo>
                <a:pt x="550117" y="1234095"/>
                <a:pt x="553859" y="1215409"/>
                <a:pt x="567894" y="1207934"/>
              </a:cubicBezTo>
              <a:cubicBezTo>
                <a:pt x="572572" y="1205132"/>
                <a:pt x="577952" y="1203964"/>
                <a:pt x="582981" y="1203613"/>
              </a:cubicBezTo>
              <a:lnTo>
                <a:pt x="595471" y="1204175"/>
              </a:lnTo>
              <a:lnTo>
                <a:pt x="588946" y="1199920"/>
              </a:lnTo>
              <a:cubicBezTo>
                <a:pt x="575496" y="1194679"/>
                <a:pt x="559005" y="1191584"/>
                <a:pt x="538889" y="1192052"/>
              </a:cubicBezTo>
              <a:cubicBezTo>
                <a:pt x="579121" y="1177103"/>
                <a:pt x="623097" y="1194854"/>
                <a:pt x="623097" y="1194854"/>
              </a:cubicBezTo>
              <a:cubicBezTo>
                <a:pt x="623097" y="1194854"/>
                <a:pt x="626839" y="1152811"/>
                <a:pt x="596899" y="1124783"/>
              </a:cubicBezTo>
              <a:cubicBezTo>
                <a:pt x="629646" y="1143469"/>
                <a:pt x="647423" y="1191117"/>
                <a:pt x="655844" y="1223817"/>
              </a:cubicBezTo>
              <a:cubicBezTo>
                <a:pt x="670814" y="1178037"/>
                <a:pt x="696077" y="1125717"/>
                <a:pt x="736309" y="1101426"/>
              </a:cubicBezTo>
              <a:close/>
              <a:moveTo>
                <a:pt x="1005962" y="1101426"/>
              </a:moveTo>
              <a:cubicBezTo>
                <a:pt x="1005962" y="1101426"/>
                <a:pt x="1014382" y="1103294"/>
                <a:pt x="1018125" y="1109834"/>
              </a:cubicBezTo>
              <a:cubicBezTo>
                <a:pt x="1019996" y="1113571"/>
                <a:pt x="1019996" y="1119177"/>
                <a:pt x="1019061" y="1121980"/>
              </a:cubicBezTo>
              <a:cubicBezTo>
                <a:pt x="1019061" y="1121046"/>
                <a:pt x="1018125" y="1120111"/>
                <a:pt x="1017189" y="1118243"/>
              </a:cubicBezTo>
              <a:cubicBezTo>
                <a:pt x="1014382" y="1113571"/>
                <a:pt x="1010640" y="1108900"/>
                <a:pt x="1010640" y="1108900"/>
              </a:cubicBezTo>
              <a:cubicBezTo>
                <a:pt x="1010640" y="1108900"/>
                <a:pt x="1012511" y="1114506"/>
                <a:pt x="1015318" y="1120111"/>
              </a:cubicBezTo>
              <a:cubicBezTo>
                <a:pt x="1016254" y="1121046"/>
                <a:pt x="1016254" y="1121980"/>
                <a:pt x="1017189" y="1122914"/>
              </a:cubicBezTo>
              <a:cubicBezTo>
                <a:pt x="1014382" y="1121980"/>
                <a:pt x="1009704" y="1120111"/>
                <a:pt x="1006897" y="1115440"/>
              </a:cubicBezTo>
              <a:cubicBezTo>
                <a:pt x="1004090" y="1109834"/>
                <a:pt x="1005962" y="1101426"/>
                <a:pt x="1005962" y="1101426"/>
              </a:cubicBezTo>
              <a:close/>
              <a:moveTo>
                <a:pt x="1084556" y="1101426"/>
              </a:moveTo>
              <a:cubicBezTo>
                <a:pt x="1084556" y="1101426"/>
                <a:pt x="1086427" y="1109834"/>
                <a:pt x="1082684" y="1115440"/>
              </a:cubicBezTo>
              <a:cubicBezTo>
                <a:pt x="1080813" y="1120111"/>
                <a:pt x="1075199" y="1121980"/>
                <a:pt x="1072392" y="1122914"/>
              </a:cubicBezTo>
              <a:cubicBezTo>
                <a:pt x="1073328" y="1121980"/>
                <a:pt x="1074264" y="1121046"/>
                <a:pt x="1075199" y="1120111"/>
              </a:cubicBezTo>
              <a:cubicBezTo>
                <a:pt x="1078006" y="1114506"/>
                <a:pt x="1079877" y="1108900"/>
                <a:pt x="1079877" y="1108900"/>
              </a:cubicBezTo>
              <a:cubicBezTo>
                <a:pt x="1079877" y="1108900"/>
                <a:pt x="1076135" y="1113571"/>
                <a:pt x="1072392" y="1118243"/>
              </a:cubicBezTo>
              <a:cubicBezTo>
                <a:pt x="1072392" y="1120111"/>
                <a:pt x="1071457" y="1121046"/>
                <a:pt x="1070521" y="1121980"/>
              </a:cubicBezTo>
              <a:cubicBezTo>
                <a:pt x="1070521" y="1119177"/>
                <a:pt x="1069585" y="1113571"/>
                <a:pt x="1072392" y="1109834"/>
              </a:cubicBezTo>
              <a:cubicBezTo>
                <a:pt x="1076135" y="1103294"/>
                <a:pt x="1084556" y="1101426"/>
                <a:pt x="1084556" y="1101426"/>
              </a:cubicBezTo>
              <a:close/>
              <a:moveTo>
                <a:pt x="1119174" y="1101426"/>
              </a:moveTo>
              <a:cubicBezTo>
                <a:pt x="1072392" y="1145337"/>
                <a:pt x="1079877" y="1210737"/>
                <a:pt x="1079877" y="1210737"/>
              </a:cubicBezTo>
              <a:cubicBezTo>
                <a:pt x="1079877" y="1210737"/>
                <a:pt x="1148179" y="1182709"/>
                <a:pt x="1209932" y="1206066"/>
              </a:cubicBezTo>
              <a:cubicBezTo>
                <a:pt x="1186541" y="1205132"/>
                <a:pt x="1165957" y="1208869"/>
                <a:pt x="1147244" y="1214474"/>
              </a:cubicBezTo>
              <a:cubicBezTo>
                <a:pt x="1154729" y="1222883"/>
                <a:pt x="1157536" y="1234095"/>
                <a:pt x="1157536" y="1234095"/>
              </a:cubicBezTo>
              <a:cubicBezTo>
                <a:pt x="1157536" y="1234095"/>
                <a:pt x="1139759" y="1239700"/>
                <a:pt x="1125724" y="1231292"/>
              </a:cubicBezTo>
              <a:cubicBezTo>
                <a:pt x="1123853" y="1230357"/>
                <a:pt x="1121046" y="1228489"/>
                <a:pt x="1119174" y="1226620"/>
              </a:cubicBezTo>
              <a:cubicBezTo>
                <a:pt x="1094848" y="1238766"/>
                <a:pt x="1078942" y="1254649"/>
                <a:pt x="1072392" y="1266795"/>
              </a:cubicBezTo>
              <a:cubicBezTo>
                <a:pt x="1061165" y="1291086"/>
                <a:pt x="1092976" y="1406938"/>
                <a:pt x="1092976" y="1406938"/>
              </a:cubicBezTo>
              <a:lnTo>
                <a:pt x="996605" y="1406938"/>
              </a:lnTo>
              <a:cubicBezTo>
                <a:pt x="996605" y="1406938"/>
                <a:pt x="1029353" y="1288283"/>
                <a:pt x="1026546" y="1266795"/>
              </a:cubicBezTo>
              <a:cubicBezTo>
                <a:pt x="1025610" y="1256050"/>
                <a:pt x="1019528" y="1236897"/>
                <a:pt x="1003623" y="1220664"/>
              </a:cubicBezTo>
              <a:lnTo>
                <a:pt x="978569" y="1204327"/>
              </a:lnTo>
              <a:lnTo>
                <a:pt x="971343" y="1207934"/>
              </a:lnTo>
              <a:cubicBezTo>
                <a:pt x="958244" y="1215409"/>
                <a:pt x="949823" y="1223817"/>
                <a:pt x="949823" y="1223817"/>
              </a:cubicBezTo>
              <a:cubicBezTo>
                <a:pt x="949823" y="1223817"/>
                <a:pt x="961051" y="1220080"/>
                <a:pt x="974150" y="1213540"/>
              </a:cubicBezTo>
              <a:cubicBezTo>
                <a:pt x="976021" y="1211672"/>
                <a:pt x="978828" y="1209803"/>
                <a:pt x="980699" y="1208869"/>
              </a:cubicBezTo>
              <a:cubicBezTo>
                <a:pt x="978828" y="1214474"/>
                <a:pt x="974150" y="1225686"/>
                <a:pt x="963858" y="1231292"/>
              </a:cubicBezTo>
              <a:cubicBezTo>
                <a:pt x="950759" y="1239700"/>
                <a:pt x="932982" y="1234095"/>
                <a:pt x="932982" y="1234095"/>
              </a:cubicBezTo>
              <a:cubicBezTo>
                <a:pt x="932982" y="1234095"/>
                <a:pt x="936724" y="1215409"/>
                <a:pt x="950759" y="1207934"/>
              </a:cubicBezTo>
              <a:cubicBezTo>
                <a:pt x="955437" y="1205132"/>
                <a:pt x="960817" y="1203964"/>
                <a:pt x="965846" y="1203613"/>
              </a:cubicBezTo>
              <a:lnTo>
                <a:pt x="978336" y="1204175"/>
              </a:lnTo>
              <a:lnTo>
                <a:pt x="971811" y="1199920"/>
              </a:lnTo>
              <a:cubicBezTo>
                <a:pt x="958361" y="1194679"/>
                <a:pt x="941870" y="1191584"/>
                <a:pt x="921754" y="1192052"/>
              </a:cubicBezTo>
              <a:cubicBezTo>
                <a:pt x="961986" y="1177103"/>
                <a:pt x="1005962" y="1194854"/>
                <a:pt x="1005962" y="1194854"/>
              </a:cubicBezTo>
              <a:cubicBezTo>
                <a:pt x="1005962" y="1194854"/>
                <a:pt x="1009704" y="1152811"/>
                <a:pt x="979764" y="1124783"/>
              </a:cubicBezTo>
              <a:cubicBezTo>
                <a:pt x="1012511" y="1143469"/>
                <a:pt x="1030288" y="1191117"/>
                <a:pt x="1038709" y="1223817"/>
              </a:cubicBezTo>
              <a:cubicBezTo>
                <a:pt x="1053679" y="1178037"/>
                <a:pt x="1078942" y="1125717"/>
                <a:pt x="1119174" y="1101426"/>
              </a:cubicBezTo>
              <a:close/>
              <a:moveTo>
                <a:pt x="1388827" y="1101426"/>
              </a:moveTo>
              <a:cubicBezTo>
                <a:pt x="1388827" y="1101426"/>
                <a:pt x="1397247" y="1103294"/>
                <a:pt x="1400990" y="1109834"/>
              </a:cubicBezTo>
              <a:cubicBezTo>
                <a:pt x="1402861" y="1113571"/>
                <a:pt x="1402861" y="1119177"/>
                <a:pt x="1401926" y="1121980"/>
              </a:cubicBezTo>
              <a:cubicBezTo>
                <a:pt x="1401926" y="1121046"/>
                <a:pt x="1400990" y="1120111"/>
                <a:pt x="1400054" y="1118243"/>
              </a:cubicBezTo>
              <a:cubicBezTo>
                <a:pt x="1397247" y="1113571"/>
                <a:pt x="1393505" y="1108900"/>
                <a:pt x="1393505" y="1108900"/>
              </a:cubicBezTo>
              <a:cubicBezTo>
                <a:pt x="1393505" y="1108900"/>
                <a:pt x="1395376" y="1114506"/>
                <a:pt x="1398183" y="1120111"/>
              </a:cubicBezTo>
              <a:cubicBezTo>
                <a:pt x="1399119" y="1121046"/>
                <a:pt x="1399119" y="1121980"/>
                <a:pt x="1400054" y="1122914"/>
              </a:cubicBezTo>
              <a:cubicBezTo>
                <a:pt x="1397247" y="1121980"/>
                <a:pt x="1392569" y="1120111"/>
                <a:pt x="1389762" y="1115440"/>
              </a:cubicBezTo>
              <a:cubicBezTo>
                <a:pt x="1386955" y="1109834"/>
                <a:pt x="1388827" y="1101426"/>
                <a:pt x="1388827" y="1101426"/>
              </a:cubicBezTo>
              <a:close/>
              <a:moveTo>
                <a:pt x="1467421" y="1101426"/>
              </a:moveTo>
              <a:cubicBezTo>
                <a:pt x="1467421" y="1101426"/>
                <a:pt x="1469292" y="1109834"/>
                <a:pt x="1465549" y="1115440"/>
              </a:cubicBezTo>
              <a:cubicBezTo>
                <a:pt x="1463678" y="1120111"/>
                <a:pt x="1458064" y="1121980"/>
                <a:pt x="1455257" y="1122914"/>
              </a:cubicBezTo>
              <a:cubicBezTo>
                <a:pt x="1456193" y="1121980"/>
                <a:pt x="1457129" y="1121046"/>
                <a:pt x="1458064" y="1120111"/>
              </a:cubicBezTo>
              <a:cubicBezTo>
                <a:pt x="1460871" y="1114506"/>
                <a:pt x="1462742" y="1108900"/>
                <a:pt x="1462742" y="1108900"/>
              </a:cubicBezTo>
              <a:cubicBezTo>
                <a:pt x="1462742" y="1108900"/>
                <a:pt x="1459000" y="1113571"/>
                <a:pt x="1455257" y="1118243"/>
              </a:cubicBezTo>
              <a:cubicBezTo>
                <a:pt x="1455257" y="1120111"/>
                <a:pt x="1454322" y="1121046"/>
                <a:pt x="1453386" y="1121980"/>
              </a:cubicBezTo>
              <a:cubicBezTo>
                <a:pt x="1453386" y="1119177"/>
                <a:pt x="1452450" y="1113571"/>
                <a:pt x="1455257" y="1109834"/>
              </a:cubicBezTo>
              <a:cubicBezTo>
                <a:pt x="1459000" y="1103294"/>
                <a:pt x="1467421" y="1101426"/>
                <a:pt x="1467421" y="1101426"/>
              </a:cubicBezTo>
              <a:close/>
              <a:moveTo>
                <a:pt x="1502039" y="1101426"/>
              </a:moveTo>
              <a:cubicBezTo>
                <a:pt x="1455257" y="1145337"/>
                <a:pt x="1462742" y="1210737"/>
                <a:pt x="1462742" y="1210737"/>
              </a:cubicBezTo>
              <a:cubicBezTo>
                <a:pt x="1462742" y="1210737"/>
                <a:pt x="1531044" y="1182709"/>
                <a:pt x="1592797" y="1206066"/>
              </a:cubicBezTo>
              <a:cubicBezTo>
                <a:pt x="1569406" y="1205132"/>
                <a:pt x="1548822" y="1208869"/>
                <a:pt x="1530109" y="1214474"/>
              </a:cubicBezTo>
              <a:cubicBezTo>
                <a:pt x="1537594" y="1222883"/>
                <a:pt x="1540401" y="1234095"/>
                <a:pt x="1540401" y="1234095"/>
              </a:cubicBezTo>
              <a:cubicBezTo>
                <a:pt x="1540401" y="1234095"/>
                <a:pt x="1522624" y="1239700"/>
                <a:pt x="1508589" y="1231292"/>
              </a:cubicBezTo>
              <a:cubicBezTo>
                <a:pt x="1506718" y="1230357"/>
                <a:pt x="1503911" y="1228489"/>
                <a:pt x="1502039" y="1226620"/>
              </a:cubicBezTo>
              <a:cubicBezTo>
                <a:pt x="1477713" y="1238766"/>
                <a:pt x="1461807" y="1254649"/>
                <a:pt x="1455257" y="1266795"/>
              </a:cubicBezTo>
              <a:cubicBezTo>
                <a:pt x="1444030" y="1291086"/>
                <a:pt x="1475841" y="1406938"/>
                <a:pt x="1475841" y="1406938"/>
              </a:cubicBezTo>
              <a:lnTo>
                <a:pt x="1379470" y="1406938"/>
              </a:lnTo>
              <a:cubicBezTo>
                <a:pt x="1379470" y="1406938"/>
                <a:pt x="1412218" y="1288283"/>
                <a:pt x="1409411" y="1266795"/>
              </a:cubicBezTo>
              <a:cubicBezTo>
                <a:pt x="1408475" y="1256050"/>
                <a:pt x="1402393" y="1236897"/>
                <a:pt x="1386488" y="1220664"/>
              </a:cubicBezTo>
              <a:lnTo>
                <a:pt x="1361434" y="1204327"/>
              </a:lnTo>
              <a:lnTo>
                <a:pt x="1354208" y="1207934"/>
              </a:lnTo>
              <a:cubicBezTo>
                <a:pt x="1341109" y="1215409"/>
                <a:pt x="1332688" y="1223817"/>
                <a:pt x="1332688" y="1223817"/>
              </a:cubicBezTo>
              <a:cubicBezTo>
                <a:pt x="1332688" y="1223817"/>
                <a:pt x="1343916" y="1220080"/>
                <a:pt x="1357015" y="1213540"/>
              </a:cubicBezTo>
              <a:cubicBezTo>
                <a:pt x="1358886" y="1211672"/>
                <a:pt x="1361693" y="1209803"/>
                <a:pt x="1363564" y="1208869"/>
              </a:cubicBezTo>
              <a:cubicBezTo>
                <a:pt x="1361693" y="1214474"/>
                <a:pt x="1357015" y="1225686"/>
                <a:pt x="1346723" y="1231292"/>
              </a:cubicBezTo>
              <a:cubicBezTo>
                <a:pt x="1333624" y="1239700"/>
                <a:pt x="1315847" y="1234095"/>
                <a:pt x="1315847" y="1234095"/>
              </a:cubicBezTo>
              <a:cubicBezTo>
                <a:pt x="1315847" y="1234095"/>
                <a:pt x="1319589" y="1215409"/>
                <a:pt x="1333624" y="1207934"/>
              </a:cubicBezTo>
              <a:cubicBezTo>
                <a:pt x="1338302" y="1205132"/>
                <a:pt x="1343682" y="1203964"/>
                <a:pt x="1348711" y="1203613"/>
              </a:cubicBezTo>
              <a:lnTo>
                <a:pt x="1361201" y="1204175"/>
              </a:lnTo>
              <a:lnTo>
                <a:pt x="1354676" y="1199920"/>
              </a:lnTo>
              <a:cubicBezTo>
                <a:pt x="1341226" y="1194679"/>
                <a:pt x="1324735" y="1191584"/>
                <a:pt x="1304619" y="1192052"/>
              </a:cubicBezTo>
              <a:cubicBezTo>
                <a:pt x="1344851" y="1177103"/>
                <a:pt x="1388827" y="1194854"/>
                <a:pt x="1388827" y="1194854"/>
              </a:cubicBezTo>
              <a:cubicBezTo>
                <a:pt x="1388827" y="1194854"/>
                <a:pt x="1392569" y="1152811"/>
                <a:pt x="1362629" y="1124783"/>
              </a:cubicBezTo>
              <a:cubicBezTo>
                <a:pt x="1395376" y="1143469"/>
                <a:pt x="1413153" y="1191117"/>
                <a:pt x="1421574" y="1223817"/>
              </a:cubicBezTo>
              <a:cubicBezTo>
                <a:pt x="1436544" y="1178037"/>
                <a:pt x="1461807" y="1125717"/>
                <a:pt x="1502039" y="1101426"/>
              </a:cubicBezTo>
              <a:close/>
              <a:moveTo>
                <a:pt x="1771691" y="1101426"/>
              </a:moveTo>
              <a:cubicBezTo>
                <a:pt x="1771691" y="1101426"/>
                <a:pt x="1780111" y="1103294"/>
                <a:pt x="1783854" y="1109834"/>
              </a:cubicBezTo>
              <a:cubicBezTo>
                <a:pt x="1785725" y="1113571"/>
                <a:pt x="1785725" y="1119177"/>
                <a:pt x="1784790" y="1121980"/>
              </a:cubicBezTo>
              <a:cubicBezTo>
                <a:pt x="1784790" y="1121046"/>
                <a:pt x="1783854" y="1120111"/>
                <a:pt x="1782918" y="1118243"/>
              </a:cubicBezTo>
              <a:cubicBezTo>
                <a:pt x="1780111" y="1113571"/>
                <a:pt x="1776369" y="1108900"/>
                <a:pt x="1776369" y="1108900"/>
              </a:cubicBezTo>
              <a:cubicBezTo>
                <a:pt x="1776369" y="1108900"/>
                <a:pt x="1778240" y="1114506"/>
                <a:pt x="1781047" y="1120111"/>
              </a:cubicBezTo>
              <a:cubicBezTo>
                <a:pt x="1781983" y="1121046"/>
                <a:pt x="1781983" y="1121980"/>
                <a:pt x="1782918" y="1122914"/>
              </a:cubicBezTo>
              <a:cubicBezTo>
                <a:pt x="1780111" y="1121980"/>
                <a:pt x="1775433" y="1120111"/>
                <a:pt x="1772626" y="1115440"/>
              </a:cubicBezTo>
              <a:cubicBezTo>
                <a:pt x="1769819" y="1109834"/>
                <a:pt x="1771691" y="1101426"/>
                <a:pt x="1771691" y="1101426"/>
              </a:cubicBezTo>
              <a:close/>
              <a:moveTo>
                <a:pt x="1850285" y="1101426"/>
              </a:moveTo>
              <a:cubicBezTo>
                <a:pt x="1850285" y="1101426"/>
                <a:pt x="1852156" y="1109834"/>
                <a:pt x="1848413" y="1115440"/>
              </a:cubicBezTo>
              <a:cubicBezTo>
                <a:pt x="1846542" y="1120111"/>
                <a:pt x="1840928" y="1121980"/>
                <a:pt x="1838121" y="1122914"/>
              </a:cubicBezTo>
              <a:cubicBezTo>
                <a:pt x="1839057" y="1121980"/>
                <a:pt x="1839993" y="1121046"/>
                <a:pt x="1840928" y="1120111"/>
              </a:cubicBezTo>
              <a:cubicBezTo>
                <a:pt x="1843735" y="1114506"/>
                <a:pt x="1845606" y="1108900"/>
                <a:pt x="1845606" y="1108900"/>
              </a:cubicBezTo>
              <a:cubicBezTo>
                <a:pt x="1845606" y="1108900"/>
                <a:pt x="1841864" y="1113571"/>
                <a:pt x="1838121" y="1118243"/>
              </a:cubicBezTo>
              <a:cubicBezTo>
                <a:pt x="1838121" y="1120111"/>
                <a:pt x="1837186" y="1121046"/>
                <a:pt x="1836250" y="1121980"/>
              </a:cubicBezTo>
              <a:cubicBezTo>
                <a:pt x="1836250" y="1119177"/>
                <a:pt x="1835314" y="1113571"/>
                <a:pt x="1838121" y="1109834"/>
              </a:cubicBezTo>
              <a:cubicBezTo>
                <a:pt x="1841864" y="1103294"/>
                <a:pt x="1850285" y="1101426"/>
                <a:pt x="1850285" y="1101426"/>
              </a:cubicBezTo>
              <a:close/>
              <a:moveTo>
                <a:pt x="1884903" y="1101426"/>
              </a:moveTo>
              <a:cubicBezTo>
                <a:pt x="1838121" y="1145337"/>
                <a:pt x="1845606" y="1210737"/>
                <a:pt x="1845606" y="1210737"/>
              </a:cubicBezTo>
              <a:cubicBezTo>
                <a:pt x="1845606" y="1210737"/>
                <a:pt x="1913908" y="1182709"/>
                <a:pt x="1975661" y="1206066"/>
              </a:cubicBezTo>
              <a:cubicBezTo>
                <a:pt x="1952270" y="1205132"/>
                <a:pt x="1931686" y="1208869"/>
                <a:pt x="1912973" y="1214474"/>
              </a:cubicBezTo>
              <a:cubicBezTo>
                <a:pt x="1920458" y="1222883"/>
                <a:pt x="1923265" y="1234095"/>
                <a:pt x="1923265" y="1234095"/>
              </a:cubicBezTo>
              <a:cubicBezTo>
                <a:pt x="1923265" y="1234095"/>
                <a:pt x="1905488" y="1239700"/>
                <a:pt x="1891453" y="1231292"/>
              </a:cubicBezTo>
              <a:cubicBezTo>
                <a:pt x="1889582" y="1230357"/>
                <a:pt x="1886775" y="1228489"/>
                <a:pt x="1884903" y="1226620"/>
              </a:cubicBezTo>
              <a:cubicBezTo>
                <a:pt x="1860577" y="1238766"/>
                <a:pt x="1844671" y="1254649"/>
                <a:pt x="1838121" y="1266795"/>
              </a:cubicBezTo>
              <a:cubicBezTo>
                <a:pt x="1826894" y="1291086"/>
                <a:pt x="1858705" y="1406938"/>
                <a:pt x="1858705" y="1406938"/>
              </a:cubicBezTo>
              <a:lnTo>
                <a:pt x="1762334" y="1406938"/>
              </a:lnTo>
              <a:cubicBezTo>
                <a:pt x="1762334" y="1406938"/>
                <a:pt x="1795082" y="1288283"/>
                <a:pt x="1792275" y="1266795"/>
              </a:cubicBezTo>
              <a:cubicBezTo>
                <a:pt x="1791339" y="1256050"/>
                <a:pt x="1785257" y="1236897"/>
                <a:pt x="1769352" y="1220664"/>
              </a:cubicBezTo>
              <a:lnTo>
                <a:pt x="1744298" y="1204327"/>
              </a:lnTo>
              <a:lnTo>
                <a:pt x="1737072" y="1207934"/>
              </a:lnTo>
              <a:cubicBezTo>
                <a:pt x="1723973" y="1215409"/>
                <a:pt x="1715552" y="1223817"/>
                <a:pt x="1715552" y="1223817"/>
              </a:cubicBezTo>
              <a:cubicBezTo>
                <a:pt x="1715552" y="1223817"/>
                <a:pt x="1726780" y="1220080"/>
                <a:pt x="1739879" y="1213540"/>
              </a:cubicBezTo>
              <a:cubicBezTo>
                <a:pt x="1741750" y="1211672"/>
                <a:pt x="1744557" y="1209803"/>
                <a:pt x="1746428" y="1208869"/>
              </a:cubicBezTo>
              <a:cubicBezTo>
                <a:pt x="1744557" y="1214474"/>
                <a:pt x="1739879" y="1225686"/>
                <a:pt x="1729587" y="1231292"/>
              </a:cubicBezTo>
              <a:cubicBezTo>
                <a:pt x="1716488" y="1239700"/>
                <a:pt x="1698711" y="1234095"/>
                <a:pt x="1698711" y="1234095"/>
              </a:cubicBezTo>
              <a:cubicBezTo>
                <a:pt x="1698711" y="1234095"/>
                <a:pt x="1702453" y="1215409"/>
                <a:pt x="1716488" y="1207934"/>
              </a:cubicBezTo>
              <a:cubicBezTo>
                <a:pt x="1721166" y="1205132"/>
                <a:pt x="1726546" y="1203964"/>
                <a:pt x="1731575" y="1203613"/>
              </a:cubicBezTo>
              <a:lnTo>
                <a:pt x="1744065" y="1204175"/>
              </a:lnTo>
              <a:lnTo>
                <a:pt x="1737540" y="1199920"/>
              </a:lnTo>
              <a:cubicBezTo>
                <a:pt x="1724090" y="1194679"/>
                <a:pt x="1707599" y="1191584"/>
                <a:pt x="1687483" y="1192052"/>
              </a:cubicBezTo>
              <a:cubicBezTo>
                <a:pt x="1727715" y="1177103"/>
                <a:pt x="1771691" y="1194854"/>
                <a:pt x="1771691" y="1194854"/>
              </a:cubicBezTo>
              <a:cubicBezTo>
                <a:pt x="1771691" y="1194854"/>
                <a:pt x="1775433" y="1152811"/>
                <a:pt x="1745493" y="1124783"/>
              </a:cubicBezTo>
              <a:cubicBezTo>
                <a:pt x="1778240" y="1143469"/>
                <a:pt x="1796017" y="1191117"/>
                <a:pt x="1804438" y="1223817"/>
              </a:cubicBezTo>
              <a:cubicBezTo>
                <a:pt x="1819408" y="1178037"/>
                <a:pt x="1844671" y="1125717"/>
                <a:pt x="1884903" y="1101426"/>
              </a:cubicBezTo>
              <a:close/>
              <a:moveTo>
                <a:pt x="2154556" y="1101426"/>
              </a:moveTo>
              <a:cubicBezTo>
                <a:pt x="2154556" y="1101426"/>
                <a:pt x="2162976" y="1103294"/>
                <a:pt x="2166719" y="1109834"/>
              </a:cubicBezTo>
              <a:cubicBezTo>
                <a:pt x="2168590" y="1113571"/>
                <a:pt x="2168590" y="1119177"/>
                <a:pt x="2167655" y="1121980"/>
              </a:cubicBezTo>
              <a:cubicBezTo>
                <a:pt x="2167655" y="1121046"/>
                <a:pt x="2166719" y="1120111"/>
                <a:pt x="2165783" y="1118243"/>
              </a:cubicBezTo>
              <a:cubicBezTo>
                <a:pt x="2162976" y="1113571"/>
                <a:pt x="2159234" y="1108900"/>
                <a:pt x="2159234" y="1108900"/>
              </a:cubicBezTo>
              <a:cubicBezTo>
                <a:pt x="2159234" y="1108900"/>
                <a:pt x="2161105" y="1114506"/>
                <a:pt x="2163912" y="1120111"/>
              </a:cubicBezTo>
              <a:cubicBezTo>
                <a:pt x="2164848" y="1121046"/>
                <a:pt x="2164848" y="1121980"/>
                <a:pt x="2165783" y="1122914"/>
              </a:cubicBezTo>
              <a:cubicBezTo>
                <a:pt x="2162976" y="1121980"/>
                <a:pt x="2158298" y="1120111"/>
                <a:pt x="2155491" y="1115440"/>
              </a:cubicBezTo>
              <a:cubicBezTo>
                <a:pt x="2152684" y="1109834"/>
                <a:pt x="2154556" y="1101426"/>
                <a:pt x="2154556" y="1101426"/>
              </a:cubicBezTo>
              <a:close/>
              <a:moveTo>
                <a:pt x="2233150" y="1101426"/>
              </a:moveTo>
              <a:cubicBezTo>
                <a:pt x="2233150" y="1101426"/>
                <a:pt x="2235021" y="1109834"/>
                <a:pt x="2231278" y="1115440"/>
              </a:cubicBezTo>
              <a:cubicBezTo>
                <a:pt x="2229407" y="1120111"/>
                <a:pt x="2223793" y="1121980"/>
                <a:pt x="2220986" y="1122914"/>
              </a:cubicBezTo>
              <a:cubicBezTo>
                <a:pt x="2221922" y="1121980"/>
                <a:pt x="2222858" y="1121046"/>
                <a:pt x="2223793" y="1120111"/>
              </a:cubicBezTo>
              <a:cubicBezTo>
                <a:pt x="2226600" y="1114506"/>
                <a:pt x="2228471" y="1108900"/>
                <a:pt x="2228471" y="1108900"/>
              </a:cubicBezTo>
              <a:cubicBezTo>
                <a:pt x="2228471" y="1108900"/>
                <a:pt x="2224729" y="1113571"/>
                <a:pt x="2220986" y="1118243"/>
              </a:cubicBezTo>
              <a:cubicBezTo>
                <a:pt x="2220986" y="1120111"/>
                <a:pt x="2220051" y="1121046"/>
                <a:pt x="2219115" y="1121980"/>
              </a:cubicBezTo>
              <a:cubicBezTo>
                <a:pt x="2219115" y="1119177"/>
                <a:pt x="2218179" y="1113571"/>
                <a:pt x="2220986" y="1109834"/>
              </a:cubicBezTo>
              <a:cubicBezTo>
                <a:pt x="2224729" y="1103294"/>
                <a:pt x="2233150" y="1101426"/>
                <a:pt x="2233150" y="1101426"/>
              </a:cubicBezTo>
              <a:close/>
              <a:moveTo>
                <a:pt x="2267768" y="1101426"/>
              </a:moveTo>
              <a:cubicBezTo>
                <a:pt x="2220986" y="1145337"/>
                <a:pt x="2228471" y="1210737"/>
                <a:pt x="2228471" y="1210737"/>
              </a:cubicBezTo>
              <a:cubicBezTo>
                <a:pt x="2228471" y="1210737"/>
                <a:pt x="2296773" y="1182709"/>
                <a:pt x="2358526" y="1206066"/>
              </a:cubicBezTo>
              <a:cubicBezTo>
                <a:pt x="2335135" y="1205132"/>
                <a:pt x="2314551" y="1208869"/>
                <a:pt x="2295838" y="1214474"/>
              </a:cubicBezTo>
              <a:cubicBezTo>
                <a:pt x="2303323" y="1222883"/>
                <a:pt x="2306130" y="1234095"/>
                <a:pt x="2306130" y="1234095"/>
              </a:cubicBezTo>
              <a:cubicBezTo>
                <a:pt x="2306130" y="1234095"/>
                <a:pt x="2288353" y="1239700"/>
                <a:pt x="2274318" y="1231292"/>
              </a:cubicBezTo>
              <a:cubicBezTo>
                <a:pt x="2272447" y="1230357"/>
                <a:pt x="2269640" y="1228489"/>
                <a:pt x="2267768" y="1226620"/>
              </a:cubicBezTo>
              <a:cubicBezTo>
                <a:pt x="2243442" y="1238766"/>
                <a:pt x="2227536" y="1254649"/>
                <a:pt x="2220986" y="1266795"/>
              </a:cubicBezTo>
              <a:cubicBezTo>
                <a:pt x="2209759" y="1291086"/>
                <a:pt x="2241570" y="1406938"/>
                <a:pt x="2241570" y="1406938"/>
              </a:cubicBezTo>
              <a:lnTo>
                <a:pt x="2145199" y="1406938"/>
              </a:lnTo>
              <a:cubicBezTo>
                <a:pt x="2145199" y="1406938"/>
                <a:pt x="2177947" y="1288283"/>
                <a:pt x="2175140" y="1266795"/>
              </a:cubicBezTo>
              <a:cubicBezTo>
                <a:pt x="2174204" y="1256050"/>
                <a:pt x="2168122" y="1236897"/>
                <a:pt x="2152217" y="1220664"/>
              </a:cubicBezTo>
              <a:lnTo>
                <a:pt x="2127163" y="1204327"/>
              </a:lnTo>
              <a:lnTo>
                <a:pt x="2119937" y="1207934"/>
              </a:lnTo>
              <a:cubicBezTo>
                <a:pt x="2106838" y="1215409"/>
                <a:pt x="2098417" y="1223817"/>
                <a:pt x="2098417" y="1223817"/>
              </a:cubicBezTo>
              <a:cubicBezTo>
                <a:pt x="2098417" y="1223817"/>
                <a:pt x="2109645" y="1220080"/>
                <a:pt x="2122744" y="1213540"/>
              </a:cubicBezTo>
              <a:cubicBezTo>
                <a:pt x="2124615" y="1211672"/>
                <a:pt x="2127422" y="1209803"/>
                <a:pt x="2129293" y="1208869"/>
              </a:cubicBezTo>
              <a:cubicBezTo>
                <a:pt x="2127422" y="1214474"/>
                <a:pt x="2122744" y="1225686"/>
                <a:pt x="2112452" y="1231292"/>
              </a:cubicBezTo>
              <a:cubicBezTo>
                <a:pt x="2099353" y="1239700"/>
                <a:pt x="2081576" y="1234095"/>
                <a:pt x="2081576" y="1234095"/>
              </a:cubicBezTo>
              <a:cubicBezTo>
                <a:pt x="2081576" y="1234095"/>
                <a:pt x="2085318" y="1215409"/>
                <a:pt x="2099353" y="1207934"/>
              </a:cubicBezTo>
              <a:cubicBezTo>
                <a:pt x="2104031" y="1205132"/>
                <a:pt x="2109411" y="1203964"/>
                <a:pt x="2114440" y="1203613"/>
              </a:cubicBezTo>
              <a:lnTo>
                <a:pt x="2126930" y="1204175"/>
              </a:lnTo>
              <a:lnTo>
                <a:pt x="2120405" y="1199920"/>
              </a:lnTo>
              <a:cubicBezTo>
                <a:pt x="2106955" y="1194679"/>
                <a:pt x="2090464" y="1191584"/>
                <a:pt x="2070348" y="1192052"/>
              </a:cubicBezTo>
              <a:cubicBezTo>
                <a:pt x="2110580" y="1177103"/>
                <a:pt x="2154556" y="1194854"/>
                <a:pt x="2154556" y="1194854"/>
              </a:cubicBezTo>
              <a:cubicBezTo>
                <a:pt x="2154556" y="1194854"/>
                <a:pt x="2158298" y="1152811"/>
                <a:pt x="2128358" y="1124783"/>
              </a:cubicBezTo>
              <a:cubicBezTo>
                <a:pt x="2161105" y="1143469"/>
                <a:pt x="2178882" y="1191117"/>
                <a:pt x="2187303" y="1223817"/>
              </a:cubicBezTo>
              <a:cubicBezTo>
                <a:pt x="2202273" y="1178037"/>
                <a:pt x="2227536" y="1125717"/>
                <a:pt x="2267768" y="1101426"/>
              </a:cubicBezTo>
              <a:close/>
              <a:moveTo>
                <a:pt x="2537421" y="1101426"/>
              </a:moveTo>
              <a:cubicBezTo>
                <a:pt x="2537421" y="1101426"/>
                <a:pt x="2545841" y="1103294"/>
                <a:pt x="2549584" y="1109834"/>
              </a:cubicBezTo>
              <a:cubicBezTo>
                <a:pt x="2551455" y="1113571"/>
                <a:pt x="2551455" y="1119177"/>
                <a:pt x="2550520" y="1121980"/>
              </a:cubicBezTo>
              <a:cubicBezTo>
                <a:pt x="2550520" y="1121046"/>
                <a:pt x="2549584" y="1120111"/>
                <a:pt x="2548648" y="1118243"/>
              </a:cubicBezTo>
              <a:cubicBezTo>
                <a:pt x="2545841" y="1113571"/>
                <a:pt x="2542099" y="1108900"/>
                <a:pt x="2542099" y="1108900"/>
              </a:cubicBezTo>
              <a:cubicBezTo>
                <a:pt x="2542099" y="1108900"/>
                <a:pt x="2543970" y="1114506"/>
                <a:pt x="2546777" y="1120111"/>
              </a:cubicBezTo>
              <a:cubicBezTo>
                <a:pt x="2547713" y="1121046"/>
                <a:pt x="2547713" y="1121980"/>
                <a:pt x="2548648" y="1122914"/>
              </a:cubicBezTo>
              <a:cubicBezTo>
                <a:pt x="2545841" y="1121980"/>
                <a:pt x="2541163" y="1120111"/>
                <a:pt x="2538356" y="1115440"/>
              </a:cubicBezTo>
              <a:cubicBezTo>
                <a:pt x="2535549" y="1109834"/>
                <a:pt x="2537421" y="1101426"/>
                <a:pt x="2537421" y="1101426"/>
              </a:cubicBezTo>
              <a:close/>
              <a:moveTo>
                <a:pt x="2616014" y="1101426"/>
              </a:moveTo>
              <a:cubicBezTo>
                <a:pt x="2616014" y="1101426"/>
                <a:pt x="2617886" y="1109834"/>
                <a:pt x="2614143" y="1115440"/>
              </a:cubicBezTo>
              <a:cubicBezTo>
                <a:pt x="2612272" y="1120111"/>
                <a:pt x="2606658" y="1121980"/>
                <a:pt x="2603851" y="1122914"/>
              </a:cubicBezTo>
              <a:cubicBezTo>
                <a:pt x="2604786" y="1121980"/>
                <a:pt x="2605722" y="1121046"/>
                <a:pt x="2606658" y="1120111"/>
              </a:cubicBezTo>
              <a:cubicBezTo>
                <a:pt x="2609465" y="1114506"/>
                <a:pt x="2611336" y="1108900"/>
                <a:pt x="2611336" y="1108900"/>
              </a:cubicBezTo>
              <a:cubicBezTo>
                <a:pt x="2611336" y="1108900"/>
                <a:pt x="2607594" y="1113571"/>
                <a:pt x="2603851" y="1118243"/>
              </a:cubicBezTo>
              <a:cubicBezTo>
                <a:pt x="2603851" y="1120111"/>
                <a:pt x="2602916" y="1121046"/>
                <a:pt x="2601980" y="1121980"/>
              </a:cubicBezTo>
              <a:cubicBezTo>
                <a:pt x="2601980" y="1119177"/>
                <a:pt x="2601044" y="1113571"/>
                <a:pt x="2603851" y="1109834"/>
              </a:cubicBezTo>
              <a:cubicBezTo>
                <a:pt x="2607594" y="1103294"/>
                <a:pt x="2616014" y="1101426"/>
                <a:pt x="2616014" y="1101426"/>
              </a:cubicBezTo>
              <a:close/>
              <a:moveTo>
                <a:pt x="2650633" y="1101426"/>
              </a:moveTo>
              <a:cubicBezTo>
                <a:pt x="2603851" y="1145337"/>
                <a:pt x="2611336" y="1210737"/>
                <a:pt x="2611336" y="1210737"/>
              </a:cubicBezTo>
              <a:cubicBezTo>
                <a:pt x="2611336" y="1210737"/>
                <a:pt x="2679638" y="1182709"/>
                <a:pt x="2741390" y="1206066"/>
              </a:cubicBezTo>
              <a:cubicBezTo>
                <a:pt x="2718000" y="1205132"/>
                <a:pt x="2697415" y="1208869"/>
                <a:pt x="2678702" y="1214474"/>
              </a:cubicBezTo>
              <a:cubicBezTo>
                <a:pt x="2686188" y="1222883"/>
                <a:pt x="2688995" y="1234095"/>
                <a:pt x="2688995" y="1234095"/>
              </a:cubicBezTo>
              <a:cubicBezTo>
                <a:pt x="2688995" y="1234095"/>
                <a:pt x="2671217" y="1239700"/>
                <a:pt x="2657183" y="1231292"/>
              </a:cubicBezTo>
              <a:cubicBezTo>
                <a:pt x="2655312" y="1230357"/>
                <a:pt x="2652505" y="1228489"/>
                <a:pt x="2650633" y="1226620"/>
              </a:cubicBezTo>
              <a:cubicBezTo>
                <a:pt x="2626307" y="1238766"/>
                <a:pt x="2610401" y="1254649"/>
                <a:pt x="2603851" y="1266795"/>
              </a:cubicBezTo>
              <a:cubicBezTo>
                <a:pt x="2592623" y="1291086"/>
                <a:pt x="2624435" y="1406938"/>
                <a:pt x="2624435" y="1406938"/>
              </a:cubicBezTo>
              <a:lnTo>
                <a:pt x="2528064" y="1406938"/>
              </a:lnTo>
              <a:cubicBezTo>
                <a:pt x="2528064" y="1406938"/>
                <a:pt x="2560812" y="1288283"/>
                <a:pt x="2558005" y="1266795"/>
              </a:cubicBezTo>
              <a:cubicBezTo>
                <a:pt x="2557069" y="1256050"/>
                <a:pt x="2550987" y="1236897"/>
                <a:pt x="2535082" y="1220664"/>
              </a:cubicBezTo>
              <a:lnTo>
                <a:pt x="2510028" y="1204327"/>
              </a:lnTo>
              <a:lnTo>
                <a:pt x="2502802" y="1207934"/>
              </a:lnTo>
              <a:cubicBezTo>
                <a:pt x="2489703" y="1215409"/>
                <a:pt x="2481282" y="1223817"/>
                <a:pt x="2481282" y="1223817"/>
              </a:cubicBezTo>
              <a:cubicBezTo>
                <a:pt x="2481282" y="1223817"/>
                <a:pt x="2492510" y="1220080"/>
                <a:pt x="2505609" y="1213540"/>
              </a:cubicBezTo>
              <a:cubicBezTo>
                <a:pt x="2507480" y="1211672"/>
                <a:pt x="2510287" y="1209803"/>
                <a:pt x="2512158" y="1208869"/>
              </a:cubicBezTo>
              <a:cubicBezTo>
                <a:pt x="2510287" y="1214474"/>
                <a:pt x="2505609" y="1225686"/>
                <a:pt x="2495317" y="1231292"/>
              </a:cubicBezTo>
              <a:cubicBezTo>
                <a:pt x="2482218" y="1239700"/>
                <a:pt x="2464441" y="1234095"/>
                <a:pt x="2464441" y="1234095"/>
              </a:cubicBezTo>
              <a:cubicBezTo>
                <a:pt x="2464441" y="1234095"/>
                <a:pt x="2468183" y="1215409"/>
                <a:pt x="2482218" y="1207934"/>
              </a:cubicBezTo>
              <a:cubicBezTo>
                <a:pt x="2486896" y="1205132"/>
                <a:pt x="2492276" y="1203964"/>
                <a:pt x="2497305" y="1203613"/>
              </a:cubicBezTo>
              <a:lnTo>
                <a:pt x="2509795" y="1204175"/>
              </a:lnTo>
              <a:lnTo>
                <a:pt x="2503270" y="1199920"/>
              </a:lnTo>
              <a:cubicBezTo>
                <a:pt x="2489820" y="1194679"/>
                <a:pt x="2473329" y="1191584"/>
                <a:pt x="2453213" y="1192052"/>
              </a:cubicBezTo>
              <a:cubicBezTo>
                <a:pt x="2493445" y="1177103"/>
                <a:pt x="2537421" y="1194854"/>
                <a:pt x="2537421" y="1194854"/>
              </a:cubicBezTo>
              <a:cubicBezTo>
                <a:pt x="2537421" y="1194854"/>
                <a:pt x="2541163" y="1152811"/>
                <a:pt x="2511223" y="1124783"/>
              </a:cubicBezTo>
              <a:cubicBezTo>
                <a:pt x="2543970" y="1143469"/>
                <a:pt x="2561747" y="1191117"/>
                <a:pt x="2570168" y="1223817"/>
              </a:cubicBezTo>
              <a:cubicBezTo>
                <a:pt x="2585138" y="1178037"/>
                <a:pt x="2610401" y="1125717"/>
                <a:pt x="2650633" y="1101426"/>
              </a:cubicBezTo>
              <a:close/>
              <a:moveTo>
                <a:pt x="2920286" y="1101426"/>
              </a:moveTo>
              <a:cubicBezTo>
                <a:pt x="2920286" y="1101426"/>
                <a:pt x="2928706" y="1103294"/>
                <a:pt x="2932449" y="1109834"/>
              </a:cubicBezTo>
              <a:cubicBezTo>
                <a:pt x="2934320" y="1113571"/>
                <a:pt x="2934320" y="1119177"/>
                <a:pt x="2933384" y="1121980"/>
              </a:cubicBezTo>
              <a:cubicBezTo>
                <a:pt x="2933384" y="1121046"/>
                <a:pt x="2932449" y="1120111"/>
                <a:pt x="2931513" y="1118243"/>
              </a:cubicBezTo>
              <a:cubicBezTo>
                <a:pt x="2928706" y="1113571"/>
                <a:pt x="2924964" y="1108900"/>
                <a:pt x="2924964" y="1108900"/>
              </a:cubicBezTo>
              <a:cubicBezTo>
                <a:pt x="2924964" y="1108900"/>
                <a:pt x="2926835" y="1114506"/>
                <a:pt x="2929642" y="1120111"/>
              </a:cubicBezTo>
              <a:cubicBezTo>
                <a:pt x="2930577" y="1121046"/>
                <a:pt x="2930577" y="1121980"/>
                <a:pt x="2931513" y="1122914"/>
              </a:cubicBezTo>
              <a:cubicBezTo>
                <a:pt x="2928706" y="1121980"/>
                <a:pt x="2924028" y="1120111"/>
                <a:pt x="2921221" y="1115440"/>
              </a:cubicBezTo>
              <a:cubicBezTo>
                <a:pt x="2918414" y="1109834"/>
                <a:pt x="2920286" y="1101426"/>
                <a:pt x="2920286" y="1101426"/>
              </a:cubicBezTo>
              <a:close/>
              <a:moveTo>
                <a:pt x="2998880" y="1101426"/>
              </a:moveTo>
              <a:cubicBezTo>
                <a:pt x="2998880" y="1101426"/>
                <a:pt x="3000750" y="1109834"/>
                <a:pt x="2997008" y="1115440"/>
              </a:cubicBezTo>
              <a:cubicBezTo>
                <a:pt x="2995137" y="1120111"/>
                <a:pt x="2989523" y="1121980"/>
                <a:pt x="2986716" y="1122914"/>
              </a:cubicBezTo>
              <a:cubicBezTo>
                <a:pt x="2987652" y="1121980"/>
                <a:pt x="2988587" y="1121046"/>
                <a:pt x="2989523" y="1120111"/>
              </a:cubicBezTo>
              <a:cubicBezTo>
                <a:pt x="2992330" y="1114506"/>
                <a:pt x="2994201" y="1108900"/>
                <a:pt x="2994201" y="1108900"/>
              </a:cubicBezTo>
              <a:cubicBezTo>
                <a:pt x="2994201" y="1108900"/>
                <a:pt x="2990459" y="1113571"/>
                <a:pt x="2986716" y="1118243"/>
              </a:cubicBezTo>
              <a:cubicBezTo>
                <a:pt x="2986716" y="1120111"/>
                <a:pt x="2985781" y="1121046"/>
                <a:pt x="2984845" y="1121980"/>
              </a:cubicBezTo>
              <a:cubicBezTo>
                <a:pt x="2984845" y="1119177"/>
                <a:pt x="2983909" y="1113571"/>
                <a:pt x="2986716" y="1109834"/>
              </a:cubicBezTo>
              <a:cubicBezTo>
                <a:pt x="2990459" y="1103294"/>
                <a:pt x="2998880" y="1101426"/>
                <a:pt x="2998880" y="1101426"/>
              </a:cubicBezTo>
              <a:close/>
              <a:moveTo>
                <a:pt x="3033498" y="1101426"/>
              </a:moveTo>
              <a:cubicBezTo>
                <a:pt x="2986716" y="1145337"/>
                <a:pt x="2994201" y="1210737"/>
                <a:pt x="2994201" y="1210737"/>
              </a:cubicBezTo>
              <a:cubicBezTo>
                <a:pt x="2994201" y="1210737"/>
                <a:pt x="3062503" y="1182709"/>
                <a:pt x="3124256" y="1206066"/>
              </a:cubicBezTo>
              <a:cubicBezTo>
                <a:pt x="3100864" y="1205132"/>
                <a:pt x="3080280" y="1208869"/>
                <a:pt x="3061568" y="1214474"/>
              </a:cubicBezTo>
              <a:cubicBezTo>
                <a:pt x="3069053" y="1222883"/>
                <a:pt x="3071859" y="1234095"/>
                <a:pt x="3071859" y="1234095"/>
              </a:cubicBezTo>
              <a:cubicBezTo>
                <a:pt x="3071859" y="1234095"/>
                <a:pt x="3054082" y="1239700"/>
                <a:pt x="3040048" y="1231292"/>
              </a:cubicBezTo>
              <a:cubicBezTo>
                <a:pt x="3038176" y="1230357"/>
                <a:pt x="3035370" y="1228489"/>
                <a:pt x="3033498" y="1226620"/>
              </a:cubicBezTo>
              <a:cubicBezTo>
                <a:pt x="3009171" y="1238766"/>
                <a:pt x="2993266" y="1254649"/>
                <a:pt x="2986716" y="1266795"/>
              </a:cubicBezTo>
              <a:cubicBezTo>
                <a:pt x="2975488" y="1291086"/>
                <a:pt x="3007300" y="1406938"/>
                <a:pt x="3007300" y="1406938"/>
              </a:cubicBezTo>
              <a:lnTo>
                <a:pt x="2910929" y="1406938"/>
              </a:lnTo>
              <a:cubicBezTo>
                <a:pt x="2910929" y="1406938"/>
                <a:pt x="2943677" y="1288283"/>
                <a:pt x="2940870" y="1266795"/>
              </a:cubicBezTo>
              <a:cubicBezTo>
                <a:pt x="2939934" y="1256050"/>
                <a:pt x="2933852" y="1236897"/>
                <a:pt x="2917946" y="1220664"/>
              </a:cubicBezTo>
              <a:lnTo>
                <a:pt x="2892892" y="1204327"/>
              </a:lnTo>
              <a:lnTo>
                <a:pt x="2885667" y="1207934"/>
              </a:lnTo>
              <a:cubicBezTo>
                <a:pt x="2872567" y="1215409"/>
                <a:pt x="2864146" y="1223817"/>
                <a:pt x="2864146" y="1223817"/>
              </a:cubicBezTo>
              <a:cubicBezTo>
                <a:pt x="2864146" y="1223817"/>
                <a:pt x="2875375" y="1220080"/>
                <a:pt x="2888473" y="1213540"/>
              </a:cubicBezTo>
              <a:cubicBezTo>
                <a:pt x="2890345" y="1211672"/>
                <a:pt x="2893151" y="1209803"/>
                <a:pt x="2895023" y="1208869"/>
              </a:cubicBezTo>
              <a:cubicBezTo>
                <a:pt x="2893151" y="1214474"/>
                <a:pt x="2888473" y="1225686"/>
                <a:pt x="2878182" y="1231292"/>
              </a:cubicBezTo>
              <a:cubicBezTo>
                <a:pt x="2865083" y="1239700"/>
                <a:pt x="2847305" y="1234095"/>
                <a:pt x="2847305" y="1234095"/>
              </a:cubicBezTo>
              <a:cubicBezTo>
                <a:pt x="2847305" y="1234095"/>
                <a:pt x="2851048" y="1215409"/>
                <a:pt x="2865083" y="1207934"/>
              </a:cubicBezTo>
              <a:cubicBezTo>
                <a:pt x="2869761" y="1205132"/>
                <a:pt x="2875141" y="1203964"/>
                <a:pt x="2880170" y="1203613"/>
              </a:cubicBezTo>
              <a:lnTo>
                <a:pt x="2892660" y="1204175"/>
              </a:lnTo>
              <a:lnTo>
                <a:pt x="2886135" y="1199920"/>
              </a:lnTo>
              <a:cubicBezTo>
                <a:pt x="2872685" y="1194679"/>
                <a:pt x="2856194" y="1191584"/>
                <a:pt x="2836078" y="1192052"/>
              </a:cubicBezTo>
              <a:cubicBezTo>
                <a:pt x="2876310" y="1177103"/>
                <a:pt x="2920286" y="1194854"/>
                <a:pt x="2920286" y="1194854"/>
              </a:cubicBezTo>
              <a:cubicBezTo>
                <a:pt x="2920286" y="1194854"/>
                <a:pt x="2924028" y="1152811"/>
                <a:pt x="2894088" y="1124783"/>
              </a:cubicBezTo>
              <a:cubicBezTo>
                <a:pt x="2926835" y="1143469"/>
                <a:pt x="2944612" y="1191117"/>
                <a:pt x="2953033" y="1223817"/>
              </a:cubicBezTo>
              <a:cubicBezTo>
                <a:pt x="2968003" y="1178037"/>
                <a:pt x="2993266" y="1125717"/>
                <a:pt x="3033498" y="1101426"/>
              </a:cubicBezTo>
              <a:close/>
              <a:moveTo>
                <a:pt x="3303151" y="1101426"/>
              </a:moveTo>
              <a:cubicBezTo>
                <a:pt x="3303151" y="1101426"/>
                <a:pt x="3311571" y="1103294"/>
                <a:pt x="3315314" y="1109834"/>
              </a:cubicBezTo>
              <a:cubicBezTo>
                <a:pt x="3317185" y="1113571"/>
                <a:pt x="3317185" y="1119177"/>
                <a:pt x="3316250" y="1121980"/>
              </a:cubicBezTo>
              <a:cubicBezTo>
                <a:pt x="3316250" y="1121046"/>
                <a:pt x="3315314" y="1120111"/>
                <a:pt x="3314378" y="1118243"/>
              </a:cubicBezTo>
              <a:cubicBezTo>
                <a:pt x="3311571" y="1113571"/>
                <a:pt x="3307829" y="1108900"/>
                <a:pt x="3307829" y="1108900"/>
              </a:cubicBezTo>
              <a:cubicBezTo>
                <a:pt x="3307829" y="1108900"/>
                <a:pt x="3309700" y="1114506"/>
                <a:pt x="3312507" y="1120111"/>
              </a:cubicBezTo>
              <a:cubicBezTo>
                <a:pt x="3313442" y="1121046"/>
                <a:pt x="3313442" y="1121980"/>
                <a:pt x="3314378" y="1122914"/>
              </a:cubicBezTo>
              <a:cubicBezTo>
                <a:pt x="3311571" y="1121980"/>
                <a:pt x="3306893" y="1120111"/>
                <a:pt x="3304086" y="1115440"/>
              </a:cubicBezTo>
              <a:cubicBezTo>
                <a:pt x="3301279" y="1109834"/>
                <a:pt x="3303151" y="1101426"/>
                <a:pt x="3303151" y="1101426"/>
              </a:cubicBezTo>
              <a:close/>
              <a:moveTo>
                <a:pt x="3381745" y="1101426"/>
              </a:moveTo>
              <a:cubicBezTo>
                <a:pt x="3381745" y="1101426"/>
                <a:pt x="3383616" y="1109834"/>
                <a:pt x="3379873" y="1115440"/>
              </a:cubicBezTo>
              <a:cubicBezTo>
                <a:pt x="3378002" y="1120111"/>
                <a:pt x="3372388" y="1121980"/>
                <a:pt x="3369581" y="1122914"/>
              </a:cubicBezTo>
              <a:cubicBezTo>
                <a:pt x="3370517" y="1121980"/>
                <a:pt x="3371452" y="1121046"/>
                <a:pt x="3372388" y="1120111"/>
              </a:cubicBezTo>
              <a:cubicBezTo>
                <a:pt x="3375195" y="1114506"/>
                <a:pt x="3377066" y="1108900"/>
                <a:pt x="3377066" y="1108900"/>
              </a:cubicBezTo>
              <a:cubicBezTo>
                <a:pt x="3377066" y="1108900"/>
                <a:pt x="3373324" y="1113571"/>
                <a:pt x="3369581" y="1118243"/>
              </a:cubicBezTo>
              <a:cubicBezTo>
                <a:pt x="3369581" y="1120111"/>
                <a:pt x="3368645" y="1121046"/>
                <a:pt x="3367710" y="1121980"/>
              </a:cubicBezTo>
              <a:cubicBezTo>
                <a:pt x="3367710" y="1119177"/>
                <a:pt x="3366774" y="1113571"/>
                <a:pt x="3369581" y="1109834"/>
              </a:cubicBezTo>
              <a:cubicBezTo>
                <a:pt x="3373324" y="1103294"/>
                <a:pt x="3381745" y="1101426"/>
                <a:pt x="3381745" y="1101426"/>
              </a:cubicBezTo>
              <a:close/>
              <a:moveTo>
                <a:pt x="3416363" y="1101426"/>
              </a:moveTo>
              <a:cubicBezTo>
                <a:pt x="3369581" y="1145337"/>
                <a:pt x="3377066" y="1210737"/>
                <a:pt x="3377066" y="1210737"/>
              </a:cubicBezTo>
              <a:cubicBezTo>
                <a:pt x="3377066" y="1210737"/>
                <a:pt x="3445368" y="1182709"/>
                <a:pt x="3507121" y="1206066"/>
              </a:cubicBezTo>
              <a:cubicBezTo>
                <a:pt x="3483729" y="1205132"/>
                <a:pt x="3463145" y="1208869"/>
                <a:pt x="3444433" y="1214474"/>
              </a:cubicBezTo>
              <a:cubicBezTo>
                <a:pt x="3451917" y="1222883"/>
                <a:pt x="3454724" y="1234095"/>
                <a:pt x="3454724" y="1234095"/>
              </a:cubicBezTo>
              <a:cubicBezTo>
                <a:pt x="3454724" y="1234095"/>
                <a:pt x="3436947" y="1239700"/>
                <a:pt x="3422913" y="1231292"/>
              </a:cubicBezTo>
              <a:cubicBezTo>
                <a:pt x="3421041" y="1230357"/>
                <a:pt x="3418234" y="1228489"/>
                <a:pt x="3416363" y="1226620"/>
              </a:cubicBezTo>
              <a:cubicBezTo>
                <a:pt x="3392036" y="1238766"/>
                <a:pt x="3376130" y="1254649"/>
                <a:pt x="3369581" y="1266795"/>
              </a:cubicBezTo>
              <a:cubicBezTo>
                <a:pt x="3358353" y="1291086"/>
                <a:pt x="3390165" y="1406938"/>
                <a:pt x="3390165" y="1406938"/>
              </a:cubicBezTo>
              <a:lnTo>
                <a:pt x="3293794" y="1406938"/>
              </a:lnTo>
              <a:cubicBezTo>
                <a:pt x="3293794" y="1406938"/>
                <a:pt x="3326541" y="1288283"/>
                <a:pt x="3323735" y="1266795"/>
              </a:cubicBezTo>
              <a:cubicBezTo>
                <a:pt x="3322798" y="1256050"/>
                <a:pt x="3316717" y="1236897"/>
                <a:pt x="3300811" y="1220664"/>
              </a:cubicBezTo>
              <a:lnTo>
                <a:pt x="3275758" y="1204327"/>
              </a:lnTo>
              <a:lnTo>
                <a:pt x="3268531" y="1207934"/>
              </a:lnTo>
              <a:cubicBezTo>
                <a:pt x="3255432" y="1215409"/>
                <a:pt x="3247012" y="1223817"/>
                <a:pt x="3247012" y="1223817"/>
              </a:cubicBezTo>
              <a:cubicBezTo>
                <a:pt x="3247012" y="1223817"/>
                <a:pt x="3258240" y="1220080"/>
                <a:pt x="3271339" y="1213540"/>
              </a:cubicBezTo>
              <a:cubicBezTo>
                <a:pt x="3273210" y="1211672"/>
                <a:pt x="3276017" y="1209803"/>
                <a:pt x="3277888" y="1208869"/>
              </a:cubicBezTo>
              <a:cubicBezTo>
                <a:pt x="3276017" y="1214474"/>
                <a:pt x="3271339" y="1225686"/>
                <a:pt x="3261047" y="1231292"/>
              </a:cubicBezTo>
              <a:cubicBezTo>
                <a:pt x="3247947" y="1239700"/>
                <a:pt x="3230170" y="1234095"/>
                <a:pt x="3230170" y="1234095"/>
              </a:cubicBezTo>
              <a:cubicBezTo>
                <a:pt x="3230170" y="1234095"/>
                <a:pt x="3233913" y="1215409"/>
                <a:pt x="3247947" y="1207934"/>
              </a:cubicBezTo>
              <a:cubicBezTo>
                <a:pt x="3252626" y="1205132"/>
                <a:pt x="3258006" y="1203964"/>
                <a:pt x="3263035" y="1203613"/>
              </a:cubicBezTo>
              <a:lnTo>
                <a:pt x="3275525" y="1204175"/>
              </a:lnTo>
              <a:lnTo>
                <a:pt x="3269000" y="1199920"/>
              </a:lnTo>
              <a:cubicBezTo>
                <a:pt x="3255550" y="1194679"/>
                <a:pt x="3239059" y="1191584"/>
                <a:pt x="3218943" y="1192052"/>
              </a:cubicBezTo>
              <a:cubicBezTo>
                <a:pt x="3259175" y="1177103"/>
                <a:pt x="3303151" y="1194854"/>
                <a:pt x="3303151" y="1194854"/>
              </a:cubicBezTo>
              <a:cubicBezTo>
                <a:pt x="3303151" y="1194854"/>
                <a:pt x="3306893" y="1152811"/>
                <a:pt x="3276952" y="1124783"/>
              </a:cubicBezTo>
              <a:cubicBezTo>
                <a:pt x="3309700" y="1143469"/>
                <a:pt x="3327477" y="1191117"/>
                <a:pt x="3335898" y="1223817"/>
              </a:cubicBezTo>
              <a:cubicBezTo>
                <a:pt x="3350868" y="1178037"/>
                <a:pt x="3376130" y="1125717"/>
                <a:pt x="3416363" y="1101426"/>
              </a:cubicBezTo>
              <a:close/>
              <a:moveTo>
                <a:pt x="3686014" y="1101426"/>
              </a:moveTo>
              <a:cubicBezTo>
                <a:pt x="3686014" y="1101426"/>
                <a:pt x="3694435" y="1103294"/>
                <a:pt x="3698176" y="1109834"/>
              </a:cubicBezTo>
              <a:cubicBezTo>
                <a:pt x="3700046" y="1113571"/>
                <a:pt x="3700046" y="1119177"/>
                <a:pt x="3699114" y="1121980"/>
              </a:cubicBezTo>
              <a:cubicBezTo>
                <a:pt x="3699114" y="1121046"/>
                <a:pt x="3698176" y="1120111"/>
                <a:pt x="3697242" y="1118243"/>
              </a:cubicBezTo>
              <a:cubicBezTo>
                <a:pt x="3694435" y="1113571"/>
                <a:pt x="3690694" y="1108900"/>
                <a:pt x="3690694" y="1108900"/>
              </a:cubicBezTo>
              <a:cubicBezTo>
                <a:pt x="3690694" y="1108900"/>
                <a:pt x="3692564" y="1114506"/>
                <a:pt x="3695372" y="1120111"/>
              </a:cubicBezTo>
              <a:cubicBezTo>
                <a:pt x="3696306" y="1121046"/>
                <a:pt x="3696306" y="1121980"/>
                <a:pt x="3697242" y="1122914"/>
              </a:cubicBezTo>
              <a:cubicBezTo>
                <a:pt x="3694435" y="1121980"/>
                <a:pt x="3689754" y="1120111"/>
                <a:pt x="3686951" y="1115440"/>
              </a:cubicBezTo>
              <a:cubicBezTo>
                <a:pt x="3684144" y="1109834"/>
                <a:pt x="3686014" y="1101426"/>
                <a:pt x="3686014" y="1101426"/>
              </a:cubicBezTo>
              <a:close/>
              <a:moveTo>
                <a:pt x="3764605" y="1101426"/>
              </a:moveTo>
              <a:cubicBezTo>
                <a:pt x="3764605" y="1101426"/>
                <a:pt x="3766480" y="1109834"/>
                <a:pt x="3762734" y="1115440"/>
              </a:cubicBezTo>
              <a:cubicBezTo>
                <a:pt x="3760863" y="1120111"/>
                <a:pt x="3755252" y="1121980"/>
                <a:pt x="3752442" y="1122914"/>
              </a:cubicBezTo>
              <a:cubicBezTo>
                <a:pt x="3753382" y="1121980"/>
                <a:pt x="3754313" y="1121046"/>
                <a:pt x="3755252" y="1120111"/>
              </a:cubicBezTo>
              <a:cubicBezTo>
                <a:pt x="3758060" y="1114506"/>
                <a:pt x="3759930" y="1108900"/>
                <a:pt x="3759930" y="1108900"/>
              </a:cubicBezTo>
              <a:cubicBezTo>
                <a:pt x="3759930" y="1108900"/>
                <a:pt x="3756184" y="1113571"/>
                <a:pt x="3752442" y="1118243"/>
              </a:cubicBezTo>
              <a:cubicBezTo>
                <a:pt x="3752442" y="1120111"/>
                <a:pt x="3751510" y="1121046"/>
                <a:pt x="3750572" y="1121980"/>
              </a:cubicBezTo>
              <a:cubicBezTo>
                <a:pt x="3750572" y="1119177"/>
                <a:pt x="3749639" y="1113571"/>
                <a:pt x="3752442" y="1109834"/>
              </a:cubicBezTo>
              <a:cubicBezTo>
                <a:pt x="3756184" y="1103294"/>
                <a:pt x="3764605" y="1101426"/>
                <a:pt x="3764605" y="1101426"/>
              </a:cubicBezTo>
              <a:close/>
              <a:moveTo>
                <a:pt x="3799228" y="1101426"/>
              </a:moveTo>
              <a:cubicBezTo>
                <a:pt x="3752442" y="1145337"/>
                <a:pt x="3759930" y="1210737"/>
                <a:pt x="3759930" y="1210737"/>
              </a:cubicBezTo>
              <a:cubicBezTo>
                <a:pt x="3759930" y="1210737"/>
                <a:pt x="3828232" y="1182709"/>
                <a:pt x="3889986" y="1206066"/>
              </a:cubicBezTo>
              <a:cubicBezTo>
                <a:pt x="3866594" y="1205132"/>
                <a:pt x="3846010" y="1208869"/>
                <a:pt x="3827293" y="1214474"/>
              </a:cubicBezTo>
              <a:cubicBezTo>
                <a:pt x="3834782" y="1222883"/>
                <a:pt x="3837589" y="1234095"/>
                <a:pt x="3837589" y="1234095"/>
              </a:cubicBezTo>
              <a:cubicBezTo>
                <a:pt x="3837589" y="1234095"/>
                <a:pt x="3819810" y="1239700"/>
                <a:pt x="3805777" y="1231292"/>
              </a:cubicBezTo>
              <a:cubicBezTo>
                <a:pt x="3803906" y="1230357"/>
                <a:pt x="3801097" y="1228489"/>
                <a:pt x="3799228" y="1226620"/>
              </a:cubicBezTo>
              <a:cubicBezTo>
                <a:pt x="3774901" y="1238766"/>
                <a:pt x="3758992" y="1254649"/>
                <a:pt x="3752442" y="1266795"/>
              </a:cubicBezTo>
              <a:cubicBezTo>
                <a:pt x="3741218" y="1291086"/>
                <a:pt x="3773025" y="1406938"/>
                <a:pt x="3773025" y="1406938"/>
              </a:cubicBezTo>
              <a:lnTo>
                <a:pt x="3676654" y="1406938"/>
              </a:lnTo>
              <a:cubicBezTo>
                <a:pt x="3676654" y="1406938"/>
                <a:pt x="3709406" y="1288283"/>
                <a:pt x="3706597" y="1266795"/>
              </a:cubicBezTo>
              <a:cubicBezTo>
                <a:pt x="3705663" y="1256050"/>
                <a:pt x="3699582" y="1236897"/>
                <a:pt x="3683675" y="1220664"/>
              </a:cubicBezTo>
              <a:lnTo>
                <a:pt x="3658622" y="1204327"/>
              </a:lnTo>
              <a:lnTo>
                <a:pt x="3651396" y="1207934"/>
              </a:lnTo>
              <a:cubicBezTo>
                <a:pt x="3638297" y="1215409"/>
                <a:pt x="3629876" y="1223817"/>
                <a:pt x="3629876" y="1223817"/>
              </a:cubicBezTo>
              <a:cubicBezTo>
                <a:pt x="3629876" y="1223817"/>
                <a:pt x="3641100" y="1220080"/>
                <a:pt x="3654201" y="1213540"/>
              </a:cubicBezTo>
              <a:cubicBezTo>
                <a:pt x="3656071" y="1211672"/>
                <a:pt x="3658881" y="1209803"/>
                <a:pt x="3660751" y="1208869"/>
              </a:cubicBezTo>
              <a:cubicBezTo>
                <a:pt x="3658881" y="1214474"/>
                <a:pt x="3654201" y="1225686"/>
                <a:pt x="3643909" y="1231292"/>
              </a:cubicBezTo>
              <a:cubicBezTo>
                <a:pt x="3630808" y="1239700"/>
                <a:pt x="3613035" y="1234095"/>
                <a:pt x="3613035" y="1234095"/>
              </a:cubicBezTo>
              <a:cubicBezTo>
                <a:pt x="3613035" y="1234095"/>
                <a:pt x="3616776" y="1215409"/>
                <a:pt x="3630808" y="1207934"/>
              </a:cubicBezTo>
              <a:cubicBezTo>
                <a:pt x="3635488" y="1205132"/>
                <a:pt x="3640869" y="1203964"/>
                <a:pt x="3645895" y="1203613"/>
              </a:cubicBezTo>
              <a:lnTo>
                <a:pt x="3658390" y="1204175"/>
              </a:lnTo>
              <a:lnTo>
                <a:pt x="3651861" y="1199920"/>
              </a:lnTo>
              <a:cubicBezTo>
                <a:pt x="3638413" y="1194679"/>
                <a:pt x="3621923" y="1191584"/>
                <a:pt x="3601807" y="1192052"/>
              </a:cubicBezTo>
              <a:cubicBezTo>
                <a:pt x="3642038" y="1177103"/>
                <a:pt x="3686014" y="1194854"/>
                <a:pt x="3686014" y="1194854"/>
              </a:cubicBezTo>
              <a:cubicBezTo>
                <a:pt x="3686014" y="1194854"/>
                <a:pt x="3689754" y="1152811"/>
                <a:pt x="3659813" y="1124783"/>
              </a:cubicBezTo>
              <a:cubicBezTo>
                <a:pt x="3692564" y="1143469"/>
                <a:pt x="3710337" y="1191117"/>
                <a:pt x="3718758" y="1223817"/>
              </a:cubicBezTo>
              <a:cubicBezTo>
                <a:pt x="3733730" y="1178037"/>
                <a:pt x="3758992" y="1125717"/>
                <a:pt x="3799228" y="1101426"/>
              </a:cubicBezTo>
              <a:close/>
              <a:moveTo>
                <a:pt x="279529" y="1038828"/>
              </a:moveTo>
              <a:cubicBezTo>
                <a:pt x="279529" y="1038828"/>
                <a:pt x="292628" y="1051908"/>
                <a:pt x="292628" y="1067791"/>
              </a:cubicBezTo>
              <a:cubicBezTo>
                <a:pt x="292628" y="1079003"/>
                <a:pt x="286078" y="1089280"/>
                <a:pt x="282336" y="1093951"/>
              </a:cubicBezTo>
              <a:cubicBezTo>
                <a:pt x="282336" y="1091148"/>
                <a:pt x="282336" y="1088346"/>
                <a:pt x="282336" y="1085543"/>
              </a:cubicBezTo>
              <a:cubicBezTo>
                <a:pt x="282336" y="1070594"/>
                <a:pt x="279529" y="1059383"/>
                <a:pt x="279529" y="1059383"/>
              </a:cubicBezTo>
              <a:cubicBezTo>
                <a:pt x="279529" y="1059383"/>
                <a:pt x="276722" y="1070594"/>
                <a:pt x="276722" y="1085543"/>
              </a:cubicBezTo>
              <a:cubicBezTo>
                <a:pt x="276722" y="1088346"/>
                <a:pt x="276722" y="1091148"/>
                <a:pt x="276722" y="1093951"/>
              </a:cubicBezTo>
              <a:cubicBezTo>
                <a:pt x="272979" y="1089280"/>
                <a:pt x="265494" y="1079003"/>
                <a:pt x="265494" y="1067791"/>
              </a:cubicBezTo>
              <a:cubicBezTo>
                <a:pt x="265494" y="1051908"/>
                <a:pt x="279529" y="1038828"/>
                <a:pt x="279529" y="1038828"/>
              </a:cubicBezTo>
              <a:close/>
              <a:moveTo>
                <a:pt x="662394" y="1038828"/>
              </a:moveTo>
              <a:cubicBezTo>
                <a:pt x="662394" y="1038828"/>
                <a:pt x="675493" y="1051908"/>
                <a:pt x="675493" y="1067791"/>
              </a:cubicBezTo>
              <a:cubicBezTo>
                <a:pt x="675493" y="1079003"/>
                <a:pt x="668943" y="1089280"/>
                <a:pt x="665201" y="1093951"/>
              </a:cubicBezTo>
              <a:cubicBezTo>
                <a:pt x="665201" y="1091148"/>
                <a:pt x="665201" y="1088346"/>
                <a:pt x="665201" y="1085543"/>
              </a:cubicBezTo>
              <a:cubicBezTo>
                <a:pt x="665201" y="1070594"/>
                <a:pt x="662394" y="1059383"/>
                <a:pt x="662394" y="1059383"/>
              </a:cubicBezTo>
              <a:cubicBezTo>
                <a:pt x="662394" y="1059383"/>
                <a:pt x="659587" y="1070594"/>
                <a:pt x="659587" y="1085543"/>
              </a:cubicBezTo>
              <a:cubicBezTo>
                <a:pt x="659587" y="1088346"/>
                <a:pt x="659587" y="1091148"/>
                <a:pt x="659587" y="1093951"/>
              </a:cubicBezTo>
              <a:cubicBezTo>
                <a:pt x="655844" y="1089280"/>
                <a:pt x="648359" y="1079003"/>
                <a:pt x="648359" y="1067791"/>
              </a:cubicBezTo>
              <a:cubicBezTo>
                <a:pt x="648359" y="1051908"/>
                <a:pt x="662394" y="1038828"/>
                <a:pt x="662394" y="1038828"/>
              </a:cubicBezTo>
              <a:close/>
              <a:moveTo>
                <a:pt x="1045259" y="1038828"/>
              </a:moveTo>
              <a:cubicBezTo>
                <a:pt x="1045259" y="1038828"/>
                <a:pt x="1058358" y="1051908"/>
                <a:pt x="1058358" y="1067791"/>
              </a:cubicBezTo>
              <a:cubicBezTo>
                <a:pt x="1058358" y="1079003"/>
                <a:pt x="1051808" y="1089280"/>
                <a:pt x="1048066" y="1093951"/>
              </a:cubicBezTo>
              <a:cubicBezTo>
                <a:pt x="1048066" y="1091148"/>
                <a:pt x="1048066" y="1088346"/>
                <a:pt x="1048066" y="1085543"/>
              </a:cubicBezTo>
              <a:cubicBezTo>
                <a:pt x="1048066" y="1070594"/>
                <a:pt x="1045259" y="1059383"/>
                <a:pt x="1045259" y="1059383"/>
              </a:cubicBezTo>
              <a:cubicBezTo>
                <a:pt x="1045259" y="1059383"/>
                <a:pt x="1042452" y="1070594"/>
                <a:pt x="1042452" y="1085543"/>
              </a:cubicBezTo>
              <a:cubicBezTo>
                <a:pt x="1042452" y="1088346"/>
                <a:pt x="1042452" y="1091148"/>
                <a:pt x="1042452" y="1093951"/>
              </a:cubicBezTo>
              <a:cubicBezTo>
                <a:pt x="1038709" y="1089280"/>
                <a:pt x="1031224" y="1079003"/>
                <a:pt x="1031224" y="1067791"/>
              </a:cubicBezTo>
              <a:cubicBezTo>
                <a:pt x="1031224" y="1051908"/>
                <a:pt x="1045259" y="1038828"/>
                <a:pt x="1045259" y="1038828"/>
              </a:cubicBezTo>
              <a:close/>
              <a:moveTo>
                <a:pt x="1428124" y="1038828"/>
              </a:moveTo>
              <a:cubicBezTo>
                <a:pt x="1428124" y="1038828"/>
                <a:pt x="1441223" y="1051908"/>
                <a:pt x="1441223" y="1067791"/>
              </a:cubicBezTo>
              <a:cubicBezTo>
                <a:pt x="1441223" y="1079003"/>
                <a:pt x="1434673" y="1089280"/>
                <a:pt x="1430931" y="1093951"/>
              </a:cubicBezTo>
              <a:cubicBezTo>
                <a:pt x="1430931" y="1091148"/>
                <a:pt x="1430931" y="1088346"/>
                <a:pt x="1430931" y="1085543"/>
              </a:cubicBezTo>
              <a:cubicBezTo>
                <a:pt x="1430931" y="1070594"/>
                <a:pt x="1428124" y="1059383"/>
                <a:pt x="1428124" y="1059383"/>
              </a:cubicBezTo>
              <a:cubicBezTo>
                <a:pt x="1428124" y="1059383"/>
                <a:pt x="1425317" y="1070594"/>
                <a:pt x="1425317" y="1085543"/>
              </a:cubicBezTo>
              <a:cubicBezTo>
                <a:pt x="1425317" y="1088346"/>
                <a:pt x="1425317" y="1091148"/>
                <a:pt x="1425317" y="1093951"/>
              </a:cubicBezTo>
              <a:cubicBezTo>
                <a:pt x="1421574" y="1089280"/>
                <a:pt x="1414089" y="1079003"/>
                <a:pt x="1414089" y="1067791"/>
              </a:cubicBezTo>
              <a:cubicBezTo>
                <a:pt x="1414089" y="1051908"/>
                <a:pt x="1428124" y="1038828"/>
                <a:pt x="1428124" y="1038828"/>
              </a:cubicBezTo>
              <a:close/>
              <a:moveTo>
                <a:pt x="1810988" y="1038828"/>
              </a:moveTo>
              <a:cubicBezTo>
                <a:pt x="1810988" y="1038828"/>
                <a:pt x="1824087" y="1051908"/>
                <a:pt x="1824087" y="1067791"/>
              </a:cubicBezTo>
              <a:cubicBezTo>
                <a:pt x="1824087" y="1079003"/>
                <a:pt x="1817537" y="1089280"/>
                <a:pt x="1813795" y="1093951"/>
              </a:cubicBezTo>
              <a:cubicBezTo>
                <a:pt x="1813795" y="1091148"/>
                <a:pt x="1813795" y="1088346"/>
                <a:pt x="1813795" y="1085543"/>
              </a:cubicBezTo>
              <a:cubicBezTo>
                <a:pt x="1813795" y="1070594"/>
                <a:pt x="1810988" y="1059383"/>
                <a:pt x="1810988" y="1059383"/>
              </a:cubicBezTo>
              <a:cubicBezTo>
                <a:pt x="1810988" y="1059383"/>
                <a:pt x="1808181" y="1070594"/>
                <a:pt x="1808181" y="1085543"/>
              </a:cubicBezTo>
              <a:cubicBezTo>
                <a:pt x="1808181" y="1088346"/>
                <a:pt x="1808181" y="1091148"/>
                <a:pt x="1808181" y="1093951"/>
              </a:cubicBezTo>
              <a:cubicBezTo>
                <a:pt x="1804438" y="1089280"/>
                <a:pt x="1796953" y="1079003"/>
                <a:pt x="1796953" y="1067791"/>
              </a:cubicBezTo>
              <a:cubicBezTo>
                <a:pt x="1796953" y="1051908"/>
                <a:pt x="1810988" y="1038828"/>
                <a:pt x="1810988" y="1038828"/>
              </a:cubicBezTo>
              <a:close/>
              <a:moveTo>
                <a:pt x="2193853" y="1038828"/>
              </a:moveTo>
              <a:cubicBezTo>
                <a:pt x="2193853" y="1038828"/>
                <a:pt x="2206952" y="1051908"/>
                <a:pt x="2206952" y="1067791"/>
              </a:cubicBezTo>
              <a:cubicBezTo>
                <a:pt x="2206952" y="1079003"/>
                <a:pt x="2200402" y="1089280"/>
                <a:pt x="2196660" y="1093951"/>
              </a:cubicBezTo>
              <a:cubicBezTo>
                <a:pt x="2196660" y="1091148"/>
                <a:pt x="2196660" y="1088346"/>
                <a:pt x="2196660" y="1085543"/>
              </a:cubicBezTo>
              <a:cubicBezTo>
                <a:pt x="2196660" y="1070594"/>
                <a:pt x="2193853" y="1059383"/>
                <a:pt x="2193853" y="1059383"/>
              </a:cubicBezTo>
              <a:cubicBezTo>
                <a:pt x="2193853" y="1059383"/>
                <a:pt x="2191046" y="1070594"/>
                <a:pt x="2191046" y="1085543"/>
              </a:cubicBezTo>
              <a:cubicBezTo>
                <a:pt x="2191046" y="1088346"/>
                <a:pt x="2191046" y="1091148"/>
                <a:pt x="2191046" y="1093951"/>
              </a:cubicBezTo>
              <a:cubicBezTo>
                <a:pt x="2187303" y="1089280"/>
                <a:pt x="2179818" y="1079003"/>
                <a:pt x="2179818" y="1067791"/>
              </a:cubicBezTo>
              <a:cubicBezTo>
                <a:pt x="2179818" y="1051908"/>
                <a:pt x="2193853" y="1038828"/>
                <a:pt x="2193853" y="1038828"/>
              </a:cubicBezTo>
              <a:close/>
              <a:moveTo>
                <a:pt x="2576718" y="1038828"/>
              </a:moveTo>
              <a:cubicBezTo>
                <a:pt x="2576718" y="1038828"/>
                <a:pt x="2589817" y="1051908"/>
                <a:pt x="2589817" y="1067791"/>
              </a:cubicBezTo>
              <a:cubicBezTo>
                <a:pt x="2589817" y="1079003"/>
                <a:pt x="2583267" y="1089280"/>
                <a:pt x="2579524" y="1093951"/>
              </a:cubicBezTo>
              <a:cubicBezTo>
                <a:pt x="2579524" y="1091148"/>
                <a:pt x="2579524" y="1088346"/>
                <a:pt x="2579524" y="1085543"/>
              </a:cubicBezTo>
              <a:cubicBezTo>
                <a:pt x="2579524" y="1070594"/>
                <a:pt x="2576718" y="1059383"/>
                <a:pt x="2576718" y="1059383"/>
              </a:cubicBezTo>
              <a:cubicBezTo>
                <a:pt x="2576718" y="1059383"/>
                <a:pt x="2573911" y="1070594"/>
                <a:pt x="2573911" y="1085543"/>
              </a:cubicBezTo>
              <a:cubicBezTo>
                <a:pt x="2573911" y="1088346"/>
                <a:pt x="2573911" y="1091148"/>
                <a:pt x="2573911" y="1093951"/>
              </a:cubicBezTo>
              <a:cubicBezTo>
                <a:pt x="2570168" y="1089280"/>
                <a:pt x="2562683" y="1079003"/>
                <a:pt x="2562683" y="1067791"/>
              </a:cubicBezTo>
              <a:cubicBezTo>
                <a:pt x="2562683" y="1051908"/>
                <a:pt x="2576718" y="1038828"/>
                <a:pt x="2576718" y="1038828"/>
              </a:cubicBezTo>
              <a:close/>
              <a:moveTo>
                <a:pt x="2959582" y="1038828"/>
              </a:moveTo>
              <a:cubicBezTo>
                <a:pt x="2959582" y="1038828"/>
                <a:pt x="2972682" y="1051908"/>
                <a:pt x="2972682" y="1067791"/>
              </a:cubicBezTo>
              <a:cubicBezTo>
                <a:pt x="2972682" y="1079003"/>
                <a:pt x="2966132" y="1089280"/>
                <a:pt x="2962389" y="1093951"/>
              </a:cubicBezTo>
              <a:cubicBezTo>
                <a:pt x="2962389" y="1091148"/>
                <a:pt x="2962389" y="1088346"/>
                <a:pt x="2962389" y="1085543"/>
              </a:cubicBezTo>
              <a:cubicBezTo>
                <a:pt x="2962389" y="1070594"/>
                <a:pt x="2959582" y="1059383"/>
                <a:pt x="2959582" y="1059383"/>
              </a:cubicBezTo>
              <a:cubicBezTo>
                <a:pt x="2959582" y="1059383"/>
                <a:pt x="2956776" y="1070594"/>
                <a:pt x="2956776" y="1085543"/>
              </a:cubicBezTo>
              <a:cubicBezTo>
                <a:pt x="2956776" y="1088346"/>
                <a:pt x="2956776" y="1091148"/>
                <a:pt x="2956776" y="1093951"/>
              </a:cubicBezTo>
              <a:cubicBezTo>
                <a:pt x="2953033" y="1089280"/>
                <a:pt x="2945548" y="1079003"/>
                <a:pt x="2945548" y="1067791"/>
              </a:cubicBezTo>
              <a:cubicBezTo>
                <a:pt x="2945548" y="1051908"/>
                <a:pt x="2959582" y="1038828"/>
                <a:pt x="2959582" y="1038828"/>
              </a:cubicBezTo>
              <a:close/>
              <a:moveTo>
                <a:pt x="3342447" y="1038828"/>
              </a:moveTo>
              <a:cubicBezTo>
                <a:pt x="3342447" y="1038828"/>
                <a:pt x="3355546" y="1051908"/>
                <a:pt x="3355546" y="1067791"/>
              </a:cubicBezTo>
              <a:cubicBezTo>
                <a:pt x="3355546" y="1079003"/>
                <a:pt x="3348997" y="1089280"/>
                <a:pt x="3345254" y="1093951"/>
              </a:cubicBezTo>
              <a:cubicBezTo>
                <a:pt x="3345254" y="1091148"/>
                <a:pt x="3345254" y="1088346"/>
                <a:pt x="3345254" y="1085543"/>
              </a:cubicBezTo>
              <a:cubicBezTo>
                <a:pt x="3345254" y="1070594"/>
                <a:pt x="3342447" y="1059383"/>
                <a:pt x="3342447" y="1059383"/>
              </a:cubicBezTo>
              <a:cubicBezTo>
                <a:pt x="3342447" y="1059383"/>
                <a:pt x="3339641" y="1070594"/>
                <a:pt x="3339641" y="1085543"/>
              </a:cubicBezTo>
              <a:cubicBezTo>
                <a:pt x="3339641" y="1088346"/>
                <a:pt x="3339641" y="1091148"/>
                <a:pt x="3339641" y="1093951"/>
              </a:cubicBezTo>
              <a:cubicBezTo>
                <a:pt x="3335898" y="1089280"/>
                <a:pt x="3328413" y="1079003"/>
                <a:pt x="3328413" y="1067791"/>
              </a:cubicBezTo>
              <a:cubicBezTo>
                <a:pt x="3328413" y="1051908"/>
                <a:pt x="3342447" y="1038828"/>
                <a:pt x="3342447" y="1038828"/>
              </a:cubicBezTo>
              <a:close/>
              <a:moveTo>
                <a:pt x="3725309" y="1038828"/>
              </a:moveTo>
              <a:cubicBezTo>
                <a:pt x="3725309" y="1038828"/>
                <a:pt x="3738411" y="1051908"/>
                <a:pt x="3738411" y="1067791"/>
              </a:cubicBezTo>
              <a:cubicBezTo>
                <a:pt x="3738411" y="1079003"/>
                <a:pt x="3731859" y="1089280"/>
                <a:pt x="3728119" y="1093951"/>
              </a:cubicBezTo>
              <a:cubicBezTo>
                <a:pt x="3728119" y="1091148"/>
                <a:pt x="3728119" y="1088346"/>
                <a:pt x="3728119" y="1085543"/>
              </a:cubicBezTo>
              <a:cubicBezTo>
                <a:pt x="3728119" y="1070594"/>
                <a:pt x="3725309" y="1059383"/>
                <a:pt x="3725309" y="1059383"/>
              </a:cubicBezTo>
              <a:cubicBezTo>
                <a:pt x="3725309" y="1059383"/>
                <a:pt x="3722505" y="1070594"/>
                <a:pt x="3722505" y="1085543"/>
              </a:cubicBezTo>
              <a:cubicBezTo>
                <a:pt x="3722505" y="1088346"/>
                <a:pt x="3722505" y="1091148"/>
                <a:pt x="3722505" y="1093951"/>
              </a:cubicBezTo>
              <a:cubicBezTo>
                <a:pt x="3718758" y="1089280"/>
                <a:pt x="3711278" y="1079003"/>
                <a:pt x="3711278" y="1067791"/>
              </a:cubicBezTo>
              <a:cubicBezTo>
                <a:pt x="3711278" y="1051908"/>
                <a:pt x="3725309" y="1038828"/>
                <a:pt x="3725309" y="1038828"/>
              </a:cubicBezTo>
              <a:close/>
              <a:moveTo>
                <a:pt x="192514" y="1018274"/>
              </a:moveTo>
              <a:cubicBezTo>
                <a:pt x="192514" y="1018274"/>
                <a:pt x="216841" y="1023880"/>
                <a:pt x="227133" y="1042565"/>
              </a:cubicBezTo>
              <a:cubicBezTo>
                <a:pt x="235554" y="1055645"/>
                <a:pt x="233682" y="1072463"/>
                <a:pt x="231811" y="1079937"/>
              </a:cubicBezTo>
              <a:cubicBezTo>
                <a:pt x="229940" y="1077134"/>
                <a:pt x="228068" y="1073397"/>
                <a:pt x="226197" y="1069660"/>
              </a:cubicBezTo>
              <a:cubicBezTo>
                <a:pt x="216841" y="1052843"/>
                <a:pt x="205613" y="1041631"/>
                <a:pt x="205613" y="1041631"/>
              </a:cubicBezTo>
              <a:cubicBezTo>
                <a:pt x="205613" y="1041631"/>
                <a:pt x="210291" y="1056580"/>
                <a:pt x="219648" y="1073397"/>
              </a:cubicBezTo>
              <a:cubicBezTo>
                <a:pt x="221519" y="1077134"/>
                <a:pt x="224326" y="1079937"/>
                <a:pt x="226197" y="1083674"/>
              </a:cubicBezTo>
              <a:cubicBezTo>
                <a:pt x="218712" y="1080871"/>
                <a:pt x="203742" y="1074331"/>
                <a:pt x="195321" y="1060317"/>
              </a:cubicBezTo>
              <a:cubicBezTo>
                <a:pt x="185029" y="1042565"/>
                <a:pt x="192514" y="1018274"/>
                <a:pt x="192514" y="1018274"/>
              </a:cubicBezTo>
              <a:close/>
              <a:moveTo>
                <a:pt x="366543" y="1018274"/>
              </a:moveTo>
              <a:cubicBezTo>
                <a:pt x="366543" y="1018274"/>
                <a:pt x="374029" y="1042565"/>
                <a:pt x="362801" y="1060317"/>
              </a:cubicBezTo>
              <a:cubicBezTo>
                <a:pt x="355316" y="1074331"/>
                <a:pt x="340346" y="1080871"/>
                <a:pt x="332860" y="1083674"/>
              </a:cubicBezTo>
              <a:cubicBezTo>
                <a:pt x="334732" y="1079937"/>
                <a:pt x="336603" y="1077134"/>
                <a:pt x="339410" y="1073397"/>
              </a:cubicBezTo>
              <a:cubicBezTo>
                <a:pt x="348766" y="1056580"/>
                <a:pt x="353444" y="1041631"/>
                <a:pt x="353444" y="1041631"/>
              </a:cubicBezTo>
              <a:cubicBezTo>
                <a:pt x="353444" y="1041631"/>
                <a:pt x="342217" y="1052843"/>
                <a:pt x="331925" y="1069660"/>
              </a:cubicBezTo>
              <a:cubicBezTo>
                <a:pt x="330053" y="1073397"/>
                <a:pt x="328182" y="1077134"/>
                <a:pt x="327247" y="1079937"/>
              </a:cubicBezTo>
              <a:cubicBezTo>
                <a:pt x="325375" y="1072463"/>
                <a:pt x="323504" y="1055645"/>
                <a:pt x="330989" y="1042565"/>
              </a:cubicBezTo>
              <a:cubicBezTo>
                <a:pt x="342217" y="1023880"/>
                <a:pt x="366543" y="1018274"/>
                <a:pt x="366543" y="1018274"/>
              </a:cubicBezTo>
              <a:close/>
              <a:moveTo>
                <a:pt x="575379" y="1018274"/>
              </a:moveTo>
              <a:cubicBezTo>
                <a:pt x="575379" y="1018274"/>
                <a:pt x="599706" y="1023880"/>
                <a:pt x="609998" y="1042565"/>
              </a:cubicBezTo>
              <a:cubicBezTo>
                <a:pt x="618418" y="1055645"/>
                <a:pt x="616547" y="1072463"/>
                <a:pt x="614676" y="1079937"/>
              </a:cubicBezTo>
              <a:cubicBezTo>
                <a:pt x="612805" y="1077134"/>
                <a:pt x="610933" y="1073397"/>
                <a:pt x="609062" y="1069660"/>
              </a:cubicBezTo>
              <a:cubicBezTo>
                <a:pt x="599706" y="1052843"/>
                <a:pt x="588478" y="1041631"/>
                <a:pt x="588478" y="1041631"/>
              </a:cubicBezTo>
              <a:cubicBezTo>
                <a:pt x="588478" y="1041631"/>
                <a:pt x="593156" y="1056580"/>
                <a:pt x="602513" y="1073397"/>
              </a:cubicBezTo>
              <a:cubicBezTo>
                <a:pt x="604384" y="1077134"/>
                <a:pt x="607191" y="1079937"/>
                <a:pt x="609062" y="1083674"/>
              </a:cubicBezTo>
              <a:cubicBezTo>
                <a:pt x="601577" y="1080871"/>
                <a:pt x="586607" y="1074331"/>
                <a:pt x="578186" y="1060317"/>
              </a:cubicBezTo>
              <a:cubicBezTo>
                <a:pt x="567894" y="1042565"/>
                <a:pt x="575379" y="1018274"/>
                <a:pt x="575379" y="1018274"/>
              </a:cubicBezTo>
              <a:close/>
              <a:moveTo>
                <a:pt x="749408" y="1018274"/>
              </a:moveTo>
              <a:cubicBezTo>
                <a:pt x="749408" y="1018274"/>
                <a:pt x="756894" y="1042565"/>
                <a:pt x="745666" y="1060317"/>
              </a:cubicBezTo>
              <a:cubicBezTo>
                <a:pt x="738181" y="1074331"/>
                <a:pt x="723210" y="1080871"/>
                <a:pt x="715725" y="1083674"/>
              </a:cubicBezTo>
              <a:cubicBezTo>
                <a:pt x="717597" y="1079937"/>
                <a:pt x="719468" y="1077134"/>
                <a:pt x="722275" y="1073397"/>
              </a:cubicBezTo>
              <a:cubicBezTo>
                <a:pt x="731631" y="1056580"/>
                <a:pt x="736309" y="1041631"/>
                <a:pt x="736309" y="1041631"/>
              </a:cubicBezTo>
              <a:cubicBezTo>
                <a:pt x="736309" y="1041631"/>
                <a:pt x="725082" y="1052843"/>
                <a:pt x="714790" y="1069660"/>
              </a:cubicBezTo>
              <a:cubicBezTo>
                <a:pt x="712918" y="1073397"/>
                <a:pt x="711047" y="1077134"/>
                <a:pt x="710111" y="1079937"/>
              </a:cubicBezTo>
              <a:cubicBezTo>
                <a:pt x="708240" y="1072463"/>
                <a:pt x="706369" y="1055645"/>
                <a:pt x="713854" y="1042565"/>
              </a:cubicBezTo>
              <a:cubicBezTo>
                <a:pt x="725082" y="1023880"/>
                <a:pt x="749408" y="1018274"/>
                <a:pt x="749408" y="1018274"/>
              </a:cubicBezTo>
              <a:close/>
              <a:moveTo>
                <a:pt x="958244" y="1018274"/>
              </a:moveTo>
              <a:cubicBezTo>
                <a:pt x="958244" y="1018274"/>
                <a:pt x="982571" y="1023880"/>
                <a:pt x="992863" y="1042565"/>
              </a:cubicBezTo>
              <a:cubicBezTo>
                <a:pt x="1001283" y="1055645"/>
                <a:pt x="999412" y="1072463"/>
                <a:pt x="997541" y="1079937"/>
              </a:cubicBezTo>
              <a:cubicBezTo>
                <a:pt x="995670" y="1077134"/>
                <a:pt x="993798" y="1073397"/>
                <a:pt x="991927" y="1069660"/>
              </a:cubicBezTo>
              <a:cubicBezTo>
                <a:pt x="982571" y="1052843"/>
                <a:pt x="971343" y="1041631"/>
                <a:pt x="971343" y="1041631"/>
              </a:cubicBezTo>
              <a:cubicBezTo>
                <a:pt x="971343" y="1041631"/>
                <a:pt x="976021" y="1056580"/>
                <a:pt x="985378" y="1073397"/>
              </a:cubicBezTo>
              <a:cubicBezTo>
                <a:pt x="987249" y="1077134"/>
                <a:pt x="990056" y="1079937"/>
                <a:pt x="991927" y="1083674"/>
              </a:cubicBezTo>
              <a:cubicBezTo>
                <a:pt x="984442" y="1080871"/>
                <a:pt x="969472" y="1074331"/>
                <a:pt x="961051" y="1060317"/>
              </a:cubicBezTo>
              <a:cubicBezTo>
                <a:pt x="950759" y="1042565"/>
                <a:pt x="958244" y="1018274"/>
                <a:pt x="958244" y="1018274"/>
              </a:cubicBezTo>
              <a:close/>
              <a:moveTo>
                <a:pt x="1132273" y="1018274"/>
              </a:moveTo>
              <a:cubicBezTo>
                <a:pt x="1132273" y="1018274"/>
                <a:pt x="1139759" y="1042565"/>
                <a:pt x="1128531" y="1060317"/>
              </a:cubicBezTo>
              <a:cubicBezTo>
                <a:pt x="1121046" y="1074331"/>
                <a:pt x="1106075" y="1080871"/>
                <a:pt x="1098590" y="1083674"/>
              </a:cubicBezTo>
              <a:cubicBezTo>
                <a:pt x="1100462" y="1079937"/>
                <a:pt x="1102333" y="1077134"/>
                <a:pt x="1105140" y="1073397"/>
              </a:cubicBezTo>
              <a:cubicBezTo>
                <a:pt x="1114496" y="1056580"/>
                <a:pt x="1119174" y="1041631"/>
                <a:pt x="1119174" y="1041631"/>
              </a:cubicBezTo>
              <a:cubicBezTo>
                <a:pt x="1119174" y="1041631"/>
                <a:pt x="1107947" y="1052843"/>
                <a:pt x="1097655" y="1069660"/>
              </a:cubicBezTo>
              <a:cubicBezTo>
                <a:pt x="1095783" y="1073397"/>
                <a:pt x="1093912" y="1077134"/>
                <a:pt x="1092976" y="1079937"/>
              </a:cubicBezTo>
              <a:cubicBezTo>
                <a:pt x="1091105" y="1072463"/>
                <a:pt x="1089234" y="1055645"/>
                <a:pt x="1096719" y="1042565"/>
              </a:cubicBezTo>
              <a:cubicBezTo>
                <a:pt x="1107947" y="1023880"/>
                <a:pt x="1132273" y="1018274"/>
                <a:pt x="1132273" y="1018274"/>
              </a:cubicBezTo>
              <a:close/>
              <a:moveTo>
                <a:pt x="1341109" y="1018274"/>
              </a:moveTo>
              <a:cubicBezTo>
                <a:pt x="1341109" y="1018274"/>
                <a:pt x="1365436" y="1023880"/>
                <a:pt x="1375728" y="1042565"/>
              </a:cubicBezTo>
              <a:cubicBezTo>
                <a:pt x="1384148" y="1055645"/>
                <a:pt x="1382277" y="1072463"/>
                <a:pt x="1380406" y="1079937"/>
              </a:cubicBezTo>
              <a:cubicBezTo>
                <a:pt x="1378535" y="1077134"/>
                <a:pt x="1376663" y="1073397"/>
                <a:pt x="1374792" y="1069660"/>
              </a:cubicBezTo>
              <a:cubicBezTo>
                <a:pt x="1365436" y="1052843"/>
                <a:pt x="1354208" y="1041631"/>
                <a:pt x="1354208" y="1041631"/>
              </a:cubicBezTo>
              <a:cubicBezTo>
                <a:pt x="1354208" y="1041631"/>
                <a:pt x="1358886" y="1056580"/>
                <a:pt x="1368243" y="1073397"/>
              </a:cubicBezTo>
              <a:cubicBezTo>
                <a:pt x="1370114" y="1077134"/>
                <a:pt x="1372921" y="1079937"/>
                <a:pt x="1374792" y="1083674"/>
              </a:cubicBezTo>
              <a:cubicBezTo>
                <a:pt x="1367307" y="1080871"/>
                <a:pt x="1352337" y="1074331"/>
                <a:pt x="1343916" y="1060317"/>
              </a:cubicBezTo>
              <a:cubicBezTo>
                <a:pt x="1333624" y="1042565"/>
                <a:pt x="1341109" y="1018274"/>
                <a:pt x="1341109" y="1018274"/>
              </a:cubicBezTo>
              <a:close/>
              <a:moveTo>
                <a:pt x="1515138" y="1018274"/>
              </a:moveTo>
              <a:cubicBezTo>
                <a:pt x="1515138" y="1018274"/>
                <a:pt x="1522624" y="1042565"/>
                <a:pt x="1511396" y="1060317"/>
              </a:cubicBezTo>
              <a:cubicBezTo>
                <a:pt x="1503911" y="1074331"/>
                <a:pt x="1488940" y="1080871"/>
                <a:pt x="1481455" y="1083674"/>
              </a:cubicBezTo>
              <a:cubicBezTo>
                <a:pt x="1483327" y="1079937"/>
                <a:pt x="1485198" y="1077134"/>
                <a:pt x="1488005" y="1073397"/>
              </a:cubicBezTo>
              <a:cubicBezTo>
                <a:pt x="1497361" y="1056580"/>
                <a:pt x="1502039" y="1041631"/>
                <a:pt x="1502039" y="1041631"/>
              </a:cubicBezTo>
              <a:cubicBezTo>
                <a:pt x="1502039" y="1041631"/>
                <a:pt x="1490812" y="1052843"/>
                <a:pt x="1480520" y="1069660"/>
              </a:cubicBezTo>
              <a:cubicBezTo>
                <a:pt x="1478648" y="1073397"/>
                <a:pt x="1476777" y="1077134"/>
                <a:pt x="1475841" y="1079937"/>
              </a:cubicBezTo>
              <a:cubicBezTo>
                <a:pt x="1473970" y="1072463"/>
                <a:pt x="1472099" y="1055645"/>
                <a:pt x="1479584" y="1042565"/>
              </a:cubicBezTo>
              <a:cubicBezTo>
                <a:pt x="1490812" y="1023880"/>
                <a:pt x="1515138" y="1018274"/>
                <a:pt x="1515138" y="1018274"/>
              </a:cubicBezTo>
              <a:close/>
              <a:moveTo>
                <a:pt x="1723973" y="1018274"/>
              </a:moveTo>
              <a:cubicBezTo>
                <a:pt x="1723973" y="1018274"/>
                <a:pt x="1748300" y="1023880"/>
                <a:pt x="1758592" y="1042565"/>
              </a:cubicBezTo>
              <a:cubicBezTo>
                <a:pt x="1767012" y="1055645"/>
                <a:pt x="1765141" y="1072463"/>
                <a:pt x="1763270" y="1079937"/>
              </a:cubicBezTo>
              <a:cubicBezTo>
                <a:pt x="1761399" y="1077134"/>
                <a:pt x="1759527" y="1073397"/>
                <a:pt x="1757656" y="1069660"/>
              </a:cubicBezTo>
              <a:cubicBezTo>
                <a:pt x="1748300" y="1052843"/>
                <a:pt x="1737072" y="1041631"/>
                <a:pt x="1737072" y="1041631"/>
              </a:cubicBezTo>
              <a:cubicBezTo>
                <a:pt x="1737072" y="1041631"/>
                <a:pt x="1741750" y="1056580"/>
                <a:pt x="1751107" y="1073397"/>
              </a:cubicBezTo>
              <a:cubicBezTo>
                <a:pt x="1752978" y="1077134"/>
                <a:pt x="1755785" y="1079937"/>
                <a:pt x="1757656" y="1083674"/>
              </a:cubicBezTo>
              <a:cubicBezTo>
                <a:pt x="1750171" y="1080871"/>
                <a:pt x="1735201" y="1074331"/>
                <a:pt x="1726780" y="1060317"/>
              </a:cubicBezTo>
              <a:cubicBezTo>
                <a:pt x="1716488" y="1042565"/>
                <a:pt x="1723973" y="1018274"/>
                <a:pt x="1723973" y="1018274"/>
              </a:cubicBezTo>
              <a:close/>
              <a:moveTo>
                <a:pt x="1898002" y="1018274"/>
              </a:moveTo>
              <a:cubicBezTo>
                <a:pt x="1898002" y="1018274"/>
                <a:pt x="1905488" y="1042565"/>
                <a:pt x="1894260" y="1060317"/>
              </a:cubicBezTo>
              <a:cubicBezTo>
                <a:pt x="1886775" y="1074331"/>
                <a:pt x="1871804" y="1080871"/>
                <a:pt x="1864319" y="1083674"/>
              </a:cubicBezTo>
              <a:cubicBezTo>
                <a:pt x="1866191" y="1079937"/>
                <a:pt x="1868062" y="1077134"/>
                <a:pt x="1870869" y="1073397"/>
              </a:cubicBezTo>
              <a:cubicBezTo>
                <a:pt x="1880225" y="1056580"/>
                <a:pt x="1884903" y="1041631"/>
                <a:pt x="1884903" y="1041631"/>
              </a:cubicBezTo>
              <a:cubicBezTo>
                <a:pt x="1884903" y="1041631"/>
                <a:pt x="1873676" y="1052843"/>
                <a:pt x="1863384" y="1069660"/>
              </a:cubicBezTo>
              <a:cubicBezTo>
                <a:pt x="1861512" y="1073397"/>
                <a:pt x="1859641" y="1077134"/>
                <a:pt x="1858705" y="1079937"/>
              </a:cubicBezTo>
              <a:cubicBezTo>
                <a:pt x="1856834" y="1072463"/>
                <a:pt x="1854963" y="1055645"/>
                <a:pt x="1862448" y="1042565"/>
              </a:cubicBezTo>
              <a:cubicBezTo>
                <a:pt x="1873676" y="1023880"/>
                <a:pt x="1898002" y="1018274"/>
                <a:pt x="1898002" y="1018274"/>
              </a:cubicBezTo>
              <a:close/>
              <a:moveTo>
                <a:pt x="2106838" y="1018274"/>
              </a:moveTo>
              <a:cubicBezTo>
                <a:pt x="2106838" y="1018274"/>
                <a:pt x="2131165" y="1023880"/>
                <a:pt x="2141457" y="1042565"/>
              </a:cubicBezTo>
              <a:cubicBezTo>
                <a:pt x="2149877" y="1055645"/>
                <a:pt x="2148006" y="1072463"/>
                <a:pt x="2146135" y="1079937"/>
              </a:cubicBezTo>
              <a:cubicBezTo>
                <a:pt x="2144264" y="1077134"/>
                <a:pt x="2142392" y="1073397"/>
                <a:pt x="2140521" y="1069660"/>
              </a:cubicBezTo>
              <a:cubicBezTo>
                <a:pt x="2131165" y="1052843"/>
                <a:pt x="2119937" y="1041631"/>
                <a:pt x="2119937" y="1041631"/>
              </a:cubicBezTo>
              <a:cubicBezTo>
                <a:pt x="2119937" y="1041631"/>
                <a:pt x="2124615" y="1056580"/>
                <a:pt x="2133972" y="1073397"/>
              </a:cubicBezTo>
              <a:cubicBezTo>
                <a:pt x="2135843" y="1077134"/>
                <a:pt x="2138650" y="1079937"/>
                <a:pt x="2140521" y="1083674"/>
              </a:cubicBezTo>
              <a:cubicBezTo>
                <a:pt x="2133036" y="1080871"/>
                <a:pt x="2118066" y="1074331"/>
                <a:pt x="2109645" y="1060317"/>
              </a:cubicBezTo>
              <a:cubicBezTo>
                <a:pt x="2099353" y="1042565"/>
                <a:pt x="2106838" y="1018274"/>
                <a:pt x="2106838" y="1018274"/>
              </a:cubicBezTo>
              <a:close/>
              <a:moveTo>
                <a:pt x="2280867" y="1018274"/>
              </a:moveTo>
              <a:cubicBezTo>
                <a:pt x="2280867" y="1018274"/>
                <a:pt x="2288353" y="1042565"/>
                <a:pt x="2277125" y="1060317"/>
              </a:cubicBezTo>
              <a:cubicBezTo>
                <a:pt x="2269640" y="1074331"/>
                <a:pt x="2254669" y="1080871"/>
                <a:pt x="2247184" y="1083674"/>
              </a:cubicBezTo>
              <a:cubicBezTo>
                <a:pt x="2249056" y="1079937"/>
                <a:pt x="2250927" y="1077134"/>
                <a:pt x="2253734" y="1073397"/>
              </a:cubicBezTo>
              <a:cubicBezTo>
                <a:pt x="2263090" y="1056580"/>
                <a:pt x="2267768" y="1041631"/>
                <a:pt x="2267768" y="1041631"/>
              </a:cubicBezTo>
              <a:cubicBezTo>
                <a:pt x="2267768" y="1041631"/>
                <a:pt x="2256541" y="1052843"/>
                <a:pt x="2246249" y="1069660"/>
              </a:cubicBezTo>
              <a:cubicBezTo>
                <a:pt x="2244377" y="1073397"/>
                <a:pt x="2242506" y="1077134"/>
                <a:pt x="2241570" y="1079937"/>
              </a:cubicBezTo>
              <a:cubicBezTo>
                <a:pt x="2239699" y="1072463"/>
                <a:pt x="2237828" y="1055645"/>
                <a:pt x="2245313" y="1042565"/>
              </a:cubicBezTo>
              <a:cubicBezTo>
                <a:pt x="2256541" y="1023880"/>
                <a:pt x="2280867" y="1018274"/>
                <a:pt x="2280867" y="1018274"/>
              </a:cubicBezTo>
              <a:close/>
              <a:moveTo>
                <a:pt x="2489703" y="1018274"/>
              </a:moveTo>
              <a:cubicBezTo>
                <a:pt x="2489703" y="1018274"/>
                <a:pt x="2514030" y="1023880"/>
                <a:pt x="2524322" y="1042565"/>
              </a:cubicBezTo>
              <a:cubicBezTo>
                <a:pt x="2532742" y="1055645"/>
                <a:pt x="2530871" y="1072463"/>
                <a:pt x="2529000" y="1079937"/>
              </a:cubicBezTo>
              <a:cubicBezTo>
                <a:pt x="2527129" y="1077134"/>
                <a:pt x="2525257" y="1073397"/>
                <a:pt x="2523386" y="1069660"/>
              </a:cubicBezTo>
              <a:cubicBezTo>
                <a:pt x="2514030" y="1052843"/>
                <a:pt x="2502802" y="1041631"/>
                <a:pt x="2502802" y="1041631"/>
              </a:cubicBezTo>
              <a:cubicBezTo>
                <a:pt x="2502802" y="1041631"/>
                <a:pt x="2507480" y="1056580"/>
                <a:pt x="2516837" y="1073397"/>
              </a:cubicBezTo>
              <a:cubicBezTo>
                <a:pt x="2518708" y="1077134"/>
                <a:pt x="2521515" y="1079937"/>
                <a:pt x="2523386" y="1083674"/>
              </a:cubicBezTo>
              <a:cubicBezTo>
                <a:pt x="2515901" y="1080871"/>
                <a:pt x="2500931" y="1074331"/>
                <a:pt x="2492510" y="1060317"/>
              </a:cubicBezTo>
              <a:cubicBezTo>
                <a:pt x="2482218" y="1042565"/>
                <a:pt x="2489703" y="1018274"/>
                <a:pt x="2489703" y="1018274"/>
              </a:cubicBezTo>
              <a:close/>
              <a:moveTo>
                <a:pt x="2663732" y="1018274"/>
              </a:moveTo>
              <a:cubicBezTo>
                <a:pt x="2663732" y="1018274"/>
                <a:pt x="2671217" y="1042565"/>
                <a:pt x="2659990" y="1060317"/>
              </a:cubicBezTo>
              <a:cubicBezTo>
                <a:pt x="2652505" y="1074331"/>
                <a:pt x="2637534" y="1080871"/>
                <a:pt x="2630049" y="1083674"/>
              </a:cubicBezTo>
              <a:cubicBezTo>
                <a:pt x="2631920" y="1079937"/>
                <a:pt x="2633791" y="1077134"/>
                <a:pt x="2636599" y="1073397"/>
              </a:cubicBezTo>
              <a:cubicBezTo>
                <a:pt x="2645955" y="1056580"/>
                <a:pt x="2650633" y="1041631"/>
                <a:pt x="2650633" y="1041631"/>
              </a:cubicBezTo>
              <a:cubicBezTo>
                <a:pt x="2650633" y="1041631"/>
                <a:pt x="2639406" y="1052843"/>
                <a:pt x="2629113" y="1069660"/>
              </a:cubicBezTo>
              <a:cubicBezTo>
                <a:pt x="2627242" y="1073397"/>
                <a:pt x="2625371" y="1077134"/>
                <a:pt x="2624435" y="1079937"/>
              </a:cubicBezTo>
              <a:cubicBezTo>
                <a:pt x="2622564" y="1072463"/>
                <a:pt x="2620692" y="1055645"/>
                <a:pt x="2628178" y="1042565"/>
              </a:cubicBezTo>
              <a:cubicBezTo>
                <a:pt x="2639406" y="1023880"/>
                <a:pt x="2663732" y="1018274"/>
                <a:pt x="2663732" y="1018274"/>
              </a:cubicBezTo>
              <a:close/>
              <a:moveTo>
                <a:pt x="2872567" y="1018274"/>
              </a:moveTo>
              <a:cubicBezTo>
                <a:pt x="2872567" y="1018274"/>
                <a:pt x="2896894" y="1023880"/>
                <a:pt x="2907187" y="1042565"/>
              </a:cubicBezTo>
              <a:cubicBezTo>
                <a:pt x="2915607" y="1055645"/>
                <a:pt x="2913736" y="1072463"/>
                <a:pt x="2911865" y="1079937"/>
              </a:cubicBezTo>
              <a:cubicBezTo>
                <a:pt x="2909994" y="1077134"/>
                <a:pt x="2908122" y="1073397"/>
                <a:pt x="2906251" y="1069660"/>
              </a:cubicBezTo>
              <a:cubicBezTo>
                <a:pt x="2896894" y="1052843"/>
                <a:pt x="2885667" y="1041631"/>
                <a:pt x="2885667" y="1041631"/>
              </a:cubicBezTo>
              <a:cubicBezTo>
                <a:pt x="2885667" y="1041631"/>
                <a:pt x="2890345" y="1056580"/>
                <a:pt x="2899701" y="1073397"/>
              </a:cubicBezTo>
              <a:cubicBezTo>
                <a:pt x="2901572" y="1077134"/>
                <a:pt x="2904379" y="1079937"/>
                <a:pt x="2906251" y="1083674"/>
              </a:cubicBezTo>
              <a:cubicBezTo>
                <a:pt x="2898766" y="1080871"/>
                <a:pt x="2883795" y="1074331"/>
                <a:pt x="2875375" y="1060317"/>
              </a:cubicBezTo>
              <a:cubicBezTo>
                <a:pt x="2865083" y="1042565"/>
                <a:pt x="2872567" y="1018274"/>
                <a:pt x="2872567" y="1018274"/>
              </a:cubicBezTo>
              <a:close/>
              <a:moveTo>
                <a:pt x="3046597" y="1018274"/>
              </a:moveTo>
              <a:cubicBezTo>
                <a:pt x="3046597" y="1018274"/>
                <a:pt x="3054082" y="1042565"/>
                <a:pt x="3042855" y="1060317"/>
              </a:cubicBezTo>
              <a:cubicBezTo>
                <a:pt x="3035370" y="1074331"/>
                <a:pt x="3020399" y="1080871"/>
                <a:pt x="3012914" y="1083674"/>
              </a:cubicBezTo>
              <a:cubicBezTo>
                <a:pt x="3014785" y="1079937"/>
                <a:pt x="3016657" y="1077134"/>
                <a:pt x="3019464" y="1073397"/>
              </a:cubicBezTo>
              <a:cubicBezTo>
                <a:pt x="3028820" y="1056580"/>
                <a:pt x="3033498" y="1041631"/>
                <a:pt x="3033498" y="1041631"/>
              </a:cubicBezTo>
              <a:cubicBezTo>
                <a:pt x="3033498" y="1041631"/>
                <a:pt x="3022270" y="1052843"/>
                <a:pt x="3011979" y="1069660"/>
              </a:cubicBezTo>
              <a:cubicBezTo>
                <a:pt x="3010107" y="1073397"/>
                <a:pt x="3008236" y="1077134"/>
                <a:pt x="3007300" y="1079937"/>
              </a:cubicBezTo>
              <a:cubicBezTo>
                <a:pt x="3005428" y="1072463"/>
                <a:pt x="3003558" y="1055645"/>
                <a:pt x="3011043" y="1042565"/>
              </a:cubicBezTo>
              <a:cubicBezTo>
                <a:pt x="3022270" y="1023880"/>
                <a:pt x="3046597" y="1018274"/>
                <a:pt x="3046597" y="1018274"/>
              </a:cubicBezTo>
              <a:close/>
              <a:moveTo>
                <a:pt x="3255432" y="1018274"/>
              </a:moveTo>
              <a:cubicBezTo>
                <a:pt x="3255432" y="1018274"/>
                <a:pt x="3279759" y="1023880"/>
                <a:pt x="3290052" y="1042565"/>
              </a:cubicBezTo>
              <a:cubicBezTo>
                <a:pt x="3298472" y="1055645"/>
                <a:pt x="3296601" y="1072463"/>
                <a:pt x="3294730" y="1079937"/>
              </a:cubicBezTo>
              <a:cubicBezTo>
                <a:pt x="3292858" y="1077134"/>
                <a:pt x="3290987" y="1073397"/>
                <a:pt x="3289115" y="1069660"/>
              </a:cubicBezTo>
              <a:cubicBezTo>
                <a:pt x="3279759" y="1052843"/>
                <a:pt x="3268531" y="1041631"/>
                <a:pt x="3268531" y="1041631"/>
              </a:cubicBezTo>
              <a:cubicBezTo>
                <a:pt x="3268531" y="1041631"/>
                <a:pt x="3273210" y="1056580"/>
                <a:pt x="3282566" y="1073397"/>
              </a:cubicBezTo>
              <a:cubicBezTo>
                <a:pt x="3284437" y="1077134"/>
                <a:pt x="3287245" y="1079937"/>
                <a:pt x="3289115" y="1083674"/>
              </a:cubicBezTo>
              <a:cubicBezTo>
                <a:pt x="3281631" y="1080871"/>
                <a:pt x="3266661" y="1074331"/>
                <a:pt x="3258240" y="1060317"/>
              </a:cubicBezTo>
              <a:cubicBezTo>
                <a:pt x="3247947" y="1042565"/>
                <a:pt x="3255432" y="1018274"/>
                <a:pt x="3255432" y="1018274"/>
              </a:cubicBezTo>
              <a:close/>
              <a:moveTo>
                <a:pt x="3429462" y="1018274"/>
              </a:moveTo>
              <a:cubicBezTo>
                <a:pt x="3429462" y="1018274"/>
                <a:pt x="3436947" y="1042565"/>
                <a:pt x="3425719" y="1060317"/>
              </a:cubicBezTo>
              <a:cubicBezTo>
                <a:pt x="3418234" y="1074331"/>
                <a:pt x="3403264" y="1080871"/>
                <a:pt x="3395779" y="1083674"/>
              </a:cubicBezTo>
              <a:cubicBezTo>
                <a:pt x="3397650" y="1079937"/>
                <a:pt x="3399522" y="1077134"/>
                <a:pt x="3402329" y="1073397"/>
              </a:cubicBezTo>
              <a:cubicBezTo>
                <a:pt x="3411685" y="1056580"/>
                <a:pt x="3416363" y="1041631"/>
                <a:pt x="3416363" y="1041631"/>
              </a:cubicBezTo>
              <a:cubicBezTo>
                <a:pt x="3416363" y="1041631"/>
                <a:pt x="3405135" y="1052843"/>
                <a:pt x="3394844" y="1069660"/>
              </a:cubicBezTo>
              <a:cubicBezTo>
                <a:pt x="3392972" y="1073397"/>
                <a:pt x="3391101" y="1077134"/>
                <a:pt x="3390165" y="1079937"/>
              </a:cubicBezTo>
              <a:cubicBezTo>
                <a:pt x="3388294" y="1072463"/>
                <a:pt x="3386423" y="1055645"/>
                <a:pt x="3393908" y="1042565"/>
              </a:cubicBezTo>
              <a:cubicBezTo>
                <a:pt x="3405135" y="1023880"/>
                <a:pt x="3429462" y="1018274"/>
                <a:pt x="3429462" y="1018274"/>
              </a:cubicBezTo>
              <a:close/>
              <a:moveTo>
                <a:pt x="3638297" y="1018274"/>
              </a:moveTo>
              <a:cubicBezTo>
                <a:pt x="3638297" y="1018274"/>
                <a:pt x="3662621" y="1023880"/>
                <a:pt x="3672913" y="1042565"/>
              </a:cubicBezTo>
              <a:cubicBezTo>
                <a:pt x="3681334" y="1055645"/>
                <a:pt x="3679463" y="1072463"/>
                <a:pt x="3677593" y="1079937"/>
              </a:cubicBezTo>
              <a:cubicBezTo>
                <a:pt x="3675723" y="1077134"/>
                <a:pt x="3673852" y="1073397"/>
                <a:pt x="3671980" y="1069660"/>
              </a:cubicBezTo>
              <a:cubicBezTo>
                <a:pt x="3662621" y="1052843"/>
                <a:pt x="3651396" y="1041631"/>
                <a:pt x="3651396" y="1041631"/>
              </a:cubicBezTo>
              <a:cubicBezTo>
                <a:pt x="3651396" y="1041631"/>
                <a:pt x="3656071" y="1056580"/>
                <a:pt x="3665431" y="1073397"/>
              </a:cubicBezTo>
              <a:cubicBezTo>
                <a:pt x="3667302" y="1077134"/>
                <a:pt x="3670109" y="1079937"/>
                <a:pt x="3671980" y="1083674"/>
              </a:cubicBezTo>
              <a:cubicBezTo>
                <a:pt x="3664492" y="1080871"/>
                <a:pt x="3649521" y="1074331"/>
                <a:pt x="3641100" y="1060317"/>
              </a:cubicBezTo>
              <a:cubicBezTo>
                <a:pt x="3630808" y="1042565"/>
                <a:pt x="3638297" y="1018274"/>
                <a:pt x="3638297" y="1018274"/>
              </a:cubicBezTo>
              <a:close/>
              <a:moveTo>
                <a:pt x="3812327" y="1018274"/>
              </a:moveTo>
              <a:cubicBezTo>
                <a:pt x="3812327" y="1018274"/>
                <a:pt x="3819810" y="1042565"/>
                <a:pt x="3808580" y="1060317"/>
              </a:cubicBezTo>
              <a:cubicBezTo>
                <a:pt x="3801097" y="1074331"/>
                <a:pt x="3786127" y="1080871"/>
                <a:pt x="3778644" y="1083674"/>
              </a:cubicBezTo>
              <a:cubicBezTo>
                <a:pt x="3780514" y="1079937"/>
                <a:pt x="3782385" y="1077134"/>
                <a:pt x="3785193" y="1073397"/>
              </a:cubicBezTo>
              <a:cubicBezTo>
                <a:pt x="3794547" y="1056580"/>
                <a:pt x="3799228" y="1041631"/>
                <a:pt x="3799228" y="1041631"/>
              </a:cubicBezTo>
              <a:cubicBezTo>
                <a:pt x="3799228" y="1041631"/>
                <a:pt x="3787996" y="1052843"/>
                <a:pt x="3777704" y="1069660"/>
              </a:cubicBezTo>
              <a:cubicBezTo>
                <a:pt x="3775835" y="1073397"/>
                <a:pt x="3773964" y="1077134"/>
                <a:pt x="3773025" y="1079937"/>
              </a:cubicBezTo>
              <a:cubicBezTo>
                <a:pt x="3771154" y="1072463"/>
                <a:pt x="3769284" y="1055645"/>
                <a:pt x="3776772" y="1042565"/>
              </a:cubicBezTo>
              <a:cubicBezTo>
                <a:pt x="3787996" y="1023880"/>
                <a:pt x="3812327" y="1018274"/>
                <a:pt x="3812327" y="1018274"/>
              </a:cubicBezTo>
              <a:close/>
              <a:moveTo>
                <a:pt x="226197" y="788252"/>
              </a:moveTo>
              <a:cubicBezTo>
                <a:pt x="224326" y="791055"/>
                <a:pt x="221519" y="794792"/>
                <a:pt x="219648" y="797595"/>
              </a:cubicBezTo>
              <a:cubicBezTo>
                <a:pt x="210291" y="814412"/>
                <a:pt x="205613" y="830295"/>
                <a:pt x="205613" y="830295"/>
              </a:cubicBezTo>
              <a:cubicBezTo>
                <a:pt x="205613" y="830295"/>
                <a:pt x="216841" y="818149"/>
                <a:pt x="226197" y="801332"/>
              </a:cubicBezTo>
              <a:cubicBezTo>
                <a:pt x="228068" y="798529"/>
                <a:pt x="229940" y="794792"/>
                <a:pt x="231811" y="791989"/>
              </a:cubicBezTo>
              <a:cubicBezTo>
                <a:pt x="233682" y="799463"/>
                <a:pt x="235554" y="815346"/>
                <a:pt x="227133" y="829361"/>
              </a:cubicBezTo>
              <a:cubicBezTo>
                <a:pt x="216841" y="847112"/>
                <a:pt x="192514" y="852718"/>
                <a:pt x="192514" y="852718"/>
              </a:cubicBezTo>
              <a:cubicBezTo>
                <a:pt x="192514" y="852718"/>
                <a:pt x="185029" y="829361"/>
                <a:pt x="195321" y="810675"/>
              </a:cubicBezTo>
              <a:cubicBezTo>
                <a:pt x="203742" y="797595"/>
                <a:pt x="218712" y="791055"/>
                <a:pt x="226197" y="788252"/>
              </a:cubicBezTo>
              <a:close/>
              <a:moveTo>
                <a:pt x="332860" y="788252"/>
              </a:moveTo>
              <a:cubicBezTo>
                <a:pt x="340346" y="791055"/>
                <a:pt x="355316" y="797595"/>
                <a:pt x="362801" y="810675"/>
              </a:cubicBezTo>
              <a:cubicBezTo>
                <a:pt x="374029" y="829361"/>
                <a:pt x="366543" y="853652"/>
                <a:pt x="366543" y="853652"/>
              </a:cubicBezTo>
              <a:cubicBezTo>
                <a:pt x="366543" y="853652"/>
                <a:pt x="342217" y="847112"/>
                <a:pt x="330989" y="829361"/>
              </a:cubicBezTo>
              <a:cubicBezTo>
                <a:pt x="323504" y="815346"/>
                <a:pt x="325375" y="799463"/>
                <a:pt x="327247" y="791989"/>
              </a:cubicBezTo>
              <a:cubicBezTo>
                <a:pt x="328182" y="794792"/>
                <a:pt x="330053" y="798529"/>
                <a:pt x="331925" y="801332"/>
              </a:cubicBezTo>
              <a:cubicBezTo>
                <a:pt x="342217" y="818149"/>
                <a:pt x="353444" y="830295"/>
                <a:pt x="353444" y="830295"/>
              </a:cubicBezTo>
              <a:cubicBezTo>
                <a:pt x="353444" y="830295"/>
                <a:pt x="348766" y="814412"/>
                <a:pt x="339410" y="797595"/>
              </a:cubicBezTo>
              <a:cubicBezTo>
                <a:pt x="336603" y="794792"/>
                <a:pt x="334732" y="791055"/>
                <a:pt x="332860" y="788252"/>
              </a:cubicBezTo>
              <a:close/>
              <a:moveTo>
                <a:pt x="609062" y="788252"/>
              </a:moveTo>
              <a:cubicBezTo>
                <a:pt x="607191" y="791055"/>
                <a:pt x="604384" y="794792"/>
                <a:pt x="602513" y="797595"/>
              </a:cubicBezTo>
              <a:cubicBezTo>
                <a:pt x="593156" y="814412"/>
                <a:pt x="588478" y="830295"/>
                <a:pt x="588478" y="830295"/>
              </a:cubicBezTo>
              <a:cubicBezTo>
                <a:pt x="588478" y="830295"/>
                <a:pt x="599706" y="818149"/>
                <a:pt x="609062" y="801332"/>
              </a:cubicBezTo>
              <a:cubicBezTo>
                <a:pt x="610933" y="798529"/>
                <a:pt x="612805" y="794792"/>
                <a:pt x="614676" y="791989"/>
              </a:cubicBezTo>
              <a:cubicBezTo>
                <a:pt x="616547" y="799463"/>
                <a:pt x="618418" y="815346"/>
                <a:pt x="609998" y="829361"/>
              </a:cubicBezTo>
              <a:cubicBezTo>
                <a:pt x="599706" y="847112"/>
                <a:pt x="575379" y="852718"/>
                <a:pt x="575379" y="852718"/>
              </a:cubicBezTo>
              <a:cubicBezTo>
                <a:pt x="575379" y="852718"/>
                <a:pt x="567894" y="829361"/>
                <a:pt x="578186" y="810675"/>
              </a:cubicBezTo>
              <a:cubicBezTo>
                <a:pt x="586607" y="797595"/>
                <a:pt x="601577" y="791055"/>
                <a:pt x="609062" y="788252"/>
              </a:cubicBezTo>
              <a:close/>
              <a:moveTo>
                <a:pt x="715725" y="788252"/>
              </a:moveTo>
              <a:cubicBezTo>
                <a:pt x="723210" y="791055"/>
                <a:pt x="738181" y="797595"/>
                <a:pt x="745666" y="810675"/>
              </a:cubicBezTo>
              <a:cubicBezTo>
                <a:pt x="756894" y="829361"/>
                <a:pt x="749408" y="853652"/>
                <a:pt x="749408" y="853652"/>
              </a:cubicBezTo>
              <a:cubicBezTo>
                <a:pt x="749408" y="853652"/>
                <a:pt x="725082" y="847112"/>
                <a:pt x="713854" y="829361"/>
              </a:cubicBezTo>
              <a:cubicBezTo>
                <a:pt x="706369" y="815346"/>
                <a:pt x="708240" y="799463"/>
                <a:pt x="710111" y="791989"/>
              </a:cubicBezTo>
              <a:cubicBezTo>
                <a:pt x="711047" y="794792"/>
                <a:pt x="712918" y="798529"/>
                <a:pt x="714790" y="801332"/>
              </a:cubicBezTo>
              <a:cubicBezTo>
                <a:pt x="725082" y="818149"/>
                <a:pt x="736309" y="830295"/>
                <a:pt x="736309" y="830295"/>
              </a:cubicBezTo>
              <a:cubicBezTo>
                <a:pt x="736309" y="830295"/>
                <a:pt x="731631" y="814412"/>
                <a:pt x="722275" y="797595"/>
              </a:cubicBezTo>
              <a:cubicBezTo>
                <a:pt x="719468" y="794792"/>
                <a:pt x="717597" y="791055"/>
                <a:pt x="715725" y="788252"/>
              </a:cubicBezTo>
              <a:close/>
              <a:moveTo>
                <a:pt x="991927" y="788252"/>
              </a:moveTo>
              <a:cubicBezTo>
                <a:pt x="990056" y="791055"/>
                <a:pt x="987249" y="794792"/>
                <a:pt x="985378" y="797595"/>
              </a:cubicBezTo>
              <a:cubicBezTo>
                <a:pt x="976021" y="814412"/>
                <a:pt x="971343" y="830295"/>
                <a:pt x="971343" y="830295"/>
              </a:cubicBezTo>
              <a:cubicBezTo>
                <a:pt x="971343" y="830295"/>
                <a:pt x="982571" y="818149"/>
                <a:pt x="991927" y="801332"/>
              </a:cubicBezTo>
              <a:cubicBezTo>
                <a:pt x="993798" y="798529"/>
                <a:pt x="995670" y="794792"/>
                <a:pt x="997541" y="791989"/>
              </a:cubicBezTo>
              <a:cubicBezTo>
                <a:pt x="999412" y="799463"/>
                <a:pt x="1001283" y="815346"/>
                <a:pt x="992863" y="829361"/>
              </a:cubicBezTo>
              <a:cubicBezTo>
                <a:pt x="982571" y="847112"/>
                <a:pt x="958244" y="852718"/>
                <a:pt x="958244" y="852718"/>
              </a:cubicBezTo>
              <a:cubicBezTo>
                <a:pt x="958244" y="852718"/>
                <a:pt x="950759" y="829361"/>
                <a:pt x="961051" y="810675"/>
              </a:cubicBezTo>
              <a:cubicBezTo>
                <a:pt x="969472" y="797595"/>
                <a:pt x="984442" y="791055"/>
                <a:pt x="991927" y="788252"/>
              </a:cubicBezTo>
              <a:close/>
              <a:moveTo>
                <a:pt x="1098590" y="788252"/>
              </a:moveTo>
              <a:cubicBezTo>
                <a:pt x="1106075" y="791055"/>
                <a:pt x="1121046" y="797595"/>
                <a:pt x="1128531" y="810675"/>
              </a:cubicBezTo>
              <a:cubicBezTo>
                <a:pt x="1139759" y="829361"/>
                <a:pt x="1132273" y="853652"/>
                <a:pt x="1132273" y="853652"/>
              </a:cubicBezTo>
              <a:cubicBezTo>
                <a:pt x="1132273" y="853652"/>
                <a:pt x="1107947" y="847112"/>
                <a:pt x="1096719" y="829361"/>
              </a:cubicBezTo>
              <a:cubicBezTo>
                <a:pt x="1089234" y="815346"/>
                <a:pt x="1091105" y="799463"/>
                <a:pt x="1092976" y="791989"/>
              </a:cubicBezTo>
              <a:cubicBezTo>
                <a:pt x="1093912" y="794792"/>
                <a:pt x="1095783" y="798529"/>
                <a:pt x="1097655" y="801332"/>
              </a:cubicBezTo>
              <a:cubicBezTo>
                <a:pt x="1107947" y="818149"/>
                <a:pt x="1119174" y="830295"/>
                <a:pt x="1119174" y="830295"/>
              </a:cubicBezTo>
              <a:cubicBezTo>
                <a:pt x="1119174" y="830295"/>
                <a:pt x="1114496" y="814412"/>
                <a:pt x="1105140" y="797595"/>
              </a:cubicBezTo>
              <a:cubicBezTo>
                <a:pt x="1102333" y="794792"/>
                <a:pt x="1100462" y="791055"/>
                <a:pt x="1098590" y="788252"/>
              </a:cubicBezTo>
              <a:close/>
              <a:moveTo>
                <a:pt x="1374792" y="788252"/>
              </a:moveTo>
              <a:cubicBezTo>
                <a:pt x="1372921" y="791055"/>
                <a:pt x="1370114" y="794792"/>
                <a:pt x="1368243" y="797595"/>
              </a:cubicBezTo>
              <a:cubicBezTo>
                <a:pt x="1358886" y="814412"/>
                <a:pt x="1354208" y="830295"/>
                <a:pt x="1354208" y="830295"/>
              </a:cubicBezTo>
              <a:cubicBezTo>
                <a:pt x="1354208" y="830295"/>
                <a:pt x="1365436" y="818149"/>
                <a:pt x="1374792" y="801332"/>
              </a:cubicBezTo>
              <a:cubicBezTo>
                <a:pt x="1376663" y="798529"/>
                <a:pt x="1378535" y="794792"/>
                <a:pt x="1380406" y="791989"/>
              </a:cubicBezTo>
              <a:cubicBezTo>
                <a:pt x="1382277" y="799463"/>
                <a:pt x="1384148" y="815346"/>
                <a:pt x="1375728" y="829361"/>
              </a:cubicBezTo>
              <a:cubicBezTo>
                <a:pt x="1365436" y="847112"/>
                <a:pt x="1341109" y="852718"/>
                <a:pt x="1341109" y="852718"/>
              </a:cubicBezTo>
              <a:cubicBezTo>
                <a:pt x="1341109" y="852718"/>
                <a:pt x="1333624" y="829361"/>
                <a:pt x="1343916" y="810675"/>
              </a:cubicBezTo>
              <a:cubicBezTo>
                <a:pt x="1352337" y="797595"/>
                <a:pt x="1367307" y="791055"/>
                <a:pt x="1374792" y="788252"/>
              </a:cubicBezTo>
              <a:close/>
              <a:moveTo>
                <a:pt x="1481455" y="788252"/>
              </a:moveTo>
              <a:cubicBezTo>
                <a:pt x="1488940" y="791055"/>
                <a:pt x="1503911" y="797595"/>
                <a:pt x="1511396" y="810675"/>
              </a:cubicBezTo>
              <a:cubicBezTo>
                <a:pt x="1522624" y="829361"/>
                <a:pt x="1515138" y="853652"/>
                <a:pt x="1515138" y="853652"/>
              </a:cubicBezTo>
              <a:cubicBezTo>
                <a:pt x="1515138" y="853652"/>
                <a:pt x="1490812" y="847112"/>
                <a:pt x="1479584" y="829361"/>
              </a:cubicBezTo>
              <a:cubicBezTo>
                <a:pt x="1472099" y="815346"/>
                <a:pt x="1473970" y="799463"/>
                <a:pt x="1475841" y="791989"/>
              </a:cubicBezTo>
              <a:cubicBezTo>
                <a:pt x="1476777" y="794792"/>
                <a:pt x="1478648" y="798529"/>
                <a:pt x="1480520" y="801332"/>
              </a:cubicBezTo>
              <a:cubicBezTo>
                <a:pt x="1490812" y="818149"/>
                <a:pt x="1502039" y="830295"/>
                <a:pt x="1502039" y="830295"/>
              </a:cubicBezTo>
              <a:cubicBezTo>
                <a:pt x="1502039" y="830295"/>
                <a:pt x="1497361" y="814412"/>
                <a:pt x="1488005" y="797595"/>
              </a:cubicBezTo>
              <a:cubicBezTo>
                <a:pt x="1485198" y="794792"/>
                <a:pt x="1483327" y="791055"/>
                <a:pt x="1481455" y="788252"/>
              </a:cubicBezTo>
              <a:close/>
              <a:moveTo>
                <a:pt x="1757656" y="788252"/>
              </a:moveTo>
              <a:cubicBezTo>
                <a:pt x="1755785" y="791055"/>
                <a:pt x="1752978" y="794792"/>
                <a:pt x="1751107" y="797595"/>
              </a:cubicBezTo>
              <a:cubicBezTo>
                <a:pt x="1741750" y="814412"/>
                <a:pt x="1737072" y="830295"/>
                <a:pt x="1737072" y="830295"/>
              </a:cubicBezTo>
              <a:cubicBezTo>
                <a:pt x="1737072" y="830295"/>
                <a:pt x="1748300" y="818149"/>
                <a:pt x="1757656" y="801332"/>
              </a:cubicBezTo>
              <a:cubicBezTo>
                <a:pt x="1759527" y="798529"/>
                <a:pt x="1761399" y="794792"/>
                <a:pt x="1763270" y="791989"/>
              </a:cubicBezTo>
              <a:cubicBezTo>
                <a:pt x="1765141" y="799463"/>
                <a:pt x="1767012" y="815346"/>
                <a:pt x="1758592" y="829361"/>
              </a:cubicBezTo>
              <a:cubicBezTo>
                <a:pt x="1748300" y="847112"/>
                <a:pt x="1723973" y="852718"/>
                <a:pt x="1723973" y="852718"/>
              </a:cubicBezTo>
              <a:cubicBezTo>
                <a:pt x="1723973" y="852718"/>
                <a:pt x="1716488" y="829361"/>
                <a:pt x="1726780" y="810675"/>
              </a:cubicBezTo>
              <a:cubicBezTo>
                <a:pt x="1735201" y="797595"/>
                <a:pt x="1750171" y="791055"/>
                <a:pt x="1757656" y="788252"/>
              </a:cubicBezTo>
              <a:close/>
              <a:moveTo>
                <a:pt x="1864319" y="788252"/>
              </a:moveTo>
              <a:cubicBezTo>
                <a:pt x="1871804" y="791055"/>
                <a:pt x="1886775" y="797595"/>
                <a:pt x="1894260" y="810675"/>
              </a:cubicBezTo>
              <a:cubicBezTo>
                <a:pt x="1905488" y="829361"/>
                <a:pt x="1898002" y="853652"/>
                <a:pt x="1898002" y="853652"/>
              </a:cubicBezTo>
              <a:cubicBezTo>
                <a:pt x="1898002" y="853652"/>
                <a:pt x="1873676" y="847112"/>
                <a:pt x="1862448" y="829361"/>
              </a:cubicBezTo>
              <a:cubicBezTo>
                <a:pt x="1854963" y="815346"/>
                <a:pt x="1856834" y="799463"/>
                <a:pt x="1858705" y="791989"/>
              </a:cubicBezTo>
              <a:cubicBezTo>
                <a:pt x="1859641" y="794792"/>
                <a:pt x="1861512" y="798529"/>
                <a:pt x="1863384" y="801332"/>
              </a:cubicBezTo>
              <a:cubicBezTo>
                <a:pt x="1873676" y="818149"/>
                <a:pt x="1884903" y="830295"/>
                <a:pt x="1884903" y="830295"/>
              </a:cubicBezTo>
              <a:cubicBezTo>
                <a:pt x="1884903" y="830295"/>
                <a:pt x="1880225" y="814412"/>
                <a:pt x="1870869" y="797595"/>
              </a:cubicBezTo>
              <a:cubicBezTo>
                <a:pt x="1868062" y="794792"/>
                <a:pt x="1866191" y="791055"/>
                <a:pt x="1864319" y="788252"/>
              </a:cubicBezTo>
              <a:close/>
              <a:moveTo>
                <a:pt x="2140521" y="788252"/>
              </a:moveTo>
              <a:cubicBezTo>
                <a:pt x="2138650" y="791055"/>
                <a:pt x="2135843" y="794792"/>
                <a:pt x="2133972" y="797595"/>
              </a:cubicBezTo>
              <a:cubicBezTo>
                <a:pt x="2124615" y="814412"/>
                <a:pt x="2119937" y="830295"/>
                <a:pt x="2119937" y="830295"/>
              </a:cubicBezTo>
              <a:cubicBezTo>
                <a:pt x="2119937" y="830295"/>
                <a:pt x="2131165" y="818149"/>
                <a:pt x="2140521" y="801332"/>
              </a:cubicBezTo>
              <a:cubicBezTo>
                <a:pt x="2142392" y="798529"/>
                <a:pt x="2144264" y="794792"/>
                <a:pt x="2146135" y="791989"/>
              </a:cubicBezTo>
              <a:cubicBezTo>
                <a:pt x="2148006" y="799463"/>
                <a:pt x="2149877" y="815346"/>
                <a:pt x="2141457" y="829361"/>
              </a:cubicBezTo>
              <a:cubicBezTo>
                <a:pt x="2131165" y="847112"/>
                <a:pt x="2106838" y="852718"/>
                <a:pt x="2106838" y="852718"/>
              </a:cubicBezTo>
              <a:cubicBezTo>
                <a:pt x="2106838" y="852718"/>
                <a:pt x="2099353" y="829361"/>
                <a:pt x="2109645" y="810675"/>
              </a:cubicBezTo>
              <a:cubicBezTo>
                <a:pt x="2118066" y="797595"/>
                <a:pt x="2133036" y="791055"/>
                <a:pt x="2140521" y="788252"/>
              </a:cubicBezTo>
              <a:close/>
              <a:moveTo>
                <a:pt x="2247184" y="788252"/>
              </a:moveTo>
              <a:cubicBezTo>
                <a:pt x="2254669" y="791055"/>
                <a:pt x="2269640" y="797595"/>
                <a:pt x="2277125" y="810675"/>
              </a:cubicBezTo>
              <a:cubicBezTo>
                <a:pt x="2288353" y="829361"/>
                <a:pt x="2280867" y="853652"/>
                <a:pt x="2280867" y="853652"/>
              </a:cubicBezTo>
              <a:cubicBezTo>
                <a:pt x="2280867" y="853652"/>
                <a:pt x="2256541" y="847112"/>
                <a:pt x="2245313" y="829361"/>
              </a:cubicBezTo>
              <a:cubicBezTo>
                <a:pt x="2237828" y="815346"/>
                <a:pt x="2239699" y="799463"/>
                <a:pt x="2241570" y="791989"/>
              </a:cubicBezTo>
              <a:cubicBezTo>
                <a:pt x="2242506" y="794792"/>
                <a:pt x="2244377" y="798529"/>
                <a:pt x="2246249" y="801332"/>
              </a:cubicBezTo>
              <a:cubicBezTo>
                <a:pt x="2256541" y="818149"/>
                <a:pt x="2267768" y="830295"/>
                <a:pt x="2267768" y="830295"/>
              </a:cubicBezTo>
              <a:cubicBezTo>
                <a:pt x="2267768" y="830295"/>
                <a:pt x="2263090" y="814412"/>
                <a:pt x="2253734" y="797595"/>
              </a:cubicBezTo>
              <a:cubicBezTo>
                <a:pt x="2250927" y="794792"/>
                <a:pt x="2249056" y="791055"/>
                <a:pt x="2247184" y="788252"/>
              </a:cubicBezTo>
              <a:close/>
              <a:moveTo>
                <a:pt x="2523386" y="788252"/>
              </a:moveTo>
              <a:cubicBezTo>
                <a:pt x="2521515" y="791055"/>
                <a:pt x="2518708" y="794792"/>
                <a:pt x="2516837" y="797595"/>
              </a:cubicBezTo>
              <a:cubicBezTo>
                <a:pt x="2507480" y="814412"/>
                <a:pt x="2502802" y="830295"/>
                <a:pt x="2502802" y="830295"/>
              </a:cubicBezTo>
              <a:cubicBezTo>
                <a:pt x="2502802" y="830295"/>
                <a:pt x="2514030" y="818149"/>
                <a:pt x="2523386" y="801332"/>
              </a:cubicBezTo>
              <a:cubicBezTo>
                <a:pt x="2525257" y="798529"/>
                <a:pt x="2527129" y="794792"/>
                <a:pt x="2529000" y="791989"/>
              </a:cubicBezTo>
              <a:cubicBezTo>
                <a:pt x="2530871" y="799463"/>
                <a:pt x="2532742" y="815346"/>
                <a:pt x="2524322" y="829361"/>
              </a:cubicBezTo>
              <a:cubicBezTo>
                <a:pt x="2514030" y="847112"/>
                <a:pt x="2489703" y="852718"/>
                <a:pt x="2489703" y="852718"/>
              </a:cubicBezTo>
              <a:cubicBezTo>
                <a:pt x="2489703" y="852718"/>
                <a:pt x="2482218" y="829361"/>
                <a:pt x="2492510" y="810675"/>
              </a:cubicBezTo>
              <a:cubicBezTo>
                <a:pt x="2500931" y="797595"/>
                <a:pt x="2515901" y="791055"/>
                <a:pt x="2523386" y="788252"/>
              </a:cubicBezTo>
              <a:close/>
              <a:moveTo>
                <a:pt x="2630049" y="788252"/>
              </a:moveTo>
              <a:cubicBezTo>
                <a:pt x="2637534" y="791055"/>
                <a:pt x="2652504" y="797595"/>
                <a:pt x="2659990" y="810675"/>
              </a:cubicBezTo>
              <a:cubicBezTo>
                <a:pt x="2671217" y="829361"/>
                <a:pt x="2663732" y="853652"/>
                <a:pt x="2663732" y="853652"/>
              </a:cubicBezTo>
              <a:cubicBezTo>
                <a:pt x="2663732" y="853652"/>
                <a:pt x="2639405" y="847112"/>
                <a:pt x="2628178" y="829361"/>
              </a:cubicBezTo>
              <a:cubicBezTo>
                <a:pt x="2620692" y="815346"/>
                <a:pt x="2622564" y="799463"/>
                <a:pt x="2624435" y="791989"/>
              </a:cubicBezTo>
              <a:cubicBezTo>
                <a:pt x="2625371" y="794792"/>
                <a:pt x="2627242" y="798529"/>
                <a:pt x="2629113" y="801332"/>
              </a:cubicBezTo>
              <a:cubicBezTo>
                <a:pt x="2639405" y="818149"/>
                <a:pt x="2650633" y="830295"/>
                <a:pt x="2650633" y="830295"/>
              </a:cubicBezTo>
              <a:cubicBezTo>
                <a:pt x="2650633" y="830295"/>
                <a:pt x="2645955" y="814412"/>
                <a:pt x="2636599" y="797595"/>
              </a:cubicBezTo>
              <a:cubicBezTo>
                <a:pt x="2633791" y="794792"/>
                <a:pt x="2631920" y="791055"/>
                <a:pt x="2630049" y="788252"/>
              </a:cubicBezTo>
              <a:close/>
              <a:moveTo>
                <a:pt x="2906250" y="788252"/>
              </a:moveTo>
              <a:cubicBezTo>
                <a:pt x="2904379" y="791055"/>
                <a:pt x="2901572" y="794792"/>
                <a:pt x="2899701" y="797595"/>
              </a:cubicBezTo>
              <a:cubicBezTo>
                <a:pt x="2890345" y="814412"/>
                <a:pt x="2885667" y="830295"/>
                <a:pt x="2885667" y="830295"/>
              </a:cubicBezTo>
              <a:cubicBezTo>
                <a:pt x="2885667" y="830295"/>
                <a:pt x="2896894" y="818149"/>
                <a:pt x="2906250" y="801332"/>
              </a:cubicBezTo>
              <a:cubicBezTo>
                <a:pt x="2908122" y="798529"/>
                <a:pt x="2909993" y="794792"/>
                <a:pt x="2911865" y="791989"/>
              </a:cubicBezTo>
              <a:cubicBezTo>
                <a:pt x="2913736" y="799463"/>
                <a:pt x="2915607" y="815346"/>
                <a:pt x="2907186" y="829361"/>
              </a:cubicBezTo>
              <a:cubicBezTo>
                <a:pt x="2896894" y="847112"/>
                <a:pt x="2872567" y="852718"/>
                <a:pt x="2872567" y="852718"/>
              </a:cubicBezTo>
              <a:cubicBezTo>
                <a:pt x="2872567" y="852718"/>
                <a:pt x="2865083" y="829361"/>
                <a:pt x="2875374" y="810675"/>
              </a:cubicBezTo>
              <a:cubicBezTo>
                <a:pt x="2883795" y="797595"/>
                <a:pt x="2898766" y="791055"/>
                <a:pt x="2906250" y="788252"/>
              </a:cubicBezTo>
              <a:close/>
              <a:moveTo>
                <a:pt x="3012914" y="788252"/>
              </a:moveTo>
              <a:cubicBezTo>
                <a:pt x="3020399" y="791055"/>
                <a:pt x="3035369" y="797595"/>
                <a:pt x="3042854" y="810675"/>
              </a:cubicBezTo>
              <a:cubicBezTo>
                <a:pt x="3054082" y="829361"/>
                <a:pt x="3046597" y="853652"/>
                <a:pt x="3046597" y="853652"/>
              </a:cubicBezTo>
              <a:cubicBezTo>
                <a:pt x="3046597" y="853652"/>
                <a:pt x="3022270" y="847112"/>
                <a:pt x="3011043" y="829361"/>
              </a:cubicBezTo>
              <a:cubicBezTo>
                <a:pt x="3003558" y="815346"/>
                <a:pt x="3005428" y="799463"/>
                <a:pt x="3007300" y="791989"/>
              </a:cubicBezTo>
              <a:cubicBezTo>
                <a:pt x="3008236" y="794792"/>
                <a:pt x="3010107" y="798529"/>
                <a:pt x="3011978" y="801332"/>
              </a:cubicBezTo>
              <a:cubicBezTo>
                <a:pt x="3022270" y="818149"/>
                <a:pt x="3033498" y="830295"/>
                <a:pt x="3033498" y="830295"/>
              </a:cubicBezTo>
              <a:cubicBezTo>
                <a:pt x="3033498" y="830295"/>
                <a:pt x="3028820" y="814412"/>
                <a:pt x="3019464" y="797595"/>
              </a:cubicBezTo>
              <a:cubicBezTo>
                <a:pt x="3016657" y="794792"/>
                <a:pt x="3014785" y="791055"/>
                <a:pt x="3012914" y="788252"/>
              </a:cubicBezTo>
              <a:close/>
              <a:moveTo>
                <a:pt x="3289115" y="788252"/>
              </a:moveTo>
              <a:cubicBezTo>
                <a:pt x="3287245" y="791055"/>
                <a:pt x="3284437" y="794792"/>
                <a:pt x="3282566" y="797595"/>
              </a:cubicBezTo>
              <a:cubicBezTo>
                <a:pt x="3273209" y="814412"/>
                <a:pt x="3268531" y="830295"/>
                <a:pt x="3268531" y="830295"/>
              </a:cubicBezTo>
              <a:cubicBezTo>
                <a:pt x="3268531" y="830295"/>
                <a:pt x="3279759" y="818149"/>
                <a:pt x="3289115" y="801332"/>
              </a:cubicBezTo>
              <a:cubicBezTo>
                <a:pt x="3290987" y="798529"/>
                <a:pt x="3292858" y="794792"/>
                <a:pt x="3294730" y="791989"/>
              </a:cubicBezTo>
              <a:cubicBezTo>
                <a:pt x="3296601" y="799463"/>
                <a:pt x="3298472" y="815346"/>
                <a:pt x="3290051" y="829361"/>
              </a:cubicBezTo>
              <a:cubicBezTo>
                <a:pt x="3279759" y="847112"/>
                <a:pt x="3255432" y="852718"/>
                <a:pt x="3255432" y="852718"/>
              </a:cubicBezTo>
              <a:cubicBezTo>
                <a:pt x="3255432" y="852718"/>
                <a:pt x="3247947" y="829361"/>
                <a:pt x="3258240" y="810675"/>
              </a:cubicBezTo>
              <a:cubicBezTo>
                <a:pt x="3266660" y="797595"/>
                <a:pt x="3281630" y="791055"/>
                <a:pt x="3289115" y="788252"/>
              </a:cubicBezTo>
              <a:close/>
              <a:moveTo>
                <a:pt x="3395779" y="788252"/>
              </a:moveTo>
              <a:cubicBezTo>
                <a:pt x="3403264" y="791055"/>
                <a:pt x="3418234" y="797595"/>
                <a:pt x="3425719" y="810675"/>
              </a:cubicBezTo>
              <a:cubicBezTo>
                <a:pt x="3436947" y="829361"/>
                <a:pt x="3429462" y="853652"/>
                <a:pt x="3429462" y="853652"/>
              </a:cubicBezTo>
              <a:cubicBezTo>
                <a:pt x="3429462" y="853652"/>
                <a:pt x="3405135" y="847112"/>
                <a:pt x="3393908" y="829361"/>
              </a:cubicBezTo>
              <a:cubicBezTo>
                <a:pt x="3386423" y="815346"/>
                <a:pt x="3388294" y="799463"/>
                <a:pt x="3390165" y="791989"/>
              </a:cubicBezTo>
              <a:cubicBezTo>
                <a:pt x="3391101" y="794792"/>
                <a:pt x="3392972" y="798529"/>
                <a:pt x="3394843" y="801332"/>
              </a:cubicBezTo>
              <a:cubicBezTo>
                <a:pt x="3405135" y="818149"/>
                <a:pt x="3416363" y="830295"/>
                <a:pt x="3416363" y="830295"/>
              </a:cubicBezTo>
              <a:cubicBezTo>
                <a:pt x="3416363" y="830295"/>
                <a:pt x="3411685" y="814412"/>
                <a:pt x="3402329" y="797595"/>
              </a:cubicBezTo>
              <a:cubicBezTo>
                <a:pt x="3399522" y="794792"/>
                <a:pt x="3397650" y="791055"/>
                <a:pt x="3395779" y="788252"/>
              </a:cubicBezTo>
              <a:close/>
              <a:moveTo>
                <a:pt x="3671980" y="788252"/>
              </a:moveTo>
              <a:cubicBezTo>
                <a:pt x="3670109" y="791055"/>
                <a:pt x="3667302" y="794792"/>
                <a:pt x="3665430" y="797595"/>
              </a:cubicBezTo>
              <a:cubicBezTo>
                <a:pt x="3656071" y="814412"/>
                <a:pt x="3651396" y="830295"/>
                <a:pt x="3651396" y="830295"/>
              </a:cubicBezTo>
              <a:cubicBezTo>
                <a:pt x="3651396" y="830295"/>
                <a:pt x="3662621" y="818149"/>
                <a:pt x="3671980" y="801332"/>
              </a:cubicBezTo>
              <a:cubicBezTo>
                <a:pt x="3673851" y="798529"/>
                <a:pt x="3675723" y="794792"/>
                <a:pt x="3677593" y="791989"/>
              </a:cubicBezTo>
              <a:cubicBezTo>
                <a:pt x="3679463" y="799463"/>
                <a:pt x="3681334" y="815346"/>
                <a:pt x="3672913" y="829361"/>
              </a:cubicBezTo>
              <a:cubicBezTo>
                <a:pt x="3662621" y="847112"/>
                <a:pt x="3638297" y="852718"/>
                <a:pt x="3638297" y="852718"/>
              </a:cubicBezTo>
              <a:cubicBezTo>
                <a:pt x="3638297" y="852718"/>
                <a:pt x="3630808" y="829361"/>
                <a:pt x="3641099" y="810675"/>
              </a:cubicBezTo>
              <a:cubicBezTo>
                <a:pt x="3649520" y="797595"/>
                <a:pt x="3664492" y="791055"/>
                <a:pt x="3671980" y="788252"/>
              </a:cubicBezTo>
              <a:close/>
              <a:moveTo>
                <a:pt x="3778644" y="788252"/>
              </a:moveTo>
              <a:cubicBezTo>
                <a:pt x="3786127" y="791055"/>
                <a:pt x="3801097" y="797595"/>
                <a:pt x="3808579" y="810675"/>
              </a:cubicBezTo>
              <a:cubicBezTo>
                <a:pt x="3819810" y="829361"/>
                <a:pt x="3812327" y="853652"/>
                <a:pt x="3812327" y="853652"/>
              </a:cubicBezTo>
              <a:cubicBezTo>
                <a:pt x="3812327" y="853652"/>
                <a:pt x="3787996" y="847112"/>
                <a:pt x="3776772" y="829361"/>
              </a:cubicBezTo>
              <a:cubicBezTo>
                <a:pt x="3769284" y="815346"/>
                <a:pt x="3771154" y="799463"/>
                <a:pt x="3773025" y="791989"/>
              </a:cubicBezTo>
              <a:cubicBezTo>
                <a:pt x="3773964" y="794792"/>
                <a:pt x="3775835" y="798529"/>
                <a:pt x="3777704" y="801332"/>
              </a:cubicBezTo>
              <a:cubicBezTo>
                <a:pt x="3787996" y="818149"/>
                <a:pt x="3799228" y="830295"/>
                <a:pt x="3799228" y="830295"/>
              </a:cubicBezTo>
              <a:cubicBezTo>
                <a:pt x="3799228" y="830295"/>
                <a:pt x="3794547" y="814412"/>
                <a:pt x="3785193" y="797595"/>
              </a:cubicBezTo>
              <a:cubicBezTo>
                <a:pt x="3782385" y="794792"/>
                <a:pt x="3780514" y="791055"/>
                <a:pt x="3778644" y="788252"/>
              </a:cubicBezTo>
              <a:close/>
              <a:moveTo>
                <a:pt x="369350" y="752749"/>
              </a:moveTo>
              <a:cubicBezTo>
                <a:pt x="367479" y="753683"/>
                <a:pt x="366543" y="753683"/>
                <a:pt x="365608" y="754617"/>
              </a:cubicBezTo>
              <a:cubicBezTo>
                <a:pt x="371222" y="756486"/>
                <a:pt x="374964" y="757420"/>
                <a:pt x="374964" y="757420"/>
              </a:cubicBezTo>
              <a:cubicBezTo>
                <a:pt x="374964" y="757420"/>
                <a:pt x="372157" y="755552"/>
                <a:pt x="369350" y="752749"/>
              </a:cubicBezTo>
              <a:close/>
              <a:moveTo>
                <a:pt x="752215" y="752749"/>
              </a:moveTo>
              <a:cubicBezTo>
                <a:pt x="750344" y="753683"/>
                <a:pt x="749408" y="753683"/>
                <a:pt x="748473" y="754617"/>
              </a:cubicBezTo>
              <a:cubicBezTo>
                <a:pt x="754087" y="756486"/>
                <a:pt x="757829" y="757420"/>
                <a:pt x="757829" y="757420"/>
              </a:cubicBezTo>
              <a:cubicBezTo>
                <a:pt x="757829" y="757420"/>
                <a:pt x="755022" y="755552"/>
                <a:pt x="752215" y="752749"/>
              </a:cubicBezTo>
              <a:close/>
              <a:moveTo>
                <a:pt x="1135080" y="752749"/>
              </a:moveTo>
              <a:cubicBezTo>
                <a:pt x="1133209" y="753683"/>
                <a:pt x="1132273" y="753683"/>
                <a:pt x="1131338" y="754617"/>
              </a:cubicBezTo>
              <a:cubicBezTo>
                <a:pt x="1136952" y="756486"/>
                <a:pt x="1140694" y="757420"/>
                <a:pt x="1140694" y="757420"/>
              </a:cubicBezTo>
              <a:cubicBezTo>
                <a:pt x="1140694" y="757420"/>
                <a:pt x="1137887" y="755552"/>
                <a:pt x="1135080" y="752749"/>
              </a:cubicBezTo>
              <a:close/>
              <a:moveTo>
                <a:pt x="1517945" y="752749"/>
              </a:moveTo>
              <a:cubicBezTo>
                <a:pt x="1516074" y="753683"/>
                <a:pt x="1515138" y="753683"/>
                <a:pt x="1514203" y="754617"/>
              </a:cubicBezTo>
              <a:cubicBezTo>
                <a:pt x="1519817" y="756486"/>
                <a:pt x="1523559" y="757420"/>
                <a:pt x="1523559" y="757420"/>
              </a:cubicBezTo>
              <a:cubicBezTo>
                <a:pt x="1523559" y="757420"/>
                <a:pt x="1520752" y="755552"/>
                <a:pt x="1517945" y="752749"/>
              </a:cubicBezTo>
              <a:close/>
              <a:moveTo>
                <a:pt x="1900809" y="752749"/>
              </a:moveTo>
              <a:cubicBezTo>
                <a:pt x="1898938" y="753683"/>
                <a:pt x="1898002" y="753683"/>
                <a:pt x="1897067" y="754617"/>
              </a:cubicBezTo>
              <a:cubicBezTo>
                <a:pt x="1902681" y="756486"/>
                <a:pt x="1906423" y="757420"/>
                <a:pt x="1906423" y="757420"/>
              </a:cubicBezTo>
              <a:cubicBezTo>
                <a:pt x="1906423" y="757420"/>
                <a:pt x="1903616" y="755552"/>
                <a:pt x="1900809" y="752749"/>
              </a:cubicBezTo>
              <a:close/>
              <a:moveTo>
                <a:pt x="2283674" y="752749"/>
              </a:moveTo>
              <a:cubicBezTo>
                <a:pt x="2281803" y="753683"/>
                <a:pt x="2280867" y="753683"/>
                <a:pt x="2279932" y="754617"/>
              </a:cubicBezTo>
              <a:cubicBezTo>
                <a:pt x="2285546" y="756486"/>
                <a:pt x="2289288" y="757420"/>
                <a:pt x="2289288" y="757420"/>
              </a:cubicBezTo>
              <a:cubicBezTo>
                <a:pt x="2289288" y="757420"/>
                <a:pt x="2286481" y="755552"/>
                <a:pt x="2283674" y="752749"/>
              </a:cubicBezTo>
              <a:close/>
              <a:moveTo>
                <a:pt x="2666539" y="752749"/>
              </a:moveTo>
              <a:cubicBezTo>
                <a:pt x="2664668" y="753683"/>
                <a:pt x="2663732" y="753683"/>
                <a:pt x="2662796" y="754617"/>
              </a:cubicBezTo>
              <a:cubicBezTo>
                <a:pt x="2668410" y="756486"/>
                <a:pt x="2672152" y="757420"/>
                <a:pt x="2672152" y="757420"/>
              </a:cubicBezTo>
              <a:cubicBezTo>
                <a:pt x="2672152" y="757420"/>
                <a:pt x="2669346" y="755552"/>
                <a:pt x="2666539" y="752749"/>
              </a:cubicBezTo>
              <a:close/>
              <a:moveTo>
                <a:pt x="3049404" y="752749"/>
              </a:moveTo>
              <a:cubicBezTo>
                <a:pt x="3047532" y="753683"/>
                <a:pt x="3046597" y="753683"/>
                <a:pt x="3045662" y="754617"/>
              </a:cubicBezTo>
              <a:cubicBezTo>
                <a:pt x="3051275" y="756486"/>
                <a:pt x="3055018" y="757420"/>
                <a:pt x="3055018" y="757420"/>
              </a:cubicBezTo>
              <a:cubicBezTo>
                <a:pt x="3055018" y="757420"/>
                <a:pt x="3052211" y="755552"/>
                <a:pt x="3049404" y="752749"/>
              </a:cubicBezTo>
              <a:close/>
              <a:moveTo>
                <a:pt x="3432269" y="752749"/>
              </a:moveTo>
              <a:cubicBezTo>
                <a:pt x="3430397" y="753683"/>
                <a:pt x="3429462" y="753683"/>
                <a:pt x="3428527" y="754617"/>
              </a:cubicBezTo>
              <a:cubicBezTo>
                <a:pt x="3434140" y="756486"/>
                <a:pt x="3437883" y="757420"/>
                <a:pt x="3437883" y="757420"/>
              </a:cubicBezTo>
              <a:cubicBezTo>
                <a:pt x="3437883" y="757420"/>
                <a:pt x="3435076" y="755552"/>
                <a:pt x="3432269" y="752749"/>
              </a:cubicBezTo>
              <a:close/>
              <a:moveTo>
                <a:pt x="3815130" y="752749"/>
              </a:moveTo>
              <a:cubicBezTo>
                <a:pt x="3813259" y="753683"/>
                <a:pt x="3812327" y="753683"/>
                <a:pt x="3811389" y="754617"/>
              </a:cubicBezTo>
              <a:cubicBezTo>
                <a:pt x="3817000" y="756486"/>
                <a:pt x="3820748" y="757420"/>
                <a:pt x="3820748" y="757420"/>
              </a:cubicBezTo>
              <a:cubicBezTo>
                <a:pt x="3820748" y="757420"/>
                <a:pt x="3817940" y="755552"/>
                <a:pt x="3815130" y="752749"/>
              </a:cubicBezTo>
              <a:close/>
              <a:moveTo>
                <a:pt x="212606" y="737778"/>
              </a:moveTo>
              <a:lnTo>
                <a:pt x="212839" y="737930"/>
              </a:lnTo>
              <a:lnTo>
                <a:pt x="213098" y="737800"/>
              </a:lnTo>
              <a:close/>
              <a:moveTo>
                <a:pt x="595471" y="737778"/>
              </a:moveTo>
              <a:lnTo>
                <a:pt x="595704" y="737930"/>
              </a:lnTo>
              <a:lnTo>
                <a:pt x="595963" y="737800"/>
              </a:lnTo>
              <a:close/>
              <a:moveTo>
                <a:pt x="978336" y="737778"/>
              </a:moveTo>
              <a:lnTo>
                <a:pt x="978569" y="737930"/>
              </a:lnTo>
              <a:lnTo>
                <a:pt x="978828" y="737800"/>
              </a:lnTo>
              <a:close/>
              <a:moveTo>
                <a:pt x="1361201" y="737778"/>
              </a:moveTo>
              <a:lnTo>
                <a:pt x="1361434" y="737930"/>
              </a:lnTo>
              <a:lnTo>
                <a:pt x="1361693" y="737800"/>
              </a:lnTo>
              <a:close/>
              <a:moveTo>
                <a:pt x="1744065" y="737778"/>
              </a:moveTo>
              <a:lnTo>
                <a:pt x="1744298" y="737930"/>
              </a:lnTo>
              <a:lnTo>
                <a:pt x="1744557" y="737800"/>
              </a:lnTo>
              <a:close/>
              <a:moveTo>
                <a:pt x="2126930" y="737778"/>
              </a:moveTo>
              <a:lnTo>
                <a:pt x="2127163" y="737930"/>
              </a:lnTo>
              <a:lnTo>
                <a:pt x="2127422" y="737800"/>
              </a:lnTo>
              <a:close/>
              <a:moveTo>
                <a:pt x="2509795" y="737778"/>
              </a:moveTo>
              <a:lnTo>
                <a:pt x="2510028" y="737930"/>
              </a:lnTo>
              <a:lnTo>
                <a:pt x="2510287" y="737800"/>
              </a:lnTo>
              <a:close/>
              <a:moveTo>
                <a:pt x="2892660" y="737778"/>
              </a:moveTo>
              <a:lnTo>
                <a:pt x="2892892" y="737930"/>
              </a:lnTo>
              <a:lnTo>
                <a:pt x="2893151" y="737800"/>
              </a:lnTo>
              <a:close/>
              <a:moveTo>
                <a:pt x="3275525" y="737778"/>
              </a:moveTo>
              <a:lnTo>
                <a:pt x="3275758" y="737930"/>
              </a:lnTo>
              <a:lnTo>
                <a:pt x="3276017" y="737800"/>
              </a:lnTo>
              <a:close/>
              <a:moveTo>
                <a:pt x="3658390" y="737778"/>
              </a:moveTo>
              <a:lnTo>
                <a:pt x="3658622" y="737930"/>
              </a:lnTo>
              <a:lnTo>
                <a:pt x="3658881" y="737800"/>
              </a:lnTo>
              <a:close/>
              <a:moveTo>
                <a:pt x="207133" y="688750"/>
              </a:moveTo>
              <a:cubicBezTo>
                <a:pt x="210993" y="688049"/>
                <a:pt x="215437" y="688750"/>
                <a:pt x="219648" y="691086"/>
              </a:cubicBezTo>
              <a:cubicBezTo>
                <a:pt x="228068" y="694823"/>
                <a:pt x="232747" y="704166"/>
                <a:pt x="229004" y="710706"/>
              </a:cubicBezTo>
              <a:cubicBezTo>
                <a:pt x="225261" y="717246"/>
                <a:pt x="215905" y="719115"/>
                <a:pt x="207484" y="715377"/>
              </a:cubicBezTo>
              <a:cubicBezTo>
                <a:pt x="199063" y="710706"/>
                <a:pt x="195321" y="702297"/>
                <a:pt x="198128" y="694823"/>
              </a:cubicBezTo>
              <a:cubicBezTo>
                <a:pt x="199999" y="691553"/>
                <a:pt x="203274" y="689451"/>
                <a:pt x="207133" y="688750"/>
              </a:cubicBezTo>
              <a:close/>
              <a:moveTo>
                <a:pt x="589998" y="688750"/>
              </a:moveTo>
              <a:cubicBezTo>
                <a:pt x="593858" y="688049"/>
                <a:pt x="598302" y="688750"/>
                <a:pt x="602513" y="691086"/>
              </a:cubicBezTo>
              <a:cubicBezTo>
                <a:pt x="610933" y="694823"/>
                <a:pt x="615612" y="704166"/>
                <a:pt x="611869" y="710706"/>
              </a:cubicBezTo>
              <a:cubicBezTo>
                <a:pt x="608126" y="717246"/>
                <a:pt x="598770" y="719115"/>
                <a:pt x="590349" y="715377"/>
              </a:cubicBezTo>
              <a:cubicBezTo>
                <a:pt x="581928" y="710706"/>
                <a:pt x="578186" y="702297"/>
                <a:pt x="580993" y="694823"/>
              </a:cubicBezTo>
              <a:cubicBezTo>
                <a:pt x="582864" y="691553"/>
                <a:pt x="586139" y="689451"/>
                <a:pt x="589998" y="688750"/>
              </a:cubicBezTo>
              <a:close/>
              <a:moveTo>
                <a:pt x="972863" y="688750"/>
              </a:moveTo>
              <a:cubicBezTo>
                <a:pt x="976723" y="688049"/>
                <a:pt x="981167" y="688750"/>
                <a:pt x="985378" y="691086"/>
              </a:cubicBezTo>
              <a:cubicBezTo>
                <a:pt x="993798" y="694823"/>
                <a:pt x="998477" y="704166"/>
                <a:pt x="994734" y="710706"/>
              </a:cubicBezTo>
              <a:cubicBezTo>
                <a:pt x="990991" y="717246"/>
                <a:pt x="981635" y="719115"/>
                <a:pt x="973214" y="715377"/>
              </a:cubicBezTo>
              <a:cubicBezTo>
                <a:pt x="964793" y="710706"/>
                <a:pt x="961051" y="702297"/>
                <a:pt x="963858" y="694823"/>
              </a:cubicBezTo>
              <a:cubicBezTo>
                <a:pt x="965729" y="691553"/>
                <a:pt x="969004" y="689451"/>
                <a:pt x="972863" y="688750"/>
              </a:cubicBezTo>
              <a:close/>
              <a:moveTo>
                <a:pt x="1355728" y="688750"/>
              </a:moveTo>
              <a:cubicBezTo>
                <a:pt x="1359588" y="688049"/>
                <a:pt x="1364032" y="688750"/>
                <a:pt x="1368243" y="691086"/>
              </a:cubicBezTo>
              <a:cubicBezTo>
                <a:pt x="1376663" y="694823"/>
                <a:pt x="1381342" y="704166"/>
                <a:pt x="1377599" y="710706"/>
              </a:cubicBezTo>
              <a:cubicBezTo>
                <a:pt x="1373856" y="717246"/>
                <a:pt x="1364500" y="719115"/>
                <a:pt x="1356079" y="715377"/>
              </a:cubicBezTo>
              <a:cubicBezTo>
                <a:pt x="1347658" y="710706"/>
                <a:pt x="1343916" y="702297"/>
                <a:pt x="1346723" y="694823"/>
              </a:cubicBezTo>
              <a:cubicBezTo>
                <a:pt x="1348594" y="691553"/>
                <a:pt x="1351869" y="689451"/>
                <a:pt x="1355728" y="688750"/>
              </a:cubicBezTo>
              <a:close/>
              <a:moveTo>
                <a:pt x="1738592" y="688750"/>
              </a:moveTo>
              <a:cubicBezTo>
                <a:pt x="1742452" y="688049"/>
                <a:pt x="1746896" y="688750"/>
                <a:pt x="1751107" y="691086"/>
              </a:cubicBezTo>
              <a:cubicBezTo>
                <a:pt x="1759527" y="694823"/>
                <a:pt x="1764206" y="704166"/>
                <a:pt x="1760463" y="710706"/>
              </a:cubicBezTo>
              <a:cubicBezTo>
                <a:pt x="1756720" y="717246"/>
                <a:pt x="1747364" y="719115"/>
                <a:pt x="1738943" y="715377"/>
              </a:cubicBezTo>
              <a:cubicBezTo>
                <a:pt x="1730522" y="710706"/>
                <a:pt x="1726780" y="702297"/>
                <a:pt x="1729587" y="694823"/>
              </a:cubicBezTo>
              <a:cubicBezTo>
                <a:pt x="1731458" y="691553"/>
                <a:pt x="1734733" y="689451"/>
                <a:pt x="1738592" y="688750"/>
              </a:cubicBezTo>
              <a:close/>
              <a:moveTo>
                <a:pt x="2121457" y="688750"/>
              </a:moveTo>
              <a:cubicBezTo>
                <a:pt x="2125317" y="688049"/>
                <a:pt x="2129761" y="688750"/>
                <a:pt x="2133972" y="691086"/>
              </a:cubicBezTo>
              <a:cubicBezTo>
                <a:pt x="2142392" y="694823"/>
                <a:pt x="2147071" y="704166"/>
                <a:pt x="2143328" y="710706"/>
              </a:cubicBezTo>
              <a:cubicBezTo>
                <a:pt x="2139585" y="717246"/>
                <a:pt x="2130229" y="719115"/>
                <a:pt x="2121808" y="715377"/>
              </a:cubicBezTo>
              <a:cubicBezTo>
                <a:pt x="2113387" y="710706"/>
                <a:pt x="2109645" y="702297"/>
                <a:pt x="2112452" y="694823"/>
              </a:cubicBezTo>
              <a:cubicBezTo>
                <a:pt x="2114323" y="691553"/>
                <a:pt x="2117598" y="689451"/>
                <a:pt x="2121457" y="688750"/>
              </a:cubicBezTo>
              <a:close/>
              <a:moveTo>
                <a:pt x="2504322" y="688750"/>
              </a:moveTo>
              <a:cubicBezTo>
                <a:pt x="2508182" y="688049"/>
                <a:pt x="2512626" y="688750"/>
                <a:pt x="2516837" y="691086"/>
              </a:cubicBezTo>
              <a:cubicBezTo>
                <a:pt x="2525257" y="694823"/>
                <a:pt x="2529936" y="704166"/>
                <a:pt x="2526193" y="710706"/>
              </a:cubicBezTo>
              <a:cubicBezTo>
                <a:pt x="2522450" y="717246"/>
                <a:pt x="2513094" y="719115"/>
                <a:pt x="2504673" y="715377"/>
              </a:cubicBezTo>
              <a:cubicBezTo>
                <a:pt x="2496252" y="710706"/>
                <a:pt x="2492510" y="702297"/>
                <a:pt x="2495317" y="694823"/>
              </a:cubicBezTo>
              <a:cubicBezTo>
                <a:pt x="2497188" y="691553"/>
                <a:pt x="2500463" y="689451"/>
                <a:pt x="2504322" y="688750"/>
              </a:cubicBezTo>
              <a:close/>
              <a:moveTo>
                <a:pt x="2887187" y="688750"/>
              </a:moveTo>
              <a:cubicBezTo>
                <a:pt x="2891047" y="688049"/>
                <a:pt x="2895491" y="688750"/>
                <a:pt x="2899701" y="691086"/>
              </a:cubicBezTo>
              <a:cubicBezTo>
                <a:pt x="2908122" y="694823"/>
                <a:pt x="2912800" y="704166"/>
                <a:pt x="2909058" y="710706"/>
              </a:cubicBezTo>
              <a:cubicBezTo>
                <a:pt x="2905315" y="717246"/>
                <a:pt x="2895959" y="719115"/>
                <a:pt x="2887538" y="715377"/>
              </a:cubicBezTo>
              <a:cubicBezTo>
                <a:pt x="2879117" y="710706"/>
                <a:pt x="2875374" y="702297"/>
                <a:pt x="2878182" y="694823"/>
              </a:cubicBezTo>
              <a:cubicBezTo>
                <a:pt x="2880053" y="691553"/>
                <a:pt x="2883328" y="689451"/>
                <a:pt x="2887187" y="688750"/>
              </a:cubicBezTo>
              <a:close/>
              <a:moveTo>
                <a:pt x="3270052" y="688750"/>
              </a:moveTo>
              <a:cubicBezTo>
                <a:pt x="3273912" y="688049"/>
                <a:pt x="3278356" y="688750"/>
                <a:pt x="3282566" y="691086"/>
              </a:cubicBezTo>
              <a:cubicBezTo>
                <a:pt x="3290987" y="694823"/>
                <a:pt x="3295665" y="704166"/>
                <a:pt x="3291923" y="710706"/>
              </a:cubicBezTo>
              <a:cubicBezTo>
                <a:pt x="3288180" y="717246"/>
                <a:pt x="3278824" y="719115"/>
                <a:pt x="3270403" y="715377"/>
              </a:cubicBezTo>
              <a:cubicBezTo>
                <a:pt x="3261982" y="710706"/>
                <a:pt x="3258240" y="702297"/>
                <a:pt x="3261047" y="694823"/>
              </a:cubicBezTo>
              <a:cubicBezTo>
                <a:pt x="3262918" y="691553"/>
                <a:pt x="3266193" y="689451"/>
                <a:pt x="3270052" y="688750"/>
              </a:cubicBezTo>
              <a:close/>
              <a:moveTo>
                <a:pt x="3652915" y="688750"/>
              </a:moveTo>
              <a:cubicBezTo>
                <a:pt x="3656771" y="688049"/>
                <a:pt x="3661220" y="688750"/>
                <a:pt x="3665430" y="691086"/>
              </a:cubicBezTo>
              <a:cubicBezTo>
                <a:pt x="3673851" y="694823"/>
                <a:pt x="3678530" y="704166"/>
                <a:pt x="3674783" y="710706"/>
              </a:cubicBezTo>
              <a:cubicBezTo>
                <a:pt x="3671042" y="717246"/>
                <a:pt x="3661687" y="719115"/>
                <a:pt x="3653267" y="715377"/>
              </a:cubicBezTo>
              <a:cubicBezTo>
                <a:pt x="3644846" y="710706"/>
                <a:pt x="3641099" y="702297"/>
                <a:pt x="3643909" y="694823"/>
              </a:cubicBezTo>
              <a:cubicBezTo>
                <a:pt x="3645780" y="691553"/>
                <a:pt x="3649056" y="689451"/>
                <a:pt x="3652915" y="688750"/>
              </a:cubicBezTo>
              <a:close/>
              <a:moveTo>
                <a:pt x="143861" y="684546"/>
              </a:moveTo>
              <a:cubicBezTo>
                <a:pt x="158831" y="684546"/>
                <a:pt x="171930" y="693889"/>
                <a:pt x="178479" y="699494"/>
              </a:cubicBezTo>
              <a:cubicBezTo>
                <a:pt x="174737" y="698560"/>
                <a:pt x="170994" y="698560"/>
                <a:pt x="167252" y="698560"/>
              </a:cubicBezTo>
              <a:cubicBezTo>
                <a:pt x="147603" y="698560"/>
                <a:pt x="131697" y="702297"/>
                <a:pt x="131697" y="702297"/>
              </a:cubicBezTo>
              <a:cubicBezTo>
                <a:pt x="131697" y="702297"/>
                <a:pt x="147603" y="706034"/>
                <a:pt x="167252" y="706034"/>
              </a:cubicBezTo>
              <a:cubicBezTo>
                <a:pt x="170994" y="706034"/>
                <a:pt x="174737" y="706034"/>
                <a:pt x="178479" y="706034"/>
              </a:cubicBezTo>
              <a:cubicBezTo>
                <a:pt x="171930" y="711640"/>
                <a:pt x="158831" y="720983"/>
                <a:pt x="143861" y="720983"/>
              </a:cubicBezTo>
              <a:cubicBezTo>
                <a:pt x="122341" y="720983"/>
                <a:pt x="105499" y="702297"/>
                <a:pt x="105499" y="702297"/>
              </a:cubicBezTo>
              <a:cubicBezTo>
                <a:pt x="105499" y="702297"/>
                <a:pt x="122341" y="684546"/>
                <a:pt x="143861" y="684546"/>
              </a:cubicBezTo>
              <a:close/>
              <a:moveTo>
                <a:pt x="415197" y="684546"/>
              </a:moveTo>
              <a:cubicBezTo>
                <a:pt x="436717" y="684546"/>
                <a:pt x="453558" y="702297"/>
                <a:pt x="453558" y="702297"/>
              </a:cubicBezTo>
              <a:cubicBezTo>
                <a:pt x="453558" y="702297"/>
                <a:pt x="436717" y="720983"/>
                <a:pt x="415197" y="720983"/>
              </a:cubicBezTo>
              <a:cubicBezTo>
                <a:pt x="399291" y="720983"/>
                <a:pt x="386192" y="711640"/>
                <a:pt x="380578" y="706034"/>
              </a:cubicBezTo>
              <a:cubicBezTo>
                <a:pt x="384321" y="706034"/>
                <a:pt x="388063" y="706034"/>
                <a:pt x="391806" y="706034"/>
              </a:cubicBezTo>
              <a:cubicBezTo>
                <a:pt x="411454" y="706034"/>
                <a:pt x="426425" y="702297"/>
                <a:pt x="426425" y="702297"/>
              </a:cubicBezTo>
              <a:cubicBezTo>
                <a:pt x="426425" y="702297"/>
                <a:pt x="411454" y="698560"/>
                <a:pt x="391806" y="698560"/>
              </a:cubicBezTo>
              <a:cubicBezTo>
                <a:pt x="388063" y="698560"/>
                <a:pt x="384321" y="698560"/>
                <a:pt x="380578" y="699494"/>
              </a:cubicBezTo>
              <a:cubicBezTo>
                <a:pt x="386192" y="693889"/>
                <a:pt x="399291" y="684546"/>
                <a:pt x="415197" y="684546"/>
              </a:cubicBezTo>
              <a:close/>
              <a:moveTo>
                <a:pt x="526725" y="684546"/>
              </a:moveTo>
              <a:cubicBezTo>
                <a:pt x="541696" y="684546"/>
                <a:pt x="554795" y="693889"/>
                <a:pt x="561344" y="699494"/>
              </a:cubicBezTo>
              <a:cubicBezTo>
                <a:pt x="557602" y="698560"/>
                <a:pt x="553859" y="698560"/>
                <a:pt x="550117" y="698560"/>
              </a:cubicBezTo>
              <a:cubicBezTo>
                <a:pt x="530468" y="698560"/>
                <a:pt x="514562" y="702297"/>
                <a:pt x="514562" y="702297"/>
              </a:cubicBezTo>
              <a:cubicBezTo>
                <a:pt x="514562" y="702297"/>
                <a:pt x="530468" y="706034"/>
                <a:pt x="550117" y="706034"/>
              </a:cubicBezTo>
              <a:cubicBezTo>
                <a:pt x="553859" y="706034"/>
                <a:pt x="557602" y="706034"/>
                <a:pt x="561344" y="706034"/>
              </a:cubicBezTo>
              <a:cubicBezTo>
                <a:pt x="554795" y="711640"/>
                <a:pt x="541696" y="720983"/>
                <a:pt x="526725" y="720983"/>
              </a:cubicBezTo>
              <a:cubicBezTo>
                <a:pt x="505206" y="720983"/>
                <a:pt x="488364" y="702297"/>
                <a:pt x="488364" y="702297"/>
              </a:cubicBezTo>
              <a:cubicBezTo>
                <a:pt x="488364" y="702297"/>
                <a:pt x="505206" y="684546"/>
                <a:pt x="526725" y="684546"/>
              </a:cubicBezTo>
              <a:close/>
              <a:moveTo>
                <a:pt x="798062" y="684546"/>
              </a:moveTo>
              <a:cubicBezTo>
                <a:pt x="819582" y="684546"/>
                <a:pt x="836423" y="702297"/>
                <a:pt x="836423" y="702297"/>
              </a:cubicBezTo>
              <a:cubicBezTo>
                <a:pt x="836423" y="702297"/>
                <a:pt x="819582" y="720983"/>
                <a:pt x="798062" y="720983"/>
              </a:cubicBezTo>
              <a:cubicBezTo>
                <a:pt x="782156" y="720983"/>
                <a:pt x="769057" y="711640"/>
                <a:pt x="763443" y="706034"/>
              </a:cubicBezTo>
              <a:cubicBezTo>
                <a:pt x="767186" y="706034"/>
                <a:pt x="770928" y="706034"/>
                <a:pt x="774671" y="706034"/>
              </a:cubicBezTo>
              <a:cubicBezTo>
                <a:pt x="794319" y="706034"/>
                <a:pt x="809290" y="702297"/>
                <a:pt x="809290" y="702297"/>
              </a:cubicBezTo>
              <a:cubicBezTo>
                <a:pt x="809290" y="702297"/>
                <a:pt x="794319" y="698560"/>
                <a:pt x="774671" y="698560"/>
              </a:cubicBezTo>
              <a:cubicBezTo>
                <a:pt x="770928" y="698560"/>
                <a:pt x="767186" y="698560"/>
                <a:pt x="763443" y="699494"/>
              </a:cubicBezTo>
              <a:cubicBezTo>
                <a:pt x="769057" y="693889"/>
                <a:pt x="782156" y="684546"/>
                <a:pt x="798062" y="684546"/>
              </a:cubicBezTo>
              <a:close/>
              <a:moveTo>
                <a:pt x="909590" y="684546"/>
              </a:moveTo>
              <a:cubicBezTo>
                <a:pt x="924561" y="684546"/>
                <a:pt x="937660" y="693889"/>
                <a:pt x="944209" y="699494"/>
              </a:cubicBezTo>
              <a:cubicBezTo>
                <a:pt x="940467" y="698560"/>
                <a:pt x="936724" y="698560"/>
                <a:pt x="932982" y="698560"/>
              </a:cubicBezTo>
              <a:cubicBezTo>
                <a:pt x="913333" y="698560"/>
                <a:pt x="897427" y="702297"/>
                <a:pt x="897427" y="702297"/>
              </a:cubicBezTo>
              <a:cubicBezTo>
                <a:pt x="897427" y="702297"/>
                <a:pt x="913333" y="706034"/>
                <a:pt x="932982" y="706034"/>
              </a:cubicBezTo>
              <a:cubicBezTo>
                <a:pt x="936724" y="706034"/>
                <a:pt x="940467" y="706034"/>
                <a:pt x="944209" y="706034"/>
              </a:cubicBezTo>
              <a:cubicBezTo>
                <a:pt x="937660" y="711640"/>
                <a:pt x="924561" y="720983"/>
                <a:pt x="909590" y="720983"/>
              </a:cubicBezTo>
              <a:cubicBezTo>
                <a:pt x="888071" y="720983"/>
                <a:pt x="871229" y="702297"/>
                <a:pt x="871229" y="702297"/>
              </a:cubicBezTo>
              <a:cubicBezTo>
                <a:pt x="871229" y="702297"/>
                <a:pt x="888071" y="684546"/>
                <a:pt x="909590" y="684546"/>
              </a:cubicBezTo>
              <a:close/>
              <a:moveTo>
                <a:pt x="1180927" y="684546"/>
              </a:moveTo>
              <a:cubicBezTo>
                <a:pt x="1202447" y="684546"/>
                <a:pt x="1219288" y="702297"/>
                <a:pt x="1219288" y="702297"/>
              </a:cubicBezTo>
              <a:cubicBezTo>
                <a:pt x="1219288" y="702297"/>
                <a:pt x="1202447" y="720983"/>
                <a:pt x="1180927" y="720983"/>
              </a:cubicBezTo>
              <a:cubicBezTo>
                <a:pt x="1165021" y="720983"/>
                <a:pt x="1151922" y="711640"/>
                <a:pt x="1146308" y="706034"/>
              </a:cubicBezTo>
              <a:cubicBezTo>
                <a:pt x="1150051" y="706034"/>
                <a:pt x="1153793" y="706034"/>
                <a:pt x="1157536" y="706034"/>
              </a:cubicBezTo>
              <a:cubicBezTo>
                <a:pt x="1177184" y="706034"/>
                <a:pt x="1192155" y="702297"/>
                <a:pt x="1192155" y="702297"/>
              </a:cubicBezTo>
              <a:cubicBezTo>
                <a:pt x="1192155" y="702297"/>
                <a:pt x="1177184" y="698560"/>
                <a:pt x="1157536" y="698560"/>
              </a:cubicBezTo>
              <a:cubicBezTo>
                <a:pt x="1153793" y="698560"/>
                <a:pt x="1150051" y="698560"/>
                <a:pt x="1146308" y="699494"/>
              </a:cubicBezTo>
              <a:cubicBezTo>
                <a:pt x="1151922" y="693889"/>
                <a:pt x="1165021" y="684546"/>
                <a:pt x="1180927" y="684546"/>
              </a:cubicBezTo>
              <a:close/>
              <a:moveTo>
                <a:pt x="1292455" y="684546"/>
              </a:moveTo>
              <a:cubicBezTo>
                <a:pt x="1307426" y="684546"/>
                <a:pt x="1320525" y="693889"/>
                <a:pt x="1327074" y="699494"/>
              </a:cubicBezTo>
              <a:cubicBezTo>
                <a:pt x="1323332" y="698560"/>
                <a:pt x="1319589" y="698560"/>
                <a:pt x="1315847" y="698560"/>
              </a:cubicBezTo>
              <a:cubicBezTo>
                <a:pt x="1296198" y="698560"/>
                <a:pt x="1280292" y="702297"/>
                <a:pt x="1280292" y="702297"/>
              </a:cubicBezTo>
              <a:cubicBezTo>
                <a:pt x="1280292" y="702297"/>
                <a:pt x="1296198" y="706034"/>
                <a:pt x="1315847" y="706034"/>
              </a:cubicBezTo>
              <a:cubicBezTo>
                <a:pt x="1319589" y="706034"/>
                <a:pt x="1323332" y="706034"/>
                <a:pt x="1327074" y="706034"/>
              </a:cubicBezTo>
              <a:cubicBezTo>
                <a:pt x="1320525" y="711640"/>
                <a:pt x="1307426" y="720983"/>
                <a:pt x="1292455" y="720983"/>
              </a:cubicBezTo>
              <a:cubicBezTo>
                <a:pt x="1270936" y="720983"/>
                <a:pt x="1254094" y="702297"/>
                <a:pt x="1254094" y="702297"/>
              </a:cubicBezTo>
              <a:cubicBezTo>
                <a:pt x="1254094" y="702297"/>
                <a:pt x="1270936" y="684546"/>
                <a:pt x="1292455" y="684546"/>
              </a:cubicBezTo>
              <a:close/>
              <a:moveTo>
                <a:pt x="1563792" y="684546"/>
              </a:moveTo>
              <a:cubicBezTo>
                <a:pt x="1585312" y="684546"/>
                <a:pt x="1602153" y="702297"/>
                <a:pt x="1602153" y="702297"/>
              </a:cubicBezTo>
              <a:cubicBezTo>
                <a:pt x="1602153" y="702297"/>
                <a:pt x="1585312" y="720983"/>
                <a:pt x="1563792" y="720983"/>
              </a:cubicBezTo>
              <a:cubicBezTo>
                <a:pt x="1547886" y="720983"/>
                <a:pt x="1534787" y="711640"/>
                <a:pt x="1529173" y="706034"/>
              </a:cubicBezTo>
              <a:cubicBezTo>
                <a:pt x="1532916" y="706034"/>
                <a:pt x="1536658" y="706034"/>
                <a:pt x="1540401" y="706034"/>
              </a:cubicBezTo>
              <a:cubicBezTo>
                <a:pt x="1560049" y="706034"/>
                <a:pt x="1575020" y="702297"/>
                <a:pt x="1575020" y="702297"/>
              </a:cubicBezTo>
              <a:cubicBezTo>
                <a:pt x="1575020" y="702297"/>
                <a:pt x="1560049" y="698560"/>
                <a:pt x="1540401" y="698560"/>
              </a:cubicBezTo>
              <a:cubicBezTo>
                <a:pt x="1536658" y="698560"/>
                <a:pt x="1532916" y="698560"/>
                <a:pt x="1529173" y="699494"/>
              </a:cubicBezTo>
              <a:cubicBezTo>
                <a:pt x="1534787" y="693889"/>
                <a:pt x="1547886" y="684546"/>
                <a:pt x="1563792" y="684546"/>
              </a:cubicBezTo>
              <a:close/>
              <a:moveTo>
                <a:pt x="1675319" y="684546"/>
              </a:moveTo>
              <a:cubicBezTo>
                <a:pt x="1690290" y="684546"/>
                <a:pt x="1703389" y="693889"/>
                <a:pt x="1709938" y="699494"/>
              </a:cubicBezTo>
              <a:cubicBezTo>
                <a:pt x="1706196" y="698560"/>
                <a:pt x="1702453" y="698560"/>
                <a:pt x="1698711" y="698560"/>
              </a:cubicBezTo>
              <a:cubicBezTo>
                <a:pt x="1679062" y="698560"/>
                <a:pt x="1663156" y="702297"/>
                <a:pt x="1663156" y="702297"/>
              </a:cubicBezTo>
              <a:cubicBezTo>
                <a:pt x="1663156" y="702297"/>
                <a:pt x="1679062" y="706034"/>
                <a:pt x="1698711" y="706034"/>
              </a:cubicBezTo>
              <a:cubicBezTo>
                <a:pt x="1702453" y="706034"/>
                <a:pt x="1706196" y="706034"/>
                <a:pt x="1709938" y="706034"/>
              </a:cubicBezTo>
              <a:cubicBezTo>
                <a:pt x="1703389" y="711640"/>
                <a:pt x="1690290" y="720983"/>
                <a:pt x="1675319" y="720983"/>
              </a:cubicBezTo>
              <a:cubicBezTo>
                <a:pt x="1653800" y="720983"/>
                <a:pt x="1636958" y="702297"/>
                <a:pt x="1636958" y="702297"/>
              </a:cubicBezTo>
              <a:cubicBezTo>
                <a:pt x="1636958" y="702297"/>
                <a:pt x="1653800" y="684546"/>
                <a:pt x="1675319" y="684546"/>
              </a:cubicBezTo>
              <a:close/>
              <a:moveTo>
                <a:pt x="1946656" y="684546"/>
              </a:moveTo>
              <a:cubicBezTo>
                <a:pt x="1968176" y="684546"/>
                <a:pt x="1985017" y="702297"/>
                <a:pt x="1985017" y="702297"/>
              </a:cubicBezTo>
              <a:cubicBezTo>
                <a:pt x="1985017" y="702297"/>
                <a:pt x="1968176" y="720983"/>
                <a:pt x="1946656" y="720983"/>
              </a:cubicBezTo>
              <a:cubicBezTo>
                <a:pt x="1930750" y="720983"/>
                <a:pt x="1917651" y="711640"/>
                <a:pt x="1912037" y="706034"/>
              </a:cubicBezTo>
              <a:cubicBezTo>
                <a:pt x="1915780" y="706034"/>
                <a:pt x="1919522" y="706034"/>
                <a:pt x="1923265" y="706034"/>
              </a:cubicBezTo>
              <a:cubicBezTo>
                <a:pt x="1942913" y="706034"/>
                <a:pt x="1957884" y="702297"/>
                <a:pt x="1957884" y="702297"/>
              </a:cubicBezTo>
              <a:cubicBezTo>
                <a:pt x="1957884" y="702297"/>
                <a:pt x="1942913" y="698560"/>
                <a:pt x="1923265" y="698560"/>
              </a:cubicBezTo>
              <a:cubicBezTo>
                <a:pt x="1919522" y="698560"/>
                <a:pt x="1915780" y="698560"/>
                <a:pt x="1912037" y="699494"/>
              </a:cubicBezTo>
              <a:cubicBezTo>
                <a:pt x="1917651" y="693889"/>
                <a:pt x="1930750" y="684546"/>
                <a:pt x="1946656" y="684546"/>
              </a:cubicBezTo>
              <a:close/>
              <a:moveTo>
                <a:pt x="2058184" y="684546"/>
              </a:moveTo>
              <a:cubicBezTo>
                <a:pt x="2073155" y="684546"/>
                <a:pt x="2086254" y="693889"/>
                <a:pt x="2092803" y="699494"/>
              </a:cubicBezTo>
              <a:cubicBezTo>
                <a:pt x="2089061" y="698560"/>
                <a:pt x="2085318" y="698560"/>
                <a:pt x="2081576" y="698560"/>
              </a:cubicBezTo>
              <a:cubicBezTo>
                <a:pt x="2061927" y="698560"/>
                <a:pt x="2046021" y="702297"/>
                <a:pt x="2046021" y="702297"/>
              </a:cubicBezTo>
              <a:cubicBezTo>
                <a:pt x="2046021" y="702297"/>
                <a:pt x="2061927" y="706034"/>
                <a:pt x="2081576" y="706034"/>
              </a:cubicBezTo>
              <a:cubicBezTo>
                <a:pt x="2085318" y="706034"/>
                <a:pt x="2089061" y="706034"/>
                <a:pt x="2092803" y="706034"/>
              </a:cubicBezTo>
              <a:cubicBezTo>
                <a:pt x="2086254" y="711640"/>
                <a:pt x="2073155" y="720983"/>
                <a:pt x="2058184" y="720983"/>
              </a:cubicBezTo>
              <a:cubicBezTo>
                <a:pt x="2036665" y="720983"/>
                <a:pt x="2019823" y="702297"/>
                <a:pt x="2019823" y="702297"/>
              </a:cubicBezTo>
              <a:cubicBezTo>
                <a:pt x="2019823" y="702297"/>
                <a:pt x="2036665" y="684546"/>
                <a:pt x="2058184" y="684546"/>
              </a:cubicBezTo>
              <a:close/>
              <a:moveTo>
                <a:pt x="2329521" y="684546"/>
              </a:moveTo>
              <a:cubicBezTo>
                <a:pt x="2351041" y="684546"/>
                <a:pt x="2367882" y="702297"/>
                <a:pt x="2367882" y="702297"/>
              </a:cubicBezTo>
              <a:cubicBezTo>
                <a:pt x="2367882" y="702297"/>
                <a:pt x="2351041" y="720983"/>
                <a:pt x="2329521" y="720983"/>
              </a:cubicBezTo>
              <a:cubicBezTo>
                <a:pt x="2313615" y="720983"/>
                <a:pt x="2300516" y="711640"/>
                <a:pt x="2294902" y="706034"/>
              </a:cubicBezTo>
              <a:cubicBezTo>
                <a:pt x="2298645" y="706034"/>
                <a:pt x="2302387" y="706034"/>
                <a:pt x="2306130" y="706034"/>
              </a:cubicBezTo>
              <a:cubicBezTo>
                <a:pt x="2325778" y="706034"/>
                <a:pt x="2340749" y="702297"/>
                <a:pt x="2340749" y="702297"/>
              </a:cubicBezTo>
              <a:cubicBezTo>
                <a:pt x="2340749" y="702297"/>
                <a:pt x="2325778" y="698560"/>
                <a:pt x="2306130" y="698560"/>
              </a:cubicBezTo>
              <a:cubicBezTo>
                <a:pt x="2302387" y="698560"/>
                <a:pt x="2298645" y="698560"/>
                <a:pt x="2294902" y="699494"/>
              </a:cubicBezTo>
              <a:cubicBezTo>
                <a:pt x="2300516" y="693889"/>
                <a:pt x="2313615" y="684546"/>
                <a:pt x="2329521" y="684546"/>
              </a:cubicBezTo>
              <a:close/>
              <a:moveTo>
                <a:pt x="2441049" y="684546"/>
              </a:moveTo>
              <a:cubicBezTo>
                <a:pt x="2456020" y="684546"/>
                <a:pt x="2469119" y="693889"/>
                <a:pt x="2475668" y="699494"/>
              </a:cubicBezTo>
              <a:cubicBezTo>
                <a:pt x="2471926" y="698560"/>
                <a:pt x="2468183" y="698560"/>
                <a:pt x="2464441" y="698560"/>
              </a:cubicBezTo>
              <a:cubicBezTo>
                <a:pt x="2444792" y="698560"/>
                <a:pt x="2428886" y="702297"/>
                <a:pt x="2428886" y="702297"/>
              </a:cubicBezTo>
              <a:cubicBezTo>
                <a:pt x="2428886" y="702297"/>
                <a:pt x="2444792" y="706034"/>
                <a:pt x="2464441" y="706034"/>
              </a:cubicBezTo>
              <a:cubicBezTo>
                <a:pt x="2468183" y="706034"/>
                <a:pt x="2471926" y="706034"/>
                <a:pt x="2475668" y="706034"/>
              </a:cubicBezTo>
              <a:cubicBezTo>
                <a:pt x="2469119" y="711640"/>
                <a:pt x="2456020" y="720983"/>
                <a:pt x="2441049" y="720983"/>
              </a:cubicBezTo>
              <a:cubicBezTo>
                <a:pt x="2419530" y="720983"/>
                <a:pt x="2402688" y="702297"/>
                <a:pt x="2402688" y="702297"/>
              </a:cubicBezTo>
              <a:cubicBezTo>
                <a:pt x="2402688" y="702297"/>
                <a:pt x="2419530" y="684546"/>
                <a:pt x="2441049" y="684546"/>
              </a:cubicBezTo>
              <a:close/>
              <a:moveTo>
                <a:pt x="2712385" y="684546"/>
              </a:moveTo>
              <a:cubicBezTo>
                <a:pt x="2733906" y="684546"/>
                <a:pt x="2750747" y="702297"/>
                <a:pt x="2750747" y="702297"/>
              </a:cubicBezTo>
              <a:cubicBezTo>
                <a:pt x="2750747" y="702297"/>
                <a:pt x="2733906" y="720983"/>
                <a:pt x="2712385" y="720983"/>
              </a:cubicBezTo>
              <a:cubicBezTo>
                <a:pt x="2696479" y="720983"/>
                <a:pt x="2683380" y="711640"/>
                <a:pt x="2677767" y="706034"/>
              </a:cubicBezTo>
              <a:cubicBezTo>
                <a:pt x="2681509" y="706034"/>
                <a:pt x="2685252" y="706034"/>
                <a:pt x="2688995" y="706034"/>
              </a:cubicBezTo>
              <a:cubicBezTo>
                <a:pt x="2708643" y="706034"/>
                <a:pt x="2723613" y="702297"/>
                <a:pt x="2723613" y="702297"/>
              </a:cubicBezTo>
              <a:cubicBezTo>
                <a:pt x="2723613" y="702297"/>
                <a:pt x="2708643" y="698560"/>
                <a:pt x="2688995" y="698560"/>
              </a:cubicBezTo>
              <a:cubicBezTo>
                <a:pt x="2685252" y="698560"/>
                <a:pt x="2681509" y="698560"/>
                <a:pt x="2677767" y="699494"/>
              </a:cubicBezTo>
              <a:cubicBezTo>
                <a:pt x="2683380" y="693889"/>
                <a:pt x="2696479" y="684546"/>
                <a:pt x="2712385" y="684546"/>
              </a:cubicBezTo>
              <a:close/>
              <a:moveTo>
                <a:pt x="2823914" y="684546"/>
              </a:moveTo>
              <a:cubicBezTo>
                <a:pt x="2838884" y="684546"/>
                <a:pt x="2851983" y="693889"/>
                <a:pt x="2858533" y="699494"/>
              </a:cubicBezTo>
              <a:cubicBezTo>
                <a:pt x="2854790" y="698560"/>
                <a:pt x="2851048" y="698560"/>
                <a:pt x="2847305" y="698560"/>
              </a:cubicBezTo>
              <a:cubicBezTo>
                <a:pt x="2827657" y="698560"/>
                <a:pt x="2811751" y="702297"/>
                <a:pt x="2811751" y="702297"/>
              </a:cubicBezTo>
              <a:cubicBezTo>
                <a:pt x="2811751" y="702297"/>
                <a:pt x="2827657" y="706034"/>
                <a:pt x="2847305" y="706034"/>
              </a:cubicBezTo>
              <a:cubicBezTo>
                <a:pt x="2851048" y="706034"/>
                <a:pt x="2854790" y="706034"/>
                <a:pt x="2858533" y="706034"/>
              </a:cubicBezTo>
              <a:cubicBezTo>
                <a:pt x="2851983" y="711640"/>
                <a:pt x="2838884" y="720983"/>
                <a:pt x="2823914" y="720983"/>
              </a:cubicBezTo>
              <a:cubicBezTo>
                <a:pt x="2802395" y="720983"/>
                <a:pt x="2785553" y="702297"/>
                <a:pt x="2785553" y="702297"/>
              </a:cubicBezTo>
              <a:cubicBezTo>
                <a:pt x="2785553" y="702297"/>
                <a:pt x="2802395" y="684546"/>
                <a:pt x="2823914" y="684546"/>
              </a:cubicBezTo>
              <a:close/>
              <a:moveTo>
                <a:pt x="3095251" y="684546"/>
              </a:moveTo>
              <a:cubicBezTo>
                <a:pt x="3116770" y="684546"/>
                <a:pt x="3133612" y="702297"/>
                <a:pt x="3133612" y="702297"/>
              </a:cubicBezTo>
              <a:cubicBezTo>
                <a:pt x="3133612" y="702297"/>
                <a:pt x="3116770" y="720983"/>
                <a:pt x="3095251" y="720983"/>
              </a:cubicBezTo>
              <a:cubicBezTo>
                <a:pt x="3079345" y="720983"/>
                <a:pt x="3066246" y="711640"/>
                <a:pt x="3060632" y="706034"/>
              </a:cubicBezTo>
              <a:cubicBezTo>
                <a:pt x="3064374" y="706034"/>
                <a:pt x="3068116" y="706034"/>
                <a:pt x="3071859" y="706034"/>
              </a:cubicBezTo>
              <a:cubicBezTo>
                <a:pt x="3091508" y="706034"/>
                <a:pt x="3106478" y="702297"/>
                <a:pt x="3106478" y="702297"/>
              </a:cubicBezTo>
              <a:cubicBezTo>
                <a:pt x="3106478" y="702297"/>
                <a:pt x="3091508" y="698560"/>
                <a:pt x="3071859" y="698560"/>
              </a:cubicBezTo>
              <a:cubicBezTo>
                <a:pt x="3068116" y="698560"/>
                <a:pt x="3064374" y="698560"/>
                <a:pt x="3060632" y="699494"/>
              </a:cubicBezTo>
              <a:cubicBezTo>
                <a:pt x="3066246" y="693889"/>
                <a:pt x="3079345" y="684546"/>
                <a:pt x="3095251" y="684546"/>
              </a:cubicBezTo>
              <a:close/>
              <a:moveTo>
                <a:pt x="3206779" y="684546"/>
              </a:moveTo>
              <a:cubicBezTo>
                <a:pt x="3221749" y="684546"/>
                <a:pt x="3234848" y="693889"/>
                <a:pt x="3241398" y="699494"/>
              </a:cubicBezTo>
              <a:cubicBezTo>
                <a:pt x="3237655" y="698560"/>
                <a:pt x="3233913" y="698560"/>
                <a:pt x="3230170" y="698560"/>
              </a:cubicBezTo>
              <a:cubicBezTo>
                <a:pt x="3210521" y="698560"/>
                <a:pt x="3194616" y="702297"/>
                <a:pt x="3194616" y="702297"/>
              </a:cubicBezTo>
              <a:cubicBezTo>
                <a:pt x="3194616" y="702297"/>
                <a:pt x="3210521" y="706034"/>
                <a:pt x="3230170" y="706034"/>
              </a:cubicBezTo>
              <a:cubicBezTo>
                <a:pt x="3233913" y="706034"/>
                <a:pt x="3237655" y="706034"/>
                <a:pt x="3241398" y="706034"/>
              </a:cubicBezTo>
              <a:cubicBezTo>
                <a:pt x="3234848" y="711640"/>
                <a:pt x="3221749" y="720983"/>
                <a:pt x="3206779" y="720983"/>
              </a:cubicBezTo>
              <a:cubicBezTo>
                <a:pt x="3185259" y="720983"/>
                <a:pt x="3168418" y="702297"/>
                <a:pt x="3168418" y="702297"/>
              </a:cubicBezTo>
              <a:cubicBezTo>
                <a:pt x="3168418" y="702297"/>
                <a:pt x="3185259" y="684546"/>
                <a:pt x="3206779" y="684546"/>
              </a:cubicBezTo>
              <a:close/>
              <a:moveTo>
                <a:pt x="3478116" y="684546"/>
              </a:moveTo>
              <a:cubicBezTo>
                <a:pt x="3499635" y="684546"/>
                <a:pt x="3516477" y="702297"/>
                <a:pt x="3516477" y="702297"/>
              </a:cubicBezTo>
              <a:cubicBezTo>
                <a:pt x="3516477" y="702297"/>
                <a:pt x="3499635" y="720983"/>
                <a:pt x="3478116" y="720983"/>
              </a:cubicBezTo>
              <a:cubicBezTo>
                <a:pt x="3462210" y="720983"/>
                <a:pt x="3449111" y="711640"/>
                <a:pt x="3443496" y="706034"/>
              </a:cubicBezTo>
              <a:cubicBezTo>
                <a:pt x="3447239" y="706034"/>
                <a:pt x="3450982" y="706034"/>
                <a:pt x="3454724" y="706034"/>
              </a:cubicBezTo>
              <a:cubicBezTo>
                <a:pt x="3474373" y="706034"/>
                <a:pt x="3489343" y="702297"/>
                <a:pt x="3489343" y="702297"/>
              </a:cubicBezTo>
              <a:cubicBezTo>
                <a:pt x="3489343" y="702297"/>
                <a:pt x="3474373" y="698560"/>
                <a:pt x="3454724" y="698560"/>
              </a:cubicBezTo>
              <a:cubicBezTo>
                <a:pt x="3450982" y="698560"/>
                <a:pt x="3447239" y="698560"/>
                <a:pt x="3443496" y="699494"/>
              </a:cubicBezTo>
              <a:cubicBezTo>
                <a:pt x="3449111" y="693889"/>
                <a:pt x="3462210" y="684546"/>
                <a:pt x="3478116" y="684546"/>
              </a:cubicBezTo>
              <a:close/>
              <a:moveTo>
                <a:pt x="3589644" y="684546"/>
              </a:moveTo>
              <a:cubicBezTo>
                <a:pt x="3604614" y="684546"/>
                <a:pt x="3617713" y="693889"/>
                <a:pt x="3624258" y="699494"/>
              </a:cubicBezTo>
              <a:cubicBezTo>
                <a:pt x="3620516" y="698560"/>
                <a:pt x="3616776" y="698560"/>
                <a:pt x="3613035" y="698560"/>
              </a:cubicBezTo>
              <a:cubicBezTo>
                <a:pt x="3593387" y="698560"/>
                <a:pt x="3577481" y="702297"/>
                <a:pt x="3577481" y="702297"/>
              </a:cubicBezTo>
              <a:cubicBezTo>
                <a:pt x="3577481" y="702297"/>
                <a:pt x="3593387" y="706034"/>
                <a:pt x="3613035" y="706034"/>
              </a:cubicBezTo>
              <a:cubicBezTo>
                <a:pt x="3616776" y="706034"/>
                <a:pt x="3620516" y="706034"/>
                <a:pt x="3624258" y="706034"/>
              </a:cubicBezTo>
              <a:cubicBezTo>
                <a:pt x="3617713" y="711640"/>
                <a:pt x="3604614" y="720983"/>
                <a:pt x="3589644" y="720983"/>
              </a:cubicBezTo>
              <a:cubicBezTo>
                <a:pt x="3568124" y="720983"/>
                <a:pt x="3551283" y="702297"/>
                <a:pt x="3551283" y="702297"/>
              </a:cubicBezTo>
              <a:cubicBezTo>
                <a:pt x="3551283" y="702297"/>
                <a:pt x="3568124" y="684546"/>
                <a:pt x="3589644" y="684546"/>
              </a:cubicBezTo>
              <a:close/>
              <a:moveTo>
                <a:pt x="3860975" y="684546"/>
              </a:moveTo>
              <a:cubicBezTo>
                <a:pt x="3882497" y="684546"/>
                <a:pt x="3899339" y="702297"/>
                <a:pt x="3899339" y="702297"/>
              </a:cubicBezTo>
              <a:cubicBezTo>
                <a:pt x="3899339" y="702297"/>
                <a:pt x="3882497" y="720983"/>
                <a:pt x="3860975" y="720983"/>
              </a:cubicBezTo>
              <a:cubicBezTo>
                <a:pt x="3845073" y="720983"/>
                <a:pt x="3831972" y="711640"/>
                <a:pt x="3826361" y="706034"/>
              </a:cubicBezTo>
              <a:cubicBezTo>
                <a:pt x="3830101" y="706034"/>
                <a:pt x="3833842" y="706034"/>
                <a:pt x="3837589" y="706034"/>
              </a:cubicBezTo>
              <a:cubicBezTo>
                <a:pt x="3857234" y="706034"/>
                <a:pt x="3872206" y="702297"/>
                <a:pt x="3872206" y="702297"/>
              </a:cubicBezTo>
              <a:cubicBezTo>
                <a:pt x="3872206" y="702297"/>
                <a:pt x="3857234" y="698560"/>
                <a:pt x="3837589" y="698560"/>
              </a:cubicBezTo>
              <a:cubicBezTo>
                <a:pt x="3833842" y="698560"/>
                <a:pt x="3830101" y="698560"/>
                <a:pt x="3826361" y="699494"/>
              </a:cubicBezTo>
              <a:cubicBezTo>
                <a:pt x="3831972" y="693889"/>
                <a:pt x="3845073" y="684546"/>
                <a:pt x="3860975" y="684546"/>
              </a:cubicBezTo>
              <a:close/>
              <a:moveTo>
                <a:pt x="364204" y="682444"/>
              </a:moveTo>
              <a:cubicBezTo>
                <a:pt x="370052" y="683612"/>
                <a:pt x="374964" y="686882"/>
                <a:pt x="377771" y="692020"/>
              </a:cubicBezTo>
              <a:cubicBezTo>
                <a:pt x="383385" y="702297"/>
                <a:pt x="376836" y="716312"/>
                <a:pt x="364672" y="722852"/>
              </a:cubicBezTo>
              <a:cubicBezTo>
                <a:pt x="351573" y="730326"/>
                <a:pt x="336603" y="726589"/>
                <a:pt x="330989" y="716312"/>
              </a:cubicBezTo>
              <a:cubicBezTo>
                <a:pt x="325375" y="706034"/>
                <a:pt x="331925" y="692020"/>
                <a:pt x="345024" y="685480"/>
              </a:cubicBezTo>
              <a:cubicBezTo>
                <a:pt x="351573" y="682210"/>
                <a:pt x="358357" y="681276"/>
                <a:pt x="364204" y="682444"/>
              </a:cubicBezTo>
              <a:close/>
              <a:moveTo>
                <a:pt x="747069" y="682444"/>
              </a:moveTo>
              <a:cubicBezTo>
                <a:pt x="752917" y="683612"/>
                <a:pt x="757829" y="686882"/>
                <a:pt x="760636" y="692020"/>
              </a:cubicBezTo>
              <a:cubicBezTo>
                <a:pt x="766250" y="702297"/>
                <a:pt x="759700" y="716312"/>
                <a:pt x="747537" y="722852"/>
              </a:cubicBezTo>
              <a:cubicBezTo>
                <a:pt x="734438" y="730326"/>
                <a:pt x="719468" y="726589"/>
                <a:pt x="713854" y="716312"/>
              </a:cubicBezTo>
              <a:cubicBezTo>
                <a:pt x="708240" y="706034"/>
                <a:pt x="714790" y="692020"/>
                <a:pt x="727889" y="685480"/>
              </a:cubicBezTo>
              <a:cubicBezTo>
                <a:pt x="734438" y="682210"/>
                <a:pt x="741221" y="681276"/>
                <a:pt x="747069" y="682444"/>
              </a:cubicBezTo>
              <a:close/>
              <a:moveTo>
                <a:pt x="1129934" y="682444"/>
              </a:moveTo>
              <a:cubicBezTo>
                <a:pt x="1135782" y="683612"/>
                <a:pt x="1140694" y="686882"/>
                <a:pt x="1143501" y="692020"/>
              </a:cubicBezTo>
              <a:cubicBezTo>
                <a:pt x="1149115" y="702297"/>
                <a:pt x="1142565" y="716312"/>
                <a:pt x="1130402" y="722852"/>
              </a:cubicBezTo>
              <a:cubicBezTo>
                <a:pt x="1117303" y="730326"/>
                <a:pt x="1102333" y="726589"/>
                <a:pt x="1096719" y="716312"/>
              </a:cubicBezTo>
              <a:cubicBezTo>
                <a:pt x="1091105" y="706034"/>
                <a:pt x="1097655" y="692020"/>
                <a:pt x="1110754" y="685480"/>
              </a:cubicBezTo>
              <a:cubicBezTo>
                <a:pt x="1117303" y="682210"/>
                <a:pt x="1124086" y="681276"/>
                <a:pt x="1129934" y="682444"/>
              </a:cubicBezTo>
              <a:close/>
              <a:moveTo>
                <a:pt x="1512799" y="682444"/>
              </a:moveTo>
              <a:cubicBezTo>
                <a:pt x="1518647" y="683612"/>
                <a:pt x="1523559" y="686882"/>
                <a:pt x="1526366" y="692020"/>
              </a:cubicBezTo>
              <a:cubicBezTo>
                <a:pt x="1531980" y="702297"/>
                <a:pt x="1525430" y="716312"/>
                <a:pt x="1513267" y="722852"/>
              </a:cubicBezTo>
              <a:cubicBezTo>
                <a:pt x="1500168" y="730326"/>
                <a:pt x="1485198" y="726589"/>
                <a:pt x="1479584" y="716312"/>
              </a:cubicBezTo>
              <a:cubicBezTo>
                <a:pt x="1473970" y="706034"/>
                <a:pt x="1480520" y="692020"/>
                <a:pt x="1493619" y="685480"/>
              </a:cubicBezTo>
              <a:cubicBezTo>
                <a:pt x="1500168" y="682210"/>
                <a:pt x="1506951" y="681276"/>
                <a:pt x="1512799" y="682444"/>
              </a:cubicBezTo>
              <a:close/>
              <a:moveTo>
                <a:pt x="1895663" y="682444"/>
              </a:moveTo>
              <a:cubicBezTo>
                <a:pt x="1901511" y="683612"/>
                <a:pt x="1906423" y="686882"/>
                <a:pt x="1909230" y="692020"/>
              </a:cubicBezTo>
              <a:cubicBezTo>
                <a:pt x="1914844" y="702297"/>
                <a:pt x="1908294" y="716312"/>
                <a:pt x="1896131" y="722852"/>
              </a:cubicBezTo>
              <a:cubicBezTo>
                <a:pt x="1883032" y="730326"/>
                <a:pt x="1868062" y="726589"/>
                <a:pt x="1862448" y="716312"/>
              </a:cubicBezTo>
              <a:cubicBezTo>
                <a:pt x="1856834" y="706034"/>
                <a:pt x="1863384" y="692020"/>
                <a:pt x="1876483" y="685480"/>
              </a:cubicBezTo>
              <a:cubicBezTo>
                <a:pt x="1883032" y="682210"/>
                <a:pt x="1889815" y="681276"/>
                <a:pt x="1895663" y="682444"/>
              </a:cubicBezTo>
              <a:close/>
              <a:moveTo>
                <a:pt x="2278528" y="682444"/>
              </a:moveTo>
              <a:cubicBezTo>
                <a:pt x="2284376" y="683612"/>
                <a:pt x="2289288" y="686882"/>
                <a:pt x="2292095" y="692020"/>
              </a:cubicBezTo>
              <a:cubicBezTo>
                <a:pt x="2297709" y="702297"/>
                <a:pt x="2291159" y="716312"/>
                <a:pt x="2278996" y="722852"/>
              </a:cubicBezTo>
              <a:cubicBezTo>
                <a:pt x="2265897" y="730326"/>
                <a:pt x="2250927" y="726589"/>
                <a:pt x="2245313" y="716312"/>
              </a:cubicBezTo>
              <a:cubicBezTo>
                <a:pt x="2239699" y="706034"/>
                <a:pt x="2246249" y="692020"/>
                <a:pt x="2259348" y="685480"/>
              </a:cubicBezTo>
              <a:cubicBezTo>
                <a:pt x="2265897" y="682210"/>
                <a:pt x="2272680" y="681276"/>
                <a:pt x="2278528" y="682444"/>
              </a:cubicBezTo>
              <a:close/>
              <a:moveTo>
                <a:pt x="2661393" y="682444"/>
              </a:moveTo>
              <a:cubicBezTo>
                <a:pt x="2667240" y="683612"/>
                <a:pt x="2672153" y="686882"/>
                <a:pt x="2674960" y="692020"/>
              </a:cubicBezTo>
              <a:cubicBezTo>
                <a:pt x="2680573" y="702297"/>
                <a:pt x="2674024" y="716312"/>
                <a:pt x="2661861" y="722852"/>
              </a:cubicBezTo>
              <a:cubicBezTo>
                <a:pt x="2648762" y="730326"/>
                <a:pt x="2633791" y="726589"/>
                <a:pt x="2628178" y="716312"/>
              </a:cubicBezTo>
              <a:cubicBezTo>
                <a:pt x="2622564" y="706034"/>
                <a:pt x="2629113" y="692020"/>
                <a:pt x="2642212" y="685480"/>
              </a:cubicBezTo>
              <a:cubicBezTo>
                <a:pt x="2648762" y="682210"/>
                <a:pt x="2655545" y="681276"/>
                <a:pt x="2661393" y="682444"/>
              </a:cubicBezTo>
              <a:close/>
              <a:moveTo>
                <a:pt x="3044258" y="682444"/>
              </a:moveTo>
              <a:cubicBezTo>
                <a:pt x="3050106" y="683612"/>
                <a:pt x="3055018" y="686882"/>
                <a:pt x="3057825" y="692020"/>
              </a:cubicBezTo>
              <a:cubicBezTo>
                <a:pt x="3063438" y="702297"/>
                <a:pt x="3056889" y="716312"/>
                <a:pt x="3044726" y="722852"/>
              </a:cubicBezTo>
              <a:cubicBezTo>
                <a:pt x="3031627" y="730326"/>
                <a:pt x="3016657" y="726589"/>
                <a:pt x="3011043" y="716312"/>
              </a:cubicBezTo>
              <a:cubicBezTo>
                <a:pt x="3005428" y="706034"/>
                <a:pt x="3011978" y="692020"/>
                <a:pt x="3025077" y="685480"/>
              </a:cubicBezTo>
              <a:cubicBezTo>
                <a:pt x="3031627" y="682210"/>
                <a:pt x="3038410" y="681276"/>
                <a:pt x="3044258" y="682444"/>
              </a:cubicBezTo>
              <a:close/>
              <a:moveTo>
                <a:pt x="3427122" y="682444"/>
              </a:moveTo>
              <a:cubicBezTo>
                <a:pt x="3432971" y="683612"/>
                <a:pt x="3437883" y="686882"/>
                <a:pt x="3440690" y="692020"/>
              </a:cubicBezTo>
              <a:cubicBezTo>
                <a:pt x="3446304" y="702297"/>
                <a:pt x="3439754" y="716312"/>
                <a:pt x="3427591" y="722852"/>
              </a:cubicBezTo>
              <a:cubicBezTo>
                <a:pt x="3414491" y="730326"/>
                <a:pt x="3399522" y="726589"/>
                <a:pt x="3393908" y="716312"/>
              </a:cubicBezTo>
              <a:cubicBezTo>
                <a:pt x="3388294" y="706034"/>
                <a:pt x="3394843" y="692020"/>
                <a:pt x="3407942" y="685480"/>
              </a:cubicBezTo>
              <a:cubicBezTo>
                <a:pt x="3414491" y="682210"/>
                <a:pt x="3421275" y="681276"/>
                <a:pt x="3427122" y="682444"/>
              </a:cubicBezTo>
              <a:close/>
              <a:moveTo>
                <a:pt x="3809987" y="682444"/>
              </a:moveTo>
              <a:cubicBezTo>
                <a:pt x="3815836" y="683612"/>
                <a:pt x="3820748" y="686882"/>
                <a:pt x="3823551" y="692020"/>
              </a:cubicBezTo>
              <a:cubicBezTo>
                <a:pt x="3829168" y="702297"/>
                <a:pt x="3822618" y="716312"/>
                <a:pt x="3810455" y="722852"/>
              </a:cubicBezTo>
              <a:cubicBezTo>
                <a:pt x="3797356" y="730326"/>
                <a:pt x="3782385" y="726589"/>
                <a:pt x="3776772" y="716312"/>
              </a:cubicBezTo>
              <a:cubicBezTo>
                <a:pt x="3771154" y="706034"/>
                <a:pt x="3777704" y="692020"/>
                <a:pt x="3790807" y="685480"/>
              </a:cubicBezTo>
              <a:cubicBezTo>
                <a:pt x="3797356" y="682210"/>
                <a:pt x="3804139" y="681276"/>
                <a:pt x="3809987" y="682444"/>
              </a:cubicBezTo>
              <a:close/>
              <a:moveTo>
                <a:pt x="279529" y="651846"/>
              </a:moveTo>
              <a:cubicBezTo>
                <a:pt x="288885" y="651846"/>
                <a:pt x="297306" y="662123"/>
                <a:pt x="297306" y="674269"/>
              </a:cubicBezTo>
              <a:cubicBezTo>
                <a:pt x="297306" y="687349"/>
                <a:pt x="288885" y="697626"/>
                <a:pt x="279529" y="697626"/>
              </a:cubicBezTo>
              <a:cubicBezTo>
                <a:pt x="269237" y="697626"/>
                <a:pt x="261752" y="687349"/>
                <a:pt x="261752" y="674269"/>
              </a:cubicBezTo>
              <a:cubicBezTo>
                <a:pt x="261752" y="662123"/>
                <a:pt x="269237" y="651846"/>
                <a:pt x="279529" y="651846"/>
              </a:cubicBezTo>
              <a:close/>
              <a:moveTo>
                <a:pt x="662394" y="651846"/>
              </a:moveTo>
              <a:cubicBezTo>
                <a:pt x="671750" y="651846"/>
                <a:pt x="680171" y="662123"/>
                <a:pt x="680171" y="674269"/>
              </a:cubicBezTo>
              <a:cubicBezTo>
                <a:pt x="680171" y="687349"/>
                <a:pt x="671750" y="697626"/>
                <a:pt x="662394" y="697626"/>
              </a:cubicBezTo>
              <a:cubicBezTo>
                <a:pt x="652102" y="697626"/>
                <a:pt x="644616" y="687349"/>
                <a:pt x="644616" y="674269"/>
              </a:cubicBezTo>
              <a:cubicBezTo>
                <a:pt x="644616" y="662123"/>
                <a:pt x="652102" y="651846"/>
                <a:pt x="662394" y="651846"/>
              </a:cubicBezTo>
              <a:close/>
              <a:moveTo>
                <a:pt x="1045259" y="651846"/>
              </a:moveTo>
              <a:cubicBezTo>
                <a:pt x="1054615" y="651846"/>
                <a:pt x="1063036" y="662123"/>
                <a:pt x="1063036" y="674269"/>
              </a:cubicBezTo>
              <a:cubicBezTo>
                <a:pt x="1063036" y="687349"/>
                <a:pt x="1054615" y="697626"/>
                <a:pt x="1045259" y="697626"/>
              </a:cubicBezTo>
              <a:cubicBezTo>
                <a:pt x="1034967" y="697626"/>
                <a:pt x="1027481" y="687349"/>
                <a:pt x="1027481" y="674269"/>
              </a:cubicBezTo>
              <a:cubicBezTo>
                <a:pt x="1027481" y="662123"/>
                <a:pt x="1034967" y="651846"/>
                <a:pt x="1045259" y="651846"/>
              </a:cubicBezTo>
              <a:close/>
              <a:moveTo>
                <a:pt x="1428124" y="651846"/>
              </a:moveTo>
              <a:cubicBezTo>
                <a:pt x="1437480" y="651846"/>
                <a:pt x="1445901" y="662123"/>
                <a:pt x="1445901" y="674269"/>
              </a:cubicBezTo>
              <a:cubicBezTo>
                <a:pt x="1445901" y="687349"/>
                <a:pt x="1437480" y="697626"/>
                <a:pt x="1428124" y="697626"/>
              </a:cubicBezTo>
              <a:cubicBezTo>
                <a:pt x="1417832" y="697626"/>
                <a:pt x="1410346" y="687349"/>
                <a:pt x="1410346" y="674269"/>
              </a:cubicBezTo>
              <a:cubicBezTo>
                <a:pt x="1410346" y="662123"/>
                <a:pt x="1417832" y="651846"/>
                <a:pt x="1428124" y="651846"/>
              </a:cubicBezTo>
              <a:close/>
              <a:moveTo>
                <a:pt x="1810988" y="651846"/>
              </a:moveTo>
              <a:cubicBezTo>
                <a:pt x="1820344" y="651846"/>
                <a:pt x="1828765" y="662123"/>
                <a:pt x="1828765" y="674269"/>
              </a:cubicBezTo>
              <a:cubicBezTo>
                <a:pt x="1828765" y="687349"/>
                <a:pt x="1820344" y="697626"/>
                <a:pt x="1810988" y="697626"/>
              </a:cubicBezTo>
              <a:cubicBezTo>
                <a:pt x="1800696" y="697626"/>
                <a:pt x="1793210" y="687349"/>
                <a:pt x="1793210" y="674269"/>
              </a:cubicBezTo>
              <a:cubicBezTo>
                <a:pt x="1793210" y="662123"/>
                <a:pt x="1800696" y="651846"/>
                <a:pt x="1810988" y="651846"/>
              </a:cubicBezTo>
              <a:close/>
              <a:moveTo>
                <a:pt x="2193853" y="651846"/>
              </a:moveTo>
              <a:cubicBezTo>
                <a:pt x="2203209" y="651846"/>
                <a:pt x="2211630" y="662123"/>
                <a:pt x="2211630" y="674269"/>
              </a:cubicBezTo>
              <a:cubicBezTo>
                <a:pt x="2211630" y="687349"/>
                <a:pt x="2203209" y="697626"/>
                <a:pt x="2193853" y="697626"/>
              </a:cubicBezTo>
              <a:cubicBezTo>
                <a:pt x="2183561" y="697626"/>
                <a:pt x="2176075" y="687349"/>
                <a:pt x="2176075" y="674269"/>
              </a:cubicBezTo>
              <a:cubicBezTo>
                <a:pt x="2176075" y="662123"/>
                <a:pt x="2183561" y="651846"/>
                <a:pt x="2193853" y="651846"/>
              </a:cubicBezTo>
              <a:close/>
              <a:moveTo>
                <a:pt x="2576717" y="651846"/>
              </a:moveTo>
              <a:cubicBezTo>
                <a:pt x="2586074" y="651846"/>
                <a:pt x="2594495" y="662123"/>
                <a:pt x="2594495" y="674269"/>
              </a:cubicBezTo>
              <a:cubicBezTo>
                <a:pt x="2594495" y="687349"/>
                <a:pt x="2586074" y="697626"/>
                <a:pt x="2576717" y="697626"/>
              </a:cubicBezTo>
              <a:cubicBezTo>
                <a:pt x="2566425" y="697626"/>
                <a:pt x="2558940" y="687349"/>
                <a:pt x="2558940" y="674269"/>
              </a:cubicBezTo>
              <a:cubicBezTo>
                <a:pt x="2558940" y="662123"/>
                <a:pt x="2566425" y="651846"/>
                <a:pt x="2576717" y="651846"/>
              </a:cubicBezTo>
              <a:close/>
              <a:moveTo>
                <a:pt x="2959582" y="651846"/>
              </a:moveTo>
              <a:cubicBezTo>
                <a:pt x="2968939" y="651846"/>
                <a:pt x="2977360" y="662123"/>
                <a:pt x="2977360" y="674269"/>
              </a:cubicBezTo>
              <a:cubicBezTo>
                <a:pt x="2977360" y="687349"/>
                <a:pt x="2968939" y="697626"/>
                <a:pt x="2959582" y="697626"/>
              </a:cubicBezTo>
              <a:cubicBezTo>
                <a:pt x="2949290" y="697626"/>
                <a:pt x="2941805" y="687349"/>
                <a:pt x="2941805" y="674269"/>
              </a:cubicBezTo>
              <a:cubicBezTo>
                <a:pt x="2941805" y="662123"/>
                <a:pt x="2949290" y="651846"/>
                <a:pt x="2959582" y="651846"/>
              </a:cubicBezTo>
              <a:close/>
              <a:moveTo>
                <a:pt x="3342447" y="651846"/>
              </a:moveTo>
              <a:cubicBezTo>
                <a:pt x="3351803" y="651846"/>
                <a:pt x="3360224" y="662123"/>
                <a:pt x="3360224" y="674269"/>
              </a:cubicBezTo>
              <a:cubicBezTo>
                <a:pt x="3360224" y="687349"/>
                <a:pt x="3351803" y="697626"/>
                <a:pt x="3342447" y="697626"/>
              </a:cubicBezTo>
              <a:cubicBezTo>
                <a:pt x="3332155" y="697626"/>
                <a:pt x="3324670" y="687349"/>
                <a:pt x="3324670" y="674269"/>
              </a:cubicBezTo>
              <a:cubicBezTo>
                <a:pt x="3324670" y="662123"/>
                <a:pt x="3332155" y="651846"/>
                <a:pt x="3342447" y="651846"/>
              </a:cubicBezTo>
              <a:close/>
              <a:moveTo>
                <a:pt x="3725309" y="651846"/>
              </a:moveTo>
              <a:cubicBezTo>
                <a:pt x="3734668" y="651846"/>
                <a:pt x="3743089" y="662123"/>
                <a:pt x="3743089" y="674269"/>
              </a:cubicBezTo>
              <a:cubicBezTo>
                <a:pt x="3743089" y="687349"/>
                <a:pt x="3734668" y="697626"/>
                <a:pt x="3725309" y="697626"/>
              </a:cubicBezTo>
              <a:cubicBezTo>
                <a:pt x="3715018" y="697626"/>
                <a:pt x="3707535" y="687349"/>
                <a:pt x="3707535" y="674269"/>
              </a:cubicBezTo>
              <a:cubicBezTo>
                <a:pt x="3707535" y="662123"/>
                <a:pt x="3715018" y="651846"/>
                <a:pt x="3725309" y="651846"/>
              </a:cubicBezTo>
              <a:close/>
              <a:moveTo>
                <a:pt x="177778" y="635963"/>
              </a:moveTo>
              <a:cubicBezTo>
                <a:pt x="183859" y="635496"/>
                <a:pt x="191578" y="635963"/>
                <a:pt x="198128" y="639700"/>
              </a:cubicBezTo>
              <a:cubicBezTo>
                <a:pt x="208420" y="646240"/>
                <a:pt x="213098" y="657451"/>
                <a:pt x="214969" y="663057"/>
              </a:cubicBezTo>
              <a:cubicBezTo>
                <a:pt x="213098" y="661189"/>
                <a:pt x="210291" y="659320"/>
                <a:pt x="208420" y="658386"/>
              </a:cubicBezTo>
              <a:cubicBezTo>
                <a:pt x="195321" y="650911"/>
                <a:pt x="184093" y="648109"/>
                <a:pt x="184093" y="648109"/>
              </a:cubicBezTo>
              <a:cubicBezTo>
                <a:pt x="184093" y="648109"/>
                <a:pt x="192514" y="655583"/>
                <a:pt x="205613" y="663057"/>
              </a:cubicBezTo>
              <a:cubicBezTo>
                <a:pt x="207484" y="664926"/>
                <a:pt x="210291" y="665860"/>
                <a:pt x="213098" y="666794"/>
              </a:cubicBezTo>
              <a:cubicBezTo>
                <a:pt x="206549" y="668663"/>
                <a:pt x="194385" y="669597"/>
                <a:pt x="185029" y="663991"/>
              </a:cubicBezTo>
              <a:cubicBezTo>
                <a:pt x="170994" y="655583"/>
                <a:pt x="167252" y="637831"/>
                <a:pt x="167252" y="637831"/>
              </a:cubicBezTo>
              <a:cubicBezTo>
                <a:pt x="167252" y="637831"/>
                <a:pt x="171696" y="636430"/>
                <a:pt x="177778" y="635963"/>
              </a:cubicBezTo>
              <a:close/>
              <a:moveTo>
                <a:pt x="381163" y="635963"/>
              </a:moveTo>
              <a:cubicBezTo>
                <a:pt x="387362" y="636430"/>
                <a:pt x="391806" y="637831"/>
                <a:pt x="391806" y="637831"/>
              </a:cubicBezTo>
              <a:cubicBezTo>
                <a:pt x="391806" y="637831"/>
                <a:pt x="388063" y="655583"/>
                <a:pt x="374029" y="663991"/>
              </a:cubicBezTo>
              <a:cubicBezTo>
                <a:pt x="363737" y="669597"/>
                <a:pt x="351573" y="668663"/>
                <a:pt x="345959" y="666794"/>
              </a:cubicBezTo>
              <a:cubicBezTo>
                <a:pt x="347831" y="665860"/>
                <a:pt x="350638" y="664926"/>
                <a:pt x="353444" y="663057"/>
              </a:cubicBezTo>
              <a:cubicBezTo>
                <a:pt x="365608" y="655583"/>
                <a:pt x="374964" y="648109"/>
                <a:pt x="374964" y="648109"/>
              </a:cubicBezTo>
              <a:cubicBezTo>
                <a:pt x="374964" y="648109"/>
                <a:pt x="362801" y="650911"/>
                <a:pt x="350638" y="658386"/>
              </a:cubicBezTo>
              <a:cubicBezTo>
                <a:pt x="347831" y="659320"/>
                <a:pt x="345959" y="661189"/>
                <a:pt x="343152" y="663057"/>
              </a:cubicBezTo>
              <a:cubicBezTo>
                <a:pt x="345024" y="657451"/>
                <a:pt x="350638" y="646240"/>
                <a:pt x="359994" y="639700"/>
              </a:cubicBezTo>
              <a:cubicBezTo>
                <a:pt x="367012" y="635963"/>
                <a:pt x="374964" y="635496"/>
                <a:pt x="381163" y="635963"/>
              </a:cubicBezTo>
              <a:close/>
              <a:moveTo>
                <a:pt x="560642" y="635963"/>
              </a:moveTo>
              <a:cubicBezTo>
                <a:pt x="566724" y="635496"/>
                <a:pt x="574443" y="635963"/>
                <a:pt x="580993" y="639700"/>
              </a:cubicBezTo>
              <a:cubicBezTo>
                <a:pt x="591285" y="646240"/>
                <a:pt x="595963" y="657451"/>
                <a:pt x="597834" y="663057"/>
              </a:cubicBezTo>
              <a:cubicBezTo>
                <a:pt x="595963" y="661189"/>
                <a:pt x="593156" y="659320"/>
                <a:pt x="591285" y="658386"/>
              </a:cubicBezTo>
              <a:cubicBezTo>
                <a:pt x="578186" y="650911"/>
                <a:pt x="566958" y="648109"/>
                <a:pt x="566958" y="648109"/>
              </a:cubicBezTo>
              <a:cubicBezTo>
                <a:pt x="566958" y="648109"/>
                <a:pt x="575379" y="655583"/>
                <a:pt x="588478" y="663057"/>
              </a:cubicBezTo>
              <a:cubicBezTo>
                <a:pt x="590349" y="664926"/>
                <a:pt x="593156" y="665860"/>
                <a:pt x="595963" y="666794"/>
              </a:cubicBezTo>
              <a:cubicBezTo>
                <a:pt x="589414" y="668663"/>
                <a:pt x="577250" y="669597"/>
                <a:pt x="567894" y="663991"/>
              </a:cubicBezTo>
              <a:cubicBezTo>
                <a:pt x="553859" y="655583"/>
                <a:pt x="550117" y="637831"/>
                <a:pt x="550117" y="637831"/>
              </a:cubicBezTo>
              <a:cubicBezTo>
                <a:pt x="550117" y="637831"/>
                <a:pt x="554561" y="636430"/>
                <a:pt x="560642" y="635963"/>
              </a:cubicBezTo>
              <a:close/>
              <a:moveTo>
                <a:pt x="764028" y="635963"/>
              </a:moveTo>
              <a:cubicBezTo>
                <a:pt x="770226" y="636430"/>
                <a:pt x="774671" y="637831"/>
                <a:pt x="774671" y="637831"/>
              </a:cubicBezTo>
              <a:cubicBezTo>
                <a:pt x="774671" y="637831"/>
                <a:pt x="770928" y="655583"/>
                <a:pt x="756894" y="663991"/>
              </a:cubicBezTo>
              <a:cubicBezTo>
                <a:pt x="746601" y="669597"/>
                <a:pt x="734438" y="668663"/>
                <a:pt x="728824" y="666794"/>
              </a:cubicBezTo>
              <a:cubicBezTo>
                <a:pt x="730696" y="665860"/>
                <a:pt x="733502" y="664926"/>
                <a:pt x="736309" y="663057"/>
              </a:cubicBezTo>
              <a:cubicBezTo>
                <a:pt x="748473" y="655583"/>
                <a:pt x="757829" y="648109"/>
                <a:pt x="757829" y="648109"/>
              </a:cubicBezTo>
              <a:cubicBezTo>
                <a:pt x="757829" y="648109"/>
                <a:pt x="745666" y="650911"/>
                <a:pt x="733502" y="658386"/>
              </a:cubicBezTo>
              <a:cubicBezTo>
                <a:pt x="730696" y="659320"/>
                <a:pt x="728824" y="661189"/>
                <a:pt x="726017" y="663057"/>
              </a:cubicBezTo>
              <a:cubicBezTo>
                <a:pt x="727889" y="657451"/>
                <a:pt x="733502" y="646240"/>
                <a:pt x="742859" y="639700"/>
              </a:cubicBezTo>
              <a:cubicBezTo>
                <a:pt x="749876" y="635963"/>
                <a:pt x="757829" y="635496"/>
                <a:pt x="764028" y="635963"/>
              </a:cubicBezTo>
              <a:close/>
              <a:moveTo>
                <a:pt x="943508" y="635963"/>
              </a:moveTo>
              <a:cubicBezTo>
                <a:pt x="949589" y="635496"/>
                <a:pt x="957308" y="635963"/>
                <a:pt x="963858" y="639700"/>
              </a:cubicBezTo>
              <a:cubicBezTo>
                <a:pt x="974150" y="646240"/>
                <a:pt x="978828" y="657451"/>
                <a:pt x="980699" y="663057"/>
              </a:cubicBezTo>
              <a:cubicBezTo>
                <a:pt x="978828" y="661189"/>
                <a:pt x="976021" y="659320"/>
                <a:pt x="974150" y="658386"/>
              </a:cubicBezTo>
              <a:cubicBezTo>
                <a:pt x="961051" y="650911"/>
                <a:pt x="949823" y="648109"/>
                <a:pt x="949823" y="648109"/>
              </a:cubicBezTo>
              <a:cubicBezTo>
                <a:pt x="949823" y="648109"/>
                <a:pt x="958244" y="655583"/>
                <a:pt x="971343" y="663057"/>
              </a:cubicBezTo>
              <a:cubicBezTo>
                <a:pt x="973214" y="664926"/>
                <a:pt x="976021" y="665860"/>
                <a:pt x="978828" y="666794"/>
              </a:cubicBezTo>
              <a:cubicBezTo>
                <a:pt x="972279" y="668663"/>
                <a:pt x="960115" y="669597"/>
                <a:pt x="950759" y="663991"/>
              </a:cubicBezTo>
              <a:cubicBezTo>
                <a:pt x="936724" y="655583"/>
                <a:pt x="932982" y="637831"/>
                <a:pt x="932982" y="637831"/>
              </a:cubicBezTo>
              <a:cubicBezTo>
                <a:pt x="932982" y="637831"/>
                <a:pt x="937426" y="636430"/>
                <a:pt x="943508" y="635963"/>
              </a:cubicBezTo>
              <a:close/>
              <a:moveTo>
                <a:pt x="1146893" y="635963"/>
              </a:moveTo>
              <a:cubicBezTo>
                <a:pt x="1153091" y="636430"/>
                <a:pt x="1157536" y="637831"/>
                <a:pt x="1157536" y="637831"/>
              </a:cubicBezTo>
              <a:cubicBezTo>
                <a:pt x="1157536" y="637831"/>
                <a:pt x="1153793" y="655583"/>
                <a:pt x="1139759" y="663991"/>
              </a:cubicBezTo>
              <a:cubicBezTo>
                <a:pt x="1129466" y="669597"/>
                <a:pt x="1117303" y="668663"/>
                <a:pt x="1111689" y="666794"/>
              </a:cubicBezTo>
              <a:cubicBezTo>
                <a:pt x="1113561" y="665860"/>
                <a:pt x="1116367" y="664926"/>
                <a:pt x="1119174" y="663057"/>
              </a:cubicBezTo>
              <a:cubicBezTo>
                <a:pt x="1131338" y="655583"/>
                <a:pt x="1140694" y="648109"/>
                <a:pt x="1140694" y="648109"/>
              </a:cubicBezTo>
              <a:cubicBezTo>
                <a:pt x="1140694" y="648109"/>
                <a:pt x="1128531" y="650911"/>
                <a:pt x="1116367" y="658386"/>
              </a:cubicBezTo>
              <a:cubicBezTo>
                <a:pt x="1113561" y="659320"/>
                <a:pt x="1111689" y="661189"/>
                <a:pt x="1108882" y="663057"/>
              </a:cubicBezTo>
              <a:cubicBezTo>
                <a:pt x="1110754" y="657451"/>
                <a:pt x="1116367" y="646240"/>
                <a:pt x="1125724" y="639700"/>
              </a:cubicBezTo>
              <a:cubicBezTo>
                <a:pt x="1132741" y="635963"/>
                <a:pt x="1140694" y="635496"/>
                <a:pt x="1146893" y="635963"/>
              </a:cubicBezTo>
              <a:close/>
              <a:moveTo>
                <a:pt x="1326372" y="635963"/>
              </a:moveTo>
              <a:cubicBezTo>
                <a:pt x="1332454" y="635496"/>
                <a:pt x="1340173" y="635963"/>
                <a:pt x="1346723" y="639700"/>
              </a:cubicBezTo>
              <a:cubicBezTo>
                <a:pt x="1357015" y="646240"/>
                <a:pt x="1361693" y="657451"/>
                <a:pt x="1363564" y="663057"/>
              </a:cubicBezTo>
              <a:cubicBezTo>
                <a:pt x="1361693" y="661189"/>
                <a:pt x="1358886" y="659320"/>
                <a:pt x="1357015" y="658386"/>
              </a:cubicBezTo>
              <a:cubicBezTo>
                <a:pt x="1343916" y="650911"/>
                <a:pt x="1332688" y="648109"/>
                <a:pt x="1332688" y="648109"/>
              </a:cubicBezTo>
              <a:cubicBezTo>
                <a:pt x="1332688" y="648109"/>
                <a:pt x="1341109" y="655583"/>
                <a:pt x="1354208" y="663057"/>
              </a:cubicBezTo>
              <a:cubicBezTo>
                <a:pt x="1356079" y="664926"/>
                <a:pt x="1358886" y="665860"/>
                <a:pt x="1361693" y="666794"/>
              </a:cubicBezTo>
              <a:cubicBezTo>
                <a:pt x="1355144" y="668663"/>
                <a:pt x="1342980" y="669597"/>
                <a:pt x="1333624" y="663991"/>
              </a:cubicBezTo>
              <a:cubicBezTo>
                <a:pt x="1319589" y="655583"/>
                <a:pt x="1315847" y="637831"/>
                <a:pt x="1315847" y="637831"/>
              </a:cubicBezTo>
              <a:cubicBezTo>
                <a:pt x="1315847" y="637831"/>
                <a:pt x="1320291" y="636430"/>
                <a:pt x="1326372" y="635963"/>
              </a:cubicBezTo>
              <a:close/>
              <a:moveTo>
                <a:pt x="1529758" y="635963"/>
              </a:moveTo>
              <a:cubicBezTo>
                <a:pt x="1535956" y="636430"/>
                <a:pt x="1540401" y="637831"/>
                <a:pt x="1540401" y="637831"/>
              </a:cubicBezTo>
              <a:cubicBezTo>
                <a:pt x="1540401" y="637831"/>
                <a:pt x="1536658" y="655583"/>
                <a:pt x="1522624" y="663991"/>
              </a:cubicBezTo>
              <a:cubicBezTo>
                <a:pt x="1512331" y="669597"/>
                <a:pt x="1500168" y="668663"/>
                <a:pt x="1494554" y="666794"/>
              </a:cubicBezTo>
              <a:cubicBezTo>
                <a:pt x="1496426" y="665860"/>
                <a:pt x="1499232" y="664926"/>
                <a:pt x="1502039" y="663057"/>
              </a:cubicBezTo>
              <a:cubicBezTo>
                <a:pt x="1514203" y="655583"/>
                <a:pt x="1523559" y="648109"/>
                <a:pt x="1523559" y="648109"/>
              </a:cubicBezTo>
              <a:cubicBezTo>
                <a:pt x="1523559" y="648109"/>
                <a:pt x="1511396" y="650911"/>
                <a:pt x="1499232" y="658386"/>
              </a:cubicBezTo>
              <a:cubicBezTo>
                <a:pt x="1496426" y="659320"/>
                <a:pt x="1494554" y="661189"/>
                <a:pt x="1491747" y="663057"/>
              </a:cubicBezTo>
              <a:cubicBezTo>
                <a:pt x="1493619" y="657451"/>
                <a:pt x="1499232" y="646240"/>
                <a:pt x="1508589" y="639700"/>
              </a:cubicBezTo>
              <a:cubicBezTo>
                <a:pt x="1515606" y="635963"/>
                <a:pt x="1523559" y="635496"/>
                <a:pt x="1529758" y="635963"/>
              </a:cubicBezTo>
              <a:close/>
              <a:moveTo>
                <a:pt x="1709236" y="635963"/>
              </a:moveTo>
              <a:cubicBezTo>
                <a:pt x="1715318" y="635496"/>
                <a:pt x="1723037" y="635963"/>
                <a:pt x="1729587" y="639700"/>
              </a:cubicBezTo>
              <a:cubicBezTo>
                <a:pt x="1739879" y="646240"/>
                <a:pt x="1744557" y="657451"/>
                <a:pt x="1746428" y="663057"/>
              </a:cubicBezTo>
              <a:cubicBezTo>
                <a:pt x="1744557" y="661189"/>
                <a:pt x="1741750" y="659320"/>
                <a:pt x="1739879" y="658386"/>
              </a:cubicBezTo>
              <a:cubicBezTo>
                <a:pt x="1726780" y="650911"/>
                <a:pt x="1715552" y="648109"/>
                <a:pt x="1715552" y="648109"/>
              </a:cubicBezTo>
              <a:cubicBezTo>
                <a:pt x="1715552" y="648109"/>
                <a:pt x="1723973" y="655583"/>
                <a:pt x="1737072" y="663057"/>
              </a:cubicBezTo>
              <a:cubicBezTo>
                <a:pt x="1738943" y="664926"/>
                <a:pt x="1741750" y="665860"/>
                <a:pt x="1744557" y="666794"/>
              </a:cubicBezTo>
              <a:cubicBezTo>
                <a:pt x="1738008" y="668663"/>
                <a:pt x="1725844" y="669597"/>
                <a:pt x="1716488" y="663991"/>
              </a:cubicBezTo>
              <a:cubicBezTo>
                <a:pt x="1702453" y="655583"/>
                <a:pt x="1698711" y="637831"/>
                <a:pt x="1698711" y="637831"/>
              </a:cubicBezTo>
              <a:cubicBezTo>
                <a:pt x="1698711" y="637831"/>
                <a:pt x="1703155" y="636430"/>
                <a:pt x="1709236" y="635963"/>
              </a:cubicBezTo>
              <a:close/>
              <a:moveTo>
                <a:pt x="1912622" y="635963"/>
              </a:moveTo>
              <a:cubicBezTo>
                <a:pt x="1918820" y="636430"/>
                <a:pt x="1923265" y="637831"/>
                <a:pt x="1923265" y="637831"/>
              </a:cubicBezTo>
              <a:cubicBezTo>
                <a:pt x="1923265" y="637831"/>
                <a:pt x="1919522" y="655583"/>
                <a:pt x="1905488" y="663991"/>
              </a:cubicBezTo>
              <a:cubicBezTo>
                <a:pt x="1895195" y="669597"/>
                <a:pt x="1883032" y="668663"/>
                <a:pt x="1877418" y="666794"/>
              </a:cubicBezTo>
              <a:cubicBezTo>
                <a:pt x="1879290" y="665860"/>
                <a:pt x="1882096" y="664926"/>
                <a:pt x="1884903" y="663057"/>
              </a:cubicBezTo>
              <a:cubicBezTo>
                <a:pt x="1897067" y="655583"/>
                <a:pt x="1906423" y="648109"/>
                <a:pt x="1906423" y="648109"/>
              </a:cubicBezTo>
              <a:cubicBezTo>
                <a:pt x="1906423" y="648109"/>
                <a:pt x="1894260" y="650911"/>
                <a:pt x="1882096" y="658386"/>
              </a:cubicBezTo>
              <a:cubicBezTo>
                <a:pt x="1879290" y="659320"/>
                <a:pt x="1877418" y="661189"/>
                <a:pt x="1874611" y="663057"/>
              </a:cubicBezTo>
              <a:cubicBezTo>
                <a:pt x="1876483" y="657451"/>
                <a:pt x="1882096" y="646240"/>
                <a:pt x="1891453" y="639700"/>
              </a:cubicBezTo>
              <a:cubicBezTo>
                <a:pt x="1898470" y="635963"/>
                <a:pt x="1906423" y="635496"/>
                <a:pt x="1912622" y="635963"/>
              </a:cubicBezTo>
              <a:close/>
              <a:moveTo>
                <a:pt x="2092101" y="635963"/>
              </a:moveTo>
              <a:cubicBezTo>
                <a:pt x="2098183" y="635496"/>
                <a:pt x="2105902" y="635963"/>
                <a:pt x="2112452" y="639700"/>
              </a:cubicBezTo>
              <a:cubicBezTo>
                <a:pt x="2122744" y="646240"/>
                <a:pt x="2127422" y="657451"/>
                <a:pt x="2129293" y="663057"/>
              </a:cubicBezTo>
              <a:cubicBezTo>
                <a:pt x="2127422" y="661189"/>
                <a:pt x="2124615" y="659320"/>
                <a:pt x="2122744" y="658386"/>
              </a:cubicBezTo>
              <a:cubicBezTo>
                <a:pt x="2109645" y="650911"/>
                <a:pt x="2098417" y="648109"/>
                <a:pt x="2098417" y="648109"/>
              </a:cubicBezTo>
              <a:cubicBezTo>
                <a:pt x="2098417" y="648109"/>
                <a:pt x="2106838" y="655583"/>
                <a:pt x="2119937" y="663057"/>
              </a:cubicBezTo>
              <a:cubicBezTo>
                <a:pt x="2121808" y="664926"/>
                <a:pt x="2124615" y="665860"/>
                <a:pt x="2127422" y="666794"/>
              </a:cubicBezTo>
              <a:cubicBezTo>
                <a:pt x="2120873" y="668663"/>
                <a:pt x="2108709" y="669597"/>
                <a:pt x="2099353" y="663991"/>
              </a:cubicBezTo>
              <a:cubicBezTo>
                <a:pt x="2085318" y="655583"/>
                <a:pt x="2081576" y="637831"/>
                <a:pt x="2081576" y="637831"/>
              </a:cubicBezTo>
              <a:cubicBezTo>
                <a:pt x="2081576" y="637831"/>
                <a:pt x="2086020" y="636430"/>
                <a:pt x="2092101" y="635963"/>
              </a:cubicBezTo>
              <a:close/>
              <a:moveTo>
                <a:pt x="2295487" y="635963"/>
              </a:moveTo>
              <a:cubicBezTo>
                <a:pt x="2301685" y="636430"/>
                <a:pt x="2306130" y="637831"/>
                <a:pt x="2306130" y="637831"/>
              </a:cubicBezTo>
              <a:cubicBezTo>
                <a:pt x="2306130" y="637831"/>
                <a:pt x="2302387" y="655583"/>
                <a:pt x="2288353" y="663991"/>
              </a:cubicBezTo>
              <a:cubicBezTo>
                <a:pt x="2278060" y="669597"/>
                <a:pt x="2265897" y="668663"/>
                <a:pt x="2260283" y="666794"/>
              </a:cubicBezTo>
              <a:cubicBezTo>
                <a:pt x="2262155" y="665860"/>
                <a:pt x="2264961" y="664926"/>
                <a:pt x="2267768" y="663057"/>
              </a:cubicBezTo>
              <a:cubicBezTo>
                <a:pt x="2279932" y="655583"/>
                <a:pt x="2289288" y="648109"/>
                <a:pt x="2289288" y="648109"/>
              </a:cubicBezTo>
              <a:cubicBezTo>
                <a:pt x="2289288" y="648109"/>
                <a:pt x="2277125" y="650911"/>
                <a:pt x="2264961" y="658386"/>
              </a:cubicBezTo>
              <a:cubicBezTo>
                <a:pt x="2262155" y="659320"/>
                <a:pt x="2260283" y="661189"/>
                <a:pt x="2257476" y="663057"/>
              </a:cubicBezTo>
              <a:cubicBezTo>
                <a:pt x="2259348" y="657451"/>
                <a:pt x="2264961" y="646240"/>
                <a:pt x="2274318" y="639700"/>
              </a:cubicBezTo>
              <a:cubicBezTo>
                <a:pt x="2281335" y="635963"/>
                <a:pt x="2289288" y="635496"/>
                <a:pt x="2295487" y="635963"/>
              </a:cubicBezTo>
              <a:close/>
              <a:moveTo>
                <a:pt x="2474966" y="635963"/>
              </a:moveTo>
              <a:cubicBezTo>
                <a:pt x="2481048" y="635496"/>
                <a:pt x="2488767" y="635963"/>
                <a:pt x="2495317" y="639700"/>
              </a:cubicBezTo>
              <a:cubicBezTo>
                <a:pt x="2505609" y="646240"/>
                <a:pt x="2510287" y="657451"/>
                <a:pt x="2512158" y="663057"/>
              </a:cubicBezTo>
              <a:cubicBezTo>
                <a:pt x="2510287" y="661189"/>
                <a:pt x="2507480" y="659320"/>
                <a:pt x="2505609" y="658386"/>
              </a:cubicBezTo>
              <a:cubicBezTo>
                <a:pt x="2492510" y="650911"/>
                <a:pt x="2481282" y="648109"/>
                <a:pt x="2481282" y="648109"/>
              </a:cubicBezTo>
              <a:cubicBezTo>
                <a:pt x="2481282" y="648109"/>
                <a:pt x="2489703" y="655583"/>
                <a:pt x="2502802" y="663057"/>
              </a:cubicBezTo>
              <a:cubicBezTo>
                <a:pt x="2504673" y="664926"/>
                <a:pt x="2507480" y="665860"/>
                <a:pt x="2510287" y="666794"/>
              </a:cubicBezTo>
              <a:cubicBezTo>
                <a:pt x="2503738" y="668663"/>
                <a:pt x="2491574" y="669597"/>
                <a:pt x="2482218" y="663991"/>
              </a:cubicBezTo>
              <a:cubicBezTo>
                <a:pt x="2468183" y="655583"/>
                <a:pt x="2464441" y="637831"/>
                <a:pt x="2464441" y="637831"/>
              </a:cubicBezTo>
              <a:cubicBezTo>
                <a:pt x="2464441" y="637831"/>
                <a:pt x="2468885" y="636430"/>
                <a:pt x="2474966" y="635963"/>
              </a:cubicBezTo>
              <a:close/>
              <a:moveTo>
                <a:pt x="2678352" y="635963"/>
              </a:moveTo>
              <a:cubicBezTo>
                <a:pt x="2684550" y="636430"/>
                <a:pt x="2688995" y="637831"/>
                <a:pt x="2688995" y="637831"/>
              </a:cubicBezTo>
              <a:cubicBezTo>
                <a:pt x="2688995" y="637831"/>
                <a:pt x="2685252" y="655583"/>
                <a:pt x="2671217" y="663991"/>
              </a:cubicBezTo>
              <a:cubicBezTo>
                <a:pt x="2660925" y="669597"/>
                <a:pt x="2648762" y="668663"/>
                <a:pt x="2643148" y="666794"/>
              </a:cubicBezTo>
              <a:cubicBezTo>
                <a:pt x="2645019" y="665860"/>
                <a:pt x="2647826" y="664926"/>
                <a:pt x="2650633" y="663057"/>
              </a:cubicBezTo>
              <a:cubicBezTo>
                <a:pt x="2662796" y="655583"/>
                <a:pt x="2672152" y="648109"/>
                <a:pt x="2672152" y="648109"/>
              </a:cubicBezTo>
              <a:cubicBezTo>
                <a:pt x="2672152" y="648109"/>
                <a:pt x="2659990" y="650911"/>
                <a:pt x="2647826" y="658386"/>
              </a:cubicBezTo>
              <a:cubicBezTo>
                <a:pt x="2645019" y="659320"/>
                <a:pt x="2643148" y="661189"/>
                <a:pt x="2640341" y="663057"/>
              </a:cubicBezTo>
              <a:cubicBezTo>
                <a:pt x="2642212" y="657451"/>
                <a:pt x="2647826" y="646240"/>
                <a:pt x="2657183" y="639700"/>
              </a:cubicBezTo>
              <a:cubicBezTo>
                <a:pt x="2664200" y="635963"/>
                <a:pt x="2672153" y="635496"/>
                <a:pt x="2678352" y="635963"/>
              </a:cubicBezTo>
              <a:close/>
              <a:moveTo>
                <a:pt x="2857831" y="635963"/>
              </a:moveTo>
              <a:cubicBezTo>
                <a:pt x="2863913" y="635496"/>
                <a:pt x="2871632" y="635963"/>
                <a:pt x="2878182" y="639700"/>
              </a:cubicBezTo>
              <a:cubicBezTo>
                <a:pt x="2888473" y="646240"/>
                <a:pt x="2893151" y="657451"/>
                <a:pt x="2895023" y="663057"/>
              </a:cubicBezTo>
              <a:cubicBezTo>
                <a:pt x="2893151" y="661189"/>
                <a:pt x="2890345" y="659320"/>
                <a:pt x="2888473" y="658386"/>
              </a:cubicBezTo>
              <a:cubicBezTo>
                <a:pt x="2875374" y="650911"/>
                <a:pt x="2864146" y="648109"/>
                <a:pt x="2864146" y="648109"/>
              </a:cubicBezTo>
              <a:cubicBezTo>
                <a:pt x="2864146" y="648109"/>
                <a:pt x="2872567" y="655583"/>
                <a:pt x="2885667" y="663057"/>
              </a:cubicBezTo>
              <a:cubicBezTo>
                <a:pt x="2887538" y="664926"/>
                <a:pt x="2890345" y="665860"/>
                <a:pt x="2893151" y="666794"/>
              </a:cubicBezTo>
              <a:cubicBezTo>
                <a:pt x="2886602" y="668663"/>
                <a:pt x="2874439" y="669597"/>
                <a:pt x="2865083" y="663991"/>
              </a:cubicBezTo>
              <a:cubicBezTo>
                <a:pt x="2851048" y="655583"/>
                <a:pt x="2847305" y="637831"/>
                <a:pt x="2847305" y="637831"/>
              </a:cubicBezTo>
              <a:cubicBezTo>
                <a:pt x="2847305" y="637831"/>
                <a:pt x="2851749" y="636430"/>
                <a:pt x="2857831" y="635963"/>
              </a:cubicBezTo>
              <a:close/>
              <a:moveTo>
                <a:pt x="3061216" y="635963"/>
              </a:moveTo>
              <a:cubicBezTo>
                <a:pt x="3067415" y="636430"/>
                <a:pt x="3071859" y="637831"/>
                <a:pt x="3071859" y="637831"/>
              </a:cubicBezTo>
              <a:cubicBezTo>
                <a:pt x="3071859" y="637831"/>
                <a:pt x="3068116" y="655583"/>
                <a:pt x="3054082" y="663991"/>
              </a:cubicBezTo>
              <a:cubicBezTo>
                <a:pt x="3043790" y="669597"/>
                <a:pt x="3031627" y="668663"/>
                <a:pt x="3026013" y="666794"/>
              </a:cubicBezTo>
              <a:cubicBezTo>
                <a:pt x="3027884" y="665860"/>
                <a:pt x="3030691" y="664926"/>
                <a:pt x="3033498" y="663057"/>
              </a:cubicBezTo>
              <a:cubicBezTo>
                <a:pt x="3045662" y="655583"/>
                <a:pt x="3055018" y="648109"/>
                <a:pt x="3055018" y="648109"/>
              </a:cubicBezTo>
              <a:cubicBezTo>
                <a:pt x="3055018" y="648109"/>
                <a:pt x="3042854" y="650911"/>
                <a:pt x="3030691" y="658386"/>
              </a:cubicBezTo>
              <a:cubicBezTo>
                <a:pt x="3027884" y="659320"/>
                <a:pt x="3026013" y="661189"/>
                <a:pt x="3023206" y="663057"/>
              </a:cubicBezTo>
              <a:cubicBezTo>
                <a:pt x="3025077" y="657451"/>
                <a:pt x="3030691" y="646240"/>
                <a:pt x="3040048" y="639700"/>
              </a:cubicBezTo>
              <a:cubicBezTo>
                <a:pt x="3047065" y="635963"/>
                <a:pt x="3055018" y="635496"/>
                <a:pt x="3061216" y="635963"/>
              </a:cubicBezTo>
              <a:close/>
              <a:moveTo>
                <a:pt x="3240696" y="635963"/>
              </a:moveTo>
              <a:cubicBezTo>
                <a:pt x="3246778" y="635496"/>
                <a:pt x="3254497" y="635963"/>
                <a:pt x="3261047" y="639700"/>
              </a:cubicBezTo>
              <a:cubicBezTo>
                <a:pt x="3271338" y="646240"/>
                <a:pt x="3276017" y="657451"/>
                <a:pt x="3277888" y="663057"/>
              </a:cubicBezTo>
              <a:cubicBezTo>
                <a:pt x="3276017" y="661189"/>
                <a:pt x="3273209" y="659320"/>
                <a:pt x="3271338" y="658386"/>
              </a:cubicBezTo>
              <a:cubicBezTo>
                <a:pt x="3258240" y="650911"/>
                <a:pt x="3247012" y="648109"/>
                <a:pt x="3247012" y="648109"/>
              </a:cubicBezTo>
              <a:cubicBezTo>
                <a:pt x="3247012" y="648109"/>
                <a:pt x="3255432" y="655583"/>
                <a:pt x="3268531" y="663057"/>
              </a:cubicBezTo>
              <a:cubicBezTo>
                <a:pt x="3270403" y="664926"/>
                <a:pt x="3273209" y="665860"/>
                <a:pt x="3276017" y="666794"/>
              </a:cubicBezTo>
              <a:cubicBezTo>
                <a:pt x="3269467" y="668663"/>
                <a:pt x="3257304" y="669597"/>
                <a:pt x="3247947" y="663991"/>
              </a:cubicBezTo>
              <a:cubicBezTo>
                <a:pt x="3233913" y="655583"/>
                <a:pt x="3230170" y="637831"/>
                <a:pt x="3230170" y="637831"/>
              </a:cubicBezTo>
              <a:cubicBezTo>
                <a:pt x="3230170" y="637831"/>
                <a:pt x="3234614" y="636430"/>
                <a:pt x="3240696" y="635963"/>
              </a:cubicBezTo>
              <a:close/>
              <a:moveTo>
                <a:pt x="3444082" y="635963"/>
              </a:moveTo>
              <a:cubicBezTo>
                <a:pt x="3450280" y="636430"/>
                <a:pt x="3454724" y="637831"/>
                <a:pt x="3454724" y="637831"/>
              </a:cubicBezTo>
              <a:cubicBezTo>
                <a:pt x="3454724" y="637831"/>
                <a:pt x="3450982" y="655583"/>
                <a:pt x="3436947" y="663991"/>
              </a:cubicBezTo>
              <a:cubicBezTo>
                <a:pt x="3426655" y="669597"/>
                <a:pt x="3414491" y="668663"/>
                <a:pt x="3408878" y="666794"/>
              </a:cubicBezTo>
              <a:cubicBezTo>
                <a:pt x="3410749" y="665860"/>
                <a:pt x="3413556" y="664926"/>
                <a:pt x="3416363" y="663057"/>
              </a:cubicBezTo>
              <a:cubicBezTo>
                <a:pt x="3428527" y="655583"/>
                <a:pt x="3437883" y="648109"/>
                <a:pt x="3437883" y="648109"/>
              </a:cubicBezTo>
              <a:cubicBezTo>
                <a:pt x="3437883" y="648109"/>
                <a:pt x="3425719" y="650911"/>
                <a:pt x="3413556" y="658386"/>
              </a:cubicBezTo>
              <a:cubicBezTo>
                <a:pt x="3410749" y="659320"/>
                <a:pt x="3408878" y="661189"/>
                <a:pt x="3406071" y="663057"/>
              </a:cubicBezTo>
              <a:cubicBezTo>
                <a:pt x="3407942" y="657451"/>
                <a:pt x="3413556" y="646240"/>
                <a:pt x="3422912" y="639700"/>
              </a:cubicBezTo>
              <a:cubicBezTo>
                <a:pt x="3429930" y="635963"/>
                <a:pt x="3437883" y="635496"/>
                <a:pt x="3444082" y="635963"/>
              </a:cubicBezTo>
              <a:close/>
              <a:moveTo>
                <a:pt x="3623557" y="635963"/>
              </a:moveTo>
              <a:cubicBezTo>
                <a:pt x="3629638" y="635496"/>
                <a:pt x="3637359" y="635963"/>
                <a:pt x="3643909" y="639700"/>
              </a:cubicBezTo>
              <a:cubicBezTo>
                <a:pt x="3654201" y="646240"/>
                <a:pt x="3658881" y="657451"/>
                <a:pt x="3660751" y="663057"/>
              </a:cubicBezTo>
              <a:cubicBezTo>
                <a:pt x="3658881" y="661189"/>
                <a:pt x="3656071" y="659320"/>
                <a:pt x="3654201" y="658386"/>
              </a:cubicBezTo>
              <a:cubicBezTo>
                <a:pt x="3641099" y="650911"/>
                <a:pt x="3629876" y="648109"/>
                <a:pt x="3629876" y="648109"/>
              </a:cubicBezTo>
              <a:cubicBezTo>
                <a:pt x="3629876" y="648109"/>
                <a:pt x="3638297" y="655583"/>
                <a:pt x="3651396" y="663057"/>
              </a:cubicBezTo>
              <a:cubicBezTo>
                <a:pt x="3653267" y="664926"/>
                <a:pt x="3656071" y="665860"/>
                <a:pt x="3658881" y="666794"/>
              </a:cubicBezTo>
              <a:cubicBezTo>
                <a:pt x="3652330" y="668663"/>
                <a:pt x="3640168" y="669597"/>
                <a:pt x="3630808" y="663991"/>
              </a:cubicBezTo>
              <a:cubicBezTo>
                <a:pt x="3616776" y="655583"/>
                <a:pt x="3613035" y="637831"/>
                <a:pt x="3613035" y="637831"/>
              </a:cubicBezTo>
              <a:cubicBezTo>
                <a:pt x="3613035" y="637831"/>
                <a:pt x="3617476" y="636430"/>
                <a:pt x="3623557" y="635963"/>
              </a:cubicBezTo>
              <a:close/>
              <a:moveTo>
                <a:pt x="3826946" y="635963"/>
              </a:moveTo>
              <a:cubicBezTo>
                <a:pt x="3833142" y="636430"/>
                <a:pt x="3837589" y="637831"/>
                <a:pt x="3837589" y="637831"/>
              </a:cubicBezTo>
              <a:cubicBezTo>
                <a:pt x="3837589" y="637831"/>
                <a:pt x="3833842" y="655583"/>
                <a:pt x="3819810" y="663991"/>
              </a:cubicBezTo>
              <a:cubicBezTo>
                <a:pt x="3809519" y="669597"/>
                <a:pt x="3797356" y="668663"/>
                <a:pt x="3791743" y="666794"/>
              </a:cubicBezTo>
              <a:cubicBezTo>
                <a:pt x="3793613" y="665860"/>
                <a:pt x="3796418" y="664926"/>
                <a:pt x="3799228" y="663057"/>
              </a:cubicBezTo>
              <a:cubicBezTo>
                <a:pt x="3811389" y="655583"/>
                <a:pt x="3820748" y="648109"/>
                <a:pt x="3820748" y="648109"/>
              </a:cubicBezTo>
              <a:cubicBezTo>
                <a:pt x="3820748" y="648109"/>
                <a:pt x="3808579" y="650911"/>
                <a:pt x="3796418" y="658386"/>
              </a:cubicBezTo>
              <a:cubicBezTo>
                <a:pt x="3793613" y="659320"/>
                <a:pt x="3791743" y="661189"/>
                <a:pt x="3788935" y="663057"/>
              </a:cubicBezTo>
              <a:cubicBezTo>
                <a:pt x="3790807" y="657451"/>
                <a:pt x="3796418" y="646240"/>
                <a:pt x="3805777" y="639700"/>
              </a:cubicBezTo>
              <a:cubicBezTo>
                <a:pt x="3812790" y="635963"/>
                <a:pt x="3820748" y="635496"/>
                <a:pt x="3826946" y="635963"/>
              </a:cubicBezTo>
              <a:close/>
              <a:moveTo>
                <a:pt x="240232" y="635029"/>
              </a:moveTo>
              <a:cubicBezTo>
                <a:pt x="240232" y="635029"/>
                <a:pt x="248653" y="636897"/>
                <a:pt x="252395" y="643437"/>
              </a:cubicBezTo>
              <a:cubicBezTo>
                <a:pt x="254266" y="647174"/>
                <a:pt x="254266" y="652780"/>
                <a:pt x="253331" y="655583"/>
              </a:cubicBezTo>
              <a:cubicBezTo>
                <a:pt x="253331" y="654649"/>
                <a:pt x="252395" y="653714"/>
                <a:pt x="251459" y="651846"/>
              </a:cubicBezTo>
              <a:cubicBezTo>
                <a:pt x="248653" y="647174"/>
                <a:pt x="244910" y="642503"/>
                <a:pt x="244910" y="642503"/>
              </a:cubicBezTo>
              <a:cubicBezTo>
                <a:pt x="244910" y="642503"/>
                <a:pt x="246781" y="648109"/>
                <a:pt x="249588" y="653714"/>
              </a:cubicBezTo>
              <a:cubicBezTo>
                <a:pt x="250524" y="654649"/>
                <a:pt x="250524" y="655583"/>
                <a:pt x="251459" y="656517"/>
              </a:cubicBezTo>
              <a:cubicBezTo>
                <a:pt x="248653" y="655583"/>
                <a:pt x="243974" y="653714"/>
                <a:pt x="241167" y="649043"/>
              </a:cubicBezTo>
              <a:cubicBezTo>
                <a:pt x="238360" y="643437"/>
                <a:pt x="240232" y="635029"/>
                <a:pt x="240232" y="635029"/>
              </a:cubicBezTo>
              <a:close/>
              <a:moveTo>
                <a:pt x="318826" y="635029"/>
              </a:moveTo>
              <a:cubicBezTo>
                <a:pt x="318826" y="635029"/>
                <a:pt x="320697" y="643437"/>
                <a:pt x="316954" y="649043"/>
              </a:cubicBezTo>
              <a:cubicBezTo>
                <a:pt x="315083" y="653714"/>
                <a:pt x="309469" y="655583"/>
                <a:pt x="306662" y="656517"/>
              </a:cubicBezTo>
              <a:cubicBezTo>
                <a:pt x="307598" y="655583"/>
                <a:pt x="308534" y="654649"/>
                <a:pt x="309469" y="653714"/>
              </a:cubicBezTo>
              <a:cubicBezTo>
                <a:pt x="312276" y="648109"/>
                <a:pt x="314148" y="642503"/>
                <a:pt x="314148" y="642503"/>
              </a:cubicBezTo>
              <a:cubicBezTo>
                <a:pt x="314148" y="642503"/>
                <a:pt x="310405" y="647174"/>
                <a:pt x="306662" y="651846"/>
              </a:cubicBezTo>
              <a:cubicBezTo>
                <a:pt x="306662" y="653714"/>
                <a:pt x="305727" y="654649"/>
                <a:pt x="304791" y="655583"/>
              </a:cubicBezTo>
              <a:cubicBezTo>
                <a:pt x="304791" y="652780"/>
                <a:pt x="303855" y="647174"/>
                <a:pt x="306662" y="643437"/>
              </a:cubicBezTo>
              <a:cubicBezTo>
                <a:pt x="310405" y="636897"/>
                <a:pt x="318826" y="635029"/>
                <a:pt x="318826" y="635029"/>
              </a:cubicBezTo>
              <a:close/>
              <a:moveTo>
                <a:pt x="353444" y="635029"/>
              </a:moveTo>
              <a:cubicBezTo>
                <a:pt x="306662" y="678940"/>
                <a:pt x="314148" y="744340"/>
                <a:pt x="314148" y="744340"/>
              </a:cubicBezTo>
              <a:cubicBezTo>
                <a:pt x="314148" y="744340"/>
                <a:pt x="382449" y="716312"/>
                <a:pt x="444202" y="739669"/>
              </a:cubicBezTo>
              <a:cubicBezTo>
                <a:pt x="420811" y="738735"/>
                <a:pt x="400227" y="742472"/>
                <a:pt x="381514" y="748077"/>
              </a:cubicBezTo>
              <a:cubicBezTo>
                <a:pt x="388999" y="756486"/>
                <a:pt x="391806" y="767698"/>
                <a:pt x="391806" y="767698"/>
              </a:cubicBezTo>
              <a:cubicBezTo>
                <a:pt x="391806" y="767698"/>
                <a:pt x="374029" y="773303"/>
                <a:pt x="359994" y="764895"/>
              </a:cubicBezTo>
              <a:cubicBezTo>
                <a:pt x="358123" y="763960"/>
                <a:pt x="355316" y="762092"/>
                <a:pt x="353444" y="760223"/>
              </a:cubicBezTo>
              <a:cubicBezTo>
                <a:pt x="329118" y="772369"/>
                <a:pt x="313212" y="788252"/>
                <a:pt x="306662" y="800398"/>
              </a:cubicBezTo>
              <a:cubicBezTo>
                <a:pt x="295435" y="824689"/>
                <a:pt x="327247" y="940541"/>
                <a:pt x="327247" y="940541"/>
              </a:cubicBezTo>
              <a:lnTo>
                <a:pt x="230875" y="940541"/>
              </a:lnTo>
              <a:cubicBezTo>
                <a:pt x="230875" y="940541"/>
                <a:pt x="263623" y="821886"/>
                <a:pt x="260816" y="800398"/>
              </a:cubicBezTo>
              <a:cubicBezTo>
                <a:pt x="259880" y="789653"/>
                <a:pt x="253799" y="770500"/>
                <a:pt x="237893" y="754267"/>
              </a:cubicBezTo>
              <a:lnTo>
                <a:pt x="212839" y="737930"/>
              </a:lnTo>
              <a:lnTo>
                <a:pt x="205613" y="741537"/>
              </a:lnTo>
              <a:cubicBezTo>
                <a:pt x="192514" y="749012"/>
                <a:pt x="184093" y="757420"/>
                <a:pt x="184093" y="757420"/>
              </a:cubicBezTo>
              <a:cubicBezTo>
                <a:pt x="184093" y="757420"/>
                <a:pt x="195321" y="753683"/>
                <a:pt x="208420" y="747143"/>
              </a:cubicBezTo>
              <a:cubicBezTo>
                <a:pt x="210291" y="745275"/>
                <a:pt x="213098" y="743406"/>
                <a:pt x="214969" y="742472"/>
              </a:cubicBezTo>
              <a:cubicBezTo>
                <a:pt x="213098" y="748077"/>
                <a:pt x="208420" y="759289"/>
                <a:pt x="198128" y="764895"/>
              </a:cubicBezTo>
              <a:cubicBezTo>
                <a:pt x="185029" y="773303"/>
                <a:pt x="167252" y="767698"/>
                <a:pt x="167252" y="767698"/>
              </a:cubicBezTo>
              <a:cubicBezTo>
                <a:pt x="167252" y="767698"/>
                <a:pt x="170994" y="749012"/>
                <a:pt x="185029" y="741537"/>
              </a:cubicBezTo>
              <a:cubicBezTo>
                <a:pt x="189707" y="738735"/>
                <a:pt x="195087" y="737567"/>
                <a:pt x="200116" y="737216"/>
              </a:cubicBezTo>
              <a:lnTo>
                <a:pt x="212606" y="737778"/>
              </a:lnTo>
              <a:lnTo>
                <a:pt x="206081" y="733523"/>
              </a:lnTo>
              <a:cubicBezTo>
                <a:pt x="192631" y="728282"/>
                <a:pt x="176140" y="725188"/>
                <a:pt x="156024" y="725655"/>
              </a:cubicBezTo>
              <a:cubicBezTo>
                <a:pt x="196257" y="710706"/>
                <a:pt x="240232" y="728457"/>
                <a:pt x="240232" y="728457"/>
              </a:cubicBezTo>
              <a:cubicBezTo>
                <a:pt x="240232" y="728457"/>
                <a:pt x="243974" y="686414"/>
                <a:pt x="214034" y="658386"/>
              </a:cubicBezTo>
              <a:cubicBezTo>
                <a:pt x="246781" y="677072"/>
                <a:pt x="264558" y="724720"/>
                <a:pt x="272979" y="757420"/>
              </a:cubicBezTo>
              <a:cubicBezTo>
                <a:pt x="287950" y="711640"/>
                <a:pt x="313212" y="659320"/>
                <a:pt x="353444" y="635029"/>
              </a:cubicBezTo>
              <a:close/>
              <a:moveTo>
                <a:pt x="623097" y="635029"/>
              </a:moveTo>
              <a:cubicBezTo>
                <a:pt x="623097" y="635029"/>
                <a:pt x="631517" y="636897"/>
                <a:pt x="635260" y="643437"/>
              </a:cubicBezTo>
              <a:cubicBezTo>
                <a:pt x="637131" y="647174"/>
                <a:pt x="637131" y="652780"/>
                <a:pt x="636196" y="655583"/>
              </a:cubicBezTo>
              <a:cubicBezTo>
                <a:pt x="636196" y="654649"/>
                <a:pt x="635260" y="653714"/>
                <a:pt x="634324" y="651846"/>
              </a:cubicBezTo>
              <a:cubicBezTo>
                <a:pt x="631517" y="647174"/>
                <a:pt x="627775" y="642503"/>
                <a:pt x="627775" y="642503"/>
              </a:cubicBezTo>
              <a:cubicBezTo>
                <a:pt x="627775" y="642503"/>
                <a:pt x="629646" y="648109"/>
                <a:pt x="632453" y="653714"/>
              </a:cubicBezTo>
              <a:cubicBezTo>
                <a:pt x="633389" y="654649"/>
                <a:pt x="633389" y="655583"/>
                <a:pt x="634324" y="656517"/>
              </a:cubicBezTo>
              <a:cubicBezTo>
                <a:pt x="631517" y="655583"/>
                <a:pt x="626839" y="653714"/>
                <a:pt x="624032" y="649043"/>
              </a:cubicBezTo>
              <a:cubicBezTo>
                <a:pt x="621225" y="643437"/>
                <a:pt x="623097" y="635029"/>
                <a:pt x="623097" y="635029"/>
              </a:cubicBezTo>
              <a:close/>
              <a:moveTo>
                <a:pt x="701691" y="635029"/>
              </a:moveTo>
              <a:cubicBezTo>
                <a:pt x="701691" y="635029"/>
                <a:pt x="703562" y="643437"/>
                <a:pt x="699819" y="649043"/>
              </a:cubicBezTo>
              <a:cubicBezTo>
                <a:pt x="697948" y="653714"/>
                <a:pt x="692334" y="655583"/>
                <a:pt x="689527" y="656517"/>
              </a:cubicBezTo>
              <a:cubicBezTo>
                <a:pt x="690463" y="655583"/>
                <a:pt x="691399" y="654649"/>
                <a:pt x="692334" y="653714"/>
              </a:cubicBezTo>
              <a:cubicBezTo>
                <a:pt x="695141" y="648109"/>
                <a:pt x="697012" y="642503"/>
                <a:pt x="697012" y="642503"/>
              </a:cubicBezTo>
              <a:cubicBezTo>
                <a:pt x="697012" y="642503"/>
                <a:pt x="693270" y="647174"/>
                <a:pt x="689527" y="651846"/>
              </a:cubicBezTo>
              <a:cubicBezTo>
                <a:pt x="689527" y="653714"/>
                <a:pt x="688592" y="654649"/>
                <a:pt x="687656" y="655583"/>
              </a:cubicBezTo>
              <a:cubicBezTo>
                <a:pt x="687656" y="652780"/>
                <a:pt x="686720" y="647174"/>
                <a:pt x="689527" y="643437"/>
              </a:cubicBezTo>
              <a:cubicBezTo>
                <a:pt x="693270" y="636897"/>
                <a:pt x="701691" y="635029"/>
                <a:pt x="701691" y="635029"/>
              </a:cubicBezTo>
              <a:close/>
              <a:moveTo>
                <a:pt x="736309" y="635029"/>
              </a:moveTo>
              <a:cubicBezTo>
                <a:pt x="689527" y="678940"/>
                <a:pt x="697012" y="744340"/>
                <a:pt x="697012" y="744340"/>
              </a:cubicBezTo>
              <a:cubicBezTo>
                <a:pt x="697012" y="744340"/>
                <a:pt x="765314" y="716312"/>
                <a:pt x="827067" y="739669"/>
              </a:cubicBezTo>
              <a:cubicBezTo>
                <a:pt x="803676" y="738735"/>
                <a:pt x="783092" y="742472"/>
                <a:pt x="764379" y="748077"/>
              </a:cubicBezTo>
              <a:cubicBezTo>
                <a:pt x="771864" y="756486"/>
                <a:pt x="774671" y="767698"/>
                <a:pt x="774671" y="767698"/>
              </a:cubicBezTo>
              <a:cubicBezTo>
                <a:pt x="774671" y="767698"/>
                <a:pt x="756894" y="773303"/>
                <a:pt x="742859" y="764895"/>
              </a:cubicBezTo>
              <a:cubicBezTo>
                <a:pt x="740988" y="763960"/>
                <a:pt x="738181" y="762092"/>
                <a:pt x="736309" y="760223"/>
              </a:cubicBezTo>
              <a:cubicBezTo>
                <a:pt x="711983" y="772369"/>
                <a:pt x="696077" y="788252"/>
                <a:pt x="689527" y="800398"/>
              </a:cubicBezTo>
              <a:cubicBezTo>
                <a:pt x="678300" y="824689"/>
                <a:pt x="710111" y="940541"/>
                <a:pt x="710111" y="940541"/>
              </a:cubicBezTo>
              <a:lnTo>
                <a:pt x="613740" y="940541"/>
              </a:lnTo>
              <a:cubicBezTo>
                <a:pt x="613740" y="940541"/>
                <a:pt x="646488" y="821886"/>
                <a:pt x="643681" y="800398"/>
              </a:cubicBezTo>
              <a:cubicBezTo>
                <a:pt x="642745" y="789653"/>
                <a:pt x="636663" y="770500"/>
                <a:pt x="620758" y="754267"/>
              </a:cubicBezTo>
              <a:lnTo>
                <a:pt x="595704" y="737930"/>
              </a:lnTo>
              <a:lnTo>
                <a:pt x="588478" y="741537"/>
              </a:lnTo>
              <a:cubicBezTo>
                <a:pt x="575379" y="749012"/>
                <a:pt x="566958" y="757420"/>
                <a:pt x="566958" y="757420"/>
              </a:cubicBezTo>
              <a:cubicBezTo>
                <a:pt x="566958" y="757420"/>
                <a:pt x="578186" y="753683"/>
                <a:pt x="591285" y="747143"/>
              </a:cubicBezTo>
              <a:cubicBezTo>
                <a:pt x="593156" y="745275"/>
                <a:pt x="595963" y="743406"/>
                <a:pt x="597834" y="742472"/>
              </a:cubicBezTo>
              <a:cubicBezTo>
                <a:pt x="595963" y="748077"/>
                <a:pt x="591285" y="759289"/>
                <a:pt x="580993" y="764895"/>
              </a:cubicBezTo>
              <a:cubicBezTo>
                <a:pt x="567894" y="773303"/>
                <a:pt x="550117" y="767698"/>
                <a:pt x="550117" y="767698"/>
              </a:cubicBezTo>
              <a:cubicBezTo>
                <a:pt x="550117" y="767698"/>
                <a:pt x="553859" y="749012"/>
                <a:pt x="567894" y="741537"/>
              </a:cubicBezTo>
              <a:cubicBezTo>
                <a:pt x="572572" y="738735"/>
                <a:pt x="577952" y="737567"/>
                <a:pt x="582981" y="737216"/>
              </a:cubicBezTo>
              <a:lnTo>
                <a:pt x="595471" y="737778"/>
              </a:lnTo>
              <a:lnTo>
                <a:pt x="588946" y="733523"/>
              </a:lnTo>
              <a:cubicBezTo>
                <a:pt x="575496" y="728282"/>
                <a:pt x="559005" y="725188"/>
                <a:pt x="538889" y="725655"/>
              </a:cubicBezTo>
              <a:cubicBezTo>
                <a:pt x="579121" y="710706"/>
                <a:pt x="623097" y="728457"/>
                <a:pt x="623097" y="728457"/>
              </a:cubicBezTo>
              <a:cubicBezTo>
                <a:pt x="623097" y="728457"/>
                <a:pt x="626839" y="686414"/>
                <a:pt x="596899" y="658386"/>
              </a:cubicBezTo>
              <a:cubicBezTo>
                <a:pt x="629646" y="677072"/>
                <a:pt x="647423" y="724720"/>
                <a:pt x="655844" y="757420"/>
              </a:cubicBezTo>
              <a:cubicBezTo>
                <a:pt x="670814" y="711640"/>
                <a:pt x="696077" y="659320"/>
                <a:pt x="736309" y="635029"/>
              </a:cubicBezTo>
              <a:close/>
              <a:moveTo>
                <a:pt x="1005962" y="635029"/>
              </a:moveTo>
              <a:cubicBezTo>
                <a:pt x="1005962" y="635029"/>
                <a:pt x="1014382" y="636897"/>
                <a:pt x="1018125" y="643437"/>
              </a:cubicBezTo>
              <a:cubicBezTo>
                <a:pt x="1019996" y="647174"/>
                <a:pt x="1019996" y="652780"/>
                <a:pt x="1019061" y="655583"/>
              </a:cubicBezTo>
              <a:cubicBezTo>
                <a:pt x="1019061" y="654649"/>
                <a:pt x="1018125" y="653714"/>
                <a:pt x="1017189" y="651846"/>
              </a:cubicBezTo>
              <a:cubicBezTo>
                <a:pt x="1014382" y="647174"/>
                <a:pt x="1010640" y="642503"/>
                <a:pt x="1010640" y="642503"/>
              </a:cubicBezTo>
              <a:cubicBezTo>
                <a:pt x="1010640" y="642503"/>
                <a:pt x="1012511" y="648109"/>
                <a:pt x="1015318" y="653714"/>
              </a:cubicBezTo>
              <a:cubicBezTo>
                <a:pt x="1016254" y="654649"/>
                <a:pt x="1016254" y="655583"/>
                <a:pt x="1017189" y="656517"/>
              </a:cubicBezTo>
              <a:cubicBezTo>
                <a:pt x="1014382" y="655583"/>
                <a:pt x="1009704" y="653714"/>
                <a:pt x="1006897" y="649043"/>
              </a:cubicBezTo>
              <a:cubicBezTo>
                <a:pt x="1004090" y="643437"/>
                <a:pt x="1005962" y="635029"/>
                <a:pt x="1005962" y="635029"/>
              </a:cubicBezTo>
              <a:close/>
              <a:moveTo>
                <a:pt x="1084556" y="635029"/>
              </a:moveTo>
              <a:cubicBezTo>
                <a:pt x="1084556" y="635029"/>
                <a:pt x="1086427" y="643437"/>
                <a:pt x="1082684" y="649043"/>
              </a:cubicBezTo>
              <a:cubicBezTo>
                <a:pt x="1080813" y="653714"/>
                <a:pt x="1075199" y="655583"/>
                <a:pt x="1072392" y="656517"/>
              </a:cubicBezTo>
              <a:cubicBezTo>
                <a:pt x="1073328" y="655583"/>
                <a:pt x="1074264" y="654649"/>
                <a:pt x="1075199" y="653714"/>
              </a:cubicBezTo>
              <a:cubicBezTo>
                <a:pt x="1078006" y="648109"/>
                <a:pt x="1079877" y="642503"/>
                <a:pt x="1079877" y="642503"/>
              </a:cubicBezTo>
              <a:cubicBezTo>
                <a:pt x="1079877" y="642503"/>
                <a:pt x="1076135" y="647174"/>
                <a:pt x="1072392" y="651846"/>
              </a:cubicBezTo>
              <a:cubicBezTo>
                <a:pt x="1072392" y="653714"/>
                <a:pt x="1071457" y="654649"/>
                <a:pt x="1070521" y="655583"/>
              </a:cubicBezTo>
              <a:cubicBezTo>
                <a:pt x="1070521" y="652780"/>
                <a:pt x="1069585" y="647174"/>
                <a:pt x="1072392" y="643437"/>
              </a:cubicBezTo>
              <a:cubicBezTo>
                <a:pt x="1076135" y="636897"/>
                <a:pt x="1084556" y="635029"/>
                <a:pt x="1084556" y="635029"/>
              </a:cubicBezTo>
              <a:close/>
              <a:moveTo>
                <a:pt x="1119174" y="635029"/>
              </a:moveTo>
              <a:cubicBezTo>
                <a:pt x="1072392" y="678940"/>
                <a:pt x="1079877" y="744340"/>
                <a:pt x="1079877" y="744340"/>
              </a:cubicBezTo>
              <a:cubicBezTo>
                <a:pt x="1079877" y="744340"/>
                <a:pt x="1148179" y="716312"/>
                <a:pt x="1209932" y="739669"/>
              </a:cubicBezTo>
              <a:cubicBezTo>
                <a:pt x="1186541" y="738735"/>
                <a:pt x="1165957" y="742472"/>
                <a:pt x="1147244" y="748077"/>
              </a:cubicBezTo>
              <a:cubicBezTo>
                <a:pt x="1154729" y="756486"/>
                <a:pt x="1157536" y="767698"/>
                <a:pt x="1157536" y="767698"/>
              </a:cubicBezTo>
              <a:cubicBezTo>
                <a:pt x="1157536" y="767698"/>
                <a:pt x="1139759" y="773303"/>
                <a:pt x="1125724" y="764895"/>
              </a:cubicBezTo>
              <a:cubicBezTo>
                <a:pt x="1123853" y="763960"/>
                <a:pt x="1121046" y="762092"/>
                <a:pt x="1119174" y="760223"/>
              </a:cubicBezTo>
              <a:cubicBezTo>
                <a:pt x="1094848" y="772369"/>
                <a:pt x="1078942" y="788252"/>
                <a:pt x="1072392" y="800398"/>
              </a:cubicBezTo>
              <a:cubicBezTo>
                <a:pt x="1061165" y="824689"/>
                <a:pt x="1092976" y="940541"/>
                <a:pt x="1092976" y="940541"/>
              </a:cubicBezTo>
              <a:lnTo>
                <a:pt x="996605" y="940541"/>
              </a:lnTo>
              <a:cubicBezTo>
                <a:pt x="996605" y="940541"/>
                <a:pt x="1029353" y="821886"/>
                <a:pt x="1026546" y="800398"/>
              </a:cubicBezTo>
              <a:cubicBezTo>
                <a:pt x="1025610" y="789653"/>
                <a:pt x="1019528" y="770500"/>
                <a:pt x="1003623" y="754267"/>
              </a:cubicBezTo>
              <a:lnTo>
                <a:pt x="978569" y="737930"/>
              </a:lnTo>
              <a:lnTo>
                <a:pt x="971343" y="741537"/>
              </a:lnTo>
              <a:cubicBezTo>
                <a:pt x="958244" y="749012"/>
                <a:pt x="949823" y="757420"/>
                <a:pt x="949823" y="757420"/>
              </a:cubicBezTo>
              <a:cubicBezTo>
                <a:pt x="949823" y="757420"/>
                <a:pt x="961051" y="753683"/>
                <a:pt x="974150" y="747143"/>
              </a:cubicBezTo>
              <a:cubicBezTo>
                <a:pt x="976021" y="745275"/>
                <a:pt x="978828" y="743406"/>
                <a:pt x="980699" y="742472"/>
              </a:cubicBezTo>
              <a:cubicBezTo>
                <a:pt x="978828" y="748077"/>
                <a:pt x="974150" y="759289"/>
                <a:pt x="963858" y="764895"/>
              </a:cubicBezTo>
              <a:cubicBezTo>
                <a:pt x="950759" y="773303"/>
                <a:pt x="932982" y="767698"/>
                <a:pt x="932982" y="767698"/>
              </a:cubicBezTo>
              <a:cubicBezTo>
                <a:pt x="932982" y="767698"/>
                <a:pt x="936724" y="749012"/>
                <a:pt x="950759" y="741537"/>
              </a:cubicBezTo>
              <a:cubicBezTo>
                <a:pt x="955437" y="738735"/>
                <a:pt x="960817" y="737567"/>
                <a:pt x="965846" y="737216"/>
              </a:cubicBezTo>
              <a:lnTo>
                <a:pt x="978336" y="737778"/>
              </a:lnTo>
              <a:lnTo>
                <a:pt x="971811" y="733523"/>
              </a:lnTo>
              <a:cubicBezTo>
                <a:pt x="958361" y="728282"/>
                <a:pt x="941870" y="725188"/>
                <a:pt x="921754" y="725655"/>
              </a:cubicBezTo>
              <a:cubicBezTo>
                <a:pt x="961986" y="710706"/>
                <a:pt x="1005962" y="728457"/>
                <a:pt x="1005962" y="728457"/>
              </a:cubicBezTo>
              <a:cubicBezTo>
                <a:pt x="1005962" y="728457"/>
                <a:pt x="1009704" y="686414"/>
                <a:pt x="979764" y="658386"/>
              </a:cubicBezTo>
              <a:cubicBezTo>
                <a:pt x="1012511" y="677072"/>
                <a:pt x="1030288" y="724720"/>
                <a:pt x="1038709" y="757420"/>
              </a:cubicBezTo>
              <a:cubicBezTo>
                <a:pt x="1053679" y="711640"/>
                <a:pt x="1078942" y="659320"/>
                <a:pt x="1119174" y="635029"/>
              </a:cubicBezTo>
              <a:close/>
              <a:moveTo>
                <a:pt x="1388827" y="635029"/>
              </a:moveTo>
              <a:cubicBezTo>
                <a:pt x="1388827" y="635029"/>
                <a:pt x="1397247" y="636897"/>
                <a:pt x="1400990" y="643437"/>
              </a:cubicBezTo>
              <a:cubicBezTo>
                <a:pt x="1402861" y="647174"/>
                <a:pt x="1402861" y="652780"/>
                <a:pt x="1401926" y="655583"/>
              </a:cubicBezTo>
              <a:cubicBezTo>
                <a:pt x="1401926" y="654649"/>
                <a:pt x="1400990" y="653714"/>
                <a:pt x="1400054" y="651846"/>
              </a:cubicBezTo>
              <a:cubicBezTo>
                <a:pt x="1397247" y="647174"/>
                <a:pt x="1393505" y="642503"/>
                <a:pt x="1393505" y="642503"/>
              </a:cubicBezTo>
              <a:cubicBezTo>
                <a:pt x="1393505" y="642503"/>
                <a:pt x="1395376" y="648109"/>
                <a:pt x="1398183" y="653714"/>
              </a:cubicBezTo>
              <a:cubicBezTo>
                <a:pt x="1399119" y="654649"/>
                <a:pt x="1399119" y="655583"/>
                <a:pt x="1400054" y="656517"/>
              </a:cubicBezTo>
              <a:cubicBezTo>
                <a:pt x="1397247" y="655583"/>
                <a:pt x="1392569" y="653714"/>
                <a:pt x="1389762" y="649043"/>
              </a:cubicBezTo>
              <a:cubicBezTo>
                <a:pt x="1386955" y="643437"/>
                <a:pt x="1388827" y="635029"/>
                <a:pt x="1388827" y="635029"/>
              </a:cubicBezTo>
              <a:close/>
              <a:moveTo>
                <a:pt x="1467421" y="635029"/>
              </a:moveTo>
              <a:cubicBezTo>
                <a:pt x="1467421" y="635029"/>
                <a:pt x="1469292" y="643437"/>
                <a:pt x="1465549" y="649043"/>
              </a:cubicBezTo>
              <a:cubicBezTo>
                <a:pt x="1463678" y="653714"/>
                <a:pt x="1458064" y="655583"/>
                <a:pt x="1455257" y="656517"/>
              </a:cubicBezTo>
              <a:cubicBezTo>
                <a:pt x="1456193" y="655583"/>
                <a:pt x="1457129" y="654649"/>
                <a:pt x="1458064" y="653714"/>
              </a:cubicBezTo>
              <a:cubicBezTo>
                <a:pt x="1460871" y="648109"/>
                <a:pt x="1462742" y="642503"/>
                <a:pt x="1462742" y="642503"/>
              </a:cubicBezTo>
              <a:cubicBezTo>
                <a:pt x="1462742" y="642503"/>
                <a:pt x="1459000" y="647174"/>
                <a:pt x="1455257" y="651846"/>
              </a:cubicBezTo>
              <a:cubicBezTo>
                <a:pt x="1455257" y="653714"/>
                <a:pt x="1454322" y="654649"/>
                <a:pt x="1453386" y="655583"/>
              </a:cubicBezTo>
              <a:cubicBezTo>
                <a:pt x="1453386" y="652780"/>
                <a:pt x="1452450" y="647174"/>
                <a:pt x="1455257" y="643437"/>
              </a:cubicBezTo>
              <a:cubicBezTo>
                <a:pt x="1459000" y="636897"/>
                <a:pt x="1467421" y="635029"/>
                <a:pt x="1467421" y="635029"/>
              </a:cubicBezTo>
              <a:close/>
              <a:moveTo>
                <a:pt x="1502039" y="635029"/>
              </a:moveTo>
              <a:cubicBezTo>
                <a:pt x="1455257" y="678940"/>
                <a:pt x="1462742" y="744340"/>
                <a:pt x="1462742" y="744340"/>
              </a:cubicBezTo>
              <a:cubicBezTo>
                <a:pt x="1462742" y="744340"/>
                <a:pt x="1531044" y="716312"/>
                <a:pt x="1592797" y="739669"/>
              </a:cubicBezTo>
              <a:cubicBezTo>
                <a:pt x="1569406" y="738735"/>
                <a:pt x="1548822" y="742472"/>
                <a:pt x="1530109" y="748077"/>
              </a:cubicBezTo>
              <a:cubicBezTo>
                <a:pt x="1537594" y="756486"/>
                <a:pt x="1540401" y="767698"/>
                <a:pt x="1540401" y="767698"/>
              </a:cubicBezTo>
              <a:cubicBezTo>
                <a:pt x="1540401" y="767698"/>
                <a:pt x="1522624" y="773303"/>
                <a:pt x="1508589" y="764895"/>
              </a:cubicBezTo>
              <a:cubicBezTo>
                <a:pt x="1506718" y="763960"/>
                <a:pt x="1503911" y="762092"/>
                <a:pt x="1502039" y="760223"/>
              </a:cubicBezTo>
              <a:cubicBezTo>
                <a:pt x="1477713" y="772369"/>
                <a:pt x="1461807" y="788252"/>
                <a:pt x="1455257" y="800398"/>
              </a:cubicBezTo>
              <a:cubicBezTo>
                <a:pt x="1444030" y="824689"/>
                <a:pt x="1475841" y="940541"/>
                <a:pt x="1475841" y="940541"/>
              </a:cubicBezTo>
              <a:lnTo>
                <a:pt x="1379470" y="940541"/>
              </a:lnTo>
              <a:cubicBezTo>
                <a:pt x="1379470" y="940541"/>
                <a:pt x="1412218" y="821886"/>
                <a:pt x="1409411" y="800398"/>
              </a:cubicBezTo>
              <a:cubicBezTo>
                <a:pt x="1408475" y="789653"/>
                <a:pt x="1402393" y="770500"/>
                <a:pt x="1386488" y="754267"/>
              </a:cubicBezTo>
              <a:lnTo>
                <a:pt x="1361434" y="737930"/>
              </a:lnTo>
              <a:lnTo>
                <a:pt x="1354208" y="741537"/>
              </a:lnTo>
              <a:cubicBezTo>
                <a:pt x="1341109" y="749012"/>
                <a:pt x="1332688" y="757420"/>
                <a:pt x="1332688" y="757420"/>
              </a:cubicBezTo>
              <a:cubicBezTo>
                <a:pt x="1332688" y="757420"/>
                <a:pt x="1343916" y="753683"/>
                <a:pt x="1357015" y="747143"/>
              </a:cubicBezTo>
              <a:cubicBezTo>
                <a:pt x="1358886" y="745275"/>
                <a:pt x="1361693" y="743406"/>
                <a:pt x="1363564" y="742472"/>
              </a:cubicBezTo>
              <a:cubicBezTo>
                <a:pt x="1361693" y="748077"/>
                <a:pt x="1357015" y="759289"/>
                <a:pt x="1346723" y="764895"/>
              </a:cubicBezTo>
              <a:cubicBezTo>
                <a:pt x="1333624" y="773303"/>
                <a:pt x="1315847" y="767698"/>
                <a:pt x="1315847" y="767698"/>
              </a:cubicBezTo>
              <a:cubicBezTo>
                <a:pt x="1315847" y="767698"/>
                <a:pt x="1319589" y="749012"/>
                <a:pt x="1333624" y="741537"/>
              </a:cubicBezTo>
              <a:cubicBezTo>
                <a:pt x="1338302" y="738735"/>
                <a:pt x="1343682" y="737567"/>
                <a:pt x="1348711" y="737216"/>
              </a:cubicBezTo>
              <a:lnTo>
                <a:pt x="1361201" y="737778"/>
              </a:lnTo>
              <a:lnTo>
                <a:pt x="1354676" y="733523"/>
              </a:lnTo>
              <a:cubicBezTo>
                <a:pt x="1341226" y="728282"/>
                <a:pt x="1324735" y="725188"/>
                <a:pt x="1304619" y="725655"/>
              </a:cubicBezTo>
              <a:cubicBezTo>
                <a:pt x="1344851" y="710706"/>
                <a:pt x="1388827" y="728457"/>
                <a:pt x="1388827" y="728457"/>
              </a:cubicBezTo>
              <a:cubicBezTo>
                <a:pt x="1388827" y="728457"/>
                <a:pt x="1392569" y="686414"/>
                <a:pt x="1362629" y="658386"/>
              </a:cubicBezTo>
              <a:cubicBezTo>
                <a:pt x="1395376" y="677072"/>
                <a:pt x="1413153" y="724720"/>
                <a:pt x="1421574" y="757420"/>
              </a:cubicBezTo>
              <a:cubicBezTo>
                <a:pt x="1436544" y="711640"/>
                <a:pt x="1461807" y="659320"/>
                <a:pt x="1502039" y="635029"/>
              </a:cubicBezTo>
              <a:close/>
              <a:moveTo>
                <a:pt x="1771691" y="635029"/>
              </a:moveTo>
              <a:cubicBezTo>
                <a:pt x="1771691" y="635029"/>
                <a:pt x="1780111" y="636897"/>
                <a:pt x="1783854" y="643437"/>
              </a:cubicBezTo>
              <a:cubicBezTo>
                <a:pt x="1785725" y="647174"/>
                <a:pt x="1785725" y="652780"/>
                <a:pt x="1784790" y="655583"/>
              </a:cubicBezTo>
              <a:cubicBezTo>
                <a:pt x="1784790" y="654649"/>
                <a:pt x="1783854" y="653714"/>
                <a:pt x="1782918" y="651846"/>
              </a:cubicBezTo>
              <a:cubicBezTo>
                <a:pt x="1780111" y="647174"/>
                <a:pt x="1776369" y="642503"/>
                <a:pt x="1776369" y="642503"/>
              </a:cubicBezTo>
              <a:cubicBezTo>
                <a:pt x="1776369" y="642503"/>
                <a:pt x="1778240" y="648109"/>
                <a:pt x="1781047" y="653714"/>
              </a:cubicBezTo>
              <a:cubicBezTo>
                <a:pt x="1781983" y="654649"/>
                <a:pt x="1781983" y="655583"/>
                <a:pt x="1782918" y="656517"/>
              </a:cubicBezTo>
              <a:cubicBezTo>
                <a:pt x="1780111" y="655583"/>
                <a:pt x="1775433" y="653714"/>
                <a:pt x="1772626" y="649043"/>
              </a:cubicBezTo>
              <a:cubicBezTo>
                <a:pt x="1769819" y="643437"/>
                <a:pt x="1771691" y="635029"/>
                <a:pt x="1771691" y="635029"/>
              </a:cubicBezTo>
              <a:close/>
              <a:moveTo>
                <a:pt x="1850285" y="635029"/>
              </a:moveTo>
              <a:cubicBezTo>
                <a:pt x="1850285" y="635029"/>
                <a:pt x="1852156" y="643437"/>
                <a:pt x="1848413" y="649043"/>
              </a:cubicBezTo>
              <a:cubicBezTo>
                <a:pt x="1846542" y="653714"/>
                <a:pt x="1840928" y="655583"/>
                <a:pt x="1838121" y="656517"/>
              </a:cubicBezTo>
              <a:cubicBezTo>
                <a:pt x="1839057" y="655583"/>
                <a:pt x="1839993" y="654649"/>
                <a:pt x="1840928" y="653714"/>
              </a:cubicBezTo>
              <a:cubicBezTo>
                <a:pt x="1843735" y="648109"/>
                <a:pt x="1845606" y="642503"/>
                <a:pt x="1845606" y="642503"/>
              </a:cubicBezTo>
              <a:cubicBezTo>
                <a:pt x="1845606" y="642503"/>
                <a:pt x="1841864" y="647174"/>
                <a:pt x="1838121" y="651846"/>
              </a:cubicBezTo>
              <a:cubicBezTo>
                <a:pt x="1838121" y="653714"/>
                <a:pt x="1837186" y="654649"/>
                <a:pt x="1836250" y="655583"/>
              </a:cubicBezTo>
              <a:cubicBezTo>
                <a:pt x="1836250" y="652780"/>
                <a:pt x="1835314" y="647174"/>
                <a:pt x="1838121" y="643437"/>
              </a:cubicBezTo>
              <a:cubicBezTo>
                <a:pt x="1841864" y="636897"/>
                <a:pt x="1850285" y="635029"/>
                <a:pt x="1850285" y="635029"/>
              </a:cubicBezTo>
              <a:close/>
              <a:moveTo>
                <a:pt x="1884903" y="635029"/>
              </a:moveTo>
              <a:cubicBezTo>
                <a:pt x="1838121" y="678940"/>
                <a:pt x="1845606" y="744340"/>
                <a:pt x="1845606" y="744340"/>
              </a:cubicBezTo>
              <a:cubicBezTo>
                <a:pt x="1845606" y="744340"/>
                <a:pt x="1913908" y="716312"/>
                <a:pt x="1975661" y="739669"/>
              </a:cubicBezTo>
              <a:cubicBezTo>
                <a:pt x="1952270" y="738735"/>
                <a:pt x="1931686" y="742472"/>
                <a:pt x="1912973" y="748077"/>
              </a:cubicBezTo>
              <a:cubicBezTo>
                <a:pt x="1920458" y="756486"/>
                <a:pt x="1923265" y="767698"/>
                <a:pt x="1923265" y="767698"/>
              </a:cubicBezTo>
              <a:cubicBezTo>
                <a:pt x="1923265" y="767698"/>
                <a:pt x="1905488" y="773303"/>
                <a:pt x="1891453" y="764895"/>
              </a:cubicBezTo>
              <a:cubicBezTo>
                <a:pt x="1889582" y="763960"/>
                <a:pt x="1886775" y="762092"/>
                <a:pt x="1884903" y="760223"/>
              </a:cubicBezTo>
              <a:cubicBezTo>
                <a:pt x="1860577" y="772369"/>
                <a:pt x="1844671" y="788252"/>
                <a:pt x="1838121" y="800398"/>
              </a:cubicBezTo>
              <a:cubicBezTo>
                <a:pt x="1826894" y="824689"/>
                <a:pt x="1858705" y="940541"/>
                <a:pt x="1858705" y="940541"/>
              </a:cubicBezTo>
              <a:lnTo>
                <a:pt x="1762334" y="940541"/>
              </a:lnTo>
              <a:cubicBezTo>
                <a:pt x="1762334" y="940541"/>
                <a:pt x="1795082" y="821886"/>
                <a:pt x="1792275" y="800398"/>
              </a:cubicBezTo>
              <a:cubicBezTo>
                <a:pt x="1791339" y="789653"/>
                <a:pt x="1785257" y="770500"/>
                <a:pt x="1769352" y="754267"/>
              </a:cubicBezTo>
              <a:lnTo>
                <a:pt x="1744298" y="737930"/>
              </a:lnTo>
              <a:lnTo>
                <a:pt x="1737072" y="741537"/>
              </a:lnTo>
              <a:cubicBezTo>
                <a:pt x="1723973" y="749012"/>
                <a:pt x="1715552" y="757420"/>
                <a:pt x="1715552" y="757420"/>
              </a:cubicBezTo>
              <a:cubicBezTo>
                <a:pt x="1715552" y="757420"/>
                <a:pt x="1726780" y="753683"/>
                <a:pt x="1739879" y="747143"/>
              </a:cubicBezTo>
              <a:cubicBezTo>
                <a:pt x="1741750" y="745275"/>
                <a:pt x="1744557" y="743406"/>
                <a:pt x="1746428" y="742472"/>
              </a:cubicBezTo>
              <a:cubicBezTo>
                <a:pt x="1744557" y="748077"/>
                <a:pt x="1739879" y="759289"/>
                <a:pt x="1729587" y="764895"/>
              </a:cubicBezTo>
              <a:cubicBezTo>
                <a:pt x="1716488" y="773303"/>
                <a:pt x="1698711" y="767698"/>
                <a:pt x="1698711" y="767698"/>
              </a:cubicBezTo>
              <a:cubicBezTo>
                <a:pt x="1698711" y="767698"/>
                <a:pt x="1702453" y="749012"/>
                <a:pt x="1716488" y="741537"/>
              </a:cubicBezTo>
              <a:cubicBezTo>
                <a:pt x="1721166" y="738735"/>
                <a:pt x="1726546" y="737567"/>
                <a:pt x="1731575" y="737216"/>
              </a:cubicBezTo>
              <a:lnTo>
                <a:pt x="1744065" y="737778"/>
              </a:lnTo>
              <a:lnTo>
                <a:pt x="1737540" y="733523"/>
              </a:lnTo>
              <a:cubicBezTo>
                <a:pt x="1724090" y="728282"/>
                <a:pt x="1707599" y="725188"/>
                <a:pt x="1687483" y="725655"/>
              </a:cubicBezTo>
              <a:cubicBezTo>
                <a:pt x="1727715" y="710706"/>
                <a:pt x="1771691" y="728457"/>
                <a:pt x="1771691" y="728457"/>
              </a:cubicBezTo>
              <a:cubicBezTo>
                <a:pt x="1771691" y="728457"/>
                <a:pt x="1775433" y="686414"/>
                <a:pt x="1745493" y="658386"/>
              </a:cubicBezTo>
              <a:cubicBezTo>
                <a:pt x="1778240" y="677072"/>
                <a:pt x="1796017" y="724720"/>
                <a:pt x="1804438" y="757420"/>
              </a:cubicBezTo>
              <a:cubicBezTo>
                <a:pt x="1819408" y="711640"/>
                <a:pt x="1844671" y="659320"/>
                <a:pt x="1884903" y="635029"/>
              </a:cubicBezTo>
              <a:close/>
              <a:moveTo>
                <a:pt x="2154556" y="635029"/>
              </a:moveTo>
              <a:cubicBezTo>
                <a:pt x="2154556" y="635029"/>
                <a:pt x="2162976" y="636897"/>
                <a:pt x="2166719" y="643437"/>
              </a:cubicBezTo>
              <a:cubicBezTo>
                <a:pt x="2168590" y="647174"/>
                <a:pt x="2168590" y="652780"/>
                <a:pt x="2167655" y="655583"/>
              </a:cubicBezTo>
              <a:cubicBezTo>
                <a:pt x="2167655" y="654649"/>
                <a:pt x="2166719" y="653714"/>
                <a:pt x="2165783" y="651846"/>
              </a:cubicBezTo>
              <a:cubicBezTo>
                <a:pt x="2162976" y="647174"/>
                <a:pt x="2159234" y="642503"/>
                <a:pt x="2159234" y="642503"/>
              </a:cubicBezTo>
              <a:cubicBezTo>
                <a:pt x="2159234" y="642503"/>
                <a:pt x="2161105" y="648109"/>
                <a:pt x="2163912" y="653714"/>
              </a:cubicBezTo>
              <a:cubicBezTo>
                <a:pt x="2164848" y="654649"/>
                <a:pt x="2164848" y="655583"/>
                <a:pt x="2165783" y="656517"/>
              </a:cubicBezTo>
              <a:cubicBezTo>
                <a:pt x="2162976" y="655583"/>
                <a:pt x="2158298" y="653714"/>
                <a:pt x="2155491" y="649043"/>
              </a:cubicBezTo>
              <a:cubicBezTo>
                <a:pt x="2152684" y="643437"/>
                <a:pt x="2154556" y="635029"/>
                <a:pt x="2154556" y="635029"/>
              </a:cubicBezTo>
              <a:close/>
              <a:moveTo>
                <a:pt x="2233150" y="635029"/>
              </a:moveTo>
              <a:cubicBezTo>
                <a:pt x="2233150" y="635029"/>
                <a:pt x="2235021" y="643437"/>
                <a:pt x="2231278" y="649043"/>
              </a:cubicBezTo>
              <a:cubicBezTo>
                <a:pt x="2229407" y="653714"/>
                <a:pt x="2223793" y="655583"/>
                <a:pt x="2220986" y="656517"/>
              </a:cubicBezTo>
              <a:cubicBezTo>
                <a:pt x="2221922" y="655583"/>
                <a:pt x="2222858" y="654649"/>
                <a:pt x="2223793" y="653714"/>
              </a:cubicBezTo>
              <a:cubicBezTo>
                <a:pt x="2226600" y="648109"/>
                <a:pt x="2228471" y="642503"/>
                <a:pt x="2228471" y="642503"/>
              </a:cubicBezTo>
              <a:cubicBezTo>
                <a:pt x="2228471" y="642503"/>
                <a:pt x="2224729" y="647174"/>
                <a:pt x="2220986" y="651846"/>
              </a:cubicBezTo>
              <a:cubicBezTo>
                <a:pt x="2220986" y="653714"/>
                <a:pt x="2220051" y="654649"/>
                <a:pt x="2219115" y="655583"/>
              </a:cubicBezTo>
              <a:cubicBezTo>
                <a:pt x="2219115" y="652780"/>
                <a:pt x="2218179" y="647174"/>
                <a:pt x="2220986" y="643437"/>
              </a:cubicBezTo>
              <a:cubicBezTo>
                <a:pt x="2224729" y="636897"/>
                <a:pt x="2233150" y="635029"/>
                <a:pt x="2233150" y="635029"/>
              </a:cubicBezTo>
              <a:close/>
              <a:moveTo>
                <a:pt x="2267768" y="635029"/>
              </a:moveTo>
              <a:cubicBezTo>
                <a:pt x="2220986" y="678940"/>
                <a:pt x="2228471" y="744340"/>
                <a:pt x="2228471" y="744340"/>
              </a:cubicBezTo>
              <a:cubicBezTo>
                <a:pt x="2228471" y="744340"/>
                <a:pt x="2296773" y="716312"/>
                <a:pt x="2358526" y="739669"/>
              </a:cubicBezTo>
              <a:cubicBezTo>
                <a:pt x="2335135" y="738735"/>
                <a:pt x="2314551" y="742472"/>
                <a:pt x="2295838" y="748077"/>
              </a:cubicBezTo>
              <a:cubicBezTo>
                <a:pt x="2303323" y="756486"/>
                <a:pt x="2306130" y="767698"/>
                <a:pt x="2306130" y="767698"/>
              </a:cubicBezTo>
              <a:cubicBezTo>
                <a:pt x="2306130" y="767698"/>
                <a:pt x="2288353" y="773303"/>
                <a:pt x="2274318" y="764895"/>
              </a:cubicBezTo>
              <a:cubicBezTo>
                <a:pt x="2272447" y="763960"/>
                <a:pt x="2269640" y="762092"/>
                <a:pt x="2267768" y="760223"/>
              </a:cubicBezTo>
              <a:cubicBezTo>
                <a:pt x="2243442" y="772369"/>
                <a:pt x="2227536" y="788252"/>
                <a:pt x="2220986" y="800398"/>
              </a:cubicBezTo>
              <a:cubicBezTo>
                <a:pt x="2209759" y="824689"/>
                <a:pt x="2241570" y="940541"/>
                <a:pt x="2241570" y="940541"/>
              </a:cubicBezTo>
              <a:lnTo>
                <a:pt x="2145199" y="940541"/>
              </a:lnTo>
              <a:cubicBezTo>
                <a:pt x="2145199" y="940541"/>
                <a:pt x="2177947" y="821886"/>
                <a:pt x="2175140" y="800398"/>
              </a:cubicBezTo>
              <a:cubicBezTo>
                <a:pt x="2174204" y="789653"/>
                <a:pt x="2168122" y="770500"/>
                <a:pt x="2152217" y="754267"/>
              </a:cubicBezTo>
              <a:lnTo>
                <a:pt x="2127163" y="737930"/>
              </a:lnTo>
              <a:lnTo>
                <a:pt x="2119937" y="741537"/>
              </a:lnTo>
              <a:cubicBezTo>
                <a:pt x="2106838" y="749012"/>
                <a:pt x="2098417" y="757420"/>
                <a:pt x="2098417" y="757420"/>
              </a:cubicBezTo>
              <a:cubicBezTo>
                <a:pt x="2098417" y="757420"/>
                <a:pt x="2109645" y="753683"/>
                <a:pt x="2122744" y="747143"/>
              </a:cubicBezTo>
              <a:cubicBezTo>
                <a:pt x="2124615" y="745275"/>
                <a:pt x="2127422" y="743406"/>
                <a:pt x="2129293" y="742472"/>
              </a:cubicBezTo>
              <a:cubicBezTo>
                <a:pt x="2127422" y="748077"/>
                <a:pt x="2122744" y="759289"/>
                <a:pt x="2112452" y="764895"/>
              </a:cubicBezTo>
              <a:cubicBezTo>
                <a:pt x="2099353" y="773303"/>
                <a:pt x="2081576" y="767698"/>
                <a:pt x="2081576" y="767698"/>
              </a:cubicBezTo>
              <a:cubicBezTo>
                <a:pt x="2081576" y="767698"/>
                <a:pt x="2085318" y="749012"/>
                <a:pt x="2099353" y="741537"/>
              </a:cubicBezTo>
              <a:cubicBezTo>
                <a:pt x="2104031" y="738735"/>
                <a:pt x="2109411" y="737567"/>
                <a:pt x="2114440" y="737216"/>
              </a:cubicBezTo>
              <a:lnTo>
                <a:pt x="2126930" y="737778"/>
              </a:lnTo>
              <a:lnTo>
                <a:pt x="2120405" y="733523"/>
              </a:lnTo>
              <a:cubicBezTo>
                <a:pt x="2106955" y="728282"/>
                <a:pt x="2090464" y="725188"/>
                <a:pt x="2070348" y="725655"/>
              </a:cubicBezTo>
              <a:cubicBezTo>
                <a:pt x="2110580" y="710706"/>
                <a:pt x="2154556" y="728457"/>
                <a:pt x="2154556" y="728457"/>
              </a:cubicBezTo>
              <a:cubicBezTo>
                <a:pt x="2154556" y="728457"/>
                <a:pt x="2158298" y="686414"/>
                <a:pt x="2128358" y="658386"/>
              </a:cubicBezTo>
              <a:cubicBezTo>
                <a:pt x="2161105" y="677072"/>
                <a:pt x="2178882" y="724720"/>
                <a:pt x="2187303" y="757420"/>
              </a:cubicBezTo>
              <a:cubicBezTo>
                <a:pt x="2202273" y="711640"/>
                <a:pt x="2227536" y="659320"/>
                <a:pt x="2267768" y="635029"/>
              </a:cubicBezTo>
              <a:close/>
              <a:moveTo>
                <a:pt x="2537421" y="635029"/>
              </a:moveTo>
              <a:cubicBezTo>
                <a:pt x="2537421" y="635029"/>
                <a:pt x="2545841" y="636897"/>
                <a:pt x="2549584" y="643437"/>
              </a:cubicBezTo>
              <a:cubicBezTo>
                <a:pt x="2551455" y="647174"/>
                <a:pt x="2551455" y="652780"/>
                <a:pt x="2550520" y="655583"/>
              </a:cubicBezTo>
              <a:cubicBezTo>
                <a:pt x="2550520" y="654649"/>
                <a:pt x="2549584" y="653714"/>
                <a:pt x="2548648" y="651846"/>
              </a:cubicBezTo>
              <a:cubicBezTo>
                <a:pt x="2545841" y="647174"/>
                <a:pt x="2542099" y="642503"/>
                <a:pt x="2542099" y="642503"/>
              </a:cubicBezTo>
              <a:cubicBezTo>
                <a:pt x="2542099" y="642503"/>
                <a:pt x="2543970" y="648109"/>
                <a:pt x="2546777" y="653714"/>
              </a:cubicBezTo>
              <a:cubicBezTo>
                <a:pt x="2547713" y="654649"/>
                <a:pt x="2547713" y="655583"/>
                <a:pt x="2548648" y="656517"/>
              </a:cubicBezTo>
              <a:cubicBezTo>
                <a:pt x="2545841" y="655583"/>
                <a:pt x="2541163" y="653714"/>
                <a:pt x="2538356" y="649043"/>
              </a:cubicBezTo>
              <a:cubicBezTo>
                <a:pt x="2535549" y="643437"/>
                <a:pt x="2537421" y="635029"/>
                <a:pt x="2537421" y="635029"/>
              </a:cubicBezTo>
              <a:close/>
              <a:moveTo>
                <a:pt x="2616014" y="635029"/>
              </a:moveTo>
              <a:cubicBezTo>
                <a:pt x="2616014" y="635029"/>
                <a:pt x="2617885" y="643437"/>
                <a:pt x="2614143" y="649043"/>
              </a:cubicBezTo>
              <a:cubicBezTo>
                <a:pt x="2612272" y="653714"/>
                <a:pt x="2606658" y="655583"/>
                <a:pt x="2603851" y="656517"/>
              </a:cubicBezTo>
              <a:cubicBezTo>
                <a:pt x="2604786" y="655583"/>
                <a:pt x="2605722" y="654649"/>
                <a:pt x="2606658" y="653714"/>
              </a:cubicBezTo>
              <a:cubicBezTo>
                <a:pt x="2609464" y="648109"/>
                <a:pt x="2611336" y="642503"/>
                <a:pt x="2611336" y="642503"/>
              </a:cubicBezTo>
              <a:cubicBezTo>
                <a:pt x="2611336" y="642503"/>
                <a:pt x="2607594" y="647174"/>
                <a:pt x="2603851" y="651846"/>
              </a:cubicBezTo>
              <a:cubicBezTo>
                <a:pt x="2603851" y="653714"/>
                <a:pt x="2602915" y="654649"/>
                <a:pt x="2601980" y="655583"/>
              </a:cubicBezTo>
              <a:cubicBezTo>
                <a:pt x="2601980" y="652780"/>
                <a:pt x="2601044" y="647174"/>
                <a:pt x="2603851" y="643437"/>
              </a:cubicBezTo>
              <a:cubicBezTo>
                <a:pt x="2607594" y="636897"/>
                <a:pt x="2616014" y="635029"/>
                <a:pt x="2616014" y="635029"/>
              </a:cubicBezTo>
              <a:close/>
              <a:moveTo>
                <a:pt x="2650633" y="635029"/>
              </a:moveTo>
              <a:cubicBezTo>
                <a:pt x="2603851" y="678940"/>
                <a:pt x="2611336" y="744340"/>
                <a:pt x="2611336" y="744340"/>
              </a:cubicBezTo>
              <a:cubicBezTo>
                <a:pt x="2611336" y="744340"/>
                <a:pt x="2679638" y="716312"/>
                <a:pt x="2741390" y="739669"/>
              </a:cubicBezTo>
              <a:cubicBezTo>
                <a:pt x="2717999" y="738735"/>
                <a:pt x="2697415" y="742472"/>
                <a:pt x="2678702" y="748077"/>
              </a:cubicBezTo>
              <a:cubicBezTo>
                <a:pt x="2686188" y="756486"/>
                <a:pt x="2688995" y="767698"/>
                <a:pt x="2688995" y="767698"/>
              </a:cubicBezTo>
              <a:cubicBezTo>
                <a:pt x="2688995" y="767698"/>
                <a:pt x="2671217" y="773303"/>
                <a:pt x="2657183" y="764895"/>
              </a:cubicBezTo>
              <a:cubicBezTo>
                <a:pt x="2655311" y="763960"/>
                <a:pt x="2652504" y="762092"/>
                <a:pt x="2650633" y="760223"/>
              </a:cubicBezTo>
              <a:cubicBezTo>
                <a:pt x="2626306" y="772369"/>
                <a:pt x="2610401" y="788252"/>
                <a:pt x="2603851" y="800398"/>
              </a:cubicBezTo>
              <a:cubicBezTo>
                <a:pt x="2592623" y="824689"/>
                <a:pt x="2624435" y="940541"/>
                <a:pt x="2624435" y="940541"/>
              </a:cubicBezTo>
              <a:lnTo>
                <a:pt x="2528064" y="940541"/>
              </a:lnTo>
              <a:cubicBezTo>
                <a:pt x="2528064" y="940541"/>
                <a:pt x="2560812" y="821886"/>
                <a:pt x="2558005" y="800398"/>
              </a:cubicBezTo>
              <a:cubicBezTo>
                <a:pt x="2557069" y="789653"/>
                <a:pt x="2550987" y="770500"/>
                <a:pt x="2535081" y="754267"/>
              </a:cubicBezTo>
              <a:lnTo>
                <a:pt x="2510028" y="737930"/>
              </a:lnTo>
              <a:lnTo>
                <a:pt x="2502802" y="741537"/>
              </a:lnTo>
              <a:cubicBezTo>
                <a:pt x="2489703" y="749012"/>
                <a:pt x="2481282" y="757420"/>
                <a:pt x="2481282" y="757420"/>
              </a:cubicBezTo>
              <a:cubicBezTo>
                <a:pt x="2481282" y="757420"/>
                <a:pt x="2492510" y="753683"/>
                <a:pt x="2505609" y="747143"/>
              </a:cubicBezTo>
              <a:cubicBezTo>
                <a:pt x="2507480" y="745275"/>
                <a:pt x="2510287" y="743406"/>
                <a:pt x="2512158" y="742472"/>
              </a:cubicBezTo>
              <a:cubicBezTo>
                <a:pt x="2510287" y="748077"/>
                <a:pt x="2505609" y="759289"/>
                <a:pt x="2495317" y="764895"/>
              </a:cubicBezTo>
              <a:cubicBezTo>
                <a:pt x="2482218" y="773303"/>
                <a:pt x="2464441" y="767698"/>
                <a:pt x="2464441" y="767698"/>
              </a:cubicBezTo>
              <a:cubicBezTo>
                <a:pt x="2464441" y="767698"/>
                <a:pt x="2468183" y="749012"/>
                <a:pt x="2482218" y="741537"/>
              </a:cubicBezTo>
              <a:cubicBezTo>
                <a:pt x="2486896" y="738735"/>
                <a:pt x="2492276" y="737567"/>
                <a:pt x="2497305" y="737216"/>
              </a:cubicBezTo>
              <a:lnTo>
                <a:pt x="2509795" y="737778"/>
              </a:lnTo>
              <a:lnTo>
                <a:pt x="2503270" y="733523"/>
              </a:lnTo>
              <a:cubicBezTo>
                <a:pt x="2489820" y="728282"/>
                <a:pt x="2473329" y="725188"/>
                <a:pt x="2453213" y="725655"/>
              </a:cubicBezTo>
              <a:cubicBezTo>
                <a:pt x="2493445" y="710706"/>
                <a:pt x="2537421" y="728457"/>
                <a:pt x="2537421" y="728457"/>
              </a:cubicBezTo>
              <a:cubicBezTo>
                <a:pt x="2537421" y="728457"/>
                <a:pt x="2541163" y="686414"/>
                <a:pt x="2511223" y="658386"/>
              </a:cubicBezTo>
              <a:cubicBezTo>
                <a:pt x="2543970" y="677072"/>
                <a:pt x="2561747" y="724720"/>
                <a:pt x="2570168" y="757420"/>
              </a:cubicBezTo>
              <a:cubicBezTo>
                <a:pt x="2585138" y="711640"/>
                <a:pt x="2610401" y="659320"/>
                <a:pt x="2650633" y="635029"/>
              </a:cubicBezTo>
              <a:close/>
              <a:moveTo>
                <a:pt x="2920285" y="635029"/>
              </a:moveTo>
              <a:cubicBezTo>
                <a:pt x="2920285" y="635029"/>
                <a:pt x="2928706" y="636897"/>
                <a:pt x="2932449" y="643437"/>
              </a:cubicBezTo>
              <a:cubicBezTo>
                <a:pt x="2934320" y="647174"/>
                <a:pt x="2934320" y="652780"/>
                <a:pt x="2933384" y="655583"/>
              </a:cubicBezTo>
              <a:cubicBezTo>
                <a:pt x="2933384" y="654649"/>
                <a:pt x="2932449" y="653714"/>
                <a:pt x="2931513" y="651846"/>
              </a:cubicBezTo>
              <a:cubicBezTo>
                <a:pt x="2928706" y="647174"/>
                <a:pt x="2924964" y="642503"/>
                <a:pt x="2924964" y="642503"/>
              </a:cubicBezTo>
              <a:cubicBezTo>
                <a:pt x="2924964" y="642503"/>
                <a:pt x="2926834" y="648109"/>
                <a:pt x="2929642" y="653714"/>
              </a:cubicBezTo>
              <a:cubicBezTo>
                <a:pt x="2930577" y="654649"/>
                <a:pt x="2930577" y="655583"/>
                <a:pt x="2931513" y="656517"/>
              </a:cubicBezTo>
              <a:cubicBezTo>
                <a:pt x="2928706" y="655583"/>
                <a:pt x="2924028" y="653714"/>
                <a:pt x="2921221" y="649043"/>
              </a:cubicBezTo>
              <a:cubicBezTo>
                <a:pt x="2918414" y="643437"/>
                <a:pt x="2920285" y="635029"/>
                <a:pt x="2920285" y="635029"/>
              </a:cubicBezTo>
              <a:close/>
              <a:moveTo>
                <a:pt x="2998879" y="635029"/>
              </a:moveTo>
              <a:cubicBezTo>
                <a:pt x="2998879" y="635029"/>
                <a:pt x="3000750" y="643437"/>
                <a:pt x="2997008" y="649043"/>
              </a:cubicBezTo>
              <a:cubicBezTo>
                <a:pt x="2995137" y="653714"/>
                <a:pt x="2989522" y="655583"/>
                <a:pt x="2986716" y="656517"/>
              </a:cubicBezTo>
              <a:cubicBezTo>
                <a:pt x="2987652" y="655583"/>
                <a:pt x="2988587" y="654649"/>
                <a:pt x="2989522" y="653714"/>
              </a:cubicBezTo>
              <a:cubicBezTo>
                <a:pt x="2992330" y="648109"/>
                <a:pt x="2994201" y="642503"/>
                <a:pt x="2994201" y="642503"/>
              </a:cubicBezTo>
              <a:cubicBezTo>
                <a:pt x="2994201" y="642503"/>
                <a:pt x="2990459" y="647174"/>
                <a:pt x="2986716" y="651846"/>
              </a:cubicBezTo>
              <a:cubicBezTo>
                <a:pt x="2986716" y="653714"/>
                <a:pt x="2985780" y="654649"/>
                <a:pt x="2984844" y="655583"/>
              </a:cubicBezTo>
              <a:cubicBezTo>
                <a:pt x="2984844" y="652780"/>
                <a:pt x="2983909" y="647174"/>
                <a:pt x="2986716" y="643437"/>
              </a:cubicBezTo>
              <a:cubicBezTo>
                <a:pt x="2990459" y="636897"/>
                <a:pt x="2998879" y="635029"/>
                <a:pt x="2998879" y="635029"/>
              </a:cubicBezTo>
              <a:close/>
              <a:moveTo>
                <a:pt x="3033498" y="635029"/>
              </a:moveTo>
              <a:cubicBezTo>
                <a:pt x="2986716" y="678940"/>
                <a:pt x="2994201" y="744340"/>
                <a:pt x="2994201" y="744340"/>
              </a:cubicBezTo>
              <a:cubicBezTo>
                <a:pt x="2994201" y="744340"/>
                <a:pt x="3062503" y="716312"/>
                <a:pt x="3124255" y="739669"/>
              </a:cubicBezTo>
              <a:cubicBezTo>
                <a:pt x="3100864" y="738735"/>
                <a:pt x="3080280" y="742472"/>
                <a:pt x="3061567" y="748077"/>
              </a:cubicBezTo>
              <a:cubicBezTo>
                <a:pt x="3069053" y="756486"/>
                <a:pt x="3071859" y="767698"/>
                <a:pt x="3071859" y="767698"/>
              </a:cubicBezTo>
              <a:cubicBezTo>
                <a:pt x="3071859" y="767698"/>
                <a:pt x="3054082" y="773303"/>
                <a:pt x="3040048" y="764895"/>
              </a:cubicBezTo>
              <a:cubicBezTo>
                <a:pt x="3038176" y="763960"/>
                <a:pt x="3035369" y="762092"/>
                <a:pt x="3033498" y="760223"/>
              </a:cubicBezTo>
              <a:cubicBezTo>
                <a:pt x="3009171" y="772369"/>
                <a:pt x="2993265" y="788252"/>
                <a:pt x="2986716" y="800398"/>
              </a:cubicBezTo>
              <a:cubicBezTo>
                <a:pt x="2975488" y="824689"/>
                <a:pt x="3007300" y="940541"/>
                <a:pt x="3007300" y="940541"/>
              </a:cubicBezTo>
              <a:lnTo>
                <a:pt x="2910929" y="940541"/>
              </a:lnTo>
              <a:cubicBezTo>
                <a:pt x="2910929" y="940541"/>
                <a:pt x="2943677" y="821886"/>
                <a:pt x="2940870" y="800398"/>
              </a:cubicBezTo>
              <a:cubicBezTo>
                <a:pt x="2939934" y="789653"/>
                <a:pt x="2933852" y="770500"/>
                <a:pt x="2917946" y="754267"/>
              </a:cubicBezTo>
              <a:lnTo>
                <a:pt x="2892892" y="737930"/>
              </a:lnTo>
              <a:lnTo>
                <a:pt x="2885667" y="741537"/>
              </a:lnTo>
              <a:cubicBezTo>
                <a:pt x="2872567" y="749012"/>
                <a:pt x="2864146" y="757420"/>
                <a:pt x="2864146" y="757420"/>
              </a:cubicBezTo>
              <a:cubicBezTo>
                <a:pt x="2864146" y="757420"/>
                <a:pt x="2875374" y="753683"/>
                <a:pt x="2888473" y="747143"/>
              </a:cubicBezTo>
              <a:cubicBezTo>
                <a:pt x="2890345" y="745275"/>
                <a:pt x="2893151" y="743406"/>
                <a:pt x="2895023" y="742472"/>
              </a:cubicBezTo>
              <a:cubicBezTo>
                <a:pt x="2893151" y="748077"/>
                <a:pt x="2888473" y="759289"/>
                <a:pt x="2878182" y="764895"/>
              </a:cubicBezTo>
              <a:cubicBezTo>
                <a:pt x="2865083" y="773303"/>
                <a:pt x="2847305" y="767698"/>
                <a:pt x="2847305" y="767698"/>
              </a:cubicBezTo>
              <a:cubicBezTo>
                <a:pt x="2847305" y="767698"/>
                <a:pt x="2851048" y="749012"/>
                <a:pt x="2865083" y="741537"/>
              </a:cubicBezTo>
              <a:cubicBezTo>
                <a:pt x="2869761" y="738735"/>
                <a:pt x="2875141" y="737567"/>
                <a:pt x="2880170" y="737216"/>
              </a:cubicBezTo>
              <a:lnTo>
                <a:pt x="2892660" y="737778"/>
              </a:lnTo>
              <a:lnTo>
                <a:pt x="2886135" y="733523"/>
              </a:lnTo>
              <a:cubicBezTo>
                <a:pt x="2872685" y="728282"/>
                <a:pt x="2856194" y="725188"/>
                <a:pt x="2836078" y="725655"/>
              </a:cubicBezTo>
              <a:cubicBezTo>
                <a:pt x="2876310" y="710706"/>
                <a:pt x="2920285" y="728457"/>
                <a:pt x="2920285" y="728457"/>
              </a:cubicBezTo>
              <a:cubicBezTo>
                <a:pt x="2920285" y="728457"/>
                <a:pt x="2924028" y="686414"/>
                <a:pt x="2894087" y="658386"/>
              </a:cubicBezTo>
              <a:cubicBezTo>
                <a:pt x="2926834" y="677072"/>
                <a:pt x="2944612" y="724720"/>
                <a:pt x="2953033" y="757420"/>
              </a:cubicBezTo>
              <a:cubicBezTo>
                <a:pt x="2968003" y="711640"/>
                <a:pt x="2993265" y="659320"/>
                <a:pt x="3033498" y="635029"/>
              </a:cubicBezTo>
              <a:close/>
              <a:moveTo>
                <a:pt x="3303150" y="635029"/>
              </a:moveTo>
              <a:cubicBezTo>
                <a:pt x="3303150" y="635029"/>
                <a:pt x="3311571" y="636897"/>
                <a:pt x="3315314" y="643437"/>
              </a:cubicBezTo>
              <a:cubicBezTo>
                <a:pt x="3317185" y="647174"/>
                <a:pt x="3317185" y="652780"/>
                <a:pt x="3316249" y="655583"/>
              </a:cubicBezTo>
              <a:cubicBezTo>
                <a:pt x="3316249" y="654649"/>
                <a:pt x="3315314" y="653714"/>
                <a:pt x="3314378" y="651846"/>
              </a:cubicBezTo>
              <a:cubicBezTo>
                <a:pt x="3311571" y="647174"/>
                <a:pt x="3307829" y="642503"/>
                <a:pt x="3307829" y="642503"/>
              </a:cubicBezTo>
              <a:cubicBezTo>
                <a:pt x="3307829" y="642503"/>
                <a:pt x="3309700" y="648109"/>
                <a:pt x="3312507" y="653714"/>
              </a:cubicBezTo>
              <a:cubicBezTo>
                <a:pt x="3313442" y="654649"/>
                <a:pt x="3313442" y="655583"/>
                <a:pt x="3314378" y="656517"/>
              </a:cubicBezTo>
              <a:cubicBezTo>
                <a:pt x="3311571" y="655583"/>
                <a:pt x="3306893" y="653714"/>
                <a:pt x="3304086" y="649043"/>
              </a:cubicBezTo>
              <a:cubicBezTo>
                <a:pt x="3301279" y="643437"/>
                <a:pt x="3303150" y="635029"/>
                <a:pt x="3303150" y="635029"/>
              </a:cubicBezTo>
              <a:close/>
              <a:moveTo>
                <a:pt x="3381744" y="635029"/>
              </a:moveTo>
              <a:cubicBezTo>
                <a:pt x="3381744" y="635029"/>
                <a:pt x="3383616" y="643437"/>
                <a:pt x="3379873" y="649043"/>
              </a:cubicBezTo>
              <a:cubicBezTo>
                <a:pt x="3378002" y="653714"/>
                <a:pt x="3372388" y="655583"/>
                <a:pt x="3369581" y="656517"/>
              </a:cubicBezTo>
              <a:cubicBezTo>
                <a:pt x="3370517" y="655583"/>
                <a:pt x="3371452" y="654649"/>
                <a:pt x="3372388" y="653714"/>
              </a:cubicBezTo>
              <a:cubicBezTo>
                <a:pt x="3375195" y="648109"/>
                <a:pt x="3377066" y="642503"/>
                <a:pt x="3377066" y="642503"/>
              </a:cubicBezTo>
              <a:cubicBezTo>
                <a:pt x="3377066" y="642503"/>
                <a:pt x="3373324" y="647174"/>
                <a:pt x="3369581" y="651846"/>
              </a:cubicBezTo>
              <a:cubicBezTo>
                <a:pt x="3369581" y="653714"/>
                <a:pt x="3368645" y="654649"/>
                <a:pt x="3367710" y="655583"/>
              </a:cubicBezTo>
              <a:cubicBezTo>
                <a:pt x="3367710" y="652780"/>
                <a:pt x="3366774" y="647174"/>
                <a:pt x="3369581" y="643437"/>
              </a:cubicBezTo>
              <a:cubicBezTo>
                <a:pt x="3373324" y="636897"/>
                <a:pt x="3381744" y="635029"/>
                <a:pt x="3381744" y="635029"/>
              </a:cubicBezTo>
              <a:close/>
              <a:moveTo>
                <a:pt x="3416363" y="635029"/>
              </a:moveTo>
              <a:cubicBezTo>
                <a:pt x="3369581" y="678940"/>
                <a:pt x="3377066" y="744340"/>
                <a:pt x="3377066" y="744340"/>
              </a:cubicBezTo>
              <a:cubicBezTo>
                <a:pt x="3377066" y="744340"/>
                <a:pt x="3445368" y="716312"/>
                <a:pt x="3507120" y="739669"/>
              </a:cubicBezTo>
              <a:cubicBezTo>
                <a:pt x="3483729" y="738735"/>
                <a:pt x="3463145" y="742472"/>
                <a:pt x="3444432" y="748077"/>
              </a:cubicBezTo>
              <a:cubicBezTo>
                <a:pt x="3451917" y="756486"/>
                <a:pt x="3454724" y="767698"/>
                <a:pt x="3454724" y="767698"/>
              </a:cubicBezTo>
              <a:cubicBezTo>
                <a:pt x="3454724" y="767698"/>
                <a:pt x="3436947" y="773303"/>
                <a:pt x="3422912" y="764895"/>
              </a:cubicBezTo>
              <a:cubicBezTo>
                <a:pt x="3421041" y="763960"/>
                <a:pt x="3418234" y="762092"/>
                <a:pt x="3416363" y="760223"/>
              </a:cubicBezTo>
              <a:cubicBezTo>
                <a:pt x="3392036" y="772369"/>
                <a:pt x="3376130" y="788252"/>
                <a:pt x="3369581" y="800398"/>
              </a:cubicBezTo>
              <a:cubicBezTo>
                <a:pt x="3358353" y="824689"/>
                <a:pt x="3390165" y="940541"/>
                <a:pt x="3390165" y="940541"/>
              </a:cubicBezTo>
              <a:lnTo>
                <a:pt x="3293794" y="940541"/>
              </a:lnTo>
              <a:cubicBezTo>
                <a:pt x="3293794" y="940541"/>
                <a:pt x="3326541" y="821886"/>
                <a:pt x="3323735" y="800398"/>
              </a:cubicBezTo>
              <a:cubicBezTo>
                <a:pt x="3322798" y="789653"/>
                <a:pt x="3316717" y="770500"/>
                <a:pt x="3300811" y="754267"/>
              </a:cubicBezTo>
              <a:lnTo>
                <a:pt x="3275758" y="737930"/>
              </a:lnTo>
              <a:lnTo>
                <a:pt x="3268531" y="741537"/>
              </a:lnTo>
              <a:cubicBezTo>
                <a:pt x="3255432" y="749012"/>
                <a:pt x="3247012" y="757420"/>
                <a:pt x="3247012" y="757420"/>
              </a:cubicBezTo>
              <a:cubicBezTo>
                <a:pt x="3247012" y="757420"/>
                <a:pt x="3258240" y="753683"/>
                <a:pt x="3271338" y="747143"/>
              </a:cubicBezTo>
              <a:cubicBezTo>
                <a:pt x="3273209" y="745275"/>
                <a:pt x="3276017" y="743406"/>
                <a:pt x="3277888" y="742472"/>
              </a:cubicBezTo>
              <a:cubicBezTo>
                <a:pt x="3276017" y="748077"/>
                <a:pt x="3271338" y="759289"/>
                <a:pt x="3261047" y="764895"/>
              </a:cubicBezTo>
              <a:cubicBezTo>
                <a:pt x="3247947" y="773303"/>
                <a:pt x="3230170" y="767698"/>
                <a:pt x="3230170" y="767698"/>
              </a:cubicBezTo>
              <a:cubicBezTo>
                <a:pt x="3230170" y="767698"/>
                <a:pt x="3233913" y="749012"/>
                <a:pt x="3247947" y="741537"/>
              </a:cubicBezTo>
              <a:cubicBezTo>
                <a:pt x="3252625" y="738735"/>
                <a:pt x="3258006" y="737567"/>
                <a:pt x="3263034" y="737216"/>
              </a:cubicBezTo>
              <a:lnTo>
                <a:pt x="3275525" y="737778"/>
              </a:lnTo>
              <a:lnTo>
                <a:pt x="3268999" y="733523"/>
              </a:lnTo>
              <a:cubicBezTo>
                <a:pt x="3255550" y="728282"/>
                <a:pt x="3239059" y="725188"/>
                <a:pt x="3218942" y="725655"/>
              </a:cubicBezTo>
              <a:cubicBezTo>
                <a:pt x="3259175" y="710706"/>
                <a:pt x="3303150" y="728457"/>
                <a:pt x="3303150" y="728457"/>
              </a:cubicBezTo>
              <a:cubicBezTo>
                <a:pt x="3303150" y="728457"/>
                <a:pt x="3306893" y="686414"/>
                <a:pt x="3276952" y="658386"/>
              </a:cubicBezTo>
              <a:cubicBezTo>
                <a:pt x="3309700" y="677072"/>
                <a:pt x="3327477" y="724720"/>
                <a:pt x="3335898" y="757420"/>
              </a:cubicBezTo>
              <a:cubicBezTo>
                <a:pt x="3350868" y="711640"/>
                <a:pt x="3376130" y="659320"/>
                <a:pt x="3416363" y="635029"/>
              </a:cubicBezTo>
              <a:close/>
              <a:moveTo>
                <a:pt x="3686014" y="635029"/>
              </a:moveTo>
              <a:cubicBezTo>
                <a:pt x="3686014" y="635029"/>
                <a:pt x="3694435" y="636897"/>
                <a:pt x="3698176" y="643437"/>
              </a:cubicBezTo>
              <a:cubicBezTo>
                <a:pt x="3700046" y="647174"/>
                <a:pt x="3700046" y="652780"/>
                <a:pt x="3699113" y="655583"/>
              </a:cubicBezTo>
              <a:cubicBezTo>
                <a:pt x="3699113" y="654649"/>
                <a:pt x="3698176" y="653714"/>
                <a:pt x="3697242" y="651846"/>
              </a:cubicBezTo>
              <a:cubicBezTo>
                <a:pt x="3694435" y="647174"/>
                <a:pt x="3690692" y="642503"/>
                <a:pt x="3690692" y="642503"/>
              </a:cubicBezTo>
              <a:cubicBezTo>
                <a:pt x="3690692" y="642503"/>
                <a:pt x="3692564" y="648109"/>
                <a:pt x="3695372" y="653714"/>
              </a:cubicBezTo>
              <a:cubicBezTo>
                <a:pt x="3696306" y="654649"/>
                <a:pt x="3696306" y="655583"/>
                <a:pt x="3697242" y="656517"/>
              </a:cubicBezTo>
              <a:cubicBezTo>
                <a:pt x="3694435" y="655583"/>
                <a:pt x="3689754" y="653714"/>
                <a:pt x="3686951" y="649043"/>
              </a:cubicBezTo>
              <a:cubicBezTo>
                <a:pt x="3684144" y="643437"/>
                <a:pt x="3686014" y="635029"/>
                <a:pt x="3686014" y="635029"/>
              </a:cubicBezTo>
              <a:close/>
              <a:moveTo>
                <a:pt x="3764604" y="635029"/>
              </a:moveTo>
              <a:cubicBezTo>
                <a:pt x="3764604" y="635029"/>
                <a:pt x="3766480" y="643437"/>
                <a:pt x="3762734" y="649043"/>
              </a:cubicBezTo>
              <a:cubicBezTo>
                <a:pt x="3760863" y="653714"/>
                <a:pt x="3755252" y="655583"/>
                <a:pt x="3752442" y="656517"/>
              </a:cubicBezTo>
              <a:cubicBezTo>
                <a:pt x="3753382" y="655583"/>
                <a:pt x="3754313" y="654649"/>
                <a:pt x="3755252" y="653714"/>
              </a:cubicBezTo>
              <a:cubicBezTo>
                <a:pt x="3758060" y="648109"/>
                <a:pt x="3759930" y="642503"/>
                <a:pt x="3759930" y="642503"/>
              </a:cubicBezTo>
              <a:cubicBezTo>
                <a:pt x="3759930" y="642503"/>
                <a:pt x="3756183" y="647174"/>
                <a:pt x="3752442" y="651846"/>
              </a:cubicBezTo>
              <a:cubicBezTo>
                <a:pt x="3752442" y="653714"/>
                <a:pt x="3751510" y="654649"/>
                <a:pt x="3750572" y="655583"/>
              </a:cubicBezTo>
              <a:cubicBezTo>
                <a:pt x="3750572" y="652780"/>
                <a:pt x="3749639" y="647174"/>
                <a:pt x="3752442" y="643437"/>
              </a:cubicBezTo>
              <a:cubicBezTo>
                <a:pt x="3756183" y="636897"/>
                <a:pt x="3764604" y="635029"/>
                <a:pt x="3764604" y="635029"/>
              </a:cubicBezTo>
              <a:close/>
              <a:moveTo>
                <a:pt x="3799228" y="635029"/>
              </a:moveTo>
              <a:cubicBezTo>
                <a:pt x="3752442" y="678940"/>
                <a:pt x="3759930" y="744340"/>
                <a:pt x="3759930" y="744340"/>
              </a:cubicBezTo>
              <a:cubicBezTo>
                <a:pt x="3759930" y="744340"/>
                <a:pt x="3828232" y="716312"/>
                <a:pt x="3889984" y="739669"/>
              </a:cubicBezTo>
              <a:cubicBezTo>
                <a:pt x="3866594" y="738735"/>
                <a:pt x="3846010" y="742472"/>
                <a:pt x="3827292" y="748077"/>
              </a:cubicBezTo>
              <a:cubicBezTo>
                <a:pt x="3834782" y="756486"/>
                <a:pt x="3837589" y="767698"/>
                <a:pt x="3837589" y="767698"/>
              </a:cubicBezTo>
              <a:cubicBezTo>
                <a:pt x="3837589" y="767698"/>
                <a:pt x="3819810" y="773303"/>
                <a:pt x="3805777" y="764895"/>
              </a:cubicBezTo>
              <a:cubicBezTo>
                <a:pt x="3803906" y="763960"/>
                <a:pt x="3801097" y="762092"/>
                <a:pt x="3799228" y="760223"/>
              </a:cubicBezTo>
              <a:cubicBezTo>
                <a:pt x="3774901" y="772369"/>
                <a:pt x="3758992" y="788252"/>
                <a:pt x="3752442" y="800398"/>
              </a:cubicBezTo>
              <a:cubicBezTo>
                <a:pt x="3741218" y="824689"/>
                <a:pt x="3773025" y="940541"/>
                <a:pt x="3773025" y="940541"/>
              </a:cubicBezTo>
              <a:lnTo>
                <a:pt x="3676654" y="940541"/>
              </a:lnTo>
              <a:cubicBezTo>
                <a:pt x="3676654" y="940541"/>
                <a:pt x="3709406" y="821886"/>
                <a:pt x="3706597" y="800398"/>
              </a:cubicBezTo>
              <a:cubicBezTo>
                <a:pt x="3705663" y="789653"/>
                <a:pt x="3699582" y="770500"/>
                <a:pt x="3683675" y="754267"/>
              </a:cubicBezTo>
              <a:lnTo>
                <a:pt x="3658622" y="737930"/>
              </a:lnTo>
              <a:lnTo>
                <a:pt x="3651396" y="741537"/>
              </a:lnTo>
              <a:cubicBezTo>
                <a:pt x="3638297" y="749012"/>
                <a:pt x="3629876" y="757420"/>
                <a:pt x="3629876" y="757420"/>
              </a:cubicBezTo>
              <a:cubicBezTo>
                <a:pt x="3629876" y="757420"/>
                <a:pt x="3641099" y="753683"/>
                <a:pt x="3654201" y="747143"/>
              </a:cubicBezTo>
              <a:cubicBezTo>
                <a:pt x="3656071" y="745275"/>
                <a:pt x="3658881" y="743406"/>
                <a:pt x="3660751" y="742472"/>
              </a:cubicBezTo>
              <a:cubicBezTo>
                <a:pt x="3658881" y="748077"/>
                <a:pt x="3654201" y="759289"/>
                <a:pt x="3643909" y="764895"/>
              </a:cubicBezTo>
              <a:cubicBezTo>
                <a:pt x="3630808" y="773303"/>
                <a:pt x="3613035" y="767698"/>
                <a:pt x="3613035" y="767698"/>
              </a:cubicBezTo>
              <a:cubicBezTo>
                <a:pt x="3613035" y="767698"/>
                <a:pt x="3616776" y="749012"/>
                <a:pt x="3630808" y="741537"/>
              </a:cubicBezTo>
              <a:cubicBezTo>
                <a:pt x="3635488" y="738735"/>
                <a:pt x="3640869" y="737567"/>
                <a:pt x="3645895" y="737216"/>
              </a:cubicBezTo>
              <a:lnTo>
                <a:pt x="3658390" y="737778"/>
              </a:lnTo>
              <a:lnTo>
                <a:pt x="3651861" y="733523"/>
              </a:lnTo>
              <a:cubicBezTo>
                <a:pt x="3638413" y="728282"/>
                <a:pt x="3621923" y="725188"/>
                <a:pt x="3601807" y="725655"/>
              </a:cubicBezTo>
              <a:cubicBezTo>
                <a:pt x="3642038" y="710706"/>
                <a:pt x="3686014" y="728457"/>
                <a:pt x="3686014" y="728457"/>
              </a:cubicBezTo>
              <a:cubicBezTo>
                <a:pt x="3686014" y="728457"/>
                <a:pt x="3689754" y="686414"/>
                <a:pt x="3659812" y="658386"/>
              </a:cubicBezTo>
              <a:cubicBezTo>
                <a:pt x="3692564" y="677072"/>
                <a:pt x="3710337" y="724720"/>
                <a:pt x="3718758" y="757420"/>
              </a:cubicBezTo>
              <a:cubicBezTo>
                <a:pt x="3733730" y="711640"/>
                <a:pt x="3758992" y="659320"/>
                <a:pt x="3799228" y="635029"/>
              </a:cubicBezTo>
              <a:close/>
              <a:moveTo>
                <a:pt x="279529" y="572431"/>
              </a:moveTo>
              <a:cubicBezTo>
                <a:pt x="279529" y="572431"/>
                <a:pt x="292628" y="585511"/>
                <a:pt x="292628" y="601394"/>
              </a:cubicBezTo>
              <a:cubicBezTo>
                <a:pt x="292628" y="612606"/>
                <a:pt x="286078" y="622883"/>
                <a:pt x="282336" y="627554"/>
              </a:cubicBezTo>
              <a:cubicBezTo>
                <a:pt x="282336" y="624751"/>
                <a:pt x="282336" y="621949"/>
                <a:pt x="282336" y="619146"/>
              </a:cubicBezTo>
              <a:cubicBezTo>
                <a:pt x="282336" y="604197"/>
                <a:pt x="279529" y="592986"/>
                <a:pt x="279529" y="592986"/>
              </a:cubicBezTo>
              <a:cubicBezTo>
                <a:pt x="279529" y="592986"/>
                <a:pt x="276722" y="604197"/>
                <a:pt x="276722" y="619146"/>
              </a:cubicBezTo>
              <a:cubicBezTo>
                <a:pt x="276722" y="621949"/>
                <a:pt x="276722" y="624751"/>
                <a:pt x="276722" y="627554"/>
              </a:cubicBezTo>
              <a:cubicBezTo>
                <a:pt x="272979" y="622883"/>
                <a:pt x="265494" y="612606"/>
                <a:pt x="265494" y="601394"/>
              </a:cubicBezTo>
              <a:cubicBezTo>
                <a:pt x="265494" y="585511"/>
                <a:pt x="279529" y="572431"/>
                <a:pt x="279529" y="572431"/>
              </a:cubicBezTo>
              <a:close/>
              <a:moveTo>
                <a:pt x="662394" y="572431"/>
              </a:moveTo>
              <a:cubicBezTo>
                <a:pt x="662394" y="572431"/>
                <a:pt x="675493" y="585511"/>
                <a:pt x="675493" y="601394"/>
              </a:cubicBezTo>
              <a:cubicBezTo>
                <a:pt x="675493" y="612606"/>
                <a:pt x="668943" y="622883"/>
                <a:pt x="665201" y="627554"/>
              </a:cubicBezTo>
              <a:cubicBezTo>
                <a:pt x="665201" y="624751"/>
                <a:pt x="665201" y="621949"/>
                <a:pt x="665201" y="619146"/>
              </a:cubicBezTo>
              <a:cubicBezTo>
                <a:pt x="665201" y="604197"/>
                <a:pt x="662394" y="592986"/>
                <a:pt x="662394" y="592986"/>
              </a:cubicBezTo>
              <a:cubicBezTo>
                <a:pt x="662394" y="592986"/>
                <a:pt x="659587" y="604197"/>
                <a:pt x="659587" y="619146"/>
              </a:cubicBezTo>
              <a:cubicBezTo>
                <a:pt x="659587" y="621949"/>
                <a:pt x="659587" y="624751"/>
                <a:pt x="659587" y="627554"/>
              </a:cubicBezTo>
              <a:cubicBezTo>
                <a:pt x="655844" y="622883"/>
                <a:pt x="648359" y="612606"/>
                <a:pt x="648359" y="601394"/>
              </a:cubicBezTo>
              <a:cubicBezTo>
                <a:pt x="648359" y="585511"/>
                <a:pt x="662394" y="572431"/>
                <a:pt x="662394" y="572431"/>
              </a:cubicBezTo>
              <a:close/>
              <a:moveTo>
                <a:pt x="1045259" y="572431"/>
              </a:moveTo>
              <a:cubicBezTo>
                <a:pt x="1045259" y="572431"/>
                <a:pt x="1058358" y="585511"/>
                <a:pt x="1058358" y="601394"/>
              </a:cubicBezTo>
              <a:cubicBezTo>
                <a:pt x="1058358" y="612606"/>
                <a:pt x="1051808" y="622883"/>
                <a:pt x="1048066" y="627554"/>
              </a:cubicBezTo>
              <a:cubicBezTo>
                <a:pt x="1048066" y="624751"/>
                <a:pt x="1048066" y="621949"/>
                <a:pt x="1048066" y="619146"/>
              </a:cubicBezTo>
              <a:cubicBezTo>
                <a:pt x="1048066" y="604197"/>
                <a:pt x="1045259" y="592986"/>
                <a:pt x="1045259" y="592986"/>
              </a:cubicBezTo>
              <a:cubicBezTo>
                <a:pt x="1045259" y="592986"/>
                <a:pt x="1042452" y="604197"/>
                <a:pt x="1042452" y="619146"/>
              </a:cubicBezTo>
              <a:cubicBezTo>
                <a:pt x="1042452" y="621949"/>
                <a:pt x="1042452" y="624751"/>
                <a:pt x="1042452" y="627554"/>
              </a:cubicBezTo>
              <a:cubicBezTo>
                <a:pt x="1038709" y="622883"/>
                <a:pt x="1031224" y="612606"/>
                <a:pt x="1031224" y="601394"/>
              </a:cubicBezTo>
              <a:cubicBezTo>
                <a:pt x="1031224" y="585511"/>
                <a:pt x="1045259" y="572431"/>
                <a:pt x="1045259" y="572431"/>
              </a:cubicBezTo>
              <a:close/>
              <a:moveTo>
                <a:pt x="1428124" y="572431"/>
              </a:moveTo>
              <a:cubicBezTo>
                <a:pt x="1428124" y="572431"/>
                <a:pt x="1441223" y="585511"/>
                <a:pt x="1441223" y="601394"/>
              </a:cubicBezTo>
              <a:cubicBezTo>
                <a:pt x="1441223" y="612606"/>
                <a:pt x="1434673" y="622883"/>
                <a:pt x="1430931" y="627554"/>
              </a:cubicBezTo>
              <a:cubicBezTo>
                <a:pt x="1430931" y="624751"/>
                <a:pt x="1430931" y="621949"/>
                <a:pt x="1430931" y="619146"/>
              </a:cubicBezTo>
              <a:cubicBezTo>
                <a:pt x="1430931" y="604197"/>
                <a:pt x="1428124" y="592986"/>
                <a:pt x="1428124" y="592986"/>
              </a:cubicBezTo>
              <a:cubicBezTo>
                <a:pt x="1428124" y="592986"/>
                <a:pt x="1425317" y="604197"/>
                <a:pt x="1425317" y="619146"/>
              </a:cubicBezTo>
              <a:cubicBezTo>
                <a:pt x="1425317" y="621949"/>
                <a:pt x="1425317" y="624751"/>
                <a:pt x="1425317" y="627554"/>
              </a:cubicBezTo>
              <a:cubicBezTo>
                <a:pt x="1421574" y="622883"/>
                <a:pt x="1414089" y="612606"/>
                <a:pt x="1414089" y="601394"/>
              </a:cubicBezTo>
              <a:cubicBezTo>
                <a:pt x="1414089" y="585511"/>
                <a:pt x="1428124" y="572431"/>
                <a:pt x="1428124" y="572431"/>
              </a:cubicBezTo>
              <a:close/>
              <a:moveTo>
                <a:pt x="1810988" y="572431"/>
              </a:moveTo>
              <a:cubicBezTo>
                <a:pt x="1810988" y="572431"/>
                <a:pt x="1824087" y="585511"/>
                <a:pt x="1824087" y="601394"/>
              </a:cubicBezTo>
              <a:cubicBezTo>
                <a:pt x="1824087" y="612606"/>
                <a:pt x="1817537" y="622883"/>
                <a:pt x="1813795" y="627554"/>
              </a:cubicBezTo>
              <a:cubicBezTo>
                <a:pt x="1813795" y="624751"/>
                <a:pt x="1813795" y="621949"/>
                <a:pt x="1813795" y="619146"/>
              </a:cubicBezTo>
              <a:cubicBezTo>
                <a:pt x="1813795" y="604197"/>
                <a:pt x="1810988" y="592986"/>
                <a:pt x="1810988" y="592986"/>
              </a:cubicBezTo>
              <a:cubicBezTo>
                <a:pt x="1810988" y="592986"/>
                <a:pt x="1808181" y="604197"/>
                <a:pt x="1808181" y="619146"/>
              </a:cubicBezTo>
              <a:cubicBezTo>
                <a:pt x="1808181" y="621949"/>
                <a:pt x="1808181" y="624751"/>
                <a:pt x="1808181" y="627554"/>
              </a:cubicBezTo>
              <a:cubicBezTo>
                <a:pt x="1804438" y="622883"/>
                <a:pt x="1796953" y="612606"/>
                <a:pt x="1796953" y="601394"/>
              </a:cubicBezTo>
              <a:cubicBezTo>
                <a:pt x="1796953" y="585511"/>
                <a:pt x="1810988" y="572431"/>
                <a:pt x="1810988" y="572431"/>
              </a:cubicBezTo>
              <a:close/>
              <a:moveTo>
                <a:pt x="2193853" y="572431"/>
              </a:moveTo>
              <a:cubicBezTo>
                <a:pt x="2193853" y="572431"/>
                <a:pt x="2206952" y="585511"/>
                <a:pt x="2206952" y="601394"/>
              </a:cubicBezTo>
              <a:cubicBezTo>
                <a:pt x="2206952" y="612606"/>
                <a:pt x="2200402" y="622883"/>
                <a:pt x="2196660" y="627554"/>
              </a:cubicBezTo>
              <a:cubicBezTo>
                <a:pt x="2196660" y="624751"/>
                <a:pt x="2196660" y="621949"/>
                <a:pt x="2196660" y="619146"/>
              </a:cubicBezTo>
              <a:cubicBezTo>
                <a:pt x="2196660" y="604197"/>
                <a:pt x="2193853" y="592986"/>
                <a:pt x="2193853" y="592986"/>
              </a:cubicBezTo>
              <a:cubicBezTo>
                <a:pt x="2193853" y="592986"/>
                <a:pt x="2191046" y="604197"/>
                <a:pt x="2191046" y="619146"/>
              </a:cubicBezTo>
              <a:cubicBezTo>
                <a:pt x="2191046" y="621949"/>
                <a:pt x="2191046" y="624751"/>
                <a:pt x="2191046" y="627554"/>
              </a:cubicBezTo>
              <a:cubicBezTo>
                <a:pt x="2187303" y="622883"/>
                <a:pt x="2179818" y="612606"/>
                <a:pt x="2179818" y="601394"/>
              </a:cubicBezTo>
              <a:cubicBezTo>
                <a:pt x="2179818" y="585511"/>
                <a:pt x="2193853" y="572431"/>
                <a:pt x="2193853" y="572431"/>
              </a:cubicBezTo>
              <a:close/>
              <a:moveTo>
                <a:pt x="2576717" y="572431"/>
              </a:moveTo>
              <a:cubicBezTo>
                <a:pt x="2576717" y="572431"/>
                <a:pt x="2589816" y="585511"/>
                <a:pt x="2589816" y="601394"/>
              </a:cubicBezTo>
              <a:cubicBezTo>
                <a:pt x="2589816" y="612606"/>
                <a:pt x="2583267" y="622883"/>
                <a:pt x="2579524" y="627554"/>
              </a:cubicBezTo>
              <a:cubicBezTo>
                <a:pt x="2579524" y="624751"/>
                <a:pt x="2579524" y="621949"/>
                <a:pt x="2579524" y="619146"/>
              </a:cubicBezTo>
              <a:cubicBezTo>
                <a:pt x="2579524" y="604197"/>
                <a:pt x="2576717" y="592986"/>
                <a:pt x="2576717" y="592986"/>
              </a:cubicBezTo>
              <a:cubicBezTo>
                <a:pt x="2576717" y="592986"/>
                <a:pt x="2573911" y="604197"/>
                <a:pt x="2573911" y="619146"/>
              </a:cubicBezTo>
              <a:cubicBezTo>
                <a:pt x="2573911" y="621949"/>
                <a:pt x="2573911" y="624751"/>
                <a:pt x="2573911" y="627554"/>
              </a:cubicBezTo>
              <a:cubicBezTo>
                <a:pt x="2570168" y="622883"/>
                <a:pt x="2562683" y="612606"/>
                <a:pt x="2562683" y="601394"/>
              </a:cubicBezTo>
              <a:cubicBezTo>
                <a:pt x="2562683" y="585511"/>
                <a:pt x="2576717" y="572431"/>
                <a:pt x="2576717" y="572431"/>
              </a:cubicBezTo>
              <a:close/>
              <a:moveTo>
                <a:pt x="2959582" y="572431"/>
              </a:moveTo>
              <a:cubicBezTo>
                <a:pt x="2959582" y="572431"/>
                <a:pt x="2972681" y="585511"/>
                <a:pt x="2972681" y="601394"/>
              </a:cubicBezTo>
              <a:cubicBezTo>
                <a:pt x="2972681" y="612606"/>
                <a:pt x="2966132" y="622883"/>
                <a:pt x="2962389" y="627554"/>
              </a:cubicBezTo>
              <a:cubicBezTo>
                <a:pt x="2962389" y="624751"/>
                <a:pt x="2962389" y="621949"/>
                <a:pt x="2962389" y="619146"/>
              </a:cubicBezTo>
              <a:cubicBezTo>
                <a:pt x="2962389" y="604197"/>
                <a:pt x="2959582" y="592986"/>
                <a:pt x="2959582" y="592986"/>
              </a:cubicBezTo>
              <a:cubicBezTo>
                <a:pt x="2959582" y="592986"/>
                <a:pt x="2956776" y="604197"/>
                <a:pt x="2956776" y="619146"/>
              </a:cubicBezTo>
              <a:cubicBezTo>
                <a:pt x="2956776" y="621949"/>
                <a:pt x="2956776" y="624751"/>
                <a:pt x="2956776" y="627554"/>
              </a:cubicBezTo>
              <a:cubicBezTo>
                <a:pt x="2953033" y="622883"/>
                <a:pt x="2945548" y="612606"/>
                <a:pt x="2945548" y="601394"/>
              </a:cubicBezTo>
              <a:cubicBezTo>
                <a:pt x="2945548" y="585511"/>
                <a:pt x="2959582" y="572431"/>
                <a:pt x="2959582" y="572431"/>
              </a:cubicBezTo>
              <a:close/>
              <a:moveTo>
                <a:pt x="3342447" y="572431"/>
              </a:moveTo>
              <a:cubicBezTo>
                <a:pt x="3342447" y="572431"/>
                <a:pt x="3355546" y="585511"/>
                <a:pt x="3355546" y="601394"/>
              </a:cubicBezTo>
              <a:cubicBezTo>
                <a:pt x="3355546" y="612606"/>
                <a:pt x="3348997" y="622883"/>
                <a:pt x="3345254" y="627554"/>
              </a:cubicBezTo>
              <a:cubicBezTo>
                <a:pt x="3345254" y="624751"/>
                <a:pt x="3345254" y="621949"/>
                <a:pt x="3345254" y="619146"/>
              </a:cubicBezTo>
              <a:cubicBezTo>
                <a:pt x="3345254" y="604197"/>
                <a:pt x="3342447" y="592986"/>
                <a:pt x="3342447" y="592986"/>
              </a:cubicBezTo>
              <a:cubicBezTo>
                <a:pt x="3342447" y="592986"/>
                <a:pt x="3339640" y="604197"/>
                <a:pt x="3339640" y="619146"/>
              </a:cubicBezTo>
              <a:cubicBezTo>
                <a:pt x="3339640" y="621949"/>
                <a:pt x="3339640" y="624751"/>
                <a:pt x="3339640" y="627554"/>
              </a:cubicBezTo>
              <a:cubicBezTo>
                <a:pt x="3335898" y="622883"/>
                <a:pt x="3328413" y="612606"/>
                <a:pt x="3328413" y="601394"/>
              </a:cubicBezTo>
              <a:cubicBezTo>
                <a:pt x="3328413" y="585511"/>
                <a:pt x="3342447" y="572431"/>
                <a:pt x="3342447" y="572431"/>
              </a:cubicBezTo>
              <a:close/>
              <a:moveTo>
                <a:pt x="3725309" y="572431"/>
              </a:moveTo>
              <a:cubicBezTo>
                <a:pt x="3725309" y="572431"/>
                <a:pt x="3738411" y="585511"/>
                <a:pt x="3738411" y="601394"/>
              </a:cubicBezTo>
              <a:cubicBezTo>
                <a:pt x="3738411" y="612606"/>
                <a:pt x="3731859" y="622883"/>
                <a:pt x="3728118" y="627554"/>
              </a:cubicBezTo>
              <a:cubicBezTo>
                <a:pt x="3728118" y="624751"/>
                <a:pt x="3728118" y="621949"/>
                <a:pt x="3728118" y="619146"/>
              </a:cubicBezTo>
              <a:cubicBezTo>
                <a:pt x="3728118" y="604197"/>
                <a:pt x="3725309" y="592986"/>
                <a:pt x="3725309" y="592986"/>
              </a:cubicBezTo>
              <a:cubicBezTo>
                <a:pt x="3725309" y="592986"/>
                <a:pt x="3722505" y="604197"/>
                <a:pt x="3722505" y="619146"/>
              </a:cubicBezTo>
              <a:cubicBezTo>
                <a:pt x="3722505" y="621949"/>
                <a:pt x="3722505" y="624751"/>
                <a:pt x="3722505" y="627554"/>
              </a:cubicBezTo>
              <a:cubicBezTo>
                <a:pt x="3718758" y="622883"/>
                <a:pt x="3711276" y="612606"/>
                <a:pt x="3711276" y="601394"/>
              </a:cubicBezTo>
              <a:cubicBezTo>
                <a:pt x="3711276" y="585511"/>
                <a:pt x="3725309" y="572431"/>
                <a:pt x="3725309" y="572431"/>
              </a:cubicBezTo>
              <a:close/>
              <a:moveTo>
                <a:pt x="192514" y="551877"/>
              </a:moveTo>
              <a:cubicBezTo>
                <a:pt x="192514" y="551877"/>
                <a:pt x="216841" y="557483"/>
                <a:pt x="227133" y="576168"/>
              </a:cubicBezTo>
              <a:cubicBezTo>
                <a:pt x="235554" y="589248"/>
                <a:pt x="233682" y="606066"/>
                <a:pt x="231811" y="613540"/>
              </a:cubicBezTo>
              <a:cubicBezTo>
                <a:pt x="229940" y="610737"/>
                <a:pt x="228068" y="607000"/>
                <a:pt x="226197" y="603263"/>
              </a:cubicBezTo>
              <a:cubicBezTo>
                <a:pt x="216841" y="586446"/>
                <a:pt x="205613" y="575234"/>
                <a:pt x="205613" y="575234"/>
              </a:cubicBezTo>
              <a:cubicBezTo>
                <a:pt x="205613" y="575234"/>
                <a:pt x="210291" y="590183"/>
                <a:pt x="219648" y="607000"/>
              </a:cubicBezTo>
              <a:cubicBezTo>
                <a:pt x="221519" y="610737"/>
                <a:pt x="224326" y="613540"/>
                <a:pt x="226197" y="617277"/>
              </a:cubicBezTo>
              <a:cubicBezTo>
                <a:pt x="218712" y="614474"/>
                <a:pt x="203742" y="607934"/>
                <a:pt x="195321" y="593920"/>
              </a:cubicBezTo>
              <a:cubicBezTo>
                <a:pt x="185029" y="576168"/>
                <a:pt x="192514" y="551877"/>
                <a:pt x="192514" y="551877"/>
              </a:cubicBezTo>
              <a:close/>
              <a:moveTo>
                <a:pt x="366543" y="551877"/>
              </a:moveTo>
              <a:cubicBezTo>
                <a:pt x="366543" y="551877"/>
                <a:pt x="374029" y="576168"/>
                <a:pt x="362801" y="593920"/>
              </a:cubicBezTo>
              <a:cubicBezTo>
                <a:pt x="355316" y="607934"/>
                <a:pt x="340346" y="614474"/>
                <a:pt x="332860" y="617277"/>
              </a:cubicBezTo>
              <a:cubicBezTo>
                <a:pt x="334732" y="613540"/>
                <a:pt x="336603" y="610737"/>
                <a:pt x="339410" y="607000"/>
              </a:cubicBezTo>
              <a:cubicBezTo>
                <a:pt x="348766" y="590183"/>
                <a:pt x="353444" y="575234"/>
                <a:pt x="353444" y="575234"/>
              </a:cubicBezTo>
              <a:cubicBezTo>
                <a:pt x="353444" y="575234"/>
                <a:pt x="342217" y="586446"/>
                <a:pt x="331925" y="603263"/>
              </a:cubicBezTo>
              <a:cubicBezTo>
                <a:pt x="330053" y="607000"/>
                <a:pt x="328182" y="610737"/>
                <a:pt x="327247" y="613540"/>
              </a:cubicBezTo>
              <a:cubicBezTo>
                <a:pt x="325375" y="606066"/>
                <a:pt x="323504" y="589248"/>
                <a:pt x="330989" y="576168"/>
              </a:cubicBezTo>
              <a:cubicBezTo>
                <a:pt x="342217" y="557483"/>
                <a:pt x="366543" y="551877"/>
                <a:pt x="366543" y="551877"/>
              </a:cubicBezTo>
              <a:close/>
              <a:moveTo>
                <a:pt x="575379" y="551877"/>
              </a:moveTo>
              <a:cubicBezTo>
                <a:pt x="575379" y="551877"/>
                <a:pt x="599706" y="557483"/>
                <a:pt x="609998" y="576168"/>
              </a:cubicBezTo>
              <a:cubicBezTo>
                <a:pt x="618418" y="589248"/>
                <a:pt x="616547" y="606066"/>
                <a:pt x="614676" y="613540"/>
              </a:cubicBezTo>
              <a:cubicBezTo>
                <a:pt x="612805" y="610737"/>
                <a:pt x="610933" y="607000"/>
                <a:pt x="609062" y="603263"/>
              </a:cubicBezTo>
              <a:cubicBezTo>
                <a:pt x="599706" y="586446"/>
                <a:pt x="588478" y="575234"/>
                <a:pt x="588478" y="575234"/>
              </a:cubicBezTo>
              <a:cubicBezTo>
                <a:pt x="588478" y="575234"/>
                <a:pt x="593156" y="590183"/>
                <a:pt x="602513" y="607000"/>
              </a:cubicBezTo>
              <a:cubicBezTo>
                <a:pt x="604384" y="610737"/>
                <a:pt x="607191" y="613540"/>
                <a:pt x="609062" y="617277"/>
              </a:cubicBezTo>
              <a:cubicBezTo>
                <a:pt x="601577" y="614474"/>
                <a:pt x="586607" y="607934"/>
                <a:pt x="578186" y="593920"/>
              </a:cubicBezTo>
              <a:cubicBezTo>
                <a:pt x="567894" y="576168"/>
                <a:pt x="575379" y="551877"/>
                <a:pt x="575379" y="551877"/>
              </a:cubicBezTo>
              <a:close/>
              <a:moveTo>
                <a:pt x="749408" y="551877"/>
              </a:moveTo>
              <a:cubicBezTo>
                <a:pt x="749408" y="551877"/>
                <a:pt x="756894" y="576168"/>
                <a:pt x="745666" y="593920"/>
              </a:cubicBezTo>
              <a:cubicBezTo>
                <a:pt x="738181" y="607934"/>
                <a:pt x="723210" y="614474"/>
                <a:pt x="715725" y="617277"/>
              </a:cubicBezTo>
              <a:cubicBezTo>
                <a:pt x="717597" y="613540"/>
                <a:pt x="719468" y="610737"/>
                <a:pt x="722275" y="607000"/>
              </a:cubicBezTo>
              <a:cubicBezTo>
                <a:pt x="731631" y="590183"/>
                <a:pt x="736309" y="575234"/>
                <a:pt x="736309" y="575234"/>
              </a:cubicBezTo>
              <a:cubicBezTo>
                <a:pt x="736309" y="575234"/>
                <a:pt x="725082" y="586446"/>
                <a:pt x="714790" y="603263"/>
              </a:cubicBezTo>
              <a:cubicBezTo>
                <a:pt x="712918" y="607000"/>
                <a:pt x="711047" y="610737"/>
                <a:pt x="710111" y="613540"/>
              </a:cubicBezTo>
              <a:cubicBezTo>
                <a:pt x="708240" y="606066"/>
                <a:pt x="706369" y="589248"/>
                <a:pt x="713854" y="576168"/>
              </a:cubicBezTo>
              <a:cubicBezTo>
                <a:pt x="725082" y="557483"/>
                <a:pt x="749408" y="551877"/>
                <a:pt x="749408" y="551877"/>
              </a:cubicBezTo>
              <a:close/>
              <a:moveTo>
                <a:pt x="958244" y="551877"/>
              </a:moveTo>
              <a:cubicBezTo>
                <a:pt x="958244" y="551877"/>
                <a:pt x="982571" y="557483"/>
                <a:pt x="992863" y="576168"/>
              </a:cubicBezTo>
              <a:cubicBezTo>
                <a:pt x="1001283" y="589248"/>
                <a:pt x="999412" y="606066"/>
                <a:pt x="997541" y="613540"/>
              </a:cubicBezTo>
              <a:cubicBezTo>
                <a:pt x="995670" y="610737"/>
                <a:pt x="993798" y="607000"/>
                <a:pt x="991927" y="603263"/>
              </a:cubicBezTo>
              <a:cubicBezTo>
                <a:pt x="982571" y="586446"/>
                <a:pt x="971343" y="575234"/>
                <a:pt x="971343" y="575234"/>
              </a:cubicBezTo>
              <a:cubicBezTo>
                <a:pt x="971343" y="575234"/>
                <a:pt x="976021" y="590183"/>
                <a:pt x="985378" y="607000"/>
              </a:cubicBezTo>
              <a:cubicBezTo>
                <a:pt x="987249" y="610737"/>
                <a:pt x="990056" y="613540"/>
                <a:pt x="991927" y="617277"/>
              </a:cubicBezTo>
              <a:cubicBezTo>
                <a:pt x="984442" y="614474"/>
                <a:pt x="969472" y="607934"/>
                <a:pt x="961051" y="593920"/>
              </a:cubicBezTo>
              <a:cubicBezTo>
                <a:pt x="950759" y="576168"/>
                <a:pt x="958244" y="551877"/>
                <a:pt x="958244" y="551877"/>
              </a:cubicBezTo>
              <a:close/>
              <a:moveTo>
                <a:pt x="1132273" y="551877"/>
              </a:moveTo>
              <a:cubicBezTo>
                <a:pt x="1132273" y="551877"/>
                <a:pt x="1139759" y="576168"/>
                <a:pt x="1128531" y="593920"/>
              </a:cubicBezTo>
              <a:cubicBezTo>
                <a:pt x="1121046" y="607934"/>
                <a:pt x="1106075" y="614474"/>
                <a:pt x="1098590" y="617277"/>
              </a:cubicBezTo>
              <a:cubicBezTo>
                <a:pt x="1100462" y="613540"/>
                <a:pt x="1102333" y="610737"/>
                <a:pt x="1105140" y="607000"/>
              </a:cubicBezTo>
              <a:cubicBezTo>
                <a:pt x="1114496" y="590183"/>
                <a:pt x="1119174" y="575234"/>
                <a:pt x="1119174" y="575234"/>
              </a:cubicBezTo>
              <a:cubicBezTo>
                <a:pt x="1119174" y="575234"/>
                <a:pt x="1107947" y="586446"/>
                <a:pt x="1097655" y="603263"/>
              </a:cubicBezTo>
              <a:cubicBezTo>
                <a:pt x="1095783" y="607000"/>
                <a:pt x="1093912" y="610737"/>
                <a:pt x="1092976" y="613540"/>
              </a:cubicBezTo>
              <a:cubicBezTo>
                <a:pt x="1091105" y="606066"/>
                <a:pt x="1089234" y="589248"/>
                <a:pt x="1096719" y="576168"/>
              </a:cubicBezTo>
              <a:cubicBezTo>
                <a:pt x="1107947" y="557483"/>
                <a:pt x="1132273" y="551877"/>
                <a:pt x="1132273" y="551877"/>
              </a:cubicBezTo>
              <a:close/>
              <a:moveTo>
                <a:pt x="1341109" y="551877"/>
              </a:moveTo>
              <a:cubicBezTo>
                <a:pt x="1341109" y="551877"/>
                <a:pt x="1365436" y="557483"/>
                <a:pt x="1375728" y="576168"/>
              </a:cubicBezTo>
              <a:cubicBezTo>
                <a:pt x="1384148" y="589248"/>
                <a:pt x="1382277" y="606066"/>
                <a:pt x="1380406" y="613540"/>
              </a:cubicBezTo>
              <a:cubicBezTo>
                <a:pt x="1378535" y="610737"/>
                <a:pt x="1376663" y="607000"/>
                <a:pt x="1374792" y="603263"/>
              </a:cubicBezTo>
              <a:cubicBezTo>
                <a:pt x="1365436" y="586446"/>
                <a:pt x="1354208" y="575234"/>
                <a:pt x="1354208" y="575234"/>
              </a:cubicBezTo>
              <a:cubicBezTo>
                <a:pt x="1354208" y="575234"/>
                <a:pt x="1358886" y="590183"/>
                <a:pt x="1368243" y="607000"/>
              </a:cubicBezTo>
              <a:cubicBezTo>
                <a:pt x="1370114" y="610737"/>
                <a:pt x="1372921" y="613540"/>
                <a:pt x="1374792" y="617277"/>
              </a:cubicBezTo>
              <a:cubicBezTo>
                <a:pt x="1367307" y="614474"/>
                <a:pt x="1352337" y="607934"/>
                <a:pt x="1343916" y="593920"/>
              </a:cubicBezTo>
              <a:cubicBezTo>
                <a:pt x="1333624" y="576168"/>
                <a:pt x="1341109" y="551877"/>
                <a:pt x="1341109" y="551877"/>
              </a:cubicBezTo>
              <a:close/>
              <a:moveTo>
                <a:pt x="1515138" y="551877"/>
              </a:moveTo>
              <a:cubicBezTo>
                <a:pt x="1515138" y="551877"/>
                <a:pt x="1522624" y="576168"/>
                <a:pt x="1511396" y="593920"/>
              </a:cubicBezTo>
              <a:cubicBezTo>
                <a:pt x="1503911" y="607934"/>
                <a:pt x="1488940" y="614474"/>
                <a:pt x="1481455" y="617277"/>
              </a:cubicBezTo>
              <a:cubicBezTo>
                <a:pt x="1483327" y="613540"/>
                <a:pt x="1485198" y="610737"/>
                <a:pt x="1488005" y="607000"/>
              </a:cubicBezTo>
              <a:cubicBezTo>
                <a:pt x="1497361" y="590183"/>
                <a:pt x="1502039" y="575234"/>
                <a:pt x="1502039" y="575234"/>
              </a:cubicBezTo>
              <a:cubicBezTo>
                <a:pt x="1502039" y="575234"/>
                <a:pt x="1490812" y="586446"/>
                <a:pt x="1480520" y="603263"/>
              </a:cubicBezTo>
              <a:cubicBezTo>
                <a:pt x="1478648" y="607000"/>
                <a:pt x="1476777" y="610737"/>
                <a:pt x="1475841" y="613540"/>
              </a:cubicBezTo>
              <a:cubicBezTo>
                <a:pt x="1473970" y="606066"/>
                <a:pt x="1472099" y="589248"/>
                <a:pt x="1479584" y="576168"/>
              </a:cubicBezTo>
              <a:cubicBezTo>
                <a:pt x="1490812" y="557483"/>
                <a:pt x="1515138" y="551877"/>
                <a:pt x="1515138" y="551877"/>
              </a:cubicBezTo>
              <a:close/>
              <a:moveTo>
                <a:pt x="1723973" y="551877"/>
              </a:moveTo>
              <a:cubicBezTo>
                <a:pt x="1723973" y="551877"/>
                <a:pt x="1748300" y="557483"/>
                <a:pt x="1758592" y="576168"/>
              </a:cubicBezTo>
              <a:cubicBezTo>
                <a:pt x="1767012" y="589248"/>
                <a:pt x="1765141" y="606066"/>
                <a:pt x="1763270" y="613540"/>
              </a:cubicBezTo>
              <a:cubicBezTo>
                <a:pt x="1761399" y="610737"/>
                <a:pt x="1759527" y="607000"/>
                <a:pt x="1757656" y="603263"/>
              </a:cubicBezTo>
              <a:cubicBezTo>
                <a:pt x="1748300" y="586446"/>
                <a:pt x="1737072" y="575234"/>
                <a:pt x="1737072" y="575234"/>
              </a:cubicBezTo>
              <a:cubicBezTo>
                <a:pt x="1737072" y="575234"/>
                <a:pt x="1741750" y="590183"/>
                <a:pt x="1751107" y="607000"/>
              </a:cubicBezTo>
              <a:cubicBezTo>
                <a:pt x="1752978" y="610737"/>
                <a:pt x="1755785" y="613540"/>
                <a:pt x="1757656" y="617277"/>
              </a:cubicBezTo>
              <a:cubicBezTo>
                <a:pt x="1750171" y="614474"/>
                <a:pt x="1735201" y="607934"/>
                <a:pt x="1726780" y="593920"/>
              </a:cubicBezTo>
              <a:cubicBezTo>
                <a:pt x="1716488" y="576168"/>
                <a:pt x="1723973" y="551877"/>
                <a:pt x="1723973" y="551877"/>
              </a:cubicBezTo>
              <a:close/>
              <a:moveTo>
                <a:pt x="1898002" y="551877"/>
              </a:moveTo>
              <a:cubicBezTo>
                <a:pt x="1898002" y="551877"/>
                <a:pt x="1905488" y="576168"/>
                <a:pt x="1894260" y="593920"/>
              </a:cubicBezTo>
              <a:cubicBezTo>
                <a:pt x="1886775" y="607934"/>
                <a:pt x="1871804" y="614474"/>
                <a:pt x="1864319" y="617277"/>
              </a:cubicBezTo>
              <a:cubicBezTo>
                <a:pt x="1866191" y="613540"/>
                <a:pt x="1868062" y="610737"/>
                <a:pt x="1870869" y="607000"/>
              </a:cubicBezTo>
              <a:cubicBezTo>
                <a:pt x="1880225" y="590183"/>
                <a:pt x="1884903" y="575234"/>
                <a:pt x="1884903" y="575234"/>
              </a:cubicBezTo>
              <a:cubicBezTo>
                <a:pt x="1884903" y="575234"/>
                <a:pt x="1873676" y="586446"/>
                <a:pt x="1863384" y="603263"/>
              </a:cubicBezTo>
              <a:cubicBezTo>
                <a:pt x="1861512" y="607000"/>
                <a:pt x="1859641" y="610737"/>
                <a:pt x="1858705" y="613540"/>
              </a:cubicBezTo>
              <a:cubicBezTo>
                <a:pt x="1856834" y="606066"/>
                <a:pt x="1854963" y="589248"/>
                <a:pt x="1862448" y="576168"/>
              </a:cubicBezTo>
              <a:cubicBezTo>
                <a:pt x="1873676" y="557483"/>
                <a:pt x="1898002" y="551877"/>
                <a:pt x="1898002" y="551877"/>
              </a:cubicBezTo>
              <a:close/>
              <a:moveTo>
                <a:pt x="2106838" y="551877"/>
              </a:moveTo>
              <a:cubicBezTo>
                <a:pt x="2106838" y="551877"/>
                <a:pt x="2131165" y="557483"/>
                <a:pt x="2141457" y="576168"/>
              </a:cubicBezTo>
              <a:cubicBezTo>
                <a:pt x="2149877" y="589248"/>
                <a:pt x="2148006" y="606066"/>
                <a:pt x="2146135" y="613540"/>
              </a:cubicBezTo>
              <a:cubicBezTo>
                <a:pt x="2144264" y="610737"/>
                <a:pt x="2142392" y="607000"/>
                <a:pt x="2140521" y="603263"/>
              </a:cubicBezTo>
              <a:cubicBezTo>
                <a:pt x="2131165" y="586446"/>
                <a:pt x="2119937" y="575234"/>
                <a:pt x="2119937" y="575234"/>
              </a:cubicBezTo>
              <a:cubicBezTo>
                <a:pt x="2119937" y="575234"/>
                <a:pt x="2124615" y="590183"/>
                <a:pt x="2133972" y="607000"/>
              </a:cubicBezTo>
              <a:cubicBezTo>
                <a:pt x="2135843" y="610737"/>
                <a:pt x="2138650" y="613540"/>
                <a:pt x="2140521" y="617277"/>
              </a:cubicBezTo>
              <a:cubicBezTo>
                <a:pt x="2133036" y="614474"/>
                <a:pt x="2118066" y="607934"/>
                <a:pt x="2109645" y="593920"/>
              </a:cubicBezTo>
              <a:cubicBezTo>
                <a:pt x="2099353" y="576168"/>
                <a:pt x="2106838" y="551877"/>
                <a:pt x="2106838" y="551877"/>
              </a:cubicBezTo>
              <a:close/>
              <a:moveTo>
                <a:pt x="2280867" y="551877"/>
              </a:moveTo>
              <a:cubicBezTo>
                <a:pt x="2280867" y="551877"/>
                <a:pt x="2288353" y="576168"/>
                <a:pt x="2277125" y="593920"/>
              </a:cubicBezTo>
              <a:cubicBezTo>
                <a:pt x="2269640" y="607934"/>
                <a:pt x="2254669" y="614474"/>
                <a:pt x="2247184" y="617277"/>
              </a:cubicBezTo>
              <a:cubicBezTo>
                <a:pt x="2249056" y="613540"/>
                <a:pt x="2250927" y="610737"/>
                <a:pt x="2253734" y="607000"/>
              </a:cubicBezTo>
              <a:cubicBezTo>
                <a:pt x="2263090" y="590183"/>
                <a:pt x="2267768" y="575234"/>
                <a:pt x="2267768" y="575234"/>
              </a:cubicBezTo>
              <a:cubicBezTo>
                <a:pt x="2267768" y="575234"/>
                <a:pt x="2256541" y="586446"/>
                <a:pt x="2246249" y="603263"/>
              </a:cubicBezTo>
              <a:cubicBezTo>
                <a:pt x="2244377" y="607000"/>
                <a:pt x="2242506" y="610737"/>
                <a:pt x="2241570" y="613540"/>
              </a:cubicBezTo>
              <a:cubicBezTo>
                <a:pt x="2239699" y="606066"/>
                <a:pt x="2237828" y="589248"/>
                <a:pt x="2245313" y="576168"/>
              </a:cubicBezTo>
              <a:cubicBezTo>
                <a:pt x="2256541" y="557483"/>
                <a:pt x="2280867" y="551877"/>
                <a:pt x="2280867" y="551877"/>
              </a:cubicBezTo>
              <a:close/>
              <a:moveTo>
                <a:pt x="2489703" y="551877"/>
              </a:moveTo>
              <a:cubicBezTo>
                <a:pt x="2489703" y="551877"/>
                <a:pt x="2514030" y="557483"/>
                <a:pt x="2524322" y="576168"/>
              </a:cubicBezTo>
              <a:cubicBezTo>
                <a:pt x="2532742" y="589248"/>
                <a:pt x="2530871" y="606066"/>
                <a:pt x="2529000" y="613540"/>
              </a:cubicBezTo>
              <a:cubicBezTo>
                <a:pt x="2527129" y="610737"/>
                <a:pt x="2525257" y="607000"/>
                <a:pt x="2523386" y="603263"/>
              </a:cubicBezTo>
              <a:cubicBezTo>
                <a:pt x="2514030" y="586446"/>
                <a:pt x="2502802" y="575234"/>
                <a:pt x="2502802" y="575234"/>
              </a:cubicBezTo>
              <a:cubicBezTo>
                <a:pt x="2502802" y="575234"/>
                <a:pt x="2507480" y="590183"/>
                <a:pt x="2516837" y="607000"/>
              </a:cubicBezTo>
              <a:cubicBezTo>
                <a:pt x="2518708" y="610737"/>
                <a:pt x="2521515" y="613540"/>
                <a:pt x="2523386" y="617277"/>
              </a:cubicBezTo>
              <a:cubicBezTo>
                <a:pt x="2515901" y="614474"/>
                <a:pt x="2500931" y="607934"/>
                <a:pt x="2492510" y="593920"/>
              </a:cubicBezTo>
              <a:cubicBezTo>
                <a:pt x="2482218" y="576168"/>
                <a:pt x="2489703" y="551877"/>
                <a:pt x="2489703" y="551877"/>
              </a:cubicBezTo>
              <a:close/>
              <a:moveTo>
                <a:pt x="2663732" y="551877"/>
              </a:moveTo>
              <a:cubicBezTo>
                <a:pt x="2663732" y="551877"/>
                <a:pt x="2671217" y="576168"/>
                <a:pt x="2659990" y="593920"/>
              </a:cubicBezTo>
              <a:cubicBezTo>
                <a:pt x="2652504" y="607934"/>
                <a:pt x="2637534" y="614474"/>
                <a:pt x="2630049" y="617277"/>
              </a:cubicBezTo>
              <a:cubicBezTo>
                <a:pt x="2631920" y="613540"/>
                <a:pt x="2633791" y="610737"/>
                <a:pt x="2636599" y="607000"/>
              </a:cubicBezTo>
              <a:cubicBezTo>
                <a:pt x="2645955" y="590183"/>
                <a:pt x="2650633" y="575234"/>
                <a:pt x="2650633" y="575234"/>
              </a:cubicBezTo>
              <a:cubicBezTo>
                <a:pt x="2650633" y="575234"/>
                <a:pt x="2639405" y="586446"/>
                <a:pt x="2629113" y="603263"/>
              </a:cubicBezTo>
              <a:cubicBezTo>
                <a:pt x="2627242" y="607000"/>
                <a:pt x="2625371" y="610737"/>
                <a:pt x="2624435" y="613540"/>
              </a:cubicBezTo>
              <a:cubicBezTo>
                <a:pt x="2622564" y="606066"/>
                <a:pt x="2620692" y="589248"/>
                <a:pt x="2628178" y="576168"/>
              </a:cubicBezTo>
              <a:cubicBezTo>
                <a:pt x="2639405" y="557483"/>
                <a:pt x="2663732" y="551877"/>
                <a:pt x="2663732" y="551877"/>
              </a:cubicBezTo>
              <a:close/>
              <a:moveTo>
                <a:pt x="2872567" y="551877"/>
              </a:moveTo>
              <a:cubicBezTo>
                <a:pt x="2872567" y="551877"/>
                <a:pt x="2896894" y="557483"/>
                <a:pt x="2907186" y="576168"/>
              </a:cubicBezTo>
              <a:cubicBezTo>
                <a:pt x="2915607" y="589248"/>
                <a:pt x="2913736" y="606066"/>
                <a:pt x="2911865" y="613540"/>
              </a:cubicBezTo>
              <a:cubicBezTo>
                <a:pt x="2909993" y="610737"/>
                <a:pt x="2908122" y="607000"/>
                <a:pt x="2906250" y="603263"/>
              </a:cubicBezTo>
              <a:cubicBezTo>
                <a:pt x="2896894" y="586446"/>
                <a:pt x="2885667" y="575234"/>
                <a:pt x="2885667" y="575234"/>
              </a:cubicBezTo>
              <a:cubicBezTo>
                <a:pt x="2885667" y="575234"/>
                <a:pt x="2890345" y="590183"/>
                <a:pt x="2899701" y="607000"/>
              </a:cubicBezTo>
              <a:cubicBezTo>
                <a:pt x="2901572" y="610737"/>
                <a:pt x="2904379" y="613540"/>
                <a:pt x="2906250" y="617277"/>
              </a:cubicBezTo>
              <a:cubicBezTo>
                <a:pt x="2898766" y="614474"/>
                <a:pt x="2883795" y="607934"/>
                <a:pt x="2875374" y="593920"/>
              </a:cubicBezTo>
              <a:cubicBezTo>
                <a:pt x="2865083" y="576168"/>
                <a:pt x="2872567" y="551877"/>
                <a:pt x="2872567" y="551877"/>
              </a:cubicBezTo>
              <a:close/>
              <a:moveTo>
                <a:pt x="3046597" y="551877"/>
              </a:moveTo>
              <a:cubicBezTo>
                <a:pt x="3046597" y="551877"/>
                <a:pt x="3054082" y="576168"/>
                <a:pt x="3042854" y="593920"/>
              </a:cubicBezTo>
              <a:cubicBezTo>
                <a:pt x="3035369" y="607934"/>
                <a:pt x="3020399" y="614474"/>
                <a:pt x="3012914" y="617277"/>
              </a:cubicBezTo>
              <a:cubicBezTo>
                <a:pt x="3014785" y="613540"/>
                <a:pt x="3016657" y="610737"/>
                <a:pt x="3019464" y="607000"/>
              </a:cubicBezTo>
              <a:cubicBezTo>
                <a:pt x="3028820" y="590183"/>
                <a:pt x="3033498" y="575234"/>
                <a:pt x="3033498" y="575234"/>
              </a:cubicBezTo>
              <a:cubicBezTo>
                <a:pt x="3033498" y="575234"/>
                <a:pt x="3022270" y="586446"/>
                <a:pt x="3011978" y="603263"/>
              </a:cubicBezTo>
              <a:cubicBezTo>
                <a:pt x="3010107" y="607000"/>
                <a:pt x="3008236" y="610737"/>
                <a:pt x="3007300" y="613540"/>
              </a:cubicBezTo>
              <a:cubicBezTo>
                <a:pt x="3005428" y="606066"/>
                <a:pt x="3003558" y="589248"/>
                <a:pt x="3011043" y="576168"/>
              </a:cubicBezTo>
              <a:cubicBezTo>
                <a:pt x="3022270" y="557483"/>
                <a:pt x="3046597" y="551877"/>
                <a:pt x="3046597" y="551877"/>
              </a:cubicBezTo>
              <a:close/>
              <a:moveTo>
                <a:pt x="3255432" y="551877"/>
              </a:moveTo>
              <a:cubicBezTo>
                <a:pt x="3255432" y="551877"/>
                <a:pt x="3279759" y="557483"/>
                <a:pt x="3290051" y="576168"/>
              </a:cubicBezTo>
              <a:cubicBezTo>
                <a:pt x="3298472" y="589248"/>
                <a:pt x="3296601" y="606066"/>
                <a:pt x="3294730" y="613540"/>
              </a:cubicBezTo>
              <a:cubicBezTo>
                <a:pt x="3292858" y="610737"/>
                <a:pt x="3290987" y="607000"/>
                <a:pt x="3289115" y="603263"/>
              </a:cubicBezTo>
              <a:cubicBezTo>
                <a:pt x="3279759" y="586446"/>
                <a:pt x="3268531" y="575234"/>
                <a:pt x="3268531" y="575234"/>
              </a:cubicBezTo>
              <a:cubicBezTo>
                <a:pt x="3268531" y="575234"/>
                <a:pt x="3273209" y="590183"/>
                <a:pt x="3282566" y="607000"/>
              </a:cubicBezTo>
              <a:cubicBezTo>
                <a:pt x="3284437" y="610737"/>
                <a:pt x="3287245" y="613540"/>
                <a:pt x="3289115" y="617277"/>
              </a:cubicBezTo>
              <a:cubicBezTo>
                <a:pt x="3281630" y="614474"/>
                <a:pt x="3266660" y="607934"/>
                <a:pt x="3258240" y="593920"/>
              </a:cubicBezTo>
              <a:cubicBezTo>
                <a:pt x="3247947" y="576168"/>
                <a:pt x="3255432" y="551877"/>
                <a:pt x="3255432" y="551877"/>
              </a:cubicBezTo>
              <a:close/>
              <a:moveTo>
                <a:pt x="3429462" y="551877"/>
              </a:moveTo>
              <a:cubicBezTo>
                <a:pt x="3429462" y="551877"/>
                <a:pt x="3436947" y="576168"/>
                <a:pt x="3425719" y="593920"/>
              </a:cubicBezTo>
              <a:cubicBezTo>
                <a:pt x="3418234" y="607934"/>
                <a:pt x="3403264" y="614474"/>
                <a:pt x="3395779" y="617277"/>
              </a:cubicBezTo>
              <a:cubicBezTo>
                <a:pt x="3397650" y="613540"/>
                <a:pt x="3399522" y="610737"/>
                <a:pt x="3402329" y="607000"/>
              </a:cubicBezTo>
              <a:cubicBezTo>
                <a:pt x="3411685" y="590183"/>
                <a:pt x="3416363" y="575234"/>
                <a:pt x="3416363" y="575234"/>
              </a:cubicBezTo>
              <a:cubicBezTo>
                <a:pt x="3416363" y="575234"/>
                <a:pt x="3405135" y="586446"/>
                <a:pt x="3394843" y="603263"/>
              </a:cubicBezTo>
              <a:cubicBezTo>
                <a:pt x="3392972" y="607000"/>
                <a:pt x="3391101" y="610737"/>
                <a:pt x="3390165" y="613540"/>
              </a:cubicBezTo>
              <a:cubicBezTo>
                <a:pt x="3388294" y="606066"/>
                <a:pt x="3386423" y="589248"/>
                <a:pt x="3393908" y="576168"/>
              </a:cubicBezTo>
              <a:cubicBezTo>
                <a:pt x="3405135" y="557483"/>
                <a:pt x="3429462" y="551877"/>
                <a:pt x="3429462" y="551877"/>
              </a:cubicBezTo>
              <a:close/>
              <a:moveTo>
                <a:pt x="3638297" y="551877"/>
              </a:moveTo>
              <a:cubicBezTo>
                <a:pt x="3638297" y="551877"/>
                <a:pt x="3662621" y="557483"/>
                <a:pt x="3672913" y="576168"/>
              </a:cubicBezTo>
              <a:cubicBezTo>
                <a:pt x="3681334" y="589248"/>
                <a:pt x="3679463" y="606066"/>
                <a:pt x="3677593" y="613540"/>
              </a:cubicBezTo>
              <a:cubicBezTo>
                <a:pt x="3675723" y="610737"/>
                <a:pt x="3673851" y="607000"/>
                <a:pt x="3671980" y="603263"/>
              </a:cubicBezTo>
              <a:cubicBezTo>
                <a:pt x="3662621" y="586446"/>
                <a:pt x="3651396" y="575234"/>
                <a:pt x="3651396" y="575234"/>
              </a:cubicBezTo>
              <a:cubicBezTo>
                <a:pt x="3651396" y="575234"/>
                <a:pt x="3656071" y="590183"/>
                <a:pt x="3665430" y="607000"/>
              </a:cubicBezTo>
              <a:cubicBezTo>
                <a:pt x="3667302" y="610737"/>
                <a:pt x="3670109" y="613540"/>
                <a:pt x="3671980" y="617277"/>
              </a:cubicBezTo>
              <a:cubicBezTo>
                <a:pt x="3664492" y="614474"/>
                <a:pt x="3649520" y="607934"/>
                <a:pt x="3641099" y="593920"/>
              </a:cubicBezTo>
              <a:cubicBezTo>
                <a:pt x="3630808" y="576168"/>
                <a:pt x="3638297" y="551877"/>
                <a:pt x="3638297" y="551877"/>
              </a:cubicBezTo>
              <a:close/>
              <a:moveTo>
                <a:pt x="3812327" y="551877"/>
              </a:moveTo>
              <a:cubicBezTo>
                <a:pt x="3812327" y="551877"/>
                <a:pt x="3819810" y="576168"/>
                <a:pt x="3808579" y="593920"/>
              </a:cubicBezTo>
              <a:cubicBezTo>
                <a:pt x="3801097" y="607934"/>
                <a:pt x="3786127" y="614474"/>
                <a:pt x="3778644" y="617277"/>
              </a:cubicBezTo>
              <a:cubicBezTo>
                <a:pt x="3780514" y="613540"/>
                <a:pt x="3782385" y="610737"/>
                <a:pt x="3785193" y="607000"/>
              </a:cubicBezTo>
              <a:cubicBezTo>
                <a:pt x="3794547" y="590183"/>
                <a:pt x="3799228" y="575234"/>
                <a:pt x="3799228" y="575234"/>
              </a:cubicBezTo>
              <a:cubicBezTo>
                <a:pt x="3799228" y="575234"/>
                <a:pt x="3787996" y="586446"/>
                <a:pt x="3777704" y="603263"/>
              </a:cubicBezTo>
              <a:cubicBezTo>
                <a:pt x="3775835" y="607000"/>
                <a:pt x="3773964" y="610737"/>
                <a:pt x="3773025" y="613540"/>
              </a:cubicBezTo>
              <a:cubicBezTo>
                <a:pt x="3771154" y="606066"/>
                <a:pt x="3769284" y="589248"/>
                <a:pt x="3776772" y="576168"/>
              </a:cubicBezTo>
              <a:cubicBezTo>
                <a:pt x="3787996" y="557483"/>
                <a:pt x="3812327" y="551877"/>
                <a:pt x="3812327" y="551877"/>
              </a:cubicBezTo>
              <a:close/>
              <a:moveTo>
                <a:pt x="226197" y="321855"/>
              </a:moveTo>
              <a:cubicBezTo>
                <a:pt x="224326" y="324658"/>
                <a:pt x="221519" y="328395"/>
                <a:pt x="219648" y="331198"/>
              </a:cubicBezTo>
              <a:cubicBezTo>
                <a:pt x="210291" y="348015"/>
                <a:pt x="205613" y="363898"/>
                <a:pt x="205613" y="363898"/>
              </a:cubicBezTo>
              <a:cubicBezTo>
                <a:pt x="205613" y="363898"/>
                <a:pt x="216841" y="351752"/>
                <a:pt x="226197" y="334935"/>
              </a:cubicBezTo>
              <a:cubicBezTo>
                <a:pt x="228068" y="332132"/>
                <a:pt x="229940" y="328395"/>
                <a:pt x="231811" y="325592"/>
              </a:cubicBezTo>
              <a:cubicBezTo>
                <a:pt x="233682" y="333066"/>
                <a:pt x="235554" y="348949"/>
                <a:pt x="227133" y="362964"/>
              </a:cubicBezTo>
              <a:cubicBezTo>
                <a:pt x="216841" y="380715"/>
                <a:pt x="192514" y="386321"/>
                <a:pt x="192514" y="386321"/>
              </a:cubicBezTo>
              <a:cubicBezTo>
                <a:pt x="192514" y="386321"/>
                <a:pt x="185029" y="362964"/>
                <a:pt x="195321" y="344278"/>
              </a:cubicBezTo>
              <a:cubicBezTo>
                <a:pt x="203742" y="331198"/>
                <a:pt x="218712" y="324658"/>
                <a:pt x="226197" y="321855"/>
              </a:cubicBezTo>
              <a:close/>
              <a:moveTo>
                <a:pt x="332860" y="321855"/>
              </a:moveTo>
              <a:cubicBezTo>
                <a:pt x="340346" y="324658"/>
                <a:pt x="355316" y="331198"/>
                <a:pt x="362801" y="344278"/>
              </a:cubicBezTo>
              <a:cubicBezTo>
                <a:pt x="374029" y="362964"/>
                <a:pt x="366543" y="387255"/>
                <a:pt x="366543" y="387255"/>
              </a:cubicBezTo>
              <a:cubicBezTo>
                <a:pt x="366543" y="387255"/>
                <a:pt x="342217" y="380715"/>
                <a:pt x="330989" y="362964"/>
              </a:cubicBezTo>
              <a:cubicBezTo>
                <a:pt x="323504" y="348949"/>
                <a:pt x="325375" y="333066"/>
                <a:pt x="327247" y="325592"/>
              </a:cubicBezTo>
              <a:cubicBezTo>
                <a:pt x="328182" y="328395"/>
                <a:pt x="330053" y="332132"/>
                <a:pt x="331925" y="334935"/>
              </a:cubicBezTo>
              <a:cubicBezTo>
                <a:pt x="342217" y="351752"/>
                <a:pt x="353444" y="363898"/>
                <a:pt x="353444" y="363898"/>
              </a:cubicBezTo>
              <a:cubicBezTo>
                <a:pt x="353444" y="363898"/>
                <a:pt x="348766" y="348015"/>
                <a:pt x="339410" y="331198"/>
              </a:cubicBezTo>
              <a:cubicBezTo>
                <a:pt x="336603" y="328395"/>
                <a:pt x="334732" y="324658"/>
                <a:pt x="332860" y="321855"/>
              </a:cubicBezTo>
              <a:close/>
              <a:moveTo>
                <a:pt x="609062" y="321855"/>
              </a:moveTo>
              <a:cubicBezTo>
                <a:pt x="607191" y="324658"/>
                <a:pt x="604384" y="328395"/>
                <a:pt x="602513" y="331198"/>
              </a:cubicBezTo>
              <a:cubicBezTo>
                <a:pt x="593156" y="348015"/>
                <a:pt x="588478" y="363898"/>
                <a:pt x="588478" y="363898"/>
              </a:cubicBezTo>
              <a:cubicBezTo>
                <a:pt x="588478" y="363898"/>
                <a:pt x="599706" y="351752"/>
                <a:pt x="609062" y="334935"/>
              </a:cubicBezTo>
              <a:cubicBezTo>
                <a:pt x="610933" y="332132"/>
                <a:pt x="612805" y="328395"/>
                <a:pt x="614676" y="325592"/>
              </a:cubicBezTo>
              <a:cubicBezTo>
                <a:pt x="616547" y="333066"/>
                <a:pt x="618418" y="348949"/>
                <a:pt x="609998" y="362964"/>
              </a:cubicBezTo>
              <a:cubicBezTo>
                <a:pt x="599706" y="380715"/>
                <a:pt x="575379" y="386321"/>
                <a:pt x="575379" y="386321"/>
              </a:cubicBezTo>
              <a:cubicBezTo>
                <a:pt x="575379" y="386321"/>
                <a:pt x="567894" y="362964"/>
                <a:pt x="578186" y="344278"/>
              </a:cubicBezTo>
              <a:cubicBezTo>
                <a:pt x="586607" y="331198"/>
                <a:pt x="601577" y="324658"/>
                <a:pt x="609062" y="321855"/>
              </a:cubicBezTo>
              <a:close/>
              <a:moveTo>
                <a:pt x="715725" y="321855"/>
              </a:moveTo>
              <a:cubicBezTo>
                <a:pt x="723210" y="324658"/>
                <a:pt x="738181" y="331198"/>
                <a:pt x="745666" y="344278"/>
              </a:cubicBezTo>
              <a:cubicBezTo>
                <a:pt x="756894" y="362964"/>
                <a:pt x="749408" y="387255"/>
                <a:pt x="749408" y="387255"/>
              </a:cubicBezTo>
              <a:cubicBezTo>
                <a:pt x="749408" y="387255"/>
                <a:pt x="725082" y="380715"/>
                <a:pt x="713854" y="362964"/>
              </a:cubicBezTo>
              <a:cubicBezTo>
                <a:pt x="706369" y="348949"/>
                <a:pt x="708240" y="333066"/>
                <a:pt x="710111" y="325592"/>
              </a:cubicBezTo>
              <a:cubicBezTo>
                <a:pt x="711047" y="328395"/>
                <a:pt x="712918" y="332132"/>
                <a:pt x="714790" y="334935"/>
              </a:cubicBezTo>
              <a:cubicBezTo>
                <a:pt x="725082" y="351752"/>
                <a:pt x="736309" y="363898"/>
                <a:pt x="736309" y="363898"/>
              </a:cubicBezTo>
              <a:cubicBezTo>
                <a:pt x="736309" y="363898"/>
                <a:pt x="731631" y="348015"/>
                <a:pt x="722275" y="331198"/>
              </a:cubicBezTo>
              <a:cubicBezTo>
                <a:pt x="719468" y="328395"/>
                <a:pt x="717597" y="324658"/>
                <a:pt x="715725" y="321855"/>
              </a:cubicBezTo>
              <a:close/>
              <a:moveTo>
                <a:pt x="991927" y="321855"/>
              </a:moveTo>
              <a:cubicBezTo>
                <a:pt x="990056" y="324658"/>
                <a:pt x="987249" y="328395"/>
                <a:pt x="985378" y="331198"/>
              </a:cubicBezTo>
              <a:cubicBezTo>
                <a:pt x="976021" y="348015"/>
                <a:pt x="971343" y="363898"/>
                <a:pt x="971343" y="363898"/>
              </a:cubicBezTo>
              <a:cubicBezTo>
                <a:pt x="971343" y="363898"/>
                <a:pt x="982571" y="351752"/>
                <a:pt x="991927" y="334935"/>
              </a:cubicBezTo>
              <a:cubicBezTo>
                <a:pt x="993798" y="332132"/>
                <a:pt x="995670" y="328395"/>
                <a:pt x="997541" y="325592"/>
              </a:cubicBezTo>
              <a:cubicBezTo>
                <a:pt x="999412" y="333066"/>
                <a:pt x="1001283" y="348949"/>
                <a:pt x="992863" y="362964"/>
              </a:cubicBezTo>
              <a:cubicBezTo>
                <a:pt x="982571" y="380715"/>
                <a:pt x="958244" y="386321"/>
                <a:pt x="958244" y="386321"/>
              </a:cubicBezTo>
              <a:cubicBezTo>
                <a:pt x="958244" y="386321"/>
                <a:pt x="950759" y="362964"/>
                <a:pt x="961051" y="344278"/>
              </a:cubicBezTo>
              <a:cubicBezTo>
                <a:pt x="969472" y="331198"/>
                <a:pt x="984442" y="324658"/>
                <a:pt x="991927" y="321855"/>
              </a:cubicBezTo>
              <a:close/>
              <a:moveTo>
                <a:pt x="1098590" y="321855"/>
              </a:moveTo>
              <a:cubicBezTo>
                <a:pt x="1106075" y="324658"/>
                <a:pt x="1121046" y="331198"/>
                <a:pt x="1128531" y="344278"/>
              </a:cubicBezTo>
              <a:cubicBezTo>
                <a:pt x="1139759" y="362964"/>
                <a:pt x="1132273" y="387255"/>
                <a:pt x="1132273" y="387255"/>
              </a:cubicBezTo>
              <a:cubicBezTo>
                <a:pt x="1132273" y="387255"/>
                <a:pt x="1107947" y="380715"/>
                <a:pt x="1096719" y="362964"/>
              </a:cubicBezTo>
              <a:cubicBezTo>
                <a:pt x="1089234" y="348949"/>
                <a:pt x="1091105" y="333066"/>
                <a:pt x="1092976" y="325592"/>
              </a:cubicBezTo>
              <a:cubicBezTo>
                <a:pt x="1093912" y="328395"/>
                <a:pt x="1095783" y="332132"/>
                <a:pt x="1097655" y="334935"/>
              </a:cubicBezTo>
              <a:cubicBezTo>
                <a:pt x="1107947" y="351752"/>
                <a:pt x="1119174" y="363898"/>
                <a:pt x="1119174" y="363898"/>
              </a:cubicBezTo>
              <a:cubicBezTo>
                <a:pt x="1119174" y="363898"/>
                <a:pt x="1114496" y="348015"/>
                <a:pt x="1105140" y="331198"/>
              </a:cubicBezTo>
              <a:cubicBezTo>
                <a:pt x="1102333" y="328395"/>
                <a:pt x="1100462" y="324658"/>
                <a:pt x="1098590" y="321855"/>
              </a:cubicBezTo>
              <a:close/>
              <a:moveTo>
                <a:pt x="1374792" y="321855"/>
              </a:moveTo>
              <a:cubicBezTo>
                <a:pt x="1372921" y="324658"/>
                <a:pt x="1370114" y="328395"/>
                <a:pt x="1368243" y="331198"/>
              </a:cubicBezTo>
              <a:cubicBezTo>
                <a:pt x="1358886" y="348015"/>
                <a:pt x="1354208" y="363898"/>
                <a:pt x="1354208" y="363898"/>
              </a:cubicBezTo>
              <a:cubicBezTo>
                <a:pt x="1354208" y="363898"/>
                <a:pt x="1365436" y="351752"/>
                <a:pt x="1374792" y="334935"/>
              </a:cubicBezTo>
              <a:cubicBezTo>
                <a:pt x="1376663" y="332132"/>
                <a:pt x="1378535" y="328395"/>
                <a:pt x="1380406" y="325592"/>
              </a:cubicBezTo>
              <a:cubicBezTo>
                <a:pt x="1382277" y="333066"/>
                <a:pt x="1384148" y="348949"/>
                <a:pt x="1375728" y="362964"/>
              </a:cubicBezTo>
              <a:cubicBezTo>
                <a:pt x="1365436" y="380715"/>
                <a:pt x="1341109" y="386321"/>
                <a:pt x="1341109" y="386321"/>
              </a:cubicBezTo>
              <a:cubicBezTo>
                <a:pt x="1341109" y="386321"/>
                <a:pt x="1333624" y="362964"/>
                <a:pt x="1343916" y="344278"/>
              </a:cubicBezTo>
              <a:cubicBezTo>
                <a:pt x="1352337" y="331198"/>
                <a:pt x="1367307" y="324658"/>
                <a:pt x="1374792" y="321855"/>
              </a:cubicBezTo>
              <a:close/>
              <a:moveTo>
                <a:pt x="1481455" y="321855"/>
              </a:moveTo>
              <a:cubicBezTo>
                <a:pt x="1488940" y="324658"/>
                <a:pt x="1503911" y="331198"/>
                <a:pt x="1511396" y="344278"/>
              </a:cubicBezTo>
              <a:cubicBezTo>
                <a:pt x="1522624" y="362964"/>
                <a:pt x="1515138" y="387255"/>
                <a:pt x="1515138" y="387255"/>
              </a:cubicBezTo>
              <a:cubicBezTo>
                <a:pt x="1515138" y="387255"/>
                <a:pt x="1490812" y="380715"/>
                <a:pt x="1479584" y="362964"/>
              </a:cubicBezTo>
              <a:cubicBezTo>
                <a:pt x="1472099" y="348949"/>
                <a:pt x="1473970" y="333066"/>
                <a:pt x="1475841" y="325592"/>
              </a:cubicBezTo>
              <a:cubicBezTo>
                <a:pt x="1476777" y="328395"/>
                <a:pt x="1478648" y="332132"/>
                <a:pt x="1480520" y="334935"/>
              </a:cubicBezTo>
              <a:cubicBezTo>
                <a:pt x="1490812" y="351752"/>
                <a:pt x="1502039" y="363898"/>
                <a:pt x="1502039" y="363898"/>
              </a:cubicBezTo>
              <a:cubicBezTo>
                <a:pt x="1502039" y="363898"/>
                <a:pt x="1497361" y="348015"/>
                <a:pt x="1488005" y="331198"/>
              </a:cubicBezTo>
              <a:cubicBezTo>
                <a:pt x="1485198" y="328395"/>
                <a:pt x="1483327" y="324658"/>
                <a:pt x="1481455" y="321855"/>
              </a:cubicBezTo>
              <a:close/>
              <a:moveTo>
                <a:pt x="1757656" y="321855"/>
              </a:moveTo>
              <a:cubicBezTo>
                <a:pt x="1755785" y="324658"/>
                <a:pt x="1752978" y="328395"/>
                <a:pt x="1751107" y="331198"/>
              </a:cubicBezTo>
              <a:cubicBezTo>
                <a:pt x="1741750" y="348015"/>
                <a:pt x="1737072" y="363898"/>
                <a:pt x="1737072" y="363898"/>
              </a:cubicBezTo>
              <a:cubicBezTo>
                <a:pt x="1737072" y="363898"/>
                <a:pt x="1748300" y="351752"/>
                <a:pt x="1757656" y="334935"/>
              </a:cubicBezTo>
              <a:cubicBezTo>
                <a:pt x="1759527" y="332132"/>
                <a:pt x="1761399" y="328395"/>
                <a:pt x="1763270" y="325592"/>
              </a:cubicBezTo>
              <a:cubicBezTo>
                <a:pt x="1765141" y="333066"/>
                <a:pt x="1767012" y="348949"/>
                <a:pt x="1758592" y="362964"/>
              </a:cubicBezTo>
              <a:cubicBezTo>
                <a:pt x="1748300" y="380715"/>
                <a:pt x="1723973" y="386321"/>
                <a:pt x="1723973" y="386321"/>
              </a:cubicBezTo>
              <a:cubicBezTo>
                <a:pt x="1723973" y="386321"/>
                <a:pt x="1716488" y="362964"/>
                <a:pt x="1726780" y="344278"/>
              </a:cubicBezTo>
              <a:cubicBezTo>
                <a:pt x="1735201" y="331198"/>
                <a:pt x="1750171" y="324658"/>
                <a:pt x="1757656" y="321855"/>
              </a:cubicBezTo>
              <a:close/>
              <a:moveTo>
                <a:pt x="1864319" y="321855"/>
              </a:moveTo>
              <a:cubicBezTo>
                <a:pt x="1871804" y="324658"/>
                <a:pt x="1886775" y="331198"/>
                <a:pt x="1894260" y="344278"/>
              </a:cubicBezTo>
              <a:cubicBezTo>
                <a:pt x="1905488" y="362964"/>
                <a:pt x="1898002" y="387255"/>
                <a:pt x="1898002" y="387255"/>
              </a:cubicBezTo>
              <a:cubicBezTo>
                <a:pt x="1898002" y="387255"/>
                <a:pt x="1873676" y="380715"/>
                <a:pt x="1862448" y="362964"/>
              </a:cubicBezTo>
              <a:cubicBezTo>
                <a:pt x="1854963" y="348949"/>
                <a:pt x="1856834" y="333066"/>
                <a:pt x="1858705" y="325592"/>
              </a:cubicBezTo>
              <a:cubicBezTo>
                <a:pt x="1859641" y="328395"/>
                <a:pt x="1861512" y="332132"/>
                <a:pt x="1863384" y="334935"/>
              </a:cubicBezTo>
              <a:cubicBezTo>
                <a:pt x="1873676" y="351752"/>
                <a:pt x="1884903" y="363898"/>
                <a:pt x="1884903" y="363898"/>
              </a:cubicBezTo>
              <a:cubicBezTo>
                <a:pt x="1884903" y="363898"/>
                <a:pt x="1880225" y="348015"/>
                <a:pt x="1870869" y="331198"/>
              </a:cubicBezTo>
              <a:cubicBezTo>
                <a:pt x="1868062" y="328395"/>
                <a:pt x="1866191" y="324658"/>
                <a:pt x="1864319" y="321855"/>
              </a:cubicBezTo>
              <a:close/>
              <a:moveTo>
                <a:pt x="2140521" y="321855"/>
              </a:moveTo>
              <a:cubicBezTo>
                <a:pt x="2138650" y="324658"/>
                <a:pt x="2135843" y="328395"/>
                <a:pt x="2133972" y="331198"/>
              </a:cubicBezTo>
              <a:cubicBezTo>
                <a:pt x="2124615" y="348015"/>
                <a:pt x="2119937" y="363898"/>
                <a:pt x="2119937" y="363898"/>
              </a:cubicBezTo>
              <a:cubicBezTo>
                <a:pt x="2119937" y="363898"/>
                <a:pt x="2131165" y="351752"/>
                <a:pt x="2140521" y="334935"/>
              </a:cubicBezTo>
              <a:cubicBezTo>
                <a:pt x="2142392" y="332132"/>
                <a:pt x="2144264" y="328395"/>
                <a:pt x="2146135" y="325592"/>
              </a:cubicBezTo>
              <a:cubicBezTo>
                <a:pt x="2148006" y="333066"/>
                <a:pt x="2149877" y="348949"/>
                <a:pt x="2141457" y="362964"/>
              </a:cubicBezTo>
              <a:cubicBezTo>
                <a:pt x="2131165" y="380715"/>
                <a:pt x="2106838" y="386321"/>
                <a:pt x="2106838" y="386321"/>
              </a:cubicBezTo>
              <a:cubicBezTo>
                <a:pt x="2106838" y="386321"/>
                <a:pt x="2099353" y="362964"/>
                <a:pt x="2109645" y="344278"/>
              </a:cubicBezTo>
              <a:cubicBezTo>
                <a:pt x="2118066" y="331198"/>
                <a:pt x="2133036" y="324658"/>
                <a:pt x="2140521" y="321855"/>
              </a:cubicBezTo>
              <a:close/>
              <a:moveTo>
                <a:pt x="2247184" y="321855"/>
              </a:moveTo>
              <a:cubicBezTo>
                <a:pt x="2254669" y="324658"/>
                <a:pt x="2269640" y="331198"/>
                <a:pt x="2277125" y="344278"/>
              </a:cubicBezTo>
              <a:cubicBezTo>
                <a:pt x="2288353" y="362964"/>
                <a:pt x="2280867" y="387255"/>
                <a:pt x="2280867" y="387255"/>
              </a:cubicBezTo>
              <a:cubicBezTo>
                <a:pt x="2280867" y="387255"/>
                <a:pt x="2256541" y="380715"/>
                <a:pt x="2245313" y="362964"/>
              </a:cubicBezTo>
              <a:cubicBezTo>
                <a:pt x="2237828" y="348949"/>
                <a:pt x="2239699" y="333066"/>
                <a:pt x="2241570" y="325592"/>
              </a:cubicBezTo>
              <a:cubicBezTo>
                <a:pt x="2242506" y="328395"/>
                <a:pt x="2244377" y="332132"/>
                <a:pt x="2246249" y="334935"/>
              </a:cubicBezTo>
              <a:cubicBezTo>
                <a:pt x="2256541" y="351752"/>
                <a:pt x="2267768" y="363898"/>
                <a:pt x="2267768" y="363898"/>
              </a:cubicBezTo>
              <a:cubicBezTo>
                <a:pt x="2267768" y="363898"/>
                <a:pt x="2263090" y="348015"/>
                <a:pt x="2253734" y="331198"/>
              </a:cubicBezTo>
              <a:cubicBezTo>
                <a:pt x="2250927" y="328395"/>
                <a:pt x="2249056" y="324658"/>
                <a:pt x="2247184" y="321855"/>
              </a:cubicBezTo>
              <a:close/>
              <a:moveTo>
                <a:pt x="2523386" y="321855"/>
              </a:moveTo>
              <a:cubicBezTo>
                <a:pt x="2521515" y="324658"/>
                <a:pt x="2518708" y="328395"/>
                <a:pt x="2516837" y="331198"/>
              </a:cubicBezTo>
              <a:cubicBezTo>
                <a:pt x="2507480" y="348015"/>
                <a:pt x="2502802" y="363898"/>
                <a:pt x="2502802" y="363898"/>
              </a:cubicBezTo>
              <a:cubicBezTo>
                <a:pt x="2502802" y="363898"/>
                <a:pt x="2514030" y="351752"/>
                <a:pt x="2523386" y="334935"/>
              </a:cubicBezTo>
              <a:cubicBezTo>
                <a:pt x="2525257" y="332132"/>
                <a:pt x="2527129" y="328395"/>
                <a:pt x="2529000" y="325592"/>
              </a:cubicBezTo>
              <a:cubicBezTo>
                <a:pt x="2530871" y="333066"/>
                <a:pt x="2532742" y="348949"/>
                <a:pt x="2524322" y="362964"/>
              </a:cubicBezTo>
              <a:cubicBezTo>
                <a:pt x="2514030" y="380715"/>
                <a:pt x="2489703" y="386321"/>
                <a:pt x="2489703" y="386321"/>
              </a:cubicBezTo>
              <a:cubicBezTo>
                <a:pt x="2489703" y="386321"/>
                <a:pt x="2482218" y="362964"/>
                <a:pt x="2492510" y="344278"/>
              </a:cubicBezTo>
              <a:cubicBezTo>
                <a:pt x="2500931" y="331198"/>
                <a:pt x="2515901" y="324658"/>
                <a:pt x="2523386" y="321855"/>
              </a:cubicBezTo>
              <a:close/>
              <a:moveTo>
                <a:pt x="2630049" y="321855"/>
              </a:moveTo>
              <a:cubicBezTo>
                <a:pt x="2637534" y="324658"/>
                <a:pt x="2652503" y="331198"/>
                <a:pt x="2659989" y="344278"/>
              </a:cubicBezTo>
              <a:cubicBezTo>
                <a:pt x="2671217" y="362964"/>
                <a:pt x="2663732" y="387255"/>
                <a:pt x="2663732" y="387255"/>
              </a:cubicBezTo>
              <a:cubicBezTo>
                <a:pt x="2663732" y="387255"/>
                <a:pt x="2639405" y="380715"/>
                <a:pt x="2628177" y="362964"/>
              </a:cubicBezTo>
              <a:cubicBezTo>
                <a:pt x="2620692" y="348949"/>
                <a:pt x="2622563" y="333066"/>
                <a:pt x="2624435" y="325592"/>
              </a:cubicBezTo>
              <a:cubicBezTo>
                <a:pt x="2625370" y="328395"/>
                <a:pt x="2627241" y="332132"/>
                <a:pt x="2629113" y="334935"/>
              </a:cubicBezTo>
              <a:cubicBezTo>
                <a:pt x="2639405" y="351752"/>
                <a:pt x="2650633" y="363898"/>
                <a:pt x="2650633" y="363898"/>
              </a:cubicBezTo>
              <a:cubicBezTo>
                <a:pt x="2650633" y="363898"/>
                <a:pt x="2645955" y="348015"/>
                <a:pt x="2636598" y="331198"/>
              </a:cubicBezTo>
              <a:cubicBezTo>
                <a:pt x="2633791" y="328395"/>
                <a:pt x="2631920" y="324658"/>
                <a:pt x="2630049" y="321855"/>
              </a:cubicBezTo>
              <a:close/>
              <a:moveTo>
                <a:pt x="2906250" y="321855"/>
              </a:moveTo>
              <a:cubicBezTo>
                <a:pt x="2904379" y="324658"/>
                <a:pt x="2901572" y="328395"/>
                <a:pt x="2899700" y="331198"/>
              </a:cubicBezTo>
              <a:cubicBezTo>
                <a:pt x="2890344" y="348015"/>
                <a:pt x="2885666" y="363898"/>
                <a:pt x="2885666" y="363898"/>
              </a:cubicBezTo>
              <a:cubicBezTo>
                <a:pt x="2885666" y="363898"/>
                <a:pt x="2896894" y="351752"/>
                <a:pt x="2906250" y="334935"/>
              </a:cubicBezTo>
              <a:cubicBezTo>
                <a:pt x="2908121" y="332132"/>
                <a:pt x="2909993" y="328395"/>
                <a:pt x="2911864" y="325592"/>
              </a:cubicBezTo>
              <a:cubicBezTo>
                <a:pt x="2913735" y="333066"/>
                <a:pt x="2915606" y="348949"/>
                <a:pt x="2907186" y="362964"/>
              </a:cubicBezTo>
              <a:cubicBezTo>
                <a:pt x="2896894" y="380715"/>
                <a:pt x="2872567" y="386321"/>
                <a:pt x="2872567" y="386321"/>
              </a:cubicBezTo>
              <a:cubicBezTo>
                <a:pt x="2872567" y="386321"/>
                <a:pt x="2865082" y="362964"/>
                <a:pt x="2875374" y="344278"/>
              </a:cubicBezTo>
              <a:cubicBezTo>
                <a:pt x="2883795" y="331198"/>
                <a:pt x="2898765" y="324658"/>
                <a:pt x="2906250" y="321855"/>
              </a:cubicBezTo>
              <a:close/>
              <a:moveTo>
                <a:pt x="3012913" y="321855"/>
              </a:moveTo>
              <a:cubicBezTo>
                <a:pt x="3020398" y="324658"/>
                <a:pt x="3035369" y="331198"/>
                <a:pt x="3042854" y="344278"/>
              </a:cubicBezTo>
              <a:cubicBezTo>
                <a:pt x="3054082" y="362964"/>
                <a:pt x="3046597" y="387255"/>
                <a:pt x="3046597" y="387255"/>
              </a:cubicBezTo>
              <a:cubicBezTo>
                <a:pt x="3046597" y="387255"/>
                <a:pt x="3022270" y="380715"/>
                <a:pt x="3011042" y="362964"/>
              </a:cubicBezTo>
              <a:cubicBezTo>
                <a:pt x="3003556" y="348949"/>
                <a:pt x="3005428" y="333066"/>
                <a:pt x="3007299" y="325592"/>
              </a:cubicBezTo>
              <a:cubicBezTo>
                <a:pt x="3008235" y="328395"/>
                <a:pt x="3010107" y="332132"/>
                <a:pt x="3011977" y="334935"/>
              </a:cubicBezTo>
              <a:cubicBezTo>
                <a:pt x="3022270" y="351752"/>
                <a:pt x="3033498" y="363898"/>
                <a:pt x="3033498" y="363898"/>
              </a:cubicBezTo>
              <a:cubicBezTo>
                <a:pt x="3033498" y="363898"/>
                <a:pt x="3028819" y="348015"/>
                <a:pt x="3019463" y="331198"/>
              </a:cubicBezTo>
              <a:cubicBezTo>
                <a:pt x="3016656" y="328395"/>
                <a:pt x="3014785" y="324658"/>
                <a:pt x="3012913" y="321855"/>
              </a:cubicBezTo>
              <a:close/>
              <a:moveTo>
                <a:pt x="3289115" y="321855"/>
              </a:moveTo>
              <a:cubicBezTo>
                <a:pt x="3287243" y="324658"/>
                <a:pt x="3284437" y="328395"/>
                <a:pt x="3282565" y="331198"/>
              </a:cubicBezTo>
              <a:cubicBezTo>
                <a:pt x="3273209" y="348015"/>
                <a:pt x="3268531" y="363898"/>
                <a:pt x="3268531" y="363898"/>
              </a:cubicBezTo>
              <a:cubicBezTo>
                <a:pt x="3268531" y="363898"/>
                <a:pt x="3279759" y="351752"/>
                <a:pt x="3289115" y="334935"/>
              </a:cubicBezTo>
              <a:cubicBezTo>
                <a:pt x="3290986" y="332132"/>
                <a:pt x="3292858" y="328395"/>
                <a:pt x="3294729" y="325592"/>
              </a:cubicBezTo>
              <a:cubicBezTo>
                <a:pt x="3296600" y="333066"/>
                <a:pt x="3298472" y="348949"/>
                <a:pt x="3290051" y="362964"/>
              </a:cubicBezTo>
              <a:cubicBezTo>
                <a:pt x="3279759" y="380715"/>
                <a:pt x="3255432" y="386321"/>
                <a:pt x="3255432" y="386321"/>
              </a:cubicBezTo>
              <a:cubicBezTo>
                <a:pt x="3255432" y="386321"/>
                <a:pt x="3247947" y="362964"/>
                <a:pt x="3258239" y="344278"/>
              </a:cubicBezTo>
              <a:cubicBezTo>
                <a:pt x="3266660" y="331198"/>
                <a:pt x="3281630" y="324658"/>
                <a:pt x="3289115" y="321855"/>
              </a:cubicBezTo>
              <a:close/>
              <a:moveTo>
                <a:pt x="3395779" y="321855"/>
              </a:moveTo>
              <a:cubicBezTo>
                <a:pt x="3403263" y="324658"/>
                <a:pt x="3418234" y="331198"/>
                <a:pt x="3425719" y="344278"/>
              </a:cubicBezTo>
              <a:cubicBezTo>
                <a:pt x="3436947" y="362964"/>
                <a:pt x="3429462" y="387255"/>
                <a:pt x="3429462" y="387255"/>
              </a:cubicBezTo>
              <a:cubicBezTo>
                <a:pt x="3429462" y="387255"/>
                <a:pt x="3405135" y="380715"/>
                <a:pt x="3393907" y="362964"/>
              </a:cubicBezTo>
              <a:cubicBezTo>
                <a:pt x="3386422" y="348949"/>
                <a:pt x="3388293" y="333066"/>
                <a:pt x="3390164" y="325592"/>
              </a:cubicBezTo>
              <a:cubicBezTo>
                <a:pt x="3391100" y="328395"/>
                <a:pt x="3392972" y="332132"/>
                <a:pt x="3394842" y="334935"/>
              </a:cubicBezTo>
              <a:cubicBezTo>
                <a:pt x="3405135" y="351752"/>
                <a:pt x="3416362" y="363898"/>
                <a:pt x="3416362" y="363898"/>
              </a:cubicBezTo>
              <a:cubicBezTo>
                <a:pt x="3416362" y="363898"/>
                <a:pt x="3411684" y="348015"/>
                <a:pt x="3402328" y="331198"/>
              </a:cubicBezTo>
              <a:cubicBezTo>
                <a:pt x="3399521" y="328395"/>
                <a:pt x="3397650" y="324658"/>
                <a:pt x="3395779" y="321855"/>
              </a:cubicBezTo>
              <a:close/>
              <a:moveTo>
                <a:pt x="3671980" y="321855"/>
              </a:moveTo>
              <a:cubicBezTo>
                <a:pt x="3670108" y="324658"/>
                <a:pt x="3667301" y="328395"/>
                <a:pt x="3665430" y="331198"/>
              </a:cubicBezTo>
              <a:cubicBezTo>
                <a:pt x="3656071" y="348015"/>
                <a:pt x="3651396" y="363898"/>
                <a:pt x="3651396" y="363898"/>
              </a:cubicBezTo>
              <a:cubicBezTo>
                <a:pt x="3651396" y="363898"/>
                <a:pt x="3662621" y="351752"/>
                <a:pt x="3671980" y="334935"/>
              </a:cubicBezTo>
              <a:cubicBezTo>
                <a:pt x="3673851" y="332132"/>
                <a:pt x="3675721" y="328395"/>
                <a:pt x="3677593" y="325592"/>
              </a:cubicBezTo>
              <a:cubicBezTo>
                <a:pt x="3679463" y="333066"/>
                <a:pt x="3681334" y="348949"/>
                <a:pt x="3672913" y="362964"/>
              </a:cubicBezTo>
              <a:cubicBezTo>
                <a:pt x="3662621" y="380715"/>
                <a:pt x="3638296" y="386321"/>
                <a:pt x="3638296" y="386321"/>
              </a:cubicBezTo>
              <a:cubicBezTo>
                <a:pt x="3638296" y="386321"/>
                <a:pt x="3630808" y="362964"/>
                <a:pt x="3641099" y="344278"/>
              </a:cubicBezTo>
              <a:cubicBezTo>
                <a:pt x="3649520" y="331198"/>
                <a:pt x="3664492" y="324658"/>
                <a:pt x="3671980" y="321855"/>
              </a:cubicBezTo>
              <a:close/>
              <a:moveTo>
                <a:pt x="3778642" y="321855"/>
              </a:moveTo>
              <a:cubicBezTo>
                <a:pt x="3786127" y="324658"/>
                <a:pt x="3801097" y="331198"/>
                <a:pt x="3808579" y="344278"/>
              </a:cubicBezTo>
              <a:cubicBezTo>
                <a:pt x="3819810" y="362964"/>
                <a:pt x="3812325" y="387255"/>
                <a:pt x="3812325" y="387255"/>
              </a:cubicBezTo>
              <a:cubicBezTo>
                <a:pt x="3812325" y="387255"/>
                <a:pt x="3787996" y="380715"/>
                <a:pt x="3776772" y="362964"/>
              </a:cubicBezTo>
              <a:cubicBezTo>
                <a:pt x="3769284" y="348949"/>
                <a:pt x="3771154" y="333066"/>
                <a:pt x="3773025" y="325592"/>
              </a:cubicBezTo>
              <a:cubicBezTo>
                <a:pt x="3773964" y="328395"/>
                <a:pt x="3775835" y="332132"/>
                <a:pt x="3777704" y="334935"/>
              </a:cubicBezTo>
              <a:cubicBezTo>
                <a:pt x="3787996" y="351752"/>
                <a:pt x="3799227" y="363898"/>
                <a:pt x="3799227" y="363898"/>
              </a:cubicBezTo>
              <a:cubicBezTo>
                <a:pt x="3799227" y="363898"/>
                <a:pt x="3794547" y="348015"/>
                <a:pt x="3785193" y="331198"/>
              </a:cubicBezTo>
              <a:cubicBezTo>
                <a:pt x="3782385" y="328395"/>
                <a:pt x="3780514" y="324658"/>
                <a:pt x="3778642" y="321855"/>
              </a:cubicBezTo>
              <a:close/>
              <a:moveTo>
                <a:pt x="369350" y="286352"/>
              </a:moveTo>
              <a:cubicBezTo>
                <a:pt x="367479" y="287286"/>
                <a:pt x="366543" y="287286"/>
                <a:pt x="365608" y="288220"/>
              </a:cubicBezTo>
              <a:cubicBezTo>
                <a:pt x="371222" y="290089"/>
                <a:pt x="374964" y="291023"/>
                <a:pt x="374964" y="291023"/>
              </a:cubicBezTo>
              <a:cubicBezTo>
                <a:pt x="374964" y="291023"/>
                <a:pt x="372157" y="289155"/>
                <a:pt x="369350" y="286352"/>
              </a:cubicBezTo>
              <a:close/>
              <a:moveTo>
                <a:pt x="752215" y="286352"/>
              </a:moveTo>
              <a:cubicBezTo>
                <a:pt x="750344" y="287286"/>
                <a:pt x="749408" y="287286"/>
                <a:pt x="748473" y="288220"/>
              </a:cubicBezTo>
              <a:cubicBezTo>
                <a:pt x="754087" y="290089"/>
                <a:pt x="757829" y="291023"/>
                <a:pt x="757829" y="291023"/>
              </a:cubicBezTo>
              <a:cubicBezTo>
                <a:pt x="757829" y="291023"/>
                <a:pt x="755022" y="289155"/>
                <a:pt x="752215" y="286352"/>
              </a:cubicBezTo>
              <a:close/>
              <a:moveTo>
                <a:pt x="1135080" y="286352"/>
              </a:moveTo>
              <a:cubicBezTo>
                <a:pt x="1133209" y="287286"/>
                <a:pt x="1132273" y="287286"/>
                <a:pt x="1131338" y="288220"/>
              </a:cubicBezTo>
              <a:cubicBezTo>
                <a:pt x="1136952" y="290089"/>
                <a:pt x="1140694" y="291023"/>
                <a:pt x="1140694" y="291023"/>
              </a:cubicBezTo>
              <a:cubicBezTo>
                <a:pt x="1140694" y="291023"/>
                <a:pt x="1137887" y="289155"/>
                <a:pt x="1135080" y="286352"/>
              </a:cubicBezTo>
              <a:close/>
              <a:moveTo>
                <a:pt x="1517945" y="286352"/>
              </a:moveTo>
              <a:cubicBezTo>
                <a:pt x="1516074" y="287286"/>
                <a:pt x="1515138" y="287286"/>
                <a:pt x="1514203" y="288220"/>
              </a:cubicBezTo>
              <a:cubicBezTo>
                <a:pt x="1519817" y="290089"/>
                <a:pt x="1523559" y="291023"/>
                <a:pt x="1523559" y="291023"/>
              </a:cubicBezTo>
              <a:cubicBezTo>
                <a:pt x="1523559" y="291023"/>
                <a:pt x="1520752" y="289155"/>
                <a:pt x="1517945" y="286352"/>
              </a:cubicBezTo>
              <a:close/>
              <a:moveTo>
                <a:pt x="1900809" y="286352"/>
              </a:moveTo>
              <a:cubicBezTo>
                <a:pt x="1898938" y="287286"/>
                <a:pt x="1898002" y="287286"/>
                <a:pt x="1897067" y="288220"/>
              </a:cubicBezTo>
              <a:cubicBezTo>
                <a:pt x="1902681" y="290089"/>
                <a:pt x="1906423" y="291023"/>
                <a:pt x="1906423" y="291023"/>
              </a:cubicBezTo>
              <a:cubicBezTo>
                <a:pt x="1906423" y="291023"/>
                <a:pt x="1903616" y="289155"/>
                <a:pt x="1900809" y="286352"/>
              </a:cubicBezTo>
              <a:close/>
              <a:moveTo>
                <a:pt x="2283674" y="286352"/>
              </a:moveTo>
              <a:cubicBezTo>
                <a:pt x="2281803" y="287286"/>
                <a:pt x="2280867" y="287286"/>
                <a:pt x="2279932" y="288220"/>
              </a:cubicBezTo>
              <a:cubicBezTo>
                <a:pt x="2285546" y="290089"/>
                <a:pt x="2289288" y="291023"/>
                <a:pt x="2289288" y="291023"/>
              </a:cubicBezTo>
              <a:cubicBezTo>
                <a:pt x="2289288" y="291023"/>
                <a:pt x="2286481" y="289155"/>
                <a:pt x="2283674" y="286352"/>
              </a:cubicBezTo>
              <a:close/>
              <a:moveTo>
                <a:pt x="2666539" y="286352"/>
              </a:moveTo>
              <a:cubicBezTo>
                <a:pt x="2664667" y="287286"/>
                <a:pt x="2663732" y="287286"/>
                <a:pt x="2662796" y="288220"/>
              </a:cubicBezTo>
              <a:cubicBezTo>
                <a:pt x="2668410" y="290089"/>
                <a:pt x="2672152" y="291023"/>
                <a:pt x="2672152" y="291023"/>
              </a:cubicBezTo>
              <a:cubicBezTo>
                <a:pt x="2672152" y="291023"/>
                <a:pt x="2669345" y="289155"/>
                <a:pt x="2666539" y="286352"/>
              </a:cubicBezTo>
              <a:close/>
              <a:moveTo>
                <a:pt x="3049404" y="286352"/>
              </a:moveTo>
              <a:cubicBezTo>
                <a:pt x="3047532" y="287286"/>
                <a:pt x="3046597" y="287286"/>
                <a:pt x="3045661" y="288220"/>
              </a:cubicBezTo>
              <a:cubicBezTo>
                <a:pt x="3051275" y="290089"/>
                <a:pt x="3055017" y="291023"/>
                <a:pt x="3055017" y="291023"/>
              </a:cubicBezTo>
              <a:cubicBezTo>
                <a:pt x="3055017" y="291023"/>
                <a:pt x="3052210" y="289155"/>
                <a:pt x="3049404" y="286352"/>
              </a:cubicBezTo>
              <a:close/>
              <a:moveTo>
                <a:pt x="3432268" y="286352"/>
              </a:moveTo>
              <a:cubicBezTo>
                <a:pt x="3430397" y="287286"/>
                <a:pt x="3429462" y="287286"/>
                <a:pt x="3428525" y="288220"/>
              </a:cubicBezTo>
              <a:cubicBezTo>
                <a:pt x="3434140" y="290089"/>
                <a:pt x="3437882" y="291023"/>
                <a:pt x="3437882" y="291023"/>
              </a:cubicBezTo>
              <a:cubicBezTo>
                <a:pt x="3437882" y="291023"/>
                <a:pt x="3435075" y="289155"/>
                <a:pt x="3432268" y="286352"/>
              </a:cubicBezTo>
              <a:close/>
              <a:moveTo>
                <a:pt x="3815130" y="286352"/>
              </a:moveTo>
              <a:cubicBezTo>
                <a:pt x="3813259" y="287286"/>
                <a:pt x="3812325" y="287286"/>
                <a:pt x="3811389" y="288220"/>
              </a:cubicBezTo>
              <a:cubicBezTo>
                <a:pt x="3817000" y="290089"/>
                <a:pt x="3820746" y="291023"/>
                <a:pt x="3820746" y="291023"/>
              </a:cubicBezTo>
              <a:cubicBezTo>
                <a:pt x="3820746" y="291023"/>
                <a:pt x="3817940" y="289155"/>
                <a:pt x="3815130" y="286352"/>
              </a:cubicBezTo>
              <a:close/>
              <a:moveTo>
                <a:pt x="212606" y="271381"/>
              </a:moveTo>
              <a:lnTo>
                <a:pt x="212839" y="271533"/>
              </a:lnTo>
              <a:lnTo>
                <a:pt x="213098" y="271403"/>
              </a:lnTo>
              <a:close/>
              <a:moveTo>
                <a:pt x="595471" y="271381"/>
              </a:moveTo>
              <a:lnTo>
                <a:pt x="595704" y="271533"/>
              </a:lnTo>
              <a:lnTo>
                <a:pt x="595963" y="271403"/>
              </a:lnTo>
              <a:close/>
              <a:moveTo>
                <a:pt x="978336" y="271381"/>
              </a:moveTo>
              <a:lnTo>
                <a:pt x="978569" y="271533"/>
              </a:lnTo>
              <a:lnTo>
                <a:pt x="978828" y="271403"/>
              </a:lnTo>
              <a:close/>
              <a:moveTo>
                <a:pt x="1361201" y="271381"/>
              </a:moveTo>
              <a:lnTo>
                <a:pt x="1361434" y="271533"/>
              </a:lnTo>
              <a:lnTo>
                <a:pt x="1361693" y="271403"/>
              </a:lnTo>
              <a:close/>
              <a:moveTo>
                <a:pt x="1744065" y="271381"/>
              </a:moveTo>
              <a:lnTo>
                <a:pt x="1744298" y="271533"/>
              </a:lnTo>
              <a:lnTo>
                <a:pt x="1744557" y="271403"/>
              </a:lnTo>
              <a:close/>
              <a:moveTo>
                <a:pt x="2126930" y="271381"/>
              </a:moveTo>
              <a:lnTo>
                <a:pt x="2127163" y="271533"/>
              </a:lnTo>
              <a:lnTo>
                <a:pt x="2127422" y="271403"/>
              </a:lnTo>
              <a:close/>
              <a:moveTo>
                <a:pt x="2509795" y="271381"/>
              </a:moveTo>
              <a:lnTo>
                <a:pt x="2510028" y="271533"/>
              </a:lnTo>
              <a:lnTo>
                <a:pt x="2510287" y="271403"/>
              </a:lnTo>
              <a:close/>
              <a:moveTo>
                <a:pt x="2892659" y="271381"/>
              </a:moveTo>
              <a:lnTo>
                <a:pt x="2892892" y="271533"/>
              </a:lnTo>
              <a:lnTo>
                <a:pt x="2893151" y="271403"/>
              </a:lnTo>
              <a:close/>
              <a:moveTo>
                <a:pt x="3275525" y="271381"/>
              </a:moveTo>
              <a:lnTo>
                <a:pt x="3275756" y="271533"/>
              </a:lnTo>
              <a:lnTo>
                <a:pt x="3276016" y="271403"/>
              </a:lnTo>
              <a:close/>
              <a:moveTo>
                <a:pt x="3658389" y="271381"/>
              </a:moveTo>
              <a:lnTo>
                <a:pt x="3658621" y="271533"/>
              </a:lnTo>
              <a:lnTo>
                <a:pt x="3658880" y="271403"/>
              </a:lnTo>
              <a:close/>
              <a:moveTo>
                <a:pt x="207133" y="222353"/>
              </a:moveTo>
              <a:cubicBezTo>
                <a:pt x="210993" y="221652"/>
                <a:pt x="215437" y="222353"/>
                <a:pt x="219648" y="224689"/>
              </a:cubicBezTo>
              <a:cubicBezTo>
                <a:pt x="228068" y="228426"/>
                <a:pt x="232747" y="237769"/>
                <a:pt x="229004" y="244309"/>
              </a:cubicBezTo>
              <a:cubicBezTo>
                <a:pt x="225261" y="250849"/>
                <a:pt x="215905" y="252718"/>
                <a:pt x="207484" y="248980"/>
              </a:cubicBezTo>
              <a:cubicBezTo>
                <a:pt x="199063" y="244309"/>
                <a:pt x="195321" y="235900"/>
                <a:pt x="198128" y="228426"/>
              </a:cubicBezTo>
              <a:cubicBezTo>
                <a:pt x="199999" y="225156"/>
                <a:pt x="203274" y="223054"/>
                <a:pt x="207133" y="222353"/>
              </a:cubicBezTo>
              <a:close/>
              <a:moveTo>
                <a:pt x="589998" y="222353"/>
              </a:moveTo>
              <a:cubicBezTo>
                <a:pt x="593858" y="221652"/>
                <a:pt x="598302" y="222353"/>
                <a:pt x="602513" y="224689"/>
              </a:cubicBezTo>
              <a:cubicBezTo>
                <a:pt x="610933" y="228426"/>
                <a:pt x="615612" y="237769"/>
                <a:pt x="611869" y="244309"/>
              </a:cubicBezTo>
              <a:cubicBezTo>
                <a:pt x="608126" y="250849"/>
                <a:pt x="598770" y="252718"/>
                <a:pt x="590349" y="248980"/>
              </a:cubicBezTo>
              <a:cubicBezTo>
                <a:pt x="581928" y="244309"/>
                <a:pt x="578186" y="235900"/>
                <a:pt x="580993" y="228426"/>
              </a:cubicBezTo>
              <a:cubicBezTo>
                <a:pt x="582864" y="225156"/>
                <a:pt x="586139" y="223054"/>
                <a:pt x="589998" y="222353"/>
              </a:cubicBezTo>
              <a:close/>
              <a:moveTo>
                <a:pt x="972863" y="222353"/>
              </a:moveTo>
              <a:cubicBezTo>
                <a:pt x="976723" y="221652"/>
                <a:pt x="981167" y="222353"/>
                <a:pt x="985378" y="224689"/>
              </a:cubicBezTo>
              <a:cubicBezTo>
                <a:pt x="993798" y="228426"/>
                <a:pt x="998477" y="237769"/>
                <a:pt x="994734" y="244309"/>
              </a:cubicBezTo>
              <a:cubicBezTo>
                <a:pt x="990991" y="250849"/>
                <a:pt x="981635" y="252718"/>
                <a:pt x="973214" y="248980"/>
              </a:cubicBezTo>
              <a:cubicBezTo>
                <a:pt x="964793" y="244309"/>
                <a:pt x="961051" y="235900"/>
                <a:pt x="963858" y="228426"/>
              </a:cubicBezTo>
              <a:cubicBezTo>
                <a:pt x="965729" y="225156"/>
                <a:pt x="969004" y="223054"/>
                <a:pt x="972863" y="222353"/>
              </a:cubicBezTo>
              <a:close/>
              <a:moveTo>
                <a:pt x="1355728" y="222353"/>
              </a:moveTo>
              <a:cubicBezTo>
                <a:pt x="1359588" y="221652"/>
                <a:pt x="1364032" y="222353"/>
                <a:pt x="1368243" y="224689"/>
              </a:cubicBezTo>
              <a:cubicBezTo>
                <a:pt x="1376663" y="228426"/>
                <a:pt x="1381342" y="237769"/>
                <a:pt x="1377599" y="244309"/>
              </a:cubicBezTo>
              <a:cubicBezTo>
                <a:pt x="1373856" y="250849"/>
                <a:pt x="1364500" y="252718"/>
                <a:pt x="1356079" y="248980"/>
              </a:cubicBezTo>
              <a:cubicBezTo>
                <a:pt x="1347658" y="244309"/>
                <a:pt x="1343916" y="235900"/>
                <a:pt x="1346723" y="228426"/>
              </a:cubicBezTo>
              <a:cubicBezTo>
                <a:pt x="1348594" y="225156"/>
                <a:pt x="1351869" y="223054"/>
                <a:pt x="1355728" y="222353"/>
              </a:cubicBezTo>
              <a:close/>
              <a:moveTo>
                <a:pt x="1738592" y="222353"/>
              </a:moveTo>
              <a:cubicBezTo>
                <a:pt x="1742452" y="221652"/>
                <a:pt x="1746896" y="222353"/>
                <a:pt x="1751107" y="224689"/>
              </a:cubicBezTo>
              <a:cubicBezTo>
                <a:pt x="1759527" y="228426"/>
                <a:pt x="1764206" y="237769"/>
                <a:pt x="1760463" y="244309"/>
              </a:cubicBezTo>
              <a:cubicBezTo>
                <a:pt x="1756720" y="250849"/>
                <a:pt x="1747364" y="252718"/>
                <a:pt x="1738943" y="248980"/>
              </a:cubicBezTo>
              <a:cubicBezTo>
                <a:pt x="1730522" y="244309"/>
                <a:pt x="1726780" y="235900"/>
                <a:pt x="1729587" y="228426"/>
              </a:cubicBezTo>
              <a:cubicBezTo>
                <a:pt x="1731458" y="225156"/>
                <a:pt x="1734733" y="223054"/>
                <a:pt x="1738592" y="222353"/>
              </a:cubicBezTo>
              <a:close/>
              <a:moveTo>
                <a:pt x="2121457" y="222353"/>
              </a:moveTo>
              <a:cubicBezTo>
                <a:pt x="2125317" y="221652"/>
                <a:pt x="2129761" y="222353"/>
                <a:pt x="2133972" y="224689"/>
              </a:cubicBezTo>
              <a:cubicBezTo>
                <a:pt x="2142392" y="228426"/>
                <a:pt x="2147071" y="237769"/>
                <a:pt x="2143328" y="244309"/>
              </a:cubicBezTo>
              <a:cubicBezTo>
                <a:pt x="2139585" y="250849"/>
                <a:pt x="2130229" y="252718"/>
                <a:pt x="2121808" y="248980"/>
              </a:cubicBezTo>
              <a:cubicBezTo>
                <a:pt x="2113387" y="244309"/>
                <a:pt x="2109645" y="235900"/>
                <a:pt x="2112452" y="228426"/>
              </a:cubicBezTo>
              <a:cubicBezTo>
                <a:pt x="2114323" y="225156"/>
                <a:pt x="2117598" y="223054"/>
                <a:pt x="2121457" y="222353"/>
              </a:cubicBezTo>
              <a:close/>
              <a:moveTo>
                <a:pt x="2504322" y="222353"/>
              </a:moveTo>
              <a:cubicBezTo>
                <a:pt x="2508182" y="221652"/>
                <a:pt x="2512626" y="222353"/>
                <a:pt x="2516837" y="224689"/>
              </a:cubicBezTo>
              <a:cubicBezTo>
                <a:pt x="2525257" y="228426"/>
                <a:pt x="2529936" y="237769"/>
                <a:pt x="2526193" y="244309"/>
              </a:cubicBezTo>
              <a:cubicBezTo>
                <a:pt x="2522450" y="250849"/>
                <a:pt x="2513094" y="252718"/>
                <a:pt x="2504673" y="248980"/>
              </a:cubicBezTo>
              <a:cubicBezTo>
                <a:pt x="2496252" y="244309"/>
                <a:pt x="2492510" y="235900"/>
                <a:pt x="2495317" y="228426"/>
              </a:cubicBezTo>
              <a:cubicBezTo>
                <a:pt x="2497188" y="225156"/>
                <a:pt x="2500463" y="223054"/>
                <a:pt x="2504322" y="222353"/>
              </a:cubicBezTo>
              <a:close/>
              <a:moveTo>
                <a:pt x="2887186" y="222353"/>
              </a:moveTo>
              <a:cubicBezTo>
                <a:pt x="2891046" y="221652"/>
                <a:pt x="2895490" y="222353"/>
                <a:pt x="2899700" y="224689"/>
              </a:cubicBezTo>
              <a:cubicBezTo>
                <a:pt x="2908121" y="228426"/>
                <a:pt x="2912800" y="237769"/>
                <a:pt x="2909057" y="244309"/>
              </a:cubicBezTo>
              <a:cubicBezTo>
                <a:pt x="2905315" y="250849"/>
                <a:pt x="2895957" y="252718"/>
                <a:pt x="2887537" y="248980"/>
              </a:cubicBezTo>
              <a:cubicBezTo>
                <a:pt x="2879116" y="244309"/>
                <a:pt x="2875374" y="235900"/>
                <a:pt x="2878181" y="228426"/>
              </a:cubicBezTo>
              <a:cubicBezTo>
                <a:pt x="2880052" y="225156"/>
                <a:pt x="2883326" y="223054"/>
                <a:pt x="2887186" y="222353"/>
              </a:cubicBezTo>
              <a:close/>
              <a:moveTo>
                <a:pt x="3270052" y="222353"/>
              </a:moveTo>
              <a:cubicBezTo>
                <a:pt x="3273911" y="221652"/>
                <a:pt x="3278355" y="222353"/>
                <a:pt x="3282565" y="224689"/>
              </a:cubicBezTo>
              <a:cubicBezTo>
                <a:pt x="3290986" y="228426"/>
                <a:pt x="3295664" y="237769"/>
                <a:pt x="3291922" y="244309"/>
              </a:cubicBezTo>
              <a:cubicBezTo>
                <a:pt x="3288180" y="250849"/>
                <a:pt x="3278823" y="252718"/>
                <a:pt x="3270402" y="248980"/>
              </a:cubicBezTo>
              <a:cubicBezTo>
                <a:pt x="3261981" y="244309"/>
                <a:pt x="3258239" y="235900"/>
                <a:pt x="3261046" y="228426"/>
              </a:cubicBezTo>
              <a:cubicBezTo>
                <a:pt x="3262917" y="225156"/>
                <a:pt x="3266192" y="223054"/>
                <a:pt x="3270052" y="222353"/>
              </a:cubicBezTo>
              <a:close/>
              <a:moveTo>
                <a:pt x="3652915" y="222353"/>
              </a:moveTo>
              <a:cubicBezTo>
                <a:pt x="3656771" y="221652"/>
                <a:pt x="3661220" y="222353"/>
                <a:pt x="3665430" y="224689"/>
              </a:cubicBezTo>
              <a:cubicBezTo>
                <a:pt x="3673851" y="228426"/>
                <a:pt x="3678524" y="237769"/>
                <a:pt x="3674783" y="244309"/>
              </a:cubicBezTo>
              <a:cubicBezTo>
                <a:pt x="3671042" y="250849"/>
                <a:pt x="3661687" y="252718"/>
                <a:pt x="3653267" y="248980"/>
              </a:cubicBezTo>
              <a:cubicBezTo>
                <a:pt x="3644846" y="244309"/>
                <a:pt x="3641099" y="235900"/>
                <a:pt x="3643909" y="228426"/>
              </a:cubicBezTo>
              <a:cubicBezTo>
                <a:pt x="3645780" y="225156"/>
                <a:pt x="3649056" y="223054"/>
                <a:pt x="3652915" y="222353"/>
              </a:cubicBezTo>
              <a:close/>
              <a:moveTo>
                <a:pt x="143861" y="218149"/>
              </a:moveTo>
              <a:cubicBezTo>
                <a:pt x="158831" y="218149"/>
                <a:pt x="171930" y="227492"/>
                <a:pt x="178479" y="233097"/>
              </a:cubicBezTo>
              <a:cubicBezTo>
                <a:pt x="174737" y="232163"/>
                <a:pt x="170994" y="232163"/>
                <a:pt x="167252" y="232163"/>
              </a:cubicBezTo>
              <a:cubicBezTo>
                <a:pt x="147603" y="232163"/>
                <a:pt x="131697" y="235900"/>
                <a:pt x="131697" y="235900"/>
              </a:cubicBezTo>
              <a:cubicBezTo>
                <a:pt x="131697" y="235900"/>
                <a:pt x="147603" y="239637"/>
                <a:pt x="167252" y="239637"/>
              </a:cubicBezTo>
              <a:cubicBezTo>
                <a:pt x="170994" y="239637"/>
                <a:pt x="174737" y="239637"/>
                <a:pt x="178479" y="239637"/>
              </a:cubicBezTo>
              <a:cubicBezTo>
                <a:pt x="171930" y="245243"/>
                <a:pt x="158831" y="254586"/>
                <a:pt x="143861" y="254586"/>
              </a:cubicBezTo>
              <a:cubicBezTo>
                <a:pt x="122341" y="254586"/>
                <a:pt x="105499" y="235900"/>
                <a:pt x="105499" y="235900"/>
              </a:cubicBezTo>
              <a:cubicBezTo>
                <a:pt x="105499" y="235900"/>
                <a:pt x="122341" y="218149"/>
                <a:pt x="143861" y="218149"/>
              </a:cubicBezTo>
              <a:close/>
              <a:moveTo>
                <a:pt x="415197" y="218149"/>
              </a:moveTo>
              <a:cubicBezTo>
                <a:pt x="436717" y="218149"/>
                <a:pt x="453558" y="235900"/>
                <a:pt x="453558" y="235900"/>
              </a:cubicBezTo>
              <a:cubicBezTo>
                <a:pt x="453558" y="235900"/>
                <a:pt x="436717" y="254586"/>
                <a:pt x="415197" y="254586"/>
              </a:cubicBezTo>
              <a:cubicBezTo>
                <a:pt x="399291" y="254586"/>
                <a:pt x="386192" y="245243"/>
                <a:pt x="380578" y="239637"/>
              </a:cubicBezTo>
              <a:cubicBezTo>
                <a:pt x="384321" y="239637"/>
                <a:pt x="388063" y="239637"/>
                <a:pt x="391806" y="239637"/>
              </a:cubicBezTo>
              <a:cubicBezTo>
                <a:pt x="411454" y="239637"/>
                <a:pt x="426425" y="235900"/>
                <a:pt x="426425" y="235900"/>
              </a:cubicBezTo>
              <a:cubicBezTo>
                <a:pt x="426425" y="235900"/>
                <a:pt x="411454" y="232163"/>
                <a:pt x="391806" y="232163"/>
              </a:cubicBezTo>
              <a:cubicBezTo>
                <a:pt x="388063" y="232163"/>
                <a:pt x="384321" y="232163"/>
                <a:pt x="380578" y="233097"/>
              </a:cubicBezTo>
              <a:cubicBezTo>
                <a:pt x="386192" y="227492"/>
                <a:pt x="399291" y="218149"/>
                <a:pt x="415197" y="218149"/>
              </a:cubicBezTo>
              <a:close/>
              <a:moveTo>
                <a:pt x="526725" y="218149"/>
              </a:moveTo>
              <a:cubicBezTo>
                <a:pt x="541696" y="218149"/>
                <a:pt x="554795" y="227492"/>
                <a:pt x="561344" y="233097"/>
              </a:cubicBezTo>
              <a:cubicBezTo>
                <a:pt x="557602" y="232163"/>
                <a:pt x="553859" y="232163"/>
                <a:pt x="550117" y="232163"/>
              </a:cubicBezTo>
              <a:cubicBezTo>
                <a:pt x="530468" y="232163"/>
                <a:pt x="514562" y="235900"/>
                <a:pt x="514562" y="235900"/>
              </a:cubicBezTo>
              <a:cubicBezTo>
                <a:pt x="514562" y="235900"/>
                <a:pt x="530468" y="239637"/>
                <a:pt x="550117" y="239637"/>
              </a:cubicBezTo>
              <a:cubicBezTo>
                <a:pt x="553859" y="239637"/>
                <a:pt x="557602" y="239637"/>
                <a:pt x="561344" y="239637"/>
              </a:cubicBezTo>
              <a:cubicBezTo>
                <a:pt x="554795" y="245243"/>
                <a:pt x="541696" y="254586"/>
                <a:pt x="526725" y="254586"/>
              </a:cubicBezTo>
              <a:cubicBezTo>
                <a:pt x="505206" y="254586"/>
                <a:pt x="488364" y="235900"/>
                <a:pt x="488364" y="235900"/>
              </a:cubicBezTo>
              <a:cubicBezTo>
                <a:pt x="488364" y="235900"/>
                <a:pt x="505206" y="218149"/>
                <a:pt x="526725" y="218149"/>
              </a:cubicBezTo>
              <a:close/>
              <a:moveTo>
                <a:pt x="798062" y="218149"/>
              </a:moveTo>
              <a:cubicBezTo>
                <a:pt x="819582" y="218149"/>
                <a:pt x="836423" y="235900"/>
                <a:pt x="836423" y="235900"/>
              </a:cubicBezTo>
              <a:cubicBezTo>
                <a:pt x="836423" y="235900"/>
                <a:pt x="819582" y="254586"/>
                <a:pt x="798062" y="254586"/>
              </a:cubicBezTo>
              <a:cubicBezTo>
                <a:pt x="782156" y="254586"/>
                <a:pt x="769057" y="245243"/>
                <a:pt x="763443" y="239637"/>
              </a:cubicBezTo>
              <a:cubicBezTo>
                <a:pt x="767186" y="239637"/>
                <a:pt x="770928" y="239637"/>
                <a:pt x="774671" y="239637"/>
              </a:cubicBezTo>
              <a:cubicBezTo>
                <a:pt x="794319" y="239637"/>
                <a:pt x="809290" y="235900"/>
                <a:pt x="809290" y="235900"/>
              </a:cubicBezTo>
              <a:cubicBezTo>
                <a:pt x="809290" y="235900"/>
                <a:pt x="794319" y="232163"/>
                <a:pt x="774671" y="232163"/>
              </a:cubicBezTo>
              <a:cubicBezTo>
                <a:pt x="770928" y="232163"/>
                <a:pt x="767186" y="232163"/>
                <a:pt x="763443" y="233097"/>
              </a:cubicBezTo>
              <a:cubicBezTo>
                <a:pt x="769057" y="227492"/>
                <a:pt x="782156" y="218149"/>
                <a:pt x="798062" y="218149"/>
              </a:cubicBezTo>
              <a:close/>
              <a:moveTo>
                <a:pt x="909590" y="218149"/>
              </a:moveTo>
              <a:cubicBezTo>
                <a:pt x="924561" y="218149"/>
                <a:pt x="937660" y="227492"/>
                <a:pt x="944209" y="233097"/>
              </a:cubicBezTo>
              <a:cubicBezTo>
                <a:pt x="940467" y="232163"/>
                <a:pt x="936724" y="232163"/>
                <a:pt x="932982" y="232163"/>
              </a:cubicBezTo>
              <a:cubicBezTo>
                <a:pt x="913333" y="232163"/>
                <a:pt x="897427" y="235900"/>
                <a:pt x="897427" y="235900"/>
              </a:cubicBezTo>
              <a:cubicBezTo>
                <a:pt x="897427" y="235900"/>
                <a:pt x="913333" y="239637"/>
                <a:pt x="932982" y="239637"/>
              </a:cubicBezTo>
              <a:cubicBezTo>
                <a:pt x="936724" y="239637"/>
                <a:pt x="940467" y="239637"/>
                <a:pt x="944209" y="239637"/>
              </a:cubicBezTo>
              <a:cubicBezTo>
                <a:pt x="937660" y="245243"/>
                <a:pt x="924561" y="254586"/>
                <a:pt x="909590" y="254586"/>
              </a:cubicBezTo>
              <a:cubicBezTo>
                <a:pt x="888071" y="254586"/>
                <a:pt x="871229" y="235900"/>
                <a:pt x="871229" y="235900"/>
              </a:cubicBezTo>
              <a:cubicBezTo>
                <a:pt x="871229" y="235900"/>
                <a:pt x="888071" y="218149"/>
                <a:pt x="909590" y="218149"/>
              </a:cubicBezTo>
              <a:close/>
              <a:moveTo>
                <a:pt x="1180927" y="218149"/>
              </a:moveTo>
              <a:cubicBezTo>
                <a:pt x="1202447" y="218149"/>
                <a:pt x="1219288" y="235900"/>
                <a:pt x="1219288" y="235900"/>
              </a:cubicBezTo>
              <a:cubicBezTo>
                <a:pt x="1219288" y="235900"/>
                <a:pt x="1202447" y="254586"/>
                <a:pt x="1180927" y="254586"/>
              </a:cubicBezTo>
              <a:cubicBezTo>
                <a:pt x="1165021" y="254586"/>
                <a:pt x="1151922" y="245243"/>
                <a:pt x="1146308" y="239637"/>
              </a:cubicBezTo>
              <a:cubicBezTo>
                <a:pt x="1150051" y="239637"/>
                <a:pt x="1153793" y="239637"/>
                <a:pt x="1157536" y="239637"/>
              </a:cubicBezTo>
              <a:cubicBezTo>
                <a:pt x="1177184" y="239637"/>
                <a:pt x="1192155" y="235900"/>
                <a:pt x="1192155" y="235900"/>
              </a:cubicBezTo>
              <a:cubicBezTo>
                <a:pt x="1192155" y="235900"/>
                <a:pt x="1177184" y="232163"/>
                <a:pt x="1157536" y="232163"/>
              </a:cubicBezTo>
              <a:cubicBezTo>
                <a:pt x="1153793" y="232163"/>
                <a:pt x="1150051" y="232163"/>
                <a:pt x="1146308" y="233097"/>
              </a:cubicBezTo>
              <a:cubicBezTo>
                <a:pt x="1151922" y="227492"/>
                <a:pt x="1165021" y="218149"/>
                <a:pt x="1180927" y="218149"/>
              </a:cubicBezTo>
              <a:close/>
              <a:moveTo>
                <a:pt x="1292455" y="218149"/>
              </a:moveTo>
              <a:cubicBezTo>
                <a:pt x="1307426" y="218149"/>
                <a:pt x="1320525" y="227492"/>
                <a:pt x="1327074" y="233097"/>
              </a:cubicBezTo>
              <a:cubicBezTo>
                <a:pt x="1323332" y="232163"/>
                <a:pt x="1319589" y="232163"/>
                <a:pt x="1315847" y="232163"/>
              </a:cubicBezTo>
              <a:cubicBezTo>
                <a:pt x="1296198" y="232163"/>
                <a:pt x="1280292" y="235900"/>
                <a:pt x="1280292" y="235900"/>
              </a:cubicBezTo>
              <a:cubicBezTo>
                <a:pt x="1280292" y="235900"/>
                <a:pt x="1296198" y="239637"/>
                <a:pt x="1315847" y="239637"/>
              </a:cubicBezTo>
              <a:cubicBezTo>
                <a:pt x="1319589" y="239637"/>
                <a:pt x="1323332" y="239637"/>
                <a:pt x="1327074" y="239637"/>
              </a:cubicBezTo>
              <a:cubicBezTo>
                <a:pt x="1320525" y="245243"/>
                <a:pt x="1307426" y="254586"/>
                <a:pt x="1292455" y="254586"/>
              </a:cubicBezTo>
              <a:cubicBezTo>
                <a:pt x="1270936" y="254586"/>
                <a:pt x="1254094" y="235900"/>
                <a:pt x="1254094" y="235900"/>
              </a:cubicBezTo>
              <a:cubicBezTo>
                <a:pt x="1254094" y="235900"/>
                <a:pt x="1270936" y="218149"/>
                <a:pt x="1292455" y="218149"/>
              </a:cubicBezTo>
              <a:close/>
              <a:moveTo>
                <a:pt x="1563792" y="218149"/>
              </a:moveTo>
              <a:cubicBezTo>
                <a:pt x="1585312" y="218149"/>
                <a:pt x="1602153" y="235900"/>
                <a:pt x="1602153" y="235900"/>
              </a:cubicBezTo>
              <a:cubicBezTo>
                <a:pt x="1602153" y="235900"/>
                <a:pt x="1585312" y="254586"/>
                <a:pt x="1563792" y="254586"/>
              </a:cubicBezTo>
              <a:cubicBezTo>
                <a:pt x="1547886" y="254586"/>
                <a:pt x="1534787" y="245243"/>
                <a:pt x="1529173" y="239637"/>
              </a:cubicBezTo>
              <a:cubicBezTo>
                <a:pt x="1532916" y="239637"/>
                <a:pt x="1536658" y="239637"/>
                <a:pt x="1540401" y="239637"/>
              </a:cubicBezTo>
              <a:cubicBezTo>
                <a:pt x="1560049" y="239637"/>
                <a:pt x="1575020" y="235900"/>
                <a:pt x="1575020" y="235900"/>
              </a:cubicBezTo>
              <a:cubicBezTo>
                <a:pt x="1575020" y="235900"/>
                <a:pt x="1560049" y="232163"/>
                <a:pt x="1540401" y="232163"/>
              </a:cubicBezTo>
              <a:cubicBezTo>
                <a:pt x="1536658" y="232163"/>
                <a:pt x="1532916" y="232163"/>
                <a:pt x="1529173" y="233097"/>
              </a:cubicBezTo>
              <a:cubicBezTo>
                <a:pt x="1534787" y="227492"/>
                <a:pt x="1547886" y="218149"/>
                <a:pt x="1563792" y="218149"/>
              </a:cubicBezTo>
              <a:close/>
              <a:moveTo>
                <a:pt x="1675319" y="218149"/>
              </a:moveTo>
              <a:cubicBezTo>
                <a:pt x="1690290" y="218149"/>
                <a:pt x="1703389" y="227492"/>
                <a:pt x="1709938" y="233097"/>
              </a:cubicBezTo>
              <a:cubicBezTo>
                <a:pt x="1706196" y="232163"/>
                <a:pt x="1702453" y="232163"/>
                <a:pt x="1698711" y="232163"/>
              </a:cubicBezTo>
              <a:cubicBezTo>
                <a:pt x="1679062" y="232163"/>
                <a:pt x="1663156" y="235900"/>
                <a:pt x="1663156" y="235900"/>
              </a:cubicBezTo>
              <a:cubicBezTo>
                <a:pt x="1663156" y="235900"/>
                <a:pt x="1679062" y="239637"/>
                <a:pt x="1698711" y="239637"/>
              </a:cubicBezTo>
              <a:cubicBezTo>
                <a:pt x="1702453" y="239637"/>
                <a:pt x="1706196" y="239637"/>
                <a:pt x="1709938" y="239637"/>
              </a:cubicBezTo>
              <a:cubicBezTo>
                <a:pt x="1703389" y="245243"/>
                <a:pt x="1690290" y="254586"/>
                <a:pt x="1675319" y="254586"/>
              </a:cubicBezTo>
              <a:cubicBezTo>
                <a:pt x="1653800" y="254586"/>
                <a:pt x="1636958" y="235900"/>
                <a:pt x="1636958" y="235900"/>
              </a:cubicBezTo>
              <a:cubicBezTo>
                <a:pt x="1636958" y="235900"/>
                <a:pt x="1653800" y="218149"/>
                <a:pt x="1675319" y="218149"/>
              </a:cubicBezTo>
              <a:close/>
              <a:moveTo>
                <a:pt x="1946656" y="218149"/>
              </a:moveTo>
              <a:cubicBezTo>
                <a:pt x="1968176" y="218149"/>
                <a:pt x="1985017" y="235900"/>
                <a:pt x="1985017" y="235900"/>
              </a:cubicBezTo>
              <a:cubicBezTo>
                <a:pt x="1985017" y="235900"/>
                <a:pt x="1968176" y="254586"/>
                <a:pt x="1946656" y="254586"/>
              </a:cubicBezTo>
              <a:cubicBezTo>
                <a:pt x="1930750" y="254586"/>
                <a:pt x="1917651" y="245243"/>
                <a:pt x="1912037" y="239637"/>
              </a:cubicBezTo>
              <a:cubicBezTo>
                <a:pt x="1915780" y="239637"/>
                <a:pt x="1919522" y="239637"/>
                <a:pt x="1923265" y="239637"/>
              </a:cubicBezTo>
              <a:cubicBezTo>
                <a:pt x="1942913" y="239637"/>
                <a:pt x="1957884" y="235900"/>
                <a:pt x="1957884" y="235900"/>
              </a:cubicBezTo>
              <a:cubicBezTo>
                <a:pt x="1957884" y="235900"/>
                <a:pt x="1942913" y="232163"/>
                <a:pt x="1923265" y="232163"/>
              </a:cubicBezTo>
              <a:cubicBezTo>
                <a:pt x="1919522" y="232163"/>
                <a:pt x="1915780" y="232163"/>
                <a:pt x="1912037" y="233097"/>
              </a:cubicBezTo>
              <a:cubicBezTo>
                <a:pt x="1917651" y="227492"/>
                <a:pt x="1930750" y="218149"/>
                <a:pt x="1946656" y="218149"/>
              </a:cubicBezTo>
              <a:close/>
              <a:moveTo>
                <a:pt x="2058184" y="218149"/>
              </a:moveTo>
              <a:cubicBezTo>
                <a:pt x="2073155" y="218149"/>
                <a:pt x="2086254" y="227492"/>
                <a:pt x="2092803" y="233097"/>
              </a:cubicBezTo>
              <a:cubicBezTo>
                <a:pt x="2089061" y="232163"/>
                <a:pt x="2085318" y="232163"/>
                <a:pt x="2081576" y="232163"/>
              </a:cubicBezTo>
              <a:cubicBezTo>
                <a:pt x="2061927" y="232163"/>
                <a:pt x="2046021" y="235900"/>
                <a:pt x="2046021" y="235900"/>
              </a:cubicBezTo>
              <a:cubicBezTo>
                <a:pt x="2046021" y="235900"/>
                <a:pt x="2061927" y="239637"/>
                <a:pt x="2081576" y="239637"/>
              </a:cubicBezTo>
              <a:cubicBezTo>
                <a:pt x="2085318" y="239637"/>
                <a:pt x="2089061" y="239637"/>
                <a:pt x="2092803" y="239637"/>
              </a:cubicBezTo>
              <a:cubicBezTo>
                <a:pt x="2086254" y="245243"/>
                <a:pt x="2073155" y="254586"/>
                <a:pt x="2058184" y="254586"/>
              </a:cubicBezTo>
              <a:cubicBezTo>
                <a:pt x="2036665" y="254586"/>
                <a:pt x="2019823" y="235900"/>
                <a:pt x="2019823" y="235900"/>
              </a:cubicBezTo>
              <a:cubicBezTo>
                <a:pt x="2019823" y="235900"/>
                <a:pt x="2036665" y="218149"/>
                <a:pt x="2058184" y="218149"/>
              </a:cubicBezTo>
              <a:close/>
              <a:moveTo>
                <a:pt x="2329521" y="218149"/>
              </a:moveTo>
              <a:cubicBezTo>
                <a:pt x="2351041" y="218149"/>
                <a:pt x="2367882" y="235900"/>
                <a:pt x="2367882" y="235900"/>
              </a:cubicBezTo>
              <a:cubicBezTo>
                <a:pt x="2367882" y="235900"/>
                <a:pt x="2351041" y="254586"/>
                <a:pt x="2329521" y="254586"/>
              </a:cubicBezTo>
              <a:cubicBezTo>
                <a:pt x="2313615" y="254586"/>
                <a:pt x="2300516" y="245243"/>
                <a:pt x="2294902" y="239637"/>
              </a:cubicBezTo>
              <a:cubicBezTo>
                <a:pt x="2298645" y="239637"/>
                <a:pt x="2302387" y="239637"/>
                <a:pt x="2306130" y="239637"/>
              </a:cubicBezTo>
              <a:cubicBezTo>
                <a:pt x="2325778" y="239637"/>
                <a:pt x="2340749" y="235900"/>
                <a:pt x="2340749" y="235900"/>
              </a:cubicBezTo>
              <a:cubicBezTo>
                <a:pt x="2340749" y="235900"/>
                <a:pt x="2325778" y="232163"/>
                <a:pt x="2306130" y="232163"/>
              </a:cubicBezTo>
              <a:cubicBezTo>
                <a:pt x="2302387" y="232163"/>
                <a:pt x="2298645" y="232163"/>
                <a:pt x="2294902" y="233097"/>
              </a:cubicBezTo>
              <a:cubicBezTo>
                <a:pt x="2300516" y="227492"/>
                <a:pt x="2313615" y="218149"/>
                <a:pt x="2329521" y="218149"/>
              </a:cubicBezTo>
              <a:close/>
              <a:moveTo>
                <a:pt x="2441049" y="218149"/>
              </a:moveTo>
              <a:cubicBezTo>
                <a:pt x="2456020" y="218149"/>
                <a:pt x="2469119" y="227492"/>
                <a:pt x="2475668" y="233097"/>
              </a:cubicBezTo>
              <a:cubicBezTo>
                <a:pt x="2471926" y="232163"/>
                <a:pt x="2468183" y="232163"/>
                <a:pt x="2464441" y="232163"/>
              </a:cubicBezTo>
              <a:cubicBezTo>
                <a:pt x="2444792" y="232163"/>
                <a:pt x="2428886" y="235900"/>
                <a:pt x="2428886" y="235900"/>
              </a:cubicBezTo>
              <a:cubicBezTo>
                <a:pt x="2428886" y="235900"/>
                <a:pt x="2444792" y="239637"/>
                <a:pt x="2464441" y="239637"/>
              </a:cubicBezTo>
              <a:cubicBezTo>
                <a:pt x="2468183" y="239637"/>
                <a:pt x="2471926" y="239637"/>
                <a:pt x="2475668" y="239637"/>
              </a:cubicBezTo>
              <a:cubicBezTo>
                <a:pt x="2469119" y="245243"/>
                <a:pt x="2456020" y="254586"/>
                <a:pt x="2441049" y="254586"/>
              </a:cubicBezTo>
              <a:cubicBezTo>
                <a:pt x="2419530" y="254586"/>
                <a:pt x="2402688" y="235900"/>
                <a:pt x="2402688" y="235900"/>
              </a:cubicBezTo>
              <a:cubicBezTo>
                <a:pt x="2402688" y="235900"/>
                <a:pt x="2419530" y="218149"/>
                <a:pt x="2441049" y="218149"/>
              </a:cubicBezTo>
              <a:close/>
              <a:moveTo>
                <a:pt x="2712385" y="218149"/>
              </a:moveTo>
              <a:cubicBezTo>
                <a:pt x="2733906" y="218149"/>
                <a:pt x="2750746" y="235900"/>
                <a:pt x="2750746" y="235900"/>
              </a:cubicBezTo>
              <a:cubicBezTo>
                <a:pt x="2750746" y="235900"/>
                <a:pt x="2733906" y="254586"/>
                <a:pt x="2712385" y="254586"/>
              </a:cubicBezTo>
              <a:cubicBezTo>
                <a:pt x="2696479" y="254586"/>
                <a:pt x="2683380" y="245243"/>
                <a:pt x="2677766" y="239637"/>
              </a:cubicBezTo>
              <a:cubicBezTo>
                <a:pt x="2681509" y="239637"/>
                <a:pt x="2685251" y="239637"/>
                <a:pt x="2688994" y="239637"/>
              </a:cubicBezTo>
              <a:cubicBezTo>
                <a:pt x="2708643" y="239637"/>
                <a:pt x="2723613" y="235900"/>
                <a:pt x="2723613" y="235900"/>
              </a:cubicBezTo>
              <a:cubicBezTo>
                <a:pt x="2723613" y="235900"/>
                <a:pt x="2708643" y="232163"/>
                <a:pt x="2688994" y="232163"/>
              </a:cubicBezTo>
              <a:cubicBezTo>
                <a:pt x="2685251" y="232163"/>
                <a:pt x="2681509" y="232163"/>
                <a:pt x="2677766" y="233097"/>
              </a:cubicBezTo>
              <a:cubicBezTo>
                <a:pt x="2683380" y="227492"/>
                <a:pt x="2696479" y="218149"/>
                <a:pt x="2712385" y="218149"/>
              </a:cubicBezTo>
              <a:close/>
              <a:moveTo>
                <a:pt x="2823913" y="218149"/>
              </a:moveTo>
              <a:cubicBezTo>
                <a:pt x="2838884" y="218149"/>
                <a:pt x="2851983" y="227492"/>
                <a:pt x="2858532" y="233097"/>
              </a:cubicBezTo>
              <a:cubicBezTo>
                <a:pt x="2854790" y="232163"/>
                <a:pt x="2851047" y="232163"/>
                <a:pt x="2847305" y="232163"/>
              </a:cubicBezTo>
              <a:cubicBezTo>
                <a:pt x="2827656" y="232163"/>
                <a:pt x="2811750" y="235900"/>
                <a:pt x="2811750" y="235900"/>
              </a:cubicBezTo>
              <a:cubicBezTo>
                <a:pt x="2811750" y="235900"/>
                <a:pt x="2827656" y="239637"/>
                <a:pt x="2847305" y="239637"/>
              </a:cubicBezTo>
              <a:cubicBezTo>
                <a:pt x="2851047" y="239637"/>
                <a:pt x="2854790" y="239637"/>
                <a:pt x="2858532" y="239637"/>
              </a:cubicBezTo>
              <a:cubicBezTo>
                <a:pt x="2851983" y="245243"/>
                <a:pt x="2838884" y="254586"/>
                <a:pt x="2823913" y="254586"/>
              </a:cubicBezTo>
              <a:cubicBezTo>
                <a:pt x="2802394" y="254586"/>
                <a:pt x="2785552" y="235900"/>
                <a:pt x="2785552" y="235900"/>
              </a:cubicBezTo>
              <a:cubicBezTo>
                <a:pt x="2785552" y="235900"/>
                <a:pt x="2802394" y="218149"/>
                <a:pt x="2823913" y="218149"/>
              </a:cubicBezTo>
              <a:close/>
              <a:moveTo>
                <a:pt x="3095250" y="218149"/>
              </a:moveTo>
              <a:cubicBezTo>
                <a:pt x="3116770" y="218149"/>
                <a:pt x="3133611" y="235900"/>
                <a:pt x="3133611" y="235900"/>
              </a:cubicBezTo>
              <a:cubicBezTo>
                <a:pt x="3133611" y="235900"/>
                <a:pt x="3116770" y="254586"/>
                <a:pt x="3095250" y="254586"/>
              </a:cubicBezTo>
              <a:cubicBezTo>
                <a:pt x="3079344" y="254586"/>
                <a:pt x="3066245" y="245243"/>
                <a:pt x="3060631" y="239637"/>
              </a:cubicBezTo>
              <a:cubicBezTo>
                <a:pt x="3064374" y="239637"/>
                <a:pt x="3068116" y="239637"/>
                <a:pt x="3071859" y="239637"/>
              </a:cubicBezTo>
              <a:cubicBezTo>
                <a:pt x="3091507" y="239637"/>
                <a:pt x="3106477" y="235900"/>
                <a:pt x="3106477" y="235900"/>
              </a:cubicBezTo>
              <a:cubicBezTo>
                <a:pt x="3106477" y="235900"/>
                <a:pt x="3091507" y="232163"/>
                <a:pt x="3071859" y="232163"/>
              </a:cubicBezTo>
              <a:cubicBezTo>
                <a:pt x="3068116" y="232163"/>
                <a:pt x="3064374" y="232163"/>
                <a:pt x="3060631" y="233097"/>
              </a:cubicBezTo>
              <a:cubicBezTo>
                <a:pt x="3066245" y="227492"/>
                <a:pt x="3079344" y="218149"/>
                <a:pt x="3095250" y="218149"/>
              </a:cubicBezTo>
              <a:close/>
              <a:moveTo>
                <a:pt x="3206779" y="218149"/>
              </a:moveTo>
              <a:cubicBezTo>
                <a:pt x="3221749" y="218149"/>
                <a:pt x="3234848" y="227492"/>
                <a:pt x="3241397" y="233097"/>
              </a:cubicBezTo>
              <a:cubicBezTo>
                <a:pt x="3237654" y="232163"/>
                <a:pt x="3233912" y="232163"/>
                <a:pt x="3230170" y="232163"/>
              </a:cubicBezTo>
              <a:cubicBezTo>
                <a:pt x="3210521" y="232163"/>
                <a:pt x="3194615" y="235900"/>
                <a:pt x="3194615" y="235900"/>
              </a:cubicBezTo>
              <a:cubicBezTo>
                <a:pt x="3194615" y="235900"/>
                <a:pt x="3210521" y="239637"/>
                <a:pt x="3230170" y="239637"/>
              </a:cubicBezTo>
              <a:cubicBezTo>
                <a:pt x="3233912" y="239637"/>
                <a:pt x="3237654" y="239637"/>
                <a:pt x="3241397" y="239637"/>
              </a:cubicBezTo>
              <a:cubicBezTo>
                <a:pt x="3234848" y="245243"/>
                <a:pt x="3221749" y="254586"/>
                <a:pt x="3206779" y="254586"/>
              </a:cubicBezTo>
              <a:cubicBezTo>
                <a:pt x="3185259" y="254586"/>
                <a:pt x="3168417" y="235900"/>
                <a:pt x="3168417" y="235900"/>
              </a:cubicBezTo>
              <a:cubicBezTo>
                <a:pt x="3168417" y="235900"/>
                <a:pt x="3185259" y="218149"/>
                <a:pt x="3206779" y="218149"/>
              </a:cubicBezTo>
              <a:close/>
              <a:moveTo>
                <a:pt x="3478115" y="218149"/>
              </a:moveTo>
              <a:cubicBezTo>
                <a:pt x="3499635" y="218149"/>
                <a:pt x="3516477" y="235900"/>
                <a:pt x="3516477" y="235900"/>
              </a:cubicBezTo>
              <a:cubicBezTo>
                <a:pt x="3516477" y="235900"/>
                <a:pt x="3499635" y="254586"/>
                <a:pt x="3478115" y="254586"/>
              </a:cubicBezTo>
              <a:cubicBezTo>
                <a:pt x="3462209" y="254586"/>
                <a:pt x="3449110" y="245243"/>
                <a:pt x="3443496" y="239637"/>
              </a:cubicBezTo>
              <a:cubicBezTo>
                <a:pt x="3447239" y="239637"/>
                <a:pt x="3450981" y="239637"/>
                <a:pt x="3454724" y="239637"/>
              </a:cubicBezTo>
              <a:cubicBezTo>
                <a:pt x="3474373" y="239637"/>
                <a:pt x="3489343" y="235900"/>
                <a:pt x="3489343" y="235900"/>
              </a:cubicBezTo>
              <a:cubicBezTo>
                <a:pt x="3489343" y="235900"/>
                <a:pt x="3474373" y="232163"/>
                <a:pt x="3454724" y="232163"/>
              </a:cubicBezTo>
              <a:cubicBezTo>
                <a:pt x="3450981" y="232163"/>
                <a:pt x="3447239" y="232163"/>
                <a:pt x="3443496" y="233097"/>
              </a:cubicBezTo>
              <a:cubicBezTo>
                <a:pt x="3449110" y="227492"/>
                <a:pt x="3462209" y="218149"/>
                <a:pt x="3478115" y="218149"/>
              </a:cubicBezTo>
              <a:close/>
              <a:moveTo>
                <a:pt x="3589644" y="218149"/>
              </a:moveTo>
              <a:cubicBezTo>
                <a:pt x="3604613" y="218149"/>
                <a:pt x="3617707" y="227492"/>
                <a:pt x="3624258" y="233097"/>
              </a:cubicBezTo>
              <a:cubicBezTo>
                <a:pt x="3620516" y="232163"/>
                <a:pt x="3616776" y="232163"/>
                <a:pt x="3613034" y="232163"/>
              </a:cubicBezTo>
              <a:cubicBezTo>
                <a:pt x="3593385" y="232163"/>
                <a:pt x="3577480" y="235900"/>
                <a:pt x="3577480" y="235900"/>
              </a:cubicBezTo>
              <a:cubicBezTo>
                <a:pt x="3577480" y="235900"/>
                <a:pt x="3593385" y="239637"/>
                <a:pt x="3613034" y="239637"/>
              </a:cubicBezTo>
              <a:cubicBezTo>
                <a:pt x="3616776" y="239637"/>
                <a:pt x="3620516" y="239637"/>
                <a:pt x="3624258" y="239637"/>
              </a:cubicBezTo>
              <a:cubicBezTo>
                <a:pt x="3617707" y="245243"/>
                <a:pt x="3604613" y="254586"/>
                <a:pt x="3589644" y="254586"/>
              </a:cubicBezTo>
              <a:cubicBezTo>
                <a:pt x="3568124" y="254586"/>
                <a:pt x="3551282" y="235900"/>
                <a:pt x="3551282" y="235900"/>
              </a:cubicBezTo>
              <a:cubicBezTo>
                <a:pt x="3551282" y="235900"/>
                <a:pt x="3568124" y="218149"/>
                <a:pt x="3589644" y="218149"/>
              </a:cubicBezTo>
              <a:close/>
              <a:moveTo>
                <a:pt x="3860975" y="218149"/>
              </a:moveTo>
              <a:cubicBezTo>
                <a:pt x="3882497" y="218149"/>
                <a:pt x="3899339" y="235900"/>
                <a:pt x="3899339" y="235900"/>
              </a:cubicBezTo>
              <a:cubicBezTo>
                <a:pt x="3899339" y="235900"/>
                <a:pt x="3882497" y="254586"/>
                <a:pt x="3860975" y="254586"/>
              </a:cubicBezTo>
              <a:cubicBezTo>
                <a:pt x="3845073" y="254586"/>
                <a:pt x="3831972" y="245243"/>
                <a:pt x="3826361" y="239637"/>
              </a:cubicBezTo>
              <a:cubicBezTo>
                <a:pt x="3830101" y="239637"/>
                <a:pt x="3833842" y="239637"/>
                <a:pt x="3837583" y="239637"/>
              </a:cubicBezTo>
              <a:cubicBezTo>
                <a:pt x="3857234" y="239637"/>
                <a:pt x="3872206" y="235900"/>
                <a:pt x="3872206" y="235900"/>
              </a:cubicBezTo>
              <a:cubicBezTo>
                <a:pt x="3872206" y="235900"/>
                <a:pt x="3857234" y="232163"/>
                <a:pt x="3837583" y="232163"/>
              </a:cubicBezTo>
              <a:cubicBezTo>
                <a:pt x="3833842" y="232163"/>
                <a:pt x="3830101" y="232163"/>
                <a:pt x="3826361" y="233097"/>
              </a:cubicBezTo>
              <a:cubicBezTo>
                <a:pt x="3831972" y="227492"/>
                <a:pt x="3845073" y="218149"/>
                <a:pt x="3860975" y="218149"/>
              </a:cubicBezTo>
              <a:close/>
              <a:moveTo>
                <a:pt x="364204" y="216047"/>
              </a:moveTo>
              <a:cubicBezTo>
                <a:pt x="370052" y="217215"/>
                <a:pt x="374964" y="220485"/>
                <a:pt x="377771" y="225623"/>
              </a:cubicBezTo>
              <a:cubicBezTo>
                <a:pt x="383385" y="235900"/>
                <a:pt x="376836" y="249915"/>
                <a:pt x="364672" y="256455"/>
              </a:cubicBezTo>
              <a:cubicBezTo>
                <a:pt x="351573" y="263929"/>
                <a:pt x="336603" y="260192"/>
                <a:pt x="330989" y="249915"/>
              </a:cubicBezTo>
              <a:cubicBezTo>
                <a:pt x="325375" y="239637"/>
                <a:pt x="331925" y="225623"/>
                <a:pt x="345024" y="219083"/>
              </a:cubicBezTo>
              <a:cubicBezTo>
                <a:pt x="351573" y="215813"/>
                <a:pt x="358357" y="214879"/>
                <a:pt x="364204" y="216047"/>
              </a:cubicBezTo>
              <a:close/>
              <a:moveTo>
                <a:pt x="747069" y="216047"/>
              </a:moveTo>
              <a:cubicBezTo>
                <a:pt x="752917" y="217215"/>
                <a:pt x="757829" y="220485"/>
                <a:pt x="760636" y="225623"/>
              </a:cubicBezTo>
              <a:cubicBezTo>
                <a:pt x="766250" y="235900"/>
                <a:pt x="759700" y="249915"/>
                <a:pt x="747537" y="256455"/>
              </a:cubicBezTo>
              <a:cubicBezTo>
                <a:pt x="734438" y="263929"/>
                <a:pt x="719468" y="260192"/>
                <a:pt x="713854" y="249915"/>
              </a:cubicBezTo>
              <a:cubicBezTo>
                <a:pt x="708240" y="239637"/>
                <a:pt x="714790" y="225623"/>
                <a:pt x="727889" y="219083"/>
              </a:cubicBezTo>
              <a:cubicBezTo>
                <a:pt x="734438" y="215813"/>
                <a:pt x="741222" y="214879"/>
                <a:pt x="747069" y="216047"/>
              </a:cubicBezTo>
              <a:close/>
              <a:moveTo>
                <a:pt x="1129934" y="216047"/>
              </a:moveTo>
              <a:cubicBezTo>
                <a:pt x="1135782" y="217215"/>
                <a:pt x="1140694" y="220485"/>
                <a:pt x="1143501" y="225623"/>
              </a:cubicBezTo>
              <a:cubicBezTo>
                <a:pt x="1149115" y="235900"/>
                <a:pt x="1142565" y="249915"/>
                <a:pt x="1130402" y="256455"/>
              </a:cubicBezTo>
              <a:cubicBezTo>
                <a:pt x="1117303" y="263929"/>
                <a:pt x="1102333" y="260192"/>
                <a:pt x="1096719" y="249915"/>
              </a:cubicBezTo>
              <a:cubicBezTo>
                <a:pt x="1091105" y="239637"/>
                <a:pt x="1097655" y="225623"/>
                <a:pt x="1110754" y="219083"/>
              </a:cubicBezTo>
              <a:cubicBezTo>
                <a:pt x="1117303" y="215813"/>
                <a:pt x="1124087" y="214879"/>
                <a:pt x="1129934" y="216047"/>
              </a:cubicBezTo>
              <a:close/>
              <a:moveTo>
                <a:pt x="1512799" y="216047"/>
              </a:moveTo>
              <a:cubicBezTo>
                <a:pt x="1518647" y="217215"/>
                <a:pt x="1523559" y="220485"/>
                <a:pt x="1526366" y="225623"/>
              </a:cubicBezTo>
              <a:cubicBezTo>
                <a:pt x="1531980" y="235900"/>
                <a:pt x="1525430" y="249915"/>
                <a:pt x="1513267" y="256455"/>
              </a:cubicBezTo>
              <a:cubicBezTo>
                <a:pt x="1500168" y="263929"/>
                <a:pt x="1485198" y="260192"/>
                <a:pt x="1479584" y="249915"/>
              </a:cubicBezTo>
              <a:cubicBezTo>
                <a:pt x="1473970" y="239637"/>
                <a:pt x="1480520" y="225623"/>
                <a:pt x="1493619" y="219083"/>
              </a:cubicBezTo>
              <a:cubicBezTo>
                <a:pt x="1500168" y="215813"/>
                <a:pt x="1506952" y="214879"/>
                <a:pt x="1512799" y="216047"/>
              </a:cubicBezTo>
              <a:close/>
              <a:moveTo>
                <a:pt x="1895663" y="216047"/>
              </a:moveTo>
              <a:cubicBezTo>
                <a:pt x="1901511" y="217215"/>
                <a:pt x="1906423" y="220485"/>
                <a:pt x="1909230" y="225623"/>
              </a:cubicBezTo>
              <a:cubicBezTo>
                <a:pt x="1914844" y="235900"/>
                <a:pt x="1908294" y="249915"/>
                <a:pt x="1896131" y="256455"/>
              </a:cubicBezTo>
              <a:cubicBezTo>
                <a:pt x="1883032" y="263929"/>
                <a:pt x="1868062" y="260192"/>
                <a:pt x="1862448" y="249915"/>
              </a:cubicBezTo>
              <a:cubicBezTo>
                <a:pt x="1856834" y="239637"/>
                <a:pt x="1863384" y="225623"/>
                <a:pt x="1876483" y="219083"/>
              </a:cubicBezTo>
              <a:cubicBezTo>
                <a:pt x="1883032" y="215813"/>
                <a:pt x="1889816" y="214879"/>
                <a:pt x="1895663" y="216047"/>
              </a:cubicBezTo>
              <a:close/>
              <a:moveTo>
                <a:pt x="2278528" y="216047"/>
              </a:moveTo>
              <a:cubicBezTo>
                <a:pt x="2284376" y="217215"/>
                <a:pt x="2289288" y="220485"/>
                <a:pt x="2292095" y="225623"/>
              </a:cubicBezTo>
              <a:cubicBezTo>
                <a:pt x="2297709" y="235900"/>
                <a:pt x="2291159" y="249915"/>
                <a:pt x="2278996" y="256455"/>
              </a:cubicBezTo>
              <a:cubicBezTo>
                <a:pt x="2265897" y="263929"/>
                <a:pt x="2250927" y="260192"/>
                <a:pt x="2245313" y="249915"/>
              </a:cubicBezTo>
              <a:cubicBezTo>
                <a:pt x="2239699" y="239637"/>
                <a:pt x="2246249" y="225623"/>
                <a:pt x="2259348" y="219083"/>
              </a:cubicBezTo>
              <a:cubicBezTo>
                <a:pt x="2265897" y="215813"/>
                <a:pt x="2272680" y="214879"/>
                <a:pt x="2278528" y="216047"/>
              </a:cubicBezTo>
              <a:close/>
              <a:moveTo>
                <a:pt x="2661393" y="216047"/>
              </a:moveTo>
              <a:cubicBezTo>
                <a:pt x="2667240" y="217215"/>
                <a:pt x="2672152" y="220485"/>
                <a:pt x="2674959" y="225623"/>
              </a:cubicBezTo>
              <a:cubicBezTo>
                <a:pt x="2680573" y="235900"/>
                <a:pt x="2674024" y="249915"/>
                <a:pt x="2661860" y="256455"/>
              </a:cubicBezTo>
              <a:cubicBezTo>
                <a:pt x="2648761" y="263929"/>
                <a:pt x="2633791" y="260192"/>
                <a:pt x="2628177" y="249915"/>
              </a:cubicBezTo>
              <a:cubicBezTo>
                <a:pt x="2622563" y="239637"/>
                <a:pt x="2629113" y="225623"/>
                <a:pt x="2642212" y="219083"/>
              </a:cubicBezTo>
              <a:cubicBezTo>
                <a:pt x="2648761" y="215813"/>
                <a:pt x="2655545" y="214879"/>
                <a:pt x="2661393" y="216047"/>
              </a:cubicBezTo>
              <a:close/>
              <a:moveTo>
                <a:pt x="3044257" y="216047"/>
              </a:moveTo>
              <a:cubicBezTo>
                <a:pt x="3050105" y="217215"/>
                <a:pt x="3055017" y="220485"/>
                <a:pt x="3057824" y="225623"/>
              </a:cubicBezTo>
              <a:cubicBezTo>
                <a:pt x="3063438" y="235900"/>
                <a:pt x="3056888" y="249915"/>
                <a:pt x="3044725" y="256455"/>
              </a:cubicBezTo>
              <a:cubicBezTo>
                <a:pt x="3031626" y="263929"/>
                <a:pt x="3016656" y="260192"/>
                <a:pt x="3011042" y="249915"/>
              </a:cubicBezTo>
              <a:cubicBezTo>
                <a:pt x="3005428" y="239637"/>
                <a:pt x="3011977" y="225623"/>
                <a:pt x="3025077" y="219083"/>
              </a:cubicBezTo>
              <a:cubicBezTo>
                <a:pt x="3031626" y="215813"/>
                <a:pt x="3038410" y="214879"/>
                <a:pt x="3044257" y="216047"/>
              </a:cubicBezTo>
              <a:close/>
              <a:moveTo>
                <a:pt x="3427122" y="216047"/>
              </a:moveTo>
              <a:cubicBezTo>
                <a:pt x="3432970" y="217215"/>
                <a:pt x="3437882" y="220485"/>
                <a:pt x="3440689" y="225623"/>
              </a:cubicBezTo>
              <a:cubicBezTo>
                <a:pt x="3446303" y="235900"/>
                <a:pt x="3439754" y="249915"/>
                <a:pt x="3427590" y="256455"/>
              </a:cubicBezTo>
              <a:cubicBezTo>
                <a:pt x="3414491" y="263929"/>
                <a:pt x="3399521" y="260192"/>
                <a:pt x="3393907" y="249915"/>
              </a:cubicBezTo>
              <a:cubicBezTo>
                <a:pt x="3388293" y="239637"/>
                <a:pt x="3394842" y="225623"/>
                <a:pt x="3407941" y="219083"/>
              </a:cubicBezTo>
              <a:cubicBezTo>
                <a:pt x="3414491" y="215813"/>
                <a:pt x="3421275" y="214879"/>
                <a:pt x="3427122" y="216047"/>
              </a:cubicBezTo>
              <a:close/>
              <a:moveTo>
                <a:pt x="3809987" y="216047"/>
              </a:moveTo>
              <a:cubicBezTo>
                <a:pt x="3815830" y="217215"/>
                <a:pt x="3820746" y="220485"/>
                <a:pt x="3823551" y="225623"/>
              </a:cubicBezTo>
              <a:cubicBezTo>
                <a:pt x="3829167" y="235900"/>
                <a:pt x="3822618" y="249915"/>
                <a:pt x="3810455" y="256455"/>
              </a:cubicBezTo>
              <a:cubicBezTo>
                <a:pt x="3797356" y="263929"/>
                <a:pt x="3782385" y="260192"/>
                <a:pt x="3776772" y="249915"/>
              </a:cubicBezTo>
              <a:cubicBezTo>
                <a:pt x="3771154" y="239637"/>
                <a:pt x="3777704" y="225623"/>
                <a:pt x="3790806" y="219083"/>
              </a:cubicBezTo>
              <a:cubicBezTo>
                <a:pt x="3797356" y="215813"/>
                <a:pt x="3804139" y="214879"/>
                <a:pt x="3809987" y="216047"/>
              </a:cubicBezTo>
              <a:close/>
              <a:moveTo>
                <a:pt x="279529" y="185449"/>
              </a:moveTo>
              <a:cubicBezTo>
                <a:pt x="288885" y="185449"/>
                <a:pt x="297306" y="195726"/>
                <a:pt x="297306" y="207872"/>
              </a:cubicBezTo>
              <a:cubicBezTo>
                <a:pt x="297306" y="220952"/>
                <a:pt x="288885" y="231229"/>
                <a:pt x="279529" y="231229"/>
              </a:cubicBezTo>
              <a:cubicBezTo>
                <a:pt x="269237" y="231229"/>
                <a:pt x="261752" y="220952"/>
                <a:pt x="261752" y="207872"/>
              </a:cubicBezTo>
              <a:cubicBezTo>
                <a:pt x="261752" y="195726"/>
                <a:pt x="269237" y="185449"/>
                <a:pt x="279529" y="185449"/>
              </a:cubicBezTo>
              <a:close/>
              <a:moveTo>
                <a:pt x="662394" y="185449"/>
              </a:moveTo>
              <a:cubicBezTo>
                <a:pt x="671750" y="185449"/>
                <a:pt x="680171" y="195726"/>
                <a:pt x="680171" y="207872"/>
              </a:cubicBezTo>
              <a:cubicBezTo>
                <a:pt x="680171" y="220952"/>
                <a:pt x="671750" y="231229"/>
                <a:pt x="662394" y="231229"/>
              </a:cubicBezTo>
              <a:cubicBezTo>
                <a:pt x="652102" y="231229"/>
                <a:pt x="644616" y="220952"/>
                <a:pt x="644616" y="207872"/>
              </a:cubicBezTo>
              <a:cubicBezTo>
                <a:pt x="644616" y="195726"/>
                <a:pt x="652102" y="185449"/>
                <a:pt x="662394" y="185449"/>
              </a:cubicBezTo>
              <a:close/>
              <a:moveTo>
                <a:pt x="1045259" y="185449"/>
              </a:moveTo>
              <a:cubicBezTo>
                <a:pt x="1054615" y="185449"/>
                <a:pt x="1063036" y="195726"/>
                <a:pt x="1063036" y="207872"/>
              </a:cubicBezTo>
              <a:cubicBezTo>
                <a:pt x="1063036" y="220952"/>
                <a:pt x="1054615" y="231229"/>
                <a:pt x="1045259" y="231229"/>
              </a:cubicBezTo>
              <a:cubicBezTo>
                <a:pt x="1034967" y="231229"/>
                <a:pt x="1027481" y="220952"/>
                <a:pt x="1027481" y="207872"/>
              </a:cubicBezTo>
              <a:cubicBezTo>
                <a:pt x="1027481" y="195726"/>
                <a:pt x="1034967" y="185449"/>
                <a:pt x="1045259" y="185449"/>
              </a:cubicBezTo>
              <a:close/>
              <a:moveTo>
                <a:pt x="1428124" y="185449"/>
              </a:moveTo>
              <a:cubicBezTo>
                <a:pt x="1437480" y="185449"/>
                <a:pt x="1445901" y="195726"/>
                <a:pt x="1445901" y="207872"/>
              </a:cubicBezTo>
              <a:cubicBezTo>
                <a:pt x="1445901" y="220952"/>
                <a:pt x="1437480" y="231229"/>
                <a:pt x="1428124" y="231229"/>
              </a:cubicBezTo>
              <a:cubicBezTo>
                <a:pt x="1417832" y="231229"/>
                <a:pt x="1410346" y="220952"/>
                <a:pt x="1410346" y="207872"/>
              </a:cubicBezTo>
              <a:cubicBezTo>
                <a:pt x="1410346" y="195726"/>
                <a:pt x="1417832" y="185449"/>
                <a:pt x="1428124" y="185449"/>
              </a:cubicBezTo>
              <a:close/>
              <a:moveTo>
                <a:pt x="1810988" y="185449"/>
              </a:moveTo>
              <a:cubicBezTo>
                <a:pt x="1820344" y="185449"/>
                <a:pt x="1828765" y="195726"/>
                <a:pt x="1828765" y="207872"/>
              </a:cubicBezTo>
              <a:cubicBezTo>
                <a:pt x="1828765" y="220952"/>
                <a:pt x="1820344" y="231229"/>
                <a:pt x="1810988" y="231229"/>
              </a:cubicBezTo>
              <a:cubicBezTo>
                <a:pt x="1800696" y="231229"/>
                <a:pt x="1793210" y="220952"/>
                <a:pt x="1793210" y="207872"/>
              </a:cubicBezTo>
              <a:cubicBezTo>
                <a:pt x="1793210" y="195726"/>
                <a:pt x="1800696" y="185449"/>
                <a:pt x="1810988" y="185449"/>
              </a:cubicBezTo>
              <a:close/>
              <a:moveTo>
                <a:pt x="2193853" y="185449"/>
              </a:moveTo>
              <a:cubicBezTo>
                <a:pt x="2203209" y="185449"/>
                <a:pt x="2211630" y="195726"/>
                <a:pt x="2211630" y="207872"/>
              </a:cubicBezTo>
              <a:cubicBezTo>
                <a:pt x="2211630" y="220952"/>
                <a:pt x="2203209" y="231229"/>
                <a:pt x="2193853" y="231229"/>
              </a:cubicBezTo>
              <a:cubicBezTo>
                <a:pt x="2183561" y="231229"/>
                <a:pt x="2176075" y="220952"/>
                <a:pt x="2176075" y="207872"/>
              </a:cubicBezTo>
              <a:cubicBezTo>
                <a:pt x="2176075" y="195726"/>
                <a:pt x="2183561" y="185449"/>
                <a:pt x="2193853" y="185449"/>
              </a:cubicBezTo>
              <a:close/>
              <a:moveTo>
                <a:pt x="2576717" y="185449"/>
              </a:moveTo>
              <a:cubicBezTo>
                <a:pt x="2586073" y="185449"/>
                <a:pt x="2594494" y="195726"/>
                <a:pt x="2594494" y="207872"/>
              </a:cubicBezTo>
              <a:cubicBezTo>
                <a:pt x="2594494" y="220952"/>
                <a:pt x="2586073" y="231229"/>
                <a:pt x="2576717" y="231229"/>
              </a:cubicBezTo>
              <a:cubicBezTo>
                <a:pt x="2566425" y="231229"/>
                <a:pt x="2558940" y="220952"/>
                <a:pt x="2558940" y="207872"/>
              </a:cubicBezTo>
              <a:cubicBezTo>
                <a:pt x="2558940" y="195726"/>
                <a:pt x="2566425" y="185449"/>
                <a:pt x="2576717" y="185449"/>
              </a:cubicBezTo>
              <a:close/>
              <a:moveTo>
                <a:pt x="2959582" y="185449"/>
              </a:moveTo>
              <a:cubicBezTo>
                <a:pt x="2968938" y="185449"/>
                <a:pt x="2977359" y="195726"/>
                <a:pt x="2977359" y="207872"/>
              </a:cubicBezTo>
              <a:cubicBezTo>
                <a:pt x="2977359" y="220952"/>
                <a:pt x="2968938" y="231229"/>
                <a:pt x="2959582" y="231229"/>
              </a:cubicBezTo>
              <a:cubicBezTo>
                <a:pt x="2949289" y="231229"/>
                <a:pt x="2941805" y="220952"/>
                <a:pt x="2941805" y="207872"/>
              </a:cubicBezTo>
              <a:cubicBezTo>
                <a:pt x="2941805" y="195726"/>
                <a:pt x="2949289" y="185449"/>
                <a:pt x="2959582" y="185449"/>
              </a:cubicBezTo>
              <a:close/>
              <a:moveTo>
                <a:pt x="3342447" y="185449"/>
              </a:moveTo>
              <a:cubicBezTo>
                <a:pt x="3351803" y="185449"/>
                <a:pt x="3360224" y="195726"/>
                <a:pt x="3360224" y="207872"/>
              </a:cubicBezTo>
              <a:cubicBezTo>
                <a:pt x="3360224" y="220952"/>
                <a:pt x="3351803" y="231229"/>
                <a:pt x="3342447" y="231229"/>
              </a:cubicBezTo>
              <a:cubicBezTo>
                <a:pt x="3332155" y="231229"/>
                <a:pt x="3324669" y="220952"/>
                <a:pt x="3324669" y="207872"/>
              </a:cubicBezTo>
              <a:cubicBezTo>
                <a:pt x="3324669" y="195726"/>
                <a:pt x="3332155" y="185449"/>
                <a:pt x="3342447" y="185449"/>
              </a:cubicBezTo>
              <a:close/>
              <a:moveTo>
                <a:pt x="3725309" y="185449"/>
              </a:moveTo>
              <a:cubicBezTo>
                <a:pt x="3734668" y="185449"/>
                <a:pt x="3743089" y="195726"/>
                <a:pt x="3743089" y="207872"/>
              </a:cubicBezTo>
              <a:cubicBezTo>
                <a:pt x="3743089" y="220952"/>
                <a:pt x="3734668" y="231229"/>
                <a:pt x="3725309" y="231229"/>
              </a:cubicBezTo>
              <a:cubicBezTo>
                <a:pt x="3715018" y="231229"/>
                <a:pt x="3707534" y="220952"/>
                <a:pt x="3707534" y="207872"/>
              </a:cubicBezTo>
              <a:cubicBezTo>
                <a:pt x="3707534" y="195726"/>
                <a:pt x="3715018" y="185449"/>
                <a:pt x="3725309" y="185449"/>
              </a:cubicBezTo>
              <a:close/>
              <a:moveTo>
                <a:pt x="177778" y="169566"/>
              </a:moveTo>
              <a:cubicBezTo>
                <a:pt x="183859" y="169099"/>
                <a:pt x="191578" y="169566"/>
                <a:pt x="198128" y="173303"/>
              </a:cubicBezTo>
              <a:cubicBezTo>
                <a:pt x="208420" y="179843"/>
                <a:pt x="213098" y="191054"/>
                <a:pt x="214969" y="196660"/>
              </a:cubicBezTo>
              <a:cubicBezTo>
                <a:pt x="213098" y="194792"/>
                <a:pt x="210291" y="192923"/>
                <a:pt x="208420" y="191989"/>
              </a:cubicBezTo>
              <a:cubicBezTo>
                <a:pt x="195321" y="184514"/>
                <a:pt x="184093" y="181712"/>
                <a:pt x="184093" y="181712"/>
              </a:cubicBezTo>
              <a:cubicBezTo>
                <a:pt x="184093" y="181712"/>
                <a:pt x="192514" y="189186"/>
                <a:pt x="205613" y="196660"/>
              </a:cubicBezTo>
              <a:cubicBezTo>
                <a:pt x="207484" y="198529"/>
                <a:pt x="210291" y="199463"/>
                <a:pt x="213098" y="200397"/>
              </a:cubicBezTo>
              <a:cubicBezTo>
                <a:pt x="206549" y="202266"/>
                <a:pt x="194385" y="203200"/>
                <a:pt x="185029" y="197594"/>
              </a:cubicBezTo>
              <a:cubicBezTo>
                <a:pt x="170994" y="189186"/>
                <a:pt x="167252" y="171434"/>
                <a:pt x="167252" y="171434"/>
              </a:cubicBezTo>
              <a:cubicBezTo>
                <a:pt x="167252" y="171434"/>
                <a:pt x="171696" y="170033"/>
                <a:pt x="177778" y="169566"/>
              </a:cubicBezTo>
              <a:close/>
              <a:moveTo>
                <a:pt x="381163" y="169566"/>
              </a:moveTo>
              <a:cubicBezTo>
                <a:pt x="387361" y="170033"/>
                <a:pt x="391806" y="171434"/>
                <a:pt x="391806" y="171434"/>
              </a:cubicBezTo>
              <a:cubicBezTo>
                <a:pt x="391806" y="171434"/>
                <a:pt x="388063" y="189186"/>
                <a:pt x="374029" y="197594"/>
              </a:cubicBezTo>
              <a:cubicBezTo>
                <a:pt x="363737" y="203200"/>
                <a:pt x="351573" y="202266"/>
                <a:pt x="345959" y="200397"/>
              </a:cubicBezTo>
              <a:cubicBezTo>
                <a:pt x="347831" y="199463"/>
                <a:pt x="350638" y="198529"/>
                <a:pt x="353444" y="196660"/>
              </a:cubicBezTo>
              <a:cubicBezTo>
                <a:pt x="365608" y="189186"/>
                <a:pt x="374964" y="181712"/>
                <a:pt x="374964" y="181712"/>
              </a:cubicBezTo>
              <a:cubicBezTo>
                <a:pt x="374964" y="181712"/>
                <a:pt x="362801" y="184514"/>
                <a:pt x="350638" y="191989"/>
              </a:cubicBezTo>
              <a:cubicBezTo>
                <a:pt x="347831" y="192923"/>
                <a:pt x="345959" y="194792"/>
                <a:pt x="343152" y="196660"/>
              </a:cubicBezTo>
              <a:cubicBezTo>
                <a:pt x="345024" y="191054"/>
                <a:pt x="350638" y="179843"/>
                <a:pt x="359994" y="173303"/>
              </a:cubicBezTo>
              <a:cubicBezTo>
                <a:pt x="367011" y="169566"/>
                <a:pt x="374964" y="169099"/>
                <a:pt x="381163" y="169566"/>
              </a:cubicBezTo>
              <a:close/>
              <a:moveTo>
                <a:pt x="560642" y="169566"/>
              </a:moveTo>
              <a:cubicBezTo>
                <a:pt x="566724" y="169099"/>
                <a:pt x="574443" y="169566"/>
                <a:pt x="580993" y="173303"/>
              </a:cubicBezTo>
              <a:cubicBezTo>
                <a:pt x="591285" y="179843"/>
                <a:pt x="595963" y="191054"/>
                <a:pt x="597834" y="196660"/>
              </a:cubicBezTo>
              <a:cubicBezTo>
                <a:pt x="595963" y="194792"/>
                <a:pt x="593156" y="192923"/>
                <a:pt x="591285" y="191989"/>
              </a:cubicBezTo>
              <a:cubicBezTo>
                <a:pt x="578186" y="184514"/>
                <a:pt x="566958" y="181712"/>
                <a:pt x="566958" y="181712"/>
              </a:cubicBezTo>
              <a:cubicBezTo>
                <a:pt x="566958" y="181712"/>
                <a:pt x="575379" y="189186"/>
                <a:pt x="588478" y="196660"/>
              </a:cubicBezTo>
              <a:cubicBezTo>
                <a:pt x="590349" y="198529"/>
                <a:pt x="593156" y="199463"/>
                <a:pt x="595963" y="200397"/>
              </a:cubicBezTo>
              <a:cubicBezTo>
                <a:pt x="589414" y="202266"/>
                <a:pt x="577250" y="203200"/>
                <a:pt x="567894" y="197594"/>
              </a:cubicBezTo>
              <a:cubicBezTo>
                <a:pt x="553859" y="189186"/>
                <a:pt x="550117" y="171434"/>
                <a:pt x="550117" y="171434"/>
              </a:cubicBezTo>
              <a:cubicBezTo>
                <a:pt x="550117" y="171434"/>
                <a:pt x="554561" y="170033"/>
                <a:pt x="560642" y="169566"/>
              </a:cubicBezTo>
              <a:close/>
              <a:moveTo>
                <a:pt x="764028" y="169566"/>
              </a:moveTo>
              <a:cubicBezTo>
                <a:pt x="770226" y="170033"/>
                <a:pt x="774671" y="171434"/>
                <a:pt x="774671" y="171434"/>
              </a:cubicBezTo>
              <a:cubicBezTo>
                <a:pt x="774671" y="171434"/>
                <a:pt x="770928" y="189186"/>
                <a:pt x="756894" y="197594"/>
              </a:cubicBezTo>
              <a:cubicBezTo>
                <a:pt x="746601" y="203200"/>
                <a:pt x="734438" y="202266"/>
                <a:pt x="728824" y="200397"/>
              </a:cubicBezTo>
              <a:cubicBezTo>
                <a:pt x="730696" y="199463"/>
                <a:pt x="733502" y="198529"/>
                <a:pt x="736309" y="196660"/>
              </a:cubicBezTo>
              <a:cubicBezTo>
                <a:pt x="748473" y="189186"/>
                <a:pt x="757829" y="181712"/>
                <a:pt x="757829" y="181712"/>
              </a:cubicBezTo>
              <a:cubicBezTo>
                <a:pt x="757829" y="181712"/>
                <a:pt x="745666" y="184514"/>
                <a:pt x="733502" y="191989"/>
              </a:cubicBezTo>
              <a:cubicBezTo>
                <a:pt x="730696" y="192923"/>
                <a:pt x="728824" y="194792"/>
                <a:pt x="726017" y="196660"/>
              </a:cubicBezTo>
              <a:cubicBezTo>
                <a:pt x="727889" y="191054"/>
                <a:pt x="733502" y="179843"/>
                <a:pt x="742859" y="173303"/>
              </a:cubicBezTo>
              <a:cubicBezTo>
                <a:pt x="749876" y="169566"/>
                <a:pt x="757829" y="169099"/>
                <a:pt x="764028" y="169566"/>
              </a:cubicBezTo>
              <a:close/>
              <a:moveTo>
                <a:pt x="943507" y="169566"/>
              </a:moveTo>
              <a:cubicBezTo>
                <a:pt x="949589" y="169099"/>
                <a:pt x="957308" y="169566"/>
                <a:pt x="963858" y="173303"/>
              </a:cubicBezTo>
              <a:cubicBezTo>
                <a:pt x="974150" y="179843"/>
                <a:pt x="978828" y="191054"/>
                <a:pt x="980699" y="196660"/>
              </a:cubicBezTo>
              <a:cubicBezTo>
                <a:pt x="978828" y="194792"/>
                <a:pt x="976021" y="192923"/>
                <a:pt x="974150" y="191989"/>
              </a:cubicBezTo>
              <a:cubicBezTo>
                <a:pt x="961051" y="184514"/>
                <a:pt x="949823" y="181712"/>
                <a:pt x="949823" y="181712"/>
              </a:cubicBezTo>
              <a:cubicBezTo>
                <a:pt x="949823" y="181712"/>
                <a:pt x="958244" y="189186"/>
                <a:pt x="971343" y="196660"/>
              </a:cubicBezTo>
              <a:cubicBezTo>
                <a:pt x="973214" y="198529"/>
                <a:pt x="976021" y="199463"/>
                <a:pt x="978828" y="200397"/>
              </a:cubicBezTo>
              <a:cubicBezTo>
                <a:pt x="972279" y="202266"/>
                <a:pt x="960115" y="203200"/>
                <a:pt x="950759" y="197594"/>
              </a:cubicBezTo>
              <a:cubicBezTo>
                <a:pt x="936724" y="189186"/>
                <a:pt x="932982" y="171434"/>
                <a:pt x="932982" y="171434"/>
              </a:cubicBezTo>
              <a:cubicBezTo>
                <a:pt x="932982" y="171434"/>
                <a:pt x="937426" y="170033"/>
                <a:pt x="943507" y="169566"/>
              </a:cubicBezTo>
              <a:close/>
              <a:moveTo>
                <a:pt x="1146893" y="169566"/>
              </a:moveTo>
              <a:cubicBezTo>
                <a:pt x="1153091" y="170033"/>
                <a:pt x="1157536" y="171434"/>
                <a:pt x="1157536" y="171434"/>
              </a:cubicBezTo>
              <a:cubicBezTo>
                <a:pt x="1157536" y="171434"/>
                <a:pt x="1153793" y="189186"/>
                <a:pt x="1139759" y="197594"/>
              </a:cubicBezTo>
              <a:cubicBezTo>
                <a:pt x="1129466" y="203200"/>
                <a:pt x="1117303" y="202266"/>
                <a:pt x="1111689" y="200397"/>
              </a:cubicBezTo>
              <a:cubicBezTo>
                <a:pt x="1113561" y="199463"/>
                <a:pt x="1116367" y="198529"/>
                <a:pt x="1119174" y="196660"/>
              </a:cubicBezTo>
              <a:cubicBezTo>
                <a:pt x="1131338" y="189186"/>
                <a:pt x="1140694" y="181712"/>
                <a:pt x="1140694" y="181712"/>
              </a:cubicBezTo>
              <a:cubicBezTo>
                <a:pt x="1140694" y="181712"/>
                <a:pt x="1128531" y="184514"/>
                <a:pt x="1116367" y="191989"/>
              </a:cubicBezTo>
              <a:cubicBezTo>
                <a:pt x="1113561" y="192923"/>
                <a:pt x="1111689" y="194792"/>
                <a:pt x="1108882" y="196660"/>
              </a:cubicBezTo>
              <a:cubicBezTo>
                <a:pt x="1110754" y="191054"/>
                <a:pt x="1116367" y="179843"/>
                <a:pt x="1125724" y="173303"/>
              </a:cubicBezTo>
              <a:cubicBezTo>
                <a:pt x="1132741" y="169566"/>
                <a:pt x="1140694" y="169099"/>
                <a:pt x="1146893" y="169566"/>
              </a:cubicBezTo>
              <a:close/>
              <a:moveTo>
                <a:pt x="1326372" y="169566"/>
              </a:moveTo>
              <a:cubicBezTo>
                <a:pt x="1332454" y="169099"/>
                <a:pt x="1340173" y="169566"/>
                <a:pt x="1346723" y="173303"/>
              </a:cubicBezTo>
              <a:cubicBezTo>
                <a:pt x="1357015" y="179843"/>
                <a:pt x="1361693" y="191054"/>
                <a:pt x="1363564" y="196660"/>
              </a:cubicBezTo>
              <a:cubicBezTo>
                <a:pt x="1361693" y="194792"/>
                <a:pt x="1358886" y="192923"/>
                <a:pt x="1357015" y="191989"/>
              </a:cubicBezTo>
              <a:cubicBezTo>
                <a:pt x="1343916" y="184514"/>
                <a:pt x="1332688" y="181712"/>
                <a:pt x="1332688" y="181712"/>
              </a:cubicBezTo>
              <a:cubicBezTo>
                <a:pt x="1332688" y="181712"/>
                <a:pt x="1341109" y="189186"/>
                <a:pt x="1354208" y="196660"/>
              </a:cubicBezTo>
              <a:cubicBezTo>
                <a:pt x="1356079" y="198529"/>
                <a:pt x="1358886" y="199463"/>
                <a:pt x="1361693" y="200397"/>
              </a:cubicBezTo>
              <a:cubicBezTo>
                <a:pt x="1355144" y="202266"/>
                <a:pt x="1342980" y="203200"/>
                <a:pt x="1333624" y="197594"/>
              </a:cubicBezTo>
              <a:cubicBezTo>
                <a:pt x="1319589" y="189186"/>
                <a:pt x="1315847" y="171434"/>
                <a:pt x="1315847" y="171434"/>
              </a:cubicBezTo>
              <a:cubicBezTo>
                <a:pt x="1315847" y="171434"/>
                <a:pt x="1320291" y="170033"/>
                <a:pt x="1326372" y="169566"/>
              </a:cubicBezTo>
              <a:close/>
              <a:moveTo>
                <a:pt x="1529758" y="169566"/>
              </a:moveTo>
              <a:cubicBezTo>
                <a:pt x="1535956" y="170033"/>
                <a:pt x="1540401" y="171434"/>
                <a:pt x="1540401" y="171434"/>
              </a:cubicBezTo>
              <a:cubicBezTo>
                <a:pt x="1540401" y="171434"/>
                <a:pt x="1536658" y="189186"/>
                <a:pt x="1522624" y="197594"/>
              </a:cubicBezTo>
              <a:cubicBezTo>
                <a:pt x="1512331" y="203200"/>
                <a:pt x="1500168" y="202266"/>
                <a:pt x="1494554" y="200397"/>
              </a:cubicBezTo>
              <a:cubicBezTo>
                <a:pt x="1496426" y="199463"/>
                <a:pt x="1499232" y="198529"/>
                <a:pt x="1502039" y="196660"/>
              </a:cubicBezTo>
              <a:cubicBezTo>
                <a:pt x="1514203" y="189186"/>
                <a:pt x="1523559" y="181712"/>
                <a:pt x="1523559" y="181712"/>
              </a:cubicBezTo>
              <a:cubicBezTo>
                <a:pt x="1523559" y="181712"/>
                <a:pt x="1511396" y="184514"/>
                <a:pt x="1499232" y="191989"/>
              </a:cubicBezTo>
              <a:cubicBezTo>
                <a:pt x="1496426" y="192923"/>
                <a:pt x="1494554" y="194792"/>
                <a:pt x="1491747" y="196660"/>
              </a:cubicBezTo>
              <a:cubicBezTo>
                <a:pt x="1493619" y="191054"/>
                <a:pt x="1499232" y="179843"/>
                <a:pt x="1508589" y="173303"/>
              </a:cubicBezTo>
              <a:cubicBezTo>
                <a:pt x="1515606" y="169566"/>
                <a:pt x="1523559" y="169099"/>
                <a:pt x="1529758" y="169566"/>
              </a:cubicBezTo>
              <a:close/>
              <a:moveTo>
                <a:pt x="1709236" y="169566"/>
              </a:moveTo>
              <a:cubicBezTo>
                <a:pt x="1715318" y="169099"/>
                <a:pt x="1723037" y="169566"/>
                <a:pt x="1729587" y="173303"/>
              </a:cubicBezTo>
              <a:cubicBezTo>
                <a:pt x="1739879" y="179843"/>
                <a:pt x="1744557" y="191054"/>
                <a:pt x="1746428" y="196660"/>
              </a:cubicBezTo>
              <a:cubicBezTo>
                <a:pt x="1744557" y="194792"/>
                <a:pt x="1741750" y="192923"/>
                <a:pt x="1739879" y="191989"/>
              </a:cubicBezTo>
              <a:cubicBezTo>
                <a:pt x="1726780" y="184514"/>
                <a:pt x="1715552" y="181712"/>
                <a:pt x="1715552" y="181712"/>
              </a:cubicBezTo>
              <a:cubicBezTo>
                <a:pt x="1715552" y="181712"/>
                <a:pt x="1723973" y="189186"/>
                <a:pt x="1737072" y="196660"/>
              </a:cubicBezTo>
              <a:cubicBezTo>
                <a:pt x="1738943" y="198529"/>
                <a:pt x="1741750" y="199463"/>
                <a:pt x="1744557" y="200397"/>
              </a:cubicBezTo>
              <a:cubicBezTo>
                <a:pt x="1738008" y="202266"/>
                <a:pt x="1725844" y="203200"/>
                <a:pt x="1716488" y="197594"/>
              </a:cubicBezTo>
              <a:cubicBezTo>
                <a:pt x="1702453" y="189186"/>
                <a:pt x="1698711" y="171434"/>
                <a:pt x="1698711" y="171434"/>
              </a:cubicBezTo>
              <a:cubicBezTo>
                <a:pt x="1698711" y="171434"/>
                <a:pt x="1703155" y="170033"/>
                <a:pt x="1709236" y="169566"/>
              </a:cubicBezTo>
              <a:close/>
              <a:moveTo>
                <a:pt x="1912622" y="169566"/>
              </a:moveTo>
              <a:cubicBezTo>
                <a:pt x="1918820" y="170033"/>
                <a:pt x="1923265" y="171434"/>
                <a:pt x="1923265" y="171434"/>
              </a:cubicBezTo>
              <a:cubicBezTo>
                <a:pt x="1923265" y="171434"/>
                <a:pt x="1919522" y="189186"/>
                <a:pt x="1905488" y="197594"/>
              </a:cubicBezTo>
              <a:cubicBezTo>
                <a:pt x="1895195" y="203200"/>
                <a:pt x="1883032" y="202266"/>
                <a:pt x="1877418" y="200397"/>
              </a:cubicBezTo>
              <a:cubicBezTo>
                <a:pt x="1879290" y="199463"/>
                <a:pt x="1882096" y="198529"/>
                <a:pt x="1884903" y="196660"/>
              </a:cubicBezTo>
              <a:cubicBezTo>
                <a:pt x="1897067" y="189186"/>
                <a:pt x="1906423" y="181712"/>
                <a:pt x="1906423" y="181712"/>
              </a:cubicBezTo>
              <a:cubicBezTo>
                <a:pt x="1906423" y="181712"/>
                <a:pt x="1894260" y="184514"/>
                <a:pt x="1882096" y="191989"/>
              </a:cubicBezTo>
              <a:cubicBezTo>
                <a:pt x="1879290" y="192923"/>
                <a:pt x="1877418" y="194792"/>
                <a:pt x="1874611" y="196660"/>
              </a:cubicBezTo>
              <a:cubicBezTo>
                <a:pt x="1876483" y="191054"/>
                <a:pt x="1882096" y="179843"/>
                <a:pt x="1891453" y="173303"/>
              </a:cubicBezTo>
              <a:cubicBezTo>
                <a:pt x="1898470" y="169566"/>
                <a:pt x="1906423" y="169099"/>
                <a:pt x="1912622" y="169566"/>
              </a:cubicBezTo>
              <a:close/>
              <a:moveTo>
                <a:pt x="2092101" y="169566"/>
              </a:moveTo>
              <a:cubicBezTo>
                <a:pt x="2098183" y="169099"/>
                <a:pt x="2105902" y="169566"/>
                <a:pt x="2112452" y="173303"/>
              </a:cubicBezTo>
              <a:cubicBezTo>
                <a:pt x="2122744" y="179843"/>
                <a:pt x="2127422" y="191054"/>
                <a:pt x="2129293" y="196660"/>
              </a:cubicBezTo>
              <a:cubicBezTo>
                <a:pt x="2127422" y="194792"/>
                <a:pt x="2124615" y="192923"/>
                <a:pt x="2122744" y="191989"/>
              </a:cubicBezTo>
              <a:cubicBezTo>
                <a:pt x="2109645" y="184514"/>
                <a:pt x="2098417" y="181712"/>
                <a:pt x="2098417" y="181712"/>
              </a:cubicBezTo>
              <a:cubicBezTo>
                <a:pt x="2098417" y="181712"/>
                <a:pt x="2106838" y="189186"/>
                <a:pt x="2119937" y="196660"/>
              </a:cubicBezTo>
              <a:cubicBezTo>
                <a:pt x="2121808" y="198529"/>
                <a:pt x="2124615" y="199463"/>
                <a:pt x="2127422" y="200397"/>
              </a:cubicBezTo>
              <a:cubicBezTo>
                <a:pt x="2120873" y="202266"/>
                <a:pt x="2108709" y="203200"/>
                <a:pt x="2099353" y="197594"/>
              </a:cubicBezTo>
              <a:cubicBezTo>
                <a:pt x="2085318" y="189186"/>
                <a:pt x="2081576" y="171434"/>
                <a:pt x="2081576" y="171434"/>
              </a:cubicBezTo>
              <a:cubicBezTo>
                <a:pt x="2081576" y="171434"/>
                <a:pt x="2086020" y="170033"/>
                <a:pt x="2092101" y="169566"/>
              </a:cubicBezTo>
              <a:close/>
              <a:moveTo>
                <a:pt x="2295487" y="169566"/>
              </a:moveTo>
              <a:cubicBezTo>
                <a:pt x="2301685" y="170033"/>
                <a:pt x="2306130" y="171434"/>
                <a:pt x="2306130" y="171434"/>
              </a:cubicBezTo>
              <a:cubicBezTo>
                <a:pt x="2306130" y="171434"/>
                <a:pt x="2302387" y="189186"/>
                <a:pt x="2288353" y="197594"/>
              </a:cubicBezTo>
              <a:cubicBezTo>
                <a:pt x="2278060" y="203200"/>
                <a:pt x="2265897" y="202266"/>
                <a:pt x="2260283" y="200397"/>
              </a:cubicBezTo>
              <a:cubicBezTo>
                <a:pt x="2262155" y="199463"/>
                <a:pt x="2264961" y="198529"/>
                <a:pt x="2267768" y="196660"/>
              </a:cubicBezTo>
              <a:cubicBezTo>
                <a:pt x="2279932" y="189186"/>
                <a:pt x="2289288" y="181712"/>
                <a:pt x="2289288" y="181712"/>
              </a:cubicBezTo>
              <a:cubicBezTo>
                <a:pt x="2289288" y="181712"/>
                <a:pt x="2277125" y="184514"/>
                <a:pt x="2264961" y="191989"/>
              </a:cubicBezTo>
              <a:cubicBezTo>
                <a:pt x="2262155" y="192923"/>
                <a:pt x="2260283" y="194792"/>
                <a:pt x="2257476" y="196660"/>
              </a:cubicBezTo>
              <a:cubicBezTo>
                <a:pt x="2259348" y="191054"/>
                <a:pt x="2264961" y="179843"/>
                <a:pt x="2274318" y="173303"/>
              </a:cubicBezTo>
              <a:cubicBezTo>
                <a:pt x="2281335" y="169566"/>
                <a:pt x="2289288" y="169099"/>
                <a:pt x="2295487" y="169566"/>
              </a:cubicBezTo>
              <a:close/>
              <a:moveTo>
                <a:pt x="2474966" y="169566"/>
              </a:moveTo>
              <a:cubicBezTo>
                <a:pt x="2481048" y="169099"/>
                <a:pt x="2488767" y="169566"/>
                <a:pt x="2495317" y="173303"/>
              </a:cubicBezTo>
              <a:cubicBezTo>
                <a:pt x="2505609" y="179843"/>
                <a:pt x="2510287" y="191054"/>
                <a:pt x="2512158" y="196660"/>
              </a:cubicBezTo>
              <a:cubicBezTo>
                <a:pt x="2510287" y="194792"/>
                <a:pt x="2507480" y="192923"/>
                <a:pt x="2505609" y="191989"/>
              </a:cubicBezTo>
              <a:cubicBezTo>
                <a:pt x="2492510" y="184514"/>
                <a:pt x="2481282" y="181712"/>
                <a:pt x="2481282" y="181712"/>
              </a:cubicBezTo>
              <a:cubicBezTo>
                <a:pt x="2481282" y="181712"/>
                <a:pt x="2489703" y="189186"/>
                <a:pt x="2502802" y="196660"/>
              </a:cubicBezTo>
              <a:cubicBezTo>
                <a:pt x="2504673" y="198529"/>
                <a:pt x="2507480" y="199463"/>
                <a:pt x="2510287" y="200397"/>
              </a:cubicBezTo>
              <a:cubicBezTo>
                <a:pt x="2503738" y="202266"/>
                <a:pt x="2491574" y="203200"/>
                <a:pt x="2482218" y="197594"/>
              </a:cubicBezTo>
              <a:cubicBezTo>
                <a:pt x="2468183" y="189186"/>
                <a:pt x="2464441" y="171434"/>
                <a:pt x="2464441" y="171434"/>
              </a:cubicBezTo>
              <a:cubicBezTo>
                <a:pt x="2464441" y="171434"/>
                <a:pt x="2468885" y="170033"/>
                <a:pt x="2474966" y="169566"/>
              </a:cubicBezTo>
              <a:close/>
              <a:moveTo>
                <a:pt x="2678351" y="169566"/>
              </a:moveTo>
              <a:cubicBezTo>
                <a:pt x="2684550" y="170033"/>
                <a:pt x="2688994" y="171434"/>
                <a:pt x="2688994" y="171434"/>
              </a:cubicBezTo>
              <a:cubicBezTo>
                <a:pt x="2688994" y="171434"/>
                <a:pt x="2685251" y="189186"/>
                <a:pt x="2671217" y="197594"/>
              </a:cubicBezTo>
              <a:cubicBezTo>
                <a:pt x="2660924" y="203200"/>
                <a:pt x="2648761" y="202266"/>
                <a:pt x="2643147" y="200397"/>
              </a:cubicBezTo>
              <a:cubicBezTo>
                <a:pt x="2645019" y="199463"/>
                <a:pt x="2647826" y="198529"/>
                <a:pt x="2650633" y="196660"/>
              </a:cubicBezTo>
              <a:cubicBezTo>
                <a:pt x="2662796" y="189186"/>
                <a:pt x="2672152" y="181712"/>
                <a:pt x="2672152" y="181712"/>
              </a:cubicBezTo>
              <a:cubicBezTo>
                <a:pt x="2672152" y="181712"/>
                <a:pt x="2659989" y="184514"/>
                <a:pt x="2647826" y="191989"/>
              </a:cubicBezTo>
              <a:cubicBezTo>
                <a:pt x="2645019" y="192923"/>
                <a:pt x="2643147" y="194792"/>
                <a:pt x="2640340" y="196660"/>
              </a:cubicBezTo>
              <a:cubicBezTo>
                <a:pt x="2642212" y="191054"/>
                <a:pt x="2647826" y="179843"/>
                <a:pt x="2657181" y="173303"/>
              </a:cubicBezTo>
              <a:cubicBezTo>
                <a:pt x="2664199" y="169566"/>
                <a:pt x="2672152" y="169099"/>
                <a:pt x="2678351" y="169566"/>
              </a:cubicBezTo>
              <a:close/>
              <a:moveTo>
                <a:pt x="2857830" y="169566"/>
              </a:moveTo>
              <a:cubicBezTo>
                <a:pt x="2863913" y="169099"/>
                <a:pt x="2871631" y="169566"/>
                <a:pt x="2878181" y="173303"/>
              </a:cubicBezTo>
              <a:cubicBezTo>
                <a:pt x="2888473" y="179843"/>
                <a:pt x="2893151" y="191054"/>
                <a:pt x="2895022" y="196660"/>
              </a:cubicBezTo>
              <a:cubicBezTo>
                <a:pt x="2893151" y="194792"/>
                <a:pt x="2890344" y="192923"/>
                <a:pt x="2888473" y="191989"/>
              </a:cubicBezTo>
              <a:cubicBezTo>
                <a:pt x="2875374" y="184514"/>
                <a:pt x="2864146" y="181712"/>
                <a:pt x="2864146" y="181712"/>
              </a:cubicBezTo>
              <a:cubicBezTo>
                <a:pt x="2864146" y="181712"/>
                <a:pt x="2872567" y="189186"/>
                <a:pt x="2885666" y="196660"/>
              </a:cubicBezTo>
              <a:cubicBezTo>
                <a:pt x="2887537" y="198529"/>
                <a:pt x="2890344" y="199463"/>
                <a:pt x="2893151" y="200397"/>
              </a:cubicBezTo>
              <a:cubicBezTo>
                <a:pt x="2886601" y="202266"/>
                <a:pt x="2874438" y="203200"/>
                <a:pt x="2865082" y="197594"/>
              </a:cubicBezTo>
              <a:cubicBezTo>
                <a:pt x="2851047" y="189186"/>
                <a:pt x="2847305" y="171434"/>
                <a:pt x="2847305" y="171434"/>
              </a:cubicBezTo>
              <a:cubicBezTo>
                <a:pt x="2847305" y="171434"/>
                <a:pt x="2851749" y="170033"/>
                <a:pt x="2857830" y="169566"/>
              </a:cubicBezTo>
              <a:close/>
              <a:moveTo>
                <a:pt x="3061216" y="169566"/>
              </a:moveTo>
              <a:cubicBezTo>
                <a:pt x="3067415" y="170033"/>
                <a:pt x="3071859" y="171434"/>
                <a:pt x="3071859" y="171434"/>
              </a:cubicBezTo>
              <a:cubicBezTo>
                <a:pt x="3071859" y="171434"/>
                <a:pt x="3068116" y="189186"/>
                <a:pt x="3054082" y="197594"/>
              </a:cubicBezTo>
              <a:cubicBezTo>
                <a:pt x="3043789" y="203200"/>
                <a:pt x="3031626" y="202266"/>
                <a:pt x="3026012" y="200397"/>
              </a:cubicBezTo>
              <a:cubicBezTo>
                <a:pt x="3027883" y="199463"/>
                <a:pt x="3030691" y="198529"/>
                <a:pt x="3033498" y="196660"/>
              </a:cubicBezTo>
              <a:cubicBezTo>
                <a:pt x="3045661" y="189186"/>
                <a:pt x="3055017" y="181712"/>
                <a:pt x="3055017" y="181712"/>
              </a:cubicBezTo>
              <a:cubicBezTo>
                <a:pt x="3055017" y="181712"/>
                <a:pt x="3042854" y="184514"/>
                <a:pt x="3030691" y="191989"/>
              </a:cubicBezTo>
              <a:cubicBezTo>
                <a:pt x="3027883" y="192923"/>
                <a:pt x="3026012" y="194792"/>
                <a:pt x="3023205" y="196660"/>
              </a:cubicBezTo>
              <a:cubicBezTo>
                <a:pt x="3025077" y="191054"/>
                <a:pt x="3030691" y="179843"/>
                <a:pt x="3040047" y="173303"/>
              </a:cubicBezTo>
              <a:cubicBezTo>
                <a:pt x="3047064" y="169566"/>
                <a:pt x="3055017" y="169099"/>
                <a:pt x="3061216" y="169566"/>
              </a:cubicBezTo>
              <a:close/>
              <a:moveTo>
                <a:pt x="3240696" y="169566"/>
              </a:moveTo>
              <a:cubicBezTo>
                <a:pt x="3246777" y="169099"/>
                <a:pt x="3254496" y="169566"/>
                <a:pt x="3261046" y="173303"/>
              </a:cubicBezTo>
              <a:cubicBezTo>
                <a:pt x="3271338" y="179843"/>
                <a:pt x="3276016" y="191054"/>
                <a:pt x="3277887" y="196660"/>
              </a:cubicBezTo>
              <a:cubicBezTo>
                <a:pt x="3276016" y="194792"/>
                <a:pt x="3273209" y="192923"/>
                <a:pt x="3271338" y="191989"/>
              </a:cubicBezTo>
              <a:cubicBezTo>
                <a:pt x="3258239" y="184514"/>
                <a:pt x="3247011" y="181712"/>
                <a:pt x="3247011" y="181712"/>
              </a:cubicBezTo>
              <a:cubicBezTo>
                <a:pt x="3247011" y="181712"/>
                <a:pt x="3255432" y="189186"/>
                <a:pt x="3268531" y="196660"/>
              </a:cubicBezTo>
              <a:cubicBezTo>
                <a:pt x="3270402" y="198529"/>
                <a:pt x="3273209" y="199463"/>
                <a:pt x="3276016" y="200397"/>
              </a:cubicBezTo>
              <a:cubicBezTo>
                <a:pt x="3269467" y="202266"/>
                <a:pt x="3257303" y="203200"/>
                <a:pt x="3247947" y="197594"/>
              </a:cubicBezTo>
              <a:cubicBezTo>
                <a:pt x="3233912" y="189186"/>
                <a:pt x="3230170" y="171434"/>
                <a:pt x="3230170" y="171434"/>
              </a:cubicBezTo>
              <a:cubicBezTo>
                <a:pt x="3230170" y="171434"/>
                <a:pt x="3234614" y="170033"/>
                <a:pt x="3240696" y="169566"/>
              </a:cubicBezTo>
              <a:close/>
              <a:moveTo>
                <a:pt x="3444081" y="169566"/>
              </a:moveTo>
              <a:cubicBezTo>
                <a:pt x="3450280" y="170033"/>
                <a:pt x="3454724" y="171434"/>
                <a:pt x="3454724" y="171434"/>
              </a:cubicBezTo>
              <a:cubicBezTo>
                <a:pt x="3454724" y="171434"/>
                <a:pt x="3450981" y="189186"/>
                <a:pt x="3436947" y="197594"/>
              </a:cubicBezTo>
              <a:cubicBezTo>
                <a:pt x="3426655" y="203200"/>
                <a:pt x="3414491" y="202266"/>
                <a:pt x="3408878" y="200397"/>
              </a:cubicBezTo>
              <a:cubicBezTo>
                <a:pt x="3410749" y="199463"/>
                <a:pt x="3413556" y="198529"/>
                <a:pt x="3416362" y="196660"/>
              </a:cubicBezTo>
              <a:cubicBezTo>
                <a:pt x="3428525" y="189186"/>
                <a:pt x="3437882" y="181712"/>
                <a:pt x="3437882" y="181712"/>
              </a:cubicBezTo>
              <a:cubicBezTo>
                <a:pt x="3437882" y="181712"/>
                <a:pt x="3425719" y="184514"/>
                <a:pt x="3413556" y="191989"/>
              </a:cubicBezTo>
              <a:cubicBezTo>
                <a:pt x="3410749" y="192923"/>
                <a:pt x="3408878" y="194792"/>
                <a:pt x="3406071" y="196660"/>
              </a:cubicBezTo>
              <a:cubicBezTo>
                <a:pt x="3407941" y="191054"/>
                <a:pt x="3413556" y="179843"/>
                <a:pt x="3422912" y="173303"/>
              </a:cubicBezTo>
              <a:cubicBezTo>
                <a:pt x="3429930" y="169566"/>
                <a:pt x="3437882" y="169099"/>
                <a:pt x="3444081" y="169566"/>
              </a:cubicBezTo>
              <a:close/>
              <a:moveTo>
                <a:pt x="3623557" y="169566"/>
              </a:moveTo>
              <a:cubicBezTo>
                <a:pt x="3629637" y="169099"/>
                <a:pt x="3637359" y="169566"/>
                <a:pt x="3643909" y="173303"/>
              </a:cubicBezTo>
              <a:cubicBezTo>
                <a:pt x="3654201" y="179843"/>
                <a:pt x="3658880" y="191054"/>
                <a:pt x="3660751" y="196660"/>
              </a:cubicBezTo>
              <a:cubicBezTo>
                <a:pt x="3658880" y="194792"/>
                <a:pt x="3656071" y="192923"/>
                <a:pt x="3654201" y="191989"/>
              </a:cubicBezTo>
              <a:cubicBezTo>
                <a:pt x="3641099" y="184514"/>
                <a:pt x="3629875" y="181712"/>
                <a:pt x="3629875" y="181712"/>
              </a:cubicBezTo>
              <a:cubicBezTo>
                <a:pt x="3629875" y="181712"/>
                <a:pt x="3638296" y="189186"/>
                <a:pt x="3651396" y="196660"/>
              </a:cubicBezTo>
              <a:cubicBezTo>
                <a:pt x="3653267" y="198529"/>
                <a:pt x="3656071" y="199463"/>
                <a:pt x="3658880" y="200397"/>
              </a:cubicBezTo>
              <a:cubicBezTo>
                <a:pt x="3652330" y="202266"/>
                <a:pt x="3640168" y="203200"/>
                <a:pt x="3630808" y="197594"/>
              </a:cubicBezTo>
              <a:cubicBezTo>
                <a:pt x="3616776" y="189186"/>
                <a:pt x="3613034" y="171434"/>
                <a:pt x="3613034" y="171434"/>
              </a:cubicBezTo>
              <a:cubicBezTo>
                <a:pt x="3613034" y="171434"/>
                <a:pt x="3617476" y="170033"/>
                <a:pt x="3623557" y="169566"/>
              </a:cubicBezTo>
              <a:close/>
              <a:moveTo>
                <a:pt x="3826945" y="169566"/>
              </a:moveTo>
              <a:cubicBezTo>
                <a:pt x="3833142" y="170033"/>
                <a:pt x="3837583" y="171434"/>
                <a:pt x="3837583" y="171434"/>
              </a:cubicBezTo>
              <a:cubicBezTo>
                <a:pt x="3837583" y="171434"/>
                <a:pt x="3833842" y="189186"/>
                <a:pt x="3819810" y="197594"/>
              </a:cubicBezTo>
              <a:cubicBezTo>
                <a:pt x="3809519" y="203200"/>
                <a:pt x="3797356" y="202266"/>
                <a:pt x="3791737" y="200397"/>
              </a:cubicBezTo>
              <a:cubicBezTo>
                <a:pt x="3793613" y="199463"/>
                <a:pt x="3796418" y="198529"/>
                <a:pt x="3799227" y="196660"/>
              </a:cubicBezTo>
              <a:cubicBezTo>
                <a:pt x="3811389" y="189186"/>
                <a:pt x="3820746" y="181712"/>
                <a:pt x="3820746" y="181712"/>
              </a:cubicBezTo>
              <a:cubicBezTo>
                <a:pt x="3820746" y="181712"/>
                <a:pt x="3808579" y="184514"/>
                <a:pt x="3796418" y="191989"/>
              </a:cubicBezTo>
              <a:cubicBezTo>
                <a:pt x="3793613" y="192923"/>
                <a:pt x="3791737" y="194792"/>
                <a:pt x="3788935" y="196660"/>
              </a:cubicBezTo>
              <a:cubicBezTo>
                <a:pt x="3790806" y="191054"/>
                <a:pt x="3796418" y="179843"/>
                <a:pt x="3805777" y="173303"/>
              </a:cubicBezTo>
              <a:cubicBezTo>
                <a:pt x="3812789" y="169566"/>
                <a:pt x="3820746" y="169099"/>
                <a:pt x="3826945" y="169566"/>
              </a:cubicBezTo>
              <a:close/>
              <a:moveTo>
                <a:pt x="240232" y="168632"/>
              </a:moveTo>
              <a:cubicBezTo>
                <a:pt x="240232" y="168632"/>
                <a:pt x="248653" y="170500"/>
                <a:pt x="252395" y="177040"/>
              </a:cubicBezTo>
              <a:cubicBezTo>
                <a:pt x="254266" y="180777"/>
                <a:pt x="254266" y="186383"/>
                <a:pt x="253331" y="189186"/>
              </a:cubicBezTo>
              <a:cubicBezTo>
                <a:pt x="253331" y="188252"/>
                <a:pt x="252395" y="187317"/>
                <a:pt x="251459" y="185449"/>
              </a:cubicBezTo>
              <a:cubicBezTo>
                <a:pt x="248653" y="180777"/>
                <a:pt x="244910" y="176106"/>
                <a:pt x="244910" y="176106"/>
              </a:cubicBezTo>
              <a:cubicBezTo>
                <a:pt x="244910" y="176106"/>
                <a:pt x="246781" y="181712"/>
                <a:pt x="249588" y="187317"/>
              </a:cubicBezTo>
              <a:cubicBezTo>
                <a:pt x="250524" y="188252"/>
                <a:pt x="250524" y="189186"/>
                <a:pt x="251459" y="190120"/>
              </a:cubicBezTo>
              <a:cubicBezTo>
                <a:pt x="248653" y="189186"/>
                <a:pt x="243974" y="187317"/>
                <a:pt x="241167" y="182646"/>
              </a:cubicBezTo>
              <a:cubicBezTo>
                <a:pt x="238360" y="177040"/>
                <a:pt x="240232" y="168632"/>
                <a:pt x="240232" y="168632"/>
              </a:cubicBezTo>
              <a:close/>
              <a:moveTo>
                <a:pt x="318826" y="168632"/>
              </a:moveTo>
              <a:cubicBezTo>
                <a:pt x="318826" y="168632"/>
                <a:pt x="320697" y="177040"/>
                <a:pt x="316954" y="182646"/>
              </a:cubicBezTo>
              <a:cubicBezTo>
                <a:pt x="315083" y="187317"/>
                <a:pt x="309469" y="189186"/>
                <a:pt x="306662" y="190120"/>
              </a:cubicBezTo>
              <a:cubicBezTo>
                <a:pt x="307598" y="189186"/>
                <a:pt x="308534" y="188252"/>
                <a:pt x="309469" y="187317"/>
              </a:cubicBezTo>
              <a:cubicBezTo>
                <a:pt x="312276" y="181712"/>
                <a:pt x="314148" y="176106"/>
                <a:pt x="314148" y="176106"/>
              </a:cubicBezTo>
              <a:cubicBezTo>
                <a:pt x="314148" y="176106"/>
                <a:pt x="310405" y="180777"/>
                <a:pt x="306662" y="185449"/>
              </a:cubicBezTo>
              <a:cubicBezTo>
                <a:pt x="306662" y="187317"/>
                <a:pt x="305727" y="188252"/>
                <a:pt x="304791" y="189186"/>
              </a:cubicBezTo>
              <a:cubicBezTo>
                <a:pt x="304791" y="186383"/>
                <a:pt x="303855" y="180777"/>
                <a:pt x="306662" y="177040"/>
              </a:cubicBezTo>
              <a:cubicBezTo>
                <a:pt x="310405" y="170500"/>
                <a:pt x="318826" y="168632"/>
                <a:pt x="318826" y="168632"/>
              </a:cubicBezTo>
              <a:close/>
              <a:moveTo>
                <a:pt x="353444" y="168632"/>
              </a:moveTo>
              <a:cubicBezTo>
                <a:pt x="306662" y="212543"/>
                <a:pt x="314148" y="277943"/>
                <a:pt x="314148" y="277943"/>
              </a:cubicBezTo>
              <a:cubicBezTo>
                <a:pt x="314148" y="277943"/>
                <a:pt x="382449" y="249915"/>
                <a:pt x="444202" y="273272"/>
              </a:cubicBezTo>
              <a:cubicBezTo>
                <a:pt x="420811" y="272338"/>
                <a:pt x="400227" y="276075"/>
                <a:pt x="381514" y="281680"/>
              </a:cubicBezTo>
              <a:cubicBezTo>
                <a:pt x="388999" y="290089"/>
                <a:pt x="391806" y="301301"/>
                <a:pt x="391806" y="301301"/>
              </a:cubicBezTo>
              <a:cubicBezTo>
                <a:pt x="391806" y="301301"/>
                <a:pt x="374029" y="306906"/>
                <a:pt x="359994" y="298498"/>
              </a:cubicBezTo>
              <a:cubicBezTo>
                <a:pt x="358123" y="297563"/>
                <a:pt x="355316" y="295695"/>
                <a:pt x="353444" y="293826"/>
              </a:cubicBezTo>
              <a:cubicBezTo>
                <a:pt x="329118" y="305972"/>
                <a:pt x="313212" y="321855"/>
                <a:pt x="306662" y="334001"/>
              </a:cubicBezTo>
              <a:cubicBezTo>
                <a:pt x="295435" y="358292"/>
                <a:pt x="327247" y="474144"/>
                <a:pt x="327247" y="474144"/>
              </a:cubicBezTo>
              <a:lnTo>
                <a:pt x="230875" y="474144"/>
              </a:lnTo>
              <a:cubicBezTo>
                <a:pt x="230875" y="474144"/>
                <a:pt x="263623" y="355489"/>
                <a:pt x="260816" y="334001"/>
              </a:cubicBezTo>
              <a:cubicBezTo>
                <a:pt x="259880" y="323256"/>
                <a:pt x="253799" y="304103"/>
                <a:pt x="237893" y="287870"/>
              </a:cubicBezTo>
              <a:lnTo>
                <a:pt x="212839" y="271533"/>
              </a:lnTo>
              <a:lnTo>
                <a:pt x="205613" y="275140"/>
              </a:lnTo>
              <a:cubicBezTo>
                <a:pt x="192514" y="282615"/>
                <a:pt x="184093" y="291023"/>
                <a:pt x="184093" y="291023"/>
              </a:cubicBezTo>
              <a:cubicBezTo>
                <a:pt x="184093" y="291023"/>
                <a:pt x="195321" y="287286"/>
                <a:pt x="208420" y="280746"/>
              </a:cubicBezTo>
              <a:cubicBezTo>
                <a:pt x="210291" y="278878"/>
                <a:pt x="213098" y="277009"/>
                <a:pt x="214969" y="276075"/>
              </a:cubicBezTo>
              <a:cubicBezTo>
                <a:pt x="213098" y="281680"/>
                <a:pt x="208420" y="292892"/>
                <a:pt x="198128" y="298498"/>
              </a:cubicBezTo>
              <a:cubicBezTo>
                <a:pt x="185029" y="306906"/>
                <a:pt x="167252" y="301301"/>
                <a:pt x="167252" y="301301"/>
              </a:cubicBezTo>
              <a:cubicBezTo>
                <a:pt x="167252" y="301301"/>
                <a:pt x="170994" y="282615"/>
                <a:pt x="185029" y="275140"/>
              </a:cubicBezTo>
              <a:cubicBezTo>
                <a:pt x="189707" y="272338"/>
                <a:pt x="195087" y="271170"/>
                <a:pt x="200116" y="270819"/>
              </a:cubicBezTo>
              <a:lnTo>
                <a:pt x="212606" y="271381"/>
              </a:lnTo>
              <a:lnTo>
                <a:pt x="206081" y="267126"/>
              </a:lnTo>
              <a:cubicBezTo>
                <a:pt x="192631" y="261885"/>
                <a:pt x="176140" y="258790"/>
                <a:pt x="156024" y="259258"/>
              </a:cubicBezTo>
              <a:cubicBezTo>
                <a:pt x="196257" y="244309"/>
                <a:pt x="240232" y="262060"/>
                <a:pt x="240232" y="262060"/>
              </a:cubicBezTo>
              <a:cubicBezTo>
                <a:pt x="240232" y="262060"/>
                <a:pt x="243974" y="220017"/>
                <a:pt x="214034" y="191989"/>
              </a:cubicBezTo>
              <a:cubicBezTo>
                <a:pt x="246781" y="210675"/>
                <a:pt x="264558" y="258323"/>
                <a:pt x="272979" y="291023"/>
              </a:cubicBezTo>
              <a:cubicBezTo>
                <a:pt x="287950" y="245243"/>
                <a:pt x="313212" y="192923"/>
                <a:pt x="353444" y="168632"/>
              </a:cubicBezTo>
              <a:close/>
              <a:moveTo>
                <a:pt x="623097" y="168632"/>
              </a:moveTo>
              <a:cubicBezTo>
                <a:pt x="623097" y="168632"/>
                <a:pt x="631517" y="170500"/>
                <a:pt x="635260" y="177040"/>
              </a:cubicBezTo>
              <a:cubicBezTo>
                <a:pt x="637131" y="180777"/>
                <a:pt x="637131" y="186383"/>
                <a:pt x="636196" y="189186"/>
              </a:cubicBezTo>
              <a:cubicBezTo>
                <a:pt x="636196" y="188252"/>
                <a:pt x="635260" y="187317"/>
                <a:pt x="634324" y="185449"/>
              </a:cubicBezTo>
              <a:cubicBezTo>
                <a:pt x="631517" y="180777"/>
                <a:pt x="627775" y="176106"/>
                <a:pt x="627775" y="176106"/>
              </a:cubicBezTo>
              <a:cubicBezTo>
                <a:pt x="627775" y="176106"/>
                <a:pt x="629646" y="181712"/>
                <a:pt x="632453" y="187317"/>
              </a:cubicBezTo>
              <a:cubicBezTo>
                <a:pt x="633389" y="188252"/>
                <a:pt x="633389" y="189186"/>
                <a:pt x="634324" y="190120"/>
              </a:cubicBezTo>
              <a:cubicBezTo>
                <a:pt x="631517" y="189186"/>
                <a:pt x="626839" y="187317"/>
                <a:pt x="624032" y="182646"/>
              </a:cubicBezTo>
              <a:cubicBezTo>
                <a:pt x="621225" y="177040"/>
                <a:pt x="623097" y="168632"/>
                <a:pt x="623097" y="168632"/>
              </a:cubicBezTo>
              <a:close/>
              <a:moveTo>
                <a:pt x="701691" y="168632"/>
              </a:moveTo>
              <a:cubicBezTo>
                <a:pt x="701691" y="168632"/>
                <a:pt x="703562" y="177040"/>
                <a:pt x="699819" y="182646"/>
              </a:cubicBezTo>
              <a:cubicBezTo>
                <a:pt x="697948" y="187317"/>
                <a:pt x="692334" y="189186"/>
                <a:pt x="689527" y="190120"/>
              </a:cubicBezTo>
              <a:cubicBezTo>
                <a:pt x="690463" y="189186"/>
                <a:pt x="691399" y="188252"/>
                <a:pt x="692334" y="187317"/>
              </a:cubicBezTo>
              <a:cubicBezTo>
                <a:pt x="695141" y="181712"/>
                <a:pt x="697012" y="176106"/>
                <a:pt x="697012" y="176106"/>
              </a:cubicBezTo>
              <a:cubicBezTo>
                <a:pt x="697012" y="176106"/>
                <a:pt x="693270" y="180777"/>
                <a:pt x="689527" y="185449"/>
              </a:cubicBezTo>
              <a:cubicBezTo>
                <a:pt x="689527" y="187317"/>
                <a:pt x="688592" y="188252"/>
                <a:pt x="687656" y="189186"/>
              </a:cubicBezTo>
              <a:cubicBezTo>
                <a:pt x="687656" y="186383"/>
                <a:pt x="686720" y="180777"/>
                <a:pt x="689527" y="177040"/>
              </a:cubicBezTo>
              <a:cubicBezTo>
                <a:pt x="693270" y="170500"/>
                <a:pt x="701691" y="168632"/>
                <a:pt x="701691" y="168632"/>
              </a:cubicBezTo>
              <a:close/>
              <a:moveTo>
                <a:pt x="736309" y="168632"/>
              </a:moveTo>
              <a:cubicBezTo>
                <a:pt x="689527" y="212543"/>
                <a:pt x="697012" y="277943"/>
                <a:pt x="697012" y="277943"/>
              </a:cubicBezTo>
              <a:cubicBezTo>
                <a:pt x="697012" y="277943"/>
                <a:pt x="765314" y="249915"/>
                <a:pt x="827067" y="273272"/>
              </a:cubicBezTo>
              <a:cubicBezTo>
                <a:pt x="803676" y="272338"/>
                <a:pt x="783092" y="276075"/>
                <a:pt x="764379" y="281680"/>
              </a:cubicBezTo>
              <a:cubicBezTo>
                <a:pt x="771864" y="290089"/>
                <a:pt x="774671" y="301301"/>
                <a:pt x="774671" y="301301"/>
              </a:cubicBezTo>
              <a:cubicBezTo>
                <a:pt x="774671" y="301301"/>
                <a:pt x="756894" y="306906"/>
                <a:pt x="742859" y="298498"/>
              </a:cubicBezTo>
              <a:cubicBezTo>
                <a:pt x="740988" y="297563"/>
                <a:pt x="738181" y="295695"/>
                <a:pt x="736309" y="293826"/>
              </a:cubicBezTo>
              <a:cubicBezTo>
                <a:pt x="711983" y="305972"/>
                <a:pt x="696077" y="321855"/>
                <a:pt x="689527" y="334001"/>
              </a:cubicBezTo>
              <a:cubicBezTo>
                <a:pt x="678300" y="358292"/>
                <a:pt x="710111" y="474144"/>
                <a:pt x="710111" y="474144"/>
              </a:cubicBezTo>
              <a:lnTo>
                <a:pt x="613740" y="474144"/>
              </a:lnTo>
              <a:cubicBezTo>
                <a:pt x="613740" y="474144"/>
                <a:pt x="646488" y="355489"/>
                <a:pt x="643681" y="334001"/>
              </a:cubicBezTo>
              <a:cubicBezTo>
                <a:pt x="642745" y="323256"/>
                <a:pt x="636663" y="304103"/>
                <a:pt x="620758" y="287870"/>
              </a:cubicBezTo>
              <a:lnTo>
                <a:pt x="595704" y="271533"/>
              </a:lnTo>
              <a:lnTo>
                <a:pt x="588478" y="275140"/>
              </a:lnTo>
              <a:cubicBezTo>
                <a:pt x="575379" y="282615"/>
                <a:pt x="566958" y="291023"/>
                <a:pt x="566958" y="291023"/>
              </a:cubicBezTo>
              <a:cubicBezTo>
                <a:pt x="566958" y="291023"/>
                <a:pt x="578186" y="287286"/>
                <a:pt x="591285" y="280746"/>
              </a:cubicBezTo>
              <a:cubicBezTo>
                <a:pt x="593156" y="278878"/>
                <a:pt x="595963" y="277009"/>
                <a:pt x="597834" y="276075"/>
              </a:cubicBezTo>
              <a:cubicBezTo>
                <a:pt x="595963" y="281680"/>
                <a:pt x="591285" y="292892"/>
                <a:pt x="580993" y="298498"/>
              </a:cubicBezTo>
              <a:cubicBezTo>
                <a:pt x="567894" y="306906"/>
                <a:pt x="550117" y="301301"/>
                <a:pt x="550117" y="301301"/>
              </a:cubicBezTo>
              <a:cubicBezTo>
                <a:pt x="550117" y="301301"/>
                <a:pt x="553859" y="282615"/>
                <a:pt x="567894" y="275140"/>
              </a:cubicBezTo>
              <a:cubicBezTo>
                <a:pt x="572572" y="272338"/>
                <a:pt x="577952" y="271170"/>
                <a:pt x="582981" y="270819"/>
              </a:cubicBezTo>
              <a:lnTo>
                <a:pt x="595471" y="271381"/>
              </a:lnTo>
              <a:lnTo>
                <a:pt x="588946" y="267126"/>
              </a:lnTo>
              <a:cubicBezTo>
                <a:pt x="575496" y="261885"/>
                <a:pt x="559005" y="258790"/>
                <a:pt x="538889" y="259258"/>
              </a:cubicBezTo>
              <a:cubicBezTo>
                <a:pt x="579121" y="244309"/>
                <a:pt x="623097" y="262060"/>
                <a:pt x="623097" y="262060"/>
              </a:cubicBezTo>
              <a:cubicBezTo>
                <a:pt x="623097" y="262060"/>
                <a:pt x="626839" y="220017"/>
                <a:pt x="596899" y="191989"/>
              </a:cubicBezTo>
              <a:cubicBezTo>
                <a:pt x="629646" y="210675"/>
                <a:pt x="647423" y="258323"/>
                <a:pt x="655844" y="291023"/>
              </a:cubicBezTo>
              <a:cubicBezTo>
                <a:pt x="670814" y="245243"/>
                <a:pt x="696077" y="192923"/>
                <a:pt x="736309" y="168632"/>
              </a:cubicBezTo>
              <a:close/>
              <a:moveTo>
                <a:pt x="1005962" y="168632"/>
              </a:moveTo>
              <a:cubicBezTo>
                <a:pt x="1005962" y="168632"/>
                <a:pt x="1014382" y="170500"/>
                <a:pt x="1018125" y="177040"/>
              </a:cubicBezTo>
              <a:cubicBezTo>
                <a:pt x="1019996" y="180777"/>
                <a:pt x="1019996" y="186383"/>
                <a:pt x="1019061" y="189186"/>
              </a:cubicBezTo>
              <a:cubicBezTo>
                <a:pt x="1019061" y="188252"/>
                <a:pt x="1018125" y="187317"/>
                <a:pt x="1017189" y="185449"/>
              </a:cubicBezTo>
              <a:cubicBezTo>
                <a:pt x="1014382" y="180777"/>
                <a:pt x="1010640" y="176106"/>
                <a:pt x="1010640" y="176106"/>
              </a:cubicBezTo>
              <a:cubicBezTo>
                <a:pt x="1010640" y="176106"/>
                <a:pt x="1012511" y="181712"/>
                <a:pt x="1015318" y="187317"/>
              </a:cubicBezTo>
              <a:cubicBezTo>
                <a:pt x="1016254" y="188252"/>
                <a:pt x="1016254" y="189186"/>
                <a:pt x="1017189" y="190120"/>
              </a:cubicBezTo>
              <a:cubicBezTo>
                <a:pt x="1014382" y="189186"/>
                <a:pt x="1009704" y="187317"/>
                <a:pt x="1006897" y="182646"/>
              </a:cubicBezTo>
              <a:cubicBezTo>
                <a:pt x="1004090" y="177040"/>
                <a:pt x="1005962" y="168632"/>
                <a:pt x="1005962" y="168632"/>
              </a:cubicBezTo>
              <a:close/>
              <a:moveTo>
                <a:pt x="1084556" y="168632"/>
              </a:moveTo>
              <a:cubicBezTo>
                <a:pt x="1084556" y="168632"/>
                <a:pt x="1086427" y="177040"/>
                <a:pt x="1082684" y="182646"/>
              </a:cubicBezTo>
              <a:cubicBezTo>
                <a:pt x="1080813" y="187317"/>
                <a:pt x="1075199" y="189186"/>
                <a:pt x="1072392" y="190120"/>
              </a:cubicBezTo>
              <a:cubicBezTo>
                <a:pt x="1073328" y="189186"/>
                <a:pt x="1074264" y="188252"/>
                <a:pt x="1075199" y="187317"/>
              </a:cubicBezTo>
              <a:cubicBezTo>
                <a:pt x="1078006" y="181712"/>
                <a:pt x="1079877" y="176106"/>
                <a:pt x="1079877" y="176106"/>
              </a:cubicBezTo>
              <a:cubicBezTo>
                <a:pt x="1079877" y="176106"/>
                <a:pt x="1076135" y="180777"/>
                <a:pt x="1072392" y="185449"/>
              </a:cubicBezTo>
              <a:cubicBezTo>
                <a:pt x="1072392" y="187317"/>
                <a:pt x="1071457" y="188252"/>
                <a:pt x="1070521" y="189186"/>
              </a:cubicBezTo>
              <a:cubicBezTo>
                <a:pt x="1070521" y="186383"/>
                <a:pt x="1069585" y="180777"/>
                <a:pt x="1072392" y="177040"/>
              </a:cubicBezTo>
              <a:cubicBezTo>
                <a:pt x="1076135" y="170500"/>
                <a:pt x="1084556" y="168632"/>
                <a:pt x="1084556" y="168632"/>
              </a:cubicBezTo>
              <a:close/>
              <a:moveTo>
                <a:pt x="1119174" y="168632"/>
              </a:moveTo>
              <a:cubicBezTo>
                <a:pt x="1072392" y="212543"/>
                <a:pt x="1079877" y="277943"/>
                <a:pt x="1079877" y="277943"/>
              </a:cubicBezTo>
              <a:cubicBezTo>
                <a:pt x="1079877" y="277943"/>
                <a:pt x="1148179" y="249915"/>
                <a:pt x="1209932" y="273272"/>
              </a:cubicBezTo>
              <a:cubicBezTo>
                <a:pt x="1186541" y="272338"/>
                <a:pt x="1165957" y="276075"/>
                <a:pt x="1147244" y="281680"/>
              </a:cubicBezTo>
              <a:cubicBezTo>
                <a:pt x="1154729" y="290089"/>
                <a:pt x="1157536" y="301301"/>
                <a:pt x="1157536" y="301301"/>
              </a:cubicBezTo>
              <a:cubicBezTo>
                <a:pt x="1157536" y="301301"/>
                <a:pt x="1139759" y="306906"/>
                <a:pt x="1125724" y="298498"/>
              </a:cubicBezTo>
              <a:cubicBezTo>
                <a:pt x="1123853" y="297563"/>
                <a:pt x="1121046" y="295695"/>
                <a:pt x="1119174" y="293826"/>
              </a:cubicBezTo>
              <a:cubicBezTo>
                <a:pt x="1094848" y="305972"/>
                <a:pt x="1078942" y="321855"/>
                <a:pt x="1072392" y="334001"/>
              </a:cubicBezTo>
              <a:cubicBezTo>
                <a:pt x="1061165" y="358292"/>
                <a:pt x="1092976" y="474144"/>
                <a:pt x="1092976" y="474144"/>
              </a:cubicBezTo>
              <a:lnTo>
                <a:pt x="996605" y="474144"/>
              </a:lnTo>
              <a:cubicBezTo>
                <a:pt x="996605" y="474144"/>
                <a:pt x="1029353" y="355489"/>
                <a:pt x="1026546" y="334001"/>
              </a:cubicBezTo>
              <a:cubicBezTo>
                <a:pt x="1025610" y="323256"/>
                <a:pt x="1019528" y="304103"/>
                <a:pt x="1003623" y="287870"/>
              </a:cubicBezTo>
              <a:lnTo>
                <a:pt x="978569" y="271533"/>
              </a:lnTo>
              <a:lnTo>
                <a:pt x="971343" y="275140"/>
              </a:lnTo>
              <a:cubicBezTo>
                <a:pt x="958244" y="282615"/>
                <a:pt x="949823" y="291023"/>
                <a:pt x="949823" y="291023"/>
              </a:cubicBezTo>
              <a:cubicBezTo>
                <a:pt x="949823" y="291023"/>
                <a:pt x="961051" y="287286"/>
                <a:pt x="974150" y="280746"/>
              </a:cubicBezTo>
              <a:cubicBezTo>
                <a:pt x="976021" y="278878"/>
                <a:pt x="978828" y="277009"/>
                <a:pt x="980699" y="276075"/>
              </a:cubicBezTo>
              <a:cubicBezTo>
                <a:pt x="978828" y="281680"/>
                <a:pt x="974150" y="292892"/>
                <a:pt x="963858" y="298498"/>
              </a:cubicBezTo>
              <a:cubicBezTo>
                <a:pt x="950759" y="306906"/>
                <a:pt x="932982" y="301301"/>
                <a:pt x="932982" y="301301"/>
              </a:cubicBezTo>
              <a:cubicBezTo>
                <a:pt x="932982" y="301301"/>
                <a:pt x="936724" y="282615"/>
                <a:pt x="950759" y="275140"/>
              </a:cubicBezTo>
              <a:cubicBezTo>
                <a:pt x="955437" y="272338"/>
                <a:pt x="960817" y="271170"/>
                <a:pt x="965846" y="270819"/>
              </a:cubicBezTo>
              <a:lnTo>
                <a:pt x="978336" y="271381"/>
              </a:lnTo>
              <a:lnTo>
                <a:pt x="971811" y="267126"/>
              </a:lnTo>
              <a:cubicBezTo>
                <a:pt x="958361" y="261885"/>
                <a:pt x="941870" y="258790"/>
                <a:pt x="921754" y="259258"/>
              </a:cubicBezTo>
              <a:cubicBezTo>
                <a:pt x="961986" y="244309"/>
                <a:pt x="1005962" y="262060"/>
                <a:pt x="1005962" y="262060"/>
              </a:cubicBezTo>
              <a:cubicBezTo>
                <a:pt x="1005962" y="262060"/>
                <a:pt x="1009704" y="220017"/>
                <a:pt x="979764" y="191989"/>
              </a:cubicBezTo>
              <a:cubicBezTo>
                <a:pt x="1012511" y="210675"/>
                <a:pt x="1030288" y="258323"/>
                <a:pt x="1038709" y="291023"/>
              </a:cubicBezTo>
              <a:cubicBezTo>
                <a:pt x="1053679" y="245243"/>
                <a:pt x="1078942" y="192923"/>
                <a:pt x="1119174" y="168632"/>
              </a:cubicBezTo>
              <a:close/>
              <a:moveTo>
                <a:pt x="1388827" y="168632"/>
              </a:moveTo>
              <a:cubicBezTo>
                <a:pt x="1388827" y="168632"/>
                <a:pt x="1397247" y="170500"/>
                <a:pt x="1400990" y="177040"/>
              </a:cubicBezTo>
              <a:cubicBezTo>
                <a:pt x="1402861" y="180777"/>
                <a:pt x="1402861" y="186383"/>
                <a:pt x="1401926" y="189186"/>
              </a:cubicBezTo>
              <a:cubicBezTo>
                <a:pt x="1401926" y="188252"/>
                <a:pt x="1400990" y="187317"/>
                <a:pt x="1400054" y="185449"/>
              </a:cubicBezTo>
              <a:cubicBezTo>
                <a:pt x="1397247" y="180777"/>
                <a:pt x="1393505" y="176106"/>
                <a:pt x="1393505" y="176106"/>
              </a:cubicBezTo>
              <a:cubicBezTo>
                <a:pt x="1393505" y="176106"/>
                <a:pt x="1395376" y="181712"/>
                <a:pt x="1398183" y="187317"/>
              </a:cubicBezTo>
              <a:cubicBezTo>
                <a:pt x="1399119" y="188252"/>
                <a:pt x="1399119" y="189186"/>
                <a:pt x="1400054" y="190120"/>
              </a:cubicBezTo>
              <a:cubicBezTo>
                <a:pt x="1397247" y="189186"/>
                <a:pt x="1392569" y="187317"/>
                <a:pt x="1389762" y="182646"/>
              </a:cubicBezTo>
              <a:cubicBezTo>
                <a:pt x="1386955" y="177040"/>
                <a:pt x="1388827" y="168632"/>
                <a:pt x="1388827" y="168632"/>
              </a:cubicBezTo>
              <a:close/>
              <a:moveTo>
                <a:pt x="1467421" y="168632"/>
              </a:moveTo>
              <a:cubicBezTo>
                <a:pt x="1467421" y="168632"/>
                <a:pt x="1469292" y="177040"/>
                <a:pt x="1465549" y="182646"/>
              </a:cubicBezTo>
              <a:cubicBezTo>
                <a:pt x="1463678" y="187317"/>
                <a:pt x="1458064" y="189186"/>
                <a:pt x="1455257" y="190120"/>
              </a:cubicBezTo>
              <a:cubicBezTo>
                <a:pt x="1456193" y="189186"/>
                <a:pt x="1457129" y="188252"/>
                <a:pt x="1458064" y="187317"/>
              </a:cubicBezTo>
              <a:cubicBezTo>
                <a:pt x="1460871" y="181712"/>
                <a:pt x="1462742" y="176106"/>
                <a:pt x="1462742" y="176106"/>
              </a:cubicBezTo>
              <a:cubicBezTo>
                <a:pt x="1462742" y="176106"/>
                <a:pt x="1459000" y="180777"/>
                <a:pt x="1455257" y="185449"/>
              </a:cubicBezTo>
              <a:cubicBezTo>
                <a:pt x="1455257" y="187317"/>
                <a:pt x="1454322" y="188252"/>
                <a:pt x="1453386" y="189186"/>
              </a:cubicBezTo>
              <a:cubicBezTo>
                <a:pt x="1453386" y="186383"/>
                <a:pt x="1452450" y="180777"/>
                <a:pt x="1455257" y="177040"/>
              </a:cubicBezTo>
              <a:cubicBezTo>
                <a:pt x="1459000" y="170500"/>
                <a:pt x="1467421" y="168632"/>
                <a:pt x="1467421" y="168632"/>
              </a:cubicBezTo>
              <a:close/>
              <a:moveTo>
                <a:pt x="1502039" y="168632"/>
              </a:moveTo>
              <a:cubicBezTo>
                <a:pt x="1455257" y="212543"/>
                <a:pt x="1462742" y="277943"/>
                <a:pt x="1462742" y="277943"/>
              </a:cubicBezTo>
              <a:cubicBezTo>
                <a:pt x="1462742" y="277943"/>
                <a:pt x="1531044" y="249915"/>
                <a:pt x="1592797" y="273272"/>
              </a:cubicBezTo>
              <a:cubicBezTo>
                <a:pt x="1569406" y="272338"/>
                <a:pt x="1548822" y="276075"/>
                <a:pt x="1530109" y="281680"/>
              </a:cubicBezTo>
              <a:cubicBezTo>
                <a:pt x="1537594" y="290089"/>
                <a:pt x="1540401" y="301301"/>
                <a:pt x="1540401" y="301301"/>
              </a:cubicBezTo>
              <a:cubicBezTo>
                <a:pt x="1540401" y="301301"/>
                <a:pt x="1522624" y="306906"/>
                <a:pt x="1508589" y="298498"/>
              </a:cubicBezTo>
              <a:cubicBezTo>
                <a:pt x="1506718" y="297563"/>
                <a:pt x="1503911" y="295695"/>
                <a:pt x="1502039" y="293826"/>
              </a:cubicBezTo>
              <a:cubicBezTo>
                <a:pt x="1477713" y="305972"/>
                <a:pt x="1461807" y="321855"/>
                <a:pt x="1455257" y="334001"/>
              </a:cubicBezTo>
              <a:cubicBezTo>
                <a:pt x="1444030" y="358292"/>
                <a:pt x="1475841" y="474144"/>
                <a:pt x="1475841" y="474144"/>
              </a:cubicBezTo>
              <a:lnTo>
                <a:pt x="1379470" y="474144"/>
              </a:lnTo>
              <a:cubicBezTo>
                <a:pt x="1379470" y="474144"/>
                <a:pt x="1412218" y="355489"/>
                <a:pt x="1409411" y="334001"/>
              </a:cubicBezTo>
              <a:cubicBezTo>
                <a:pt x="1408475" y="323256"/>
                <a:pt x="1402393" y="304103"/>
                <a:pt x="1386488" y="287870"/>
              </a:cubicBezTo>
              <a:lnTo>
                <a:pt x="1361434" y="271533"/>
              </a:lnTo>
              <a:lnTo>
                <a:pt x="1354208" y="275140"/>
              </a:lnTo>
              <a:cubicBezTo>
                <a:pt x="1341109" y="282615"/>
                <a:pt x="1332688" y="291023"/>
                <a:pt x="1332688" y="291023"/>
              </a:cubicBezTo>
              <a:cubicBezTo>
                <a:pt x="1332688" y="291023"/>
                <a:pt x="1343916" y="287286"/>
                <a:pt x="1357015" y="280746"/>
              </a:cubicBezTo>
              <a:cubicBezTo>
                <a:pt x="1358886" y="278878"/>
                <a:pt x="1361693" y="277009"/>
                <a:pt x="1363564" y="276075"/>
              </a:cubicBezTo>
              <a:cubicBezTo>
                <a:pt x="1361693" y="281680"/>
                <a:pt x="1357015" y="292892"/>
                <a:pt x="1346723" y="298498"/>
              </a:cubicBezTo>
              <a:cubicBezTo>
                <a:pt x="1333624" y="306906"/>
                <a:pt x="1315847" y="301301"/>
                <a:pt x="1315847" y="301301"/>
              </a:cubicBezTo>
              <a:cubicBezTo>
                <a:pt x="1315847" y="301301"/>
                <a:pt x="1319589" y="282615"/>
                <a:pt x="1333624" y="275140"/>
              </a:cubicBezTo>
              <a:cubicBezTo>
                <a:pt x="1338302" y="272338"/>
                <a:pt x="1343682" y="271170"/>
                <a:pt x="1348711" y="270819"/>
              </a:cubicBezTo>
              <a:lnTo>
                <a:pt x="1361201" y="271381"/>
              </a:lnTo>
              <a:lnTo>
                <a:pt x="1354676" y="267126"/>
              </a:lnTo>
              <a:cubicBezTo>
                <a:pt x="1341226" y="261885"/>
                <a:pt x="1324735" y="258790"/>
                <a:pt x="1304619" y="259258"/>
              </a:cubicBezTo>
              <a:cubicBezTo>
                <a:pt x="1344851" y="244309"/>
                <a:pt x="1388827" y="262060"/>
                <a:pt x="1388827" y="262060"/>
              </a:cubicBezTo>
              <a:cubicBezTo>
                <a:pt x="1388827" y="262060"/>
                <a:pt x="1392569" y="220017"/>
                <a:pt x="1362629" y="191989"/>
              </a:cubicBezTo>
              <a:cubicBezTo>
                <a:pt x="1395376" y="210675"/>
                <a:pt x="1413153" y="258323"/>
                <a:pt x="1421574" y="291023"/>
              </a:cubicBezTo>
              <a:cubicBezTo>
                <a:pt x="1436544" y="245243"/>
                <a:pt x="1461807" y="192923"/>
                <a:pt x="1502039" y="168632"/>
              </a:cubicBezTo>
              <a:close/>
              <a:moveTo>
                <a:pt x="1771691" y="168632"/>
              </a:moveTo>
              <a:cubicBezTo>
                <a:pt x="1771691" y="168632"/>
                <a:pt x="1780111" y="170500"/>
                <a:pt x="1783854" y="177040"/>
              </a:cubicBezTo>
              <a:cubicBezTo>
                <a:pt x="1785725" y="180777"/>
                <a:pt x="1785725" y="186383"/>
                <a:pt x="1784790" y="189186"/>
              </a:cubicBezTo>
              <a:cubicBezTo>
                <a:pt x="1784790" y="188252"/>
                <a:pt x="1783854" y="187317"/>
                <a:pt x="1782918" y="185449"/>
              </a:cubicBezTo>
              <a:cubicBezTo>
                <a:pt x="1780111" y="180777"/>
                <a:pt x="1776369" y="176106"/>
                <a:pt x="1776369" y="176106"/>
              </a:cubicBezTo>
              <a:cubicBezTo>
                <a:pt x="1776369" y="176106"/>
                <a:pt x="1778240" y="181712"/>
                <a:pt x="1781047" y="187317"/>
              </a:cubicBezTo>
              <a:cubicBezTo>
                <a:pt x="1781983" y="188252"/>
                <a:pt x="1781983" y="189186"/>
                <a:pt x="1782918" y="190120"/>
              </a:cubicBezTo>
              <a:cubicBezTo>
                <a:pt x="1780111" y="189186"/>
                <a:pt x="1775433" y="187317"/>
                <a:pt x="1772626" y="182646"/>
              </a:cubicBezTo>
              <a:cubicBezTo>
                <a:pt x="1769819" y="177040"/>
                <a:pt x="1771691" y="168632"/>
                <a:pt x="1771691" y="168632"/>
              </a:cubicBezTo>
              <a:close/>
              <a:moveTo>
                <a:pt x="1850285" y="168632"/>
              </a:moveTo>
              <a:cubicBezTo>
                <a:pt x="1850285" y="168632"/>
                <a:pt x="1852156" y="177040"/>
                <a:pt x="1848413" y="182646"/>
              </a:cubicBezTo>
              <a:cubicBezTo>
                <a:pt x="1846542" y="187317"/>
                <a:pt x="1840928" y="189186"/>
                <a:pt x="1838121" y="190120"/>
              </a:cubicBezTo>
              <a:cubicBezTo>
                <a:pt x="1839057" y="189186"/>
                <a:pt x="1839993" y="188252"/>
                <a:pt x="1840928" y="187317"/>
              </a:cubicBezTo>
              <a:cubicBezTo>
                <a:pt x="1843735" y="181712"/>
                <a:pt x="1845606" y="176106"/>
                <a:pt x="1845606" y="176106"/>
              </a:cubicBezTo>
              <a:cubicBezTo>
                <a:pt x="1845606" y="176106"/>
                <a:pt x="1841864" y="180777"/>
                <a:pt x="1838121" y="185449"/>
              </a:cubicBezTo>
              <a:cubicBezTo>
                <a:pt x="1838121" y="187317"/>
                <a:pt x="1837186" y="188252"/>
                <a:pt x="1836250" y="189186"/>
              </a:cubicBezTo>
              <a:cubicBezTo>
                <a:pt x="1836250" y="186383"/>
                <a:pt x="1835314" y="180777"/>
                <a:pt x="1838121" y="177040"/>
              </a:cubicBezTo>
              <a:cubicBezTo>
                <a:pt x="1841864" y="170500"/>
                <a:pt x="1850285" y="168632"/>
                <a:pt x="1850285" y="168632"/>
              </a:cubicBezTo>
              <a:close/>
              <a:moveTo>
                <a:pt x="1884903" y="168632"/>
              </a:moveTo>
              <a:cubicBezTo>
                <a:pt x="1838121" y="212543"/>
                <a:pt x="1845606" y="277943"/>
                <a:pt x="1845606" y="277943"/>
              </a:cubicBezTo>
              <a:cubicBezTo>
                <a:pt x="1845606" y="277943"/>
                <a:pt x="1913908" y="249915"/>
                <a:pt x="1975661" y="273272"/>
              </a:cubicBezTo>
              <a:cubicBezTo>
                <a:pt x="1952270" y="272338"/>
                <a:pt x="1931686" y="276075"/>
                <a:pt x="1912973" y="281680"/>
              </a:cubicBezTo>
              <a:cubicBezTo>
                <a:pt x="1920458" y="290089"/>
                <a:pt x="1923265" y="301301"/>
                <a:pt x="1923265" y="301301"/>
              </a:cubicBezTo>
              <a:cubicBezTo>
                <a:pt x="1923265" y="301301"/>
                <a:pt x="1905488" y="306906"/>
                <a:pt x="1891453" y="298498"/>
              </a:cubicBezTo>
              <a:cubicBezTo>
                <a:pt x="1889582" y="297563"/>
                <a:pt x="1886775" y="295695"/>
                <a:pt x="1884903" y="293826"/>
              </a:cubicBezTo>
              <a:cubicBezTo>
                <a:pt x="1860577" y="305972"/>
                <a:pt x="1844671" y="321855"/>
                <a:pt x="1838121" y="334001"/>
              </a:cubicBezTo>
              <a:cubicBezTo>
                <a:pt x="1826894" y="358292"/>
                <a:pt x="1858705" y="474144"/>
                <a:pt x="1858705" y="474144"/>
              </a:cubicBezTo>
              <a:lnTo>
                <a:pt x="1762334" y="474144"/>
              </a:lnTo>
              <a:cubicBezTo>
                <a:pt x="1762334" y="474144"/>
                <a:pt x="1795082" y="355489"/>
                <a:pt x="1792275" y="334001"/>
              </a:cubicBezTo>
              <a:cubicBezTo>
                <a:pt x="1791339" y="323256"/>
                <a:pt x="1785257" y="304103"/>
                <a:pt x="1769352" y="287870"/>
              </a:cubicBezTo>
              <a:lnTo>
                <a:pt x="1744298" y="271533"/>
              </a:lnTo>
              <a:lnTo>
                <a:pt x="1737072" y="275140"/>
              </a:lnTo>
              <a:cubicBezTo>
                <a:pt x="1723973" y="282615"/>
                <a:pt x="1715552" y="291023"/>
                <a:pt x="1715552" y="291023"/>
              </a:cubicBezTo>
              <a:cubicBezTo>
                <a:pt x="1715552" y="291023"/>
                <a:pt x="1726780" y="287286"/>
                <a:pt x="1739879" y="280746"/>
              </a:cubicBezTo>
              <a:cubicBezTo>
                <a:pt x="1741750" y="278878"/>
                <a:pt x="1744557" y="277009"/>
                <a:pt x="1746428" y="276075"/>
              </a:cubicBezTo>
              <a:cubicBezTo>
                <a:pt x="1744557" y="281680"/>
                <a:pt x="1739879" y="292892"/>
                <a:pt x="1729587" y="298498"/>
              </a:cubicBezTo>
              <a:cubicBezTo>
                <a:pt x="1716488" y="306906"/>
                <a:pt x="1698711" y="301301"/>
                <a:pt x="1698711" y="301301"/>
              </a:cubicBezTo>
              <a:cubicBezTo>
                <a:pt x="1698711" y="301301"/>
                <a:pt x="1702453" y="282615"/>
                <a:pt x="1716488" y="275140"/>
              </a:cubicBezTo>
              <a:cubicBezTo>
                <a:pt x="1721166" y="272338"/>
                <a:pt x="1726546" y="271170"/>
                <a:pt x="1731575" y="270819"/>
              </a:cubicBezTo>
              <a:lnTo>
                <a:pt x="1744065" y="271381"/>
              </a:lnTo>
              <a:lnTo>
                <a:pt x="1737540" y="267126"/>
              </a:lnTo>
              <a:cubicBezTo>
                <a:pt x="1724090" y="261885"/>
                <a:pt x="1707599" y="258790"/>
                <a:pt x="1687483" y="259258"/>
              </a:cubicBezTo>
              <a:cubicBezTo>
                <a:pt x="1727715" y="244309"/>
                <a:pt x="1771691" y="262060"/>
                <a:pt x="1771691" y="262060"/>
              </a:cubicBezTo>
              <a:cubicBezTo>
                <a:pt x="1771691" y="262060"/>
                <a:pt x="1775433" y="220017"/>
                <a:pt x="1745493" y="191989"/>
              </a:cubicBezTo>
              <a:cubicBezTo>
                <a:pt x="1778240" y="210675"/>
                <a:pt x="1796017" y="258323"/>
                <a:pt x="1804438" y="291023"/>
              </a:cubicBezTo>
              <a:cubicBezTo>
                <a:pt x="1819408" y="245243"/>
                <a:pt x="1844671" y="192923"/>
                <a:pt x="1884903" y="168632"/>
              </a:cubicBezTo>
              <a:close/>
              <a:moveTo>
                <a:pt x="2154556" y="168632"/>
              </a:moveTo>
              <a:cubicBezTo>
                <a:pt x="2154556" y="168632"/>
                <a:pt x="2162976" y="170500"/>
                <a:pt x="2166719" y="177040"/>
              </a:cubicBezTo>
              <a:cubicBezTo>
                <a:pt x="2168590" y="180777"/>
                <a:pt x="2168590" y="186383"/>
                <a:pt x="2167655" y="189186"/>
              </a:cubicBezTo>
              <a:cubicBezTo>
                <a:pt x="2167655" y="188252"/>
                <a:pt x="2166719" y="187317"/>
                <a:pt x="2165783" y="185449"/>
              </a:cubicBezTo>
              <a:cubicBezTo>
                <a:pt x="2162976" y="180777"/>
                <a:pt x="2159234" y="176106"/>
                <a:pt x="2159234" y="176106"/>
              </a:cubicBezTo>
              <a:cubicBezTo>
                <a:pt x="2159234" y="176106"/>
                <a:pt x="2161105" y="181712"/>
                <a:pt x="2163912" y="187317"/>
              </a:cubicBezTo>
              <a:cubicBezTo>
                <a:pt x="2164848" y="188252"/>
                <a:pt x="2164848" y="189186"/>
                <a:pt x="2165783" y="190120"/>
              </a:cubicBezTo>
              <a:cubicBezTo>
                <a:pt x="2162976" y="189186"/>
                <a:pt x="2158298" y="187317"/>
                <a:pt x="2155491" y="182646"/>
              </a:cubicBezTo>
              <a:cubicBezTo>
                <a:pt x="2152684" y="177040"/>
                <a:pt x="2154556" y="168632"/>
                <a:pt x="2154556" y="168632"/>
              </a:cubicBezTo>
              <a:close/>
              <a:moveTo>
                <a:pt x="2233150" y="168632"/>
              </a:moveTo>
              <a:cubicBezTo>
                <a:pt x="2233150" y="168632"/>
                <a:pt x="2235021" y="177040"/>
                <a:pt x="2231278" y="182646"/>
              </a:cubicBezTo>
              <a:cubicBezTo>
                <a:pt x="2229407" y="187317"/>
                <a:pt x="2223793" y="189186"/>
                <a:pt x="2220986" y="190120"/>
              </a:cubicBezTo>
              <a:cubicBezTo>
                <a:pt x="2221922" y="189186"/>
                <a:pt x="2222858" y="188252"/>
                <a:pt x="2223793" y="187317"/>
              </a:cubicBezTo>
              <a:cubicBezTo>
                <a:pt x="2226600" y="181712"/>
                <a:pt x="2228471" y="176106"/>
                <a:pt x="2228471" y="176106"/>
              </a:cubicBezTo>
              <a:cubicBezTo>
                <a:pt x="2228471" y="176106"/>
                <a:pt x="2224729" y="180777"/>
                <a:pt x="2220986" y="185449"/>
              </a:cubicBezTo>
              <a:cubicBezTo>
                <a:pt x="2220986" y="187317"/>
                <a:pt x="2220051" y="188252"/>
                <a:pt x="2219115" y="189186"/>
              </a:cubicBezTo>
              <a:cubicBezTo>
                <a:pt x="2219115" y="186383"/>
                <a:pt x="2218179" y="180777"/>
                <a:pt x="2220986" y="177040"/>
              </a:cubicBezTo>
              <a:cubicBezTo>
                <a:pt x="2224729" y="170500"/>
                <a:pt x="2233150" y="168632"/>
                <a:pt x="2233150" y="168632"/>
              </a:cubicBezTo>
              <a:close/>
              <a:moveTo>
                <a:pt x="2267768" y="168632"/>
              </a:moveTo>
              <a:cubicBezTo>
                <a:pt x="2220986" y="212543"/>
                <a:pt x="2228471" y="277943"/>
                <a:pt x="2228471" y="277943"/>
              </a:cubicBezTo>
              <a:cubicBezTo>
                <a:pt x="2228471" y="277943"/>
                <a:pt x="2296773" y="249915"/>
                <a:pt x="2358526" y="273272"/>
              </a:cubicBezTo>
              <a:cubicBezTo>
                <a:pt x="2335135" y="272338"/>
                <a:pt x="2314551" y="276075"/>
                <a:pt x="2295838" y="281680"/>
              </a:cubicBezTo>
              <a:cubicBezTo>
                <a:pt x="2303323" y="290089"/>
                <a:pt x="2306130" y="301301"/>
                <a:pt x="2306130" y="301301"/>
              </a:cubicBezTo>
              <a:cubicBezTo>
                <a:pt x="2306130" y="301301"/>
                <a:pt x="2288353" y="306906"/>
                <a:pt x="2274318" y="298498"/>
              </a:cubicBezTo>
              <a:cubicBezTo>
                <a:pt x="2272447" y="297563"/>
                <a:pt x="2269640" y="295695"/>
                <a:pt x="2267768" y="293826"/>
              </a:cubicBezTo>
              <a:cubicBezTo>
                <a:pt x="2243442" y="305972"/>
                <a:pt x="2227536" y="321855"/>
                <a:pt x="2220986" y="334001"/>
              </a:cubicBezTo>
              <a:cubicBezTo>
                <a:pt x="2209759" y="358292"/>
                <a:pt x="2241570" y="474144"/>
                <a:pt x="2241570" y="474144"/>
              </a:cubicBezTo>
              <a:lnTo>
                <a:pt x="2145199" y="474144"/>
              </a:lnTo>
              <a:cubicBezTo>
                <a:pt x="2145199" y="474144"/>
                <a:pt x="2177947" y="355489"/>
                <a:pt x="2175140" y="334001"/>
              </a:cubicBezTo>
              <a:cubicBezTo>
                <a:pt x="2174204" y="323256"/>
                <a:pt x="2168122" y="304103"/>
                <a:pt x="2152216" y="287870"/>
              </a:cubicBezTo>
              <a:lnTo>
                <a:pt x="2127163" y="271533"/>
              </a:lnTo>
              <a:lnTo>
                <a:pt x="2119937" y="275140"/>
              </a:lnTo>
              <a:cubicBezTo>
                <a:pt x="2106838" y="282615"/>
                <a:pt x="2098417" y="291023"/>
                <a:pt x="2098417" y="291023"/>
              </a:cubicBezTo>
              <a:cubicBezTo>
                <a:pt x="2098417" y="291023"/>
                <a:pt x="2109645" y="287286"/>
                <a:pt x="2122744" y="280746"/>
              </a:cubicBezTo>
              <a:cubicBezTo>
                <a:pt x="2124615" y="278878"/>
                <a:pt x="2127422" y="277009"/>
                <a:pt x="2129293" y="276075"/>
              </a:cubicBezTo>
              <a:cubicBezTo>
                <a:pt x="2127422" y="281680"/>
                <a:pt x="2122744" y="292892"/>
                <a:pt x="2112452" y="298498"/>
              </a:cubicBezTo>
              <a:cubicBezTo>
                <a:pt x="2099353" y="306906"/>
                <a:pt x="2081576" y="301301"/>
                <a:pt x="2081576" y="301301"/>
              </a:cubicBezTo>
              <a:cubicBezTo>
                <a:pt x="2081576" y="301301"/>
                <a:pt x="2085318" y="282615"/>
                <a:pt x="2099353" y="275140"/>
              </a:cubicBezTo>
              <a:cubicBezTo>
                <a:pt x="2104031" y="272338"/>
                <a:pt x="2109411" y="271170"/>
                <a:pt x="2114440" y="270819"/>
              </a:cubicBezTo>
              <a:lnTo>
                <a:pt x="2126930" y="271381"/>
              </a:lnTo>
              <a:lnTo>
                <a:pt x="2120405" y="267126"/>
              </a:lnTo>
              <a:cubicBezTo>
                <a:pt x="2106955" y="261885"/>
                <a:pt x="2090464" y="258790"/>
                <a:pt x="2070348" y="259258"/>
              </a:cubicBezTo>
              <a:cubicBezTo>
                <a:pt x="2110580" y="244309"/>
                <a:pt x="2154556" y="262060"/>
                <a:pt x="2154556" y="262060"/>
              </a:cubicBezTo>
              <a:cubicBezTo>
                <a:pt x="2154556" y="262060"/>
                <a:pt x="2158298" y="220017"/>
                <a:pt x="2128358" y="191989"/>
              </a:cubicBezTo>
              <a:cubicBezTo>
                <a:pt x="2161105" y="210675"/>
                <a:pt x="2178882" y="258323"/>
                <a:pt x="2187303" y="291023"/>
              </a:cubicBezTo>
              <a:cubicBezTo>
                <a:pt x="2202273" y="245243"/>
                <a:pt x="2227536" y="192923"/>
                <a:pt x="2267768" y="168632"/>
              </a:cubicBezTo>
              <a:close/>
              <a:moveTo>
                <a:pt x="2537421" y="168632"/>
              </a:moveTo>
              <a:cubicBezTo>
                <a:pt x="2537421" y="168632"/>
                <a:pt x="2545841" y="170500"/>
                <a:pt x="2549584" y="177040"/>
              </a:cubicBezTo>
              <a:cubicBezTo>
                <a:pt x="2551455" y="180777"/>
                <a:pt x="2551455" y="186383"/>
                <a:pt x="2550520" y="189186"/>
              </a:cubicBezTo>
              <a:cubicBezTo>
                <a:pt x="2550520" y="188252"/>
                <a:pt x="2549584" y="187317"/>
                <a:pt x="2548648" y="185449"/>
              </a:cubicBezTo>
              <a:cubicBezTo>
                <a:pt x="2545841" y="180777"/>
                <a:pt x="2542099" y="176106"/>
                <a:pt x="2542099" y="176106"/>
              </a:cubicBezTo>
              <a:cubicBezTo>
                <a:pt x="2542099" y="176106"/>
                <a:pt x="2543970" y="181712"/>
                <a:pt x="2546777" y="187317"/>
              </a:cubicBezTo>
              <a:cubicBezTo>
                <a:pt x="2547713" y="188252"/>
                <a:pt x="2547713" y="189186"/>
                <a:pt x="2548648" y="190120"/>
              </a:cubicBezTo>
              <a:cubicBezTo>
                <a:pt x="2545841" y="189186"/>
                <a:pt x="2541163" y="187317"/>
                <a:pt x="2538356" y="182646"/>
              </a:cubicBezTo>
              <a:cubicBezTo>
                <a:pt x="2535549" y="177040"/>
                <a:pt x="2537421" y="168632"/>
                <a:pt x="2537421" y="168632"/>
              </a:cubicBezTo>
              <a:close/>
              <a:moveTo>
                <a:pt x="2616014" y="168632"/>
              </a:moveTo>
              <a:cubicBezTo>
                <a:pt x="2616014" y="168632"/>
                <a:pt x="2617885" y="177040"/>
                <a:pt x="2614142" y="182646"/>
              </a:cubicBezTo>
              <a:cubicBezTo>
                <a:pt x="2612271" y="187317"/>
                <a:pt x="2606657" y="189186"/>
                <a:pt x="2603850" y="190120"/>
              </a:cubicBezTo>
              <a:cubicBezTo>
                <a:pt x="2604786" y="189186"/>
                <a:pt x="2605722" y="188252"/>
                <a:pt x="2606657" y="187317"/>
              </a:cubicBezTo>
              <a:cubicBezTo>
                <a:pt x="2609464" y="181712"/>
                <a:pt x="2611335" y="176106"/>
                <a:pt x="2611335" y="176106"/>
              </a:cubicBezTo>
              <a:cubicBezTo>
                <a:pt x="2611335" y="176106"/>
                <a:pt x="2607593" y="180777"/>
                <a:pt x="2603850" y="185449"/>
              </a:cubicBezTo>
              <a:cubicBezTo>
                <a:pt x="2603850" y="187317"/>
                <a:pt x="2602914" y="188252"/>
                <a:pt x="2601979" y="189186"/>
              </a:cubicBezTo>
              <a:cubicBezTo>
                <a:pt x="2601979" y="186383"/>
                <a:pt x="2601044" y="180777"/>
                <a:pt x="2603850" y="177040"/>
              </a:cubicBezTo>
              <a:cubicBezTo>
                <a:pt x="2607593" y="170500"/>
                <a:pt x="2616014" y="168632"/>
                <a:pt x="2616014" y="168632"/>
              </a:cubicBezTo>
              <a:close/>
              <a:moveTo>
                <a:pt x="2650633" y="168632"/>
              </a:moveTo>
              <a:cubicBezTo>
                <a:pt x="2603850" y="212543"/>
                <a:pt x="2611335" y="277943"/>
                <a:pt x="2611335" y="277943"/>
              </a:cubicBezTo>
              <a:cubicBezTo>
                <a:pt x="2611335" y="277943"/>
                <a:pt x="2679638" y="249915"/>
                <a:pt x="2741390" y="273272"/>
              </a:cubicBezTo>
              <a:cubicBezTo>
                <a:pt x="2717999" y="272338"/>
                <a:pt x="2697415" y="276075"/>
                <a:pt x="2678702" y="281680"/>
              </a:cubicBezTo>
              <a:cubicBezTo>
                <a:pt x="2686186" y="290089"/>
                <a:pt x="2688994" y="301301"/>
                <a:pt x="2688994" y="301301"/>
              </a:cubicBezTo>
              <a:cubicBezTo>
                <a:pt x="2688994" y="301301"/>
                <a:pt x="2671217" y="306906"/>
                <a:pt x="2657181" y="298498"/>
              </a:cubicBezTo>
              <a:cubicBezTo>
                <a:pt x="2655311" y="297563"/>
                <a:pt x="2652503" y="295695"/>
                <a:pt x="2650633" y="293826"/>
              </a:cubicBezTo>
              <a:cubicBezTo>
                <a:pt x="2626306" y="305972"/>
                <a:pt x="2610400" y="321855"/>
                <a:pt x="2603850" y="334001"/>
              </a:cubicBezTo>
              <a:cubicBezTo>
                <a:pt x="2592623" y="358292"/>
                <a:pt x="2624435" y="474144"/>
                <a:pt x="2624435" y="474144"/>
              </a:cubicBezTo>
              <a:lnTo>
                <a:pt x="2528064" y="474144"/>
              </a:lnTo>
              <a:cubicBezTo>
                <a:pt x="2528064" y="474144"/>
                <a:pt x="2560811" y="355489"/>
                <a:pt x="2558004" y="334001"/>
              </a:cubicBezTo>
              <a:cubicBezTo>
                <a:pt x="2557068" y="323256"/>
                <a:pt x="2550987" y="304103"/>
                <a:pt x="2535082" y="287870"/>
              </a:cubicBezTo>
              <a:lnTo>
                <a:pt x="2510028" y="271533"/>
              </a:lnTo>
              <a:lnTo>
                <a:pt x="2502802" y="275140"/>
              </a:lnTo>
              <a:cubicBezTo>
                <a:pt x="2489703" y="282615"/>
                <a:pt x="2481282" y="291023"/>
                <a:pt x="2481282" y="291023"/>
              </a:cubicBezTo>
              <a:cubicBezTo>
                <a:pt x="2481282" y="291023"/>
                <a:pt x="2492510" y="287286"/>
                <a:pt x="2505609" y="280746"/>
              </a:cubicBezTo>
              <a:cubicBezTo>
                <a:pt x="2507480" y="278878"/>
                <a:pt x="2510287" y="277009"/>
                <a:pt x="2512158" y="276075"/>
              </a:cubicBezTo>
              <a:cubicBezTo>
                <a:pt x="2510287" y="281680"/>
                <a:pt x="2505609" y="292892"/>
                <a:pt x="2495317" y="298498"/>
              </a:cubicBezTo>
              <a:cubicBezTo>
                <a:pt x="2482218" y="306906"/>
                <a:pt x="2464441" y="301301"/>
                <a:pt x="2464441" y="301301"/>
              </a:cubicBezTo>
              <a:cubicBezTo>
                <a:pt x="2464441" y="301301"/>
                <a:pt x="2468183" y="282615"/>
                <a:pt x="2482218" y="275140"/>
              </a:cubicBezTo>
              <a:cubicBezTo>
                <a:pt x="2486896" y="272338"/>
                <a:pt x="2492276" y="271170"/>
                <a:pt x="2497305" y="270819"/>
              </a:cubicBezTo>
              <a:lnTo>
                <a:pt x="2509795" y="271381"/>
              </a:lnTo>
              <a:lnTo>
                <a:pt x="2503270" y="267126"/>
              </a:lnTo>
              <a:cubicBezTo>
                <a:pt x="2489820" y="261885"/>
                <a:pt x="2473329" y="258790"/>
                <a:pt x="2453213" y="259258"/>
              </a:cubicBezTo>
              <a:cubicBezTo>
                <a:pt x="2493445" y="244309"/>
                <a:pt x="2537421" y="262060"/>
                <a:pt x="2537421" y="262060"/>
              </a:cubicBezTo>
              <a:cubicBezTo>
                <a:pt x="2537421" y="262060"/>
                <a:pt x="2541163" y="220017"/>
                <a:pt x="2511223" y="191989"/>
              </a:cubicBezTo>
              <a:cubicBezTo>
                <a:pt x="2543970" y="210675"/>
                <a:pt x="2561746" y="258323"/>
                <a:pt x="2570167" y="291023"/>
              </a:cubicBezTo>
              <a:cubicBezTo>
                <a:pt x="2585137" y="245243"/>
                <a:pt x="2610400" y="192923"/>
                <a:pt x="2650633" y="168632"/>
              </a:cubicBezTo>
              <a:close/>
              <a:moveTo>
                <a:pt x="2920284" y="168632"/>
              </a:moveTo>
              <a:cubicBezTo>
                <a:pt x="2920284" y="168632"/>
                <a:pt x="2928705" y="170500"/>
                <a:pt x="2932448" y="177040"/>
              </a:cubicBezTo>
              <a:cubicBezTo>
                <a:pt x="2934319" y="180777"/>
                <a:pt x="2934319" y="186383"/>
                <a:pt x="2933384" y="189186"/>
              </a:cubicBezTo>
              <a:cubicBezTo>
                <a:pt x="2933384" y="188252"/>
                <a:pt x="2932448" y="187317"/>
                <a:pt x="2931512" y="185449"/>
              </a:cubicBezTo>
              <a:cubicBezTo>
                <a:pt x="2928705" y="180777"/>
                <a:pt x="2924963" y="176106"/>
                <a:pt x="2924963" y="176106"/>
              </a:cubicBezTo>
              <a:cubicBezTo>
                <a:pt x="2924963" y="176106"/>
                <a:pt x="2926834" y="181712"/>
                <a:pt x="2929641" y="187317"/>
              </a:cubicBezTo>
              <a:cubicBezTo>
                <a:pt x="2930577" y="188252"/>
                <a:pt x="2930577" y="189186"/>
                <a:pt x="2931512" y="190120"/>
              </a:cubicBezTo>
              <a:cubicBezTo>
                <a:pt x="2928705" y="189186"/>
                <a:pt x="2924027" y="187317"/>
                <a:pt x="2921220" y="182646"/>
              </a:cubicBezTo>
              <a:cubicBezTo>
                <a:pt x="2918414" y="177040"/>
                <a:pt x="2920284" y="168632"/>
                <a:pt x="2920284" y="168632"/>
              </a:cubicBezTo>
              <a:close/>
              <a:moveTo>
                <a:pt x="2998878" y="168632"/>
              </a:moveTo>
              <a:cubicBezTo>
                <a:pt x="2998878" y="168632"/>
                <a:pt x="3000750" y="177040"/>
                <a:pt x="2997008" y="182646"/>
              </a:cubicBezTo>
              <a:cubicBezTo>
                <a:pt x="2995136" y="187317"/>
                <a:pt x="2989522" y="189186"/>
                <a:pt x="2986715" y="190120"/>
              </a:cubicBezTo>
              <a:cubicBezTo>
                <a:pt x="2987651" y="189186"/>
                <a:pt x="2988587" y="188252"/>
                <a:pt x="2989522" y="187317"/>
              </a:cubicBezTo>
              <a:cubicBezTo>
                <a:pt x="2992329" y="181712"/>
                <a:pt x="2994200" y="176106"/>
                <a:pt x="2994200" y="176106"/>
              </a:cubicBezTo>
              <a:cubicBezTo>
                <a:pt x="2994200" y="176106"/>
                <a:pt x="2990458" y="180777"/>
                <a:pt x="2986715" y="185449"/>
              </a:cubicBezTo>
              <a:cubicBezTo>
                <a:pt x="2986715" y="187317"/>
                <a:pt x="2985780" y="188252"/>
                <a:pt x="2984844" y="189186"/>
              </a:cubicBezTo>
              <a:cubicBezTo>
                <a:pt x="2984844" y="186383"/>
                <a:pt x="2983909" y="180777"/>
                <a:pt x="2986715" y="177040"/>
              </a:cubicBezTo>
              <a:cubicBezTo>
                <a:pt x="2990458" y="170500"/>
                <a:pt x="2998878" y="168632"/>
                <a:pt x="2998878" y="168632"/>
              </a:cubicBezTo>
              <a:close/>
              <a:moveTo>
                <a:pt x="3033498" y="168632"/>
              </a:moveTo>
              <a:cubicBezTo>
                <a:pt x="2986715" y="212543"/>
                <a:pt x="2994200" y="277943"/>
                <a:pt x="2994200" y="277943"/>
              </a:cubicBezTo>
              <a:cubicBezTo>
                <a:pt x="2994200" y="277943"/>
                <a:pt x="3062503" y="249915"/>
                <a:pt x="3124254" y="273272"/>
              </a:cubicBezTo>
              <a:cubicBezTo>
                <a:pt x="3100864" y="272338"/>
                <a:pt x="3080280" y="276075"/>
                <a:pt x="3061566" y="281680"/>
              </a:cubicBezTo>
              <a:cubicBezTo>
                <a:pt x="3069052" y="290089"/>
                <a:pt x="3071859" y="301301"/>
                <a:pt x="3071859" y="301301"/>
              </a:cubicBezTo>
              <a:cubicBezTo>
                <a:pt x="3071859" y="301301"/>
                <a:pt x="3054082" y="306906"/>
                <a:pt x="3040047" y="298498"/>
              </a:cubicBezTo>
              <a:cubicBezTo>
                <a:pt x="3038176" y="297563"/>
                <a:pt x="3035369" y="295695"/>
                <a:pt x="3033498" y="293826"/>
              </a:cubicBezTo>
              <a:cubicBezTo>
                <a:pt x="3009171" y="305972"/>
                <a:pt x="2993265" y="321855"/>
                <a:pt x="2986715" y="334001"/>
              </a:cubicBezTo>
              <a:cubicBezTo>
                <a:pt x="2975488" y="358292"/>
                <a:pt x="3007299" y="474144"/>
                <a:pt x="3007299" y="474144"/>
              </a:cubicBezTo>
              <a:lnTo>
                <a:pt x="2910928" y="474144"/>
              </a:lnTo>
              <a:cubicBezTo>
                <a:pt x="2910928" y="474144"/>
                <a:pt x="2943676" y="355489"/>
                <a:pt x="2940869" y="334001"/>
              </a:cubicBezTo>
              <a:cubicBezTo>
                <a:pt x="2939933" y="323256"/>
                <a:pt x="2933852" y="304103"/>
                <a:pt x="2917946" y="287870"/>
              </a:cubicBezTo>
              <a:lnTo>
                <a:pt x="2892892" y="271533"/>
              </a:lnTo>
              <a:lnTo>
                <a:pt x="2885666" y="275140"/>
              </a:lnTo>
              <a:cubicBezTo>
                <a:pt x="2872567" y="282615"/>
                <a:pt x="2864146" y="291023"/>
                <a:pt x="2864146" y="291023"/>
              </a:cubicBezTo>
              <a:cubicBezTo>
                <a:pt x="2864146" y="291023"/>
                <a:pt x="2875374" y="287286"/>
                <a:pt x="2888473" y="280746"/>
              </a:cubicBezTo>
              <a:cubicBezTo>
                <a:pt x="2890344" y="278878"/>
                <a:pt x="2893151" y="277009"/>
                <a:pt x="2895022" y="276075"/>
              </a:cubicBezTo>
              <a:cubicBezTo>
                <a:pt x="2893151" y="281680"/>
                <a:pt x="2888473" y="292892"/>
                <a:pt x="2878181" y="298498"/>
              </a:cubicBezTo>
              <a:cubicBezTo>
                <a:pt x="2865082" y="306906"/>
                <a:pt x="2847305" y="301301"/>
                <a:pt x="2847305" y="301301"/>
              </a:cubicBezTo>
              <a:cubicBezTo>
                <a:pt x="2847305" y="301301"/>
                <a:pt x="2851047" y="282615"/>
                <a:pt x="2865082" y="275140"/>
              </a:cubicBezTo>
              <a:cubicBezTo>
                <a:pt x="2869760" y="272338"/>
                <a:pt x="2875140" y="271170"/>
                <a:pt x="2880169" y="270819"/>
              </a:cubicBezTo>
              <a:lnTo>
                <a:pt x="2892659" y="271381"/>
              </a:lnTo>
              <a:lnTo>
                <a:pt x="2886134" y="267126"/>
              </a:lnTo>
              <a:cubicBezTo>
                <a:pt x="2872684" y="261885"/>
                <a:pt x="2856193" y="258790"/>
                <a:pt x="2836077" y="259258"/>
              </a:cubicBezTo>
              <a:cubicBezTo>
                <a:pt x="2876310" y="244309"/>
                <a:pt x="2920284" y="262060"/>
                <a:pt x="2920284" y="262060"/>
              </a:cubicBezTo>
              <a:cubicBezTo>
                <a:pt x="2920284" y="262060"/>
                <a:pt x="2924027" y="220017"/>
                <a:pt x="2894087" y="191989"/>
              </a:cubicBezTo>
              <a:cubicBezTo>
                <a:pt x="2926834" y="210675"/>
                <a:pt x="2944611" y="258323"/>
                <a:pt x="2953032" y="291023"/>
              </a:cubicBezTo>
              <a:cubicBezTo>
                <a:pt x="2968003" y="245243"/>
                <a:pt x="2993265" y="192923"/>
                <a:pt x="3033498" y="168632"/>
              </a:cubicBezTo>
              <a:close/>
              <a:moveTo>
                <a:pt x="3303150" y="168632"/>
              </a:moveTo>
              <a:cubicBezTo>
                <a:pt x="3303150" y="168632"/>
                <a:pt x="3311570" y="170500"/>
                <a:pt x="3315313" y="177040"/>
              </a:cubicBezTo>
              <a:cubicBezTo>
                <a:pt x="3317185" y="180777"/>
                <a:pt x="3317185" y="186383"/>
                <a:pt x="3316248" y="189186"/>
              </a:cubicBezTo>
              <a:cubicBezTo>
                <a:pt x="3316248" y="188252"/>
                <a:pt x="3315313" y="187317"/>
                <a:pt x="3314378" y="185449"/>
              </a:cubicBezTo>
              <a:cubicBezTo>
                <a:pt x="3311570" y="180777"/>
                <a:pt x="3307828" y="176106"/>
                <a:pt x="3307828" y="176106"/>
              </a:cubicBezTo>
              <a:cubicBezTo>
                <a:pt x="3307828" y="176106"/>
                <a:pt x="3309699" y="181712"/>
                <a:pt x="3312506" y="187317"/>
              </a:cubicBezTo>
              <a:cubicBezTo>
                <a:pt x="3313442" y="188252"/>
                <a:pt x="3313442" y="189186"/>
                <a:pt x="3314378" y="190120"/>
              </a:cubicBezTo>
              <a:cubicBezTo>
                <a:pt x="3311570" y="189186"/>
                <a:pt x="3306892" y="187317"/>
                <a:pt x="3304085" y="182646"/>
              </a:cubicBezTo>
              <a:cubicBezTo>
                <a:pt x="3301279" y="177040"/>
                <a:pt x="3303150" y="168632"/>
                <a:pt x="3303150" y="168632"/>
              </a:cubicBezTo>
              <a:close/>
              <a:moveTo>
                <a:pt x="3381744" y="168632"/>
              </a:moveTo>
              <a:cubicBezTo>
                <a:pt x="3381744" y="168632"/>
                <a:pt x="3383615" y="177040"/>
                <a:pt x="3379873" y="182646"/>
              </a:cubicBezTo>
              <a:cubicBezTo>
                <a:pt x="3378001" y="187317"/>
                <a:pt x="3372387" y="189186"/>
                <a:pt x="3369580" y="190120"/>
              </a:cubicBezTo>
              <a:cubicBezTo>
                <a:pt x="3370516" y="189186"/>
                <a:pt x="3371452" y="188252"/>
                <a:pt x="3372387" y="187317"/>
              </a:cubicBezTo>
              <a:cubicBezTo>
                <a:pt x="3375194" y="181712"/>
                <a:pt x="3377066" y="176106"/>
                <a:pt x="3377066" y="176106"/>
              </a:cubicBezTo>
              <a:cubicBezTo>
                <a:pt x="3377066" y="176106"/>
                <a:pt x="3373323" y="180777"/>
                <a:pt x="3369580" y="185449"/>
              </a:cubicBezTo>
              <a:cubicBezTo>
                <a:pt x="3369580" y="187317"/>
                <a:pt x="3368645" y="188252"/>
                <a:pt x="3367709" y="189186"/>
              </a:cubicBezTo>
              <a:cubicBezTo>
                <a:pt x="3367709" y="186383"/>
                <a:pt x="3366774" y="180777"/>
                <a:pt x="3369580" y="177040"/>
              </a:cubicBezTo>
              <a:cubicBezTo>
                <a:pt x="3373323" y="170500"/>
                <a:pt x="3381744" y="168632"/>
                <a:pt x="3381744" y="168632"/>
              </a:cubicBezTo>
              <a:close/>
              <a:moveTo>
                <a:pt x="3416362" y="168632"/>
              </a:moveTo>
              <a:cubicBezTo>
                <a:pt x="3369580" y="212543"/>
                <a:pt x="3377066" y="277943"/>
                <a:pt x="3377066" y="277943"/>
              </a:cubicBezTo>
              <a:cubicBezTo>
                <a:pt x="3377066" y="277943"/>
                <a:pt x="3445368" y="249915"/>
                <a:pt x="3507120" y="273272"/>
              </a:cubicBezTo>
              <a:cubicBezTo>
                <a:pt x="3483729" y="272338"/>
                <a:pt x="3463145" y="276075"/>
                <a:pt x="3444432" y="281680"/>
              </a:cubicBezTo>
              <a:cubicBezTo>
                <a:pt x="3451917" y="290089"/>
                <a:pt x="3454724" y="301301"/>
                <a:pt x="3454724" y="301301"/>
              </a:cubicBezTo>
              <a:cubicBezTo>
                <a:pt x="3454724" y="301301"/>
                <a:pt x="3436947" y="306906"/>
                <a:pt x="3422912" y="298498"/>
              </a:cubicBezTo>
              <a:cubicBezTo>
                <a:pt x="3421041" y="297563"/>
                <a:pt x="3418234" y="295695"/>
                <a:pt x="3416362" y="293826"/>
              </a:cubicBezTo>
              <a:cubicBezTo>
                <a:pt x="3392036" y="305972"/>
                <a:pt x="3376130" y="321855"/>
                <a:pt x="3369580" y="334001"/>
              </a:cubicBezTo>
              <a:cubicBezTo>
                <a:pt x="3358352" y="358292"/>
                <a:pt x="3390164" y="474144"/>
                <a:pt x="3390164" y="474144"/>
              </a:cubicBezTo>
              <a:lnTo>
                <a:pt x="3293793" y="474144"/>
              </a:lnTo>
              <a:cubicBezTo>
                <a:pt x="3293793" y="474144"/>
                <a:pt x="3326541" y="355489"/>
                <a:pt x="3323734" y="334001"/>
              </a:cubicBezTo>
              <a:cubicBezTo>
                <a:pt x="3322798" y="323256"/>
                <a:pt x="3316716" y="304103"/>
                <a:pt x="3300811" y="287870"/>
              </a:cubicBezTo>
              <a:lnTo>
                <a:pt x="3275756" y="271533"/>
              </a:lnTo>
              <a:lnTo>
                <a:pt x="3268531" y="275140"/>
              </a:lnTo>
              <a:cubicBezTo>
                <a:pt x="3255432" y="282615"/>
                <a:pt x="3247011" y="291023"/>
                <a:pt x="3247011" y="291023"/>
              </a:cubicBezTo>
              <a:cubicBezTo>
                <a:pt x="3247011" y="291023"/>
                <a:pt x="3258239" y="287286"/>
                <a:pt x="3271338" y="280746"/>
              </a:cubicBezTo>
              <a:cubicBezTo>
                <a:pt x="3273209" y="278878"/>
                <a:pt x="3276016" y="277009"/>
                <a:pt x="3277887" y="276075"/>
              </a:cubicBezTo>
              <a:cubicBezTo>
                <a:pt x="3276016" y="281680"/>
                <a:pt x="3271338" y="292892"/>
                <a:pt x="3261046" y="298498"/>
              </a:cubicBezTo>
              <a:cubicBezTo>
                <a:pt x="3247947" y="306906"/>
                <a:pt x="3230170" y="301301"/>
                <a:pt x="3230170" y="301301"/>
              </a:cubicBezTo>
              <a:cubicBezTo>
                <a:pt x="3230170" y="301301"/>
                <a:pt x="3233912" y="282615"/>
                <a:pt x="3247947" y="275140"/>
              </a:cubicBezTo>
              <a:cubicBezTo>
                <a:pt x="3252625" y="272338"/>
                <a:pt x="3258005" y="271170"/>
                <a:pt x="3263034" y="270819"/>
              </a:cubicBezTo>
              <a:lnTo>
                <a:pt x="3275525" y="271381"/>
              </a:lnTo>
              <a:lnTo>
                <a:pt x="3268999" y="267126"/>
              </a:lnTo>
              <a:cubicBezTo>
                <a:pt x="3255549" y="261885"/>
                <a:pt x="3239058" y="258790"/>
                <a:pt x="3218942" y="259258"/>
              </a:cubicBezTo>
              <a:cubicBezTo>
                <a:pt x="3259175" y="244309"/>
                <a:pt x="3303150" y="262060"/>
                <a:pt x="3303150" y="262060"/>
              </a:cubicBezTo>
              <a:cubicBezTo>
                <a:pt x="3303150" y="262060"/>
                <a:pt x="3306892" y="220017"/>
                <a:pt x="3276952" y="191989"/>
              </a:cubicBezTo>
              <a:cubicBezTo>
                <a:pt x="3309699" y="210675"/>
                <a:pt x="3327477" y="258323"/>
                <a:pt x="3335897" y="291023"/>
              </a:cubicBezTo>
              <a:cubicBezTo>
                <a:pt x="3350868" y="245243"/>
                <a:pt x="3376130" y="192923"/>
                <a:pt x="3416362" y="168632"/>
              </a:cubicBezTo>
              <a:close/>
              <a:moveTo>
                <a:pt x="3686014" y="168632"/>
              </a:moveTo>
              <a:cubicBezTo>
                <a:pt x="3686014" y="168632"/>
                <a:pt x="3694435" y="170500"/>
                <a:pt x="3698176" y="177040"/>
              </a:cubicBezTo>
              <a:cubicBezTo>
                <a:pt x="3700046" y="180777"/>
                <a:pt x="3700046" y="186383"/>
                <a:pt x="3699113" y="189186"/>
              </a:cubicBezTo>
              <a:cubicBezTo>
                <a:pt x="3699113" y="188252"/>
                <a:pt x="3698176" y="187317"/>
                <a:pt x="3697242" y="185449"/>
              </a:cubicBezTo>
              <a:cubicBezTo>
                <a:pt x="3694435" y="180777"/>
                <a:pt x="3690692" y="176106"/>
                <a:pt x="3690692" y="176106"/>
              </a:cubicBezTo>
              <a:cubicBezTo>
                <a:pt x="3690692" y="176106"/>
                <a:pt x="3692563" y="181712"/>
                <a:pt x="3695366" y="187317"/>
              </a:cubicBezTo>
              <a:cubicBezTo>
                <a:pt x="3696306" y="188252"/>
                <a:pt x="3696306" y="189186"/>
                <a:pt x="3697242" y="190120"/>
              </a:cubicBezTo>
              <a:cubicBezTo>
                <a:pt x="3694435" y="189186"/>
                <a:pt x="3689754" y="187317"/>
                <a:pt x="3686945" y="182646"/>
              </a:cubicBezTo>
              <a:cubicBezTo>
                <a:pt x="3684142" y="177040"/>
                <a:pt x="3686014" y="168632"/>
                <a:pt x="3686014" y="168632"/>
              </a:cubicBezTo>
              <a:close/>
              <a:moveTo>
                <a:pt x="3764603" y="168632"/>
              </a:moveTo>
              <a:cubicBezTo>
                <a:pt x="3764603" y="168632"/>
                <a:pt x="3766475" y="177040"/>
                <a:pt x="3762734" y="182646"/>
              </a:cubicBezTo>
              <a:cubicBezTo>
                <a:pt x="3760863" y="187317"/>
                <a:pt x="3755252" y="189186"/>
                <a:pt x="3752442" y="190120"/>
              </a:cubicBezTo>
              <a:cubicBezTo>
                <a:pt x="3753380" y="189186"/>
                <a:pt x="3754313" y="188252"/>
                <a:pt x="3755252" y="187317"/>
              </a:cubicBezTo>
              <a:cubicBezTo>
                <a:pt x="3758054" y="181712"/>
                <a:pt x="3759930" y="176106"/>
                <a:pt x="3759930" y="176106"/>
              </a:cubicBezTo>
              <a:cubicBezTo>
                <a:pt x="3759930" y="176106"/>
                <a:pt x="3756183" y="180777"/>
                <a:pt x="3752442" y="185449"/>
              </a:cubicBezTo>
              <a:cubicBezTo>
                <a:pt x="3752442" y="187317"/>
                <a:pt x="3751510" y="188252"/>
                <a:pt x="3750572" y="189186"/>
              </a:cubicBezTo>
              <a:cubicBezTo>
                <a:pt x="3750572" y="186383"/>
                <a:pt x="3749638" y="180777"/>
                <a:pt x="3752442" y="177040"/>
              </a:cubicBezTo>
              <a:cubicBezTo>
                <a:pt x="3756183" y="170500"/>
                <a:pt x="3764603" y="168632"/>
                <a:pt x="3764603" y="168632"/>
              </a:cubicBezTo>
              <a:close/>
              <a:moveTo>
                <a:pt x="3799227" y="168632"/>
              </a:moveTo>
              <a:cubicBezTo>
                <a:pt x="3752442" y="212543"/>
                <a:pt x="3759930" y="277943"/>
                <a:pt x="3759930" y="277943"/>
              </a:cubicBezTo>
              <a:cubicBezTo>
                <a:pt x="3759930" y="277943"/>
                <a:pt x="3828232" y="249915"/>
                <a:pt x="3889984" y="273272"/>
              </a:cubicBezTo>
              <a:cubicBezTo>
                <a:pt x="3866593" y="272338"/>
                <a:pt x="3846004" y="276075"/>
                <a:pt x="3827291" y="281680"/>
              </a:cubicBezTo>
              <a:cubicBezTo>
                <a:pt x="3834782" y="290089"/>
                <a:pt x="3837583" y="301301"/>
                <a:pt x="3837583" y="301301"/>
              </a:cubicBezTo>
              <a:cubicBezTo>
                <a:pt x="3837583" y="301301"/>
                <a:pt x="3819810" y="306906"/>
                <a:pt x="3805777" y="298498"/>
              </a:cubicBezTo>
              <a:cubicBezTo>
                <a:pt x="3803905" y="297563"/>
                <a:pt x="3801097" y="295695"/>
                <a:pt x="3799227" y="293826"/>
              </a:cubicBezTo>
              <a:cubicBezTo>
                <a:pt x="3774895" y="305972"/>
                <a:pt x="3758992" y="321855"/>
                <a:pt x="3752442" y="334001"/>
              </a:cubicBezTo>
              <a:cubicBezTo>
                <a:pt x="3741217" y="358292"/>
                <a:pt x="3773025" y="474144"/>
                <a:pt x="3773025" y="474144"/>
              </a:cubicBezTo>
              <a:lnTo>
                <a:pt x="3676653" y="474144"/>
              </a:lnTo>
              <a:cubicBezTo>
                <a:pt x="3676653" y="474144"/>
                <a:pt x="3709406" y="355489"/>
                <a:pt x="3706597" y="334001"/>
              </a:cubicBezTo>
              <a:cubicBezTo>
                <a:pt x="3705663" y="323256"/>
                <a:pt x="3699576" y="304103"/>
                <a:pt x="3683675" y="287870"/>
              </a:cubicBezTo>
              <a:lnTo>
                <a:pt x="3658621" y="271533"/>
              </a:lnTo>
              <a:lnTo>
                <a:pt x="3651396" y="275140"/>
              </a:lnTo>
              <a:cubicBezTo>
                <a:pt x="3638296" y="282615"/>
                <a:pt x="3629875" y="291023"/>
                <a:pt x="3629875" y="291023"/>
              </a:cubicBezTo>
              <a:cubicBezTo>
                <a:pt x="3629875" y="291023"/>
                <a:pt x="3641099" y="287286"/>
                <a:pt x="3654201" y="280746"/>
              </a:cubicBezTo>
              <a:cubicBezTo>
                <a:pt x="3656071" y="278878"/>
                <a:pt x="3658880" y="277009"/>
                <a:pt x="3660751" y="276075"/>
              </a:cubicBezTo>
              <a:cubicBezTo>
                <a:pt x="3658880" y="281680"/>
                <a:pt x="3654201" y="292892"/>
                <a:pt x="3643909" y="298498"/>
              </a:cubicBezTo>
              <a:cubicBezTo>
                <a:pt x="3630808" y="306906"/>
                <a:pt x="3613034" y="301301"/>
                <a:pt x="3613034" y="301301"/>
              </a:cubicBezTo>
              <a:cubicBezTo>
                <a:pt x="3613034" y="301301"/>
                <a:pt x="3616776" y="282615"/>
                <a:pt x="3630808" y="275140"/>
              </a:cubicBezTo>
              <a:cubicBezTo>
                <a:pt x="3635488" y="272338"/>
                <a:pt x="3640869" y="271170"/>
                <a:pt x="3645895" y="270819"/>
              </a:cubicBezTo>
              <a:lnTo>
                <a:pt x="3658389" y="271381"/>
              </a:lnTo>
              <a:lnTo>
                <a:pt x="3651861" y="267126"/>
              </a:lnTo>
              <a:cubicBezTo>
                <a:pt x="3638413" y="261885"/>
                <a:pt x="3621918" y="258790"/>
                <a:pt x="3601807" y="259258"/>
              </a:cubicBezTo>
              <a:cubicBezTo>
                <a:pt x="3642038" y="244309"/>
                <a:pt x="3686014" y="262060"/>
                <a:pt x="3686014" y="262060"/>
              </a:cubicBezTo>
              <a:cubicBezTo>
                <a:pt x="3686014" y="262060"/>
                <a:pt x="3689754" y="220017"/>
                <a:pt x="3659811" y="191989"/>
              </a:cubicBezTo>
              <a:cubicBezTo>
                <a:pt x="3692563" y="210675"/>
                <a:pt x="3710337" y="258323"/>
                <a:pt x="3718758" y="291023"/>
              </a:cubicBezTo>
              <a:cubicBezTo>
                <a:pt x="3733730" y="245243"/>
                <a:pt x="3758992" y="192923"/>
                <a:pt x="3799227" y="168632"/>
              </a:cubicBezTo>
              <a:close/>
              <a:moveTo>
                <a:pt x="279529" y="106034"/>
              </a:moveTo>
              <a:cubicBezTo>
                <a:pt x="279529" y="106034"/>
                <a:pt x="292628" y="119114"/>
                <a:pt x="292628" y="134997"/>
              </a:cubicBezTo>
              <a:cubicBezTo>
                <a:pt x="292628" y="146209"/>
                <a:pt x="286078" y="156486"/>
                <a:pt x="282336" y="161157"/>
              </a:cubicBezTo>
              <a:cubicBezTo>
                <a:pt x="282336" y="158354"/>
                <a:pt x="282336" y="155552"/>
                <a:pt x="282336" y="152749"/>
              </a:cubicBezTo>
              <a:cubicBezTo>
                <a:pt x="282336" y="137800"/>
                <a:pt x="279529" y="126589"/>
                <a:pt x="279529" y="126589"/>
              </a:cubicBezTo>
              <a:cubicBezTo>
                <a:pt x="279529" y="126589"/>
                <a:pt x="276722" y="137800"/>
                <a:pt x="276722" y="152749"/>
              </a:cubicBezTo>
              <a:cubicBezTo>
                <a:pt x="276722" y="155552"/>
                <a:pt x="276722" y="158354"/>
                <a:pt x="276722" y="161157"/>
              </a:cubicBezTo>
              <a:cubicBezTo>
                <a:pt x="272979" y="156486"/>
                <a:pt x="265494" y="146209"/>
                <a:pt x="265494" y="134997"/>
              </a:cubicBezTo>
              <a:cubicBezTo>
                <a:pt x="265494" y="119114"/>
                <a:pt x="279529" y="106034"/>
                <a:pt x="279529" y="106034"/>
              </a:cubicBezTo>
              <a:close/>
              <a:moveTo>
                <a:pt x="662394" y="106034"/>
              </a:moveTo>
              <a:cubicBezTo>
                <a:pt x="662394" y="106034"/>
                <a:pt x="675493" y="119114"/>
                <a:pt x="675493" y="134997"/>
              </a:cubicBezTo>
              <a:cubicBezTo>
                <a:pt x="675493" y="146209"/>
                <a:pt x="668943" y="156486"/>
                <a:pt x="665201" y="161157"/>
              </a:cubicBezTo>
              <a:cubicBezTo>
                <a:pt x="665201" y="158354"/>
                <a:pt x="665201" y="155552"/>
                <a:pt x="665201" y="152749"/>
              </a:cubicBezTo>
              <a:cubicBezTo>
                <a:pt x="665201" y="137800"/>
                <a:pt x="662394" y="126589"/>
                <a:pt x="662394" y="126589"/>
              </a:cubicBezTo>
              <a:cubicBezTo>
                <a:pt x="662394" y="126589"/>
                <a:pt x="659587" y="137800"/>
                <a:pt x="659587" y="152749"/>
              </a:cubicBezTo>
              <a:cubicBezTo>
                <a:pt x="659587" y="155552"/>
                <a:pt x="659587" y="158354"/>
                <a:pt x="659587" y="161157"/>
              </a:cubicBezTo>
              <a:cubicBezTo>
                <a:pt x="655844" y="156486"/>
                <a:pt x="648359" y="146209"/>
                <a:pt x="648359" y="134997"/>
              </a:cubicBezTo>
              <a:cubicBezTo>
                <a:pt x="648359" y="119114"/>
                <a:pt x="662394" y="106034"/>
                <a:pt x="662394" y="106034"/>
              </a:cubicBezTo>
              <a:close/>
              <a:moveTo>
                <a:pt x="1045259" y="106034"/>
              </a:moveTo>
              <a:cubicBezTo>
                <a:pt x="1045259" y="106034"/>
                <a:pt x="1058358" y="119114"/>
                <a:pt x="1058358" y="134997"/>
              </a:cubicBezTo>
              <a:cubicBezTo>
                <a:pt x="1058358" y="146209"/>
                <a:pt x="1051808" y="156486"/>
                <a:pt x="1048066" y="161157"/>
              </a:cubicBezTo>
              <a:cubicBezTo>
                <a:pt x="1048066" y="158354"/>
                <a:pt x="1048066" y="155552"/>
                <a:pt x="1048066" y="152749"/>
              </a:cubicBezTo>
              <a:cubicBezTo>
                <a:pt x="1048066" y="137800"/>
                <a:pt x="1045259" y="126589"/>
                <a:pt x="1045259" y="126589"/>
              </a:cubicBezTo>
              <a:cubicBezTo>
                <a:pt x="1045259" y="126589"/>
                <a:pt x="1042452" y="137800"/>
                <a:pt x="1042452" y="152749"/>
              </a:cubicBezTo>
              <a:cubicBezTo>
                <a:pt x="1042452" y="155552"/>
                <a:pt x="1042452" y="158354"/>
                <a:pt x="1042452" y="161157"/>
              </a:cubicBezTo>
              <a:cubicBezTo>
                <a:pt x="1038709" y="156486"/>
                <a:pt x="1031224" y="146209"/>
                <a:pt x="1031224" y="134997"/>
              </a:cubicBezTo>
              <a:cubicBezTo>
                <a:pt x="1031224" y="119114"/>
                <a:pt x="1045259" y="106034"/>
                <a:pt x="1045259" y="106034"/>
              </a:cubicBezTo>
              <a:close/>
              <a:moveTo>
                <a:pt x="1428124" y="106034"/>
              </a:moveTo>
              <a:cubicBezTo>
                <a:pt x="1428124" y="106034"/>
                <a:pt x="1441223" y="119114"/>
                <a:pt x="1441223" y="134997"/>
              </a:cubicBezTo>
              <a:cubicBezTo>
                <a:pt x="1441223" y="146209"/>
                <a:pt x="1434673" y="156486"/>
                <a:pt x="1430931" y="161157"/>
              </a:cubicBezTo>
              <a:cubicBezTo>
                <a:pt x="1430931" y="158354"/>
                <a:pt x="1430931" y="155552"/>
                <a:pt x="1430931" y="152749"/>
              </a:cubicBezTo>
              <a:cubicBezTo>
                <a:pt x="1430931" y="137800"/>
                <a:pt x="1428124" y="126589"/>
                <a:pt x="1428124" y="126589"/>
              </a:cubicBezTo>
              <a:cubicBezTo>
                <a:pt x="1428124" y="126589"/>
                <a:pt x="1425317" y="137800"/>
                <a:pt x="1425317" y="152749"/>
              </a:cubicBezTo>
              <a:cubicBezTo>
                <a:pt x="1425317" y="155552"/>
                <a:pt x="1425317" y="158354"/>
                <a:pt x="1425317" y="161157"/>
              </a:cubicBezTo>
              <a:cubicBezTo>
                <a:pt x="1421574" y="156486"/>
                <a:pt x="1414089" y="146209"/>
                <a:pt x="1414089" y="134997"/>
              </a:cubicBezTo>
              <a:cubicBezTo>
                <a:pt x="1414089" y="119114"/>
                <a:pt x="1428124" y="106034"/>
                <a:pt x="1428124" y="106034"/>
              </a:cubicBezTo>
              <a:close/>
              <a:moveTo>
                <a:pt x="1810988" y="106034"/>
              </a:moveTo>
              <a:cubicBezTo>
                <a:pt x="1810988" y="106034"/>
                <a:pt x="1824087" y="119114"/>
                <a:pt x="1824087" y="134997"/>
              </a:cubicBezTo>
              <a:cubicBezTo>
                <a:pt x="1824087" y="146209"/>
                <a:pt x="1817537" y="156486"/>
                <a:pt x="1813795" y="161157"/>
              </a:cubicBezTo>
              <a:cubicBezTo>
                <a:pt x="1813795" y="158354"/>
                <a:pt x="1813795" y="155552"/>
                <a:pt x="1813795" y="152749"/>
              </a:cubicBezTo>
              <a:cubicBezTo>
                <a:pt x="1813795" y="137800"/>
                <a:pt x="1810988" y="126589"/>
                <a:pt x="1810988" y="126589"/>
              </a:cubicBezTo>
              <a:cubicBezTo>
                <a:pt x="1810988" y="126589"/>
                <a:pt x="1808181" y="137800"/>
                <a:pt x="1808181" y="152749"/>
              </a:cubicBezTo>
              <a:cubicBezTo>
                <a:pt x="1808181" y="155552"/>
                <a:pt x="1808181" y="158354"/>
                <a:pt x="1808181" y="161157"/>
              </a:cubicBezTo>
              <a:cubicBezTo>
                <a:pt x="1804438" y="156486"/>
                <a:pt x="1796953" y="146209"/>
                <a:pt x="1796953" y="134997"/>
              </a:cubicBezTo>
              <a:cubicBezTo>
                <a:pt x="1796953" y="119114"/>
                <a:pt x="1810988" y="106034"/>
                <a:pt x="1810988" y="106034"/>
              </a:cubicBezTo>
              <a:close/>
              <a:moveTo>
                <a:pt x="2193853" y="106034"/>
              </a:moveTo>
              <a:cubicBezTo>
                <a:pt x="2193853" y="106034"/>
                <a:pt x="2206952" y="119114"/>
                <a:pt x="2206952" y="134997"/>
              </a:cubicBezTo>
              <a:cubicBezTo>
                <a:pt x="2206952" y="146209"/>
                <a:pt x="2200402" y="156486"/>
                <a:pt x="2196660" y="161157"/>
              </a:cubicBezTo>
              <a:cubicBezTo>
                <a:pt x="2196660" y="158354"/>
                <a:pt x="2196660" y="155552"/>
                <a:pt x="2196660" y="152749"/>
              </a:cubicBezTo>
              <a:cubicBezTo>
                <a:pt x="2196660" y="137800"/>
                <a:pt x="2193853" y="126589"/>
                <a:pt x="2193853" y="126589"/>
              </a:cubicBezTo>
              <a:cubicBezTo>
                <a:pt x="2193853" y="126589"/>
                <a:pt x="2191046" y="137800"/>
                <a:pt x="2191046" y="152749"/>
              </a:cubicBezTo>
              <a:cubicBezTo>
                <a:pt x="2191046" y="155552"/>
                <a:pt x="2191046" y="158354"/>
                <a:pt x="2191046" y="161157"/>
              </a:cubicBezTo>
              <a:cubicBezTo>
                <a:pt x="2187303" y="156486"/>
                <a:pt x="2179818" y="146209"/>
                <a:pt x="2179818" y="134997"/>
              </a:cubicBezTo>
              <a:cubicBezTo>
                <a:pt x="2179818" y="119114"/>
                <a:pt x="2193853" y="106034"/>
                <a:pt x="2193853" y="106034"/>
              </a:cubicBezTo>
              <a:close/>
              <a:moveTo>
                <a:pt x="2576717" y="106034"/>
              </a:moveTo>
              <a:cubicBezTo>
                <a:pt x="2576717" y="106034"/>
                <a:pt x="2589816" y="119114"/>
                <a:pt x="2589816" y="134997"/>
              </a:cubicBezTo>
              <a:cubicBezTo>
                <a:pt x="2589816" y="146209"/>
                <a:pt x="2583266" y="156486"/>
                <a:pt x="2579524" y="161157"/>
              </a:cubicBezTo>
              <a:cubicBezTo>
                <a:pt x="2579524" y="158354"/>
                <a:pt x="2579524" y="155552"/>
                <a:pt x="2579524" y="152749"/>
              </a:cubicBezTo>
              <a:cubicBezTo>
                <a:pt x="2579524" y="137800"/>
                <a:pt x="2576717" y="126589"/>
                <a:pt x="2576717" y="126589"/>
              </a:cubicBezTo>
              <a:cubicBezTo>
                <a:pt x="2576717" y="126589"/>
                <a:pt x="2573909" y="137800"/>
                <a:pt x="2573909" y="152749"/>
              </a:cubicBezTo>
              <a:cubicBezTo>
                <a:pt x="2573909" y="155552"/>
                <a:pt x="2573909" y="158354"/>
                <a:pt x="2573909" y="161157"/>
              </a:cubicBezTo>
              <a:cubicBezTo>
                <a:pt x="2570167" y="156486"/>
                <a:pt x="2562682" y="146209"/>
                <a:pt x="2562682" y="134997"/>
              </a:cubicBezTo>
              <a:cubicBezTo>
                <a:pt x="2562682" y="119114"/>
                <a:pt x="2576717" y="106034"/>
                <a:pt x="2576717" y="106034"/>
              </a:cubicBezTo>
              <a:close/>
              <a:moveTo>
                <a:pt x="2959582" y="106034"/>
              </a:moveTo>
              <a:cubicBezTo>
                <a:pt x="2959582" y="106034"/>
                <a:pt x="2972681" y="119114"/>
                <a:pt x="2972681" y="134997"/>
              </a:cubicBezTo>
              <a:cubicBezTo>
                <a:pt x="2972681" y="146209"/>
                <a:pt x="2966131" y="156486"/>
                <a:pt x="2962388" y="161157"/>
              </a:cubicBezTo>
              <a:cubicBezTo>
                <a:pt x="2962388" y="158354"/>
                <a:pt x="2962388" y="155552"/>
                <a:pt x="2962388" y="152749"/>
              </a:cubicBezTo>
              <a:cubicBezTo>
                <a:pt x="2962388" y="137800"/>
                <a:pt x="2959582" y="126589"/>
                <a:pt x="2959582" y="126589"/>
              </a:cubicBezTo>
              <a:cubicBezTo>
                <a:pt x="2959582" y="126589"/>
                <a:pt x="2956775" y="137800"/>
                <a:pt x="2956775" y="152749"/>
              </a:cubicBezTo>
              <a:cubicBezTo>
                <a:pt x="2956775" y="155552"/>
                <a:pt x="2956775" y="158354"/>
                <a:pt x="2956775" y="161157"/>
              </a:cubicBezTo>
              <a:cubicBezTo>
                <a:pt x="2953032" y="156486"/>
                <a:pt x="2945547" y="146209"/>
                <a:pt x="2945547" y="134997"/>
              </a:cubicBezTo>
              <a:cubicBezTo>
                <a:pt x="2945547" y="119114"/>
                <a:pt x="2959582" y="106034"/>
                <a:pt x="2959582" y="106034"/>
              </a:cubicBezTo>
              <a:close/>
              <a:moveTo>
                <a:pt x="3342447" y="106034"/>
              </a:moveTo>
              <a:cubicBezTo>
                <a:pt x="3342447" y="106034"/>
                <a:pt x="3355546" y="119114"/>
                <a:pt x="3355546" y="134997"/>
              </a:cubicBezTo>
              <a:cubicBezTo>
                <a:pt x="3355546" y="146209"/>
                <a:pt x="3348996" y="156486"/>
                <a:pt x="3345253" y="161157"/>
              </a:cubicBezTo>
              <a:cubicBezTo>
                <a:pt x="3345253" y="158354"/>
                <a:pt x="3345253" y="155552"/>
                <a:pt x="3345253" y="152749"/>
              </a:cubicBezTo>
              <a:cubicBezTo>
                <a:pt x="3345253" y="137800"/>
                <a:pt x="3342447" y="126589"/>
                <a:pt x="3342447" y="126589"/>
              </a:cubicBezTo>
              <a:cubicBezTo>
                <a:pt x="3342447" y="126589"/>
                <a:pt x="3339640" y="137800"/>
                <a:pt x="3339640" y="152749"/>
              </a:cubicBezTo>
              <a:cubicBezTo>
                <a:pt x="3339640" y="155552"/>
                <a:pt x="3339640" y="158354"/>
                <a:pt x="3339640" y="161157"/>
              </a:cubicBezTo>
              <a:cubicBezTo>
                <a:pt x="3335897" y="156486"/>
                <a:pt x="3328412" y="146209"/>
                <a:pt x="3328412" y="134997"/>
              </a:cubicBezTo>
              <a:cubicBezTo>
                <a:pt x="3328412" y="119114"/>
                <a:pt x="3342447" y="106034"/>
                <a:pt x="3342447" y="106034"/>
              </a:cubicBezTo>
              <a:close/>
              <a:moveTo>
                <a:pt x="3725309" y="106034"/>
              </a:moveTo>
              <a:cubicBezTo>
                <a:pt x="3725309" y="106034"/>
                <a:pt x="3738409" y="119114"/>
                <a:pt x="3738409" y="134997"/>
              </a:cubicBezTo>
              <a:cubicBezTo>
                <a:pt x="3738409" y="146209"/>
                <a:pt x="3731859" y="156486"/>
                <a:pt x="3728118" y="161157"/>
              </a:cubicBezTo>
              <a:cubicBezTo>
                <a:pt x="3728118" y="158354"/>
                <a:pt x="3728118" y="155552"/>
                <a:pt x="3728118" y="152749"/>
              </a:cubicBezTo>
              <a:cubicBezTo>
                <a:pt x="3728118" y="137800"/>
                <a:pt x="3725309" y="126589"/>
                <a:pt x="3725309" y="126589"/>
              </a:cubicBezTo>
              <a:cubicBezTo>
                <a:pt x="3725309" y="126589"/>
                <a:pt x="3722505" y="137800"/>
                <a:pt x="3722505" y="152749"/>
              </a:cubicBezTo>
              <a:cubicBezTo>
                <a:pt x="3722505" y="155552"/>
                <a:pt x="3722505" y="158354"/>
                <a:pt x="3722505" y="161157"/>
              </a:cubicBezTo>
              <a:cubicBezTo>
                <a:pt x="3718758" y="156486"/>
                <a:pt x="3711276" y="146209"/>
                <a:pt x="3711276" y="134997"/>
              </a:cubicBezTo>
              <a:cubicBezTo>
                <a:pt x="3711276" y="119114"/>
                <a:pt x="3725309" y="106034"/>
                <a:pt x="3725309" y="106034"/>
              </a:cubicBezTo>
              <a:close/>
              <a:moveTo>
                <a:pt x="192514" y="85480"/>
              </a:moveTo>
              <a:cubicBezTo>
                <a:pt x="192514" y="85480"/>
                <a:pt x="216841" y="91086"/>
                <a:pt x="227133" y="109772"/>
              </a:cubicBezTo>
              <a:cubicBezTo>
                <a:pt x="235554" y="122852"/>
                <a:pt x="233682" y="139669"/>
                <a:pt x="231811" y="147143"/>
              </a:cubicBezTo>
              <a:cubicBezTo>
                <a:pt x="229940" y="144340"/>
                <a:pt x="228068" y="140603"/>
                <a:pt x="226197" y="136866"/>
              </a:cubicBezTo>
              <a:cubicBezTo>
                <a:pt x="216841" y="120049"/>
                <a:pt x="205613" y="108837"/>
                <a:pt x="205613" y="108837"/>
              </a:cubicBezTo>
              <a:cubicBezTo>
                <a:pt x="205613" y="108837"/>
                <a:pt x="210291" y="123786"/>
                <a:pt x="219648" y="140603"/>
              </a:cubicBezTo>
              <a:cubicBezTo>
                <a:pt x="221519" y="144340"/>
                <a:pt x="224326" y="147143"/>
                <a:pt x="226197" y="150881"/>
              </a:cubicBezTo>
              <a:cubicBezTo>
                <a:pt x="218712" y="148077"/>
                <a:pt x="203742" y="141538"/>
                <a:pt x="195321" y="127523"/>
              </a:cubicBezTo>
              <a:cubicBezTo>
                <a:pt x="185029" y="109772"/>
                <a:pt x="192514" y="85480"/>
                <a:pt x="192514" y="85480"/>
              </a:cubicBezTo>
              <a:close/>
              <a:moveTo>
                <a:pt x="366543" y="85480"/>
              </a:moveTo>
              <a:cubicBezTo>
                <a:pt x="366543" y="85480"/>
                <a:pt x="374029" y="109772"/>
                <a:pt x="362801" y="127523"/>
              </a:cubicBezTo>
              <a:cubicBezTo>
                <a:pt x="355316" y="141538"/>
                <a:pt x="340346" y="148077"/>
                <a:pt x="332860" y="150881"/>
              </a:cubicBezTo>
              <a:cubicBezTo>
                <a:pt x="334732" y="147143"/>
                <a:pt x="336603" y="144340"/>
                <a:pt x="339410" y="140603"/>
              </a:cubicBezTo>
              <a:cubicBezTo>
                <a:pt x="348766" y="123786"/>
                <a:pt x="353444" y="108837"/>
                <a:pt x="353444" y="108837"/>
              </a:cubicBezTo>
              <a:cubicBezTo>
                <a:pt x="353444" y="108837"/>
                <a:pt x="342217" y="120049"/>
                <a:pt x="331925" y="136866"/>
              </a:cubicBezTo>
              <a:cubicBezTo>
                <a:pt x="330053" y="140603"/>
                <a:pt x="328182" y="144340"/>
                <a:pt x="327247" y="147143"/>
              </a:cubicBezTo>
              <a:cubicBezTo>
                <a:pt x="325375" y="139669"/>
                <a:pt x="323504" y="122852"/>
                <a:pt x="330989" y="109772"/>
              </a:cubicBezTo>
              <a:cubicBezTo>
                <a:pt x="342217" y="91086"/>
                <a:pt x="366543" y="85480"/>
                <a:pt x="366543" y="85480"/>
              </a:cubicBezTo>
              <a:close/>
              <a:moveTo>
                <a:pt x="575379" y="85480"/>
              </a:moveTo>
              <a:cubicBezTo>
                <a:pt x="575379" y="85480"/>
                <a:pt x="599706" y="91086"/>
                <a:pt x="609998" y="109772"/>
              </a:cubicBezTo>
              <a:cubicBezTo>
                <a:pt x="618418" y="122852"/>
                <a:pt x="616547" y="139669"/>
                <a:pt x="614676" y="147143"/>
              </a:cubicBezTo>
              <a:cubicBezTo>
                <a:pt x="612805" y="144340"/>
                <a:pt x="610933" y="140603"/>
                <a:pt x="609062" y="136866"/>
              </a:cubicBezTo>
              <a:cubicBezTo>
                <a:pt x="599706" y="120049"/>
                <a:pt x="588478" y="108837"/>
                <a:pt x="588478" y="108837"/>
              </a:cubicBezTo>
              <a:cubicBezTo>
                <a:pt x="588478" y="108837"/>
                <a:pt x="593156" y="123786"/>
                <a:pt x="602513" y="140603"/>
              </a:cubicBezTo>
              <a:cubicBezTo>
                <a:pt x="604384" y="144340"/>
                <a:pt x="607191" y="147143"/>
                <a:pt x="609062" y="150881"/>
              </a:cubicBezTo>
              <a:cubicBezTo>
                <a:pt x="601577" y="148077"/>
                <a:pt x="586607" y="141538"/>
                <a:pt x="578186" y="127523"/>
              </a:cubicBezTo>
              <a:cubicBezTo>
                <a:pt x="567894" y="109772"/>
                <a:pt x="575379" y="85480"/>
                <a:pt x="575379" y="85480"/>
              </a:cubicBezTo>
              <a:close/>
              <a:moveTo>
                <a:pt x="749408" y="85480"/>
              </a:moveTo>
              <a:cubicBezTo>
                <a:pt x="749408" y="85480"/>
                <a:pt x="756894" y="109772"/>
                <a:pt x="745666" y="127523"/>
              </a:cubicBezTo>
              <a:cubicBezTo>
                <a:pt x="738181" y="141538"/>
                <a:pt x="723210" y="148077"/>
                <a:pt x="715725" y="150881"/>
              </a:cubicBezTo>
              <a:cubicBezTo>
                <a:pt x="717597" y="147143"/>
                <a:pt x="719468" y="144340"/>
                <a:pt x="722275" y="140603"/>
              </a:cubicBezTo>
              <a:cubicBezTo>
                <a:pt x="731631" y="123786"/>
                <a:pt x="736309" y="108837"/>
                <a:pt x="736309" y="108837"/>
              </a:cubicBezTo>
              <a:cubicBezTo>
                <a:pt x="736309" y="108837"/>
                <a:pt x="725082" y="120049"/>
                <a:pt x="714790" y="136866"/>
              </a:cubicBezTo>
              <a:cubicBezTo>
                <a:pt x="712918" y="140603"/>
                <a:pt x="711047" y="144340"/>
                <a:pt x="710111" y="147143"/>
              </a:cubicBezTo>
              <a:cubicBezTo>
                <a:pt x="708240" y="139669"/>
                <a:pt x="706369" y="122852"/>
                <a:pt x="713854" y="109772"/>
              </a:cubicBezTo>
              <a:cubicBezTo>
                <a:pt x="725082" y="91086"/>
                <a:pt x="749408" y="85480"/>
                <a:pt x="749408" y="85480"/>
              </a:cubicBezTo>
              <a:close/>
              <a:moveTo>
                <a:pt x="958244" y="85480"/>
              </a:moveTo>
              <a:cubicBezTo>
                <a:pt x="958244" y="85480"/>
                <a:pt x="982571" y="91086"/>
                <a:pt x="992863" y="109772"/>
              </a:cubicBezTo>
              <a:cubicBezTo>
                <a:pt x="1001283" y="122852"/>
                <a:pt x="999412" y="139669"/>
                <a:pt x="997541" y="147143"/>
              </a:cubicBezTo>
              <a:cubicBezTo>
                <a:pt x="995670" y="144340"/>
                <a:pt x="993798" y="140603"/>
                <a:pt x="991927" y="136866"/>
              </a:cubicBezTo>
              <a:cubicBezTo>
                <a:pt x="982571" y="120049"/>
                <a:pt x="971343" y="108837"/>
                <a:pt x="971343" y="108837"/>
              </a:cubicBezTo>
              <a:cubicBezTo>
                <a:pt x="971343" y="108837"/>
                <a:pt x="976021" y="123786"/>
                <a:pt x="985378" y="140603"/>
              </a:cubicBezTo>
              <a:cubicBezTo>
                <a:pt x="987249" y="144340"/>
                <a:pt x="990056" y="147143"/>
                <a:pt x="991927" y="150881"/>
              </a:cubicBezTo>
              <a:cubicBezTo>
                <a:pt x="984442" y="148077"/>
                <a:pt x="969472" y="141538"/>
                <a:pt x="961051" y="127523"/>
              </a:cubicBezTo>
              <a:cubicBezTo>
                <a:pt x="950759" y="109772"/>
                <a:pt x="958244" y="85480"/>
                <a:pt x="958244" y="85480"/>
              </a:cubicBezTo>
              <a:close/>
              <a:moveTo>
                <a:pt x="1132273" y="85480"/>
              </a:moveTo>
              <a:cubicBezTo>
                <a:pt x="1132273" y="85480"/>
                <a:pt x="1139759" y="109772"/>
                <a:pt x="1128531" y="127523"/>
              </a:cubicBezTo>
              <a:cubicBezTo>
                <a:pt x="1121046" y="141538"/>
                <a:pt x="1106075" y="148077"/>
                <a:pt x="1098590" y="150881"/>
              </a:cubicBezTo>
              <a:cubicBezTo>
                <a:pt x="1100462" y="147143"/>
                <a:pt x="1102333" y="144340"/>
                <a:pt x="1105140" y="140603"/>
              </a:cubicBezTo>
              <a:cubicBezTo>
                <a:pt x="1114496" y="123786"/>
                <a:pt x="1119174" y="108837"/>
                <a:pt x="1119174" y="108837"/>
              </a:cubicBezTo>
              <a:cubicBezTo>
                <a:pt x="1119174" y="108837"/>
                <a:pt x="1107947" y="120049"/>
                <a:pt x="1097655" y="136866"/>
              </a:cubicBezTo>
              <a:cubicBezTo>
                <a:pt x="1095783" y="140603"/>
                <a:pt x="1093912" y="144340"/>
                <a:pt x="1092976" y="147143"/>
              </a:cubicBezTo>
              <a:cubicBezTo>
                <a:pt x="1091105" y="139669"/>
                <a:pt x="1089234" y="122852"/>
                <a:pt x="1096719" y="109772"/>
              </a:cubicBezTo>
              <a:cubicBezTo>
                <a:pt x="1107947" y="91086"/>
                <a:pt x="1132273" y="85480"/>
                <a:pt x="1132273" y="85480"/>
              </a:cubicBezTo>
              <a:close/>
              <a:moveTo>
                <a:pt x="1341109" y="85480"/>
              </a:moveTo>
              <a:cubicBezTo>
                <a:pt x="1341109" y="85480"/>
                <a:pt x="1365436" y="91086"/>
                <a:pt x="1375728" y="109772"/>
              </a:cubicBezTo>
              <a:cubicBezTo>
                <a:pt x="1384148" y="122852"/>
                <a:pt x="1382277" y="139669"/>
                <a:pt x="1380406" y="147143"/>
              </a:cubicBezTo>
              <a:cubicBezTo>
                <a:pt x="1378535" y="144340"/>
                <a:pt x="1376663" y="140603"/>
                <a:pt x="1374792" y="136866"/>
              </a:cubicBezTo>
              <a:cubicBezTo>
                <a:pt x="1365436" y="120049"/>
                <a:pt x="1354208" y="108837"/>
                <a:pt x="1354208" y="108837"/>
              </a:cubicBezTo>
              <a:cubicBezTo>
                <a:pt x="1354208" y="108837"/>
                <a:pt x="1358886" y="123786"/>
                <a:pt x="1368243" y="140603"/>
              </a:cubicBezTo>
              <a:cubicBezTo>
                <a:pt x="1370114" y="144340"/>
                <a:pt x="1372921" y="147143"/>
                <a:pt x="1374792" y="150881"/>
              </a:cubicBezTo>
              <a:cubicBezTo>
                <a:pt x="1367307" y="148077"/>
                <a:pt x="1352337" y="141538"/>
                <a:pt x="1343916" y="127523"/>
              </a:cubicBezTo>
              <a:cubicBezTo>
                <a:pt x="1333624" y="109772"/>
                <a:pt x="1341109" y="85480"/>
                <a:pt x="1341109" y="85480"/>
              </a:cubicBezTo>
              <a:close/>
              <a:moveTo>
                <a:pt x="1515138" y="85480"/>
              </a:moveTo>
              <a:cubicBezTo>
                <a:pt x="1515138" y="85480"/>
                <a:pt x="1522624" y="109772"/>
                <a:pt x="1511396" y="127523"/>
              </a:cubicBezTo>
              <a:cubicBezTo>
                <a:pt x="1503911" y="141538"/>
                <a:pt x="1488940" y="148077"/>
                <a:pt x="1481455" y="150881"/>
              </a:cubicBezTo>
              <a:cubicBezTo>
                <a:pt x="1483327" y="147143"/>
                <a:pt x="1485198" y="144340"/>
                <a:pt x="1488005" y="140603"/>
              </a:cubicBezTo>
              <a:cubicBezTo>
                <a:pt x="1497361" y="123786"/>
                <a:pt x="1502039" y="108837"/>
                <a:pt x="1502039" y="108837"/>
              </a:cubicBezTo>
              <a:cubicBezTo>
                <a:pt x="1502039" y="108837"/>
                <a:pt x="1490812" y="120049"/>
                <a:pt x="1480520" y="136866"/>
              </a:cubicBezTo>
              <a:cubicBezTo>
                <a:pt x="1478648" y="140603"/>
                <a:pt x="1476777" y="144340"/>
                <a:pt x="1475841" y="147143"/>
              </a:cubicBezTo>
              <a:cubicBezTo>
                <a:pt x="1473970" y="139669"/>
                <a:pt x="1472099" y="122852"/>
                <a:pt x="1479584" y="109772"/>
              </a:cubicBezTo>
              <a:cubicBezTo>
                <a:pt x="1490812" y="91086"/>
                <a:pt x="1515138" y="85480"/>
                <a:pt x="1515138" y="85480"/>
              </a:cubicBezTo>
              <a:close/>
              <a:moveTo>
                <a:pt x="1723973" y="85480"/>
              </a:moveTo>
              <a:cubicBezTo>
                <a:pt x="1723973" y="85480"/>
                <a:pt x="1748300" y="91086"/>
                <a:pt x="1758592" y="109772"/>
              </a:cubicBezTo>
              <a:cubicBezTo>
                <a:pt x="1767012" y="122852"/>
                <a:pt x="1765141" y="139669"/>
                <a:pt x="1763270" y="147143"/>
              </a:cubicBezTo>
              <a:cubicBezTo>
                <a:pt x="1761399" y="144340"/>
                <a:pt x="1759527" y="140603"/>
                <a:pt x="1757656" y="136866"/>
              </a:cubicBezTo>
              <a:cubicBezTo>
                <a:pt x="1748300" y="120049"/>
                <a:pt x="1737072" y="108837"/>
                <a:pt x="1737072" y="108837"/>
              </a:cubicBezTo>
              <a:cubicBezTo>
                <a:pt x="1737072" y="108837"/>
                <a:pt x="1741750" y="123786"/>
                <a:pt x="1751107" y="140603"/>
              </a:cubicBezTo>
              <a:cubicBezTo>
                <a:pt x="1752978" y="144340"/>
                <a:pt x="1755785" y="147143"/>
                <a:pt x="1757656" y="150881"/>
              </a:cubicBezTo>
              <a:cubicBezTo>
                <a:pt x="1750171" y="148077"/>
                <a:pt x="1735201" y="141538"/>
                <a:pt x="1726780" y="127523"/>
              </a:cubicBezTo>
              <a:cubicBezTo>
                <a:pt x="1716488" y="109772"/>
                <a:pt x="1723973" y="85480"/>
                <a:pt x="1723973" y="85480"/>
              </a:cubicBezTo>
              <a:close/>
              <a:moveTo>
                <a:pt x="1898002" y="85480"/>
              </a:moveTo>
              <a:cubicBezTo>
                <a:pt x="1898002" y="85480"/>
                <a:pt x="1905488" y="109772"/>
                <a:pt x="1894260" y="127523"/>
              </a:cubicBezTo>
              <a:cubicBezTo>
                <a:pt x="1886775" y="141538"/>
                <a:pt x="1871804" y="148077"/>
                <a:pt x="1864319" y="150881"/>
              </a:cubicBezTo>
              <a:cubicBezTo>
                <a:pt x="1866191" y="147143"/>
                <a:pt x="1868062" y="144340"/>
                <a:pt x="1870869" y="140603"/>
              </a:cubicBezTo>
              <a:cubicBezTo>
                <a:pt x="1880225" y="123786"/>
                <a:pt x="1884903" y="108837"/>
                <a:pt x="1884903" y="108837"/>
              </a:cubicBezTo>
              <a:cubicBezTo>
                <a:pt x="1884903" y="108837"/>
                <a:pt x="1873676" y="120049"/>
                <a:pt x="1863384" y="136866"/>
              </a:cubicBezTo>
              <a:cubicBezTo>
                <a:pt x="1861512" y="140603"/>
                <a:pt x="1859641" y="144340"/>
                <a:pt x="1858705" y="147143"/>
              </a:cubicBezTo>
              <a:cubicBezTo>
                <a:pt x="1856834" y="139669"/>
                <a:pt x="1854963" y="122852"/>
                <a:pt x="1862448" y="109772"/>
              </a:cubicBezTo>
              <a:cubicBezTo>
                <a:pt x="1873676" y="91086"/>
                <a:pt x="1898002" y="85480"/>
                <a:pt x="1898002" y="85480"/>
              </a:cubicBezTo>
              <a:close/>
              <a:moveTo>
                <a:pt x="2106838" y="85480"/>
              </a:moveTo>
              <a:cubicBezTo>
                <a:pt x="2106838" y="85480"/>
                <a:pt x="2131165" y="91086"/>
                <a:pt x="2141457" y="109772"/>
              </a:cubicBezTo>
              <a:cubicBezTo>
                <a:pt x="2149877" y="122852"/>
                <a:pt x="2148006" y="139669"/>
                <a:pt x="2146135" y="147143"/>
              </a:cubicBezTo>
              <a:cubicBezTo>
                <a:pt x="2144264" y="144340"/>
                <a:pt x="2142392" y="140603"/>
                <a:pt x="2140521" y="136866"/>
              </a:cubicBezTo>
              <a:cubicBezTo>
                <a:pt x="2131165" y="120049"/>
                <a:pt x="2119937" y="108837"/>
                <a:pt x="2119937" y="108837"/>
              </a:cubicBezTo>
              <a:cubicBezTo>
                <a:pt x="2119937" y="108837"/>
                <a:pt x="2124615" y="123786"/>
                <a:pt x="2133972" y="140603"/>
              </a:cubicBezTo>
              <a:cubicBezTo>
                <a:pt x="2135843" y="144340"/>
                <a:pt x="2138650" y="147143"/>
                <a:pt x="2140521" y="150881"/>
              </a:cubicBezTo>
              <a:cubicBezTo>
                <a:pt x="2133036" y="148077"/>
                <a:pt x="2118066" y="141538"/>
                <a:pt x="2109645" y="127523"/>
              </a:cubicBezTo>
              <a:cubicBezTo>
                <a:pt x="2099353" y="109772"/>
                <a:pt x="2106838" y="85480"/>
                <a:pt x="2106838" y="85480"/>
              </a:cubicBezTo>
              <a:close/>
              <a:moveTo>
                <a:pt x="2280867" y="85480"/>
              </a:moveTo>
              <a:cubicBezTo>
                <a:pt x="2280867" y="85480"/>
                <a:pt x="2288353" y="109772"/>
                <a:pt x="2277125" y="127523"/>
              </a:cubicBezTo>
              <a:cubicBezTo>
                <a:pt x="2269640" y="141538"/>
                <a:pt x="2254669" y="148077"/>
                <a:pt x="2247184" y="150881"/>
              </a:cubicBezTo>
              <a:cubicBezTo>
                <a:pt x="2249056" y="147143"/>
                <a:pt x="2250927" y="144340"/>
                <a:pt x="2253734" y="140603"/>
              </a:cubicBezTo>
              <a:cubicBezTo>
                <a:pt x="2263090" y="123786"/>
                <a:pt x="2267768" y="108837"/>
                <a:pt x="2267768" y="108837"/>
              </a:cubicBezTo>
              <a:cubicBezTo>
                <a:pt x="2267768" y="108837"/>
                <a:pt x="2256541" y="120049"/>
                <a:pt x="2246249" y="136866"/>
              </a:cubicBezTo>
              <a:cubicBezTo>
                <a:pt x="2244377" y="140603"/>
                <a:pt x="2242506" y="144340"/>
                <a:pt x="2241570" y="147143"/>
              </a:cubicBezTo>
              <a:cubicBezTo>
                <a:pt x="2239699" y="139669"/>
                <a:pt x="2237828" y="122852"/>
                <a:pt x="2245313" y="109772"/>
              </a:cubicBezTo>
              <a:cubicBezTo>
                <a:pt x="2256541" y="91086"/>
                <a:pt x="2280867" y="85480"/>
                <a:pt x="2280867" y="85480"/>
              </a:cubicBezTo>
              <a:close/>
              <a:moveTo>
                <a:pt x="2489703" y="85480"/>
              </a:moveTo>
              <a:cubicBezTo>
                <a:pt x="2489703" y="85480"/>
                <a:pt x="2514030" y="91086"/>
                <a:pt x="2524322" y="109772"/>
              </a:cubicBezTo>
              <a:cubicBezTo>
                <a:pt x="2532742" y="122852"/>
                <a:pt x="2530871" y="139669"/>
                <a:pt x="2529000" y="147143"/>
              </a:cubicBezTo>
              <a:cubicBezTo>
                <a:pt x="2527129" y="144340"/>
                <a:pt x="2525257" y="140603"/>
                <a:pt x="2523386" y="136866"/>
              </a:cubicBezTo>
              <a:cubicBezTo>
                <a:pt x="2514030" y="120049"/>
                <a:pt x="2502802" y="108837"/>
                <a:pt x="2502802" y="108837"/>
              </a:cubicBezTo>
              <a:cubicBezTo>
                <a:pt x="2502802" y="108837"/>
                <a:pt x="2507480" y="123786"/>
                <a:pt x="2516837" y="140603"/>
              </a:cubicBezTo>
              <a:cubicBezTo>
                <a:pt x="2518708" y="144340"/>
                <a:pt x="2521515" y="147143"/>
                <a:pt x="2523386" y="150881"/>
              </a:cubicBezTo>
              <a:cubicBezTo>
                <a:pt x="2515901" y="148077"/>
                <a:pt x="2500931" y="141538"/>
                <a:pt x="2492510" y="127523"/>
              </a:cubicBezTo>
              <a:cubicBezTo>
                <a:pt x="2482218" y="109772"/>
                <a:pt x="2489703" y="85480"/>
                <a:pt x="2489703" y="85480"/>
              </a:cubicBezTo>
              <a:close/>
              <a:moveTo>
                <a:pt x="2663732" y="85480"/>
              </a:moveTo>
              <a:cubicBezTo>
                <a:pt x="2663732" y="85480"/>
                <a:pt x="2671217" y="109772"/>
                <a:pt x="2659989" y="127523"/>
              </a:cubicBezTo>
              <a:cubicBezTo>
                <a:pt x="2652503" y="141538"/>
                <a:pt x="2637534" y="148077"/>
                <a:pt x="2630049" y="150881"/>
              </a:cubicBezTo>
              <a:cubicBezTo>
                <a:pt x="2631920" y="147143"/>
                <a:pt x="2633791" y="144340"/>
                <a:pt x="2636598" y="140603"/>
              </a:cubicBezTo>
              <a:cubicBezTo>
                <a:pt x="2645955" y="123786"/>
                <a:pt x="2650633" y="108837"/>
                <a:pt x="2650633" y="108837"/>
              </a:cubicBezTo>
              <a:cubicBezTo>
                <a:pt x="2650633" y="108837"/>
                <a:pt x="2639405" y="120049"/>
                <a:pt x="2629113" y="136866"/>
              </a:cubicBezTo>
              <a:cubicBezTo>
                <a:pt x="2627241" y="140603"/>
                <a:pt x="2625370" y="144340"/>
                <a:pt x="2624435" y="147143"/>
              </a:cubicBezTo>
              <a:cubicBezTo>
                <a:pt x="2622563" y="139669"/>
                <a:pt x="2620692" y="122852"/>
                <a:pt x="2628177" y="109772"/>
              </a:cubicBezTo>
              <a:cubicBezTo>
                <a:pt x="2639405" y="91086"/>
                <a:pt x="2663732" y="85480"/>
                <a:pt x="2663732" y="85480"/>
              </a:cubicBezTo>
              <a:close/>
              <a:moveTo>
                <a:pt x="2872567" y="85480"/>
              </a:moveTo>
              <a:cubicBezTo>
                <a:pt x="2872567" y="85480"/>
                <a:pt x="2896894" y="91086"/>
                <a:pt x="2907186" y="109772"/>
              </a:cubicBezTo>
              <a:cubicBezTo>
                <a:pt x="2915606" y="122852"/>
                <a:pt x="2913735" y="139669"/>
                <a:pt x="2911864" y="147143"/>
              </a:cubicBezTo>
              <a:cubicBezTo>
                <a:pt x="2909993" y="144340"/>
                <a:pt x="2908121" y="140603"/>
                <a:pt x="2906250" y="136866"/>
              </a:cubicBezTo>
              <a:cubicBezTo>
                <a:pt x="2896894" y="120049"/>
                <a:pt x="2885666" y="108837"/>
                <a:pt x="2885666" y="108837"/>
              </a:cubicBezTo>
              <a:cubicBezTo>
                <a:pt x="2885666" y="108837"/>
                <a:pt x="2890344" y="123786"/>
                <a:pt x="2899700" y="140603"/>
              </a:cubicBezTo>
              <a:cubicBezTo>
                <a:pt x="2901572" y="144340"/>
                <a:pt x="2904379" y="147143"/>
                <a:pt x="2906250" y="150881"/>
              </a:cubicBezTo>
              <a:cubicBezTo>
                <a:pt x="2898765" y="148077"/>
                <a:pt x="2883795" y="141538"/>
                <a:pt x="2875374" y="127523"/>
              </a:cubicBezTo>
              <a:cubicBezTo>
                <a:pt x="2865082" y="109772"/>
                <a:pt x="2872567" y="85480"/>
                <a:pt x="2872567" y="85480"/>
              </a:cubicBezTo>
              <a:close/>
              <a:moveTo>
                <a:pt x="3046597" y="85480"/>
              </a:moveTo>
              <a:cubicBezTo>
                <a:pt x="3046597" y="85480"/>
                <a:pt x="3054082" y="109772"/>
                <a:pt x="3042854" y="127523"/>
              </a:cubicBezTo>
              <a:cubicBezTo>
                <a:pt x="3035369" y="141538"/>
                <a:pt x="3020398" y="148077"/>
                <a:pt x="3012913" y="150881"/>
              </a:cubicBezTo>
              <a:cubicBezTo>
                <a:pt x="3014785" y="147143"/>
                <a:pt x="3016656" y="144340"/>
                <a:pt x="3019463" y="140603"/>
              </a:cubicBezTo>
              <a:cubicBezTo>
                <a:pt x="3028819" y="123786"/>
                <a:pt x="3033498" y="108837"/>
                <a:pt x="3033498" y="108837"/>
              </a:cubicBezTo>
              <a:cubicBezTo>
                <a:pt x="3033498" y="108837"/>
                <a:pt x="3022270" y="120049"/>
                <a:pt x="3011977" y="136866"/>
              </a:cubicBezTo>
              <a:cubicBezTo>
                <a:pt x="3010107" y="140603"/>
                <a:pt x="3008235" y="144340"/>
                <a:pt x="3007299" y="147143"/>
              </a:cubicBezTo>
              <a:cubicBezTo>
                <a:pt x="3005428" y="139669"/>
                <a:pt x="3003556" y="122852"/>
                <a:pt x="3011042" y="109772"/>
              </a:cubicBezTo>
              <a:cubicBezTo>
                <a:pt x="3022270" y="91086"/>
                <a:pt x="3046597" y="85480"/>
                <a:pt x="3046597" y="85480"/>
              </a:cubicBezTo>
              <a:close/>
              <a:moveTo>
                <a:pt x="3255432" y="85480"/>
              </a:moveTo>
              <a:cubicBezTo>
                <a:pt x="3255432" y="85480"/>
                <a:pt x="3279759" y="91086"/>
                <a:pt x="3290051" y="109772"/>
              </a:cubicBezTo>
              <a:cubicBezTo>
                <a:pt x="3298472" y="122852"/>
                <a:pt x="3296600" y="139669"/>
                <a:pt x="3294729" y="147143"/>
              </a:cubicBezTo>
              <a:cubicBezTo>
                <a:pt x="3292858" y="144340"/>
                <a:pt x="3290986" y="140603"/>
                <a:pt x="3289115" y="136866"/>
              </a:cubicBezTo>
              <a:cubicBezTo>
                <a:pt x="3279759" y="120049"/>
                <a:pt x="3268531" y="108837"/>
                <a:pt x="3268531" y="108837"/>
              </a:cubicBezTo>
              <a:cubicBezTo>
                <a:pt x="3268531" y="108837"/>
                <a:pt x="3273209" y="123786"/>
                <a:pt x="3282565" y="140603"/>
              </a:cubicBezTo>
              <a:cubicBezTo>
                <a:pt x="3284437" y="144340"/>
                <a:pt x="3287243" y="147143"/>
                <a:pt x="3289115" y="150881"/>
              </a:cubicBezTo>
              <a:cubicBezTo>
                <a:pt x="3281630" y="148077"/>
                <a:pt x="3266660" y="141538"/>
                <a:pt x="3258239" y="127523"/>
              </a:cubicBezTo>
              <a:cubicBezTo>
                <a:pt x="3247947" y="109772"/>
                <a:pt x="3255432" y="85480"/>
                <a:pt x="3255432" y="85480"/>
              </a:cubicBezTo>
              <a:close/>
              <a:moveTo>
                <a:pt x="3429462" y="85480"/>
              </a:moveTo>
              <a:cubicBezTo>
                <a:pt x="3429462" y="85480"/>
                <a:pt x="3436947" y="109772"/>
                <a:pt x="3425719" y="127523"/>
              </a:cubicBezTo>
              <a:cubicBezTo>
                <a:pt x="3418234" y="141538"/>
                <a:pt x="3403263" y="148077"/>
                <a:pt x="3395779" y="150881"/>
              </a:cubicBezTo>
              <a:cubicBezTo>
                <a:pt x="3397650" y="147143"/>
                <a:pt x="3399521" y="144340"/>
                <a:pt x="3402328" y="140603"/>
              </a:cubicBezTo>
              <a:cubicBezTo>
                <a:pt x="3411684" y="123786"/>
                <a:pt x="3416362" y="108837"/>
                <a:pt x="3416362" y="108837"/>
              </a:cubicBezTo>
              <a:cubicBezTo>
                <a:pt x="3416362" y="108837"/>
                <a:pt x="3405135" y="120049"/>
                <a:pt x="3394842" y="136866"/>
              </a:cubicBezTo>
              <a:cubicBezTo>
                <a:pt x="3392972" y="140603"/>
                <a:pt x="3391100" y="144340"/>
                <a:pt x="3390164" y="147143"/>
              </a:cubicBezTo>
              <a:cubicBezTo>
                <a:pt x="3388293" y="139669"/>
                <a:pt x="3386422" y="122852"/>
                <a:pt x="3393907" y="109772"/>
              </a:cubicBezTo>
              <a:cubicBezTo>
                <a:pt x="3405135" y="91086"/>
                <a:pt x="3429462" y="85480"/>
                <a:pt x="3429462" y="85480"/>
              </a:cubicBezTo>
              <a:close/>
              <a:moveTo>
                <a:pt x="3638296" y="85480"/>
              </a:moveTo>
              <a:cubicBezTo>
                <a:pt x="3638296" y="85480"/>
                <a:pt x="3662621" y="91086"/>
                <a:pt x="3672913" y="109772"/>
              </a:cubicBezTo>
              <a:cubicBezTo>
                <a:pt x="3681334" y="122852"/>
                <a:pt x="3679463" y="139669"/>
                <a:pt x="3677593" y="147143"/>
              </a:cubicBezTo>
              <a:cubicBezTo>
                <a:pt x="3675721" y="144340"/>
                <a:pt x="3673851" y="140603"/>
                <a:pt x="3671980" y="136866"/>
              </a:cubicBezTo>
              <a:cubicBezTo>
                <a:pt x="3662621" y="120049"/>
                <a:pt x="3651396" y="108837"/>
                <a:pt x="3651396" y="108837"/>
              </a:cubicBezTo>
              <a:cubicBezTo>
                <a:pt x="3651396" y="108837"/>
                <a:pt x="3656071" y="123786"/>
                <a:pt x="3665430" y="140603"/>
              </a:cubicBezTo>
              <a:cubicBezTo>
                <a:pt x="3667301" y="144340"/>
                <a:pt x="3670108" y="147143"/>
                <a:pt x="3671980" y="150881"/>
              </a:cubicBezTo>
              <a:cubicBezTo>
                <a:pt x="3664492" y="148077"/>
                <a:pt x="3649520" y="141538"/>
                <a:pt x="3641099" y="127523"/>
              </a:cubicBezTo>
              <a:cubicBezTo>
                <a:pt x="3630808" y="109772"/>
                <a:pt x="3638296" y="85480"/>
                <a:pt x="3638296" y="85480"/>
              </a:cubicBezTo>
              <a:close/>
              <a:moveTo>
                <a:pt x="3812325" y="85480"/>
              </a:moveTo>
              <a:cubicBezTo>
                <a:pt x="3812325" y="85480"/>
                <a:pt x="3819810" y="109772"/>
                <a:pt x="3808579" y="127523"/>
              </a:cubicBezTo>
              <a:cubicBezTo>
                <a:pt x="3801097" y="141538"/>
                <a:pt x="3786127" y="148077"/>
                <a:pt x="3778642" y="150881"/>
              </a:cubicBezTo>
              <a:cubicBezTo>
                <a:pt x="3780514" y="147143"/>
                <a:pt x="3782385" y="144340"/>
                <a:pt x="3785193" y="140603"/>
              </a:cubicBezTo>
              <a:cubicBezTo>
                <a:pt x="3794547" y="123786"/>
                <a:pt x="3799227" y="108837"/>
                <a:pt x="3799227" y="108837"/>
              </a:cubicBezTo>
              <a:cubicBezTo>
                <a:pt x="3799227" y="108837"/>
                <a:pt x="3787996" y="120049"/>
                <a:pt x="3777704" y="136866"/>
              </a:cubicBezTo>
              <a:cubicBezTo>
                <a:pt x="3775835" y="140603"/>
                <a:pt x="3773964" y="144340"/>
                <a:pt x="3773025" y="147143"/>
              </a:cubicBezTo>
              <a:cubicBezTo>
                <a:pt x="3771154" y="139669"/>
                <a:pt x="3769284" y="122852"/>
                <a:pt x="3776772" y="109772"/>
              </a:cubicBezTo>
              <a:cubicBezTo>
                <a:pt x="3787996" y="91086"/>
                <a:pt x="3812325" y="85480"/>
                <a:pt x="3812325" y="85480"/>
              </a:cubicBezTo>
              <a:close/>
              <a:moveTo>
                <a:pt x="4004840" y="0"/>
              </a:moveTo>
              <a:lnTo>
                <a:pt x="0" y="0"/>
              </a:lnTo>
              <a:lnTo>
                <a:pt x="0" y="4757195"/>
              </a:lnTo>
              <a:lnTo>
                <a:pt x="4004840" y="4757195"/>
              </a:lnTo>
              <a:close/>
            </a:path>
          </a:pathLst>
        </a:custGeom>
        <a:solidFill xmlns:a="http://schemas.openxmlformats.org/drawingml/2006/main">
          <a:srgbClr val="FFFFFF"/>
        </a:solidFill>
        <a:ln xmlns:a="http://schemas.openxmlformats.org/drawingml/2006/main">
          <a:noFill/>
        </a:ln>
      </cdr:spPr>
      <cdr:txBody>
        <a:bodyPr xmlns:a="http://schemas.openxmlformats.org/drawingml/2006/main" wrap="square"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 altLang="en-US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0.01727</cdr:x>
      <cdr:y>0.01208</cdr:y>
    </cdr:from>
    <cdr:to>
      <cdr:x>0.98273</cdr:x>
      <cdr:y>0.98875</cdr:y>
    </cdr:to>
    <cdr:sp macro="" textlink="">
      <cdr:nvSpPr>
        <cdr:cNvPr id="6" name="任意多边形: 形状 5">
          <a:extLst xmlns:a="http://schemas.openxmlformats.org/drawingml/2006/main">
            <a:ext uri="{FF2B5EF4-FFF2-40B4-BE49-F238E27FC236}">
              <a16:creationId xmlns:a16="http://schemas.microsoft.com/office/drawing/2014/main" id="{0A95205B-00E5-4C94-AA4E-24ECA8895200}"/>
            </a:ext>
          </a:extLst>
        </cdr:cNvPr>
        <cdr:cNvSpPr>
          <a:spLocks xmlns:a="http://schemas.openxmlformats.org/drawingml/2006/main" noChangeAspect="1"/>
        </cdr:cNvSpPr>
      </cdr:nvSpPr>
      <cdr:spPr>
        <a:xfrm xmlns:a="http://schemas.openxmlformats.org/drawingml/2006/main">
          <a:off x="60510" y="45287"/>
          <a:ext cx="3382282" cy="3660046"/>
        </a:xfrm>
        <a:custGeom xmlns:a="http://schemas.openxmlformats.org/drawingml/2006/main">
          <a:avLst/>
          <a:gdLst>
            <a:gd name="connsiteX0" fmla="*/ 5257801 w 5879939"/>
            <a:gd name="connsiteY0" fmla="*/ 5733232 h 6362035"/>
            <a:gd name="connsiteX1" fmla="*/ 5257801 w 5879939"/>
            <a:gd name="connsiteY1" fmla="*/ 6254093 h 6362035"/>
            <a:gd name="connsiteX2" fmla="*/ 5778662 w 5879939"/>
            <a:gd name="connsiteY2" fmla="*/ 6254093 h 6362035"/>
            <a:gd name="connsiteX3" fmla="*/ 5778662 w 5879939"/>
            <a:gd name="connsiteY3" fmla="*/ 5733232 h 6362035"/>
            <a:gd name="connsiteX4" fmla="*/ 4684854 w 5879939"/>
            <a:gd name="connsiteY4" fmla="*/ 5733232 h 6362035"/>
            <a:gd name="connsiteX5" fmla="*/ 4684854 w 5879939"/>
            <a:gd name="connsiteY5" fmla="*/ 6254093 h 6362035"/>
            <a:gd name="connsiteX6" fmla="*/ 5205715 w 5879939"/>
            <a:gd name="connsiteY6" fmla="*/ 6254093 h 6362035"/>
            <a:gd name="connsiteX7" fmla="*/ 5205715 w 5879939"/>
            <a:gd name="connsiteY7" fmla="*/ 5733232 h 6362035"/>
            <a:gd name="connsiteX8" fmla="*/ 4111906 w 5879939"/>
            <a:gd name="connsiteY8" fmla="*/ 5733232 h 6362035"/>
            <a:gd name="connsiteX9" fmla="*/ 4111906 w 5879939"/>
            <a:gd name="connsiteY9" fmla="*/ 6254093 h 6362035"/>
            <a:gd name="connsiteX10" fmla="*/ 4632767 w 5879939"/>
            <a:gd name="connsiteY10" fmla="*/ 6254093 h 6362035"/>
            <a:gd name="connsiteX11" fmla="*/ 4632767 w 5879939"/>
            <a:gd name="connsiteY11" fmla="*/ 5733232 h 6362035"/>
            <a:gd name="connsiteX12" fmla="*/ 3538959 w 5879939"/>
            <a:gd name="connsiteY12" fmla="*/ 5733232 h 6362035"/>
            <a:gd name="connsiteX13" fmla="*/ 3538959 w 5879939"/>
            <a:gd name="connsiteY13" fmla="*/ 6254093 h 6362035"/>
            <a:gd name="connsiteX14" fmla="*/ 4059820 w 5879939"/>
            <a:gd name="connsiteY14" fmla="*/ 6254093 h 6362035"/>
            <a:gd name="connsiteX15" fmla="*/ 4059820 w 5879939"/>
            <a:gd name="connsiteY15" fmla="*/ 5733232 h 6362035"/>
            <a:gd name="connsiteX16" fmla="*/ 2966012 w 5879939"/>
            <a:gd name="connsiteY16" fmla="*/ 5733232 h 6362035"/>
            <a:gd name="connsiteX17" fmla="*/ 2966012 w 5879939"/>
            <a:gd name="connsiteY17" fmla="*/ 6254093 h 6362035"/>
            <a:gd name="connsiteX18" fmla="*/ 3486873 w 5879939"/>
            <a:gd name="connsiteY18" fmla="*/ 6254093 h 6362035"/>
            <a:gd name="connsiteX19" fmla="*/ 3486873 w 5879939"/>
            <a:gd name="connsiteY19" fmla="*/ 5733232 h 6362035"/>
            <a:gd name="connsiteX20" fmla="*/ 2393065 w 5879939"/>
            <a:gd name="connsiteY20" fmla="*/ 5733232 h 6362035"/>
            <a:gd name="connsiteX21" fmla="*/ 2393065 w 5879939"/>
            <a:gd name="connsiteY21" fmla="*/ 6254093 h 6362035"/>
            <a:gd name="connsiteX22" fmla="*/ 2913926 w 5879939"/>
            <a:gd name="connsiteY22" fmla="*/ 6254093 h 6362035"/>
            <a:gd name="connsiteX23" fmla="*/ 2913926 w 5879939"/>
            <a:gd name="connsiteY23" fmla="*/ 5733232 h 6362035"/>
            <a:gd name="connsiteX24" fmla="*/ 1820118 w 5879939"/>
            <a:gd name="connsiteY24" fmla="*/ 5733232 h 6362035"/>
            <a:gd name="connsiteX25" fmla="*/ 1820118 w 5879939"/>
            <a:gd name="connsiteY25" fmla="*/ 6254093 h 6362035"/>
            <a:gd name="connsiteX26" fmla="*/ 2340979 w 5879939"/>
            <a:gd name="connsiteY26" fmla="*/ 6254093 h 6362035"/>
            <a:gd name="connsiteX27" fmla="*/ 2340979 w 5879939"/>
            <a:gd name="connsiteY27" fmla="*/ 5733232 h 6362035"/>
            <a:gd name="connsiteX28" fmla="*/ 1247171 w 5879939"/>
            <a:gd name="connsiteY28" fmla="*/ 5733232 h 6362035"/>
            <a:gd name="connsiteX29" fmla="*/ 1247171 w 5879939"/>
            <a:gd name="connsiteY29" fmla="*/ 6254093 h 6362035"/>
            <a:gd name="connsiteX30" fmla="*/ 1768032 w 5879939"/>
            <a:gd name="connsiteY30" fmla="*/ 6254093 h 6362035"/>
            <a:gd name="connsiteX31" fmla="*/ 1768032 w 5879939"/>
            <a:gd name="connsiteY31" fmla="*/ 5733232 h 6362035"/>
            <a:gd name="connsiteX32" fmla="*/ 674224 w 5879939"/>
            <a:gd name="connsiteY32" fmla="*/ 5733232 h 6362035"/>
            <a:gd name="connsiteX33" fmla="*/ 674224 w 5879939"/>
            <a:gd name="connsiteY33" fmla="*/ 6254093 h 6362035"/>
            <a:gd name="connsiteX34" fmla="*/ 1195085 w 5879939"/>
            <a:gd name="connsiteY34" fmla="*/ 6254093 h 6362035"/>
            <a:gd name="connsiteX35" fmla="*/ 1195085 w 5879939"/>
            <a:gd name="connsiteY35" fmla="*/ 5733232 h 6362035"/>
            <a:gd name="connsiteX36" fmla="*/ 101277 w 5879939"/>
            <a:gd name="connsiteY36" fmla="*/ 5733232 h 6362035"/>
            <a:gd name="connsiteX37" fmla="*/ 101277 w 5879939"/>
            <a:gd name="connsiteY37" fmla="*/ 6254093 h 6362035"/>
            <a:gd name="connsiteX38" fmla="*/ 622138 w 5879939"/>
            <a:gd name="connsiteY38" fmla="*/ 6254093 h 6362035"/>
            <a:gd name="connsiteX39" fmla="*/ 622138 w 5879939"/>
            <a:gd name="connsiteY39" fmla="*/ 5733232 h 6362035"/>
            <a:gd name="connsiteX40" fmla="*/ 5257801 w 5879939"/>
            <a:gd name="connsiteY40" fmla="*/ 5108198 h 6362035"/>
            <a:gd name="connsiteX41" fmla="*/ 5257801 w 5879939"/>
            <a:gd name="connsiteY41" fmla="*/ 5629059 h 6362035"/>
            <a:gd name="connsiteX42" fmla="*/ 5778662 w 5879939"/>
            <a:gd name="connsiteY42" fmla="*/ 5629059 h 6362035"/>
            <a:gd name="connsiteX43" fmla="*/ 5778662 w 5879939"/>
            <a:gd name="connsiteY43" fmla="*/ 5108198 h 6362035"/>
            <a:gd name="connsiteX44" fmla="*/ 4684854 w 5879939"/>
            <a:gd name="connsiteY44" fmla="*/ 5108198 h 6362035"/>
            <a:gd name="connsiteX45" fmla="*/ 4684854 w 5879939"/>
            <a:gd name="connsiteY45" fmla="*/ 5629059 h 6362035"/>
            <a:gd name="connsiteX46" fmla="*/ 5205715 w 5879939"/>
            <a:gd name="connsiteY46" fmla="*/ 5629059 h 6362035"/>
            <a:gd name="connsiteX47" fmla="*/ 5205715 w 5879939"/>
            <a:gd name="connsiteY47" fmla="*/ 5108198 h 6362035"/>
            <a:gd name="connsiteX48" fmla="*/ 4111906 w 5879939"/>
            <a:gd name="connsiteY48" fmla="*/ 5108198 h 6362035"/>
            <a:gd name="connsiteX49" fmla="*/ 4111906 w 5879939"/>
            <a:gd name="connsiteY49" fmla="*/ 5629059 h 6362035"/>
            <a:gd name="connsiteX50" fmla="*/ 4632767 w 5879939"/>
            <a:gd name="connsiteY50" fmla="*/ 5629059 h 6362035"/>
            <a:gd name="connsiteX51" fmla="*/ 4632767 w 5879939"/>
            <a:gd name="connsiteY51" fmla="*/ 5108198 h 6362035"/>
            <a:gd name="connsiteX52" fmla="*/ 3538959 w 5879939"/>
            <a:gd name="connsiteY52" fmla="*/ 5108198 h 6362035"/>
            <a:gd name="connsiteX53" fmla="*/ 3538959 w 5879939"/>
            <a:gd name="connsiteY53" fmla="*/ 5629059 h 6362035"/>
            <a:gd name="connsiteX54" fmla="*/ 4059820 w 5879939"/>
            <a:gd name="connsiteY54" fmla="*/ 5629059 h 6362035"/>
            <a:gd name="connsiteX55" fmla="*/ 4059820 w 5879939"/>
            <a:gd name="connsiteY55" fmla="*/ 5108198 h 6362035"/>
            <a:gd name="connsiteX56" fmla="*/ 2966012 w 5879939"/>
            <a:gd name="connsiteY56" fmla="*/ 5108198 h 6362035"/>
            <a:gd name="connsiteX57" fmla="*/ 2966012 w 5879939"/>
            <a:gd name="connsiteY57" fmla="*/ 5629059 h 6362035"/>
            <a:gd name="connsiteX58" fmla="*/ 3486873 w 5879939"/>
            <a:gd name="connsiteY58" fmla="*/ 5629059 h 6362035"/>
            <a:gd name="connsiteX59" fmla="*/ 3486873 w 5879939"/>
            <a:gd name="connsiteY59" fmla="*/ 5108198 h 6362035"/>
            <a:gd name="connsiteX60" fmla="*/ 2393065 w 5879939"/>
            <a:gd name="connsiteY60" fmla="*/ 5108198 h 6362035"/>
            <a:gd name="connsiteX61" fmla="*/ 2393065 w 5879939"/>
            <a:gd name="connsiteY61" fmla="*/ 5629059 h 6362035"/>
            <a:gd name="connsiteX62" fmla="*/ 2913926 w 5879939"/>
            <a:gd name="connsiteY62" fmla="*/ 5629059 h 6362035"/>
            <a:gd name="connsiteX63" fmla="*/ 2913926 w 5879939"/>
            <a:gd name="connsiteY63" fmla="*/ 5108198 h 6362035"/>
            <a:gd name="connsiteX64" fmla="*/ 1820118 w 5879939"/>
            <a:gd name="connsiteY64" fmla="*/ 5108198 h 6362035"/>
            <a:gd name="connsiteX65" fmla="*/ 1820118 w 5879939"/>
            <a:gd name="connsiteY65" fmla="*/ 5629059 h 6362035"/>
            <a:gd name="connsiteX66" fmla="*/ 2340979 w 5879939"/>
            <a:gd name="connsiteY66" fmla="*/ 5629059 h 6362035"/>
            <a:gd name="connsiteX67" fmla="*/ 2340979 w 5879939"/>
            <a:gd name="connsiteY67" fmla="*/ 5108198 h 6362035"/>
            <a:gd name="connsiteX68" fmla="*/ 1247171 w 5879939"/>
            <a:gd name="connsiteY68" fmla="*/ 5108198 h 6362035"/>
            <a:gd name="connsiteX69" fmla="*/ 1247171 w 5879939"/>
            <a:gd name="connsiteY69" fmla="*/ 5629059 h 6362035"/>
            <a:gd name="connsiteX70" fmla="*/ 1768032 w 5879939"/>
            <a:gd name="connsiteY70" fmla="*/ 5629059 h 6362035"/>
            <a:gd name="connsiteX71" fmla="*/ 1768032 w 5879939"/>
            <a:gd name="connsiteY71" fmla="*/ 5108198 h 6362035"/>
            <a:gd name="connsiteX72" fmla="*/ 674224 w 5879939"/>
            <a:gd name="connsiteY72" fmla="*/ 5108198 h 6362035"/>
            <a:gd name="connsiteX73" fmla="*/ 674224 w 5879939"/>
            <a:gd name="connsiteY73" fmla="*/ 5629059 h 6362035"/>
            <a:gd name="connsiteX74" fmla="*/ 1195085 w 5879939"/>
            <a:gd name="connsiteY74" fmla="*/ 5629059 h 6362035"/>
            <a:gd name="connsiteX75" fmla="*/ 1195085 w 5879939"/>
            <a:gd name="connsiteY75" fmla="*/ 5108198 h 6362035"/>
            <a:gd name="connsiteX76" fmla="*/ 101277 w 5879939"/>
            <a:gd name="connsiteY76" fmla="*/ 5108198 h 6362035"/>
            <a:gd name="connsiteX77" fmla="*/ 101277 w 5879939"/>
            <a:gd name="connsiteY77" fmla="*/ 5629059 h 6362035"/>
            <a:gd name="connsiteX78" fmla="*/ 622138 w 5879939"/>
            <a:gd name="connsiteY78" fmla="*/ 5629059 h 6362035"/>
            <a:gd name="connsiteX79" fmla="*/ 622138 w 5879939"/>
            <a:gd name="connsiteY79" fmla="*/ 5108198 h 6362035"/>
            <a:gd name="connsiteX80" fmla="*/ 5257801 w 5879939"/>
            <a:gd name="connsiteY80" fmla="*/ 4483165 h 6362035"/>
            <a:gd name="connsiteX81" fmla="*/ 5257801 w 5879939"/>
            <a:gd name="connsiteY81" fmla="*/ 5004026 h 6362035"/>
            <a:gd name="connsiteX82" fmla="*/ 5778662 w 5879939"/>
            <a:gd name="connsiteY82" fmla="*/ 5004026 h 6362035"/>
            <a:gd name="connsiteX83" fmla="*/ 5778662 w 5879939"/>
            <a:gd name="connsiteY83" fmla="*/ 4483165 h 6362035"/>
            <a:gd name="connsiteX84" fmla="*/ 4684854 w 5879939"/>
            <a:gd name="connsiteY84" fmla="*/ 4483165 h 6362035"/>
            <a:gd name="connsiteX85" fmla="*/ 4684854 w 5879939"/>
            <a:gd name="connsiteY85" fmla="*/ 5004026 h 6362035"/>
            <a:gd name="connsiteX86" fmla="*/ 5205715 w 5879939"/>
            <a:gd name="connsiteY86" fmla="*/ 5004026 h 6362035"/>
            <a:gd name="connsiteX87" fmla="*/ 5205715 w 5879939"/>
            <a:gd name="connsiteY87" fmla="*/ 4483165 h 6362035"/>
            <a:gd name="connsiteX88" fmla="*/ 4111906 w 5879939"/>
            <a:gd name="connsiteY88" fmla="*/ 4483165 h 6362035"/>
            <a:gd name="connsiteX89" fmla="*/ 4111906 w 5879939"/>
            <a:gd name="connsiteY89" fmla="*/ 5004026 h 6362035"/>
            <a:gd name="connsiteX90" fmla="*/ 4632767 w 5879939"/>
            <a:gd name="connsiteY90" fmla="*/ 5004026 h 6362035"/>
            <a:gd name="connsiteX91" fmla="*/ 4632767 w 5879939"/>
            <a:gd name="connsiteY91" fmla="*/ 4483165 h 6362035"/>
            <a:gd name="connsiteX92" fmla="*/ 3538959 w 5879939"/>
            <a:gd name="connsiteY92" fmla="*/ 4483165 h 6362035"/>
            <a:gd name="connsiteX93" fmla="*/ 3538959 w 5879939"/>
            <a:gd name="connsiteY93" fmla="*/ 5004026 h 6362035"/>
            <a:gd name="connsiteX94" fmla="*/ 4059820 w 5879939"/>
            <a:gd name="connsiteY94" fmla="*/ 5004026 h 6362035"/>
            <a:gd name="connsiteX95" fmla="*/ 4059820 w 5879939"/>
            <a:gd name="connsiteY95" fmla="*/ 4483165 h 6362035"/>
            <a:gd name="connsiteX96" fmla="*/ 2966012 w 5879939"/>
            <a:gd name="connsiteY96" fmla="*/ 4483165 h 6362035"/>
            <a:gd name="connsiteX97" fmla="*/ 2966012 w 5879939"/>
            <a:gd name="connsiteY97" fmla="*/ 5004026 h 6362035"/>
            <a:gd name="connsiteX98" fmla="*/ 3486873 w 5879939"/>
            <a:gd name="connsiteY98" fmla="*/ 5004026 h 6362035"/>
            <a:gd name="connsiteX99" fmla="*/ 3486873 w 5879939"/>
            <a:gd name="connsiteY99" fmla="*/ 4483165 h 6362035"/>
            <a:gd name="connsiteX100" fmla="*/ 2393065 w 5879939"/>
            <a:gd name="connsiteY100" fmla="*/ 4483165 h 6362035"/>
            <a:gd name="connsiteX101" fmla="*/ 2393065 w 5879939"/>
            <a:gd name="connsiteY101" fmla="*/ 5004026 h 6362035"/>
            <a:gd name="connsiteX102" fmla="*/ 2913926 w 5879939"/>
            <a:gd name="connsiteY102" fmla="*/ 5004026 h 6362035"/>
            <a:gd name="connsiteX103" fmla="*/ 2913926 w 5879939"/>
            <a:gd name="connsiteY103" fmla="*/ 4483165 h 6362035"/>
            <a:gd name="connsiteX104" fmla="*/ 1820118 w 5879939"/>
            <a:gd name="connsiteY104" fmla="*/ 4483165 h 6362035"/>
            <a:gd name="connsiteX105" fmla="*/ 1820118 w 5879939"/>
            <a:gd name="connsiteY105" fmla="*/ 5004026 h 6362035"/>
            <a:gd name="connsiteX106" fmla="*/ 2340979 w 5879939"/>
            <a:gd name="connsiteY106" fmla="*/ 5004026 h 6362035"/>
            <a:gd name="connsiteX107" fmla="*/ 2340979 w 5879939"/>
            <a:gd name="connsiteY107" fmla="*/ 4483165 h 6362035"/>
            <a:gd name="connsiteX108" fmla="*/ 1247171 w 5879939"/>
            <a:gd name="connsiteY108" fmla="*/ 4483165 h 6362035"/>
            <a:gd name="connsiteX109" fmla="*/ 1247171 w 5879939"/>
            <a:gd name="connsiteY109" fmla="*/ 5004026 h 6362035"/>
            <a:gd name="connsiteX110" fmla="*/ 1768032 w 5879939"/>
            <a:gd name="connsiteY110" fmla="*/ 5004026 h 6362035"/>
            <a:gd name="connsiteX111" fmla="*/ 1768032 w 5879939"/>
            <a:gd name="connsiteY111" fmla="*/ 4483165 h 6362035"/>
            <a:gd name="connsiteX112" fmla="*/ 674224 w 5879939"/>
            <a:gd name="connsiteY112" fmla="*/ 4483165 h 6362035"/>
            <a:gd name="connsiteX113" fmla="*/ 674224 w 5879939"/>
            <a:gd name="connsiteY113" fmla="*/ 5004026 h 6362035"/>
            <a:gd name="connsiteX114" fmla="*/ 1195085 w 5879939"/>
            <a:gd name="connsiteY114" fmla="*/ 5004026 h 6362035"/>
            <a:gd name="connsiteX115" fmla="*/ 1195085 w 5879939"/>
            <a:gd name="connsiteY115" fmla="*/ 4483165 h 6362035"/>
            <a:gd name="connsiteX116" fmla="*/ 101277 w 5879939"/>
            <a:gd name="connsiteY116" fmla="*/ 4483165 h 6362035"/>
            <a:gd name="connsiteX117" fmla="*/ 101277 w 5879939"/>
            <a:gd name="connsiteY117" fmla="*/ 5004026 h 6362035"/>
            <a:gd name="connsiteX118" fmla="*/ 622138 w 5879939"/>
            <a:gd name="connsiteY118" fmla="*/ 5004026 h 6362035"/>
            <a:gd name="connsiteX119" fmla="*/ 622138 w 5879939"/>
            <a:gd name="connsiteY119" fmla="*/ 4483165 h 6362035"/>
            <a:gd name="connsiteX120" fmla="*/ 5257801 w 5879939"/>
            <a:gd name="connsiteY120" fmla="*/ 3858132 h 6362035"/>
            <a:gd name="connsiteX121" fmla="*/ 5257801 w 5879939"/>
            <a:gd name="connsiteY121" fmla="*/ 4378993 h 6362035"/>
            <a:gd name="connsiteX122" fmla="*/ 5778662 w 5879939"/>
            <a:gd name="connsiteY122" fmla="*/ 4378993 h 6362035"/>
            <a:gd name="connsiteX123" fmla="*/ 5778662 w 5879939"/>
            <a:gd name="connsiteY123" fmla="*/ 3858132 h 6362035"/>
            <a:gd name="connsiteX124" fmla="*/ 4684854 w 5879939"/>
            <a:gd name="connsiteY124" fmla="*/ 3858132 h 6362035"/>
            <a:gd name="connsiteX125" fmla="*/ 4684854 w 5879939"/>
            <a:gd name="connsiteY125" fmla="*/ 4378993 h 6362035"/>
            <a:gd name="connsiteX126" fmla="*/ 5205715 w 5879939"/>
            <a:gd name="connsiteY126" fmla="*/ 4378993 h 6362035"/>
            <a:gd name="connsiteX127" fmla="*/ 5205715 w 5879939"/>
            <a:gd name="connsiteY127" fmla="*/ 3858132 h 6362035"/>
            <a:gd name="connsiteX128" fmla="*/ 4111906 w 5879939"/>
            <a:gd name="connsiteY128" fmla="*/ 3858132 h 6362035"/>
            <a:gd name="connsiteX129" fmla="*/ 4111906 w 5879939"/>
            <a:gd name="connsiteY129" fmla="*/ 4378993 h 6362035"/>
            <a:gd name="connsiteX130" fmla="*/ 4632767 w 5879939"/>
            <a:gd name="connsiteY130" fmla="*/ 4378993 h 6362035"/>
            <a:gd name="connsiteX131" fmla="*/ 4632767 w 5879939"/>
            <a:gd name="connsiteY131" fmla="*/ 3858132 h 6362035"/>
            <a:gd name="connsiteX132" fmla="*/ 3538959 w 5879939"/>
            <a:gd name="connsiteY132" fmla="*/ 3858132 h 6362035"/>
            <a:gd name="connsiteX133" fmla="*/ 3538959 w 5879939"/>
            <a:gd name="connsiteY133" fmla="*/ 4378993 h 6362035"/>
            <a:gd name="connsiteX134" fmla="*/ 4059820 w 5879939"/>
            <a:gd name="connsiteY134" fmla="*/ 4378993 h 6362035"/>
            <a:gd name="connsiteX135" fmla="*/ 4059820 w 5879939"/>
            <a:gd name="connsiteY135" fmla="*/ 3858132 h 6362035"/>
            <a:gd name="connsiteX136" fmla="*/ 2966012 w 5879939"/>
            <a:gd name="connsiteY136" fmla="*/ 3858132 h 6362035"/>
            <a:gd name="connsiteX137" fmla="*/ 2966012 w 5879939"/>
            <a:gd name="connsiteY137" fmla="*/ 4378993 h 6362035"/>
            <a:gd name="connsiteX138" fmla="*/ 3486873 w 5879939"/>
            <a:gd name="connsiteY138" fmla="*/ 4378993 h 6362035"/>
            <a:gd name="connsiteX139" fmla="*/ 3486873 w 5879939"/>
            <a:gd name="connsiteY139" fmla="*/ 3858132 h 6362035"/>
            <a:gd name="connsiteX140" fmla="*/ 2393065 w 5879939"/>
            <a:gd name="connsiteY140" fmla="*/ 3858132 h 6362035"/>
            <a:gd name="connsiteX141" fmla="*/ 2393065 w 5879939"/>
            <a:gd name="connsiteY141" fmla="*/ 4378993 h 6362035"/>
            <a:gd name="connsiteX142" fmla="*/ 2913926 w 5879939"/>
            <a:gd name="connsiteY142" fmla="*/ 4378993 h 6362035"/>
            <a:gd name="connsiteX143" fmla="*/ 2913926 w 5879939"/>
            <a:gd name="connsiteY143" fmla="*/ 3858132 h 6362035"/>
            <a:gd name="connsiteX144" fmla="*/ 1820118 w 5879939"/>
            <a:gd name="connsiteY144" fmla="*/ 3858132 h 6362035"/>
            <a:gd name="connsiteX145" fmla="*/ 1820118 w 5879939"/>
            <a:gd name="connsiteY145" fmla="*/ 4378993 h 6362035"/>
            <a:gd name="connsiteX146" fmla="*/ 2340979 w 5879939"/>
            <a:gd name="connsiteY146" fmla="*/ 4378993 h 6362035"/>
            <a:gd name="connsiteX147" fmla="*/ 2340979 w 5879939"/>
            <a:gd name="connsiteY147" fmla="*/ 3858132 h 6362035"/>
            <a:gd name="connsiteX148" fmla="*/ 1247171 w 5879939"/>
            <a:gd name="connsiteY148" fmla="*/ 3858132 h 6362035"/>
            <a:gd name="connsiteX149" fmla="*/ 1247171 w 5879939"/>
            <a:gd name="connsiteY149" fmla="*/ 4378993 h 6362035"/>
            <a:gd name="connsiteX150" fmla="*/ 1768032 w 5879939"/>
            <a:gd name="connsiteY150" fmla="*/ 4378993 h 6362035"/>
            <a:gd name="connsiteX151" fmla="*/ 1768032 w 5879939"/>
            <a:gd name="connsiteY151" fmla="*/ 3858132 h 6362035"/>
            <a:gd name="connsiteX152" fmla="*/ 674224 w 5879939"/>
            <a:gd name="connsiteY152" fmla="*/ 3858132 h 6362035"/>
            <a:gd name="connsiteX153" fmla="*/ 674224 w 5879939"/>
            <a:gd name="connsiteY153" fmla="*/ 4378993 h 6362035"/>
            <a:gd name="connsiteX154" fmla="*/ 1195085 w 5879939"/>
            <a:gd name="connsiteY154" fmla="*/ 4378993 h 6362035"/>
            <a:gd name="connsiteX155" fmla="*/ 1195085 w 5879939"/>
            <a:gd name="connsiteY155" fmla="*/ 3858132 h 6362035"/>
            <a:gd name="connsiteX156" fmla="*/ 101277 w 5879939"/>
            <a:gd name="connsiteY156" fmla="*/ 3858132 h 6362035"/>
            <a:gd name="connsiteX157" fmla="*/ 101277 w 5879939"/>
            <a:gd name="connsiteY157" fmla="*/ 4378993 h 6362035"/>
            <a:gd name="connsiteX158" fmla="*/ 622138 w 5879939"/>
            <a:gd name="connsiteY158" fmla="*/ 4378993 h 6362035"/>
            <a:gd name="connsiteX159" fmla="*/ 622138 w 5879939"/>
            <a:gd name="connsiteY159" fmla="*/ 3858132 h 6362035"/>
            <a:gd name="connsiteX160" fmla="*/ 5257801 w 5879939"/>
            <a:gd name="connsiteY160" fmla="*/ 3233099 h 6362035"/>
            <a:gd name="connsiteX161" fmla="*/ 5257801 w 5879939"/>
            <a:gd name="connsiteY161" fmla="*/ 3753960 h 6362035"/>
            <a:gd name="connsiteX162" fmla="*/ 5778662 w 5879939"/>
            <a:gd name="connsiteY162" fmla="*/ 3753960 h 6362035"/>
            <a:gd name="connsiteX163" fmla="*/ 5778662 w 5879939"/>
            <a:gd name="connsiteY163" fmla="*/ 3233099 h 6362035"/>
            <a:gd name="connsiteX164" fmla="*/ 4684854 w 5879939"/>
            <a:gd name="connsiteY164" fmla="*/ 3233099 h 6362035"/>
            <a:gd name="connsiteX165" fmla="*/ 4684854 w 5879939"/>
            <a:gd name="connsiteY165" fmla="*/ 3753960 h 6362035"/>
            <a:gd name="connsiteX166" fmla="*/ 5205715 w 5879939"/>
            <a:gd name="connsiteY166" fmla="*/ 3753960 h 6362035"/>
            <a:gd name="connsiteX167" fmla="*/ 5205715 w 5879939"/>
            <a:gd name="connsiteY167" fmla="*/ 3233099 h 6362035"/>
            <a:gd name="connsiteX168" fmla="*/ 4111906 w 5879939"/>
            <a:gd name="connsiteY168" fmla="*/ 3233099 h 6362035"/>
            <a:gd name="connsiteX169" fmla="*/ 4111906 w 5879939"/>
            <a:gd name="connsiteY169" fmla="*/ 3753960 h 6362035"/>
            <a:gd name="connsiteX170" fmla="*/ 4632767 w 5879939"/>
            <a:gd name="connsiteY170" fmla="*/ 3753960 h 6362035"/>
            <a:gd name="connsiteX171" fmla="*/ 4632767 w 5879939"/>
            <a:gd name="connsiteY171" fmla="*/ 3233099 h 6362035"/>
            <a:gd name="connsiteX172" fmla="*/ 3538959 w 5879939"/>
            <a:gd name="connsiteY172" fmla="*/ 3233099 h 6362035"/>
            <a:gd name="connsiteX173" fmla="*/ 3538959 w 5879939"/>
            <a:gd name="connsiteY173" fmla="*/ 3753960 h 6362035"/>
            <a:gd name="connsiteX174" fmla="*/ 4059820 w 5879939"/>
            <a:gd name="connsiteY174" fmla="*/ 3753960 h 6362035"/>
            <a:gd name="connsiteX175" fmla="*/ 4059820 w 5879939"/>
            <a:gd name="connsiteY175" fmla="*/ 3233099 h 6362035"/>
            <a:gd name="connsiteX176" fmla="*/ 2966012 w 5879939"/>
            <a:gd name="connsiteY176" fmla="*/ 3233099 h 6362035"/>
            <a:gd name="connsiteX177" fmla="*/ 2966012 w 5879939"/>
            <a:gd name="connsiteY177" fmla="*/ 3753960 h 6362035"/>
            <a:gd name="connsiteX178" fmla="*/ 3486873 w 5879939"/>
            <a:gd name="connsiteY178" fmla="*/ 3753960 h 6362035"/>
            <a:gd name="connsiteX179" fmla="*/ 3486873 w 5879939"/>
            <a:gd name="connsiteY179" fmla="*/ 3233099 h 6362035"/>
            <a:gd name="connsiteX180" fmla="*/ 2393065 w 5879939"/>
            <a:gd name="connsiteY180" fmla="*/ 3233099 h 6362035"/>
            <a:gd name="connsiteX181" fmla="*/ 2393065 w 5879939"/>
            <a:gd name="connsiteY181" fmla="*/ 3753960 h 6362035"/>
            <a:gd name="connsiteX182" fmla="*/ 2913926 w 5879939"/>
            <a:gd name="connsiteY182" fmla="*/ 3753960 h 6362035"/>
            <a:gd name="connsiteX183" fmla="*/ 2913926 w 5879939"/>
            <a:gd name="connsiteY183" fmla="*/ 3233099 h 6362035"/>
            <a:gd name="connsiteX184" fmla="*/ 1820118 w 5879939"/>
            <a:gd name="connsiteY184" fmla="*/ 3233099 h 6362035"/>
            <a:gd name="connsiteX185" fmla="*/ 1820118 w 5879939"/>
            <a:gd name="connsiteY185" fmla="*/ 3753960 h 6362035"/>
            <a:gd name="connsiteX186" fmla="*/ 2340979 w 5879939"/>
            <a:gd name="connsiteY186" fmla="*/ 3753960 h 6362035"/>
            <a:gd name="connsiteX187" fmla="*/ 2340979 w 5879939"/>
            <a:gd name="connsiteY187" fmla="*/ 3233099 h 6362035"/>
            <a:gd name="connsiteX188" fmla="*/ 1247171 w 5879939"/>
            <a:gd name="connsiteY188" fmla="*/ 3233099 h 6362035"/>
            <a:gd name="connsiteX189" fmla="*/ 1247171 w 5879939"/>
            <a:gd name="connsiteY189" fmla="*/ 3753960 h 6362035"/>
            <a:gd name="connsiteX190" fmla="*/ 1768032 w 5879939"/>
            <a:gd name="connsiteY190" fmla="*/ 3753960 h 6362035"/>
            <a:gd name="connsiteX191" fmla="*/ 1768032 w 5879939"/>
            <a:gd name="connsiteY191" fmla="*/ 3233099 h 6362035"/>
            <a:gd name="connsiteX192" fmla="*/ 674224 w 5879939"/>
            <a:gd name="connsiteY192" fmla="*/ 3233099 h 6362035"/>
            <a:gd name="connsiteX193" fmla="*/ 674224 w 5879939"/>
            <a:gd name="connsiteY193" fmla="*/ 3753960 h 6362035"/>
            <a:gd name="connsiteX194" fmla="*/ 1195085 w 5879939"/>
            <a:gd name="connsiteY194" fmla="*/ 3753960 h 6362035"/>
            <a:gd name="connsiteX195" fmla="*/ 1195085 w 5879939"/>
            <a:gd name="connsiteY195" fmla="*/ 3233099 h 6362035"/>
            <a:gd name="connsiteX196" fmla="*/ 101277 w 5879939"/>
            <a:gd name="connsiteY196" fmla="*/ 3233099 h 6362035"/>
            <a:gd name="connsiteX197" fmla="*/ 101277 w 5879939"/>
            <a:gd name="connsiteY197" fmla="*/ 3753960 h 6362035"/>
            <a:gd name="connsiteX198" fmla="*/ 622138 w 5879939"/>
            <a:gd name="connsiteY198" fmla="*/ 3753960 h 6362035"/>
            <a:gd name="connsiteX199" fmla="*/ 622138 w 5879939"/>
            <a:gd name="connsiteY199" fmla="*/ 3233099 h 6362035"/>
            <a:gd name="connsiteX200" fmla="*/ 5257801 w 5879939"/>
            <a:gd name="connsiteY200" fmla="*/ 2608070 h 6362035"/>
            <a:gd name="connsiteX201" fmla="*/ 5257801 w 5879939"/>
            <a:gd name="connsiteY201" fmla="*/ 3128932 h 6362035"/>
            <a:gd name="connsiteX202" fmla="*/ 5778662 w 5879939"/>
            <a:gd name="connsiteY202" fmla="*/ 3128932 h 6362035"/>
            <a:gd name="connsiteX203" fmla="*/ 5778662 w 5879939"/>
            <a:gd name="connsiteY203" fmla="*/ 2608070 h 6362035"/>
            <a:gd name="connsiteX204" fmla="*/ 4684854 w 5879939"/>
            <a:gd name="connsiteY204" fmla="*/ 2608070 h 6362035"/>
            <a:gd name="connsiteX205" fmla="*/ 4684854 w 5879939"/>
            <a:gd name="connsiteY205" fmla="*/ 3128932 h 6362035"/>
            <a:gd name="connsiteX206" fmla="*/ 5205715 w 5879939"/>
            <a:gd name="connsiteY206" fmla="*/ 3128932 h 6362035"/>
            <a:gd name="connsiteX207" fmla="*/ 5205715 w 5879939"/>
            <a:gd name="connsiteY207" fmla="*/ 2608070 h 6362035"/>
            <a:gd name="connsiteX208" fmla="*/ 4111906 w 5879939"/>
            <a:gd name="connsiteY208" fmla="*/ 2608070 h 6362035"/>
            <a:gd name="connsiteX209" fmla="*/ 4111906 w 5879939"/>
            <a:gd name="connsiteY209" fmla="*/ 3128932 h 6362035"/>
            <a:gd name="connsiteX210" fmla="*/ 4632767 w 5879939"/>
            <a:gd name="connsiteY210" fmla="*/ 3128932 h 6362035"/>
            <a:gd name="connsiteX211" fmla="*/ 4632767 w 5879939"/>
            <a:gd name="connsiteY211" fmla="*/ 2608070 h 6362035"/>
            <a:gd name="connsiteX212" fmla="*/ 3538959 w 5879939"/>
            <a:gd name="connsiteY212" fmla="*/ 2608070 h 6362035"/>
            <a:gd name="connsiteX213" fmla="*/ 3538959 w 5879939"/>
            <a:gd name="connsiteY213" fmla="*/ 3128932 h 6362035"/>
            <a:gd name="connsiteX214" fmla="*/ 4059820 w 5879939"/>
            <a:gd name="connsiteY214" fmla="*/ 3128932 h 6362035"/>
            <a:gd name="connsiteX215" fmla="*/ 4059820 w 5879939"/>
            <a:gd name="connsiteY215" fmla="*/ 2608070 h 6362035"/>
            <a:gd name="connsiteX216" fmla="*/ 2966012 w 5879939"/>
            <a:gd name="connsiteY216" fmla="*/ 2608070 h 6362035"/>
            <a:gd name="connsiteX217" fmla="*/ 2966012 w 5879939"/>
            <a:gd name="connsiteY217" fmla="*/ 3128932 h 6362035"/>
            <a:gd name="connsiteX218" fmla="*/ 3486873 w 5879939"/>
            <a:gd name="connsiteY218" fmla="*/ 3128932 h 6362035"/>
            <a:gd name="connsiteX219" fmla="*/ 3486873 w 5879939"/>
            <a:gd name="connsiteY219" fmla="*/ 2608070 h 6362035"/>
            <a:gd name="connsiteX220" fmla="*/ 2393065 w 5879939"/>
            <a:gd name="connsiteY220" fmla="*/ 2608070 h 6362035"/>
            <a:gd name="connsiteX221" fmla="*/ 2393065 w 5879939"/>
            <a:gd name="connsiteY221" fmla="*/ 3128932 h 6362035"/>
            <a:gd name="connsiteX222" fmla="*/ 2913926 w 5879939"/>
            <a:gd name="connsiteY222" fmla="*/ 3128932 h 6362035"/>
            <a:gd name="connsiteX223" fmla="*/ 2913926 w 5879939"/>
            <a:gd name="connsiteY223" fmla="*/ 2608070 h 6362035"/>
            <a:gd name="connsiteX224" fmla="*/ 1820118 w 5879939"/>
            <a:gd name="connsiteY224" fmla="*/ 2608070 h 6362035"/>
            <a:gd name="connsiteX225" fmla="*/ 1820118 w 5879939"/>
            <a:gd name="connsiteY225" fmla="*/ 3128932 h 6362035"/>
            <a:gd name="connsiteX226" fmla="*/ 2340979 w 5879939"/>
            <a:gd name="connsiteY226" fmla="*/ 3128932 h 6362035"/>
            <a:gd name="connsiteX227" fmla="*/ 2340979 w 5879939"/>
            <a:gd name="connsiteY227" fmla="*/ 2608070 h 6362035"/>
            <a:gd name="connsiteX228" fmla="*/ 1247171 w 5879939"/>
            <a:gd name="connsiteY228" fmla="*/ 2608070 h 6362035"/>
            <a:gd name="connsiteX229" fmla="*/ 1247171 w 5879939"/>
            <a:gd name="connsiteY229" fmla="*/ 3128932 h 6362035"/>
            <a:gd name="connsiteX230" fmla="*/ 1768032 w 5879939"/>
            <a:gd name="connsiteY230" fmla="*/ 3128932 h 6362035"/>
            <a:gd name="connsiteX231" fmla="*/ 1768032 w 5879939"/>
            <a:gd name="connsiteY231" fmla="*/ 2608070 h 6362035"/>
            <a:gd name="connsiteX232" fmla="*/ 674224 w 5879939"/>
            <a:gd name="connsiteY232" fmla="*/ 2608070 h 6362035"/>
            <a:gd name="connsiteX233" fmla="*/ 674224 w 5879939"/>
            <a:gd name="connsiteY233" fmla="*/ 3128932 h 6362035"/>
            <a:gd name="connsiteX234" fmla="*/ 1195085 w 5879939"/>
            <a:gd name="connsiteY234" fmla="*/ 3128932 h 6362035"/>
            <a:gd name="connsiteX235" fmla="*/ 1195085 w 5879939"/>
            <a:gd name="connsiteY235" fmla="*/ 2608070 h 6362035"/>
            <a:gd name="connsiteX236" fmla="*/ 101277 w 5879939"/>
            <a:gd name="connsiteY236" fmla="*/ 2608070 h 6362035"/>
            <a:gd name="connsiteX237" fmla="*/ 101277 w 5879939"/>
            <a:gd name="connsiteY237" fmla="*/ 3128932 h 6362035"/>
            <a:gd name="connsiteX238" fmla="*/ 622138 w 5879939"/>
            <a:gd name="connsiteY238" fmla="*/ 3128932 h 6362035"/>
            <a:gd name="connsiteX239" fmla="*/ 622138 w 5879939"/>
            <a:gd name="connsiteY239" fmla="*/ 2608070 h 6362035"/>
            <a:gd name="connsiteX240" fmla="*/ 101277 w 5879939"/>
            <a:gd name="connsiteY240" fmla="*/ 1983037 h 6362035"/>
            <a:gd name="connsiteX241" fmla="*/ 101277 w 5879939"/>
            <a:gd name="connsiteY241" fmla="*/ 2503897 h 6362035"/>
            <a:gd name="connsiteX242" fmla="*/ 622138 w 5879939"/>
            <a:gd name="connsiteY242" fmla="*/ 2503897 h 6362035"/>
            <a:gd name="connsiteX243" fmla="*/ 622138 w 5879939"/>
            <a:gd name="connsiteY243" fmla="*/ 1983037 h 6362035"/>
            <a:gd name="connsiteX244" fmla="*/ 5257801 w 5879939"/>
            <a:gd name="connsiteY244" fmla="*/ 1983036 h 6362035"/>
            <a:gd name="connsiteX245" fmla="*/ 5257801 w 5879939"/>
            <a:gd name="connsiteY245" fmla="*/ 2503897 h 6362035"/>
            <a:gd name="connsiteX246" fmla="*/ 5778662 w 5879939"/>
            <a:gd name="connsiteY246" fmla="*/ 2503897 h 6362035"/>
            <a:gd name="connsiteX247" fmla="*/ 5778662 w 5879939"/>
            <a:gd name="connsiteY247" fmla="*/ 1983036 h 6362035"/>
            <a:gd name="connsiteX248" fmla="*/ 4684854 w 5879939"/>
            <a:gd name="connsiteY248" fmla="*/ 1983036 h 6362035"/>
            <a:gd name="connsiteX249" fmla="*/ 4684854 w 5879939"/>
            <a:gd name="connsiteY249" fmla="*/ 2503897 h 6362035"/>
            <a:gd name="connsiteX250" fmla="*/ 5205715 w 5879939"/>
            <a:gd name="connsiteY250" fmla="*/ 2503897 h 6362035"/>
            <a:gd name="connsiteX251" fmla="*/ 5205715 w 5879939"/>
            <a:gd name="connsiteY251" fmla="*/ 1983036 h 6362035"/>
            <a:gd name="connsiteX252" fmla="*/ 4111906 w 5879939"/>
            <a:gd name="connsiteY252" fmla="*/ 1983036 h 6362035"/>
            <a:gd name="connsiteX253" fmla="*/ 4111906 w 5879939"/>
            <a:gd name="connsiteY253" fmla="*/ 2503897 h 6362035"/>
            <a:gd name="connsiteX254" fmla="*/ 4632767 w 5879939"/>
            <a:gd name="connsiteY254" fmla="*/ 2503897 h 6362035"/>
            <a:gd name="connsiteX255" fmla="*/ 4632767 w 5879939"/>
            <a:gd name="connsiteY255" fmla="*/ 1983036 h 6362035"/>
            <a:gd name="connsiteX256" fmla="*/ 3538959 w 5879939"/>
            <a:gd name="connsiteY256" fmla="*/ 1983036 h 6362035"/>
            <a:gd name="connsiteX257" fmla="*/ 3538959 w 5879939"/>
            <a:gd name="connsiteY257" fmla="*/ 2503897 h 6362035"/>
            <a:gd name="connsiteX258" fmla="*/ 4059820 w 5879939"/>
            <a:gd name="connsiteY258" fmla="*/ 2503897 h 6362035"/>
            <a:gd name="connsiteX259" fmla="*/ 4059820 w 5879939"/>
            <a:gd name="connsiteY259" fmla="*/ 1983036 h 6362035"/>
            <a:gd name="connsiteX260" fmla="*/ 2966012 w 5879939"/>
            <a:gd name="connsiteY260" fmla="*/ 1983036 h 6362035"/>
            <a:gd name="connsiteX261" fmla="*/ 2966012 w 5879939"/>
            <a:gd name="connsiteY261" fmla="*/ 2503897 h 6362035"/>
            <a:gd name="connsiteX262" fmla="*/ 3486873 w 5879939"/>
            <a:gd name="connsiteY262" fmla="*/ 2503897 h 6362035"/>
            <a:gd name="connsiteX263" fmla="*/ 3486873 w 5879939"/>
            <a:gd name="connsiteY263" fmla="*/ 1983036 h 6362035"/>
            <a:gd name="connsiteX264" fmla="*/ 2393065 w 5879939"/>
            <a:gd name="connsiteY264" fmla="*/ 1983036 h 6362035"/>
            <a:gd name="connsiteX265" fmla="*/ 2393065 w 5879939"/>
            <a:gd name="connsiteY265" fmla="*/ 2503897 h 6362035"/>
            <a:gd name="connsiteX266" fmla="*/ 2913926 w 5879939"/>
            <a:gd name="connsiteY266" fmla="*/ 2503897 h 6362035"/>
            <a:gd name="connsiteX267" fmla="*/ 2913926 w 5879939"/>
            <a:gd name="connsiteY267" fmla="*/ 1983036 h 6362035"/>
            <a:gd name="connsiteX268" fmla="*/ 1820118 w 5879939"/>
            <a:gd name="connsiteY268" fmla="*/ 1983036 h 6362035"/>
            <a:gd name="connsiteX269" fmla="*/ 1820118 w 5879939"/>
            <a:gd name="connsiteY269" fmla="*/ 2503897 h 6362035"/>
            <a:gd name="connsiteX270" fmla="*/ 2340979 w 5879939"/>
            <a:gd name="connsiteY270" fmla="*/ 2503897 h 6362035"/>
            <a:gd name="connsiteX271" fmla="*/ 2340979 w 5879939"/>
            <a:gd name="connsiteY271" fmla="*/ 1983036 h 6362035"/>
            <a:gd name="connsiteX272" fmla="*/ 1247171 w 5879939"/>
            <a:gd name="connsiteY272" fmla="*/ 1983036 h 6362035"/>
            <a:gd name="connsiteX273" fmla="*/ 1247171 w 5879939"/>
            <a:gd name="connsiteY273" fmla="*/ 2503897 h 6362035"/>
            <a:gd name="connsiteX274" fmla="*/ 1768032 w 5879939"/>
            <a:gd name="connsiteY274" fmla="*/ 2503897 h 6362035"/>
            <a:gd name="connsiteX275" fmla="*/ 1768032 w 5879939"/>
            <a:gd name="connsiteY275" fmla="*/ 1983036 h 6362035"/>
            <a:gd name="connsiteX276" fmla="*/ 674224 w 5879939"/>
            <a:gd name="connsiteY276" fmla="*/ 1983036 h 6362035"/>
            <a:gd name="connsiteX277" fmla="*/ 674224 w 5879939"/>
            <a:gd name="connsiteY277" fmla="*/ 2503897 h 6362035"/>
            <a:gd name="connsiteX278" fmla="*/ 1195085 w 5879939"/>
            <a:gd name="connsiteY278" fmla="*/ 2503897 h 6362035"/>
            <a:gd name="connsiteX279" fmla="*/ 1195085 w 5879939"/>
            <a:gd name="connsiteY279" fmla="*/ 1983036 h 6362035"/>
            <a:gd name="connsiteX280" fmla="*/ 5257801 w 5879939"/>
            <a:gd name="connsiteY280" fmla="*/ 1358001 h 6362035"/>
            <a:gd name="connsiteX281" fmla="*/ 5257801 w 5879939"/>
            <a:gd name="connsiteY281" fmla="*/ 1878863 h 6362035"/>
            <a:gd name="connsiteX282" fmla="*/ 5778662 w 5879939"/>
            <a:gd name="connsiteY282" fmla="*/ 1878863 h 6362035"/>
            <a:gd name="connsiteX283" fmla="*/ 5778662 w 5879939"/>
            <a:gd name="connsiteY283" fmla="*/ 1358001 h 6362035"/>
            <a:gd name="connsiteX284" fmla="*/ 4684854 w 5879939"/>
            <a:gd name="connsiteY284" fmla="*/ 1358001 h 6362035"/>
            <a:gd name="connsiteX285" fmla="*/ 4684854 w 5879939"/>
            <a:gd name="connsiteY285" fmla="*/ 1878863 h 6362035"/>
            <a:gd name="connsiteX286" fmla="*/ 5205715 w 5879939"/>
            <a:gd name="connsiteY286" fmla="*/ 1878863 h 6362035"/>
            <a:gd name="connsiteX287" fmla="*/ 5205715 w 5879939"/>
            <a:gd name="connsiteY287" fmla="*/ 1358001 h 6362035"/>
            <a:gd name="connsiteX288" fmla="*/ 4111906 w 5879939"/>
            <a:gd name="connsiteY288" fmla="*/ 1358001 h 6362035"/>
            <a:gd name="connsiteX289" fmla="*/ 4111906 w 5879939"/>
            <a:gd name="connsiteY289" fmla="*/ 1878863 h 6362035"/>
            <a:gd name="connsiteX290" fmla="*/ 4632767 w 5879939"/>
            <a:gd name="connsiteY290" fmla="*/ 1878863 h 6362035"/>
            <a:gd name="connsiteX291" fmla="*/ 4632767 w 5879939"/>
            <a:gd name="connsiteY291" fmla="*/ 1358001 h 6362035"/>
            <a:gd name="connsiteX292" fmla="*/ 3538959 w 5879939"/>
            <a:gd name="connsiteY292" fmla="*/ 1358001 h 6362035"/>
            <a:gd name="connsiteX293" fmla="*/ 3538959 w 5879939"/>
            <a:gd name="connsiteY293" fmla="*/ 1878863 h 6362035"/>
            <a:gd name="connsiteX294" fmla="*/ 4059820 w 5879939"/>
            <a:gd name="connsiteY294" fmla="*/ 1878863 h 6362035"/>
            <a:gd name="connsiteX295" fmla="*/ 4059820 w 5879939"/>
            <a:gd name="connsiteY295" fmla="*/ 1358001 h 6362035"/>
            <a:gd name="connsiteX296" fmla="*/ 2966012 w 5879939"/>
            <a:gd name="connsiteY296" fmla="*/ 1358001 h 6362035"/>
            <a:gd name="connsiteX297" fmla="*/ 2966012 w 5879939"/>
            <a:gd name="connsiteY297" fmla="*/ 1878863 h 6362035"/>
            <a:gd name="connsiteX298" fmla="*/ 3486873 w 5879939"/>
            <a:gd name="connsiteY298" fmla="*/ 1878863 h 6362035"/>
            <a:gd name="connsiteX299" fmla="*/ 3486873 w 5879939"/>
            <a:gd name="connsiteY299" fmla="*/ 1358001 h 6362035"/>
            <a:gd name="connsiteX300" fmla="*/ 2393065 w 5879939"/>
            <a:gd name="connsiteY300" fmla="*/ 1358001 h 6362035"/>
            <a:gd name="connsiteX301" fmla="*/ 2393065 w 5879939"/>
            <a:gd name="connsiteY301" fmla="*/ 1878864 h 6362035"/>
            <a:gd name="connsiteX302" fmla="*/ 2913926 w 5879939"/>
            <a:gd name="connsiteY302" fmla="*/ 1878864 h 6362035"/>
            <a:gd name="connsiteX303" fmla="*/ 2913926 w 5879939"/>
            <a:gd name="connsiteY303" fmla="*/ 1358001 h 6362035"/>
            <a:gd name="connsiteX304" fmla="*/ 1820118 w 5879939"/>
            <a:gd name="connsiteY304" fmla="*/ 1358001 h 6362035"/>
            <a:gd name="connsiteX305" fmla="*/ 1820118 w 5879939"/>
            <a:gd name="connsiteY305" fmla="*/ 1878864 h 6362035"/>
            <a:gd name="connsiteX306" fmla="*/ 2340979 w 5879939"/>
            <a:gd name="connsiteY306" fmla="*/ 1878864 h 6362035"/>
            <a:gd name="connsiteX307" fmla="*/ 2340979 w 5879939"/>
            <a:gd name="connsiteY307" fmla="*/ 1358001 h 6362035"/>
            <a:gd name="connsiteX308" fmla="*/ 1247171 w 5879939"/>
            <a:gd name="connsiteY308" fmla="*/ 1358001 h 6362035"/>
            <a:gd name="connsiteX309" fmla="*/ 1247171 w 5879939"/>
            <a:gd name="connsiteY309" fmla="*/ 1878864 h 6362035"/>
            <a:gd name="connsiteX310" fmla="*/ 1768032 w 5879939"/>
            <a:gd name="connsiteY310" fmla="*/ 1878864 h 6362035"/>
            <a:gd name="connsiteX311" fmla="*/ 1768032 w 5879939"/>
            <a:gd name="connsiteY311" fmla="*/ 1358001 h 6362035"/>
            <a:gd name="connsiteX312" fmla="*/ 674224 w 5879939"/>
            <a:gd name="connsiteY312" fmla="*/ 1358001 h 6362035"/>
            <a:gd name="connsiteX313" fmla="*/ 674224 w 5879939"/>
            <a:gd name="connsiteY313" fmla="*/ 1878864 h 6362035"/>
            <a:gd name="connsiteX314" fmla="*/ 1195085 w 5879939"/>
            <a:gd name="connsiteY314" fmla="*/ 1878864 h 6362035"/>
            <a:gd name="connsiteX315" fmla="*/ 1195085 w 5879939"/>
            <a:gd name="connsiteY315" fmla="*/ 1358001 h 6362035"/>
            <a:gd name="connsiteX316" fmla="*/ 101277 w 5879939"/>
            <a:gd name="connsiteY316" fmla="*/ 1358001 h 6362035"/>
            <a:gd name="connsiteX317" fmla="*/ 101277 w 5879939"/>
            <a:gd name="connsiteY317" fmla="*/ 1878864 h 6362035"/>
            <a:gd name="connsiteX318" fmla="*/ 622138 w 5879939"/>
            <a:gd name="connsiteY318" fmla="*/ 1878864 h 6362035"/>
            <a:gd name="connsiteX319" fmla="*/ 622138 w 5879939"/>
            <a:gd name="connsiteY319" fmla="*/ 1358001 h 6362035"/>
            <a:gd name="connsiteX320" fmla="*/ 1247171 w 5879939"/>
            <a:gd name="connsiteY320" fmla="*/ 732975 h 6362035"/>
            <a:gd name="connsiteX321" fmla="*/ 1247171 w 5879939"/>
            <a:gd name="connsiteY321" fmla="*/ 1253832 h 6362035"/>
            <a:gd name="connsiteX322" fmla="*/ 1768032 w 5879939"/>
            <a:gd name="connsiteY322" fmla="*/ 1253832 h 6362035"/>
            <a:gd name="connsiteX323" fmla="*/ 1768032 w 5879939"/>
            <a:gd name="connsiteY323" fmla="*/ 732975 h 6362035"/>
            <a:gd name="connsiteX324" fmla="*/ 674224 w 5879939"/>
            <a:gd name="connsiteY324" fmla="*/ 732975 h 6362035"/>
            <a:gd name="connsiteX325" fmla="*/ 674224 w 5879939"/>
            <a:gd name="connsiteY325" fmla="*/ 1253832 h 6362035"/>
            <a:gd name="connsiteX326" fmla="*/ 1195085 w 5879939"/>
            <a:gd name="connsiteY326" fmla="*/ 1253832 h 6362035"/>
            <a:gd name="connsiteX327" fmla="*/ 1195085 w 5879939"/>
            <a:gd name="connsiteY327" fmla="*/ 732975 h 6362035"/>
            <a:gd name="connsiteX328" fmla="*/ 101277 w 5879939"/>
            <a:gd name="connsiteY328" fmla="*/ 732975 h 6362035"/>
            <a:gd name="connsiteX329" fmla="*/ 101277 w 5879939"/>
            <a:gd name="connsiteY329" fmla="*/ 1253832 h 6362035"/>
            <a:gd name="connsiteX330" fmla="*/ 622138 w 5879939"/>
            <a:gd name="connsiteY330" fmla="*/ 1253832 h 6362035"/>
            <a:gd name="connsiteX331" fmla="*/ 622138 w 5879939"/>
            <a:gd name="connsiteY331" fmla="*/ 732975 h 6362035"/>
            <a:gd name="connsiteX332" fmla="*/ 2966012 w 5879939"/>
            <a:gd name="connsiteY332" fmla="*/ 732975 h 6362035"/>
            <a:gd name="connsiteX333" fmla="*/ 2966012 w 5879939"/>
            <a:gd name="connsiteY333" fmla="*/ 1253832 h 6362035"/>
            <a:gd name="connsiteX334" fmla="*/ 3486873 w 5879939"/>
            <a:gd name="connsiteY334" fmla="*/ 1253832 h 6362035"/>
            <a:gd name="connsiteX335" fmla="*/ 3486873 w 5879939"/>
            <a:gd name="connsiteY335" fmla="*/ 732975 h 6362035"/>
            <a:gd name="connsiteX336" fmla="*/ 2393065 w 5879939"/>
            <a:gd name="connsiteY336" fmla="*/ 732975 h 6362035"/>
            <a:gd name="connsiteX337" fmla="*/ 2393065 w 5879939"/>
            <a:gd name="connsiteY337" fmla="*/ 1253832 h 6362035"/>
            <a:gd name="connsiteX338" fmla="*/ 2913926 w 5879939"/>
            <a:gd name="connsiteY338" fmla="*/ 1253832 h 6362035"/>
            <a:gd name="connsiteX339" fmla="*/ 2913926 w 5879939"/>
            <a:gd name="connsiteY339" fmla="*/ 732975 h 6362035"/>
            <a:gd name="connsiteX340" fmla="*/ 1820118 w 5879939"/>
            <a:gd name="connsiteY340" fmla="*/ 732975 h 6362035"/>
            <a:gd name="connsiteX341" fmla="*/ 1820118 w 5879939"/>
            <a:gd name="connsiteY341" fmla="*/ 1253832 h 6362035"/>
            <a:gd name="connsiteX342" fmla="*/ 2340979 w 5879939"/>
            <a:gd name="connsiteY342" fmla="*/ 1253832 h 6362035"/>
            <a:gd name="connsiteX343" fmla="*/ 2340979 w 5879939"/>
            <a:gd name="connsiteY343" fmla="*/ 732975 h 6362035"/>
            <a:gd name="connsiteX344" fmla="*/ 5257801 w 5879939"/>
            <a:gd name="connsiteY344" fmla="*/ 732974 h 6362035"/>
            <a:gd name="connsiteX345" fmla="*/ 5257801 w 5879939"/>
            <a:gd name="connsiteY345" fmla="*/ 1253832 h 6362035"/>
            <a:gd name="connsiteX346" fmla="*/ 5778662 w 5879939"/>
            <a:gd name="connsiteY346" fmla="*/ 1253832 h 6362035"/>
            <a:gd name="connsiteX347" fmla="*/ 5778662 w 5879939"/>
            <a:gd name="connsiteY347" fmla="*/ 732974 h 6362035"/>
            <a:gd name="connsiteX348" fmla="*/ 4684854 w 5879939"/>
            <a:gd name="connsiteY348" fmla="*/ 732974 h 6362035"/>
            <a:gd name="connsiteX349" fmla="*/ 4684854 w 5879939"/>
            <a:gd name="connsiteY349" fmla="*/ 1253832 h 6362035"/>
            <a:gd name="connsiteX350" fmla="*/ 5205715 w 5879939"/>
            <a:gd name="connsiteY350" fmla="*/ 1253832 h 6362035"/>
            <a:gd name="connsiteX351" fmla="*/ 5205715 w 5879939"/>
            <a:gd name="connsiteY351" fmla="*/ 732974 h 6362035"/>
            <a:gd name="connsiteX352" fmla="*/ 4111906 w 5879939"/>
            <a:gd name="connsiteY352" fmla="*/ 732974 h 6362035"/>
            <a:gd name="connsiteX353" fmla="*/ 4111906 w 5879939"/>
            <a:gd name="connsiteY353" fmla="*/ 1253832 h 6362035"/>
            <a:gd name="connsiteX354" fmla="*/ 4632767 w 5879939"/>
            <a:gd name="connsiteY354" fmla="*/ 1253832 h 6362035"/>
            <a:gd name="connsiteX355" fmla="*/ 4632767 w 5879939"/>
            <a:gd name="connsiteY355" fmla="*/ 732974 h 6362035"/>
            <a:gd name="connsiteX356" fmla="*/ 3538959 w 5879939"/>
            <a:gd name="connsiteY356" fmla="*/ 732974 h 6362035"/>
            <a:gd name="connsiteX357" fmla="*/ 3538959 w 5879939"/>
            <a:gd name="connsiteY357" fmla="*/ 1253832 h 6362035"/>
            <a:gd name="connsiteX358" fmla="*/ 4059820 w 5879939"/>
            <a:gd name="connsiteY358" fmla="*/ 1253832 h 6362035"/>
            <a:gd name="connsiteX359" fmla="*/ 4059820 w 5879939"/>
            <a:gd name="connsiteY359" fmla="*/ 732974 h 6362035"/>
            <a:gd name="connsiteX360" fmla="*/ 1247171 w 5879939"/>
            <a:gd name="connsiteY360" fmla="*/ 107943 h 6362035"/>
            <a:gd name="connsiteX361" fmla="*/ 1247171 w 5879939"/>
            <a:gd name="connsiteY361" fmla="*/ 628805 h 6362035"/>
            <a:gd name="connsiteX362" fmla="*/ 1768032 w 5879939"/>
            <a:gd name="connsiteY362" fmla="*/ 628805 h 6362035"/>
            <a:gd name="connsiteX363" fmla="*/ 1768032 w 5879939"/>
            <a:gd name="connsiteY363" fmla="*/ 107943 h 6362035"/>
            <a:gd name="connsiteX364" fmla="*/ 674224 w 5879939"/>
            <a:gd name="connsiteY364" fmla="*/ 107943 h 6362035"/>
            <a:gd name="connsiteX365" fmla="*/ 674224 w 5879939"/>
            <a:gd name="connsiteY365" fmla="*/ 628805 h 6362035"/>
            <a:gd name="connsiteX366" fmla="*/ 1195085 w 5879939"/>
            <a:gd name="connsiteY366" fmla="*/ 628805 h 6362035"/>
            <a:gd name="connsiteX367" fmla="*/ 1195085 w 5879939"/>
            <a:gd name="connsiteY367" fmla="*/ 107943 h 6362035"/>
            <a:gd name="connsiteX368" fmla="*/ 101277 w 5879939"/>
            <a:gd name="connsiteY368" fmla="*/ 107943 h 6362035"/>
            <a:gd name="connsiteX369" fmla="*/ 101277 w 5879939"/>
            <a:gd name="connsiteY369" fmla="*/ 628805 h 6362035"/>
            <a:gd name="connsiteX370" fmla="*/ 622138 w 5879939"/>
            <a:gd name="connsiteY370" fmla="*/ 628805 h 6362035"/>
            <a:gd name="connsiteX371" fmla="*/ 622138 w 5879939"/>
            <a:gd name="connsiteY371" fmla="*/ 107943 h 6362035"/>
            <a:gd name="connsiteX372" fmla="*/ 2966012 w 5879939"/>
            <a:gd name="connsiteY372" fmla="*/ 107943 h 6362035"/>
            <a:gd name="connsiteX373" fmla="*/ 2966012 w 5879939"/>
            <a:gd name="connsiteY373" fmla="*/ 628804 h 6362035"/>
            <a:gd name="connsiteX374" fmla="*/ 3486873 w 5879939"/>
            <a:gd name="connsiteY374" fmla="*/ 628804 h 6362035"/>
            <a:gd name="connsiteX375" fmla="*/ 3486873 w 5879939"/>
            <a:gd name="connsiteY375" fmla="*/ 107943 h 6362035"/>
            <a:gd name="connsiteX376" fmla="*/ 2393065 w 5879939"/>
            <a:gd name="connsiteY376" fmla="*/ 107943 h 6362035"/>
            <a:gd name="connsiteX377" fmla="*/ 2393065 w 5879939"/>
            <a:gd name="connsiteY377" fmla="*/ 628804 h 6362035"/>
            <a:gd name="connsiteX378" fmla="*/ 2913926 w 5879939"/>
            <a:gd name="connsiteY378" fmla="*/ 628804 h 6362035"/>
            <a:gd name="connsiteX379" fmla="*/ 2913926 w 5879939"/>
            <a:gd name="connsiteY379" fmla="*/ 107943 h 6362035"/>
            <a:gd name="connsiteX380" fmla="*/ 1820118 w 5879939"/>
            <a:gd name="connsiteY380" fmla="*/ 107943 h 6362035"/>
            <a:gd name="connsiteX381" fmla="*/ 1820118 w 5879939"/>
            <a:gd name="connsiteY381" fmla="*/ 628804 h 6362035"/>
            <a:gd name="connsiteX382" fmla="*/ 2340979 w 5879939"/>
            <a:gd name="connsiteY382" fmla="*/ 628804 h 6362035"/>
            <a:gd name="connsiteX383" fmla="*/ 2340979 w 5879939"/>
            <a:gd name="connsiteY383" fmla="*/ 107943 h 6362035"/>
            <a:gd name="connsiteX384" fmla="*/ 5257801 w 5879939"/>
            <a:gd name="connsiteY384" fmla="*/ 107942 h 6362035"/>
            <a:gd name="connsiteX385" fmla="*/ 5257801 w 5879939"/>
            <a:gd name="connsiteY385" fmla="*/ 628804 h 6362035"/>
            <a:gd name="connsiteX386" fmla="*/ 5778662 w 5879939"/>
            <a:gd name="connsiteY386" fmla="*/ 628804 h 6362035"/>
            <a:gd name="connsiteX387" fmla="*/ 5778662 w 5879939"/>
            <a:gd name="connsiteY387" fmla="*/ 107942 h 6362035"/>
            <a:gd name="connsiteX388" fmla="*/ 4684854 w 5879939"/>
            <a:gd name="connsiteY388" fmla="*/ 107942 h 6362035"/>
            <a:gd name="connsiteX389" fmla="*/ 4684854 w 5879939"/>
            <a:gd name="connsiteY389" fmla="*/ 628804 h 6362035"/>
            <a:gd name="connsiteX390" fmla="*/ 5205715 w 5879939"/>
            <a:gd name="connsiteY390" fmla="*/ 628804 h 6362035"/>
            <a:gd name="connsiteX391" fmla="*/ 5205715 w 5879939"/>
            <a:gd name="connsiteY391" fmla="*/ 107942 h 6362035"/>
            <a:gd name="connsiteX392" fmla="*/ 4111906 w 5879939"/>
            <a:gd name="connsiteY392" fmla="*/ 107942 h 6362035"/>
            <a:gd name="connsiteX393" fmla="*/ 4111906 w 5879939"/>
            <a:gd name="connsiteY393" fmla="*/ 628804 h 6362035"/>
            <a:gd name="connsiteX394" fmla="*/ 4632767 w 5879939"/>
            <a:gd name="connsiteY394" fmla="*/ 628804 h 6362035"/>
            <a:gd name="connsiteX395" fmla="*/ 4632767 w 5879939"/>
            <a:gd name="connsiteY395" fmla="*/ 107942 h 6362035"/>
            <a:gd name="connsiteX396" fmla="*/ 3538959 w 5879939"/>
            <a:gd name="connsiteY396" fmla="*/ 107942 h 6362035"/>
            <a:gd name="connsiteX397" fmla="*/ 3538959 w 5879939"/>
            <a:gd name="connsiteY397" fmla="*/ 628804 h 6362035"/>
            <a:gd name="connsiteX398" fmla="*/ 4059820 w 5879939"/>
            <a:gd name="connsiteY398" fmla="*/ 628804 h 6362035"/>
            <a:gd name="connsiteX399" fmla="*/ 4059820 w 5879939"/>
            <a:gd name="connsiteY399" fmla="*/ 107942 h 6362035"/>
            <a:gd name="connsiteX400" fmla="*/ 0 w 5879939"/>
            <a:gd name="connsiteY400" fmla="*/ 0 h 6362035"/>
            <a:gd name="connsiteX401" fmla="*/ 5879939 w 5879939"/>
            <a:gd name="connsiteY401" fmla="*/ 0 h 6362035"/>
            <a:gd name="connsiteX402" fmla="*/ 5879939 w 5879939"/>
            <a:gd name="connsiteY402" fmla="*/ 6362035 h 6362035"/>
            <a:gd name="connsiteX403" fmla="*/ 0 w 5879939"/>
            <a:gd name="connsiteY403" fmla="*/ 6362035 h 636203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  <a:cxn ang="0">
              <a:pos x="connsiteX65" y="connsiteY65"/>
            </a:cxn>
            <a:cxn ang="0">
              <a:pos x="connsiteX66" y="connsiteY66"/>
            </a:cxn>
            <a:cxn ang="0">
              <a:pos x="connsiteX67" y="connsiteY67"/>
            </a:cxn>
            <a:cxn ang="0">
              <a:pos x="connsiteX68" y="connsiteY68"/>
            </a:cxn>
            <a:cxn ang="0">
              <a:pos x="connsiteX69" y="connsiteY69"/>
            </a:cxn>
            <a:cxn ang="0">
              <a:pos x="connsiteX70" y="connsiteY70"/>
            </a:cxn>
            <a:cxn ang="0">
              <a:pos x="connsiteX71" y="connsiteY71"/>
            </a:cxn>
            <a:cxn ang="0">
              <a:pos x="connsiteX72" y="connsiteY72"/>
            </a:cxn>
            <a:cxn ang="0">
              <a:pos x="connsiteX73" y="connsiteY73"/>
            </a:cxn>
            <a:cxn ang="0">
              <a:pos x="connsiteX74" y="connsiteY74"/>
            </a:cxn>
            <a:cxn ang="0">
              <a:pos x="connsiteX75" y="connsiteY75"/>
            </a:cxn>
            <a:cxn ang="0">
              <a:pos x="connsiteX76" y="connsiteY76"/>
            </a:cxn>
            <a:cxn ang="0">
              <a:pos x="connsiteX77" y="connsiteY77"/>
            </a:cxn>
            <a:cxn ang="0">
              <a:pos x="connsiteX78" y="connsiteY78"/>
            </a:cxn>
            <a:cxn ang="0">
              <a:pos x="connsiteX79" y="connsiteY79"/>
            </a:cxn>
            <a:cxn ang="0">
              <a:pos x="connsiteX80" y="connsiteY80"/>
            </a:cxn>
            <a:cxn ang="0">
              <a:pos x="connsiteX81" y="connsiteY81"/>
            </a:cxn>
            <a:cxn ang="0">
              <a:pos x="connsiteX82" y="connsiteY82"/>
            </a:cxn>
            <a:cxn ang="0">
              <a:pos x="connsiteX83" y="connsiteY83"/>
            </a:cxn>
            <a:cxn ang="0">
              <a:pos x="connsiteX84" y="connsiteY84"/>
            </a:cxn>
            <a:cxn ang="0">
              <a:pos x="connsiteX85" y="connsiteY85"/>
            </a:cxn>
            <a:cxn ang="0">
              <a:pos x="connsiteX86" y="connsiteY86"/>
            </a:cxn>
            <a:cxn ang="0">
              <a:pos x="connsiteX87" y="connsiteY87"/>
            </a:cxn>
            <a:cxn ang="0">
              <a:pos x="connsiteX88" y="connsiteY88"/>
            </a:cxn>
            <a:cxn ang="0">
              <a:pos x="connsiteX89" y="connsiteY89"/>
            </a:cxn>
            <a:cxn ang="0">
              <a:pos x="connsiteX90" y="connsiteY90"/>
            </a:cxn>
            <a:cxn ang="0">
              <a:pos x="connsiteX91" y="connsiteY91"/>
            </a:cxn>
            <a:cxn ang="0">
              <a:pos x="connsiteX92" y="connsiteY92"/>
            </a:cxn>
            <a:cxn ang="0">
              <a:pos x="connsiteX93" y="connsiteY93"/>
            </a:cxn>
            <a:cxn ang="0">
              <a:pos x="connsiteX94" y="connsiteY94"/>
            </a:cxn>
            <a:cxn ang="0">
              <a:pos x="connsiteX95" y="connsiteY95"/>
            </a:cxn>
            <a:cxn ang="0">
              <a:pos x="connsiteX96" y="connsiteY96"/>
            </a:cxn>
            <a:cxn ang="0">
              <a:pos x="connsiteX97" y="connsiteY97"/>
            </a:cxn>
            <a:cxn ang="0">
              <a:pos x="connsiteX98" y="connsiteY98"/>
            </a:cxn>
            <a:cxn ang="0">
              <a:pos x="connsiteX99" y="connsiteY99"/>
            </a:cxn>
            <a:cxn ang="0">
              <a:pos x="connsiteX100" y="connsiteY100"/>
            </a:cxn>
            <a:cxn ang="0">
              <a:pos x="connsiteX101" y="connsiteY101"/>
            </a:cxn>
            <a:cxn ang="0">
              <a:pos x="connsiteX102" y="connsiteY102"/>
            </a:cxn>
            <a:cxn ang="0">
              <a:pos x="connsiteX103" y="connsiteY103"/>
            </a:cxn>
            <a:cxn ang="0">
              <a:pos x="connsiteX104" y="connsiteY104"/>
            </a:cxn>
            <a:cxn ang="0">
              <a:pos x="connsiteX105" y="connsiteY105"/>
            </a:cxn>
            <a:cxn ang="0">
              <a:pos x="connsiteX106" y="connsiteY106"/>
            </a:cxn>
            <a:cxn ang="0">
              <a:pos x="connsiteX107" y="connsiteY107"/>
            </a:cxn>
            <a:cxn ang="0">
              <a:pos x="connsiteX108" y="connsiteY108"/>
            </a:cxn>
            <a:cxn ang="0">
              <a:pos x="connsiteX109" y="connsiteY109"/>
            </a:cxn>
            <a:cxn ang="0">
              <a:pos x="connsiteX110" y="connsiteY110"/>
            </a:cxn>
            <a:cxn ang="0">
              <a:pos x="connsiteX111" y="connsiteY111"/>
            </a:cxn>
            <a:cxn ang="0">
              <a:pos x="connsiteX112" y="connsiteY112"/>
            </a:cxn>
            <a:cxn ang="0">
              <a:pos x="connsiteX113" y="connsiteY113"/>
            </a:cxn>
            <a:cxn ang="0">
              <a:pos x="connsiteX114" y="connsiteY114"/>
            </a:cxn>
            <a:cxn ang="0">
              <a:pos x="connsiteX115" y="connsiteY115"/>
            </a:cxn>
            <a:cxn ang="0">
              <a:pos x="connsiteX116" y="connsiteY116"/>
            </a:cxn>
            <a:cxn ang="0">
              <a:pos x="connsiteX117" y="connsiteY117"/>
            </a:cxn>
            <a:cxn ang="0">
              <a:pos x="connsiteX118" y="connsiteY118"/>
            </a:cxn>
            <a:cxn ang="0">
              <a:pos x="connsiteX119" y="connsiteY119"/>
            </a:cxn>
            <a:cxn ang="0">
              <a:pos x="connsiteX120" y="connsiteY120"/>
            </a:cxn>
            <a:cxn ang="0">
              <a:pos x="connsiteX121" y="connsiteY121"/>
            </a:cxn>
            <a:cxn ang="0">
              <a:pos x="connsiteX122" y="connsiteY122"/>
            </a:cxn>
            <a:cxn ang="0">
              <a:pos x="connsiteX123" y="connsiteY123"/>
            </a:cxn>
            <a:cxn ang="0">
              <a:pos x="connsiteX124" y="connsiteY124"/>
            </a:cxn>
            <a:cxn ang="0">
              <a:pos x="connsiteX125" y="connsiteY125"/>
            </a:cxn>
            <a:cxn ang="0">
              <a:pos x="connsiteX126" y="connsiteY126"/>
            </a:cxn>
            <a:cxn ang="0">
              <a:pos x="connsiteX127" y="connsiteY127"/>
            </a:cxn>
            <a:cxn ang="0">
              <a:pos x="connsiteX128" y="connsiteY128"/>
            </a:cxn>
            <a:cxn ang="0">
              <a:pos x="connsiteX129" y="connsiteY129"/>
            </a:cxn>
            <a:cxn ang="0">
              <a:pos x="connsiteX130" y="connsiteY130"/>
            </a:cxn>
            <a:cxn ang="0">
              <a:pos x="connsiteX131" y="connsiteY131"/>
            </a:cxn>
            <a:cxn ang="0">
              <a:pos x="connsiteX132" y="connsiteY132"/>
            </a:cxn>
            <a:cxn ang="0">
              <a:pos x="connsiteX133" y="connsiteY133"/>
            </a:cxn>
            <a:cxn ang="0">
              <a:pos x="connsiteX134" y="connsiteY134"/>
            </a:cxn>
            <a:cxn ang="0">
              <a:pos x="connsiteX135" y="connsiteY135"/>
            </a:cxn>
            <a:cxn ang="0">
              <a:pos x="connsiteX136" y="connsiteY136"/>
            </a:cxn>
            <a:cxn ang="0">
              <a:pos x="connsiteX137" y="connsiteY137"/>
            </a:cxn>
            <a:cxn ang="0">
              <a:pos x="connsiteX138" y="connsiteY138"/>
            </a:cxn>
            <a:cxn ang="0">
              <a:pos x="connsiteX139" y="connsiteY139"/>
            </a:cxn>
            <a:cxn ang="0">
              <a:pos x="connsiteX140" y="connsiteY140"/>
            </a:cxn>
            <a:cxn ang="0">
              <a:pos x="connsiteX141" y="connsiteY141"/>
            </a:cxn>
            <a:cxn ang="0">
              <a:pos x="connsiteX142" y="connsiteY142"/>
            </a:cxn>
            <a:cxn ang="0">
              <a:pos x="connsiteX143" y="connsiteY143"/>
            </a:cxn>
            <a:cxn ang="0">
              <a:pos x="connsiteX144" y="connsiteY144"/>
            </a:cxn>
            <a:cxn ang="0">
              <a:pos x="connsiteX145" y="connsiteY145"/>
            </a:cxn>
            <a:cxn ang="0">
              <a:pos x="connsiteX146" y="connsiteY146"/>
            </a:cxn>
            <a:cxn ang="0">
              <a:pos x="connsiteX147" y="connsiteY147"/>
            </a:cxn>
            <a:cxn ang="0">
              <a:pos x="connsiteX148" y="connsiteY148"/>
            </a:cxn>
            <a:cxn ang="0">
              <a:pos x="connsiteX149" y="connsiteY149"/>
            </a:cxn>
            <a:cxn ang="0">
              <a:pos x="connsiteX150" y="connsiteY150"/>
            </a:cxn>
            <a:cxn ang="0">
              <a:pos x="connsiteX151" y="connsiteY151"/>
            </a:cxn>
            <a:cxn ang="0">
              <a:pos x="connsiteX152" y="connsiteY152"/>
            </a:cxn>
            <a:cxn ang="0">
              <a:pos x="connsiteX153" y="connsiteY153"/>
            </a:cxn>
            <a:cxn ang="0">
              <a:pos x="connsiteX154" y="connsiteY154"/>
            </a:cxn>
            <a:cxn ang="0">
              <a:pos x="connsiteX155" y="connsiteY155"/>
            </a:cxn>
            <a:cxn ang="0">
              <a:pos x="connsiteX156" y="connsiteY156"/>
            </a:cxn>
            <a:cxn ang="0">
              <a:pos x="connsiteX157" y="connsiteY157"/>
            </a:cxn>
            <a:cxn ang="0">
              <a:pos x="connsiteX158" y="connsiteY158"/>
            </a:cxn>
            <a:cxn ang="0">
              <a:pos x="connsiteX159" y="connsiteY159"/>
            </a:cxn>
            <a:cxn ang="0">
              <a:pos x="connsiteX160" y="connsiteY160"/>
            </a:cxn>
            <a:cxn ang="0">
              <a:pos x="connsiteX161" y="connsiteY161"/>
            </a:cxn>
            <a:cxn ang="0">
              <a:pos x="connsiteX162" y="connsiteY162"/>
            </a:cxn>
            <a:cxn ang="0">
              <a:pos x="connsiteX163" y="connsiteY163"/>
            </a:cxn>
            <a:cxn ang="0">
              <a:pos x="connsiteX164" y="connsiteY164"/>
            </a:cxn>
            <a:cxn ang="0">
              <a:pos x="connsiteX165" y="connsiteY165"/>
            </a:cxn>
            <a:cxn ang="0">
              <a:pos x="connsiteX166" y="connsiteY166"/>
            </a:cxn>
            <a:cxn ang="0">
              <a:pos x="connsiteX167" y="connsiteY167"/>
            </a:cxn>
            <a:cxn ang="0">
              <a:pos x="connsiteX168" y="connsiteY168"/>
            </a:cxn>
            <a:cxn ang="0">
              <a:pos x="connsiteX169" y="connsiteY169"/>
            </a:cxn>
            <a:cxn ang="0">
              <a:pos x="connsiteX170" y="connsiteY170"/>
            </a:cxn>
            <a:cxn ang="0">
              <a:pos x="connsiteX171" y="connsiteY171"/>
            </a:cxn>
            <a:cxn ang="0">
              <a:pos x="connsiteX172" y="connsiteY172"/>
            </a:cxn>
            <a:cxn ang="0">
              <a:pos x="connsiteX173" y="connsiteY173"/>
            </a:cxn>
            <a:cxn ang="0">
              <a:pos x="connsiteX174" y="connsiteY174"/>
            </a:cxn>
            <a:cxn ang="0">
              <a:pos x="connsiteX175" y="connsiteY175"/>
            </a:cxn>
            <a:cxn ang="0">
              <a:pos x="connsiteX176" y="connsiteY176"/>
            </a:cxn>
            <a:cxn ang="0">
              <a:pos x="connsiteX177" y="connsiteY177"/>
            </a:cxn>
            <a:cxn ang="0">
              <a:pos x="connsiteX178" y="connsiteY178"/>
            </a:cxn>
            <a:cxn ang="0">
              <a:pos x="connsiteX179" y="connsiteY179"/>
            </a:cxn>
            <a:cxn ang="0">
              <a:pos x="connsiteX180" y="connsiteY180"/>
            </a:cxn>
            <a:cxn ang="0">
              <a:pos x="connsiteX181" y="connsiteY181"/>
            </a:cxn>
            <a:cxn ang="0">
              <a:pos x="connsiteX182" y="connsiteY182"/>
            </a:cxn>
            <a:cxn ang="0">
              <a:pos x="connsiteX183" y="connsiteY183"/>
            </a:cxn>
            <a:cxn ang="0">
              <a:pos x="connsiteX184" y="connsiteY184"/>
            </a:cxn>
            <a:cxn ang="0">
              <a:pos x="connsiteX185" y="connsiteY185"/>
            </a:cxn>
            <a:cxn ang="0">
              <a:pos x="connsiteX186" y="connsiteY186"/>
            </a:cxn>
            <a:cxn ang="0">
              <a:pos x="connsiteX187" y="connsiteY187"/>
            </a:cxn>
            <a:cxn ang="0">
              <a:pos x="connsiteX188" y="connsiteY188"/>
            </a:cxn>
            <a:cxn ang="0">
              <a:pos x="connsiteX189" y="connsiteY189"/>
            </a:cxn>
            <a:cxn ang="0">
              <a:pos x="connsiteX190" y="connsiteY190"/>
            </a:cxn>
            <a:cxn ang="0">
              <a:pos x="connsiteX191" y="connsiteY191"/>
            </a:cxn>
            <a:cxn ang="0">
              <a:pos x="connsiteX192" y="connsiteY192"/>
            </a:cxn>
            <a:cxn ang="0">
              <a:pos x="connsiteX193" y="connsiteY193"/>
            </a:cxn>
            <a:cxn ang="0">
              <a:pos x="connsiteX194" y="connsiteY194"/>
            </a:cxn>
            <a:cxn ang="0">
              <a:pos x="connsiteX195" y="connsiteY195"/>
            </a:cxn>
            <a:cxn ang="0">
              <a:pos x="connsiteX196" y="connsiteY196"/>
            </a:cxn>
            <a:cxn ang="0">
              <a:pos x="connsiteX197" y="connsiteY197"/>
            </a:cxn>
            <a:cxn ang="0">
              <a:pos x="connsiteX198" y="connsiteY198"/>
            </a:cxn>
            <a:cxn ang="0">
              <a:pos x="connsiteX199" y="connsiteY199"/>
            </a:cxn>
            <a:cxn ang="0">
              <a:pos x="connsiteX200" y="connsiteY200"/>
            </a:cxn>
            <a:cxn ang="0">
              <a:pos x="connsiteX201" y="connsiteY201"/>
            </a:cxn>
            <a:cxn ang="0">
              <a:pos x="connsiteX202" y="connsiteY202"/>
            </a:cxn>
            <a:cxn ang="0">
              <a:pos x="connsiteX203" y="connsiteY203"/>
            </a:cxn>
            <a:cxn ang="0">
              <a:pos x="connsiteX204" y="connsiteY204"/>
            </a:cxn>
            <a:cxn ang="0">
              <a:pos x="connsiteX205" y="connsiteY205"/>
            </a:cxn>
            <a:cxn ang="0">
              <a:pos x="connsiteX206" y="connsiteY206"/>
            </a:cxn>
            <a:cxn ang="0">
              <a:pos x="connsiteX207" y="connsiteY207"/>
            </a:cxn>
            <a:cxn ang="0">
              <a:pos x="connsiteX208" y="connsiteY208"/>
            </a:cxn>
            <a:cxn ang="0">
              <a:pos x="connsiteX209" y="connsiteY209"/>
            </a:cxn>
            <a:cxn ang="0">
              <a:pos x="connsiteX210" y="connsiteY210"/>
            </a:cxn>
            <a:cxn ang="0">
              <a:pos x="connsiteX211" y="connsiteY211"/>
            </a:cxn>
            <a:cxn ang="0">
              <a:pos x="connsiteX212" y="connsiteY212"/>
            </a:cxn>
            <a:cxn ang="0">
              <a:pos x="connsiteX213" y="connsiteY213"/>
            </a:cxn>
            <a:cxn ang="0">
              <a:pos x="connsiteX214" y="connsiteY214"/>
            </a:cxn>
            <a:cxn ang="0">
              <a:pos x="connsiteX215" y="connsiteY215"/>
            </a:cxn>
            <a:cxn ang="0">
              <a:pos x="connsiteX216" y="connsiteY216"/>
            </a:cxn>
            <a:cxn ang="0">
              <a:pos x="connsiteX217" y="connsiteY217"/>
            </a:cxn>
            <a:cxn ang="0">
              <a:pos x="connsiteX218" y="connsiteY218"/>
            </a:cxn>
            <a:cxn ang="0">
              <a:pos x="connsiteX219" y="connsiteY219"/>
            </a:cxn>
            <a:cxn ang="0">
              <a:pos x="connsiteX220" y="connsiteY220"/>
            </a:cxn>
            <a:cxn ang="0">
              <a:pos x="connsiteX221" y="connsiteY221"/>
            </a:cxn>
            <a:cxn ang="0">
              <a:pos x="connsiteX222" y="connsiteY222"/>
            </a:cxn>
            <a:cxn ang="0">
              <a:pos x="connsiteX223" y="connsiteY223"/>
            </a:cxn>
            <a:cxn ang="0">
              <a:pos x="connsiteX224" y="connsiteY224"/>
            </a:cxn>
            <a:cxn ang="0">
              <a:pos x="connsiteX225" y="connsiteY225"/>
            </a:cxn>
            <a:cxn ang="0">
              <a:pos x="connsiteX226" y="connsiteY226"/>
            </a:cxn>
            <a:cxn ang="0">
              <a:pos x="connsiteX227" y="connsiteY227"/>
            </a:cxn>
            <a:cxn ang="0">
              <a:pos x="connsiteX228" y="connsiteY228"/>
            </a:cxn>
            <a:cxn ang="0">
              <a:pos x="connsiteX229" y="connsiteY229"/>
            </a:cxn>
            <a:cxn ang="0">
              <a:pos x="connsiteX230" y="connsiteY230"/>
            </a:cxn>
            <a:cxn ang="0">
              <a:pos x="connsiteX231" y="connsiteY231"/>
            </a:cxn>
            <a:cxn ang="0">
              <a:pos x="connsiteX232" y="connsiteY232"/>
            </a:cxn>
            <a:cxn ang="0">
              <a:pos x="connsiteX233" y="connsiteY233"/>
            </a:cxn>
            <a:cxn ang="0">
              <a:pos x="connsiteX234" y="connsiteY234"/>
            </a:cxn>
            <a:cxn ang="0">
              <a:pos x="connsiteX235" y="connsiteY235"/>
            </a:cxn>
            <a:cxn ang="0">
              <a:pos x="connsiteX236" y="connsiteY236"/>
            </a:cxn>
            <a:cxn ang="0">
              <a:pos x="connsiteX237" y="connsiteY237"/>
            </a:cxn>
            <a:cxn ang="0">
              <a:pos x="connsiteX238" y="connsiteY238"/>
            </a:cxn>
            <a:cxn ang="0">
              <a:pos x="connsiteX239" y="connsiteY239"/>
            </a:cxn>
            <a:cxn ang="0">
              <a:pos x="connsiteX240" y="connsiteY240"/>
            </a:cxn>
            <a:cxn ang="0">
              <a:pos x="connsiteX241" y="connsiteY241"/>
            </a:cxn>
            <a:cxn ang="0">
              <a:pos x="connsiteX242" y="connsiteY242"/>
            </a:cxn>
            <a:cxn ang="0">
              <a:pos x="connsiteX243" y="connsiteY243"/>
            </a:cxn>
            <a:cxn ang="0">
              <a:pos x="connsiteX244" y="connsiteY244"/>
            </a:cxn>
            <a:cxn ang="0">
              <a:pos x="connsiteX245" y="connsiteY245"/>
            </a:cxn>
            <a:cxn ang="0">
              <a:pos x="connsiteX246" y="connsiteY246"/>
            </a:cxn>
            <a:cxn ang="0">
              <a:pos x="connsiteX247" y="connsiteY247"/>
            </a:cxn>
            <a:cxn ang="0">
              <a:pos x="connsiteX248" y="connsiteY248"/>
            </a:cxn>
            <a:cxn ang="0">
              <a:pos x="connsiteX249" y="connsiteY249"/>
            </a:cxn>
            <a:cxn ang="0">
              <a:pos x="connsiteX250" y="connsiteY250"/>
            </a:cxn>
            <a:cxn ang="0">
              <a:pos x="connsiteX251" y="connsiteY251"/>
            </a:cxn>
            <a:cxn ang="0">
              <a:pos x="connsiteX252" y="connsiteY252"/>
            </a:cxn>
            <a:cxn ang="0">
              <a:pos x="connsiteX253" y="connsiteY253"/>
            </a:cxn>
            <a:cxn ang="0">
              <a:pos x="connsiteX254" y="connsiteY254"/>
            </a:cxn>
            <a:cxn ang="0">
              <a:pos x="connsiteX255" y="connsiteY255"/>
            </a:cxn>
            <a:cxn ang="0">
              <a:pos x="connsiteX256" y="connsiteY256"/>
            </a:cxn>
            <a:cxn ang="0">
              <a:pos x="connsiteX257" y="connsiteY257"/>
            </a:cxn>
            <a:cxn ang="0">
              <a:pos x="connsiteX258" y="connsiteY258"/>
            </a:cxn>
            <a:cxn ang="0">
              <a:pos x="connsiteX259" y="connsiteY259"/>
            </a:cxn>
            <a:cxn ang="0">
              <a:pos x="connsiteX260" y="connsiteY260"/>
            </a:cxn>
            <a:cxn ang="0">
              <a:pos x="connsiteX261" y="connsiteY261"/>
            </a:cxn>
            <a:cxn ang="0">
              <a:pos x="connsiteX262" y="connsiteY262"/>
            </a:cxn>
            <a:cxn ang="0">
              <a:pos x="connsiteX263" y="connsiteY263"/>
            </a:cxn>
            <a:cxn ang="0">
              <a:pos x="connsiteX264" y="connsiteY264"/>
            </a:cxn>
            <a:cxn ang="0">
              <a:pos x="connsiteX265" y="connsiteY265"/>
            </a:cxn>
            <a:cxn ang="0">
              <a:pos x="connsiteX266" y="connsiteY266"/>
            </a:cxn>
            <a:cxn ang="0">
              <a:pos x="connsiteX267" y="connsiteY267"/>
            </a:cxn>
            <a:cxn ang="0">
              <a:pos x="connsiteX268" y="connsiteY268"/>
            </a:cxn>
            <a:cxn ang="0">
              <a:pos x="connsiteX269" y="connsiteY269"/>
            </a:cxn>
            <a:cxn ang="0">
              <a:pos x="connsiteX270" y="connsiteY270"/>
            </a:cxn>
            <a:cxn ang="0">
              <a:pos x="connsiteX271" y="connsiteY271"/>
            </a:cxn>
            <a:cxn ang="0">
              <a:pos x="connsiteX272" y="connsiteY272"/>
            </a:cxn>
            <a:cxn ang="0">
              <a:pos x="connsiteX273" y="connsiteY273"/>
            </a:cxn>
            <a:cxn ang="0">
              <a:pos x="connsiteX274" y="connsiteY274"/>
            </a:cxn>
            <a:cxn ang="0">
              <a:pos x="connsiteX275" y="connsiteY275"/>
            </a:cxn>
            <a:cxn ang="0">
              <a:pos x="connsiteX276" y="connsiteY276"/>
            </a:cxn>
            <a:cxn ang="0">
              <a:pos x="connsiteX277" y="connsiteY277"/>
            </a:cxn>
            <a:cxn ang="0">
              <a:pos x="connsiteX278" y="connsiteY278"/>
            </a:cxn>
            <a:cxn ang="0">
              <a:pos x="connsiteX279" y="connsiteY279"/>
            </a:cxn>
            <a:cxn ang="0">
              <a:pos x="connsiteX280" y="connsiteY280"/>
            </a:cxn>
            <a:cxn ang="0">
              <a:pos x="connsiteX281" y="connsiteY281"/>
            </a:cxn>
            <a:cxn ang="0">
              <a:pos x="connsiteX282" y="connsiteY282"/>
            </a:cxn>
            <a:cxn ang="0">
              <a:pos x="connsiteX283" y="connsiteY283"/>
            </a:cxn>
            <a:cxn ang="0">
              <a:pos x="connsiteX284" y="connsiteY284"/>
            </a:cxn>
            <a:cxn ang="0">
              <a:pos x="connsiteX285" y="connsiteY285"/>
            </a:cxn>
            <a:cxn ang="0">
              <a:pos x="connsiteX286" y="connsiteY286"/>
            </a:cxn>
            <a:cxn ang="0">
              <a:pos x="connsiteX287" y="connsiteY287"/>
            </a:cxn>
            <a:cxn ang="0">
              <a:pos x="connsiteX288" y="connsiteY288"/>
            </a:cxn>
            <a:cxn ang="0">
              <a:pos x="connsiteX289" y="connsiteY289"/>
            </a:cxn>
            <a:cxn ang="0">
              <a:pos x="connsiteX290" y="connsiteY290"/>
            </a:cxn>
            <a:cxn ang="0">
              <a:pos x="connsiteX291" y="connsiteY291"/>
            </a:cxn>
            <a:cxn ang="0">
              <a:pos x="connsiteX292" y="connsiteY292"/>
            </a:cxn>
            <a:cxn ang="0">
              <a:pos x="connsiteX293" y="connsiteY293"/>
            </a:cxn>
            <a:cxn ang="0">
              <a:pos x="connsiteX294" y="connsiteY294"/>
            </a:cxn>
            <a:cxn ang="0">
              <a:pos x="connsiteX295" y="connsiteY295"/>
            </a:cxn>
            <a:cxn ang="0">
              <a:pos x="connsiteX296" y="connsiteY296"/>
            </a:cxn>
            <a:cxn ang="0">
              <a:pos x="connsiteX297" y="connsiteY297"/>
            </a:cxn>
            <a:cxn ang="0">
              <a:pos x="connsiteX298" y="connsiteY298"/>
            </a:cxn>
            <a:cxn ang="0">
              <a:pos x="connsiteX299" y="connsiteY299"/>
            </a:cxn>
            <a:cxn ang="0">
              <a:pos x="connsiteX300" y="connsiteY300"/>
            </a:cxn>
            <a:cxn ang="0">
              <a:pos x="connsiteX301" y="connsiteY301"/>
            </a:cxn>
            <a:cxn ang="0">
              <a:pos x="connsiteX302" y="connsiteY302"/>
            </a:cxn>
            <a:cxn ang="0">
              <a:pos x="connsiteX303" y="connsiteY303"/>
            </a:cxn>
            <a:cxn ang="0">
              <a:pos x="connsiteX304" y="connsiteY304"/>
            </a:cxn>
            <a:cxn ang="0">
              <a:pos x="connsiteX305" y="connsiteY305"/>
            </a:cxn>
            <a:cxn ang="0">
              <a:pos x="connsiteX306" y="connsiteY306"/>
            </a:cxn>
            <a:cxn ang="0">
              <a:pos x="connsiteX307" y="connsiteY307"/>
            </a:cxn>
            <a:cxn ang="0">
              <a:pos x="connsiteX308" y="connsiteY308"/>
            </a:cxn>
            <a:cxn ang="0">
              <a:pos x="connsiteX309" y="connsiteY309"/>
            </a:cxn>
            <a:cxn ang="0">
              <a:pos x="connsiteX310" y="connsiteY310"/>
            </a:cxn>
            <a:cxn ang="0">
              <a:pos x="connsiteX311" y="connsiteY311"/>
            </a:cxn>
            <a:cxn ang="0">
              <a:pos x="connsiteX312" y="connsiteY312"/>
            </a:cxn>
            <a:cxn ang="0">
              <a:pos x="connsiteX313" y="connsiteY313"/>
            </a:cxn>
            <a:cxn ang="0">
              <a:pos x="connsiteX314" y="connsiteY314"/>
            </a:cxn>
            <a:cxn ang="0">
              <a:pos x="connsiteX315" y="connsiteY315"/>
            </a:cxn>
            <a:cxn ang="0">
              <a:pos x="connsiteX316" y="connsiteY316"/>
            </a:cxn>
            <a:cxn ang="0">
              <a:pos x="connsiteX317" y="connsiteY317"/>
            </a:cxn>
            <a:cxn ang="0">
              <a:pos x="connsiteX318" y="connsiteY318"/>
            </a:cxn>
            <a:cxn ang="0">
              <a:pos x="connsiteX319" y="connsiteY319"/>
            </a:cxn>
            <a:cxn ang="0">
              <a:pos x="connsiteX320" y="connsiteY320"/>
            </a:cxn>
            <a:cxn ang="0">
              <a:pos x="connsiteX321" y="connsiteY321"/>
            </a:cxn>
            <a:cxn ang="0">
              <a:pos x="connsiteX322" y="connsiteY322"/>
            </a:cxn>
            <a:cxn ang="0">
              <a:pos x="connsiteX323" y="connsiteY323"/>
            </a:cxn>
            <a:cxn ang="0">
              <a:pos x="connsiteX324" y="connsiteY324"/>
            </a:cxn>
            <a:cxn ang="0">
              <a:pos x="connsiteX325" y="connsiteY325"/>
            </a:cxn>
            <a:cxn ang="0">
              <a:pos x="connsiteX326" y="connsiteY326"/>
            </a:cxn>
            <a:cxn ang="0">
              <a:pos x="connsiteX327" y="connsiteY327"/>
            </a:cxn>
            <a:cxn ang="0">
              <a:pos x="connsiteX328" y="connsiteY328"/>
            </a:cxn>
            <a:cxn ang="0">
              <a:pos x="connsiteX329" y="connsiteY329"/>
            </a:cxn>
            <a:cxn ang="0">
              <a:pos x="connsiteX330" y="connsiteY330"/>
            </a:cxn>
            <a:cxn ang="0">
              <a:pos x="connsiteX331" y="connsiteY331"/>
            </a:cxn>
            <a:cxn ang="0">
              <a:pos x="connsiteX332" y="connsiteY332"/>
            </a:cxn>
            <a:cxn ang="0">
              <a:pos x="connsiteX333" y="connsiteY333"/>
            </a:cxn>
            <a:cxn ang="0">
              <a:pos x="connsiteX334" y="connsiteY334"/>
            </a:cxn>
            <a:cxn ang="0">
              <a:pos x="connsiteX335" y="connsiteY335"/>
            </a:cxn>
            <a:cxn ang="0">
              <a:pos x="connsiteX336" y="connsiteY336"/>
            </a:cxn>
            <a:cxn ang="0">
              <a:pos x="connsiteX337" y="connsiteY337"/>
            </a:cxn>
            <a:cxn ang="0">
              <a:pos x="connsiteX338" y="connsiteY338"/>
            </a:cxn>
            <a:cxn ang="0">
              <a:pos x="connsiteX339" y="connsiteY339"/>
            </a:cxn>
            <a:cxn ang="0">
              <a:pos x="connsiteX340" y="connsiteY340"/>
            </a:cxn>
            <a:cxn ang="0">
              <a:pos x="connsiteX341" y="connsiteY341"/>
            </a:cxn>
            <a:cxn ang="0">
              <a:pos x="connsiteX342" y="connsiteY342"/>
            </a:cxn>
            <a:cxn ang="0">
              <a:pos x="connsiteX343" y="connsiteY343"/>
            </a:cxn>
            <a:cxn ang="0">
              <a:pos x="connsiteX344" y="connsiteY344"/>
            </a:cxn>
            <a:cxn ang="0">
              <a:pos x="connsiteX345" y="connsiteY345"/>
            </a:cxn>
            <a:cxn ang="0">
              <a:pos x="connsiteX346" y="connsiteY346"/>
            </a:cxn>
            <a:cxn ang="0">
              <a:pos x="connsiteX347" y="connsiteY347"/>
            </a:cxn>
            <a:cxn ang="0">
              <a:pos x="connsiteX348" y="connsiteY348"/>
            </a:cxn>
            <a:cxn ang="0">
              <a:pos x="connsiteX349" y="connsiteY349"/>
            </a:cxn>
            <a:cxn ang="0">
              <a:pos x="connsiteX350" y="connsiteY350"/>
            </a:cxn>
            <a:cxn ang="0">
              <a:pos x="connsiteX351" y="connsiteY351"/>
            </a:cxn>
            <a:cxn ang="0">
              <a:pos x="connsiteX352" y="connsiteY352"/>
            </a:cxn>
            <a:cxn ang="0">
              <a:pos x="connsiteX353" y="connsiteY353"/>
            </a:cxn>
            <a:cxn ang="0">
              <a:pos x="connsiteX354" y="connsiteY354"/>
            </a:cxn>
            <a:cxn ang="0">
              <a:pos x="connsiteX355" y="connsiteY355"/>
            </a:cxn>
            <a:cxn ang="0">
              <a:pos x="connsiteX356" y="connsiteY356"/>
            </a:cxn>
            <a:cxn ang="0">
              <a:pos x="connsiteX357" y="connsiteY357"/>
            </a:cxn>
            <a:cxn ang="0">
              <a:pos x="connsiteX358" y="connsiteY358"/>
            </a:cxn>
            <a:cxn ang="0">
              <a:pos x="connsiteX359" y="connsiteY359"/>
            </a:cxn>
            <a:cxn ang="0">
              <a:pos x="connsiteX360" y="connsiteY360"/>
            </a:cxn>
            <a:cxn ang="0">
              <a:pos x="connsiteX361" y="connsiteY361"/>
            </a:cxn>
            <a:cxn ang="0">
              <a:pos x="connsiteX362" y="connsiteY362"/>
            </a:cxn>
            <a:cxn ang="0">
              <a:pos x="connsiteX363" y="connsiteY363"/>
            </a:cxn>
            <a:cxn ang="0">
              <a:pos x="connsiteX364" y="connsiteY364"/>
            </a:cxn>
            <a:cxn ang="0">
              <a:pos x="connsiteX365" y="connsiteY365"/>
            </a:cxn>
            <a:cxn ang="0">
              <a:pos x="connsiteX366" y="connsiteY366"/>
            </a:cxn>
            <a:cxn ang="0">
              <a:pos x="connsiteX367" y="connsiteY367"/>
            </a:cxn>
            <a:cxn ang="0">
              <a:pos x="connsiteX368" y="connsiteY368"/>
            </a:cxn>
            <a:cxn ang="0">
              <a:pos x="connsiteX369" y="connsiteY369"/>
            </a:cxn>
            <a:cxn ang="0">
              <a:pos x="connsiteX370" y="connsiteY370"/>
            </a:cxn>
            <a:cxn ang="0">
              <a:pos x="connsiteX371" y="connsiteY371"/>
            </a:cxn>
            <a:cxn ang="0">
              <a:pos x="connsiteX372" y="connsiteY372"/>
            </a:cxn>
            <a:cxn ang="0">
              <a:pos x="connsiteX373" y="connsiteY373"/>
            </a:cxn>
            <a:cxn ang="0">
              <a:pos x="connsiteX374" y="connsiteY374"/>
            </a:cxn>
            <a:cxn ang="0">
              <a:pos x="connsiteX375" y="connsiteY375"/>
            </a:cxn>
            <a:cxn ang="0">
              <a:pos x="connsiteX376" y="connsiteY376"/>
            </a:cxn>
            <a:cxn ang="0">
              <a:pos x="connsiteX377" y="connsiteY377"/>
            </a:cxn>
            <a:cxn ang="0">
              <a:pos x="connsiteX378" y="connsiteY378"/>
            </a:cxn>
            <a:cxn ang="0">
              <a:pos x="connsiteX379" y="connsiteY379"/>
            </a:cxn>
            <a:cxn ang="0">
              <a:pos x="connsiteX380" y="connsiteY380"/>
            </a:cxn>
            <a:cxn ang="0">
              <a:pos x="connsiteX381" y="connsiteY381"/>
            </a:cxn>
            <a:cxn ang="0">
              <a:pos x="connsiteX382" y="connsiteY382"/>
            </a:cxn>
            <a:cxn ang="0">
              <a:pos x="connsiteX383" y="connsiteY383"/>
            </a:cxn>
            <a:cxn ang="0">
              <a:pos x="connsiteX384" y="connsiteY384"/>
            </a:cxn>
            <a:cxn ang="0">
              <a:pos x="connsiteX385" y="connsiteY385"/>
            </a:cxn>
            <a:cxn ang="0">
              <a:pos x="connsiteX386" y="connsiteY386"/>
            </a:cxn>
            <a:cxn ang="0">
              <a:pos x="connsiteX387" y="connsiteY387"/>
            </a:cxn>
            <a:cxn ang="0">
              <a:pos x="connsiteX388" y="connsiteY388"/>
            </a:cxn>
            <a:cxn ang="0">
              <a:pos x="connsiteX389" y="connsiteY389"/>
            </a:cxn>
            <a:cxn ang="0">
              <a:pos x="connsiteX390" y="connsiteY390"/>
            </a:cxn>
            <a:cxn ang="0">
              <a:pos x="connsiteX391" y="connsiteY391"/>
            </a:cxn>
            <a:cxn ang="0">
              <a:pos x="connsiteX392" y="connsiteY392"/>
            </a:cxn>
            <a:cxn ang="0">
              <a:pos x="connsiteX393" y="connsiteY393"/>
            </a:cxn>
            <a:cxn ang="0">
              <a:pos x="connsiteX394" y="connsiteY394"/>
            </a:cxn>
            <a:cxn ang="0">
              <a:pos x="connsiteX395" y="connsiteY395"/>
            </a:cxn>
            <a:cxn ang="0">
              <a:pos x="connsiteX396" y="connsiteY396"/>
            </a:cxn>
            <a:cxn ang="0">
              <a:pos x="connsiteX397" y="connsiteY397"/>
            </a:cxn>
            <a:cxn ang="0">
              <a:pos x="connsiteX398" y="connsiteY398"/>
            </a:cxn>
            <a:cxn ang="0">
              <a:pos x="connsiteX399" y="connsiteY399"/>
            </a:cxn>
            <a:cxn ang="0">
              <a:pos x="connsiteX400" y="connsiteY400"/>
            </a:cxn>
            <a:cxn ang="0">
              <a:pos x="connsiteX401" y="connsiteY401"/>
            </a:cxn>
            <a:cxn ang="0">
              <a:pos x="connsiteX402" y="connsiteY402"/>
            </a:cxn>
            <a:cxn ang="0">
              <a:pos x="connsiteX403" y="connsiteY403"/>
            </a:cxn>
          </a:cxnLst>
          <a:rect l="l" t="t" r="r" b="b"/>
          <a:pathLst>
            <a:path w="5879939" h="6362035">
              <a:moveTo>
                <a:pt x="5257801" y="5733232"/>
              </a:moveTo>
              <a:lnTo>
                <a:pt x="5257801" y="6254093"/>
              </a:lnTo>
              <a:lnTo>
                <a:pt x="5778662" y="6254093"/>
              </a:lnTo>
              <a:lnTo>
                <a:pt x="5778662" y="5733232"/>
              </a:lnTo>
              <a:close/>
              <a:moveTo>
                <a:pt x="4684854" y="5733232"/>
              </a:moveTo>
              <a:lnTo>
                <a:pt x="4684854" y="6254093"/>
              </a:lnTo>
              <a:lnTo>
                <a:pt x="5205715" y="6254093"/>
              </a:lnTo>
              <a:lnTo>
                <a:pt x="5205715" y="5733232"/>
              </a:lnTo>
              <a:close/>
              <a:moveTo>
                <a:pt x="4111906" y="5733232"/>
              </a:moveTo>
              <a:lnTo>
                <a:pt x="4111906" y="6254093"/>
              </a:lnTo>
              <a:lnTo>
                <a:pt x="4632767" y="6254093"/>
              </a:lnTo>
              <a:lnTo>
                <a:pt x="4632767" y="5733232"/>
              </a:lnTo>
              <a:close/>
              <a:moveTo>
                <a:pt x="3538959" y="5733232"/>
              </a:moveTo>
              <a:lnTo>
                <a:pt x="3538959" y="6254093"/>
              </a:lnTo>
              <a:lnTo>
                <a:pt x="4059820" y="6254093"/>
              </a:lnTo>
              <a:lnTo>
                <a:pt x="4059820" y="5733232"/>
              </a:lnTo>
              <a:close/>
              <a:moveTo>
                <a:pt x="2966012" y="5733232"/>
              </a:moveTo>
              <a:lnTo>
                <a:pt x="2966012" y="6254093"/>
              </a:lnTo>
              <a:lnTo>
                <a:pt x="3486873" y="6254093"/>
              </a:lnTo>
              <a:lnTo>
                <a:pt x="3486873" y="5733232"/>
              </a:lnTo>
              <a:close/>
              <a:moveTo>
                <a:pt x="2393065" y="5733232"/>
              </a:moveTo>
              <a:lnTo>
                <a:pt x="2393065" y="6254093"/>
              </a:lnTo>
              <a:lnTo>
                <a:pt x="2913926" y="6254093"/>
              </a:lnTo>
              <a:lnTo>
                <a:pt x="2913926" y="5733232"/>
              </a:lnTo>
              <a:close/>
              <a:moveTo>
                <a:pt x="1820118" y="5733232"/>
              </a:moveTo>
              <a:lnTo>
                <a:pt x="1820118" y="6254093"/>
              </a:lnTo>
              <a:lnTo>
                <a:pt x="2340979" y="6254093"/>
              </a:lnTo>
              <a:lnTo>
                <a:pt x="2340979" y="5733232"/>
              </a:lnTo>
              <a:close/>
              <a:moveTo>
                <a:pt x="1247171" y="5733232"/>
              </a:moveTo>
              <a:lnTo>
                <a:pt x="1247171" y="6254093"/>
              </a:lnTo>
              <a:lnTo>
                <a:pt x="1768032" y="6254093"/>
              </a:lnTo>
              <a:lnTo>
                <a:pt x="1768032" y="5733232"/>
              </a:lnTo>
              <a:close/>
              <a:moveTo>
                <a:pt x="674224" y="5733232"/>
              </a:moveTo>
              <a:lnTo>
                <a:pt x="674224" y="6254093"/>
              </a:lnTo>
              <a:lnTo>
                <a:pt x="1195085" y="6254093"/>
              </a:lnTo>
              <a:lnTo>
                <a:pt x="1195085" y="5733232"/>
              </a:lnTo>
              <a:close/>
              <a:moveTo>
                <a:pt x="101277" y="5733232"/>
              </a:moveTo>
              <a:lnTo>
                <a:pt x="101277" y="6254093"/>
              </a:lnTo>
              <a:lnTo>
                <a:pt x="622138" y="6254093"/>
              </a:lnTo>
              <a:lnTo>
                <a:pt x="622138" y="5733232"/>
              </a:lnTo>
              <a:close/>
              <a:moveTo>
                <a:pt x="5257801" y="5108198"/>
              </a:moveTo>
              <a:lnTo>
                <a:pt x="5257801" y="5629059"/>
              </a:lnTo>
              <a:lnTo>
                <a:pt x="5778662" y="5629059"/>
              </a:lnTo>
              <a:lnTo>
                <a:pt x="5778662" y="5108198"/>
              </a:lnTo>
              <a:close/>
              <a:moveTo>
                <a:pt x="4684854" y="5108198"/>
              </a:moveTo>
              <a:lnTo>
                <a:pt x="4684854" y="5629059"/>
              </a:lnTo>
              <a:lnTo>
                <a:pt x="5205715" y="5629059"/>
              </a:lnTo>
              <a:lnTo>
                <a:pt x="5205715" y="5108198"/>
              </a:lnTo>
              <a:close/>
              <a:moveTo>
                <a:pt x="4111906" y="5108198"/>
              </a:moveTo>
              <a:lnTo>
                <a:pt x="4111906" y="5629059"/>
              </a:lnTo>
              <a:lnTo>
                <a:pt x="4632767" y="5629059"/>
              </a:lnTo>
              <a:lnTo>
                <a:pt x="4632767" y="5108198"/>
              </a:lnTo>
              <a:close/>
              <a:moveTo>
                <a:pt x="3538959" y="5108198"/>
              </a:moveTo>
              <a:lnTo>
                <a:pt x="3538959" y="5629059"/>
              </a:lnTo>
              <a:lnTo>
                <a:pt x="4059820" y="5629059"/>
              </a:lnTo>
              <a:lnTo>
                <a:pt x="4059820" y="5108198"/>
              </a:lnTo>
              <a:close/>
              <a:moveTo>
                <a:pt x="2966012" y="5108198"/>
              </a:moveTo>
              <a:lnTo>
                <a:pt x="2966012" y="5629059"/>
              </a:lnTo>
              <a:lnTo>
                <a:pt x="3486873" y="5629059"/>
              </a:lnTo>
              <a:lnTo>
                <a:pt x="3486873" y="5108198"/>
              </a:lnTo>
              <a:close/>
              <a:moveTo>
                <a:pt x="2393065" y="5108198"/>
              </a:moveTo>
              <a:lnTo>
                <a:pt x="2393065" y="5629059"/>
              </a:lnTo>
              <a:lnTo>
                <a:pt x="2913926" y="5629059"/>
              </a:lnTo>
              <a:lnTo>
                <a:pt x="2913926" y="5108198"/>
              </a:lnTo>
              <a:close/>
              <a:moveTo>
                <a:pt x="1820118" y="5108198"/>
              </a:moveTo>
              <a:lnTo>
                <a:pt x="1820118" y="5629059"/>
              </a:lnTo>
              <a:lnTo>
                <a:pt x="2340979" y="5629059"/>
              </a:lnTo>
              <a:lnTo>
                <a:pt x="2340979" y="5108198"/>
              </a:lnTo>
              <a:close/>
              <a:moveTo>
                <a:pt x="1247171" y="5108198"/>
              </a:moveTo>
              <a:lnTo>
                <a:pt x="1247171" y="5629059"/>
              </a:lnTo>
              <a:lnTo>
                <a:pt x="1768032" y="5629059"/>
              </a:lnTo>
              <a:lnTo>
                <a:pt x="1768032" y="5108198"/>
              </a:lnTo>
              <a:close/>
              <a:moveTo>
                <a:pt x="674224" y="5108198"/>
              </a:moveTo>
              <a:lnTo>
                <a:pt x="674224" y="5629059"/>
              </a:lnTo>
              <a:lnTo>
                <a:pt x="1195085" y="5629059"/>
              </a:lnTo>
              <a:lnTo>
                <a:pt x="1195085" y="5108198"/>
              </a:lnTo>
              <a:close/>
              <a:moveTo>
                <a:pt x="101277" y="5108198"/>
              </a:moveTo>
              <a:lnTo>
                <a:pt x="101277" y="5629059"/>
              </a:lnTo>
              <a:lnTo>
                <a:pt x="622138" y="5629059"/>
              </a:lnTo>
              <a:lnTo>
                <a:pt x="622138" y="5108198"/>
              </a:lnTo>
              <a:close/>
              <a:moveTo>
                <a:pt x="5257801" y="4483165"/>
              </a:moveTo>
              <a:lnTo>
                <a:pt x="5257801" y="5004026"/>
              </a:lnTo>
              <a:lnTo>
                <a:pt x="5778662" y="5004026"/>
              </a:lnTo>
              <a:lnTo>
                <a:pt x="5778662" y="4483165"/>
              </a:lnTo>
              <a:close/>
              <a:moveTo>
                <a:pt x="4684854" y="4483165"/>
              </a:moveTo>
              <a:lnTo>
                <a:pt x="4684854" y="5004026"/>
              </a:lnTo>
              <a:lnTo>
                <a:pt x="5205715" y="5004026"/>
              </a:lnTo>
              <a:lnTo>
                <a:pt x="5205715" y="4483165"/>
              </a:lnTo>
              <a:close/>
              <a:moveTo>
                <a:pt x="4111906" y="4483165"/>
              </a:moveTo>
              <a:lnTo>
                <a:pt x="4111906" y="5004026"/>
              </a:lnTo>
              <a:lnTo>
                <a:pt x="4632767" y="5004026"/>
              </a:lnTo>
              <a:lnTo>
                <a:pt x="4632767" y="4483165"/>
              </a:lnTo>
              <a:close/>
              <a:moveTo>
                <a:pt x="3538959" y="4483165"/>
              </a:moveTo>
              <a:lnTo>
                <a:pt x="3538959" y="5004026"/>
              </a:lnTo>
              <a:lnTo>
                <a:pt x="4059820" y="5004026"/>
              </a:lnTo>
              <a:lnTo>
                <a:pt x="4059820" y="4483165"/>
              </a:lnTo>
              <a:close/>
              <a:moveTo>
                <a:pt x="2966012" y="4483165"/>
              </a:moveTo>
              <a:lnTo>
                <a:pt x="2966012" y="5004026"/>
              </a:lnTo>
              <a:lnTo>
                <a:pt x="3486873" y="5004026"/>
              </a:lnTo>
              <a:lnTo>
                <a:pt x="3486873" y="4483165"/>
              </a:lnTo>
              <a:close/>
              <a:moveTo>
                <a:pt x="2393065" y="4483165"/>
              </a:moveTo>
              <a:lnTo>
                <a:pt x="2393065" y="5004026"/>
              </a:lnTo>
              <a:lnTo>
                <a:pt x="2913926" y="5004026"/>
              </a:lnTo>
              <a:lnTo>
                <a:pt x="2913926" y="4483165"/>
              </a:lnTo>
              <a:close/>
              <a:moveTo>
                <a:pt x="1820118" y="4483165"/>
              </a:moveTo>
              <a:lnTo>
                <a:pt x="1820118" y="5004026"/>
              </a:lnTo>
              <a:lnTo>
                <a:pt x="2340979" y="5004026"/>
              </a:lnTo>
              <a:lnTo>
                <a:pt x="2340979" y="4483165"/>
              </a:lnTo>
              <a:close/>
              <a:moveTo>
                <a:pt x="1247171" y="4483165"/>
              </a:moveTo>
              <a:lnTo>
                <a:pt x="1247171" y="5004026"/>
              </a:lnTo>
              <a:lnTo>
                <a:pt x="1768032" y="5004026"/>
              </a:lnTo>
              <a:lnTo>
                <a:pt x="1768032" y="4483165"/>
              </a:lnTo>
              <a:close/>
              <a:moveTo>
                <a:pt x="674224" y="4483165"/>
              </a:moveTo>
              <a:lnTo>
                <a:pt x="674224" y="5004026"/>
              </a:lnTo>
              <a:lnTo>
                <a:pt x="1195085" y="5004026"/>
              </a:lnTo>
              <a:lnTo>
                <a:pt x="1195085" y="4483165"/>
              </a:lnTo>
              <a:close/>
              <a:moveTo>
                <a:pt x="101277" y="4483165"/>
              </a:moveTo>
              <a:lnTo>
                <a:pt x="101277" y="5004026"/>
              </a:lnTo>
              <a:lnTo>
                <a:pt x="622138" y="5004026"/>
              </a:lnTo>
              <a:lnTo>
                <a:pt x="622138" y="4483165"/>
              </a:lnTo>
              <a:close/>
              <a:moveTo>
                <a:pt x="5257801" y="3858132"/>
              </a:moveTo>
              <a:lnTo>
                <a:pt x="5257801" y="4378993"/>
              </a:lnTo>
              <a:lnTo>
                <a:pt x="5778662" y="4378993"/>
              </a:lnTo>
              <a:lnTo>
                <a:pt x="5778662" y="3858132"/>
              </a:lnTo>
              <a:close/>
              <a:moveTo>
                <a:pt x="4684854" y="3858132"/>
              </a:moveTo>
              <a:lnTo>
                <a:pt x="4684854" y="4378993"/>
              </a:lnTo>
              <a:lnTo>
                <a:pt x="5205715" y="4378993"/>
              </a:lnTo>
              <a:lnTo>
                <a:pt x="5205715" y="3858132"/>
              </a:lnTo>
              <a:close/>
              <a:moveTo>
                <a:pt x="4111906" y="3858132"/>
              </a:moveTo>
              <a:lnTo>
                <a:pt x="4111906" y="4378993"/>
              </a:lnTo>
              <a:lnTo>
                <a:pt x="4632767" y="4378993"/>
              </a:lnTo>
              <a:lnTo>
                <a:pt x="4632767" y="3858132"/>
              </a:lnTo>
              <a:close/>
              <a:moveTo>
                <a:pt x="3538959" y="3858132"/>
              </a:moveTo>
              <a:lnTo>
                <a:pt x="3538959" y="4378993"/>
              </a:lnTo>
              <a:lnTo>
                <a:pt x="4059820" y="4378993"/>
              </a:lnTo>
              <a:lnTo>
                <a:pt x="4059820" y="3858132"/>
              </a:lnTo>
              <a:close/>
              <a:moveTo>
                <a:pt x="2966012" y="3858132"/>
              </a:moveTo>
              <a:lnTo>
                <a:pt x="2966012" y="4378993"/>
              </a:lnTo>
              <a:lnTo>
                <a:pt x="3486873" y="4378993"/>
              </a:lnTo>
              <a:lnTo>
                <a:pt x="3486873" y="3858132"/>
              </a:lnTo>
              <a:close/>
              <a:moveTo>
                <a:pt x="2393065" y="3858132"/>
              </a:moveTo>
              <a:lnTo>
                <a:pt x="2393065" y="4378993"/>
              </a:lnTo>
              <a:lnTo>
                <a:pt x="2913926" y="4378993"/>
              </a:lnTo>
              <a:lnTo>
                <a:pt x="2913926" y="3858132"/>
              </a:lnTo>
              <a:close/>
              <a:moveTo>
                <a:pt x="1820118" y="3858132"/>
              </a:moveTo>
              <a:lnTo>
                <a:pt x="1820118" y="4378993"/>
              </a:lnTo>
              <a:lnTo>
                <a:pt x="2340979" y="4378993"/>
              </a:lnTo>
              <a:lnTo>
                <a:pt x="2340979" y="3858132"/>
              </a:lnTo>
              <a:close/>
              <a:moveTo>
                <a:pt x="1247171" y="3858132"/>
              </a:moveTo>
              <a:lnTo>
                <a:pt x="1247171" y="4378993"/>
              </a:lnTo>
              <a:lnTo>
                <a:pt x="1768032" y="4378993"/>
              </a:lnTo>
              <a:lnTo>
                <a:pt x="1768032" y="3858132"/>
              </a:lnTo>
              <a:close/>
              <a:moveTo>
                <a:pt x="674224" y="3858132"/>
              </a:moveTo>
              <a:lnTo>
                <a:pt x="674224" y="4378993"/>
              </a:lnTo>
              <a:lnTo>
                <a:pt x="1195085" y="4378993"/>
              </a:lnTo>
              <a:lnTo>
                <a:pt x="1195085" y="3858132"/>
              </a:lnTo>
              <a:close/>
              <a:moveTo>
                <a:pt x="101277" y="3858132"/>
              </a:moveTo>
              <a:lnTo>
                <a:pt x="101277" y="4378993"/>
              </a:lnTo>
              <a:lnTo>
                <a:pt x="622138" y="4378993"/>
              </a:lnTo>
              <a:lnTo>
                <a:pt x="622138" y="3858132"/>
              </a:lnTo>
              <a:close/>
              <a:moveTo>
                <a:pt x="5257801" y="3233099"/>
              </a:moveTo>
              <a:lnTo>
                <a:pt x="5257801" y="3753960"/>
              </a:lnTo>
              <a:lnTo>
                <a:pt x="5778662" y="3753960"/>
              </a:lnTo>
              <a:lnTo>
                <a:pt x="5778662" y="3233099"/>
              </a:lnTo>
              <a:close/>
              <a:moveTo>
                <a:pt x="4684854" y="3233099"/>
              </a:moveTo>
              <a:lnTo>
                <a:pt x="4684854" y="3753960"/>
              </a:lnTo>
              <a:lnTo>
                <a:pt x="5205715" y="3753960"/>
              </a:lnTo>
              <a:lnTo>
                <a:pt x="5205715" y="3233099"/>
              </a:lnTo>
              <a:close/>
              <a:moveTo>
                <a:pt x="4111906" y="3233099"/>
              </a:moveTo>
              <a:lnTo>
                <a:pt x="4111906" y="3753960"/>
              </a:lnTo>
              <a:lnTo>
                <a:pt x="4632767" y="3753960"/>
              </a:lnTo>
              <a:lnTo>
                <a:pt x="4632767" y="3233099"/>
              </a:lnTo>
              <a:close/>
              <a:moveTo>
                <a:pt x="3538959" y="3233099"/>
              </a:moveTo>
              <a:lnTo>
                <a:pt x="3538959" y="3753960"/>
              </a:lnTo>
              <a:lnTo>
                <a:pt x="4059820" y="3753960"/>
              </a:lnTo>
              <a:lnTo>
                <a:pt x="4059820" y="3233099"/>
              </a:lnTo>
              <a:close/>
              <a:moveTo>
                <a:pt x="2966012" y="3233099"/>
              </a:moveTo>
              <a:lnTo>
                <a:pt x="2966012" y="3753960"/>
              </a:lnTo>
              <a:lnTo>
                <a:pt x="3486873" y="3753960"/>
              </a:lnTo>
              <a:lnTo>
                <a:pt x="3486873" y="3233099"/>
              </a:lnTo>
              <a:close/>
              <a:moveTo>
                <a:pt x="2393065" y="3233099"/>
              </a:moveTo>
              <a:lnTo>
                <a:pt x="2393065" y="3753960"/>
              </a:lnTo>
              <a:lnTo>
                <a:pt x="2913926" y="3753960"/>
              </a:lnTo>
              <a:lnTo>
                <a:pt x="2913926" y="3233099"/>
              </a:lnTo>
              <a:close/>
              <a:moveTo>
                <a:pt x="1820118" y="3233099"/>
              </a:moveTo>
              <a:lnTo>
                <a:pt x="1820118" y="3753960"/>
              </a:lnTo>
              <a:lnTo>
                <a:pt x="2340979" y="3753960"/>
              </a:lnTo>
              <a:lnTo>
                <a:pt x="2340979" y="3233099"/>
              </a:lnTo>
              <a:close/>
              <a:moveTo>
                <a:pt x="1247171" y="3233099"/>
              </a:moveTo>
              <a:lnTo>
                <a:pt x="1247171" y="3753960"/>
              </a:lnTo>
              <a:lnTo>
                <a:pt x="1768032" y="3753960"/>
              </a:lnTo>
              <a:lnTo>
                <a:pt x="1768032" y="3233099"/>
              </a:lnTo>
              <a:close/>
              <a:moveTo>
                <a:pt x="674224" y="3233099"/>
              </a:moveTo>
              <a:lnTo>
                <a:pt x="674224" y="3753960"/>
              </a:lnTo>
              <a:lnTo>
                <a:pt x="1195085" y="3753960"/>
              </a:lnTo>
              <a:lnTo>
                <a:pt x="1195085" y="3233099"/>
              </a:lnTo>
              <a:close/>
              <a:moveTo>
                <a:pt x="101277" y="3233099"/>
              </a:moveTo>
              <a:lnTo>
                <a:pt x="101277" y="3753960"/>
              </a:lnTo>
              <a:lnTo>
                <a:pt x="622138" y="3753960"/>
              </a:lnTo>
              <a:lnTo>
                <a:pt x="622138" y="3233099"/>
              </a:lnTo>
              <a:close/>
              <a:moveTo>
                <a:pt x="5257801" y="2608070"/>
              </a:moveTo>
              <a:lnTo>
                <a:pt x="5257801" y="3128932"/>
              </a:lnTo>
              <a:lnTo>
                <a:pt x="5778662" y="3128932"/>
              </a:lnTo>
              <a:lnTo>
                <a:pt x="5778662" y="2608070"/>
              </a:lnTo>
              <a:close/>
              <a:moveTo>
                <a:pt x="4684854" y="2608070"/>
              </a:moveTo>
              <a:lnTo>
                <a:pt x="4684854" y="3128932"/>
              </a:lnTo>
              <a:lnTo>
                <a:pt x="5205715" y="3128932"/>
              </a:lnTo>
              <a:lnTo>
                <a:pt x="5205715" y="2608070"/>
              </a:lnTo>
              <a:close/>
              <a:moveTo>
                <a:pt x="4111906" y="2608070"/>
              </a:moveTo>
              <a:lnTo>
                <a:pt x="4111906" y="3128932"/>
              </a:lnTo>
              <a:lnTo>
                <a:pt x="4632767" y="3128932"/>
              </a:lnTo>
              <a:lnTo>
                <a:pt x="4632767" y="2608070"/>
              </a:lnTo>
              <a:close/>
              <a:moveTo>
                <a:pt x="3538959" y="2608070"/>
              </a:moveTo>
              <a:lnTo>
                <a:pt x="3538959" y="3128932"/>
              </a:lnTo>
              <a:lnTo>
                <a:pt x="4059820" y="3128932"/>
              </a:lnTo>
              <a:lnTo>
                <a:pt x="4059820" y="2608070"/>
              </a:lnTo>
              <a:close/>
              <a:moveTo>
                <a:pt x="2966012" y="2608070"/>
              </a:moveTo>
              <a:lnTo>
                <a:pt x="2966012" y="3128932"/>
              </a:lnTo>
              <a:lnTo>
                <a:pt x="3486873" y="3128932"/>
              </a:lnTo>
              <a:lnTo>
                <a:pt x="3486873" y="2608070"/>
              </a:lnTo>
              <a:close/>
              <a:moveTo>
                <a:pt x="2393065" y="2608070"/>
              </a:moveTo>
              <a:lnTo>
                <a:pt x="2393065" y="3128932"/>
              </a:lnTo>
              <a:lnTo>
                <a:pt x="2913926" y="3128932"/>
              </a:lnTo>
              <a:lnTo>
                <a:pt x="2913926" y="2608070"/>
              </a:lnTo>
              <a:close/>
              <a:moveTo>
                <a:pt x="1820118" y="2608070"/>
              </a:moveTo>
              <a:lnTo>
                <a:pt x="1820118" y="3128932"/>
              </a:lnTo>
              <a:lnTo>
                <a:pt x="2340979" y="3128932"/>
              </a:lnTo>
              <a:lnTo>
                <a:pt x="2340979" y="2608070"/>
              </a:lnTo>
              <a:close/>
              <a:moveTo>
                <a:pt x="1247171" y="2608070"/>
              </a:moveTo>
              <a:lnTo>
                <a:pt x="1247171" y="3128932"/>
              </a:lnTo>
              <a:lnTo>
                <a:pt x="1768032" y="3128932"/>
              </a:lnTo>
              <a:lnTo>
                <a:pt x="1768032" y="2608070"/>
              </a:lnTo>
              <a:close/>
              <a:moveTo>
                <a:pt x="674224" y="2608070"/>
              </a:moveTo>
              <a:lnTo>
                <a:pt x="674224" y="3128932"/>
              </a:lnTo>
              <a:lnTo>
                <a:pt x="1195085" y="3128932"/>
              </a:lnTo>
              <a:lnTo>
                <a:pt x="1195085" y="2608070"/>
              </a:lnTo>
              <a:close/>
              <a:moveTo>
                <a:pt x="101277" y="2608070"/>
              </a:moveTo>
              <a:lnTo>
                <a:pt x="101277" y="3128932"/>
              </a:lnTo>
              <a:lnTo>
                <a:pt x="622138" y="3128932"/>
              </a:lnTo>
              <a:lnTo>
                <a:pt x="622138" y="2608070"/>
              </a:lnTo>
              <a:close/>
              <a:moveTo>
                <a:pt x="101277" y="1983037"/>
              </a:moveTo>
              <a:lnTo>
                <a:pt x="101277" y="2503897"/>
              </a:lnTo>
              <a:lnTo>
                <a:pt x="622138" y="2503897"/>
              </a:lnTo>
              <a:lnTo>
                <a:pt x="622138" y="1983037"/>
              </a:lnTo>
              <a:close/>
              <a:moveTo>
                <a:pt x="5257801" y="1983036"/>
              </a:moveTo>
              <a:lnTo>
                <a:pt x="5257801" y="2503897"/>
              </a:lnTo>
              <a:lnTo>
                <a:pt x="5778662" y="2503897"/>
              </a:lnTo>
              <a:lnTo>
                <a:pt x="5778662" y="1983036"/>
              </a:lnTo>
              <a:close/>
              <a:moveTo>
                <a:pt x="4684854" y="1983036"/>
              </a:moveTo>
              <a:lnTo>
                <a:pt x="4684854" y="2503897"/>
              </a:lnTo>
              <a:lnTo>
                <a:pt x="5205715" y="2503897"/>
              </a:lnTo>
              <a:lnTo>
                <a:pt x="5205715" y="1983036"/>
              </a:lnTo>
              <a:close/>
              <a:moveTo>
                <a:pt x="4111906" y="1983036"/>
              </a:moveTo>
              <a:lnTo>
                <a:pt x="4111906" y="2503897"/>
              </a:lnTo>
              <a:lnTo>
                <a:pt x="4632767" y="2503897"/>
              </a:lnTo>
              <a:lnTo>
                <a:pt x="4632767" y="1983036"/>
              </a:lnTo>
              <a:close/>
              <a:moveTo>
                <a:pt x="3538959" y="1983036"/>
              </a:moveTo>
              <a:lnTo>
                <a:pt x="3538959" y="2503897"/>
              </a:lnTo>
              <a:lnTo>
                <a:pt x="4059820" y="2503897"/>
              </a:lnTo>
              <a:lnTo>
                <a:pt x="4059820" y="1983036"/>
              </a:lnTo>
              <a:close/>
              <a:moveTo>
                <a:pt x="2966012" y="1983036"/>
              </a:moveTo>
              <a:lnTo>
                <a:pt x="2966012" y="2503897"/>
              </a:lnTo>
              <a:lnTo>
                <a:pt x="3486873" y="2503897"/>
              </a:lnTo>
              <a:lnTo>
                <a:pt x="3486873" y="1983036"/>
              </a:lnTo>
              <a:close/>
              <a:moveTo>
                <a:pt x="2393065" y="1983036"/>
              </a:moveTo>
              <a:lnTo>
                <a:pt x="2393065" y="2503897"/>
              </a:lnTo>
              <a:lnTo>
                <a:pt x="2913926" y="2503897"/>
              </a:lnTo>
              <a:lnTo>
                <a:pt x="2913926" y="1983036"/>
              </a:lnTo>
              <a:close/>
              <a:moveTo>
                <a:pt x="1820118" y="1983036"/>
              </a:moveTo>
              <a:lnTo>
                <a:pt x="1820118" y="2503897"/>
              </a:lnTo>
              <a:lnTo>
                <a:pt x="2340979" y="2503897"/>
              </a:lnTo>
              <a:lnTo>
                <a:pt x="2340979" y="1983036"/>
              </a:lnTo>
              <a:close/>
              <a:moveTo>
                <a:pt x="1247171" y="1983036"/>
              </a:moveTo>
              <a:lnTo>
                <a:pt x="1247171" y="2503897"/>
              </a:lnTo>
              <a:lnTo>
                <a:pt x="1768032" y="2503897"/>
              </a:lnTo>
              <a:lnTo>
                <a:pt x="1768032" y="1983036"/>
              </a:lnTo>
              <a:close/>
              <a:moveTo>
                <a:pt x="674224" y="1983036"/>
              </a:moveTo>
              <a:lnTo>
                <a:pt x="674224" y="2503897"/>
              </a:lnTo>
              <a:lnTo>
                <a:pt x="1195085" y="2503897"/>
              </a:lnTo>
              <a:lnTo>
                <a:pt x="1195085" y="1983036"/>
              </a:lnTo>
              <a:close/>
              <a:moveTo>
                <a:pt x="5257801" y="1358001"/>
              </a:moveTo>
              <a:lnTo>
                <a:pt x="5257801" y="1878863"/>
              </a:lnTo>
              <a:lnTo>
                <a:pt x="5778662" y="1878863"/>
              </a:lnTo>
              <a:lnTo>
                <a:pt x="5778662" y="1358001"/>
              </a:lnTo>
              <a:close/>
              <a:moveTo>
                <a:pt x="4684854" y="1358001"/>
              </a:moveTo>
              <a:lnTo>
                <a:pt x="4684854" y="1878863"/>
              </a:lnTo>
              <a:lnTo>
                <a:pt x="5205715" y="1878863"/>
              </a:lnTo>
              <a:lnTo>
                <a:pt x="5205715" y="1358001"/>
              </a:lnTo>
              <a:close/>
              <a:moveTo>
                <a:pt x="4111906" y="1358001"/>
              </a:moveTo>
              <a:lnTo>
                <a:pt x="4111906" y="1878863"/>
              </a:lnTo>
              <a:lnTo>
                <a:pt x="4632767" y="1878863"/>
              </a:lnTo>
              <a:lnTo>
                <a:pt x="4632767" y="1358001"/>
              </a:lnTo>
              <a:close/>
              <a:moveTo>
                <a:pt x="3538959" y="1358001"/>
              </a:moveTo>
              <a:lnTo>
                <a:pt x="3538959" y="1878863"/>
              </a:lnTo>
              <a:lnTo>
                <a:pt x="4059820" y="1878863"/>
              </a:lnTo>
              <a:lnTo>
                <a:pt x="4059820" y="1358001"/>
              </a:lnTo>
              <a:close/>
              <a:moveTo>
                <a:pt x="2966012" y="1358001"/>
              </a:moveTo>
              <a:lnTo>
                <a:pt x="2966012" y="1878863"/>
              </a:lnTo>
              <a:lnTo>
                <a:pt x="3486873" y="1878863"/>
              </a:lnTo>
              <a:lnTo>
                <a:pt x="3486873" y="1358001"/>
              </a:lnTo>
              <a:close/>
              <a:moveTo>
                <a:pt x="2393065" y="1358001"/>
              </a:moveTo>
              <a:lnTo>
                <a:pt x="2393065" y="1878864"/>
              </a:lnTo>
              <a:lnTo>
                <a:pt x="2913926" y="1878864"/>
              </a:lnTo>
              <a:lnTo>
                <a:pt x="2913926" y="1358001"/>
              </a:lnTo>
              <a:close/>
              <a:moveTo>
                <a:pt x="1820118" y="1358001"/>
              </a:moveTo>
              <a:lnTo>
                <a:pt x="1820118" y="1878864"/>
              </a:lnTo>
              <a:lnTo>
                <a:pt x="2340979" y="1878864"/>
              </a:lnTo>
              <a:lnTo>
                <a:pt x="2340979" y="1358001"/>
              </a:lnTo>
              <a:close/>
              <a:moveTo>
                <a:pt x="1247171" y="1358001"/>
              </a:moveTo>
              <a:lnTo>
                <a:pt x="1247171" y="1878864"/>
              </a:lnTo>
              <a:lnTo>
                <a:pt x="1768032" y="1878864"/>
              </a:lnTo>
              <a:lnTo>
                <a:pt x="1768032" y="1358001"/>
              </a:lnTo>
              <a:close/>
              <a:moveTo>
                <a:pt x="674224" y="1358001"/>
              </a:moveTo>
              <a:lnTo>
                <a:pt x="674224" y="1878864"/>
              </a:lnTo>
              <a:lnTo>
                <a:pt x="1195085" y="1878864"/>
              </a:lnTo>
              <a:lnTo>
                <a:pt x="1195085" y="1358001"/>
              </a:lnTo>
              <a:close/>
              <a:moveTo>
                <a:pt x="101277" y="1358001"/>
              </a:moveTo>
              <a:lnTo>
                <a:pt x="101277" y="1878864"/>
              </a:lnTo>
              <a:lnTo>
                <a:pt x="622138" y="1878864"/>
              </a:lnTo>
              <a:lnTo>
                <a:pt x="622138" y="1358001"/>
              </a:lnTo>
              <a:close/>
              <a:moveTo>
                <a:pt x="1247171" y="732975"/>
              </a:moveTo>
              <a:lnTo>
                <a:pt x="1247171" y="1253832"/>
              </a:lnTo>
              <a:lnTo>
                <a:pt x="1768032" y="1253832"/>
              </a:lnTo>
              <a:lnTo>
                <a:pt x="1768032" y="732975"/>
              </a:lnTo>
              <a:close/>
              <a:moveTo>
                <a:pt x="674224" y="732975"/>
              </a:moveTo>
              <a:lnTo>
                <a:pt x="674224" y="1253832"/>
              </a:lnTo>
              <a:lnTo>
                <a:pt x="1195085" y="1253832"/>
              </a:lnTo>
              <a:lnTo>
                <a:pt x="1195085" y="732975"/>
              </a:lnTo>
              <a:close/>
              <a:moveTo>
                <a:pt x="101277" y="732975"/>
              </a:moveTo>
              <a:lnTo>
                <a:pt x="101277" y="1253832"/>
              </a:lnTo>
              <a:lnTo>
                <a:pt x="622138" y="1253832"/>
              </a:lnTo>
              <a:lnTo>
                <a:pt x="622138" y="732975"/>
              </a:lnTo>
              <a:close/>
              <a:moveTo>
                <a:pt x="2966012" y="732975"/>
              </a:moveTo>
              <a:lnTo>
                <a:pt x="2966012" y="1253832"/>
              </a:lnTo>
              <a:lnTo>
                <a:pt x="3486873" y="1253832"/>
              </a:lnTo>
              <a:lnTo>
                <a:pt x="3486873" y="732975"/>
              </a:lnTo>
              <a:close/>
              <a:moveTo>
                <a:pt x="2393065" y="732975"/>
              </a:moveTo>
              <a:lnTo>
                <a:pt x="2393065" y="1253832"/>
              </a:lnTo>
              <a:lnTo>
                <a:pt x="2913926" y="1253832"/>
              </a:lnTo>
              <a:lnTo>
                <a:pt x="2913926" y="732975"/>
              </a:lnTo>
              <a:close/>
              <a:moveTo>
                <a:pt x="1820118" y="732975"/>
              </a:moveTo>
              <a:lnTo>
                <a:pt x="1820118" y="1253832"/>
              </a:lnTo>
              <a:lnTo>
                <a:pt x="2340979" y="1253832"/>
              </a:lnTo>
              <a:lnTo>
                <a:pt x="2340979" y="732975"/>
              </a:lnTo>
              <a:close/>
              <a:moveTo>
                <a:pt x="5257801" y="732974"/>
              </a:moveTo>
              <a:lnTo>
                <a:pt x="5257801" y="1253832"/>
              </a:lnTo>
              <a:lnTo>
                <a:pt x="5778662" y="1253832"/>
              </a:lnTo>
              <a:lnTo>
                <a:pt x="5778662" y="732974"/>
              </a:lnTo>
              <a:close/>
              <a:moveTo>
                <a:pt x="4684854" y="732974"/>
              </a:moveTo>
              <a:lnTo>
                <a:pt x="4684854" y="1253832"/>
              </a:lnTo>
              <a:lnTo>
                <a:pt x="5205715" y="1253832"/>
              </a:lnTo>
              <a:lnTo>
                <a:pt x="5205715" y="732974"/>
              </a:lnTo>
              <a:close/>
              <a:moveTo>
                <a:pt x="4111906" y="732974"/>
              </a:moveTo>
              <a:lnTo>
                <a:pt x="4111906" y="1253832"/>
              </a:lnTo>
              <a:lnTo>
                <a:pt x="4632767" y="1253832"/>
              </a:lnTo>
              <a:lnTo>
                <a:pt x="4632767" y="732974"/>
              </a:lnTo>
              <a:close/>
              <a:moveTo>
                <a:pt x="3538959" y="732974"/>
              </a:moveTo>
              <a:lnTo>
                <a:pt x="3538959" y="1253832"/>
              </a:lnTo>
              <a:lnTo>
                <a:pt x="4059820" y="1253832"/>
              </a:lnTo>
              <a:lnTo>
                <a:pt x="4059820" y="732974"/>
              </a:lnTo>
              <a:close/>
              <a:moveTo>
                <a:pt x="1247171" y="107943"/>
              </a:moveTo>
              <a:lnTo>
                <a:pt x="1247171" y="628805"/>
              </a:lnTo>
              <a:lnTo>
                <a:pt x="1768032" y="628805"/>
              </a:lnTo>
              <a:lnTo>
                <a:pt x="1768032" y="107943"/>
              </a:lnTo>
              <a:close/>
              <a:moveTo>
                <a:pt x="674224" y="107943"/>
              </a:moveTo>
              <a:lnTo>
                <a:pt x="674224" y="628805"/>
              </a:lnTo>
              <a:lnTo>
                <a:pt x="1195085" y="628805"/>
              </a:lnTo>
              <a:lnTo>
                <a:pt x="1195085" y="107943"/>
              </a:lnTo>
              <a:close/>
              <a:moveTo>
                <a:pt x="101277" y="107943"/>
              </a:moveTo>
              <a:lnTo>
                <a:pt x="101277" y="628805"/>
              </a:lnTo>
              <a:lnTo>
                <a:pt x="622138" y="628805"/>
              </a:lnTo>
              <a:lnTo>
                <a:pt x="622138" y="107943"/>
              </a:lnTo>
              <a:close/>
              <a:moveTo>
                <a:pt x="2966012" y="107943"/>
              </a:moveTo>
              <a:lnTo>
                <a:pt x="2966012" y="628804"/>
              </a:lnTo>
              <a:lnTo>
                <a:pt x="3486873" y="628804"/>
              </a:lnTo>
              <a:lnTo>
                <a:pt x="3486873" y="107943"/>
              </a:lnTo>
              <a:close/>
              <a:moveTo>
                <a:pt x="2393065" y="107943"/>
              </a:moveTo>
              <a:lnTo>
                <a:pt x="2393065" y="628804"/>
              </a:lnTo>
              <a:lnTo>
                <a:pt x="2913926" y="628804"/>
              </a:lnTo>
              <a:lnTo>
                <a:pt x="2913926" y="107943"/>
              </a:lnTo>
              <a:close/>
              <a:moveTo>
                <a:pt x="1820118" y="107943"/>
              </a:moveTo>
              <a:lnTo>
                <a:pt x="1820118" y="628804"/>
              </a:lnTo>
              <a:lnTo>
                <a:pt x="2340979" y="628804"/>
              </a:lnTo>
              <a:lnTo>
                <a:pt x="2340979" y="107943"/>
              </a:lnTo>
              <a:close/>
              <a:moveTo>
                <a:pt x="5257801" y="107942"/>
              </a:moveTo>
              <a:lnTo>
                <a:pt x="5257801" y="628804"/>
              </a:lnTo>
              <a:lnTo>
                <a:pt x="5778662" y="628804"/>
              </a:lnTo>
              <a:lnTo>
                <a:pt x="5778662" y="107942"/>
              </a:lnTo>
              <a:close/>
              <a:moveTo>
                <a:pt x="4684854" y="107942"/>
              </a:moveTo>
              <a:lnTo>
                <a:pt x="4684854" y="628804"/>
              </a:lnTo>
              <a:lnTo>
                <a:pt x="5205715" y="628804"/>
              </a:lnTo>
              <a:lnTo>
                <a:pt x="5205715" y="107942"/>
              </a:lnTo>
              <a:close/>
              <a:moveTo>
                <a:pt x="4111906" y="107942"/>
              </a:moveTo>
              <a:lnTo>
                <a:pt x="4111906" y="628804"/>
              </a:lnTo>
              <a:lnTo>
                <a:pt x="4632767" y="628804"/>
              </a:lnTo>
              <a:lnTo>
                <a:pt x="4632767" y="107942"/>
              </a:lnTo>
              <a:close/>
              <a:moveTo>
                <a:pt x="3538959" y="107942"/>
              </a:moveTo>
              <a:lnTo>
                <a:pt x="3538959" y="628804"/>
              </a:lnTo>
              <a:lnTo>
                <a:pt x="4059820" y="628804"/>
              </a:lnTo>
              <a:lnTo>
                <a:pt x="4059820" y="107942"/>
              </a:lnTo>
              <a:close/>
              <a:moveTo>
                <a:pt x="0" y="0"/>
              </a:moveTo>
              <a:lnTo>
                <a:pt x="5879939" y="0"/>
              </a:lnTo>
              <a:lnTo>
                <a:pt x="5879939" y="6362035"/>
              </a:lnTo>
              <a:lnTo>
                <a:pt x="0" y="6362035"/>
              </a:lnTo>
              <a:close/>
            </a:path>
          </a:pathLst>
        </a:custGeom>
        <a:solidFill xmlns:a="http://schemas.openxmlformats.org/drawingml/2006/main">
          <a:schemeClr val="bg1"/>
        </a:solidFill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0.01727</cdr:x>
      <cdr:y>0.01208</cdr:y>
    </cdr:from>
    <cdr:to>
      <cdr:x>0.98273</cdr:x>
      <cdr:y>0.98875</cdr:y>
    </cdr:to>
    <cdr:sp macro="" textlink="">
      <cdr:nvSpPr>
        <cdr:cNvPr id="6" name="任意多边形: 形状 5">
          <a:extLst xmlns:a="http://schemas.openxmlformats.org/drawingml/2006/main">
            <a:ext uri="{FF2B5EF4-FFF2-40B4-BE49-F238E27FC236}">
              <a16:creationId xmlns:a16="http://schemas.microsoft.com/office/drawing/2014/main" id="{0A95205B-00E5-4C94-AA4E-24ECA8895200}"/>
            </a:ext>
          </a:extLst>
        </cdr:cNvPr>
        <cdr:cNvSpPr>
          <a:spLocks xmlns:a="http://schemas.openxmlformats.org/drawingml/2006/main" noChangeAspect="1"/>
        </cdr:cNvSpPr>
      </cdr:nvSpPr>
      <cdr:spPr>
        <a:xfrm xmlns:a="http://schemas.openxmlformats.org/drawingml/2006/main">
          <a:off x="60510" y="45287"/>
          <a:ext cx="3382282" cy="3660046"/>
        </a:xfrm>
        <a:custGeom xmlns:a="http://schemas.openxmlformats.org/drawingml/2006/main">
          <a:avLst/>
          <a:gdLst>
            <a:gd name="connsiteX0" fmla="*/ 5257801 w 5879939"/>
            <a:gd name="connsiteY0" fmla="*/ 5733232 h 6362035"/>
            <a:gd name="connsiteX1" fmla="*/ 5257801 w 5879939"/>
            <a:gd name="connsiteY1" fmla="*/ 6254093 h 6362035"/>
            <a:gd name="connsiteX2" fmla="*/ 5778662 w 5879939"/>
            <a:gd name="connsiteY2" fmla="*/ 6254093 h 6362035"/>
            <a:gd name="connsiteX3" fmla="*/ 5778662 w 5879939"/>
            <a:gd name="connsiteY3" fmla="*/ 5733232 h 6362035"/>
            <a:gd name="connsiteX4" fmla="*/ 4684854 w 5879939"/>
            <a:gd name="connsiteY4" fmla="*/ 5733232 h 6362035"/>
            <a:gd name="connsiteX5" fmla="*/ 4684854 w 5879939"/>
            <a:gd name="connsiteY5" fmla="*/ 6254093 h 6362035"/>
            <a:gd name="connsiteX6" fmla="*/ 5205715 w 5879939"/>
            <a:gd name="connsiteY6" fmla="*/ 6254093 h 6362035"/>
            <a:gd name="connsiteX7" fmla="*/ 5205715 w 5879939"/>
            <a:gd name="connsiteY7" fmla="*/ 5733232 h 6362035"/>
            <a:gd name="connsiteX8" fmla="*/ 4111906 w 5879939"/>
            <a:gd name="connsiteY8" fmla="*/ 5733232 h 6362035"/>
            <a:gd name="connsiteX9" fmla="*/ 4111906 w 5879939"/>
            <a:gd name="connsiteY9" fmla="*/ 6254093 h 6362035"/>
            <a:gd name="connsiteX10" fmla="*/ 4632767 w 5879939"/>
            <a:gd name="connsiteY10" fmla="*/ 6254093 h 6362035"/>
            <a:gd name="connsiteX11" fmla="*/ 4632767 w 5879939"/>
            <a:gd name="connsiteY11" fmla="*/ 5733232 h 6362035"/>
            <a:gd name="connsiteX12" fmla="*/ 3538959 w 5879939"/>
            <a:gd name="connsiteY12" fmla="*/ 5733232 h 6362035"/>
            <a:gd name="connsiteX13" fmla="*/ 3538959 w 5879939"/>
            <a:gd name="connsiteY13" fmla="*/ 6254093 h 6362035"/>
            <a:gd name="connsiteX14" fmla="*/ 4059820 w 5879939"/>
            <a:gd name="connsiteY14" fmla="*/ 6254093 h 6362035"/>
            <a:gd name="connsiteX15" fmla="*/ 4059820 w 5879939"/>
            <a:gd name="connsiteY15" fmla="*/ 5733232 h 6362035"/>
            <a:gd name="connsiteX16" fmla="*/ 2966012 w 5879939"/>
            <a:gd name="connsiteY16" fmla="*/ 5733232 h 6362035"/>
            <a:gd name="connsiteX17" fmla="*/ 2966012 w 5879939"/>
            <a:gd name="connsiteY17" fmla="*/ 6254093 h 6362035"/>
            <a:gd name="connsiteX18" fmla="*/ 3486873 w 5879939"/>
            <a:gd name="connsiteY18" fmla="*/ 6254093 h 6362035"/>
            <a:gd name="connsiteX19" fmla="*/ 3486873 w 5879939"/>
            <a:gd name="connsiteY19" fmla="*/ 5733232 h 6362035"/>
            <a:gd name="connsiteX20" fmla="*/ 2393065 w 5879939"/>
            <a:gd name="connsiteY20" fmla="*/ 5733232 h 6362035"/>
            <a:gd name="connsiteX21" fmla="*/ 2393065 w 5879939"/>
            <a:gd name="connsiteY21" fmla="*/ 6254093 h 6362035"/>
            <a:gd name="connsiteX22" fmla="*/ 2913926 w 5879939"/>
            <a:gd name="connsiteY22" fmla="*/ 6254093 h 6362035"/>
            <a:gd name="connsiteX23" fmla="*/ 2913926 w 5879939"/>
            <a:gd name="connsiteY23" fmla="*/ 5733232 h 6362035"/>
            <a:gd name="connsiteX24" fmla="*/ 1820118 w 5879939"/>
            <a:gd name="connsiteY24" fmla="*/ 5733232 h 6362035"/>
            <a:gd name="connsiteX25" fmla="*/ 1820118 w 5879939"/>
            <a:gd name="connsiteY25" fmla="*/ 6254093 h 6362035"/>
            <a:gd name="connsiteX26" fmla="*/ 2340979 w 5879939"/>
            <a:gd name="connsiteY26" fmla="*/ 6254093 h 6362035"/>
            <a:gd name="connsiteX27" fmla="*/ 2340979 w 5879939"/>
            <a:gd name="connsiteY27" fmla="*/ 5733232 h 6362035"/>
            <a:gd name="connsiteX28" fmla="*/ 1247171 w 5879939"/>
            <a:gd name="connsiteY28" fmla="*/ 5733232 h 6362035"/>
            <a:gd name="connsiteX29" fmla="*/ 1247171 w 5879939"/>
            <a:gd name="connsiteY29" fmla="*/ 6254093 h 6362035"/>
            <a:gd name="connsiteX30" fmla="*/ 1768032 w 5879939"/>
            <a:gd name="connsiteY30" fmla="*/ 6254093 h 6362035"/>
            <a:gd name="connsiteX31" fmla="*/ 1768032 w 5879939"/>
            <a:gd name="connsiteY31" fmla="*/ 5733232 h 6362035"/>
            <a:gd name="connsiteX32" fmla="*/ 674224 w 5879939"/>
            <a:gd name="connsiteY32" fmla="*/ 5733232 h 6362035"/>
            <a:gd name="connsiteX33" fmla="*/ 674224 w 5879939"/>
            <a:gd name="connsiteY33" fmla="*/ 6254093 h 6362035"/>
            <a:gd name="connsiteX34" fmla="*/ 1195085 w 5879939"/>
            <a:gd name="connsiteY34" fmla="*/ 6254093 h 6362035"/>
            <a:gd name="connsiteX35" fmla="*/ 1195085 w 5879939"/>
            <a:gd name="connsiteY35" fmla="*/ 5733232 h 6362035"/>
            <a:gd name="connsiteX36" fmla="*/ 101277 w 5879939"/>
            <a:gd name="connsiteY36" fmla="*/ 5733232 h 6362035"/>
            <a:gd name="connsiteX37" fmla="*/ 101277 w 5879939"/>
            <a:gd name="connsiteY37" fmla="*/ 6254093 h 6362035"/>
            <a:gd name="connsiteX38" fmla="*/ 622138 w 5879939"/>
            <a:gd name="connsiteY38" fmla="*/ 6254093 h 6362035"/>
            <a:gd name="connsiteX39" fmla="*/ 622138 w 5879939"/>
            <a:gd name="connsiteY39" fmla="*/ 5733232 h 6362035"/>
            <a:gd name="connsiteX40" fmla="*/ 5257801 w 5879939"/>
            <a:gd name="connsiteY40" fmla="*/ 5108198 h 6362035"/>
            <a:gd name="connsiteX41" fmla="*/ 5257801 w 5879939"/>
            <a:gd name="connsiteY41" fmla="*/ 5629059 h 6362035"/>
            <a:gd name="connsiteX42" fmla="*/ 5778662 w 5879939"/>
            <a:gd name="connsiteY42" fmla="*/ 5629059 h 6362035"/>
            <a:gd name="connsiteX43" fmla="*/ 5778662 w 5879939"/>
            <a:gd name="connsiteY43" fmla="*/ 5108198 h 6362035"/>
            <a:gd name="connsiteX44" fmla="*/ 4684854 w 5879939"/>
            <a:gd name="connsiteY44" fmla="*/ 5108198 h 6362035"/>
            <a:gd name="connsiteX45" fmla="*/ 4684854 w 5879939"/>
            <a:gd name="connsiteY45" fmla="*/ 5629059 h 6362035"/>
            <a:gd name="connsiteX46" fmla="*/ 5205715 w 5879939"/>
            <a:gd name="connsiteY46" fmla="*/ 5629059 h 6362035"/>
            <a:gd name="connsiteX47" fmla="*/ 5205715 w 5879939"/>
            <a:gd name="connsiteY47" fmla="*/ 5108198 h 6362035"/>
            <a:gd name="connsiteX48" fmla="*/ 4111906 w 5879939"/>
            <a:gd name="connsiteY48" fmla="*/ 5108198 h 6362035"/>
            <a:gd name="connsiteX49" fmla="*/ 4111906 w 5879939"/>
            <a:gd name="connsiteY49" fmla="*/ 5629059 h 6362035"/>
            <a:gd name="connsiteX50" fmla="*/ 4632767 w 5879939"/>
            <a:gd name="connsiteY50" fmla="*/ 5629059 h 6362035"/>
            <a:gd name="connsiteX51" fmla="*/ 4632767 w 5879939"/>
            <a:gd name="connsiteY51" fmla="*/ 5108198 h 6362035"/>
            <a:gd name="connsiteX52" fmla="*/ 3538959 w 5879939"/>
            <a:gd name="connsiteY52" fmla="*/ 5108198 h 6362035"/>
            <a:gd name="connsiteX53" fmla="*/ 3538959 w 5879939"/>
            <a:gd name="connsiteY53" fmla="*/ 5629059 h 6362035"/>
            <a:gd name="connsiteX54" fmla="*/ 4059820 w 5879939"/>
            <a:gd name="connsiteY54" fmla="*/ 5629059 h 6362035"/>
            <a:gd name="connsiteX55" fmla="*/ 4059820 w 5879939"/>
            <a:gd name="connsiteY55" fmla="*/ 5108198 h 6362035"/>
            <a:gd name="connsiteX56" fmla="*/ 2966012 w 5879939"/>
            <a:gd name="connsiteY56" fmla="*/ 5108198 h 6362035"/>
            <a:gd name="connsiteX57" fmla="*/ 2966012 w 5879939"/>
            <a:gd name="connsiteY57" fmla="*/ 5629059 h 6362035"/>
            <a:gd name="connsiteX58" fmla="*/ 3486873 w 5879939"/>
            <a:gd name="connsiteY58" fmla="*/ 5629059 h 6362035"/>
            <a:gd name="connsiteX59" fmla="*/ 3486873 w 5879939"/>
            <a:gd name="connsiteY59" fmla="*/ 5108198 h 6362035"/>
            <a:gd name="connsiteX60" fmla="*/ 2393065 w 5879939"/>
            <a:gd name="connsiteY60" fmla="*/ 5108198 h 6362035"/>
            <a:gd name="connsiteX61" fmla="*/ 2393065 w 5879939"/>
            <a:gd name="connsiteY61" fmla="*/ 5629059 h 6362035"/>
            <a:gd name="connsiteX62" fmla="*/ 2913926 w 5879939"/>
            <a:gd name="connsiteY62" fmla="*/ 5629059 h 6362035"/>
            <a:gd name="connsiteX63" fmla="*/ 2913926 w 5879939"/>
            <a:gd name="connsiteY63" fmla="*/ 5108198 h 6362035"/>
            <a:gd name="connsiteX64" fmla="*/ 1820118 w 5879939"/>
            <a:gd name="connsiteY64" fmla="*/ 5108198 h 6362035"/>
            <a:gd name="connsiteX65" fmla="*/ 1820118 w 5879939"/>
            <a:gd name="connsiteY65" fmla="*/ 5629059 h 6362035"/>
            <a:gd name="connsiteX66" fmla="*/ 2340979 w 5879939"/>
            <a:gd name="connsiteY66" fmla="*/ 5629059 h 6362035"/>
            <a:gd name="connsiteX67" fmla="*/ 2340979 w 5879939"/>
            <a:gd name="connsiteY67" fmla="*/ 5108198 h 6362035"/>
            <a:gd name="connsiteX68" fmla="*/ 1247171 w 5879939"/>
            <a:gd name="connsiteY68" fmla="*/ 5108198 h 6362035"/>
            <a:gd name="connsiteX69" fmla="*/ 1247171 w 5879939"/>
            <a:gd name="connsiteY69" fmla="*/ 5629059 h 6362035"/>
            <a:gd name="connsiteX70" fmla="*/ 1768032 w 5879939"/>
            <a:gd name="connsiteY70" fmla="*/ 5629059 h 6362035"/>
            <a:gd name="connsiteX71" fmla="*/ 1768032 w 5879939"/>
            <a:gd name="connsiteY71" fmla="*/ 5108198 h 6362035"/>
            <a:gd name="connsiteX72" fmla="*/ 674224 w 5879939"/>
            <a:gd name="connsiteY72" fmla="*/ 5108198 h 6362035"/>
            <a:gd name="connsiteX73" fmla="*/ 674224 w 5879939"/>
            <a:gd name="connsiteY73" fmla="*/ 5629059 h 6362035"/>
            <a:gd name="connsiteX74" fmla="*/ 1195085 w 5879939"/>
            <a:gd name="connsiteY74" fmla="*/ 5629059 h 6362035"/>
            <a:gd name="connsiteX75" fmla="*/ 1195085 w 5879939"/>
            <a:gd name="connsiteY75" fmla="*/ 5108198 h 6362035"/>
            <a:gd name="connsiteX76" fmla="*/ 101277 w 5879939"/>
            <a:gd name="connsiteY76" fmla="*/ 5108198 h 6362035"/>
            <a:gd name="connsiteX77" fmla="*/ 101277 w 5879939"/>
            <a:gd name="connsiteY77" fmla="*/ 5629059 h 6362035"/>
            <a:gd name="connsiteX78" fmla="*/ 622138 w 5879939"/>
            <a:gd name="connsiteY78" fmla="*/ 5629059 h 6362035"/>
            <a:gd name="connsiteX79" fmla="*/ 622138 w 5879939"/>
            <a:gd name="connsiteY79" fmla="*/ 5108198 h 6362035"/>
            <a:gd name="connsiteX80" fmla="*/ 5257801 w 5879939"/>
            <a:gd name="connsiteY80" fmla="*/ 4483165 h 6362035"/>
            <a:gd name="connsiteX81" fmla="*/ 5257801 w 5879939"/>
            <a:gd name="connsiteY81" fmla="*/ 5004026 h 6362035"/>
            <a:gd name="connsiteX82" fmla="*/ 5778662 w 5879939"/>
            <a:gd name="connsiteY82" fmla="*/ 5004026 h 6362035"/>
            <a:gd name="connsiteX83" fmla="*/ 5778662 w 5879939"/>
            <a:gd name="connsiteY83" fmla="*/ 4483165 h 6362035"/>
            <a:gd name="connsiteX84" fmla="*/ 4684854 w 5879939"/>
            <a:gd name="connsiteY84" fmla="*/ 4483165 h 6362035"/>
            <a:gd name="connsiteX85" fmla="*/ 4684854 w 5879939"/>
            <a:gd name="connsiteY85" fmla="*/ 5004026 h 6362035"/>
            <a:gd name="connsiteX86" fmla="*/ 5205715 w 5879939"/>
            <a:gd name="connsiteY86" fmla="*/ 5004026 h 6362035"/>
            <a:gd name="connsiteX87" fmla="*/ 5205715 w 5879939"/>
            <a:gd name="connsiteY87" fmla="*/ 4483165 h 6362035"/>
            <a:gd name="connsiteX88" fmla="*/ 4111906 w 5879939"/>
            <a:gd name="connsiteY88" fmla="*/ 4483165 h 6362035"/>
            <a:gd name="connsiteX89" fmla="*/ 4111906 w 5879939"/>
            <a:gd name="connsiteY89" fmla="*/ 5004026 h 6362035"/>
            <a:gd name="connsiteX90" fmla="*/ 4632767 w 5879939"/>
            <a:gd name="connsiteY90" fmla="*/ 5004026 h 6362035"/>
            <a:gd name="connsiteX91" fmla="*/ 4632767 w 5879939"/>
            <a:gd name="connsiteY91" fmla="*/ 4483165 h 6362035"/>
            <a:gd name="connsiteX92" fmla="*/ 3538959 w 5879939"/>
            <a:gd name="connsiteY92" fmla="*/ 4483165 h 6362035"/>
            <a:gd name="connsiteX93" fmla="*/ 3538959 w 5879939"/>
            <a:gd name="connsiteY93" fmla="*/ 5004026 h 6362035"/>
            <a:gd name="connsiteX94" fmla="*/ 4059820 w 5879939"/>
            <a:gd name="connsiteY94" fmla="*/ 5004026 h 6362035"/>
            <a:gd name="connsiteX95" fmla="*/ 4059820 w 5879939"/>
            <a:gd name="connsiteY95" fmla="*/ 4483165 h 6362035"/>
            <a:gd name="connsiteX96" fmla="*/ 2966012 w 5879939"/>
            <a:gd name="connsiteY96" fmla="*/ 4483165 h 6362035"/>
            <a:gd name="connsiteX97" fmla="*/ 2966012 w 5879939"/>
            <a:gd name="connsiteY97" fmla="*/ 5004026 h 6362035"/>
            <a:gd name="connsiteX98" fmla="*/ 3486873 w 5879939"/>
            <a:gd name="connsiteY98" fmla="*/ 5004026 h 6362035"/>
            <a:gd name="connsiteX99" fmla="*/ 3486873 w 5879939"/>
            <a:gd name="connsiteY99" fmla="*/ 4483165 h 6362035"/>
            <a:gd name="connsiteX100" fmla="*/ 2393065 w 5879939"/>
            <a:gd name="connsiteY100" fmla="*/ 4483165 h 6362035"/>
            <a:gd name="connsiteX101" fmla="*/ 2393065 w 5879939"/>
            <a:gd name="connsiteY101" fmla="*/ 5004026 h 6362035"/>
            <a:gd name="connsiteX102" fmla="*/ 2913926 w 5879939"/>
            <a:gd name="connsiteY102" fmla="*/ 5004026 h 6362035"/>
            <a:gd name="connsiteX103" fmla="*/ 2913926 w 5879939"/>
            <a:gd name="connsiteY103" fmla="*/ 4483165 h 6362035"/>
            <a:gd name="connsiteX104" fmla="*/ 1820118 w 5879939"/>
            <a:gd name="connsiteY104" fmla="*/ 4483165 h 6362035"/>
            <a:gd name="connsiteX105" fmla="*/ 1820118 w 5879939"/>
            <a:gd name="connsiteY105" fmla="*/ 5004026 h 6362035"/>
            <a:gd name="connsiteX106" fmla="*/ 2340979 w 5879939"/>
            <a:gd name="connsiteY106" fmla="*/ 5004026 h 6362035"/>
            <a:gd name="connsiteX107" fmla="*/ 2340979 w 5879939"/>
            <a:gd name="connsiteY107" fmla="*/ 4483165 h 6362035"/>
            <a:gd name="connsiteX108" fmla="*/ 1247171 w 5879939"/>
            <a:gd name="connsiteY108" fmla="*/ 4483165 h 6362035"/>
            <a:gd name="connsiteX109" fmla="*/ 1247171 w 5879939"/>
            <a:gd name="connsiteY109" fmla="*/ 5004026 h 6362035"/>
            <a:gd name="connsiteX110" fmla="*/ 1768032 w 5879939"/>
            <a:gd name="connsiteY110" fmla="*/ 5004026 h 6362035"/>
            <a:gd name="connsiteX111" fmla="*/ 1768032 w 5879939"/>
            <a:gd name="connsiteY111" fmla="*/ 4483165 h 6362035"/>
            <a:gd name="connsiteX112" fmla="*/ 674224 w 5879939"/>
            <a:gd name="connsiteY112" fmla="*/ 4483165 h 6362035"/>
            <a:gd name="connsiteX113" fmla="*/ 674224 w 5879939"/>
            <a:gd name="connsiteY113" fmla="*/ 5004026 h 6362035"/>
            <a:gd name="connsiteX114" fmla="*/ 1195085 w 5879939"/>
            <a:gd name="connsiteY114" fmla="*/ 5004026 h 6362035"/>
            <a:gd name="connsiteX115" fmla="*/ 1195085 w 5879939"/>
            <a:gd name="connsiteY115" fmla="*/ 4483165 h 6362035"/>
            <a:gd name="connsiteX116" fmla="*/ 101277 w 5879939"/>
            <a:gd name="connsiteY116" fmla="*/ 4483165 h 6362035"/>
            <a:gd name="connsiteX117" fmla="*/ 101277 w 5879939"/>
            <a:gd name="connsiteY117" fmla="*/ 5004026 h 6362035"/>
            <a:gd name="connsiteX118" fmla="*/ 622138 w 5879939"/>
            <a:gd name="connsiteY118" fmla="*/ 5004026 h 6362035"/>
            <a:gd name="connsiteX119" fmla="*/ 622138 w 5879939"/>
            <a:gd name="connsiteY119" fmla="*/ 4483165 h 6362035"/>
            <a:gd name="connsiteX120" fmla="*/ 5257801 w 5879939"/>
            <a:gd name="connsiteY120" fmla="*/ 3858132 h 6362035"/>
            <a:gd name="connsiteX121" fmla="*/ 5257801 w 5879939"/>
            <a:gd name="connsiteY121" fmla="*/ 4378993 h 6362035"/>
            <a:gd name="connsiteX122" fmla="*/ 5778662 w 5879939"/>
            <a:gd name="connsiteY122" fmla="*/ 4378993 h 6362035"/>
            <a:gd name="connsiteX123" fmla="*/ 5778662 w 5879939"/>
            <a:gd name="connsiteY123" fmla="*/ 3858132 h 6362035"/>
            <a:gd name="connsiteX124" fmla="*/ 4684854 w 5879939"/>
            <a:gd name="connsiteY124" fmla="*/ 3858132 h 6362035"/>
            <a:gd name="connsiteX125" fmla="*/ 4684854 w 5879939"/>
            <a:gd name="connsiteY125" fmla="*/ 4378993 h 6362035"/>
            <a:gd name="connsiteX126" fmla="*/ 5205715 w 5879939"/>
            <a:gd name="connsiteY126" fmla="*/ 4378993 h 6362035"/>
            <a:gd name="connsiteX127" fmla="*/ 5205715 w 5879939"/>
            <a:gd name="connsiteY127" fmla="*/ 3858132 h 6362035"/>
            <a:gd name="connsiteX128" fmla="*/ 4111906 w 5879939"/>
            <a:gd name="connsiteY128" fmla="*/ 3858132 h 6362035"/>
            <a:gd name="connsiteX129" fmla="*/ 4111906 w 5879939"/>
            <a:gd name="connsiteY129" fmla="*/ 4378993 h 6362035"/>
            <a:gd name="connsiteX130" fmla="*/ 4632767 w 5879939"/>
            <a:gd name="connsiteY130" fmla="*/ 4378993 h 6362035"/>
            <a:gd name="connsiteX131" fmla="*/ 4632767 w 5879939"/>
            <a:gd name="connsiteY131" fmla="*/ 3858132 h 6362035"/>
            <a:gd name="connsiteX132" fmla="*/ 3538959 w 5879939"/>
            <a:gd name="connsiteY132" fmla="*/ 3858132 h 6362035"/>
            <a:gd name="connsiteX133" fmla="*/ 3538959 w 5879939"/>
            <a:gd name="connsiteY133" fmla="*/ 4378993 h 6362035"/>
            <a:gd name="connsiteX134" fmla="*/ 4059820 w 5879939"/>
            <a:gd name="connsiteY134" fmla="*/ 4378993 h 6362035"/>
            <a:gd name="connsiteX135" fmla="*/ 4059820 w 5879939"/>
            <a:gd name="connsiteY135" fmla="*/ 3858132 h 6362035"/>
            <a:gd name="connsiteX136" fmla="*/ 2966012 w 5879939"/>
            <a:gd name="connsiteY136" fmla="*/ 3858132 h 6362035"/>
            <a:gd name="connsiteX137" fmla="*/ 2966012 w 5879939"/>
            <a:gd name="connsiteY137" fmla="*/ 4378993 h 6362035"/>
            <a:gd name="connsiteX138" fmla="*/ 3486873 w 5879939"/>
            <a:gd name="connsiteY138" fmla="*/ 4378993 h 6362035"/>
            <a:gd name="connsiteX139" fmla="*/ 3486873 w 5879939"/>
            <a:gd name="connsiteY139" fmla="*/ 3858132 h 6362035"/>
            <a:gd name="connsiteX140" fmla="*/ 2393065 w 5879939"/>
            <a:gd name="connsiteY140" fmla="*/ 3858132 h 6362035"/>
            <a:gd name="connsiteX141" fmla="*/ 2393065 w 5879939"/>
            <a:gd name="connsiteY141" fmla="*/ 4378993 h 6362035"/>
            <a:gd name="connsiteX142" fmla="*/ 2913926 w 5879939"/>
            <a:gd name="connsiteY142" fmla="*/ 4378993 h 6362035"/>
            <a:gd name="connsiteX143" fmla="*/ 2913926 w 5879939"/>
            <a:gd name="connsiteY143" fmla="*/ 3858132 h 6362035"/>
            <a:gd name="connsiteX144" fmla="*/ 1820118 w 5879939"/>
            <a:gd name="connsiteY144" fmla="*/ 3858132 h 6362035"/>
            <a:gd name="connsiteX145" fmla="*/ 1820118 w 5879939"/>
            <a:gd name="connsiteY145" fmla="*/ 4378993 h 6362035"/>
            <a:gd name="connsiteX146" fmla="*/ 2340979 w 5879939"/>
            <a:gd name="connsiteY146" fmla="*/ 4378993 h 6362035"/>
            <a:gd name="connsiteX147" fmla="*/ 2340979 w 5879939"/>
            <a:gd name="connsiteY147" fmla="*/ 3858132 h 6362035"/>
            <a:gd name="connsiteX148" fmla="*/ 1247171 w 5879939"/>
            <a:gd name="connsiteY148" fmla="*/ 3858132 h 6362035"/>
            <a:gd name="connsiteX149" fmla="*/ 1247171 w 5879939"/>
            <a:gd name="connsiteY149" fmla="*/ 4378993 h 6362035"/>
            <a:gd name="connsiteX150" fmla="*/ 1768032 w 5879939"/>
            <a:gd name="connsiteY150" fmla="*/ 4378993 h 6362035"/>
            <a:gd name="connsiteX151" fmla="*/ 1768032 w 5879939"/>
            <a:gd name="connsiteY151" fmla="*/ 3858132 h 6362035"/>
            <a:gd name="connsiteX152" fmla="*/ 674224 w 5879939"/>
            <a:gd name="connsiteY152" fmla="*/ 3858132 h 6362035"/>
            <a:gd name="connsiteX153" fmla="*/ 674224 w 5879939"/>
            <a:gd name="connsiteY153" fmla="*/ 4378993 h 6362035"/>
            <a:gd name="connsiteX154" fmla="*/ 1195085 w 5879939"/>
            <a:gd name="connsiteY154" fmla="*/ 4378993 h 6362035"/>
            <a:gd name="connsiteX155" fmla="*/ 1195085 w 5879939"/>
            <a:gd name="connsiteY155" fmla="*/ 3858132 h 6362035"/>
            <a:gd name="connsiteX156" fmla="*/ 101277 w 5879939"/>
            <a:gd name="connsiteY156" fmla="*/ 3858132 h 6362035"/>
            <a:gd name="connsiteX157" fmla="*/ 101277 w 5879939"/>
            <a:gd name="connsiteY157" fmla="*/ 4378993 h 6362035"/>
            <a:gd name="connsiteX158" fmla="*/ 622138 w 5879939"/>
            <a:gd name="connsiteY158" fmla="*/ 4378993 h 6362035"/>
            <a:gd name="connsiteX159" fmla="*/ 622138 w 5879939"/>
            <a:gd name="connsiteY159" fmla="*/ 3858132 h 6362035"/>
            <a:gd name="connsiteX160" fmla="*/ 5257801 w 5879939"/>
            <a:gd name="connsiteY160" fmla="*/ 3233099 h 6362035"/>
            <a:gd name="connsiteX161" fmla="*/ 5257801 w 5879939"/>
            <a:gd name="connsiteY161" fmla="*/ 3753960 h 6362035"/>
            <a:gd name="connsiteX162" fmla="*/ 5778662 w 5879939"/>
            <a:gd name="connsiteY162" fmla="*/ 3753960 h 6362035"/>
            <a:gd name="connsiteX163" fmla="*/ 5778662 w 5879939"/>
            <a:gd name="connsiteY163" fmla="*/ 3233099 h 6362035"/>
            <a:gd name="connsiteX164" fmla="*/ 4684854 w 5879939"/>
            <a:gd name="connsiteY164" fmla="*/ 3233099 h 6362035"/>
            <a:gd name="connsiteX165" fmla="*/ 4684854 w 5879939"/>
            <a:gd name="connsiteY165" fmla="*/ 3753960 h 6362035"/>
            <a:gd name="connsiteX166" fmla="*/ 5205715 w 5879939"/>
            <a:gd name="connsiteY166" fmla="*/ 3753960 h 6362035"/>
            <a:gd name="connsiteX167" fmla="*/ 5205715 w 5879939"/>
            <a:gd name="connsiteY167" fmla="*/ 3233099 h 6362035"/>
            <a:gd name="connsiteX168" fmla="*/ 4111906 w 5879939"/>
            <a:gd name="connsiteY168" fmla="*/ 3233099 h 6362035"/>
            <a:gd name="connsiteX169" fmla="*/ 4111906 w 5879939"/>
            <a:gd name="connsiteY169" fmla="*/ 3753960 h 6362035"/>
            <a:gd name="connsiteX170" fmla="*/ 4632767 w 5879939"/>
            <a:gd name="connsiteY170" fmla="*/ 3753960 h 6362035"/>
            <a:gd name="connsiteX171" fmla="*/ 4632767 w 5879939"/>
            <a:gd name="connsiteY171" fmla="*/ 3233099 h 6362035"/>
            <a:gd name="connsiteX172" fmla="*/ 3538959 w 5879939"/>
            <a:gd name="connsiteY172" fmla="*/ 3233099 h 6362035"/>
            <a:gd name="connsiteX173" fmla="*/ 3538959 w 5879939"/>
            <a:gd name="connsiteY173" fmla="*/ 3753960 h 6362035"/>
            <a:gd name="connsiteX174" fmla="*/ 4059820 w 5879939"/>
            <a:gd name="connsiteY174" fmla="*/ 3753960 h 6362035"/>
            <a:gd name="connsiteX175" fmla="*/ 4059820 w 5879939"/>
            <a:gd name="connsiteY175" fmla="*/ 3233099 h 6362035"/>
            <a:gd name="connsiteX176" fmla="*/ 2966012 w 5879939"/>
            <a:gd name="connsiteY176" fmla="*/ 3233099 h 6362035"/>
            <a:gd name="connsiteX177" fmla="*/ 2966012 w 5879939"/>
            <a:gd name="connsiteY177" fmla="*/ 3753960 h 6362035"/>
            <a:gd name="connsiteX178" fmla="*/ 3486873 w 5879939"/>
            <a:gd name="connsiteY178" fmla="*/ 3753960 h 6362035"/>
            <a:gd name="connsiteX179" fmla="*/ 3486873 w 5879939"/>
            <a:gd name="connsiteY179" fmla="*/ 3233099 h 6362035"/>
            <a:gd name="connsiteX180" fmla="*/ 2393065 w 5879939"/>
            <a:gd name="connsiteY180" fmla="*/ 3233099 h 6362035"/>
            <a:gd name="connsiteX181" fmla="*/ 2393065 w 5879939"/>
            <a:gd name="connsiteY181" fmla="*/ 3753960 h 6362035"/>
            <a:gd name="connsiteX182" fmla="*/ 2913926 w 5879939"/>
            <a:gd name="connsiteY182" fmla="*/ 3753960 h 6362035"/>
            <a:gd name="connsiteX183" fmla="*/ 2913926 w 5879939"/>
            <a:gd name="connsiteY183" fmla="*/ 3233099 h 6362035"/>
            <a:gd name="connsiteX184" fmla="*/ 1820118 w 5879939"/>
            <a:gd name="connsiteY184" fmla="*/ 3233099 h 6362035"/>
            <a:gd name="connsiteX185" fmla="*/ 1820118 w 5879939"/>
            <a:gd name="connsiteY185" fmla="*/ 3753960 h 6362035"/>
            <a:gd name="connsiteX186" fmla="*/ 2340979 w 5879939"/>
            <a:gd name="connsiteY186" fmla="*/ 3753960 h 6362035"/>
            <a:gd name="connsiteX187" fmla="*/ 2340979 w 5879939"/>
            <a:gd name="connsiteY187" fmla="*/ 3233099 h 6362035"/>
            <a:gd name="connsiteX188" fmla="*/ 1247171 w 5879939"/>
            <a:gd name="connsiteY188" fmla="*/ 3233099 h 6362035"/>
            <a:gd name="connsiteX189" fmla="*/ 1247171 w 5879939"/>
            <a:gd name="connsiteY189" fmla="*/ 3753960 h 6362035"/>
            <a:gd name="connsiteX190" fmla="*/ 1768032 w 5879939"/>
            <a:gd name="connsiteY190" fmla="*/ 3753960 h 6362035"/>
            <a:gd name="connsiteX191" fmla="*/ 1768032 w 5879939"/>
            <a:gd name="connsiteY191" fmla="*/ 3233099 h 6362035"/>
            <a:gd name="connsiteX192" fmla="*/ 674224 w 5879939"/>
            <a:gd name="connsiteY192" fmla="*/ 3233099 h 6362035"/>
            <a:gd name="connsiteX193" fmla="*/ 674224 w 5879939"/>
            <a:gd name="connsiteY193" fmla="*/ 3753960 h 6362035"/>
            <a:gd name="connsiteX194" fmla="*/ 1195085 w 5879939"/>
            <a:gd name="connsiteY194" fmla="*/ 3753960 h 6362035"/>
            <a:gd name="connsiteX195" fmla="*/ 1195085 w 5879939"/>
            <a:gd name="connsiteY195" fmla="*/ 3233099 h 6362035"/>
            <a:gd name="connsiteX196" fmla="*/ 101277 w 5879939"/>
            <a:gd name="connsiteY196" fmla="*/ 3233099 h 6362035"/>
            <a:gd name="connsiteX197" fmla="*/ 101277 w 5879939"/>
            <a:gd name="connsiteY197" fmla="*/ 3753960 h 6362035"/>
            <a:gd name="connsiteX198" fmla="*/ 622138 w 5879939"/>
            <a:gd name="connsiteY198" fmla="*/ 3753960 h 6362035"/>
            <a:gd name="connsiteX199" fmla="*/ 622138 w 5879939"/>
            <a:gd name="connsiteY199" fmla="*/ 3233099 h 6362035"/>
            <a:gd name="connsiteX200" fmla="*/ 5257801 w 5879939"/>
            <a:gd name="connsiteY200" fmla="*/ 2608070 h 6362035"/>
            <a:gd name="connsiteX201" fmla="*/ 5257801 w 5879939"/>
            <a:gd name="connsiteY201" fmla="*/ 3128932 h 6362035"/>
            <a:gd name="connsiteX202" fmla="*/ 5778662 w 5879939"/>
            <a:gd name="connsiteY202" fmla="*/ 3128932 h 6362035"/>
            <a:gd name="connsiteX203" fmla="*/ 5778662 w 5879939"/>
            <a:gd name="connsiteY203" fmla="*/ 2608070 h 6362035"/>
            <a:gd name="connsiteX204" fmla="*/ 4684854 w 5879939"/>
            <a:gd name="connsiteY204" fmla="*/ 2608070 h 6362035"/>
            <a:gd name="connsiteX205" fmla="*/ 4684854 w 5879939"/>
            <a:gd name="connsiteY205" fmla="*/ 3128932 h 6362035"/>
            <a:gd name="connsiteX206" fmla="*/ 5205715 w 5879939"/>
            <a:gd name="connsiteY206" fmla="*/ 3128932 h 6362035"/>
            <a:gd name="connsiteX207" fmla="*/ 5205715 w 5879939"/>
            <a:gd name="connsiteY207" fmla="*/ 2608070 h 6362035"/>
            <a:gd name="connsiteX208" fmla="*/ 4111906 w 5879939"/>
            <a:gd name="connsiteY208" fmla="*/ 2608070 h 6362035"/>
            <a:gd name="connsiteX209" fmla="*/ 4111906 w 5879939"/>
            <a:gd name="connsiteY209" fmla="*/ 3128932 h 6362035"/>
            <a:gd name="connsiteX210" fmla="*/ 4632767 w 5879939"/>
            <a:gd name="connsiteY210" fmla="*/ 3128932 h 6362035"/>
            <a:gd name="connsiteX211" fmla="*/ 4632767 w 5879939"/>
            <a:gd name="connsiteY211" fmla="*/ 2608070 h 6362035"/>
            <a:gd name="connsiteX212" fmla="*/ 3538959 w 5879939"/>
            <a:gd name="connsiteY212" fmla="*/ 2608070 h 6362035"/>
            <a:gd name="connsiteX213" fmla="*/ 3538959 w 5879939"/>
            <a:gd name="connsiteY213" fmla="*/ 3128932 h 6362035"/>
            <a:gd name="connsiteX214" fmla="*/ 4059820 w 5879939"/>
            <a:gd name="connsiteY214" fmla="*/ 3128932 h 6362035"/>
            <a:gd name="connsiteX215" fmla="*/ 4059820 w 5879939"/>
            <a:gd name="connsiteY215" fmla="*/ 2608070 h 6362035"/>
            <a:gd name="connsiteX216" fmla="*/ 2966012 w 5879939"/>
            <a:gd name="connsiteY216" fmla="*/ 2608070 h 6362035"/>
            <a:gd name="connsiteX217" fmla="*/ 2966012 w 5879939"/>
            <a:gd name="connsiteY217" fmla="*/ 3128932 h 6362035"/>
            <a:gd name="connsiteX218" fmla="*/ 3486873 w 5879939"/>
            <a:gd name="connsiteY218" fmla="*/ 3128932 h 6362035"/>
            <a:gd name="connsiteX219" fmla="*/ 3486873 w 5879939"/>
            <a:gd name="connsiteY219" fmla="*/ 2608070 h 6362035"/>
            <a:gd name="connsiteX220" fmla="*/ 2393065 w 5879939"/>
            <a:gd name="connsiteY220" fmla="*/ 2608070 h 6362035"/>
            <a:gd name="connsiteX221" fmla="*/ 2393065 w 5879939"/>
            <a:gd name="connsiteY221" fmla="*/ 3128932 h 6362035"/>
            <a:gd name="connsiteX222" fmla="*/ 2913926 w 5879939"/>
            <a:gd name="connsiteY222" fmla="*/ 3128932 h 6362035"/>
            <a:gd name="connsiteX223" fmla="*/ 2913926 w 5879939"/>
            <a:gd name="connsiteY223" fmla="*/ 2608070 h 6362035"/>
            <a:gd name="connsiteX224" fmla="*/ 1820118 w 5879939"/>
            <a:gd name="connsiteY224" fmla="*/ 2608070 h 6362035"/>
            <a:gd name="connsiteX225" fmla="*/ 1820118 w 5879939"/>
            <a:gd name="connsiteY225" fmla="*/ 3128932 h 6362035"/>
            <a:gd name="connsiteX226" fmla="*/ 2340979 w 5879939"/>
            <a:gd name="connsiteY226" fmla="*/ 3128932 h 6362035"/>
            <a:gd name="connsiteX227" fmla="*/ 2340979 w 5879939"/>
            <a:gd name="connsiteY227" fmla="*/ 2608070 h 6362035"/>
            <a:gd name="connsiteX228" fmla="*/ 1247171 w 5879939"/>
            <a:gd name="connsiteY228" fmla="*/ 2608070 h 6362035"/>
            <a:gd name="connsiteX229" fmla="*/ 1247171 w 5879939"/>
            <a:gd name="connsiteY229" fmla="*/ 3128932 h 6362035"/>
            <a:gd name="connsiteX230" fmla="*/ 1768032 w 5879939"/>
            <a:gd name="connsiteY230" fmla="*/ 3128932 h 6362035"/>
            <a:gd name="connsiteX231" fmla="*/ 1768032 w 5879939"/>
            <a:gd name="connsiteY231" fmla="*/ 2608070 h 6362035"/>
            <a:gd name="connsiteX232" fmla="*/ 674224 w 5879939"/>
            <a:gd name="connsiteY232" fmla="*/ 2608070 h 6362035"/>
            <a:gd name="connsiteX233" fmla="*/ 674224 w 5879939"/>
            <a:gd name="connsiteY233" fmla="*/ 3128932 h 6362035"/>
            <a:gd name="connsiteX234" fmla="*/ 1195085 w 5879939"/>
            <a:gd name="connsiteY234" fmla="*/ 3128932 h 6362035"/>
            <a:gd name="connsiteX235" fmla="*/ 1195085 w 5879939"/>
            <a:gd name="connsiteY235" fmla="*/ 2608070 h 6362035"/>
            <a:gd name="connsiteX236" fmla="*/ 101277 w 5879939"/>
            <a:gd name="connsiteY236" fmla="*/ 2608070 h 6362035"/>
            <a:gd name="connsiteX237" fmla="*/ 101277 w 5879939"/>
            <a:gd name="connsiteY237" fmla="*/ 3128932 h 6362035"/>
            <a:gd name="connsiteX238" fmla="*/ 622138 w 5879939"/>
            <a:gd name="connsiteY238" fmla="*/ 3128932 h 6362035"/>
            <a:gd name="connsiteX239" fmla="*/ 622138 w 5879939"/>
            <a:gd name="connsiteY239" fmla="*/ 2608070 h 6362035"/>
            <a:gd name="connsiteX240" fmla="*/ 101277 w 5879939"/>
            <a:gd name="connsiteY240" fmla="*/ 1983037 h 6362035"/>
            <a:gd name="connsiteX241" fmla="*/ 101277 w 5879939"/>
            <a:gd name="connsiteY241" fmla="*/ 2503897 h 6362035"/>
            <a:gd name="connsiteX242" fmla="*/ 622138 w 5879939"/>
            <a:gd name="connsiteY242" fmla="*/ 2503897 h 6362035"/>
            <a:gd name="connsiteX243" fmla="*/ 622138 w 5879939"/>
            <a:gd name="connsiteY243" fmla="*/ 1983037 h 6362035"/>
            <a:gd name="connsiteX244" fmla="*/ 5257801 w 5879939"/>
            <a:gd name="connsiteY244" fmla="*/ 1983036 h 6362035"/>
            <a:gd name="connsiteX245" fmla="*/ 5257801 w 5879939"/>
            <a:gd name="connsiteY245" fmla="*/ 2503897 h 6362035"/>
            <a:gd name="connsiteX246" fmla="*/ 5778662 w 5879939"/>
            <a:gd name="connsiteY246" fmla="*/ 2503897 h 6362035"/>
            <a:gd name="connsiteX247" fmla="*/ 5778662 w 5879939"/>
            <a:gd name="connsiteY247" fmla="*/ 1983036 h 6362035"/>
            <a:gd name="connsiteX248" fmla="*/ 4684854 w 5879939"/>
            <a:gd name="connsiteY248" fmla="*/ 1983036 h 6362035"/>
            <a:gd name="connsiteX249" fmla="*/ 4684854 w 5879939"/>
            <a:gd name="connsiteY249" fmla="*/ 2503897 h 6362035"/>
            <a:gd name="connsiteX250" fmla="*/ 5205715 w 5879939"/>
            <a:gd name="connsiteY250" fmla="*/ 2503897 h 6362035"/>
            <a:gd name="connsiteX251" fmla="*/ 5205715 w 5879939"/>
            <a:gd name="connsiteY251" fmla="*/ 1983036 h 6362035"/>
            <a:gd name="connsiteX252" fmla="*/ 4111906 w 5879939"/>
            <a:gd name="connsiteY252" fmla="*/ 1983036 h 6362035"/>
            <a:gd name="connsiteX253" fmla="*/ 4111906 w 5879939"/>
            <a:gd name="connsiteY253" fmla="*/ 2503897 h 6362035"/>
            <a:gd name="connsiteX254" fmla="*/ 4632767 w 5879939"/>
            <a:gd name="connsiteY254" fmla="*/ 2503897 h 6362035"/>
            <a:gd name="connsiteX255" fmla="*/ 4632767 w 5879939"/>
            <a:gd name="connsiteY255" fmla="*/ 1983036 h 6362035"/>
            <a:gd name="connsiteX256" fmla="*/ 3538959 w 5879939"/>
            <a:gd name="connsiteY256" fmla="*/ 1983036 h 6362035"/>
            <a:gd name="connsiteX257" fmla="*/ 3538959 w 5879939"/>
            <a:gd name="connsiteY257" fmla="*/ 2503897 h 6362035"/>
            <a:gd name="connsiteX258" fmla="*/ 4059820 w 5879939"/>
            <a:gd name="connsiteY258" fmla="*/ 2503897 h 6362035"/>
            <a:gd name="connsiteX259" fmla="*/ 4059820 w 5879939"/>
            <a:gd name="connsiteY259" fmla="*/ 1983036 h 6362035"/>
            <a:gd name="connsiteX260" fmla="*/ 2966012 w 5879939"/>
            <a:gd name="connsiteY260" fmla="*/ 1983036 h 6362035"/>
            <a:gd name="connsiteX261" fmla="*/ 2966012 w 5879939"/>
            <a:gd name="connsiteY261" fmla="*/ 2503897 h 6362035"/>
            <a:gd name="connsiteX262" fmla="*/ 3486873 w 5879939"/>
            <a:gd name="connsiteY262" fmla="*/ 2503897 h 6362035"/>
            <a:gd name="connsiteX263" fmla="*/ 3486873 w 5879939"/>
            <a:gd name="connsiteY263" fmla="*/ 1983036 h 6362035"/>
            <a:gd name="connsiteX264" fmla="*/ 2393065 w 5879939"/>
            <a:gd name="connsiteY264" fmla="*/ 1983036 h 6362035"/>
            <a:gd name="connsiteX265" fmla="*/ 2393065 w 5879939"/>
            <a:gd name="connsiteY265" fmla="*/ 2503897 h 6362035"/>
            <a:gd name="connsiteX266" fmla="*/ 2913926 w 5879939"/>
            <a:gd name="connsiteY266" fmla="*/ 2503897 h 6362035"/>
            <a:gd name="connsiteX267" fmla="*/ 2913926 w 5879939"/>
            <a:gd name="connsiteY267" fmla="*/ 1983036 h 6362035"/>
            <a:gd name="connsiteX268" fmla="*/ 1820118 w 5879939"/>
            <a:gd name="connsiteY268" fmla="*/ 1983036 h 6362035"/>
            <a:gd name="connsiteX269" fmla="*/ 1820118 w 5879939"/>
            <a:gd name="connsiteY269" fmla="*/ 2503897 h 6362035"/>
            <a:gd name="connsiteX270" fmla="*/ 2340979 w 5879939"/>
            <a:gd name="connsiteY270" fmla="*/ 2503897 h 6362035"/>
            <a:gd name="connsiteX271" fmla="*/ 2340979 w 5879939"/>
            <a:gd name="connsiteY271" fmla="*/ 1983036 h 6362035"/>
            <a:gd name="connsiteX272" fmla="*/ 1247171 w 5879939"/>
            <a:gd name="connsiteY272" fmla="*/ 1983036 h 6362035"/>
            <a:gd name="connsiteX273" fmla="*/ 1247171 w 5879939"/>
            <a:gd name="connsiteY273" fmla="*/ 2503897 h 6362035"/>
            <a:gd name="connsiteX274" fmla="*/ 1768032 w 5879939"/>
            <a:gd name="connsiteY274" fmla="*/ 2503897 h 6362035"/>
            <a:gd name="connsiteX275" fmla="*/ 1768032 w 5879939"/>
            <a:gd name="connsiteY275" fmla="*/ 1983036 h 6362035"/>
            <a:gd name="connsiteX276" fmla="*/ 674224 w 5879939"/>
            <a:gd name="connsiteY276" fmla="*/ 1983036 h 6362035"/>
            <a:gd name="connsiteX277" fmla="*/ 674224 w 5879939"/>
            <a:gd name="connsiteY277" fmla="*/ 2503897 h 6362035"/>
            <a:gd name="connsiteX278" fmla="*/ 1195085 w 5879939"/>
            <a:gd name="connsiteY278" fmla="*/ 2503897 h 6362035"/>
            <a:gd name="connsiteX279" fmla="*/ 1195085 w 5879939"/>
            <a:gd name="connsiteY279" fmla="*/ 1983036 h 6362035"/>
            <a:gd name="connsiteX280" fmla="*/ 5257801 w 5879939"/>
            <a:gd name="connsiteY280" fmla="*/ 1358001 h 6362035"/>
            <a:gd name="connsiteX281" fmla="*/ 5257801 w 5879939"/>
            <a:gd name="connsiteY281" fmla="*/ 1878863 h 6362035"/>
            <a:gd name="connsiteX282" fmla="*/ 5778662 w 5879939"/>
            <a:gd name="connsiteY282" fmla="*/ 1878863 h 6362035"/>
            <a:gd name="connsiteX283" fmla="*/ 5778662 w 5879939"/>
            <a:gd name="connsiteY283" fmla="*/ 1358001 h 6362035"/>
            <a:gd name="connsiteX284" fmla="*/ 4684854 w 5879939"/>
            <a:gd name="connsiteY284" fmla="*/ 1358001 h 6362035"/>
            <a:gd name="connsiteX285" fmla="*/ 4684854 w 5879939"/>
            <a:gd name="connsiteY285" fmla="*/ 1878863 h 6362035"/>
            <a:gd name="connsiteX286" fmla="*/ 5205715 w 5879939"/>
            <a:gd name="connsiteY286" fmla="*/ 1878863 h 6362035"/>
            <a:gd name="connsiteX287" fmla="*/ 5205715 w 5879939"/>
            <a:gd name="connsiteY287" fmla="*/ 1358001 h 6362035"/>
            <a:gd name="connsiteX288" fmla="*/ 4111906 w 5879939"/>
            <a:gd name="connsiteY288" fmla="*/ 1358001 h 6362035"/>
            <a:gd name="connsiteX289" fmla="*/ 4111906 w 5879939"/>
            <a:gd name="connsiteY289" fmla="*/ 1878863 h 6362035"/>
            <a:gd name="connsiteX290" fmla="*/ 4632767 w 5879939"/>
            <a:gd name="connsiteY290" fmla="*/ 1878863 h 6362035"/>
            <a:gd name="connsiteX291" fmla="*/ 4632767 w 5879939"/>
            <a:gd name="connsiteY291" fmla="*/ 1358001 h 6362035"/>
            <a:gd name="connsiteX292" fmla="*/ 3538959 w 5879939"/>
            <a:gd name="connsiteY292" fmla="*/ 1358001 h 6362035"/>
            <a:gd name="connsiteX293" fmla="*/ 3538959 w 5879939"/>
            <a:gd name="connsiteY293" fmla="*/ 1878863 h 6362035"/>
            <a:gd name="connsiteX294" fmla="*/ 4059820 w 5879939"/>
            <a:gd name="connsiteY294" fmla="*/ 1878863 h 6362035"/>
            <a:gd name="connsiteX295" fmla="*/ 4059820 w 5879939"/>
            <a:gd name="connsiteY295" fmla="*/ 1358001 h 6362035"/>
            <a:gd name="connsiteX296" fmla="*/ 2966012 w 5879939"/>
            <a:gd name="connsiteY296" fmla="*/ 1358001 h 6362035"/>
            <a:gd name="connsiteX297" fmla="*/ 2966012 w 5879939"/>
            <a:gd name="connsiteY297" fmla="*/ 1878863 h 6362035"/>
            <a:gd name="connsiteX298" fmla="*/ 3486873 w 5879939"/>
            <a:gd name="connsiteY298" fmla="*/ 1878863 h 6362035"/>
            <a:gd name="connsiteX299" fmla="*/ 3486873 w 5879939"/>
            <a:gd name="connsiteY299" fmla="*/ 1358001 h 6362035"/>
            <a:gd name="connsiteX300" fmla="*/ 2393065 w 5879939"/>
            <a:gd name="connsiteY300" fmla="*/ 1358001 h 6362035"/>
            <a:gd name="connsiteX301" fmla="*/ 2393065 w 5879939"/>
            <a:gd name="connsiteY301" fmla="*/ 1878864 h 6362035"/>
            <a:gd name="connsiteX302" fmla="*/ 2913926 w 5879939"/>
            <a:gd name="connsiteY302" fmla="*/ 1878864 h 6362035"/>
            <a:gd name="connsiteX303" fmla="*/ 2913926 w 5879939"/>
            <a:gd name="connsiteY303" fmla="*/ 1358001 h 6362035"/>
            <a:gd name="connsiteX304" fmla="*/ 1820118 w 5879939"/>
            <a:gd name="connsiteY304" fmla="*/ 1358001 h 6362035"/>
            <a:gd name="connsiteX305" fmla="*/ 1820118 w 5879939"/>
            <a:gd name="connsiteY305" fmla="*/ 1878864 h 6362035"/>
            <a:gd name="connsiteX306" fmla="*/ 2340979 w 5879939"/>
            <a:gd name="connsiteY306" fmla="*/ 1878864 h 6362035"/>
            <a:gd name="connsiteX307" fmla="*/ 2340979 w 5879939"/>
            <a:gd name="connsiteY307" fmla="*/ 1358001 h 6362035"/>
            <a:gd name="connsiteX308" fmla="*/ 1247171 w 5879939"/>
            <a:gd name="connsiteY308" fmla="*/ 1358001 h 6362035"/>
            <a:gd name="connsiteX309" fmla="*/ 1247171 w 5879939"/>
            <a:gd name="connsiteY309" fmla="*/ 1878864 h 6362035"/>
            <a:gd name="connsiteX310" fmla="*/ 1768032 w 5879939"/>
            <a:gd name="connsiteY310" fmla="*/ 1878864 h 6362035"/>
            <a:gd name="connsiteX311" fmla="*/ 1768032 w 5879939"/>
            <a:gd name="connsiteY311" fmla="*/ 1358001 h 6362035"/>
            <a:gd name="connsiteX312" fmla="*/ 674224 w 5879939"/>
            <a:gd name="connsiteY312" fmla="*/ 1358001 h 6362035"/>
            <a:gd name="connsiteX313" fmla="*/ 674224 w 5879939"/>
            <a:gd name="connsiteY313" fmla="*/ 1878864 h 6362035"/>
            <a:gd name="connsiteX314" fmla="*/ 1195085 w 5879939"/>
            <a:gd name="connsiteY314" fmla="*/ 1878864 h 6362035"/>
            <a:gd name="connsiteX315" fmla="*/ 1195085 w 5879939"/>
            <a:gd name="connsiteY315" fmla="*/ 1358001 h 6362035"/>
            <a:gd name="connsiteX316" fmla="*/ 101277 w 5879939"/>
            <a:gd name="connsiteY316" fmla="*/ 1358001 h 6362035"/>
            <a:gd name="connsiteX317" fmla="*/ 101277 w 5879939"/>
            <a:gd name="connsiteY317" fmla="*/ 1878864 h 6362035"/>
            <a:gd name="connsiteX318" fmla="*/ 622138 w 5879939"/>
            <a:gd name="connsiteY318" fmla="*/ 1878864 h 6362035"/>
            <a:gd name="connsiteX319" fmla="*/ 622138 w 5879939"/>
            <a:gd name="connsiteY319" fmla="*/ 1358001 h 6362035"/>
            <a:gd name="connsiteX320" fmla="*/ 1247171 w 5879939"/>
            <a:gd name="connsiteY320" fmla="*/ 732975 h 6362035"/>
            <a:gd name="connsiteX321" fmla="*/ 1247171 w 5879939"/>
            <a:gd name="connsiteY321" fmla="*/ 1253832 h 6362035"/>
            <a:gd name="connsiteX322" fmla="*/ 1768032 w 5879939"/>
            <a:gd name="connsiteY322" fmla="*/ 1253832 h 6362035"/>
            <a:gd name="connsiteX323" fmla="*/ 1768032 w 5879939"/>
            <a:gd name="connsiteY323" fmla="*/ 732975 h 6362035"/>
            <a:gd name="connsiteX324" fmla="*/ 674224 w 5879939"/>
            <a:gd name="connsiteY324" fmla="*/ 732975 h 6362035"/>
            <a:gd name="connsiteX325" fmla="*/ 674224 w 5879939"/>
            <a:gd name="connsiteY325" fmla="*/ 1253832 h 6362035"/>
            <a:gd name="connsiteX326" fmla="*/ 1195085 w 5879939"/>
            <a:gd name="connsiteY326" fmla="*/ 1253832 h 6362035"/>
            <a:gd name="connsiteX327" fmla="*/ 1195085 w 5879939"/>
            <a:gd name="connsiteY327" fmla="*/ 732975 h 6362035"/>
            <a:gd name="connsiteX328" fmla="*/ 101277 w 5879939"/>
            <a:gd name="connsiteY328" fmla="*/ 732975 h 6362035"/>
            <a:gd name="connsiteX329" fmla="*/ 101277 w 5879939"/>
            <a:gd name="connsiteY329" fmla="*/ 1253832 h 6362035"/>
            <a:gd name="connsiteX330" fmla="*/ 622138 w 5879939"/>
            <a:gd name="connsiteY330" fmla="*/ 1253832 h 6362035"/>
            <a:gd name="connsiteX331" fmla="*/ 622138 w 5879939"/>
            <a:gd name="connsiteY331" fmla="*/ 732975 h 6362035"/>
            <a:gd name="connsiteX332" fmla="*/ 2966012 w 5879939"/>
            <a:gd name="connsiteY332" fmla="*/ 732975 h 6362035"/>
            <a:gd name="connsiteX333" fmla="*/ 2966012 w 5879939"/>
            <a:gd name="connsiteY333" fmla="*/ 1253832 h 6362035"/>
            <a:gd name="connsiteX334" fmla="*/ 3486873 w 5879939"/>
            <a:gd name="connsiteY334" fmla="*/ 1253832 h 6362035"/>
            <a:gd name="connsiteX335" fmla="*/ 3486873 w 5879939"/>
            <a:gd name="connsiteY335" fmla="*/ 732975 h 6362035"/>
            <a:gd name="connsiteX336" fmla="*/ 2393065 w 5879939"/>
            <a:gd name="connsiteY336" fmla="*/ 732975 h 6362035"/>
            <a:gd name="connsiteX337" fmla="*/ 2393065 w 5879939"/>
            <a:gd name="connsiteY337" fmla="*/ 1253832 h 6362035"/>
            <a:gd name="connsiteX338" fmla="*/ 2913926 w 5879939"/>
            <a:gd name="connsiteY338" fmla="*/ 1253832 h 6362035"/>
            <a:gd name="connsiteX339" fmla="*/ 2913926 w 5879939"/>
            <a:gd name="connsiteY339" fmla="*/ 732975 h 6362035"/>
            <a:gd name="connsiteX340" fmla="*/ 1820118 w 5879939"/>
            <a:gd name="connsiteY340" fmla="*/ 732975 h 6362035"/>
            <a:gd name="connsiteX341" fmla="*/ 1820118 w 5879939"/>
            <a:gd name="connsiteY341" fmla="*/ 1253832 h 6362035"/>
            <a:gd name="connsiteX342" fmla="*/ 2340979 w 5879939"/>
            <a:gd name="connsiteY342" fmla="*/ 1253832 h 6362035"/>
            <a:gd name="connsiteX343" fmla="*/ 2340979 w 5879939"/>
            <a:gd name="connsiteY343" fmla="*/ 732975 h 6362035"/>
            <a:gd name="connsiteX344" fmla="*/ 5257801 w 5879939"/>
            <a:gd name="connsiteY344" fmla="*/ 732974 h 6362035"/>
            <a:gd name="connsiteX345" fmla="*/ 5257801 w 5879939"/>
            <a:gd name="connsiteY345" fmla="*/ 1253832 h 6362035"/>
            <a:gd name="connsiteX346" fmla="*/ 5778662 w 5879939"/>
            <a:gd name="connsiteY346" fmla="*/ 1253832 h 6362035"/>
            <a:gd name="connsiteX347" fmla="*/ 5778662 w 5879939"/>
            <a:gd name="connsiteY347" fmla="*/ 732974 h 6362035"/>
            <a:gd name="connsiteX348" fmla="*/ 4684854 w 5879939"/>
            <a:gd name="connsiteY348" fmla="*/ 732974 h 6362035"/>
            <a:gd name="connsiteX349" fmla="*/ 4684854 w 5879939"/>
            <a:gd name="connsiteY349" fmla="*/ 1253832 h 6362035"/>
            <a:gd name="connsiteX350" fmla="*/ 5205715 w 5879939"/>
            <a:gd name="connsiteY350" fmla="*/ 1253832 h 6362035"/>
            <a:gd name="connsiteX351" fmla="*/ 5205715 w 5879939"/>
            <a:gd name="connsiteY351" fmla="*/ 732974 h 6362035"/>
            <a:gd name="connsiteX352" fmla="*/ 4111906 w 5879939"/>
            <a:gd name="connsiteY352" fmla="*/ 732974 h 6362035"/>
            <a:gd name="connsiteX353" fmla="*/ 4111906 w 5879939"/>
            <a:gd name="connsiteY353" fmla="*/ 1253832 h 6362035"/>
            <a:gd name="connsiteX354" fmla="*/ 4632767 w 5879939"/>
            <a:gd name="connsiteY354" fmla="*/ 1253832 h 6362035"/>
            <a:gd name="connsiteX355" fmla="*/ 4632767 w 5879939"/>
            <a:gd name="connsiteY355" fmla="*/ 732974 h 6362035"/>
            <a:gd name="connsiteX356" fmla="*/ 3538959 w 5879939"/>
            <a:gd name="connsiteY356" fmla="*/ 732974 h 6362035"/>
            <a:gd name="connsiteX357" fmla="*/ 3538959 w 5879939"/>
            <a:gd name="connsiteY357" fmla="*/ 1253832 h 6362035"/>
            <a:gd name="connsiteX358" fmla="*/ 4059820 w 5879939"/>
            <a:gd name="connsiteY358" fmla="*/ 1253832 h 6362035"/>
            <a:gd name="connsiteX359" fmla="*/ 4059820 w 5879939"/>
            <a:gd name="connsiteY359" fmla="*/ 732974 h 6362035"/>
            <a:gd name="connsiteX360" fmla="*/ 1247171 w 5879939"/>
            <a:gd name="connsiteY360" fmla="*/ 107943 h 6362035"/>
            <a:gd name="connsiteX361" fmla="*/ 1247171 w 5879939"/>
            <a:gd name="connsiteY361" fmla="*/ 628805 h 6362035"/>
            <a:gd name="connsiteX362" fmla="*/ 1768032 w 5879939"/>
            <a:gd name="connsiteY362" fmla="*/ 628805 h 6362035"/>
            <a:gd name="connsiteX363" fmla="*/ 1768032 w 5879939"/>
            <a:gd name="connsiteY363" fmla="*/ 107943 h 6362035"/>
            <a:gd name="connsiteX364" fmla="*/ 674224 w 5879939"/>
            <a:gd name="connsiteY364" fmla="*/ 107943 h 6362035"/>
            <a:gd name="connsiteX365" fmla="*/ 674224 w 5879939"/>
            <a:gd name="connsiteY365" fmla="*/ 628805 h 6362035"/>
            <a:gd name="connsiteX366" fmla="*/ 1195085 w 5879939"/>
            <a:gd name="connsiteY366" fmla="*/ 628805 h 6362035"/>
            <a:gd name="connsiteX367" fmla="*/ 1195085 w 5879939"/>
            <a:gd name="connsiteY367" fmla="*/ 107943 h 6362035"/>
            <a:gd name="connsiteX368" fmla="*/ 101277 w 5879939"/>
            <a:gd name="connsiteY368" fmla="*/ 107943 h 6362035"/>
            <a:gd name="connsiteX369" fmla="*/ 101277 w 5879939"/>
            <a:gd name="connsiteY369" fmla="*/ 628805 h 6362035"/>
            <a:gd name="connsiteX370" fmla="*/ 622138 w 5879939"/>
            <a:gd name="connsiteY370" fmla="*/ 628805 h 6362035"/>
            <a:gd name="connsiteX371" fmla="*/ 622138 w 5879939"/>
            <a:gd name="connsiteY371" fmla="*/ 107943 h 6362035"/>
            <a:gd name="connsiteX372" fmla="*/ 2966012 w 5879939"/>
            <a:gd name="connsiteY372" fmla="*/ 107943 h 6362035"/>
            <a:gd name="connsiteX373" fmla="*/ 2966012 w 5879939"/>
            <a:gd name="connsiteY373" fmla="*/ 628804 h 6362035"/>
            <a:gd name="connsiteX374" fmla="*/ 3486873 w 5879939"/>
            <a:gd name="connsiteY374" fmla="*/ 628804 h 6362035"/>
            <a:gd name="connsiteX375" fmla="*/ 3486873 w 5879939"/>
            <a:gd name="connsiteY375" fmla="*/ 107943 h 6362035"/>
            <a:gd name="connsiteX376" fmla="*/ 2393065 w 5879939"/>
            <a:gd name="connsiteY376" fmla="*/ 107943 h 6362035"/>
            <a:gd name="connsiteX377" fmla="*/ 2393065 w 5879939"/>
            <a:gd name="connsiteY377" fmla="*/ 628804 h 6362035"/>
            <a:gd name="connsiteX378" fmla="*/ 2913926 w 5879939"/>
            <a:gd name="connsiteY378" fmla="*/ 628804 h 6362035"/>
            <a:gd name="connsiteX379" fmla="*/ 2913926 w 5879939"/>
            <a:gd name="connsiteY379" fmla="*/ 107943 h 6362035"/>
            <a:gd name="connsiteX380" fmla="*/ 1820118 w 5879939"/>
            <a:gd name="connsiteY380" fmla="*/ 107943 h 6362035"/>
            <a:gd name="connsiteX381" fmla="*/ 1820118 w 5879939"/>
            <a:gd name="connsiteY381" fmla="*/ 628804 h 6362035"/>
            <a:gd name="connsiteX382" fmla="*/ 2340979 w 5879939"/>
            <a:gd name="connsiteY382" fmla="*/ 628804 h 6362035"/>
            <a:gd name="connsiteX383" fmla="*/ 2340979 w 5879939"/>
            <a:gd name="connsiteY383" fmla="*/ 107943 h 6362035"/>
            <a:gd name="connsiteX384" fmla="*/ 5257801 w 5879939"/>
            <a:gd name="connsiteY384" fmla="*/ 107942 h 6362035"/>
            <a:gd name="connsiteX385" fmla="*/ 5257801 w 5879939"/>
            <a:gd name="connsiteY385" fmla="*/ 628804 h 6362035"/>
            <a:gd name="connsiteX386" fmla="*/ 5778662 w 5879939"/>
            <a:gd name="connsiteY386" fmla="*/ 628804 h 6362035"/>
            <a:gd name="connsiteX387" fmla="*/ 5778662 w 5879939"/>
            <a:gd name="connsiteY387" fmla="*/ 107942 h 6362035"/>
            <a:gd name="connsiteX388" fmla="*/ 4684854 w 5879939"/>
            <a:gd name="connsiteY388" fmla="*/ 107942 h 6362035"/>
            <a:gd name="connsiteX389" fmla="*/ 4684854 w 5879939"/>
            <a:gd name="connsiteY389" fmla="*/ 628804 h 6362035"/>
            <a:gd name="connsiteX390" fmla="*/ 5205715 w 5879939"/>
            <a:gd name="connsiteY390" fmla="*/ 628804 h 6362035"/>
            <a:gd name="connsiteX391" fmla="*/ 5205715 w 5879939"/>
            <a:gd name="connsiteY391" fmla="*/ 107942 h 6362035"/>
            <a:gd name="connsiteX392" fmla="*/ 4111906 w 5879939"/>
            <a:gd name="connsiteY392" fmla="*/ 107942 h 6362035"/>
            <a:gd name="connsiteX393" fmla="*/ 4111906 w 5879939"/>
            <a:gd name="connsiteY393" fmla="*/ 628804 h 6362035"/>
            <a:gd name="connsiteX394" fmla="*/ 4632767 w 5879939"/>
            <a:gd name="connsiteY394" fmla="*/ 628804 h 6362035"/>
            <a:gd name="connsiteX395" fmla="*/ 4632767 w 5879939"/>
            <a:gd name="connsiteY395" fmla="*/ 107942 h 6362035"/>
            <a:gd name="connsiteX396" fmla="*/ 3538959 w 5879939"/>
            <a:gd name="connsiteY396" fmla="*/ 107942 h 6362035"/>
            <a:gd name="connsiteX397" fmla="*/ 3538959 w 5879939"/>
            <a:gd name="connsiteY397" fmla="*/ 628804 h 6362035"/>
            <a:gd name="connsiteX398" fmla="*/ 4059820 w 5879939"/>
            <a:gd name="connsiteY398" fmla="*/ 628804 h 6362035"/>
            <a:gd name="connsiteX399" fmla="*/ 4059820 w 5879939"/>
            <a:gd name="connsiteY399" fmla="*/ 107942 h 6362035"/>
            <a:gd name="connsiteX400" fmla="*/ 0 w 5879939"/>
            <a:gd name="connsiteY400" fmla="*/ 0 h 6362035"/>
            <a:gd name="connsiteX401" fmla="*/ 5879939 w 5879939"/>
            <a:gd name="connsiteY401" fmla="*/ 0 h 6362035"/>
            <a:gd name="connsiteX402" fmla="*/ 5879939 w 5879939"/>
            <a:gd name="connsiteY402" fmla="*/ 6362035 h 6362035"/>
            <a:gd name="connsiteX403" fmla="*/ 0 w 5879939"/>
            <a:gd name="connsiteY403" fmla="*/ 6362035 h 636203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  <a:cxn ang="0">
              <a:pos x="connsiteX65" y="connsiteY65"/>
            </a:cxn>
            <a:cxn ang="0">
              <a:pos x="connsiteX66" y="connsiteY66"/>
            </a:cxn>
            <a:cxn ang="0">
              <a:pos x="connsiteX67" y="connsiteY67"/>
            </a:cxn>
            <a:cxn ang="0">
              <a:pos x="connsiteX68" y="connsiteY68"/>
            </a:cxn>
            <a:cxn ang="0">
              <a:pos x="connsiteX69" y="connsiteY69"/>
            </a:cxn>
            <a:cxn ang="0">
              <a:pos x="connsiteX70" y="connsiteY70"/>
            </a:cxn>
            <a:cxn ang="0">
              <a:pos x="connsiteX71" y="connsiteY71"/>
            </a:cxn>
            <a:cxn ang="0">
              <a:pos x="connsiteX72" y="connsiteY72"/>
            </a:cxn>
            <a:cxn ang="0">
              <a:pos x="connsiteX73" y="connsiteY73"/>
            </a:cxn>
            <a:cxn ang="0">
              <a:pos x="connsiteX74" y="connsiteY74"/>
            </a:cxn>
            <a:cxn ang="0">
              <a:pos x="connsiteX75" y="connsiteY75"/>
            </a:cxn>
            <a:cxn ang="0">
              <a:pos x="connsiteX76" y="connsiteY76"/>
            </a:cxn>
            <a:cxn ang="0">
              <a:pos x="connsiteX77" y="connsiteY77"/>
            </a:cxn>
            <a:cxn ang="0">
              <a:pos x="connsiteX78" y="connsiteY78"/>
            </a:cxn>
            <a:cxn ang="0">
              <a:pos x="connsiteX79" y="connsiteY79"/>
            </a:cxn>
            <a:cxn ang="0">
              <a:pos x="connsiteX80" y="connsiteY80"/>
            </a:cxn>
            <a:cxn ang="0">
              <a:pos x="connsiteX81" y="connsiteY81"/>
            </a:cxn>
            <a:cxn ang="0">
              <a:pos x="connsiteX82" y="connsiteY82"/>
            </a:cxn>
            <a:cxn ang="0">
              <a:pos x="connsiteX83" y="connsiteY83"/>
            </a:cxn>
            <a:cxn ang="0">
              <a:pos x="connsiteX84" y="connsiteY84"/>
            </a:cxn>
            <a:cxn ang="0">
              <a:pos x="connsiteX85" y="connsiteY85"/>
            </a:cxn>
            <a:cxn ang="0">
              <a:pos x="connsiteX86" y="connsiteY86"/>
            </a:cxn>
            <a:cxn ang="0">
              <a:pos x="connsiteX87" y="connsiteY87"/>
            </a:cxn>
            <a:cxn ang="0">
              <a:pos x="connsiteX88" y="connsiteY88"/>
            </a:cxn>
            <a:cxn ang="0">
              <a:pos x="connsiteX89" y="connsiteY89"/>
            </a:cxn>
            <a:cxn ang="0">
              <a:pos x="connsiteX90" y="connsiteY90"/>
            </a:cxn>
            <a:cxn ang="0">
              <a:pos x="connsiteX91" y="connsiteY91"/>
            </a:cxn>
            <a:cxn ang="0">
              <a:pos x="connsiteX92" y="connsiteY92"/>
            </a:cxn>
            <a:cxn ang="0">
              <a:pos x="connsiteX93" y="connsiteY93"/>
            </a:cxn>
            <a:cxn ang="0">
              <a:pos x="connsiteX94" y="connsiteY94"/>
            </a:cxn>
            <a:cxn ang="0">
              <a:pos x="connsiteX95" y="connsiteY95"/>
            </a:cxn>
            <a:cxn ang="0">
              <a:pos x="connsiteX96" y="connsiteY96"/>
            </a:cxn>
            <a:cxn ang="0">
              <a:pos x="connsiteX97" y="connsiteY97"/>
            </a:cxn>
            <a:cxn ang="0">
              <a:pos x="connsiteX98" y="connsiteY98"/>
            </a:cxn>
            <a:cxn ang="0">
              <a:pos x="connsiteX99" y="connsiteY99"/>
            </a:cxn>
            <a:cxn ang="0">
              <a:pos x="connsiteX100" y="connsiteY100"/>
            </a:cxn>
            <a:cxn ang="0">
              <a:pos x="connsiteX101" y="connsiteY101"/>
            </a:cxn>
            <a:cxn ang="0">
              <a:pos x="connsiteX102" y="connsiteY102"/>
            </a:cxn>
            <a:cxn ang="0">
              <a:pos x="connsiteX103" y="connsiteY103"/>
            </a:cxn>
            <a:cxn ang="0">
              <a:pos x="connsiteX104" y="connsiteY104"/>
            </a:cxn>
            <a:cxn ang="0">
              <a:pos x="connsiteX105" y="connsiteY105"/>
            </a:cxn>
            <a:cxn ang="0">
              <a:pos x="connsiteX106" y="connsiteY106"/>
            </a:cxn>
            <a:cxn ang="0">
              <a:pos x="connsiteX107" y="connsiteY107"/>
            </a:cxn>
            <a:cxn ang="0">
              <a:pos x="connsiteX108" y="connsiteY108"/>
            </a:cxn>
            <a:cxn ang="0">
              <a:pos x="connsiteX109" y="connsiteY109"/>
            </a:cxn>
            <a:cxn ang="0">
              <a:pos x="connsiteX110" y="connsiteY110"/>
            </a:cxn>
            <a:cxn ang="0">
              <a:pos x="connsiteX111" y="connsiteY111"/>
            </a:cxn>
            <a:cxn ang="0">
              <a:pos x="connsiteX112" y="connsiteY112"/>
            </a:cxn>
            <a:cxn ang="0">
              <a:pos x="connsiteX113" y="connsiteY113"/>
            </a:cxn>
            <a:cxn ang="0">
              <a:pos x="connsiteX114" y="connsiteY114"/>
            </a:cxn>
            <a:cxn ang="0">
              <a:pos x="connsiteX115" y="connsiteY115"/>
            </a:cxn>
            <a:cxn ang="0">
              <a:pos x="connsiteX116" y="connsiteY116"/>
            </a:cxn>
            <a:cxn ang="0">
              <a:pos x="connsiteX117" y="connsiteY117"/>
            </a:cxn>
            <a:cxn ang="0">
              <a:pos x="connsiteX118" y="connsiteY118"/>
            </a:cxn>
            <a:cxn ang="0">
              <a:pos x="connsiteX119" y="connsiteY119"/>
            </a:cxn>
            <a:cxn ang="0">
              <a:pos x="connsiteX120" y="connsiteY120"/>
            </a:cxn>
            <a:cxn ang="0">
              <a:pos x="connsiteX121" y="connsiteY121"/>
            </a:cxn>
            <a:cxn ang="0">
              <a:pos x="connsiteX122" y="connsiteY122"/>
            </a:cxn>
            <a:cxn ang="0">
              <a:pos x="connsiteX123" y="connsiteY123"/>
            </a:cxn>
            <a:cxn ang="0">
              <a:pos x="connsiteX124" y="connsiteY124"/>
            </a:cxn>
            <a:cxn ang="0">
              <a:pos x="connsiteX125" y="connsiteY125"/>
            </a:cxn>
            <a:cxn ang="0">
              <a:pos x="connsiteX126" y="connsiteY126"/>
            </a:cxn>
            <a:cxn ang="0">
              <a:pos x="connsiteX127" y="connsiteY127"/>
            </a:cxn>
            <a:cxn ang="0">
              <a:pos x="connsiteX128" y="connsiteY128"/>
            </a:cxn>
            <a:cxn ang="0">
              <a:pos x="connsiteX129" y="connsiteY129"/>
            </a:cxn>
            <a:cxn ang="0">
              <a:pos x="connsiteX130" y="connsiteY130"/>
            </a:cxn>
            <a:cxn ang="0">
              <a:pos x="connsiteX131" y="connsiteY131"/>
            </a:cxn>
            <a:cxn ang="0">
              <a:pos x="connsiteX132" y="connsiteY132"/>
            </a:cxn>
            <a:cxn ang="0">
              <a:pos x="connsiteX133" y="connsiteY133"/>
            </a:cxn>
            <a:cxn ang="0">
              <a:pos x="connsiteX134" y="connsiteY134"/>
            </a:cxn>
            <a:cxn ang="0">
              <a:pos x="connsiteX135" y="connsiteY135"/>
            </a:cxn>
            <a:cxn ang="0">
              <a:pos x="connsiteX136" y="connsiteY136"/>
            </a:cxn>
            <a:cxn ang="0">
              <a:pos x="connsiteX137" y="connsiteY137"/>
            </a:cxn>
            <a:cxn ang="0">
              <a:pos x="connsiteX138" y="connsiteY138"/>
            </a:cxn>
            <a:cxn ang="0">
              <a:pos x="connsiteX139" y="connsiteY139"/>
            </a:cxn>
            <a:cxn ang="0">
              <a:pos x="connsiteX140" y="connsiteY140"/>
            </a:cxn>
            <a:cxn ang="0">
              <a:pos x="connsiteX141" y="connsiteY141"/>
            </a:cxn>
            <a:cxn ang="0">
              <a:pos x="connsiteX142" y="connsiteY142"/>
            </a:cxn>
            <a:cxn ang="0">
              <a:pos x="connsiteX143" y="connsiteY143"/>
            </a:cxn>
            <a:cxn ang="0">
              <a:pos x="connsiteX144" y="connsiteY144"/>
            </a:cxn>
            <a:cxn ang="0">
              <a:pos x="connsiteX145" y="connsiteY145"/>
            </a:cxn>
            <a:cxn ang="0">
              <a:pos x="connsiteX146" y="connsiteY146"/>
            </a:cxn>
            <a:cxn ang="0">
              <a:pos x="connsiteX147" y="connsiteY147"/>
            </a:cxn>
            <a:cxn ang="0">
              <a:pos x="connsiteX148" y="connsiteY148"/>
            </a:cxn>
            <a:cxn ang="0">
              <a:pos x="connsiteX149" y="connsiteY149"/>
            </a:cxn>
            <a:cxn ang="0">
              <a:pos x="connsiteX150" y="connsiteY150"/>
            </a:cxn>
            <a:cxn ang="0">
              <a:pos x="connsiteX151" y="connsiteY151"/>
            </a:cxn>
            <a:cxn ang="0">
              <a:pos x="connsiteX152" y="connsiteY152"/>
            </a:cxn>
            <a:cxn ang="0">
              <a:pos x="connsiteX153" y="connsiteY153"/>
            </a:cxn>
            <a:cxn ang="0">
              <a:pos x="connsiteX154" y="connsiteY154"/>
            </a:cxn>
            <a:cxn ang="0">
              <a:pos x="connsiteX155" y="connsiteY155"/>
            </a:cxn>
            <a:cxn ang="0">
              <a:pos x="connsiteX156" y="connsiteY156"/>
            </a:cxn>
            <a:cxn ang="0">
              <a:pos x="connsiteX157" y="connsiteY157"/>
            </a:cxn>
            <a:cxn ang="0">
              <a:pos x="connsiteX158" y="connsiteY158"/>
            </a:cxn>
            <a:cxn ang="0">
              <a:pos x="connsiteX159" y="connsiteY159"/>
            </a:cxn>
            <a:cxn ang="0">
              <a:pos x="connsiteX160" y="connsiteY160"/>
            </a:cxn>
            <a:cxn ang="0">
              <a:pos x="connsiteX161" y="connsiteY161"/>
            </a:cxn>
            <a:cxn ang="0">
              <a:pos x="connsiteX162" y="connsiteY162"/>
            </a:cxn>
            <a:cxn ang="0">
              <a:pos x="connsiteX163" y="connsiteY163"/>
            </a:cxn>
            <a:cxn ang="0">
              <a:pos x="connsiteX164" y="connsiteY164"/>
            </a:cxn>
            <a:cxn ang="0">
              <a:pos x="connsiteX165" y="connsiteY165"/>
            </a:cxn>
            <a:cxn ang="0">
              <a:pos x="connsiteX166" y="connsiteY166"/>
            </a:cxn>
            <a:cxn ang="0">
              <a:pos x="connsiteX167" y="connsiteY167"/>
            </a:cxn>
            <a:cxn ang="0">
              <a:pos x="connsiteX168" y="connsiteY168"/>
            </a:cxn>
            <a:cxn ang="0">
              <a:pos x="connsiteX169" y="connsiteY169"/>
            </a:cxn>
            <a:cxn ang="0">
              <a:pos x="connsiteX170" y="connsiteY170"/>
            </a:cxn>
            <a:cxn ang="0">
              <a:pos x="connsiteX171" y="connsiteY171"/>
            </a:cxn>
            <a:cxn ang="0">
              <a:pos x="connsiteX172" y="connsiteY172"/>
            </a:cxn>
            <a:cxn ang="0">
              <a:pos x="connsiteX173" y="connsiteY173"/>
            </a:cxn>
            <a:cxn ang="0">
              <a:pos x="connsiteX174" y="connsiteY174"/>
            </a:cxn>
            <a:cxn ang="0">
              <a:pos x="connsiteX175" y="connsiteY175"/>
            </a:cxn>
            <a:cxn ang="0">
              <a:pos x="connsiteX176" y="connsiteY176"/>
            </a:cxn>
            <a:cxn ang="0">
              <a:pos x="connsiteX177" y="connsiteY177"/>
            </a:cxn>
            <a:cxn ang="0">
              <a:pos x="connsiteX178" y="connsiteY178"/>
            </a:cxn>
            <a:cxn ang="0">
              <a:pos x="connsiteX179" y="connsiteY179"/>
            </a:cxn>
            <a:cxn ang="0">
              <a:pos x="connsiteX180" y="connsiteY180"/>
            </a:cxn>
            <a:cxn ang="0">
              <a:pos x="connsiteX181" y="connsiteY181"/>
            </a:cxn>
            <a:cxn ang="0">
              <a:pos x="connsiteX182" y="connsiteY182"/>
            </a:cxn>
            <a:cxn ang="0">
              <a:pos x="connsiteX183" y="connsiteY183"/>
            </a:cxn>
            <a:cxn ang="0">
              <a:pos x="connsiteX184" y="connsiteY184"/>
            </a:cxn>
            <a:cxn ang="0">
              <a:pos x="connsiteX185" y="connsiteY185"/>
            </a:cxn>
            <a:cxn ang="0">
              <a:pos x="connsiteX186" y="connsiteY186"/>
            </a:cxn>
            <a:cxn ang="0">
              <a:pos x="connsiteX187" y="connsiteY187"/>
            </a:cxn>
            <a:cxn ang="0">
              <a:pos x="connsiteX188" y="connsiteY188"/>
            </a:cxn>
            <a:cxn ang="0">
              <a:pos x="connsiteX189" y="connsiteY189"/>
            </a:cxn>
            <a:cxn ang="0">
              <a:pos x="connsiteX190" y="connsiteY190"/>
            </a:cxn>
            <a:cxn ang="0">
              <a:pos x="connsiteX191" y="connsiteY191"/>
            </a:cxn>
            <a:cxn ang="0">
              <a:pos x="connsiteX192" y="connsiteY192"/>
            </a:cxn>
            <a:cxn ang="0">
              <a:pos x="connsiteX193" y="connsiteY193"/>
            </a:cxn>
            <a:cxn ang="0">
              <a:pos x="connsiteX194" y="connsiteY194"/>
            </a:cxn>
            <a:cxn ang="0">
              <a:pos x="connsiteX195" y="connsiteY195"/>
            </a:cxn>
            <a:cxn ang="0">
              <a:pos x="connsiteX196" y="connsiteY196"/>
            </a:cxn>
            <a:cxn ang="0">
              <a:pos x="connsiteX197" y="connsiteY197"/>
            </a:cxn>
            <a:cxn ang="0">
              <a:pos x="connsiteX198" y="connsiteY198"/>
            </a:cxn>
            <a:cxn ang="0">
              <a:pos x="connsiteX199" y="connsiteY199"/>
            </a:cxn>
            <a:cxn ang="0">
              <a:pos x="connsiteX200" y="connsiteY200"/>
            </a:cxn>
            <a:cxn ang="0">
              <a:pos x="connsiteX201" y="connsiteY201"/>
            </a:cxn>
            <a:cxn ang="0">
              <a:pos x="connsiteX202" y="connsiteY202"/>
            </a:cxn>
            <a:cxn ang="0">
              <a:pos x="connsiteX203" y="connsiteY203"/>
            </a:cxn>
            <a:cxn ang="0">
              <a:pos x="connsiteX204" y="connsiteY204"/>
            </a:cxn>
            <a:cxn ang="0">
              <a:pos x="connsiteX205" y="connsiteY205"/>
            </a:cxn>
            <a:cxn ang="0">
              <a:pos x="connsiteX206" y="connsiteY206"/>
            </a:cxn>
            <a:cxn ang="0">
              <a:pos x="connsiteX207" y="connsiteY207"/>
            </a:cxn>
            <a:cxn ang="0">
              <a:pos x="connsiteX208" y="connsiteY208"/>
            </a:cxn>
            <a:cxn ang="0">
              <a:pos x="connsiteX209" y="connsiteY209"/>
            </a:cxn>
            <a:cxn ang="0">
              <a:pos x="connsiteX210" y="connsiteY210"/>
            </a:cxn>
            <a:cxn ang="0">
              <a:pos x="connsiteX211" y="connsiteY211"/>
            </a:cxn>
            <a:cxn ang="0">
              <a:pos x="connsiteX212" y="connsiteY212"/>
            </a:cxn>
            <a:cxn ang="0">
              <a:pos x="connsiteX213" y="connsiteY213"/>
            </a:cxn>
            <a:cxn ang="0">
              <a:pos x="connsiteX214" y="connsiteY214"/>
            </a:cxn>
            <a:cxn ang="0">
              <a:pos x="connsiteX215" y="connsiteY215"/>
            </a:cxn>
            <a:cxn ang="0">
              <a:pos x="connsiteX216" y="connsiteY216"/>
            </a:cxn>
            <a:cxn ang="0">
              <a:pos x="connsiteX217" y="connsiteY217"/>
            </a:cxn>
            <a:cxn ang="0">
              <a:pos x="connsiteX218" y="connsiteY218"/>
            </a:cxn>
            <a:cxn ang="0">
              <a:pos x="connsiteX219" y="connsiteY219"/>
            </a:cxn>
            <a:cxn ang="0">
              <a:pos x="connsiteX220" y="connsiteY220"/>
            </a:cxn>
            <a:cxn ang="0">
              <a:pos x="connsiteX221" y="connsiteY221"/>
            </a:cxn>
            <a:cxn ang="0">
              <a:pos x="connsiteX222" y="connsiteY222"/>
            </a:cxn>
            <a:cxn ang="0">
              <a:pos x="connsiteX223" y="connsiteY223"/>
            </a:cxn>
            <a:cxn ang="0">
              <a:pos x="connsiteX224" y="connsiteY224"/>
            </a:cxn>
            <a:cxn ang="0">
              <a:pos x="connsiteX225" y="connsiteY225"/>
            </a:cxn>
            <a:cxn ang="0">
              <a:pos x="connsiteX226" y="connsiteY226"/>
            </a:cxn>
            <a:cxn ang="0">
              <a:pos x="connsiteX227" y="connsiteY227"/>
            </a:cxn>
            <a:cxn ang="0">
              <a:pos x="connsiteX228" y="connsiteY228"/>
            </a:cxn>
            <a:cxn ang="0">
              <a:pos x="connsiteX229" y="connsiteY229"/>
            </a:cxn>
            <a:cxn ang="0">
              <a:pos x="connsiteX230" y="connsiteY230"/>
            </a:cxn>
            <a:cxn ang="0">
              <a:pos x="connsiteX231" y="connsiteY231"/>
            </a:cxn>
            <a:cxn ang="0">
              <a:pos x="connsiteX232" y="connsiteY232"/>
            </a:cxn>
            <a:cxn ang="0">
              <a:pos x="connsiteX233" y="connsiteY233"/>
            </a:cxn>
            <a:cxn ang="0">
              <a:pos x="connsiteX234" y="connsiteY234"/>
            </a:cxn>
            <a:cxn ang="0">
              <a:pos x="connsiteX235" y="connsiteY235"/>
            </a:cxn>
            <a:cxn ang="0">
              <a:pos x="connsiteX236" y="connsiteY236"/>
            </a:cxn>
            <a:cxn ang="0">
              <a:pos x="connsiteX237" y="connsiteY237"/>
            </a:cxn>
            <a:cxn ang="0">
              <a:pos x="connsiteX238" y="connsiteY238"/>
            </a:cxn>
            <a:cxn ang="0">
              <a:pos x="connsiteX239" y="connsiteY239"/>
            </a:cxn>
            <a:cxn ang="0">
              <a:pos x="connsiteX240" y="connsiteY240"/>
            </a:cxn>
            <a:cxn ang="0">
              <a:pos x="connsiteX241" y="connsiteY241"/>
            </a:cxn>
            <a:cxn ang="0">
              <a:pos x="connsiteX242" y="connsiteY242"/>
            </a:cxn>
            <a:cxn ang="0">
              <a:pos x="connsiteX243" y="connsiteY243"/>
            </a:cxn>
            <a:cxn ang="0">
              <a:pos x="connsiteX244" y="connsiteY244"/>
            </a:cxn>
            <a:cxn ang="0">
              <a:pos x="connsiteX245" y="connsiteY245"/>
            </a:cxn>
            <a:cxn ang="0">
              <a:pos x="connsiteX246" y="connsiteY246"/>
            </a:cxn>
            <a:cxn ang="0">
              <a:pos x="connsiteX247" y="connsiteY247"/>
            </a:cxn>
            <a:cxn ang="0">
              <a:pos x="connsiteX248" y="connsiteY248"/>
            </a:cxn>
            <a:cxn ang="0">
              <a:pos x="connsiteX249" y="connsiteY249"/>
            </a:cxn>
            <a:cxn ang="0">
              <a:pos x="connsiteX250" y="connsiteY250"/>
            </a:cxn>
            <a:cxn ang="0">
              <a:pos x="connsiteX251" y="connsiteY251"/>
            </a:cxn>
            <a:cxn ang="0">
              <a:pos x="connsiteX252" y="connsiteY252"/>
            </a:cxn>
            <a:cxn ang="0">
              <a:pos x="connsiteX253" y="connsiteY253"/>
            </a:cxn>
            <a:cxn ang="0">
              <a:pos x="connsiteX254" y="connsiteY254"/>
            </a:cxn>
            <a:cxn ang="0">
              <a:pos x="connsiteX255" y="connsiteY255"/>
            </a:cxn>
            <a:cxn ang="0">
              <a:pos x="connsiteX256" y="connsiteY256"/>
            </a:cxn>
            <a:cxn ang="0">
              <a:pos x="connsiteX257" y="connsiteY257"/>
            </a:cxn>
            <a:cxn ang="0">
              <a:pos x="connsiteX258" y="connsiteY258"/>
            </a:cxn>
            <a:cxn ang="0">
              <a:pos x="connsiteX259" y="connsiteY259"/>
            </a:cxn>
            <a:cxn ang="0">
              <a:pos x="connsiteX260" y="connsiteY260"/>
            </a:cxn>
            <a:cxn ang="0">
              <a:pos x="connsiteX261" y="connsiteY261"/>
            </a:cxn>
            <a:cxn ang="0">
              <a:pos x="connsiteX262" y="connsiteY262"/>
            </a:cxn>
            <a:cxn ang="0">
              <a:pos x="connsiteX263" y="connsiteY263"/>
            </a:cxn>
            <a:cxn ang="0">
              <a:pos x="connsiteX264" y="connsiteY264"/>
            </a:cxn>
            <a:cxn ang="0">
              <a:pos x="connsiteX265" y="connsiteY265"/>
            </a:cxn>
            <a:cxn ang="0">
              <a:pos x="connsiteX266" y="connsiteY266"/>
            </a:cxn>
            <a:cxn ang="0">
              <a:pos x="connsiteX267" y="connsiteY267"/>
            </a:cxn>
            <a:cxn ang="0">
              <a:pos x="connsiteX268" y="connsiteY268"/>
            </a:cxn>
            <a:cxn ang="0">
              <a:pos x="connsiteX269" y="connsiteY269"/>
            </a:cxn>
            <a:cxn ang="0">
              <a:pos x="connsiteX270" y="connsiteY270"/>
            </a:cxn>
            <a:cxn ang="0">
              <a:pos x="connsiteX271" y="connsiteY271"/>
            </a:cxn>
            <a:cxn ang="0">
              <a:pos x="connsiteX272" y="connsiteY272"/>
            </a:cxn>
            <a:cxn ang="0">
              <a:pos x="connsiteX273" y="connsiteY273"/>
            </a:cxn>
            <a:cxn ang="0">
              <a:pos x="connsiteX274" y="connsiteY274"/>
            </a:cxn>
            <a:cxn ang="0">
              <a:pos x="connsiteX275" y="connsiteY275"/>
            </a:cxn>
            <a:cxn ang="0">
              <a:pos x="connsiteX276" y="connsiteY276"/>
            </a:cxn>
            <a:cxn ang="0">
              <a:pos x="connsiteX277" y="connsiteY277"/>
            </a:cxn>
            <a:cxn ang="0">
              <a:pos x="connsiteX278" y="connsiteY278"/>
            </a:cxn>
            <a:cxn ang="0">
              <a:pos x="connsiteX279" y="connsiteY279"/>
            </a:cxn>
            <a:cxn ang="0">
              <a:pos x="connsiteX280" y="connsiteY280"/>
            </a:cxn>
            <a:cxn ang="0">
              <a:pos x="connsiteX281" y="connsiteY281"/>
            </a:cxn>
            <a:cxn ang="0">
              <a:pos x="connsiteX282" y="connsiteY282"/>
            </a:cxn>
            <a:cxn ang="0">
              <a:pos x="connsiteX283" y="connsiteY283"/>
            </a:cxn>
            <a:cxn ang="0">
              <a:pos x="connsiteX284" y="connsiteY284"/>
            </a:cxn>
            <a:cxn ang="0">
              <a:pos x="connsiteX285" y="connsiteY285"/>
            </a:cxn>
            <a:cxn ang="0">
              <a:pos x="connsiteX286" y="connsiteY286"/>
            </a:cxn>
            <a:cxn ang="0">
              <a:pos x="connsiteX287" y="connsiteY287"/>
            </a:cxn>
            <a:cxn ang="0">
              <a:pos x="connsiteX288" y="connsiteY288"/>
            </a:cxn>
            <a:cxn ang="0">
              <a:pos x="connsiteX289" y="connsiteY289"/>
            </a:cxn>
            <a:cxn ang="0">
              <a:pos x="connsiteX290" y="connsiteY290"/>
            </a:cxn>
            <a:cxn ang="0">
              <a:pos x="connsiteX291" y="connsiteY291"/>
            </a:cxn>
            <a:cxn ang="0">
              <a:pos x="connsiteX292" y="connsiteY292"/>
            </a:cxn>
            <a:cxn ang="0">
              <a:pos x="connsiteX293" y="connsiteY293"/>
            </a:cxn>
            <a:cxn ang="0">
              <a:pos x="connsiteX294" y="connsiteY294"/>
            </a:cxn>
            <a:cxn ang="0">
              <a:pos x="connsiteX295" y="connsiteY295"/>
            </a:cxn>
            <a:cxn ang="0">
              <a:pos x="connsiteX296" y="connsiteY296"/>
            </a:cxn>
            <a:cxn ang="0">
              <a:pos x="connsiteX297" y="connsiteY297"/>
            </a:cxn>
            <a:cxn ang="0">
              <a:pos x="connsiteX298" y="connsiteY298"/>
            </a:cxn>
            <a:cxn ang="0">
              <a:pos x="connsiteX299" y="connsiteY299"/>
            </a:cxn>
            <a:cxn ang="0">
              <a:pos x="connsiteX300" y="connsiteY300"/>
            </a:cxn>
            <a:cxn ang="0">
              <a:pos x="connsiteX301" y="connsiteY301"/>
            </a:cxn>
            <a:cxn ang="0">
              <a:pos x="connsiteX302" y="connsiteY302"/>
            </a:cxn>
            <a:cxn ang="0">
              <a:pos x="connsiteX303" y="connsiteY303"/>
            </a:cxn>
            <a:cxn ang="0">
              <a:pos x="connsiteX304" y="connsiteY304"/>
            </a:cxn>
            <a:cxn ang="0">
              <a:pos x="connsiteX305" y="connsiteY305"/>
            </a:cxn>
            <a:cxn ang="0">
              <a:pos x="connsiteX306" y="connsiteY306"/>
            </a:cxn>
            <a:cxn ang="0">
              <a:pos x="connsiteX307" y="connsiteY307"/>
            </a:cxn>
            <a:cxn ang="0">
              <a:pos x="connsiteX308" y="connsiteY308"/>
            </a:cxn>
            <a:cxn ang="0">
              <a:pos x="connsiteX309" y="connsiteY309"/>
            </a:cxn>
            <a:cxn ang="0">
              <a:pos x="connsiteX310" y="connsiteY310"/>
            </a:cxn>
            <a:cxn ang="0">
              <a:pos x="connsiteX311" y="connsiteY311"/>
            </a:cxn>
            <a:cxn ang="0">
              <a:pos x="connsiteX312" y="connsiteY312"/>
            </a:cxn>
            <a:cxn ang="0">
              <a:pos x="connsiteX313" y="connsiteY313"/>
            </a:cxn>
            <a:cxn ang="0">
              <a:pos x="connsiteX314" y="connsiteY314"/>
            </a:cxn>
            <a:cxn ang="0">
              <a:pos x="connsiteX315" y="connsiteY315"/>
            </a:cxn>
            <a:cxn ang="0">
              <a:pos x="connsiteX316" y="connsiteY316"/>
            </a:cxn>
            <a:cxn ang="0">
              <a:pos x="connsiteX317" y="connsiteY317"/>
            </a:cxn>
            <a:cxn ang="0">
              <a:pos x="connsiteX318" y="connsiteY318"/>
            </a:cxn>
            <a:cxn ang="0">
              <a:pos x="connsiteX319" y="connsiteY319"/>
            </a:cxn>
            <a:cxn ang="0">
              <a:pos x="connsiteX320" y="connsiteY320"/>
            </a:cxn>
            <a:cxn ang="0">
              <a:pos x="connsiteX321" y="connsiteY321"/>
            </a:cxn>
            <a:cxn ang="0">
              <a:pos x="connsiteX322" y="connsiteY322"/>
            </a:cxn>
            <a:cxn ang="0">
              <a:pos x="connsiteX323" y="connsiteY323"/>
            </a:cxn>
            <a:cxn ang="0">
              <a:pos x="connsiteX324" y="connsiteY324"/>
            </a:cxn>
            <a:cxn ang="0">
              <a:pos x="connsiteX325" y="connsiteY325"/>
            </a:cxn>
            <a:cxn ang="0">
              <a:pos x="connsiteX326" y="connsiteY326"/>
            </a:cxn>
            <a:cxn ang="0">
              <a:pos x="connsiteX327" y="connsiteY327"/>
            </a:cxn>
            <a:cxn ang="0">
              <a:pos x="connsiteX328" y="connsiteY328"/>
            </a:cxn>
            <a:cxn ang="0">
              <a:pos x="connsiteX329" y="connsiteY329"/>
            </a:cxn>
            <a:cxn ang="0">
              <a:pos x="connsiteX330" y="connsiteY330"/>
            </a:cxn>
            <a:cxn ang="0">
              <a:pos x="connsiteX331" y="connsiteY331"/>
            </a:cxn>
            <a:cxn ang="0">
              <a:pos x="connsiteX332" y="connsiteY332"/>
            </a:cxn>
            <a:cxn ang="0">
              <a:pos x="connsiteX333" y="connsiteY333"/>
            </a:cxn>
            <a:cxn ang="0">
              <a:pos x="connsiteX334" y="connsiteY334"/>
            </a:cxn>
            <a:cxn ang="0">
              <a:pos x="connsiteX335" y="connsiteY335"/>
            </a:cxn>
            <a:cxn ang="0">
              <a:pos x="connsiteX336" y="connsiteY336"/>
            </a:cxn>
            <a:cxn ang="0">
              <a:pos x="connsiteX337" y="connsiteY337"/>
            </a:cxn>
            <a:cxn ang="0">
              <a:pos x="connsiteX338" y="connsiteY338"/>
            </a:cxn>
            <a:cxn ang="0">
              <a:pos x="connsiteX339" y="connsiteY339"/>
            </a:cxn>
            <a:cxn ang="0">
              <a:pos x="connsiteX340" y="connsiteY340"/>
            </a:cxn>
            <a:cxn ang="0">
              <a:pos x="connsiteX341" y="connsiteY341"/>
            </a:cxn>
            <a:cxn ang="0">
              <a:pos x="connsiteX342" y="connsiteY342"/>
            </a:cxn>
            <a:cxn ang="0">
              <a:pos x="connsiteX343" y="connsiteY343"/>
            </a:cxn>
            <a:cxn ang="0">
              <a:pos x="connsiteX344" y="connsiteY344"/>
            </a:cxn>
            <a:cxn ang="0">
              <a:pos x="connsiteX345" y="connsiteY345"/>
            </a:cxn>
            <a:cxn ang="0">
              <a:pos x="connsiteX346" y="connsiteY346"/>
            </a:cxn>
            <a:cxn ang="0">
              <a:pos x="connsiteX347" y="connsiteY347"/>
            </a:cxn>
            <a:cxn ang="0">
              <a:pos x="connsiteX348" y="connsiteY348"/>
            </a:cxn>
            <a:cxn ang="0">
              <a:pos x="connsiteX349" y="connsiteY349"/>
            </a:cxn>
            <a:cxn ang="0">
              <a:pos x="connsiteX350" y="connsiteY350"/>
            </a:cxn>
            <a:cxn ang="0">
              <a:pos x="connsiteX351" y="connsiteY351"/>
            </a:cxn>
            <a:cxn ang="0">
              <a:pos x="connsiteX352" y="connsiteY352"/>
            </a:cxn>
            <a:cxn ang="0">
              <a:pos x="connsiteX353" y="connsiteY353"/>
            </a:cxn>
            <a:cxn ang="0">
              <a:pos x="connsiteX354" y="connsiteY354"/>
            </a:cxn>
            <a:cxn ang="0">
              <a:pos x="connsiteX355" y="connsiteY355"/>
            </a:cxn>
            <a:cxn ang="0">
              <a:pos x="connsiteX356" y="connsiteY356"/>
            </a:cxn>
            <a:cxn ang="0">
              <a:pos x="connsiteX357" y="connsiteY357"/>
            </a:cxn>
            <a:cxn ang="0">
              <a:pos x="connsiteX358" y="connsiteY358"/>
            </a:cxn>
            <a:cxn ang="0">
              <a:pos x="connsiteX359" y="connsiteY359"/>
            </a:cxn>
            <a:cxn ang="0">
              <a:pos x="connsiteX360" y="connsiteY360"/>
            </a:cxn>
            <a:cxn ang="0">
              <a:pos x="connsiteX361" y="connsiteY361"/>
            </a:cxn>
            <a:cxn ang="0">
              <a:pos x="connsiteX362" y="connsiteY362"/>
            </a:cxn>
            <a:cxn ang="0">
              <a:pos x="connsiteX363" y="connsiteY363"/>
            </a:cxn>
            <a:cxn ang="0">
              <a:pos x="connsiteX364" y="connsiteY364"/>
            </a:cxn>
            <a:cxn ang="0">
              <a:pos x="connsiteX365" y="connsiteY365"/>
            </a:cxn>
            <a:cxn ang="0">
              <a:pos x="connsiteX366" y="connsiteY366"/>
            </a:cxn>
            <a:cxn ang="0">
              <a:pos x="connsiteX367" y="connsiteY367"/>
            </a:cxn>
            <a:cxn ang="0">
              <a:pos x="connsiteX368" y="connsiteY368"/>
            </a:cxn>
            <a:cxn ang="0">
              <a:pos x="connsiteX369" y="connsiteY369"/>
            </a:cxn>
            <a:cxn ang="0">
              <a:pos x="connsiteX370" y="connsiteY370"/>
            </a:cxn>
            <a:cxn ang="0">
              <a:pos x="connsiteX371" y="connsiteY371"/>
            </a:cxn>
            <a:cxn ang="0">
              <a:pos x="connsiteX372" y="connsiteY372"/>
            </a:cxn>
            <a:cxn ang="0">
              <a:pos x="connsiteX373" y="connsiteY373"/>
            </a:cxn>
            <a:cxn ang="0">
              <a:pos x="connsiteX374" y="connsiteY374"/>
            </a:cxn>
            <a:cxn ang="0">
              <a:pos x="connsiteX375" y="connsiteY375"/>
            </a:cxn>
            <a:cxn ang="0">
              <a:pos x="connsiteX376" y="connsiteY376"/>
            </a:cxn>
            <a:cxn ang="0">
              <a:pos x="connsiteX377" y="connsiteY377"/>
            </a:cxn>
            <a:cxn ang="0">
              <a:pos x="connsiteX378" y="connsiteY378"/>
            </a:cxn>
            <a:cxn ang="0">
              <a:pos x="connsiteX379" y="connsiteY379"/>
            </a:cxn>
            <a:cxn ang="0">
              <a:pos x="connsiteX380" y="connsiteY380"/>
            </a:cxn>
            <a:cxn ang="0">
              <a:pos x="connsiteX381" y="connsiteY381"/>
            </a:cxn>
            <a:cxn ang="0">
              <a:pos x="connsiteX382" y="connsiteY382"/>
            </a:cxn>
            <a:cxn ang="0">
              <a:pos x="connsiteX383" y="connsiteY383"/>
            </a:cxn>
            <a:cxn ang="0">
              <a:pos x="connsiteX384" y="connsiteY384"/>
            </a:cxn>
            <a:cxn ang="0">
              <a:pos x="connsiteX385" y="connsiteY385"/>
            </a:cxn>
            <a:cxn ang="0">
              <a:pos x="connsiteX386" y="connsiteY386"/>
            </a:cxn>
            <a:cxn ang="0">
              <a:pos x="connsiteX387" y="connsiteY387"/>
            </a:cxn>
            <a:cxn ang="0">
              <a:pos x="connsiteX388" y="connsiteY388"/>
            </a:cxn>
            <a:cxn ang="0">
              <a:pos x="connsiteX389" y="connsiteY389"/>
            </a:cxn>
            <a:cxn ang="0">
              <a:pos x="connsiteX390" y="connsiteY390"/>
            </a:cxn>
            <a:cxn ang="0">
              <a:pos x="connsiteX391" y="connsiteY391"/>
            </a:cxn>
            <a:cxn ang="0">
              <a:pos x="connsiteX392" y="connsiteY392"/>
            </a:cxn>
            <a:cxn ang="0">
              <a:pos x="connsiteX393" y="connsiteY393"/>
            </a:cxn>
            <a:cxn ang="0">
              <a:pos x="connsiteX394" y="connsiteY394"/>
            </a:cxn>
            <a:cxn ang="0">
              <a:pos x="connsiteX395" y="connsiteY395"/>
            </a:cxn>
            <a:cxn ang="0">
              <a:pos x="connsiteX396" y="connsiteY396"/>
            </a:cxn>
            <a:cxn ang="0">
              <a:pos x="connsiteX397" y="connsiteY397"/>
            </a:cxn>
            <a:cxn ang="0">
              <a:pos x="connsiteX398" y="connsiteY398"/>
            </a:cxn>
            <a:cxn ang="0">
              <a:pos x="connsiteX399" y="connsiteY399"/>
            </a:cxn>
            <a:cxn ang="0">
              <a:pos x="connsiteX400" y="connsiteY400"/>
            </a:cxn>
            <a:cxn ang="0">
              <a:pos x="connsiteX401" y="connsiteY401"/>
            </a:cxn>
            <a:cxn ang="0">
              <a:pos x="connsiteX402" y="connsiteY402"/>
            </a:cxn>
            <a:cxn ang="0">
              <a:pos x="connsiteX403" y="connsiteY403"/>
            </a:cxn>
          </a:cxnLst>
          <a:rect l="l" t="t" r="r" b="b"/>
          <a:pathLst>
            <a:path w="5879939" h="6362035">
              <a:moveTo>
                <a:pt x="5257801" y="5733232"/>
              </a:moveTo>
              <a:lnTo>
                <a:pt x="5257801" y="6254093"/>
              </a:lnTo>
              <a:lnTo>
                <a:pt x="5778662" y="6254093"/>
              </a:lnTo>
              <a:lnTo>
                <a:pt x="5778662" y="5733232"/>
              </a:lnTo>
              <a:close/>
              <a:moveTo>
                <a:pt x="4684854" y="5733232"/>
              </a:moveTo>
              <a:lnTo>
                <a:pt x="4684854" y="6254093"/>
              </a:lnTo>
              <a:lnTo>
                <a:pt x="5205715" y="6254093"/>
              </a:lnTo>
              <a:lnTo>
                <a:pt x="5205715" y="5733232"/>
              </a:lnTo>
              <a:close/>
              <a:moveTo>
                <a:pt x="4111906" y="5733232"/>
              </a:moveTo>
              <a:lnTo>
                <a:pt x="4111906" y="6254093"/>
              </a:lnTo>
              <a:lnTo>
                <a:pt x="4632767" y="6254093"/>
              </a:lnTo>
              <a:lnTo>
                <a:pt x="4632767" y="5733232"/>
              </a:lnTo>
              <a:close/>
              <a:moveTo>
                <a:pt x="3538959" y="5733232"/>
              </a:moveTo>
              <a:lnTo>
                <a:pt x="3538959" y="6254093"/>
              </a:lnTo>
              <a:lnTo>
                <a:pt x="4059820" y="6254093"/>
              </a:lnTo>
              <a:lnTo>
                <a:pt x="4059820" y="5733232"/>
              </a:lnTo>
              <a:close/>
              <a:moveTo>
                <a:pt x="2966012" y="5733232"/>
              </a:moveTo>
              <a:lnTo>
                <a:pt x="2966012" y="6254093"/>
              </a:lnTo>
              <a:lnTo>
                <a:pt x="3486873" y="6254093"/>
              </a:lnTo>
              <a:lnTo>
                <a:pt x="3486873" y="5733232"/>
              </a:lnTo>
              <a:close/>
              <a:moveTo>
                <a:pt x="2393065" y="5733232"/>
              </a:moveTo>
              <a:lnTo>
                <a:pt x="2393065" y="6254093"/>
              </a:lnTo>
              <a:lnTo>
                <a:pt x="2913926" y="6254093"/>
              </a:lnTo>
              <a:lnTo>
                <a:pt x="2913926" y="5733232"/>
              </a:lnTo>
              <a:close/>
              <a:moveTo>
                <a:pt x="1820118" y="5733232"/>
              </a:moveTo>
              <a:lnTo>
                <a:pt x="1820118" y="6254093"/>
              </a:lnTo>
              <a:lnTo>
                <a:pt x="2340979" y="6254093"/>
              </a:lnTo>
              <a:lnTo>
                <a:pt x="2340979" y="5733232"/>
              </a:lnTo>
              <a:close/>
              <a:moveTo>
                <a:pt x="1247171" y="5733232"/>
              </a:moveTo>
              <a:lnTo>
                <a:pt x="1247171" y="6254093"/>
              </a:lnTo>
              <a:lnTo>
                <a:pt x="1768032" y="6254093"/>
              </a:lnTo>
              <a:lnTo>
                <a:pt x="1768032" y="5733232"/>
              </a:lnTo>
              <a:close/>
              <a:moveTo>
                <a:pt x="674224" y="5733232"/>
              </a:moveTo>
              <a:lnTo>
                <a:pt x="674224" y="6254093"/>
              </a:lnTo>
              <a:lnTo>
                <a:pt x="1195085" y="6254093"/>
              </a:lnTo>
              <a:lnTo>
                <a:pt x="1195085" y="5733232"/>
              </a:lnTo>
              <a:close/>
              <a:moveTo>
                <a:pt x="101277" y="5733232"/>
              </a:moveTo>
              <a:lnTo>
                <a:pt x="101277" y="6254093"/>
              </a:lnTo>
              <a:lnTo>
                <a:pt x="622138" y="6254093"/>
              </a:lnTo>
              <a:lnTo>
                <a:pt x="622138" y="5733232"/>
              </a:lnTo>
              <a:close/>
              <a:moveTo>
                <a:pt x="5257801" y="5108198"/>
              </a:moveTo>
              <a:lnTo>
                <a:pt x="5257801" y="5629059"/>
              </a:lnTo>
              <a:lnTo>
                <a:pt x="5778662" y="5629059"/>
              </a:lnTo>
              <a:lnTo>
                <a:pt x="5778662" y="5108198"/>
              </a:lnTo>
              <a:close/>
              <a:moveTo>
                <a:pt x="4684854" y="5108198"/>
              </a:moveTo>
              <a:lnTo>
                <a:pt x="4684854" y="5629059"/>
              </a:lnTo>
              <a:lnTo>
                <a:pt x="5205715" y="5629059"/>
              </a:lnTo>
              <a:lnTo>
                <a:pt x="5205715" y="5108198"/>
              </a:lnTo>
              <a:close/>
              <a:moveTo>
                <a:pt x="4111906" y="5108198"/>
              </a:moveTo>
              <a:lnTo>
                <a:pt x="4111906" y="5629059"/>
              </a:lnTo>
              <a:lnTo>
                <a:pt x="4632767" y="5629059"/>
              </a:lnTo>
              <a:lnTo>
                <a:pt x="4632767" y="5108198"/>
              </a:lnTo>
              <a:close/>
              <a:moveTo>
                <a:pt x="3538959" y="5108198"/>
              </a:moveTo>
              <a:lnTo>
                <a:pt x="3538959" y="5629059"/>
              </a:lnTo>
              <a:lnTo>
                <a:pt x="4059820" y="5629059"/>
              </a:lnTo>
              <a:lnTo>
                <a:pt x="4059820" y="5108198"/>
              </a:lnTo>
              <a:close/>
              <a:moveTo>
                <a:pt x="2966012" y="5108198"/>
              </a:moveTo>
              <a:lnTo>
                <a:pt x="2966012" y="5629059"/>
              </a:lnTo>
              <a:lnTo>
                <a:pt x="3486873" y="5629059"/>
              </a:lnTo>
              <a:lnTo>
                <a:pt x="3486873" y="5108198"/>
              </a:lnTo>
              <a:close/>
              <a:moveTo>
                <a:pt x="2393065" y="5108198"/>
              </a:moveTo>
              <a:lnTo>
                <a:pt x="2393065" y="5629059"/>
              </a:lnTo>
              <a:lnTo>
                <a:pt x="2913926" y="5629059"/>
              </a:lnTo>
              <a:lnTo>
                <a:pt x="2913926" y="5108198"/>
              </a:lnTo>
              <a:close/>
              <a:moveTo>
                <a:pt x="1820118" y="5108198"/>
              </a:moveTo>
              <a:lnTo>
                <a:pt x="1820118" y="5629059"/>
              </a:lnTo>
              <a:lnTo>
                <a:pt x="2340979" y="5629059"/>
              </a:lnTo>
              <a:lnTo>
                <a:pt x="2340979" y="5108198"/>
              </a:lnTo>
              <a:close/>
              <a:moveTo>
                <a:pt x="1247171" y="5108198"/>
              </a:moveTo>
              <a:lnTo>
                <a:pt x="1247171" y="5629059"/>
              </a:lnTo>
              <a:lnTo>
                <a:pt x="1768032" y="5629059"/>
              </a:lnTo>
              <a:lnTo>
                <a:pt x="1768032" y="5108198"/>
              </a:lnTo>
              <a:close/>
              <a:moveTo>
                <a:pt x="674224" y="5108198"/>
              </a:moveTo>
              <a:lnTo>
                <a:pt x="674224" y="5629059"/>
              </a:lnTo>
              <a:lnTo>
                <a:pt x="1195085" y="5629059"/>
              </a:lnTo>
              <a:lnTo>
                <a:pt x="1195085" y="5108198"/>
              </a:lnTo>
              <a:close/>
              <a:moveTo>
                <a:pt x="101277" y="5108198"/>
              </a:moveTo>
              <a:lnTo>
                <a:pt x="101277" y="5629059"/>
              </a:lnTo>
              <a:lnTo>
                <a:pt x="622138" y="5629059"/>
              </a:lnTo>
              <a:lnTo>
                <a:pt x="622138" y="5108198"/>
              </a:lnTo>
              <a:close/>
              <a:moveTo>
                <a:pt x="5257801" y="4483165"/>
              </a:moveTo>
              <a:lnTo>
                <a:pt x="5257801" y="5004026"/>
              </a:lnTo>
              <a:lnTo>
                <a:pt x="5778662" y="5004026"/>
              </a:lnTo>
              <a:lnTo>
                <a:pt x="5778662" y="4483165"/>
              </a:lnTo>
              <a:close/>
              <a:moveTo>
                <a:pt x="4684854" y="4483165"/>
              </a:moveTo>
              <a:lnTo>
                <a:pt x="4684854" y="5004026"/>
              </a:lnTo>
              <a:lnTo>
                <a:pt x="5205715" y="5004026"/>
              </a:lnTo>
              <a:lnTo>
                <a:pt x="5205715" y="4483165"/>
              </a:lnTo>
              <a:close/>
              <a:moveTo>
                <a:pt x="4111906" y="4483165"/>
              </a:moveTo>
              <a:lnTo>
                <a:pt x="4111906" y="5004026"/>
              </a:lnTo>
              <a:lnTo>
                <a:pt x="4632767" y="5004026"/>
              </a:lnTo>
              <a:lnTo>
                <a:pt x="4632767" y="4483165"/>
              </a:lnTo>
              <a:close/>
              <a:moveTo>
                <a:pt x="3538959" y="4483165"/>
              </a:moveTo>
              <a:lnTo>
                <a:pt x="3538959" y="5004026"/>
              </a:lnTo>
              <a:lnTo>
                <a:pt x="4059820" y="5004026"/>
              </a:lnTo>
              <a:lnTo>
                <a:pt x="4059820" y="4483165"/>
              </a:lnTo>
              <a:close/>
              <a:moveTo>
                <a:pt x="2966012" y="4483165"/>
              </a:moveTo>
              <a:lnTo>
                <a:pt x="2966012" y="5004026"/>
              </a:lnTo>
              <a:lnTo>
                <a:pt x="3486873" y="5004026"/>
              </a:lnTo>
              <a:lnTo>
                <a:pt x="3486873" y="4483165"/>
              </a:lnTo>
              <a:close/>
              <a:moveTo>
                <a:pt x="2393065" y="4483165"/>
              </a:moveTo>
              <a:lnTo>
                <a:pt x="2393065" y="5004026"/>
              </a:lnTo>
              <a:lnTo>
                <a:pt x="2913926" y="5004026"/>
              </a:lnTo>
              <a:lnTo>
                <a:pt x="2913926" y="4483165"/>
              </a:lnTo>
              <a:close/>
              <a:moveTo>
                <a:pt x="1820118" y="4483165"/>
              </a:moveTo>
              <a:lnTo>
                <a:pt x="1820118" y="5004026"/>
              </a:lnTo>
              <a:lnTo>
                <a:pt x="2340979" y="5004026"/>
              </a:lnTo>
              <a:lnTo>
                <a:pt x="2340979" y="4483165"/>
              </a:lnTo>
              <a:close/>
              <a:moveTo>
                <a:pt x="1247171" y="4483165"/>
              </a:moveTo>
              <a:lnTo>
                <a:pt x="1247171" y="5004026"/>
              </a:lnTo>
              <a:lnTo>
                <a:pt x="1768032" y="5004026"/>
              </a:lnTo>
              <a:lnTo>
                <a:pt x="1768032" y="4483165"/>
              </a:lnTo>
              <a:close/>
              <a:moveTo>
                <a:pt x="674224" y="4483165"/>
              </a:moveTo>
              <a:lnTo>
                <a:pt x="674224" y="5004026"/>
              </a:lnTo>
              <a:lnTo>
                <a:pt x="1195085" y="5004026"/>
              </a:lnTo>
              <a:lnTo>
                <a:pt x="1195085" y="4483165"/>
              </a:lnTo>
              <a:close/>
              <a:moveTo>
                <a:pt x="101277" y="4483165"/>
              </a:moveTo>
              <a:lnTo>
                <a:pt x="101277" y="5004026"/>
              </a:lnTo>
              <a:lnTo>
                <a:pt x="622138" y="5004026"/>
              </a:lnTo>
              <a:lnTo>
                <a:pt x="622138" y="4483165"/>
              </a:lnTo>
              <a:close/>
              <a:moveTo>
                <a:pt x="5257801" y="3858132"/>
              </a:moveTo>
              <a:lnTo>
                <a:pt x="5257801" y="4378993"/>
              </a:lnTo>
              <a:lnTo>
                <a:pt x="5778662" y="4378993"/>
              </a:lnTo>
              <a:lnTo>
                <a:pt x="5778662" y="3858132"/>
              </a:lnTo>
              <a:close/>
              <a:moveTo>
                <a:pt x="4684854" y="3858132"/>
              </a:moveTo>
              <a:lnTo>
                <a:pt x="4684854" y="4378993"/>
              </a:lnTo>
              <a:lnTo>
                <a:pt x="5205715" y="4378993"/>
              </a:lnTo>
              <a:lnTo>
                <a:pt x="5205715" y="3858132"/>
              </a:lnTo>
              <a:close/>
              <a:moveTo>
                <a:pt x="4111906" y="3858132"/>
              </a:moveTo>
              <a:lnTo>
                <a:pt x="4111906" y="4378993"/>
              </a:lnTo>
              <a:lnTo>
                <a:pt x="4632767" y="4378993"/>
              </a:lnTo>
              <a:lnTo>
                <a:pt x="4632767" y="3858132"/>
              </a:lnTo>
              <a:close/>
              <a:moveTo>
                <a:pt x="3538959" y="3858132"/>
              </a:moveTo>
              <a:lnTo>
                <a:pt x="3538959" y="4378993"/>
              </a:lnTo>
              <a:lnTo>
                <a:pt x="4059820" y="4378993"/>
              </a:lnTo>
              <a:lnTo>
                <a:pt x="4059820" y="3858132"/>
              </a:lnTo>
              <a:close/>
              <a:moveTo>
                <a:pt x="2966012" y="3858132"/>
              </a:moveTo>
              <a:lnTo>
                <a:pt x="2966012" y="4378993"/>
              </a:lnTo>
              <a:lnTo>
                <a:pt x="3486873" y="4378993"/>
              </a:lnTo>
              <a:lnTo>
                <a:pt x="3486873" y="3858132"/>
              </a:lnTo>
              <a:close/>
              <a:moveTo>
                <a:pt x="2393065" y="3858132"/>
              </a:moveTo>
              <a:lnTo>
                <a:pt x="2393065" y="4378993"/>
              </a:lnTo>
              <a:lnTo>
                <a:pt x="2913926" y="4378993"/>
              </a:lnTo>
              <a:lnTo>
                <a:pt x="2913926" y="3858132"/>
              </a:lnTo>
              <a:close/>
              <a:moveTo>
                <a:pt x="1820118" y="3858132"/>
              </a:moveTo>
              <a:lnTo>
                <a:pt x="1820118" y="4378993"/>
              </a:lnTo>
              <a:lnTo>
                <a:pt x="2340979" y="4378993"/>
              </a:lnTo>
              <a:lnTo>
                <a:pt x="2340979" y="3858132"/>
              </a:lnTo>
              <a:close/>
              <a:moveTo>
                <a:pt x="1247171" y="3858132"/>
              </a:moveTo>
              <a:lnTo>
                <a:pt x="1247171" y="4378993"/>
              </a:lnTo>
              <a:lnTo>
                <a:pt x="1768032" y="4378993"/>
              </a:lnTo>
              <a:lnTo>
                <a:pt x="1768032" y="3858132"/>
              </a:lnTo>
              <a:close/>
              <a:moveTo>
                <a:pt x="674224" y="3858132"/>
              </a:moveTo>
              <a:lnTo>
                <a:pt x="674224" y="4378993"/>
              </a:lnTo>
              <a:lnTo>
                <a:pt x="1195085" y="4378993"/>
              </a:lnTo>
              <a:lnTo>
                <a:pt x="1195085" y="3858132"/>
              </a:lnTo>
              <a:close/>
              <a:moveTo>
                <a:pt x="101277" y="3858132"/>
              </a:moveTo>
              <a:lnTo>
                <a:pt x="101277" y="4378993"/>
              </a:lnTo>
              <a:lnTo>
                <a:pt x="622138" y="4378993"/>
              </a:lnTo>
              <a:lnTo>
                <a:pt x="622138" y="3858132"/>
              </a:lnTo>
              <a:close/>
              <a:moveTo>
                <a:pt x="5257801" y="3233099"/>
              </a:moveTo>
              <a:lnTo>
                <a:pt x="5257801" y="3753960"/>
              </a:lnTo>
              <a:lnTo>
                <a:pt x="5778662" y="3753960"/>
              </a:lnTo>
              <a:lnTo>
                <a:pt x="5778662" y="3233099"/>
              </a:lnTo>
              <a:close/>
              <a:moveTo>
                <a:pt x="4684854" y="3233099"/>
              </a:moveTo>
              <a:lnTo>
                <a:pt x="4684854" y="3753960"/>
              </a:lnTo>
              <a:lnTo>
                <a:pt x="5205715" y="3753960"/>
              </a:lnTo>
              <a:lnTo>
                <a:pt x="5205715" y="3233099"/>
              </a:lnTo>
              <a:close/>
              <a:moveTo>
                <a:pt x="4111906" y="3233099"/>
              </a:moveTo>
              <a:lnTo>
                <a:pt x="4111906" y="3753960"/>
              </a:lnTo>
              <a:lnTo>
                <a:pt x="4632767" y="3753960"/>
              </a:lnTo>
              <a:lnTo>
                <a:pt x="4632767" y="3233099"/>
              </a:lnTo>
              <a:close/>
              <a:moveTo>
                <a:pt x="3538959" y="3233099"/>
              </a:moveTo>
              <a:lnTo>
                <a:pt x="3538959" y="3753960"/>
              </a:lnTo>
              <a:lnTo>
                <a:pt x="4059820" y="3753960"/>
              </a:lnTo>
              <a:lnTo>
                <a:pt x="4059820" y="3233099"/>
              </a:lnTo>
              <a:close/>
              <a:moveTo>
                <a:pt x="2966012" y="3233099"/>
              </a:moveTo>
              <a:lnTo>
                <a:pt x="2966012" y="3753960"/>
              </a:lnTo>
              <a:lnTo>
                <a:pt x="3486873" y="3753960"/>
              </a:lnTo>
              <a:lnTo>
                <a:pt x="3486873" y="3233099"/>
              </a:lnTo>
              <a:close/>
              <a:moveTo>
                <a:pt x="2393065" y="3233099"/>
              </a:moveTo>
              <a:lnTo>
                <a:pt x="2393065" y="3753960"/>
              </a:lnTo>
              <a:lnTo>
                <a:pt x="2913926" y="3753960"/>
              </a:lnTo>
              <a:lnTo>
                <a:pt x="2913926" y="3233099"/>
              </a:lnTo>
              <a:close/>
              <a:moveTo>
                <a:pt x="1820118" y="3233099"/>
              </a:moveTo>
              <a:lnTo>
                <a:pt x="1820118" y="3753960"/>
              </a:lnTo>
              <a:lnTo>
                <a:pt x="2340979" y="3753960"/>
              </a:lnTo>
              <a:lnTo>
                <a:pt x="2340979" y="3233099"/>
              </a:lnTo>
              <a:close/>
              <a:moveTo>
                <a:pt x="1247171" y="3233099"/>
              </a:moveTo>
              <a:lnTo>
                <a:pt x="1247171" y="3753960"/>
              </a:lnTo>
              <a:lnTo>
                <a:pt x="1768032" y="3753960"/>
              </a:lnTo>
              <a:lnTo>
                <a:pt x="1768032" y="3233099"/>
              </a:lnTo>
              <a:close/>
              <a:moveTo>
                <a:pt x="674224" y="3233099"/>
              </a:moveTo>
              <a:lnTo>
                <a:pt x="674224" y="3753960"/>
              </a:lnTo>
              <a:lnTo>
                <a:pt x="1195085" y="3753960"/>
              </a:lnTo>
              <a:lnTo>
                <a:pt x="1195085" y="3233099"/>
              </a:lnTo>
              <a:close/>
              <a:moveTo>
                <a:pt x="101277" y="3233099"/>
              </a:moveTo>
              <a:lnTo>
                <a:pt x="101277" y="3753960"/>
              </a:lnTo>
              <a:lnTo>
                <a:pt x="622138" y="3753960"/>
              </a:lnTo>
              <a:lnTo>
                <a:pt x="622138" y="3233099"/>
              </a:lnTo>
              <a:close/>
              <a:moveTo>
                <a:pt x="5257801" y="2608070"/>
              </a:moveTo>
              <a:lnTo>
                <a:pt x="5257801" y="3128932"/>
              </a:lnTo>
              <a:lnTo>
                <a:pt x="5778662" y="3128932"/>
              </a:lnTo>
              <a:lnTo>
                <a:pt x="5778662" y="2608070"/>
              </a:lnTo>
              <a:close/>
              <a:moveTo>
                <a:pt x="4684854" y="2608070"/>
              </a:moveTo>
              <a:lnTo>
                <a:pt x="4684854" y="3128932"/>
              </a:lnTo>
              <a:lnTo>
                <a:pt x="5205715" y="3128932"/>
              </a:lnTo>
              <a:lnTo>
                <a:pt x="5205715" y="2608070"/>
              </a:lnTo>
              <a:close/>
              <a:moveTo>
                <a:pt x="4111906" y="2608070"/>
              </a:moveTo>
              <a:lnTo>
                <a:pt x="4111906" y="3128932"/>
              </a:lnTo>
              <a:lnTo>
                <a:pt x="4632767" y="3128932"/>
              </a:lnTo>
              <a:lnTo>
                <a:pt x="4632767" y="2608070"/>
              </a:lnTo>
              <a:close/>
              <a:moveTo>
                <a:pt x="3538959" y="2608070"/>
              </a:moveTo>
              <a:lnTo>
                <a:pt x="3538959" y="3128932"/>
              </a:lnTo>
              <a:lnTo>
                <a:pt x="4059820" y="3128932"/>
              </a:lnTo>
              <a:lnTo>
                <a:pt x="4059820" y="2608070"/>
              </a:lnTo>
              <a:close/>
              <a:moveTo>
                <a:pt x="2966012" y="2608070"/>
              </a:moveTo>
              <a:lnTo>
                <a:pt x="2966012" y="3128932"/>
              </a:lnTo>
              <a:lnTo>
                <a:pt x="3486873" y="3128932"/>
              </a:lnTo>
              <a:lnTo>
                <a:pt x="3486873" y="2608070"/>
              </a:lnTo>
              <a:close/>
              <a:moveTo>
                <a:pt x="2393065" y="2608070"/>
              </a:moveTo>
              <a:lnTo>
                <a:pt x="2393065" y="3128932"/>
              </a:lnTo>
              <a:lnTo>
                <a:pt x="2913926" y="3128932"/>
              </a:lnTo>
              <a:lnTo>
                <a:pt x="2913926" y="2608070"/>
              </a:lnTo>
              <a:close/>
              <a:moveTo>
                <a:pt x="1820118" y="2608070"/>
              </a:moveTo>
              <a:lnTo>
                <a:pt x="1820118" y="3128932"/>
              </a:lnTo>
              <a:lnTo>
                <a:pt x="2340979" y="3128932"/>
              </a:lnTo>
              <a:lnTo>
                <a:pt x="2340979" y="2608070"/>
              </a:lnTo>
              <a:close/>
              <a:moveTo>
                <a:pt x="1247171" y="2608070"/>
              </a:moveTo>
              <a:lnTo>
                <a:pt x="1247171" y="3128932"/>
              </a:lnTo>
              <a:lnTo>
                <a:pt x="1768032" y="3128932"/>
              </a:lnTo>
              <a:lnTo>
                <a:pt x="1768032" y="2608070"/>
              </a:lnTo>
              <a:close/>
              <a:moveTo>
                <a:pt x="674224" y="2608070"/>
              </a:moveTo>
              <a:lnTo>
                <a:pt x="674224" y="3128932"/>
              </a:lnTo>
              <a:lnTo>
                <a:pt x="1195085" y="3128932"/>
              </a:lnTo>
              <a:lnTo>
                <a:pt x="1195085" y="2608070"/>
              </a:lnTo>
              <a:close/>
              <a:moveTo>
                <a:pt x="101277" y="2608070"/>
              </a:moveTo>
              <a:lnTo>
                <a:pt x="101277" y="3128932"/>
              </a:lnTo>
              <a:lnTo>
                <a:pt x="622138" y="3128932"/>
              </a:lnTo>
              <a:lnTo>
                <a:pt x="622138" y="2608070"/>
              </a:lnTo>
              <a:close/>
              <a:moveTo>
                <a:pt x="101277" y="1983037"/>
              </a:moveTo>
              <a:lnTo>
                <a:pt x="101277" y="2503897"/>
              </a:lnTo>
              <a:lnTo>
                <a:pt x="622138" y="2503897"/>
              </a:lnTo>
              <a:lnTo>
                <a:pt x="622138" y="1983037"/>
              </a:lnTo>
              <a:close/>
              <a:moveTo>
                <a:pt x="5257801" y="1983036"/>
              </a:moveTo>
              <a:lnTo>
                <a:pt x="5257801" y="2503897"/>
              </a:lnTo>
              <a:lnTo>
                <a:pt x="5778662" y="2503897"/>
              </a:lnTo>
              <a:lnTo>
                <a:pt x="5778662" y="1983036"/>
              </a:lnTo>
              <a:close/>
              <a:moveTo>
                <a:pt x="4684854" y="1983036"/>
              </a:moveTo>
              <a:lnTo>
                <a:pt x="4684854" y="2503897"/>
              </a:lnTo>
              <a:lnTo>
                <a:pt x="5205715" y="2503897"/>
              </a:lnTo>
              <a:lnTo>
                <a:pt x="5205715" y="1983036"/>
              </a:lnTo>
              <a:close/>
              <a:moveTo>
                <a:pt x="4111906" y="1983036"/>
              </a:moveTo>
              <a:lnTo>
                <a:pt x="4111906" y="2503897"/>
              </a:lnTo>
              <a:lnTo>
                <a:pt x="4632767" y="2503897"/>
              </a:lnTo>
              <a:lnTo>
                <a:pt x="4632767" y="1983036"/>
              </a:lnTo>
              <a:close/>
              <a:moveTo>
                <a:pt x="3538959" y="1983036"/>
              </a:moveTo>
              <a:lnTo>
                <a:pt x="3538959" y="2503897"/>
              </a:lnTo>
              <a:lnTo>
                <a:pt x="4059820" y="2503897"/>
              </a:lnTo>
              <a:lnTo>
                <a:pt x="4059820" y="1983036"/>
              </a:lnTo>
              <a:close/>
              <a:moveTo>
                <a:pt x="2966012" y="1983036"/>
              </a:moveTo>
              <a:lnTo>
                <a:pt x="2966012" y="2503897"/>
              </a:lnTo>
              <a:lnTo>
                <a:pt x="3486873" y="2503897"/>
              </a:lnTo>
              <a:lnTo>
                <a:pt x="3486873" y="1983036"/>
              </a:lnTo>
              <a:close/>
              <a:moveTo>
                <a:pt x="2393065" y="1983036"/>
              </a:moveTo>
              <a:lnTo>
                <a:pt x="2393065" y="2503897"/>
              </a:lnTo>
              <a:lnTo>
                <a:pt x="2913926" y="2503897"/>
              </a:lnTo>
              <a:lnTo>
                <a:pt x="2913926" y="1983036"/>
              </a:lnTo>
              <a:close/>
              <a:moveTo>
                <a:pt x="1820118" y="1983036"/>
              </a:moveTo>
              <a:lnTo>
                <a:pt x="1820118" y="2503897"/>
              </a:lnTo>
              <a:lnTo>
                <a:pt x="2340979" y="2503897"/>
              </a:lnTo>
              <a:lnTo>
                <a:pt x="2340979" y="1983036"/>
              </a:lnTo>
              <a:close/>
              <a:moveTo>
                <a:pt x="1247171" y="1983036"/>
              </a:moveTo>
              <a:lnTo>
                <a:pt x="1247171" y="2503897"/>
              </a:lnTo>
              <a:lnTo>
                <a:pt x="1768032" y="2503897"/>
              </a:lnTo>
              <a:lnTo>
                <a:pt x="1768032" y="1983036"/>
              </a:lnTo>
              <a:close/>
              <a:moveTo>
                <a:pt x="674224" y="1983036"/>
              </a:moveTo>
              <a:lnTo>
                <a:pt x="674224" y="2503897"/>
              </a:lnTo>
              <a:lnTo>
                <a:pt x="1195085" y="2503897"/>
              </a:lnTo>
              <a:lnTo>
                <a:pt x="1195085" y="1983036"/>
              </a:lnTo>
              <a:close/>
              <a:moveTo>
                <a:pt x="5257801" y="1358001"/>
              </a:moveTo>
              <a:lnTo>
                <a:pt x="5257801" y="1878863"/>
              </a:lnTo>
              <a:lnTo>
                <a:pt x="5778662" y="1878863"/>
              </a:lnTo>
              <a:lnTo>
                <a:pt x="5778662" y="1358001"/>
              </a:lnTo>
              <a:close/>
              <a:moveTo>
                <a:pt x="4684854" y="1358001"/>
              </a:moveTo>
              <a:lnTo>
                <a:pt x="4684854" y="1878863"/>
              </a:lnTo>
              <a:lnTo>
                <a:pt x="5205715" y="1878863"/>
              </a:lnTo>
              <a:lnTo>
                <a:pt x="5205715" y="1358001"/>
              </a:lnTo>
              <a:close/>
              <a:moveTo>
                <a:pt x="4111906" y="1358001"/>
              </a:moveTo>
              <a:lnTo>
                <a:pt x="4111906" y="1878863"/>
              </a:lnTo>
              <a:lnTo>
                <a:pt x="4632767" y="1878863"/>
              </a:lnTo>
              <a:lnTo>
                <a:pt x="4632767" y="1358001"/>
              </a:lnTo>
              <a:close/>
              <a:moveTo>
                <a:pt x="3538959" y="1358001"/>
              </a:moveTo>
              <a:lnTo>
                <a:pt x="3538959" y="1878863"/>
              </a:lnTo>
              <a:lnTo>
                <a:pt x="4059820" y="1878863"/>
              </a:lnTo>
              <a:lnTo>
                <a:pt x="4059820" y="1358001"/>
              </a:lnTo>
              <a:close/>
              <a:moveTo>
                <a:pt x="2966012" y="1358001"/>
              </a:moveTo>
              <a:lnTo>
                <a:pt x="2966012" y="1878863"/>
              </a:lnTo>
              <a:lnTo>
                <a:pt x="3486873" y="1878863"/>
              </a:lnTo>
              <a:lnTo>
                <a:pt x="3486873" y="1358001"/>
              </a:lnTo>
              <a:close/>
              <a:moveTo>
                <a:pt x="2393065" y="1358001"/>
              </a:moveTo>
              <a:lnTo>
                <a:pt x="2393065" y="1878864"/>
              </a:lnTo>
              <a:lnTo>
                <a:pt x="2913926" y="1878864"/>
              </a:lnTo>
              <a:lnTo>
                <a:pt x="2913926" y="1358001"/>
              </a:lnTo>
              <a:close/>
              <a:moveTo>
                <a:pt x="1820118" y="1358001"/>
              </a:moveTo>
              <a:lnTo>
                <a:pt x="1820118" y="1878864"/>
              </a:lnTo>
              <a:lnTo>
                <a:pt x="2340979" y="1878864"/>
              </a:lnTo>
              <a:lnTo>
                <a:pt x="2340979" y="1358001"/>
              </a:lnTo>
              <a:close/>
              <a:moveTo>
                <a:pt x="1247171" y="1358001"/>
              </a:moveTo>
              <a:lnTo>
                <a:pt x="1247171" y="1878864"/>
              </a:lnTo>
              <a:lnTo>
                <a:pt x="1768032" y="1878864"/>
              </a:lnTo>
              <a:lnTo>
                <a:pt x="1768032" y="1358001"/>
              </a:lnTo>
              <a:close/>
              <a:moveTo>
                <a:pt x="674224" y="1358001"/>
              </a:moveTo>
              <a:lnTo>
                <a:pt x="674224" y="1878864"/>
              </a:lnTo>
              <a:lnTo>
                <a:pt x="1195085" y="1878864"/>
              </a:lnTo>
              <a:lnTo>
                <a:pt x="1195085" y="1358001"/>
              </a:lnTo>
              <a:close/>
              <a:moveTo>
                <a:pt x="101277" y="1358001"/>
              </a:moveTo>
              <a:lnTo>
                <a:pt x="101277" y="1878864"/>
              </a:lnTo>
              <a:lnTo>
                <a:pt x="622138" y="1878864"/>
              </a:lnTo>
              <a:lnTo>
                <a:pt x="622138" y="1358001"/>
              </a:lnTo>
              <a:close/>
              <a:moveTo>
                <a:pt x="1247171" y="732975"/>
              </a:moveTo>
              <a:lnTo>
                <a:pt x="1247171" y="1253832"/>
              </a:lnTo>
              <a:lnTo>
                <a:pt x="1768032" y="1253832"/>
              </a:lnTo>
              <a:lnTo>
                <a:pt x="1768032" y="732975"/>
              </a:lnTo>
              <a:close/>
              <a:moveTo>
                <a:pt x="674224" y="732975"/>
              </a:moveTo>
              <a:lnTo>
                <a:pt x="674224" y="1253832"/>
              </a:lnTo>
              <a:lnTo>
                <a:pt x="1195085" y="1253832"/>
              </a:lnTo>
              <a:lnTo>
                <a:pt x="1195085" y="732975"/>
              </a:lnTo>
              <a:close/>
              <a:moveTo>
                <a:pt x="101277" y="732975"/>
              </a:moveTo>
              <a:lnTo>
                <a:pt x="101277" y="1253832"/>
              </a:lnTo>
              <a:lnTo>
                <a:pt x="622138" y="1253832"/>
              </a:lnTo>
              <a:lnTo>
                <a:pt x="622138" y="732975"/>
              </a:lnTo>
              <a:close/>
              <a:moveTo>
                <a:pt x="2966012" y="732975"/>
              </a:moveTo>
              <a:lnTo>
                <a:pt x="2966012" y="1253832"/>
              </a:lnTo>
              <a:lnTo>
                <a:pt x="3486873" y="1253832"/>
              </a:lnTo>
              <a:lnTo>
                <a:pt x="3486873" y="732975"/>
              </a:lnTo>
              <a:close/>
              <a:moveTo>
                <a:pt x="2393065" y="732975"/>
              </a:moveTo>
              <a:lnTo>
                <a:pt x="2393065" y="1253832"/>
              </a:lnTo>
              <a:lnTo>
                <a:pt x="2913926" y="1253832"/>
              </a:lnTo>
              <a:lnTo>
                <a:pt x="2913926" y="732975"/>
              </a:lnTo>
              <a:close/>
              <a:moveTo>
                <a:pt x="1820118" y="732975"/>
              </a:moveTo>
              <a:lnTo>
                <a:pt x="1820118" y="1253832"/>
              </a:lnTo>
              <a:lnTo>
                <a:pt x="2340979" y="1253832"/>
              </a:lnTo>
              <a:lnTo>
                <a:pt x="2340979" y="732975"/>
              </a:lnTo>
              <a:close/>
              <a:moveTo>
                <a:pt x="5257801" y="732974"/>
              </a:moveTo>
              <a:lnTo>
                <a:pt x="5257801" y="1253832"/>
              </a:lnTo>
              <a:lnTo>
                <a:pt x="5778662" y="1253832"/>
              </a:lnTo>
              <a:lnTo>
                <a:pt x="5778662" y="732974"/>
              </a:lnTo>
              <a:close/>
              <a:moveTo>
                <a:pt x="4684854" y="732974"/>
              </a:moveTo>
              <a:lnTo>
                <a:pt x="4684854" y="1253832"/>
              </a:lnTo>
              <a:lnTo>
                <a:pt x="5205715" y="1253832"/>
              </a:lnTo>
              <a:lnTo>
                <a:pt x="5205715" y="732974"/>
              </a:lnTo>
              <a:close/>
              <a:moveTo>
                <a:pt x="4111906" y="732974"/>
              </a:moveTo>
              <a:lnTo>
                <a:pt x="4111906" y="1253832"/>
              </a:lnTo>
              <a:lnTo>
                <a:pt x="4632767" y="1253832"/>
              </a:lnTo>
              <a:lnTo>
                <a:pt x="4632767" y="732974"/>
              </a:lnTo>
              <a:close/>
              <a:moveTo>
                <a:pt x="3538959" y="732974"/>
              </a:moveTo>
              <a:lnTo>
                <a:pt x="3538959" y="1253832"/>
              </a:lnTo>
              <a:lnTo>
                <a:pt x="4059820" y="1253832"/>
              </a:lnTo>
              <a:lnTo>
                <a:pt x="4059820" y="732974"/>
              </a:lnTo>
              <a:close/>
              <a:moveTo>
                <a:pt x="1247171" y="107943"/>
              </a:moveTo>
              <a:lnTo>
                <a:pt x="1247171" y="628805"/>
              </a:lnTo>
              <a:lnTo>
                <a:pt x="1768032" y="628805"/>
              </a:lnTo>
              <a:lnTo>
                <a:pt x="1768032" y="107943"/>
              </a:lnTo>
              <a:close/>
              <a:moveTo>
                <a:pt x="674224" y="107943"/>
              </a:moveTo>
              <a:lnTo>
                <a:pt x="674224" y="628805"/>
              </a:lnTo>
              <a:lnTo>
                <a:pt x="1195085" y="628805"/>
              </a:lnTo>
              <a:lnTo>
                <a:pt x="1195085" y="107943"/>
              </a:lnTo>
              <a:close/>
              <a:moveTo>
                <a:pt x="101277" y="107943"/>
              </a:moveTo>
              <a:lnTo>
                <a:pt x="101277" y="628805"/>
              </a:lnTo>
              <a:lnTo>
                <a:pt x="622138" y="628805"/>
              </a:lnTo>
              <a:lnTo>
                <a:pt x="622138" y="107943"/>
              </a:lnTo>
              <a:close/>
              <a:moveTo>
                <a:pt x="2966012" y="107943"/>
              </a:moveTo>
              <a:lnTo>
                <a:pt x="2966012" y="628804"/>
              </a:lnTo>
              <a:lnTo>
                <a:pt x="3486873" y="628804"/>
              </a:lnTo>
              <a:lnTo>
                <a:pt x="3486873" y="107943"/>
              </a:lnTo>
              <a:close/>
              <a:moveTo>
                <a:pt x="2393065" y="107943"/>
              </a:moveTo>
              <a:lnTo>
                <a:pt x="2393065" y="628804"/>
              </a:lnTo>
              <a:lnTo>
                <a:pt x="2913926" y="628804"/>
              </a:lnTo>
              <a:lnTo>
                <a:pt x="2913926" y="107943"/>
              </a:lnTo>
              <a:close/>
              <a:moveTo>
                <a:pt x="1820118" y="107943"/>
              </a:moveTo>
              <a:lnTo>
                <a:pt x="1820118" y="628804"/>
              </a:lnTo>
              <a:lnTo>
                <a:pt x="2340979" y="628804"/>
              </a:lnTo>
              <a:lnTo>
                <a:pt x="2340979" y="107943"/>
              </a:lnTo>
              <a:close/>
              <a:moveTo>
                <a:pt x="5257801" y="107942"/>
              </a:moveTo>
              <a:lnTo>
                <a:pt x="5257801" y="628804"/>
              </a:lnTo>
              <a:lnTo>
                <a:pt x="5778662" y="628804"/>
              </a:lnTo>
              <a:lnTo>
                <a:pt x="5778662" y="107942"/>
              </a:lnTo>
              <a:close/>
              <a:moveTo>
                <a:pt x="4684854" y="107942"/>
              </a:moveTo>
              <a:lnTo>
                <a:pt x="4684854" y="628804"/>
              </a:lnTo>
              <a:lnTo>
                <a:pt x="5205715" y="628804"/>
              </a:lnTo>
              <a:lnTo>
                <a:pt x="5205715" y="107942"/>
              </a:lnTo>
              <a:close/>
              <a:moveTo>
                <a:pt x="4111906" y="107942"/>
              </a:moveTo>
              <a:lnTo>
                <a:pt x="4111906" y="628804"/>
              </a:lnTo>
              <a:lnTo>
                <a:pt x="4632767" y="628804"/>
              </a:lnTo>
              <a:lnTo>
                <a:pt x="4632767" y="107942"/>
              </a:lnTo>
              <a:close/>
              <a:moveTo>
                <a:pt x="3538959" y="107942"/>
              </a:moveTo>
              <a:lnTo>
                <a:pt x="3538959" y="628804"/>
              </a:lnTo>
              <a:lnTo>
                <a:pt x="4059820" y="628804"/>
              </a:lnTo>
              <a:lnTo>
                <a:pt x="4059820" y="107942"/>
              </a:lnTo>
              <a:close/>
              <a:moveTo>
                <a:pt x="0" y="0"/>
              </a:moveTo>
              <a:lnTo>
                <a:pt x="5879939" y="0"/>
              </a:lnTo>
              <a:lnTo>
                <a:pt x="5879939" y="6362035"/>
              </a:lnTo>
              <a:lnTo>
                <a:pt x="0" y="6362035"/>
              </a:lnTo>
              <a:close/>
            </a:path>
          </a:pathLst>
        </a:custGeom>
        <a:solidFill xmlns:a="http://schemas.openxmlformats.org/drawingml/2006/main">
          <a:schemeClr val="bg1"/>
        </a:solidFill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0.01727</cdr:x>
      <cdr:y>0.01208</cdr:y>
    </cdr:from>
    <cdr:to>
      <cdr:x>0.98273</cdr:x>
      <cdr:y>0.98875</cdr:y>
    </cdr:to>
    <cdr:sp macro="" textlink="">
      <cdr:nvSpPr>
        <cdr:cNvPr id="6" name="任意多边形: 形状 5">
          <a:extLst xmlns:a="http://schemas.openxmlformats.org/drawingml/2006/main">
            <a:ext uri="{FF2B5EF4-FFF2-40B4-BE49-F238E27FC236}">
              <a16:creationId xmlns:a16="http://schemas.microsoft.com/office/drawing/2014/main" id="{0A95205B-00E5-4C94-AA4E-24ECA8895200}"/>
            </a:ext>
          </a:extLst>
        </cdr:cNvPr>
        <cdr:cNvSpPr>
          <a:spLocks xmlns:a="http://schemas.openxmlformats.org/drawingml/2006/main" noChangeAspect="1"/>
        </cdr:cNvSpPr>
      </cdr:nvSpPr>
      <cdr:spPr>
        <a:xfrm xmlns:a="http://schemas.openxmlformats.org/drawingml/2006/main">
          <a:off x="60510" y="45287"/>
          <a:ext cx="3382282" cy="3660046"/>
        </a:xfrm>
        <a:custGeom xmlns:a="http://schemas.openxmlformats.org/drawingml/2006/main">
          <a:avLst/>
          <a:gdLst>
            <a:gd name="connsiteX0" fmla="*/ 5257801 w 5879939"/>
            <a:gd name="connsiteY0" fmla="*/ 5733232 h 6362035"/>
            <a:gd name="connsiteX1" fmla="*/ 5257801 w 5879939"/>
            <a:gd name="connsiteY1" fmla="*/ 6254093 h 6362035"/>
            <a:gd name="connsiteX2" fmla="*/ 5778662 w 5879939"/>
            <a:gd name="connsiteY2" fmla="*/ 6254093 h 6362035"/>
            <a:gd name="connsiteX3" fmla="*/ 5778662 w 5879939"/>
            <a:gd name="connsiteY3" fmla="*/ 5733232 h 6362035"/>
            <a:gd name="connsiteX4" fmla="*/ 4684854 w 5879939"/>
            <a:gd name="connsiteY4" fmla="*/ 5733232 h 6362035"/>
            <a:gd name="connsiteX5" fmla="*/ 4684854 w 5879939"/>
            <a:gd name="connsiteY5" fmla="*/ 6254093 h 6362035"/>
            <a:gd name="connsiteX6" fmla="*/ 5205715 w 5879939"/>
            <a:gd name="connsiteY6" fmla="*/ 6254093 h 6362035"/>
            <a:gd name="connsiteX7" fmla="*/ 5205715 w 5879939"/>
            <a:gd name="connsiteY7" fmla="*/ 5733232 h 6362035"/>
            <a:gd name="connsiteX8" fmla="*/ 4111906 w 5879939"/>
            <a:gd name="connsiteY8" fmla="*/ 5733232 h 6362035"/>
            <a:gd name="connsiteX9" fmla="*/ 4111906 w 5879939"/>
            <a:gd name="connsiteY9" fmla="*/ 6254093 h 6362035"/>
            <a:gd name="connsiteX10" fmla="*/ 4632767 w 5879939"/>
            <a:gd name="connsiteY10" fmla="*/ 6254093 h 6362035"/>
            <a:gd name="connsiteX11" fmla="*/ 4632767 w 5879939"/>
            <a:gd name="connsiteY11" fmla="*/ 5733232 h 6362035"/>
            <a:gd name="connsiteX12" fmla="*/ 3538959 w 5879939"/>
            <a:gd name="connsiteY12" fmla="*/ 5733232 h 6362035"/>
            <a:gd name="connsiteX13" fmla="*/ 3538959 w 5879939"/>
            <a:gd name="connsiteY13" fmla="*/ 6254093 h 6362035"/>
            <a:gd name="connsiteX14" fmla="*/ 4059820 w 5879939"/>
            <a:gd name="connsiteY14" fmla="*/ 6254093 h 6362035"/>
            <a:gd name="connsiteX15" fmla="*/ 4059820 w 5879939"/>
            <a:gd name="connsiteY15" fmla="*/ 5733232 h 6362035"/>
            <a:gd name="connsiteX16" fmla="*/ 2966012 w 5879939"/>
            <a:gd name="connsiteY16" fmla="*/ 5733232 h 6362035"/>
            <a:gd name="connsiteX17" fmla="*/ 2966012 w 5879939"/>
            <a:gd name="connsiteY17" fmla="*/ 6254093 h 6362035"/>
            <a:gd name="connsiteX18" fmla="*/ 3486873 w 5879939"/>
            <a:gd name="connsiteY18" fmla="*/ 6254093 h 6362035"/>
            <a:gd name="connsiteX19" fmla="*/ 3486873 w 5879939"/>
            <a:gd name="connsiteY19" fmla="*/ 5733232 h 6362035"/>
            <a:gd name="connsiteX20" fmla="*/ 2393065 w 5879939"/>
            <a:gd name="connsiteY20" fmla="*/ 5733232 h 6362035"/>
            <a:gd name="connsiteX21" fmla="*/ 2393065 w 5879939"/>
            <a:gd name="connsiteY21" fmla="*/ 6254093 h 6362035"/>
            <a:gd name="connsiteX22" fmla="*/ 2913926 w 5879939"/>
            <a:gd name="connsiteY22" fmla="*/ 6254093 h 6362035"/>
            <a:gd name="connsiteX23" fmla="*/ 2913926 w 5879939"/>
            <a:gd name="connsiteY23" fmla="*/ 5733232 h 6362035"/>
            <a:gd name="connsiteX24" fmla="*/ 1820118 w 5879939"/>
            <a:gd name="connsiteY24" fmla="*/ 5733232 h 6362035"/>
            <a:gd name="connsiteX25" fmla="*/ 1820118 w 5879939"/>
            <a:gd name="connsiteY25" fmla="*/ 6254093 h 6362035"/>
            <a:gd name="connsiteX26" fmla="*/ 2340979 w 5879939"/>
            <a:gd name="connsiteY26" fmla="*/ 6254093 h 6362035"/>
            <a:gd name="connsiteX27" fmla="*/ 2340979 w 5879939"/>
            <a:gd name="connsiteY27" fmla="*/ 5733232 h 6362035"/>
            <a:gd name="connsiteX28" fmla="*/ 1247171 w 5879939"/>
            <a:gd name="connsiteY28" fmla="*/ 5733232 h 6362035"/>
            <a:gd name="connsiteX29" fmla="*/ 1247171 w 5879939"/>
            <a:gd name="connsiteY29" fmla="*/ 6254093 h 6362035"/>
            <a:gd name="connsiteX30" fmla="*/ 1768032 w 5879939"/>
            <a:gd name="connsiteY30" fmla="*/ 6254093 h 6362035"/>
            <a:gd name="connsiteX31" fmla="*/ 1768032 w 5879939"/>
            <a:gd name="connsiteY31" fmla="*/ 5733232 h 6362035"/>
            <a:gd name="connsiteX32" fmla="*/ 674224 w 5879939"/>
            <a:gd name="connsiteY32" fmla="*/ 5733232 h 6362035"/>
            <a:gd name="connsiteX33" fmla="*/ 674224 w 5879939"/>
            <a:gd name="connsiteY33" fmla="*/ 6254093 h 6362035"/>
            <a:gd name="connsiteX34" fmla="*/ 1195085 w 5879939"/>
            <a:gd name="connsiteY34" fmla="*/ 6254093 h 6362035"/>
            <a:gd name="connsiteX35" fmla="*/ 1195085 w 5879939"/>
            <a:gd name="connsiteY35" fmla="*/ 5733232 h 6362035"/>
            <a:gd name="connsiteX36" fmla="*/ 101277 w 5879939"/>
            <a:gd name="connsiteY36" fmla="*/ 5733232 h 6362035"/>
            <a:gd name="connsiteX37" fmla="*/ 101277 w 5879939"/>
            <a:gd name="connsiteY37" fmla="*/ 6254093 h 6362035"/>
            <a:gd name="connsiteX38" fmla="*/ 622138 w 5879939"/>
            <a:gd name="connsiteY38" fmla="*/ 6254093 h 6362035"/>
            <a:gd name="connsiteX39" fmla="*/ 622138 w 5879939"/>
            <a:gd name="connsiteY39" fmla="*/ 5733232 h 6362035"/>
            <a:gd name="connsiteX40" fmla="*/ 5257801 w 5879939"/>
            <a:gd name="connsiteY40" fmla="*/ 5108198 h 6362035"/>
            <a:gd name="connsiteX41" fmla="*/ 5257801 w 5879939"/>
            <a:gd name="connsiteY41" fmla="*/ 5629059 h 6362035"/>
            <a:gd name="connsiteX42" fmla="*/ 5778662 w 5879939"/>
            <a:gd name="connsiteY42" fmla="*/ 5629059 h 6362035"/>
            <a:gd name="connsiteX43" fmla="*/ 5778662 w 5879939"/>
            <a:gd name="connsiteY43" fmla="*/ 5108198 h 6362035"/>
            <a:gd name="connsiteX44" fmla="*/ 4684854 w 5879939"/>
            <a:gd name="connsiteY44" fmla="*/ 5108198 h 6362035"/>
            <a:gd name="connsiteX45" fmla="*/ 4684854 w 5879939"/>
            <a:gd name="connsiteY45" fmla="*/ 5629059 h 6362035"/>
            <a:gd name="connsiteX46" fmla="*/ 5205715 w 5879939"/>
            <a:gd name="connsiteY46" fmla="*/ 5629059 h 6362035"/>
            <a:gd name="connsiteX47" fmla="*/ 5205715 w 5879939"/>
            <a:gd name="connsiteY47" fmla="*/ 5108198 h 6362035"/>
            <a:gd name="connsiteX48" fmla="*/ 4111906 w 5879939"/>
            <a:gd name="connsiteY48" fmla="*/ 5108198 h 6362035"/>
            <a:gd name="connsiteX49" fmla="*/ 4111906 w 5879939"/>
            <a:gd name="connsiteY49" fmla="*/ 5629059 h 6362035"/>
            <a:gd name="connsiteX50" fmla="*/ 4632767 w 5879939"/>
            <a:gd name="connsiteY50" fmla="*/ 5629059 h 6362035"/>
            <a:gd name="connsiteX51" fmla="*/ 4632767 w 5879939"/>
            <a:gd name="connsiteY51" fmla="*/ 5108198 h 6362035"/>
            <a:gd name="connsiteX52" fmla="*/ 3538959 w 5879939"/>
            <a:gd name="connsiteY52" fmla="*/ 5108198 h 6362035"/>
            <a:gd name="connsiteX53" fmla="*/ 3538959 w 5879939"/>
            <a:gd name="connsiteY53" fmla="*/ 5629059 h 6362035"/>
            <a:gd name="connsiteX54" fmla="*/ 4059820 w 5879939"/>
            <a:gd name="connsiteY54" fmla="*/ 5629059 h 6362035"/>
            <a:gd name="connsiteX55" fmla="*/ 4059820 w 5879939"/>
            <a:gd name="connsiteY55" fmla="*/ 5108198 h 6362035"/>
            <a:gd name="connsiteX56" fmla="*/ 2966012 w 5879939"/>
            <a:gd name="connsiteY56" fmla="*/ 5108198 h 6362035"/>
            <a:gd name="connsiteX57" fmla="*/ 2966012 w 5879939"/>
            <a:gd name="connsiteY57" fmla="*/ 5629059 h 6362035"/>
            <a:gd name="connsiteX58" fmla="*/ 3486873 w 5879939"/>
            <a:gd name="connsiteY58" fmla="*/ 5629059 h 6362035"/>
            <a:gd name="connsiteX59" fmla="*/ 3486873 w 5879939"/>
            <a:gd name="connsiteY59" fmla="*/ 5108198 h 6362035"/>
            <a:gd name="connsiteX60" fmla="*/ 2393065 w 5879939"/>
            <a:gd name="connsiteY60" fmla="*/ 5108198 h 6362035"/>
            <a:gd name="connsiteX61" fmla="*/ 2393065 w 5879939"/>
            <a:gd name="connsiteY61" fmla="*/ 5629059 h 6362035"/>
            <a:gd name="connsiteX62" fmla="*/ 2913926 w 5879939"/>
            <a:gd name="connsiteY62" fmla="*/ 5629059 h 6362035"/>
            <a:gd name="connsiteX63" fmla="*/ 2913926 w 5879939"/>
            <a:gd name="connsiteY63" fmla="*/ 5108198 h 6362035"/>
            <a:gd name="connsiteX64" fmla="*/ 1820118 w 5879939"/>
            <a:gd name="connsiteY64" fmla="*/ 5108198 h 6362035"/>
            <a:gd name="connsiteX65" fmla="*/ 1820118 w 5879939"/>
            <a:gd name="connsiteY65" fmla="*/ 5629059 h 6362035"/>
            <a:gd name="connsiteX66" fmla="*/ 2340979 w 5879939"/>
            <a:gd name="connsiteY66" fmla="*/ 5629059 h 6362035"/>
            <a:gd name="connsiteX67" fmla="*/ 2340979 w 5879939"/>
            <a:gd name="connsiteY67" fmla="*/ 5108198 h 6362035"/>
            <a:gd name="connsiteX68" fmla="*/ 1247171 w 5879939"/>
            <a:gd name="connsiteY68" fmla="*/ 5108198 h 6362035"/>
            <a:gd name="connsiteX69" fmla="*/ 1247171 w 5879939"/>
            <a:gd name="connsiteY69" fmla="*/ 5629059 h 6362035"/>
            <a:gd name="connsiteX70" fmla="*/ 1768032 w 5879939"/>
            <a:gd name="connsiteY70" fmla="*/ 5629059 h 6362035"/>
            <a:gd name="connsiteX71" fmla="*/ 1768032 w 5879939"/>
            <a:gd name="connsiteY71" fmla="*/ 5108198 h 6362035"/>
            <a:gd name="connsiteX72" fmla="*/ 674224 w 5879939"/>
            <a:gd name="connsiteY72" fmla="*/ 5108198 h 6362035"/>
            <a:gd name="connsiteX73" fmla="*/ 674224 w 5879939"/>
            <a:gd name="connsiteY73" fmla="*/ 5629059 h 6362035"/>
            <a:gd name="connsiteX74" fmla="*/ 1195085 w 5879939"/>
            <a:gd name="connsiteY74" fmla="*/ 5629059 h 6362035"/>
            <a:gd name="connsiteX75" fmla="*/ 1195085 w 5879939"/>
            <a:gd name="connsiteY75" fmla="*/ 5108198 h 6362035"/>
            <a:gd name="connsiteX76" fmla="*/ 101277 w 5879939"/>
            <a:gd name="connsiteY76" fmla="*/ 5108198 h 6362035"/>
            <a:gd name="connsiteX77" fmla="*/ 101277 w 5879939"/>
            <a:gd name="connsiteY77" fmla="*/ 5629059 h 6362035"/>
            <a:gd name="connsiteX78" fmla="*/ 622138 w 5879939"/>
            <a:gd name="connsiteY78" fmla="*/ 5629059 h 6362035"/>
            <a:gd name="connsiteX79" fmla="*/ 622138 w 5879939"/>
            <a:gd name="connsiteY79" fmla="*/ 5108198 h 6362035"/>
            <a:gd name="connsiteX80" fmla="*/ 5257801 w 5879939"/>
            <a:gd name="connsiteY80" fmla="*/ 4483165 h 6362035"/>
            <a:gd name="connsiteX81" fmla="*/ 5257801 w 5879939"/>
            <a:gd name="connsiteY81" fmla="*/ 5004026 h 6362035"/>
            <a:gd name="connsiteX82" fmla="*/ 5778662 w 5879939"/>
            <a:gd name="connsiteY82" fmla="*/ 5004026 h 6362035"/>
            <a:gd name="connsiteX83" fmla="*/ 5778662 w 5879939"/>
            <a:gd name="connsiteY83" fmla="*/ 4483165 h 6362035"/>
            <a:gd name="connsiteX84" fmla="*/ 4684854 w 5879939"/>
            <a:gd name="connsiteY84" fmla="*/ 4483165 h 6362035"/>
            <a:gd name="connsiteX85" fmla="*/ 4684854 w 5879939"/>
            <a:gd name="connsiteY85" fmla="*/ 5004026 h 6362035"/>
            <a:gd name="connsiteX86" fmla="*/ 5205715 w 5879939"/>
            <a:gd name="connsiteY86" fmla="*/ 5004026 h 6362035"/>
            <a:gd name="connsiteX87" fmla="*/ 5205715 w 5879939"/>
            <a:gd name="connsiteY87" fmla="*/ 4483165 h 6362035"/>
            <a:gd name="connsiteX88" fmla="*/ 4111906 w 5879939"/>
            <a:gd name="connsiteY88" fmla="*/ 4483165 h 6362035"/>
            <a:gd name="connsiteX89" fmla="*/ 4111906 w 5879939"/>
            <a:gd name="connsiteY89" fmla="*/ 5004026 h 6362035"/>
            <a:gd name="connsiteX90" fmla="*/ 4632767 w 5879939"/>
            <a:gd name="connsiteY90" fmla="*/ 5004026 h 6362035"/>
            <a:gd name="connsiteX91" fmla="*/ 4632767 w 5879939"/>
            <a:gd name="connsiteY91" fmla="*/ 4483165 h 6362035"/>
            <a:gd name="connsiteX92" fmla="*/ 3538959 w 5879939"/>
            <a:gd name="connsiteY92" fmla="*/ 4483165 h 6362035"/>
            <a:gd name="connsiteX93" fmla="*/ 3538959 w 5879939"/>
            <a:gd name="connsiteY93" fmla="*/ 5004026 h 6362035"/>
            <a:gd name="connsiteX94" fmla="*/ 4059820 w 5879939"/>
            <a:gd name="connsiteY94" fmla="*/ 5004026 h 6362035"/>
            <a:gd name="connsiteX95" fmla="*/ 4059820 w 5879939"/>
            <a:gd name="connsiteY95" fmla="*/ 4483165 h 6362035"/>
            <a:gd name="connsiteX96" fmla="*/ 2966012 w 5879939"/>
            <a:gd name="connsiteY96" fmla="*/ 4483165 h 6362035"/>
            <a:gd name="connsiteX97" fmla="*/ 2966012 w 5879939"/>
            <a:gd name="connsiteY97" fmla="*/ 5004026 h 6362035"/>
            <a:gd name="connsiteX98" fmla="*/ 3486873 w 5879939"/>
            <a:gd name="connsiteY98" fmla="*/ 5004026 h 6362035"/>
            <a:gd name="connsiteX99" fmla="*/ 3486873 w 5879939"/>
            <a:gd name="connsiteY99" fmla="*/ 4483165 h 6362035"/>
            <a:gd name="connsiteX100" fmla="*/ 2393065 w 5879939"/>
            <a:gd name="connsiteY100" fmla="*/ 4483165 h 6362035"/>
            <a:gd name="connsiteX101" fmla="*/ 2393065 w 5879939"/>
            <a:gd name="connsiteY101" fmla="*/ 5004026 h 6362035"/>
            <a:gd name="connsiteX102" fmla="*/ 2913926 w 5879939"/>
            <a:gd name="connsiteY102" fmla="*/ 5004026 h 6362035"/>
            <a:gd name="connsiteX103" fmla="*/ 2913926 w 5879939"/>
            <a:gd name="connsiteY103" fmla="*/ 4483165 h 6362035"/>
            <a:gd name="connsiteX104" fmla="*/ 1820118 w 5879939"/>
            <a:gd name="connsiteY104" fmla="*/ 4483165 h 6362035"/>
            <a:gd name="connsiteX105" fmla="*/ 1820118 w 5879939"/>
            <a:gd name="connsiteY105" fmla="*/ 5004026 h 6362035"/>
            <a:gd name="connsiteX106" fmla="*/ 2340979 w 5879939"/>
            <a:gd name="connsiteY106" fmla="*/ 5004026 h 6362035"/>
            <a:gd name="connsiteX107" fmla="*/ 2340979 w 5879939"/>
            <a:gd name="connsiteY107" fmla="*/ 4483165 h 6362035"/>
            <a:gd name="connsiteX108" fmla="*/ 1247171 w 5879939"/>
            <a:gd name="connsiteY108" fmla="*/ 4483165 h 6362035"/>
            <a:gd name="connsiteX109" fmla="*/ 1247171 w 5879939"/>
            <a:gd name="connsiteY109" fmla="*/ 5004026 h 6362035"/>
            <a:gd name="connsiteX110" fmla="*/ 1768032 w 5879939"/>
            <a:gd name="connsiteY110" fmla="*/ 5004026 h 6362035"/>
            <a:gd name="connsiteX111" fmla="*/ 1768032 w 5879939"/>
            <a:gd name="connsiteY111" fmla="*/ 4483165 h 6362035"/>
            <a:gd name="connsiteX112" fmla="*/ 674224 w 5879939"/>
            <a:gd name="connsiteY112" fmla="*/ 4483165 h 6362035"/>
            <a:gd name="connsiteX113" fmla="*/ 674224 w 5879939"/>
            <a:gd name="connsiteY113" fmla="*/ 5004026 h 6362035"/>
            <a:gd name="connsiteX114" fmla="*/ 1195085 w 5879939"/>
            <a:gd name="connsiteY114" fmla="*/ 5004026 h 6362035"/>
            <a:gd name="connsiteX115" fmla="*/ 1195085 w 5879939"/>
            <a:gd name="connsiteY115" fmla="*/ 4483165 h 6362035"/>
            <a:gd name="connsiteX116" fmla="*/ 101277 w 5879939"/>
            <a:gd name="connsiteY116" fmla="*/ 4483165 h 6362035"/>
            <a:gd name="connsiteX117" fmla="*/ 101277 w 5879939"/>
            <a:gd name="connsiteY117" fmla="*/ 5004026 h 6362035"/>
            <a:gd name="connsiteX118" fmla="*/ 622138 w 5879939"/>
            <a:gd name="connsiteY118" fmla="*/ 5004026 h 6362035"/>
            <a:gd name="connsiteX119" fmla="*/ 622138 w 5879939"/>
            <a:gd name="connsiteY119" fmla="*/ 4483165 h 6362035"/>
            <a:gd name="connsiteX120" fmla="*/ 5257801 w 5879939"/>
            <a:gd name="connsiteY120" fmla="*/ 3858132 h 6362035"/>
            <a:gd name="connsiteX121" fmla="*/ 5257801 w 5879939"/>
            <a:gd name="connsiteY121" fmla="*/ 4378993 h 6362035"/>
            <a:gd name="connsiteX122" fmla="*/ 5778662 w 5879939"/>
            <a:gd name="connsiteY122" fmla="*/ 4378993 h 6362035"/>
            <a:gd name="connsiteX123" fmla="*/ 5778662 w 5879939"/>
            <a:gd name="connsiteY123" fmla="*/ 3858132 h 6362035"/>
            <a:gd name="connsiteX124" fmla="*/ 4684854 w 5879939"/>
            <a:gd name="connsiteY124" fmla="*/ 3858132 h 6362035"/>
            <a:gd name="connsiteX125" fmla="*/ 4684854 w 5879939"/>
            <a:gd name="connsiteY125" fmla="*/ 4378993 h 6362035"/>
            <a:gd name="connsiteX126" fmla="*/ 5205715 w 5879939"/>
            <a:gd name="connsiteY126" fmla="*/ 4378993 h 6362035"/>
            <a:gd name="connsiteX127" fmla="*/ 5205715 w 5879939"/>
            <a:gd name="connsiteY127" fmla="*/ 3858132 h 6362035"/>
            <a:gd name="connsiteX128" fmla="*/ 4111906 w 5879939"/>
            <a:gd name="connsiteY128" fmla="*/ 3858132 h 6362035"/>
            <a:gd name="connsiteX129" fmla="*/ 4111906 w 5879939"/>
            <a:gd name="connsiteY129" fmla="*/ 4378993 h 6362035"/>
            <a:gd name="connsiteX130" fmla="*/ 4632767 w 5879939"/>
            <a:gd name="connsiteY130" fmla="*/ 4378993 h 6362035"/>
            <a:gd name="connsiteX131" fmla="*/ 4632767 w 5879939"/>
            <a:gd name="connsiteY131" fmla="*/ 3858132 h 6362035"/>
            <a:gd name="connsiteX132" fmla="*/ 3538959 w 5879939"/>
            <a:gd name="connsiteY132" fmla="*/ 3858132 h 6362035"/>
            <a:gd name="connsiteX133" fmla="*/ 3538959 w 5879939"/>
            <a:gd name="connsiteY133" fmla="*/ 4378993 h 6362035"/>
            <a:gd name="connsiteX134" fmla="*/ 4059820 w 5879939"/>
            <a:gd name="connsiteY134" fmla="*/ 4378993 h 6362035"/>
            <a:gd name="connsiteX135" fmla="*/ 4059820 w 5879939"/>
            <a:gd name="connsiteY135" fmla="*/ 3858132 h 6362035"/>
            <a:gd name="connsiteX136" fmla="*/ 2966012 w 5879939"/>
            <a:gd name="connsiteY136" fmla="*/ 3858132 h 6362035"/>
            <a:gd name="connsiteX137" fmla="*/ 2966012 w 5879939"/>
            <a:gd name="connsiteY137" fmla="*/ 4378993 h 6362035"/>
            <a:gd name="connsiteX138" fmla="*/ 3486873 w 5879939"/>
            <a:gd name="connsiteY138" fmla="*/ 4378993 h 6362035"/>
            <a:gd name="connsiteX139" fmla="*/ 3486873 w 5879939"/>
            <a:gd name="connsiteY139" fmla="*/ 3858132 h 6362035"/>
            <a:gd name="connsiteX140" fmla="*/ 2393065 w 5879939"/>
            <a:gd name="connsiteY140" fmla="*/ 3858132 h 6362035"/>
            <a:gd name="connsiteX141" fmla="*/ 2393065 w 5879939"/>
            <a:gd name="connsiteY141" fmla="*/ 4378993 h 6362035"/>
            <a:gd name="connsiteX142" fmla="*/ 2913926 w 5879939"/>
            <a:gd name="connsiteY142" fmla="*/ 4378993 h 6362035"/>
            <a:gd name="connsiteX143" fmla="*/ 2913926 w 5879939"/>
            <a:gd name="connsiteY143" fmla="*/ 3858132 h 6362035"/>
            <a:gd name="connsiteX144" fmla="*/ 1820118 w 5879939"/>
            <a:gd name="connsiteY144" fmla="*/ 3858132 h 6362035"/>
            <a:gd name="connsiteX145" fmla="*/ 1820118 w 5879939"/>
            <a:gd name="connsiteY145" fmla="*/ 4378993 h 6362035"/>
            <a:gd name="connsiteX146" fmla="*/ 2340979 w 5879939"/>
            <a:gd name="connsiteY146" fmla="*/ 4378993 h 6362035"/>
            <a:gd name="connsiteX147" fmla="*/ 2340979 w 5879939"/>
            <a:gd name="connsiteY147" fmla="*/ 3858132 h 6362035"/>
            <a:gd name="connsiteX148" fmla="*/ 1247171 w 5879939"/>
            <a:gd name="connsiteY148" fmla="*/ 3858132 h 6362035"/>
            <a:gd name="connsiteX149" fmla="*/ 1247171 w 5879939"/>
            <a:gd name="connsiteY149" fmla="*/ 4378993 h 6362035"/>
            <a:gd name="connsiteX150" fmla="*/ 1768032 w 5879939"/>
            <a:gd name="connsiteY150" fmla="*/ 4378993 h 6362035"/>
            <a:gd name="connsiteX151" fmla="*/ 1768032 w 5879939"/>
            <a:gd name="connsiteY151" fmla="*/ 3858132 h 6362035"/>
            <a:gd name="connsiteX152" fmla="*/ 674224 w 5879939"/>
            <a:gd name="connsiteY152" fmla="*/ 3858132 h 6362035"/>
            <a:gd name="connsiteX153" fmla="*/ 674224 w 5879939"/>
            <a:gd name="connsiteY153" fmla="*/ 4378993 h 6362035"/>
            <a:gd name="connsiteX154" fmla="*/ 1195085 w 5879939"/>
            <a:gd name="connsiteY154" fmla="*/ 4378993 h 6362035"/>
            <a:gd name="connsiteX155" fmla="*/ 1195085 w 5879939"/>
            <a:gd name="connsiteY155" fmla="*/ 3858132 h 6362035"/>
            <a:gd name="connsiteX156" fmla="*/ 101277 w 5879939"/>
            <a:gd name="connsiteY156" fmla="*/ 3858132 h 6362035"/>
            <a:gd name="connsiteX157" fmla="*/ 101277 w 5879939"/>
            <a:gd name="connsiteY157" fmla="*/ 4378993 h 6362035"/>
            <a:gd name="connsiteX158" fmla="*/ 622138 w 5879939"/>
            <a:gd name="connsiteY158" fmla="*/ 4378993 h 6362035"/>
            <a:gd name="connsiteX159" fmla="*/ 622138 w 5879939"/>
            <a:gd name="connsiteY159" fmla="*/ 3858132 h 6362035"/>
            <a:gd name="connsiteX160" fmla="*/ 5257801 w 5879939"/>
            <a:gd name="connsiteY160" fmla="*/ 3233099 h 6362035"/>
            <a:gd name="connsiteX161" fmla="*/ 5257801 w 5879939"/>
            <a:gd name="connsiteY161" fmla="*/ 3753960 h 6362035"/>
            <a:gd name="connsiteX162" fmla="*/ 5778662 w 5879939"/>
            <a:gd name="connsiteY162" fmla="*/ 3753960 h 6362035"/>
            <a:gd name="connsiteX163" fmla="*/ 5778662 w 5879939"/>
            <a:gd name="connsiteY163" fmla="*/ 3233099 h 6362035"/>
            <a:gd name="connsiteX164" fmla="*/ 4684854 w 5879939"/>
            <a:gd name="connsiteY164" fmla="*/ 3233099 h 6362035"/>
            <a:gd name="connsiteX165" fmla="*/ 4684854 w 5879939"/>
            <a:gd name="connsiteY165" fmla="*/ 3753960 h 6362035"/>
            <a:gd name="connsiteX166" fmla="*/ 5205715 w 5879939"/>
            <a:gd name="connsiteY166" fmla="*/ 3753960 h 6362035"/>
            <a:gd name="connsiteX167" fmla="*/ 5205715 w 5879939"/>
            <a:gd name="connsiteY167" fmla="*/ 3233099 h 6362035"/>
            <a:gd name="connsiteX168" fmla="*/ 4111906 w 5879939"/>
            <a:gd name="connsiteY168" fmla="*/ 3233099 h 6362035"/>
            <a:gd name="connsiteX169" fmla="*/ 4111906 w 5879939"/>
            <a:gd name="connsiteY169" fmla="*/ 3753960 h 6362035"/>
            <a:gd name="connsiteX170" fmla="*/ 4632767 w 5879939"/>
            <a:gd name="connsiteY170" fmla="*/ 3753960 h 6362035"/>
            <a:gd name="connsiteX171" fmla="*/ 4632767 w 5879939"/>
            <a:gd name="connsiteY171" fmla="*/ 3233099 h 6362035"/>
            <a:gd name="connsiteX172" fmla="*/ 3538959 w 5879939"/>
            <a:gd name="connsiteY172" fmla="*/ 3233099 h 6362035"/>
            <a:gd name="connsiteX173" fmla="*/ 3538959 w 5879939"/>
            <a:gd name="connsiteY173" fmla="*/ 3753960 h 6362035"/>
            <a:gd name="connsiteX174" fmla="*/ 4059820 w 5879939"/>
            <a:gd name="connsiteY174" fmla="*/ 3753960 h 6362035"/>
            <a:gd name="connsiteX175" fmla="*/ 4059820 w 5879939"/>
            <a:gd name="connsiteY175" fmla="*/ 3233099 h 6362035"/>
            <a:gd name="connsiteX176" fmla="*/ 2966012 w 5879939"/>
            <a:gd name="connsiteY176" fmla="*/ 3233099 h 6362035"/>
            <a:gd name="connsiteX177" fmla="*/ 2966012 w 5879939"/>
            <a:gd name="connsiteY177" fmla="*/ 3753960 h 6362035"/>
            <a:gd name="connsiteX178" fmla="*/ 3486873 w 5879939"/>
            <a:gd name="connsiteY178" fmla="*/ 3753960 h 6362035"/>
            <a:gd name="connsiteX179" fmla="*/ 3486873 w 5879939"/>
            <a:gd name="connsiteY179" fmla="*/ 3233099 h 6362035"/>
            <a:gd name="connsiteX180" fmla="*/ 2393065 w 5879939"/>
            <a:gd name="connsiteY180" fmla="*/ 3233099 h 6362035"/>
            <a:gd name="connsiteX181" fmla="*/ 2393065 w 5879939"/>
            <a:gd name="connsiteY181" fmla="*/ 3753960 h 6362035"/>
            <a:gd name="connsiteX182" fmla="*/ 2913926 w 5879939"/>
            <a:gd name="connsiteY182" fmla="*/ 3753960 h 6362035"/>
            <a:gd name="connsiteX183" fmla="*/ 2913926 w 5879939"/>
            <a:gd name="connsiteY183" fmla="*/ 3233099 h 6362035"/>
            <a:gd name="connsiteX184" fmla="*/ 1820118 w 5879939"/>
            <a:gd name="connsiteY184" fmla="*/ 3233099 h 6362035"/>
            <a:gd name="connsiteX185" fmla="*/ 1820118 w 5879939"/>
            <a:gd name="connsiteY185" fmla="*/ 3753960 h 6362035"/>
            <a:gd name="connsiteX186" fmla="*/ 2340979 w 5879939"/>
            <a:gd name="connsiteY186" fmla="*/ 3753960 h 6362035"/>
            <a:gd name="connsiteX187" fmla="*/ 2340979 w 5879939"/>
            <a:gd name="connsiteY187" fmla="*/ 3233099 h 6362035"/>
            <a:gd name="connsiteX188" fmla="*/ 1247171 w 5879939"/>
            <a:gd name="connsiteY188" fmla="*/ 3233099 h 6362035"/>
            <a:gd name="connsiteX189" fmla="*/ 1247171 w 5879939"/>
            <a:gd name="connsiteY189" fmla="*/ 3753960 h 6362035"/>
            <a:gd name="connsiteX190" fmla="*/ 1768032 w 5879939"/>
            <a:gd name="connsiteY190" fmla="*/ 3753960 h 6362035"/>
            <a:gd name="connsiteX191" fmla="*/ 1768032 w 5879939"/>
            <a:gd name="connsiteY191" fmla="*/ 3233099 h 6362035"/>
            <a:gd name="connsiteX192" fmla="*/ 674224 w 5879939"/>
            <a:gd name="connsiteY192" fmla="*/ 3233099 h 6362035"/>
            <a:gd name="connsiteX193" fmla="*/ 674224 w 5879939"/>
            <a:gd name="connsiteY193" fmla="*/ 3753960 h 6362035"/>
            <a:gd name="connsiteX194" fmla="*/ 1195085 w 5879939"/>
            <a:gd name="connsiteY194" fmla="*/ 3753960 h 6362035"/>
            <a:gd name="connsiteX195" fmla="*/ 1195085 w 5879939"/>
            <a:gd name="connsiteY195" fmla="*/ 3233099 h 6362035"/>
            <a:gd name="connsiteX196" fmla="*/ 101277 w 5879939"/>
            <a:gd name="connsiteY196" fmla="*/ 3233099 h 6362035"/>
            <a:gd name="connsiteX197" fmla="*/ 101277 w 5879939"/>
            <a:gd name="connsiteY197" fmla="*/ 3753960 h 6362035"/>
            <a:gd name="connsiteX198" fmla="*/ 622138 w 5879939"/>
            <a:gd name="connsiteY198" fmla="*/ 3753960 h 6362035"/>
            <a:gd name="connsiteX199" fmla="*/ 622138 w 5879939"/>
            <a:gd name="connsiteY199" fmla="*/ 3233099 h 6362035"/>
            <a:gd name="connsiteX200" fmla="*/ 5257801 w 5879939"/>
            <a:gd name="connsiteY200" fmla="*/ 2608070 h 6362035"/>
            <a:gd name="connsiteX201" fmla="*/ 5257801 w 5879939"/>
            <a:gd name="connsiteY201" fmla="*/ 3128932 h 6362035"/>
            <a:gd name="connsiteX202" fmla="*/ 5778662 w 5879939"/>
            <a:gd name="connsiteY202" fmla="*/ 3128932 h 6362035"/>
            <a:gd name="connsiteX203" fmla="*/ 5778662 w 5879939"/>
            <a:gd name="connsiteY203" fmla="*/ 2608070 h 6362035"/>
            <a:gd name="connsiteX204" fmla="*/ 4684854 w 5879939"/>
            <a:gd name="connsiteY204" fmla="*/ 2608070 h 6362035"/>
            <a:gd name="connsiteX205" fmla="*/ 4684854 w 5879939"/>
            <a:gd name="connsiteY205" fmla="*/ 3128932 h 6362035"/>
            <a:gd name="connsiteX206" fmla="*/ 5205715 w 5879939"/>
            <a:gd name="connsiteY206" fmla="*/ 3128932 h 6362035"/>
            <a:gd name="connsiteX207" fmla="*/ 5205715 w 5879939"/>
            <a:gd name="connsiteY207" fmla="*/ 2608070 h 6362035"/>
            <a:gd name="connsiteX208" fmla="*/ 4111906 w 5879939"/>
            <a:gd name="connsiteY208" fmla="*/ 2608070 h 6362035"/>
            <a:gd name="connsiteX209" fmla="*/ 4111906 w 5879939"/>
            <a:gd name="connsiteY209" fmla="*/ 3128932 h 6362035"/>
            <a:gd name="connsiteX210" fmla="*/ 4632767 w 5879939"/>
            <a:gd name="connsiteY210" fmla="*/ 3128932 h 6362035"/>
            <a:gd name="connsiteX211" fmla="*/ 4632767 w 5879939"/>
            <a:gd name="connsiteY211" fmla="*/ 2608070 h 6362035"/>
            <a:gd name="connsiteX212" fmla="*/ 3538959 w 5879939"/>
            <a:gd name="connsiteY212" fmla="*/ 2608070 h 6362035"/>
            <a:gd name="connsiteX213" fmla="*/ 3538959 w 5879939"/>
            <a:gd name="connsiteY213" fmla="*/ 3128932 h 6362035"/>
            <a:gd name="connsiteX214" fmla="*/ 4059820 w 5879939"/>
            <a:gd name="connsiteY214" fmla="*/ 3128932 h 6362035"/>
            <a:gd name="connsiteX215" fmla="*/ 4059820 w 5879939"/>
            <a:gd name="connsiteY215" fmla="*/ 2608070 h 6362035"/>
            <a:gd name="connsiteX216" fmla="*/ 2966012 w 5879939"/>
            <a:gd name="connsiteY216" fmla="*/ 2608070 h 6362035"/>
            <a:gd name="connsiteX217" fmla="*/ 2966012 w 5879939"/>
            <a:gd name="connsiteY217" fmla="*/ 3128932 h 6362035"/>
            <a:gd name="connsiteX218" fmla="*/ 3486873 w 5879939"/>
            <a:gd name="connsiteY218" fmla="*/ 3128932 h 6362035"/>
            <a:gd name="connsiteX219" fmla="*/ 3486873 w 5879939"/>
            <a:gd name="connsiteY219" fmla="*/ 2608070 h 6362035"/>
            <a:gd name="connsiteX220" fmla="*/ 2393065 w 5879939"/>
            <a:gd name="connsiteY220" fmla="*/ 2608070 h 6362035"/>
            <a:gd name="connsiteX221" fmla="*/ 2393065 w 5879939"/>
            <a:gd name="connsiteY221" fmla="*/ 3128932 h 6362035"/>
            <a:gd name="connsiteX222" fmla="*/ 2913926 w 5879939"/>
            <a:gd name="connsiteY222" fmla="*/ 3128932 h 6362035"/>
            <a:gd name="connsiteX223" fmla="*/ 2913926 w 5879939"/>
            <a:gd name="connsiteY223" fmla="*/ 2608070 h 6362035"/>
            <a:gd name="connsiteX224" fmla="*/ 1820118 w 5879939"/>
            <a:gd name="connsiteY224" fmla="*/ 2608070 h 6362035"/>
            <a:gd name="connsiteX225" fmla="*/ 1820118 w 5879939"/>
            <a:gd name="connsiteY225" fmla="*/ 3128932 h 6362035"/>
            <a:gd name="connsiteX226" fmla="*/ 2340979 w 5879939"/>
            <a:gd name="connsiteY226" fmla="*/ 3128932 h 6362035"/>
            <a:gd name="connsiteX227" fmla="*/ 2340979 w 5879939"/>
            <a:gd name="connsiteY227" fmla="*/ 2608070 h 6362035"/>
            <a:gd name="connsiteX228" fmla="*/ 1247171 w 5879939"/>
            <a:gd name="connsiteY228" fmla="*/ 2608070 h 6362035"/>
            <a:gd name="connsiteX229" fmla="*/ 1247171 w 5879939"/>
            <a:gd name="connsiteY229" fmla="*/ 3128932 h 6362035"/>
            <a:gd name="connsiteX230" fmla="*/ 1768032 w 5879939"/>
            <a:gd name="connsiteY230" fmla="*/ 3128932 h 6362035"/>
            <a:gd name="connsiteX231" fmla="*/ 1768032 w 5879939"/>
            <a:gd name="connsiteY231" fmla="*/ 2608070 h 6362035"/>
            <a:gd name="connsiteX232" fmla="*/ 674224 w 5879939"/>
            <a:gd name="connsiteY232" fmla="*/ 2608070 h 6362035"/>
            <a:gd name="connsiteX233" fmla="*/ 674224 w 5879939"/>
            <a:gd name="connsiteY233" fmla="*/ 3128932 h 6362035"/>
            <a:gd name="connsiteX234" fmla="*/ 1195085 w 5879939"/>
            <a:gd name="connsiteY234" fmla="*/ 3128932 h 6362035"/>
            <a:gd name="connsiteX235" fmla="*/ 1195085 w 5879939"/>
            <a:gd name="connsiteY235" fmla="*/ 2608070 h 6362035"/>
            <a:gd name="connsiteX236" fmla="*/ 101277 w 5879939"/>
            <a:gd name="connsiteY236" fmla="*/ 2608070 h 6362035"/>
            <a:gd name="connsiteX237" fmla="*/ 101277 w 5879939"/>
            <a:gd name="connsiteY237" fmla="*/ 3128932 h 6362035"/>
            <a:gd name="connsiteX238" fmla="*/ 622138 w 5879939"/>
            <a:gd name="connsiteY238" fmla="*/ 3128932 h 6362035"/>
            <a:gd name="connsiteX239" fmla="*/ 622138 w 5879939"/>
            <a:gd name="connsiteY239" fmla="*/ 2608070 h 6362035"/>
            <a:gd name="connsiteX240" fmla="*/ 101277 w 5879939"/>
            <a:gd name="connsiteY240" fmla="*/ 1983037 h 6362035"/>
            <a:gd name="connsiteX241" fmla="*/ 101277 w 5879939"/>
            <a:gd name="connsiteY241" fmla="*/ 2503897 h 6362035"/>
            <a:gd name="connsiteX242" fmla="*/ 622138 w 5879939"/>
            <a:gd name="connsiteY242" fmla="*/ 2503897 h 6362035"/>
            <a:gd name="connsiteX243" fmla="*/ 622138 w 5879939"/>
            <a:gd name="connsiteY243" fmla="*/ 1983037 h 6362035"/>
            <a:gd name="connsiteX244" fmla="*/ 5257801 w 5879939"/>
            <a:gd name="connsiteY244" fmla="*/ 1983036 h 6362035"/>
            <a:gd name="connsiteX245" fmla="*/ 5257801 w 5879939"/>
            <a:gd name="connsiteY245" fmla="*/ 2503897 h 6362035"/>
            <a:gd name="connsiteX246" fmla="*/ 5778662 w 5879939"/>
            <a:gd name="connsiteY246" fmla="*/ 2503897 h 6362035"/>
            <a:gd name="connsiteX247" fmla="*/ 5778662 w 5879939"/>
            <a:gd name="connsiteY247" fmla="*/ 1983036 h 6362035"/>
            <a:gd name="connsiteX248" fmla="*/ 4684854 w 5879939"/>
            <a:gd name="connsiteY248" fmla="*/ 1983036 h 6362035"/>
            <a:gd name="connsiteX249" fmla="*/ 4684854 w 5879939"/>
            <a:gd name="connsiteY249" fmla="*/ 2503897 h 6362035"/>
            <a:gd name="connsiteX250" fmla="*/ 5205715 w 5879939"/>
            <a:gd name="connsiteY250" fmla="*/ 2503897 h 6362035"/>
            <a:gd name="connsiteX251" fmla="*/ 5205715 w 5879939"/>
            <a:gd name="connsiteY251" fmla="*/ 1983036 h 6362035"/>
            <a:gd name="connsiteX252" fmla="*/ 4111906 w 5879939"/>
            <a:gd name="connsiteY252" fmla="*/ 1983036 h 6362035"/>
            <a:gd name="connsiteX253" fmla="*/ 4111906 w 5879939"/>
            <a:gd name="connsiteY253" fmla="*/ 2503897 h 6362035"/>
            <a:gd name="connsiteX254" fmla="*/ 4632767 w 5879939"/>
            <a:gd name="connsiteY254" fmla="*/ 2503897 h 6362035"/>
            <a:gd name="connsiteX255" fmla="*/ 4632767 w 5879939"/>
            <a:gd name="connsiteY255" fmla="*/ 1983036 h 6362035"/>
            <a:gd name="connsiteX256" fmla="*/ 3538959 w 5879939"/>
            <a:gd name="connsiteY256" fmla="*/ 1983036 h 6362035"/>
            <a:gd name="connsiteX257" fmla="*/ 3538959 w 5879939"/>
            <a:gd name="connsiteY257" fmla="*/ 2503897 h 6362035"/>
            <a:gd name="connsiteX258" fmla="*/ 4059820 w 5879939"/>
            <a:gd name="connsiteY258" fmla="*/ 2503897 h 6362035"/>
            <a:gd name="connsiteX259" fmla="*/ 4059820 w 5879939"/>
            <a:gd name="connsiteY259" fmla="*/ 1983036 h 6362035"/>
            <a:gd name="connsiteX260" fmla="*/ 2966012 w 5879939"/>
            <a:gd name="connsiteY260" fmla="*/ 1983036 h 6362035"/>
            <a:gd name="connsiteX261" fmla="*/ 2966012 w 5879939"/>
            <a:gd name="connsiteY261" fmla="*/ 2503897 h 6362035"/>
            <a:gd name="connsiteX262" fmla="*/ 3486873 w 5879939"/>
            <a:gd name="connsiteY262" fmla="*/ 2503897 h 6362035"/>
            <a:gd name="connsiteX263" fmla="*/ 3486873 w 5879939"/>
            <a:gd name="connsiteY263" fmla="*/ 1983036 h 6362035"/>
            <a:gd name="connsiteX264" fmla="*/ 2393065 w 5879939"/>
            <a:gd name="connsiteY264" fmla="*/ 1983036 h 6362035"/>
            <a:gd name="connsiteX265" fmla="*/ 2393065 w 5879939"/>
            <a:gd name="connsiteY265" fmla="*/ 2503897 h 6362035"/>
            <a:gd name="connsiteX266" fmla="*/ 2913926 w 5879939"/>
            <a:gd name="connsiteY266" fmla="*/ 2503897 h 6362035"/>
            <a:gd name="connsiteX267" fmla="*/ 2913926 w 5879939"/>
            <a:gd name="connsiteY267" fmla="*/ 1983036 h 6362035"/>
            <a:gd name="connsiteX268" fmla="*/ 1820118 w 5879939"/>
            <a:gd name="connsiteY268" fmla="*/ 1983036 h 6362035"/>
            <a:gd name="connsiteX269" fmla="*/ 1820118 w 5879939"/>
            <a:gd name="connsiteY269" fmla="*/ 2503897 h 6362035"/>
            <a:gd name="connsiteX270" fmla="*/ 2340979 w 5879939"/>
            <a:gd name="connsiteY270" fmla="*/ 2503897 h 6362035"/>
            <a:gd name="connsiteX271" fmla="*/ 2340979 w 5879939"/>
            <a:gd name="connsiteY271" fmla="*/ 1983036 h 6362035"/>
            <a:gd name="connsiteX272" fmla="*/ 1247171 w 5879939"/>
            <a:gd name="connsiteY272" fmla="*/ 1983036 h 6362035"/>
            <a:gd name="connsiteX273" fmla="*/ 1247171 w 5879939"/>
            <a:gd name="connsiteY273" fmla="*/ 2503897 h 6362035"/>
            <a:gd name="connsiteX274" fmla="*/ 1768032 w 5879939"/>
            <a:gd name="connsiteY274" fmla="*/ 2503897 h 6362035"/>
            <a:gd name="connsiteX275" fmla="*/ 1768032 w 5879939"/>
            <a:gd name="connsiteY275" fmla="*/ 1983036 h 6362035"/>
            <a:gd name="connsiteX276" fmla="*/ 674224 w 5879939"/>
            <a:gd name="connsiteY276" fmla="*/ 1983036 h 6362035"/>
            <a:gd name="connsiteX277" fmla="*/ 674224 w 5879939"/>
            <a:gd name="connsiteY277" fmla="*/ 2503897 h 6362035"/>
            <a:gd name="connsiteX278" fmla="*/ 1195085 w 5879939"/>
            <a:gd name="connsiteY278" fmla="*/ 2503897 h 6362035"/>
            <a:gd name="connsiteX279" fmla="*/ 1195085 w 5879939"/>
            <a:gd name="connsiteY279" fmla="*/ 1983036 h 6362035"/>
            <a:gd name="connsiteX280" fmla="*/ 5257801 w 5879939"/>
            <a:gd name="connsiteY280" fmla="*/ 1358001 h 6362035"/>
            <a:gd name="connsiteX281" fmla="*/ 5257801 w 5879939"/>
            <a:gd name="connsiteY281" fmla="*/ 1878863 h 6362035"/>
            <a:gd name="connsiteX282" fmla="*/ 5778662 w 5879939"/>
            <a:gd name="connsiteY282" fmla="*/ 1878863 h 6362035"/>
            <a:gd name="connsiteX283" fmla="*/ 5778662 w 5879939"/>
            <a:gd name="connsiteY283" fmla="*/ 1358001 h 6362035"/>
            <a:gd name="connsiteX284" fmla="*/ 4684854 w 5879939"/>
            <a:gd name="connsiteY284" fmla="*/ 1358001 h 6362035"/>
            <a:gd name="connsiteX285" fmla="*/ 4684854 w 5879939"/>
            <a:gd name="connsiteY285" fmla="*/ 1878863 h 6362035"/>
            <a:gd name="connsiteX286" fmla="*/ 5205715 w 5879939"/>
            <a:gd name="connsiteY286" fmla="*/ 1878863 h 6362035"/>
            <a:gd name="connsiteX287" fmla="*/ 5205715 w 5879939"/>
            <a:gd name="connsiteY287" fmla="*/ 1358001 h 6362035"/>
            <a:gd name="connsiteX288" fmla="*/ 4111906 w 5879939"/>
            <a:gd name="connsiteY288" fmla="*/ 1358001 h 6362035"/>
            <a:gd name="connsiteX289" fmla="*/ 4111906 w 5879939"/>
            <a:gd name="connsiteY289" fmla="*/ 1878863 h 6362035"/>
            <a:gd name="connsiteX290" fmla="*/ 4632767 w 5879939"/>
            <a:gd name="connsiteY290" fmla="*/ 1878863 h 6362035"/>
            <a:gd name="connsiteX291" fmla="*/ 4632767 w 5879939"/>
            <a:gd name="connsiteY291" fmla="*/ 1358001 h 6362035"/>
            <a:gd name="connsiteX292" fmla="*/ 3538959 w 5879939"/>
            <a:gd name="connsiteY292" fmla="*/ 1358001 h 6362035"/>
            <a:gd name="connsiteX293" fmla="*/ 3538959 w 5879939"/>
            <a:gd name="connsiteY293" fmla="*/ 1878863 h 6362035"/>
            <a:gd name="connsiteX294" fmla="*/ 4059820 w 5879939"/>
            <a:gd name="connsiteY294" fmla="*/ 1878863 h 6362035"/>
            <a:gd name="connsiteX295" fmla="*/ 4059820 w 5879939"/>
            <a:gd name="connsiteY295" fmla="*/ 1358001 h 6362035"/>
            <a:gd name="connsiteX296" fmla="*/ 2966012 w 5879939"/>
            <a:gd name="connsiteY296" fmla="*/ 1358001 h 6362035"/>
            <a:gd name="connsiteX297" fmla="*/ 2966012 w 5879939"/>
            <a:gd name="connsiteY297" fmla="*/ 1878863 h 6362035"/>
            <a:gd name="connsiteX298" fmla="*/ 3486873 w 5879939"/>
            <a:gd name="connsiteY298" fmla="*/ 1878863 h 6362035"/>
            <a:gd name="connsiteX299" fmla="*/ 3486873 w 5879939"/>
            <a:gd name="connsiteY299" fmla="*/ 1358001 h 6362035"/>
            <a:gd name="connsiteX300" fmla="*/ 2393065 w 5879939"/>
            <a:gd name="connsiteY300" fmla="*/ 1358001 h 6362035"/>
            <a:gd name="connsiteX301" fmla="*/ 2393065 w 5879939"/>
            <a:gd name="connsiteY301" fmla="*/ 1878864 h 6362035"/>
            <a:gd name="connsiteX302" fmla="*/ 2913926 w 5879939"/>
            <a:gd name="connsiteY302" fmla="*/ 1878864 h 6362035"/>
            <a:gd name="connsiteX303" fmla="*/ 2913926 w 5879939"/>
            <a:gd name="connsiteY303" fmla="*/ 1358001 h 6362035"/>
            <a:gd name="connsiteX304" fmla="*/ 1820118 w 5879939"/>
            <a:gd name="connsiteY304" fmla="*/ 1358001 h 6362035"/>
            <a:gd name="connsiteX305" fmla="*/ 1820118 w 5879939"/>
            <a:gd name="connsiteY305" fmla="*/ 1878864 h 6362035"/>
            <a:gd name="connsiteX306" fmla="*/ 2340979 w 5879939"/>
            <a:gd name="connsiteY306" fmla="*/ 1878864 h 6362035"/>
            <a:gd name="connsiteX307" fmla="*/ 2340979 w 5879939"/>
            <a:gd name="connsiteY307" fmla="*/ 1358001 h 6362035"/>
            <a:gd name="connsiteX308" fmla="*/ 1247171 w 5879939"/>
            <a:gd name="connsiteY308" fmla="*/ 1358001 h 6362035"/>
            <a:gd name="connsiteX309" fmla="*/ 1247171 w 5879939"/>
            <a:gd name="connsiteY309" fmla="*/ 1878864 h 6362035"/>
            <a:gd name="connsiteX310" fmla="*/ 1768032 w 5879939"/>
            <a:gd name="connsiteY310" fmla="*/ 1878864 h 6362035"/>
            <a:gd name="connsiteX311" fmla="*/ 1768032 w 5879939"/>
            <a:gd name="connsiteY311" fmla="*/ 1358001 h 6362035"/>
            <a:gd name="connsiteX312" fmla="*/ 674224 w 5879939"/>
            <a:gd name="connsiteY312" fmla="*/ 1358001 h 6362035"/>
            <a:gd name="connsiteX313" fmla="*/ 674224 w 5879939"/>
            <a:gd name="connsiteY313" fmla="*/ 1878864 h 6362035"/>
            <a:gd name="connsiteX314" fmla="*/ 1195085 w 5879939"/>
            <a:gd name="connsiteY314" fmla="*/ 1878864 h 6362035"/>
            <a:gd name="connsiteX315" fmla="*/ 1195085 w 5879939"/>
            <a:gd name="connsiteY315" fmla="*/ 1358001 h 6362035"/>
            <a:gd name="connsiteX316" fmla="*/ 101277 w 5879939"/>
            <a:gd name="connsiteY316" fmla="*/ 1358001 h 6362035"/>
            <a:gd name="connsiteX317" fmla="*/ 101277 w 5879939"/>
            <a:gd name="connsiteY317" fmla="*/ 1878864 h 6362035"/>
            <a:gd name="connsiteX318" fmla="*/ 622138 w 5879939"/>
            <a:gd name="connsiteY318" fmla="*/ 1878864 h 6362035"/>
            <a:gd name="connsiteX319" fmla="*/ 622138 w 5879939"/>
            <a:gd name="connsiteY319" fmla="*/ 1358001 h 6362035"/>
            <a:gd name="connsiteX320" fmla="*/ 1247171 w 5879939"/>
            <a:gd name="connsiteY320" fmla="*/ 732975 h 6362035"/>
            <a:gd name="connsiteX321" fmla="*/ 1247171 w 5879939"/>
            <a:gd name="connsiteY321" fmla="*/ 1253832 h 6362035"/>
            <a:gd name="connsiteX322" fmla="*/ 1768032 w 5879939"/>
            <a:gd name="connsiteY322" fmla="*/ 1253832 h 6362035"/>
            <a:gd name="connsiteX323" fmla="*/ 1768032 w 5879939"/>
            <a:gd name="connsiteY323" fmla="*/ 732975 h 6362035"/>
            <a:gd name="connsiteX324" fmla="*/ 674224 w 5879939"/>
            <a:gd name="connsiteY324" fmla="*/ 732975 h 6362035"/>
            <a:gd name="connsiteX325" fmla="*/ 674224 w 5879939"/>
            <a:gd name="connsiteY325" fmla="*/ 1253832 h 6362035"/>
            <a:gd name="connsiteX326" fmla="*/ 1195085 w 5879939"/>
            <a:gd name="connsiteY326" fmla="*/ 1253832 h 6362035"/>
            <a:gd name="connsiteX327" fmla="*/ 1195085 w 5879939"/>
            <a:gd name="connsiteY327" fmla="*/ 732975 h 6362035"/>
            <a:gd name="connsiteX328" fmla="*/ 101277 w 5879939"/>
            <a:gd name="connsiteY328" fmla="*/ 732975 h 6362035"/>
            <a:gd name="connsiteX329" fmla="*/ 101277 w 5879939"/>
            <a:gd name="connsiteY329" fmla="*/ 1253832 h 6362035"/>
            <a:gd name="connsiteX330" fmla="*/ 622138 w 5879939"/>
            <a:gd name="connsiteY330" fmla="*/ 1253832 h 6362035"/>
            <a:gd name="connsiteX331" fmla="*/ 622138 w 5879939"/>
            <a:gd name="connsiteY331" fmla="*/ 732975 h 6362035"/>
            <a:gd name="connsiteX332" fmla="*/ 2966012 w 5879939"/>
            <a:gd name="connsiteY332" fmla="*/ 732975 h 6362035"/>
            <a:gd name="connsiteX333" fmla="*/ 2966012 w 5879939"/>
            <a:gd name="connsiteY333" fmla="*/ 1253832 h 6362035"/>
            <a:gd name="connsiteX334" fmla="*/ 3486873 w 5879939"/>
            <a:gd name="connsiteY334" fmla="*/ 1253832 h 6362035"/>
            <a:gd name="connsiteX335" fmla="*/ 3486873 w 5879939"/>
            <a:gd name="connsiteY335" fmla="*/ 732975 h 6362035"/>
            <a:gd name="connsiteX336" fmla="*/ 2393065 w 5879939"/>
            <a:gd name="connsiteY336" fmla="*/ 732975 h 6362035"/>
            <a:gd name="connsiteX337" fmla="*/ 2393065 w 5879939"/>
            <a:gd name="connsiteY337" fmla="*/ 1253832 h 6362035"/>
            <a:gd name="connsiteX338" fmla="*/ 2913926 w 5879939"/>
            <a:gd name="connsiteY338" fmla="*/ 1253832 h 6362035"/>
            <a:gd name="connsiteX339" fmla="*/ 2913926 w 5879939"/>
            <a:gd name="connsiteY339" fmla="*/ 732975 h 6362035"/>
            <a:gd name="connsiteX340" fmla="*/ 1820118 w 5879939"/>
            <a:gd name="connsiteY340" fmla="*/ 732975 h 6362035"/>
            <a:gd name="connsiteX341" fmla="*/ 1820118 w 5879939"/>
            <a:gd name="connsiteY341" fmla="*/ 1253832 h 6362035"/>
            <a:gd name="connsiteX342" fmla="*/ 2340979 w 5879939"/>
            <a:gd name="connsiteY342" fmla="*/ 1253832 h 6362035"/>
            <a:gd name="connsiteX343" fmla="*/ 2340979 w 5879939"/>
            <a:gd name="connsiteY343" fmla="*/ 732975 h 6362035"/>
            <a:gd name="connsiteX344" fmla="*/ 5257801 w 5879939"/>
            <a:gd name="connsiteY344" fmla="*/ 732974 h 6362035"/>
            <a:gd name="connsiteX345" fmla="*/ 5257801 w 5879939"/>
            <a:gd name="connsiteY345" fmla="*/ 1253832 h 6362035"/>
            <a:gd name="connsiteX346" fmla="*/ 5778662 w 5879939"/>
            <a:gd name="connsiteY346" fmla="*/ 1253832 h 6362035"/>
            <a:gd name="connsiteX347" fmla="*/ 5778662 w 5879939"/>
            <a:gd name="connsiteY347" fmla="*/ 732974 h 6362035"/>
            <a:gd name="connsiteX348" fmla="*/ 4684854 w 5879939"/>
            <a:gd name="connsiteY348" fmla="*/ 732974 h 6362035"/>
            <a:gd name="connsiteX349" fmla="*/ 4684854 w 5879939"/>
            <a:gd name="connsiteY349" fmla="*/ 1253832 h 6362035"/>
            <a:gd name="connsiteX350" fmla="*/ 5205715 w 5879939"/>
            <a:gd name="connsiteY350" fmla="*/ 1253832 h 6362035"/>
            <a:gd name="connsiteX351" fmla="*/ 5205715 w 5879939"/>
            <a:gd name="connsiteY351" fmla="*/ 732974 h 6362035"/>
            <a:gd name="connsiteX352" fmla="*/ 4111906 w 5879939"/>
            <a:gd name="connsiteY352" fmla="*/ 732974 h 6362035"/>
            <a:gd name="connsiteX353" fmla="*/ 4111906 w 5879939"/>
            <a:gd name="connsiteY353" fmla="*/ 1253832 h 6362035"/>
            <a:gd name="connsiteX354" fmla="*/ 4632767 w 5879939"/>
            <a:gd name="connsiteY354" fmla="*/ 1253832 h 6362035"/>
            <a:gd name="connsiteX355" fmla="*/ 4632767 w 5879939"/>
            <a:gd name="connsiteY355" fmla="*/ 732974 h 6362035"/>
            <a:gd name="connsiteX356" fmla="*/ 3538959 w 5879939"/>
            <a:gd name="connsiteY356" fmla="*/ 732974 h 6362035"/>
            <a:gd name="connsiteX357" fmla="*/ 3538959 w 5879939"/>
            <a:gd name="connsiteY357" fmla="*/ 1253832 h 6362035"/>
            <a:gd name="connsiteX358" fmla="*/ 4059820 w 5879939"/>
            <a:gd name="connsiteY358" fmla="*/ 1253832 h 6362035"/>
            <a:gd name="connsiteX359" fmla="*/ 4059820 w 5879939"/>
            <a:gd name="connsiteY359" fmla="*/ 732974 h 6362035"/>
            <a:gd name="connsiteX360" fmla="*/ 1247171 w 5879939"/>
            <a:gd name="connsiteY360" fmla="*/ 107943 h 6362035"/>
            <a:gd name="connsiteX361" fmla="*/ 1247171 w 5879939"/>
            <a:gd name="connsiteY361" fmla="*/ 628805 h 6362035"/>
            <a:gd name="connsiteX362" fmla="*/ 1768032 w 5879939"/>
            <a:gd name="connsiteY362" fmla="*/ 628805 h 6362035"/>
            <a:gd name="connsiteX363" fmla="*/ 1768032 w 5879939"/>
            <a:gd name="connsiteY363" fmla="*/ 107943 h 6362035"/>
            <a:gd name="connsiteX364" fmla="*/ 674224 w 5879939"/>
            <a:gd name="connsiteY364" fmla="*/ 107943 h 6362035"/>
            <a:gd name="connsiteX365" fmla="*/ 674224 w 5879939"/>
            <a:gd name="connsiteY365" fmla="*/ 628805 h 6362035"/>
            <a:gd name="connsiteX366" fmla="*/ 1195085 w 5879939"/>
            <a:gd name="connsiteY366" fmla="*/ 628805 h 6362035"/>
            <a:gd name="connsiteX367" fmla="*/ 1195085 w 5879939"/>
            <a:gd name="connsiteY367" fmla="*/ 107943 h 6362035"/>
            <a:gd name="connsiteX368" fmla="*/ 101277 w 5879939"/>
            <a:gd name="connsiteY368" fmla="*/ 107943 h 6362035"/>
            <a:gd name="connsiteX369" fmla="*/ 101277 w 5879939"/>
            <a:gd name="connsiteY369" fmla="*/ 628805 h 6362035"/>
            <a:gd name="connsiteX370" fmla="*/ 622138 w 5879939"/>
            <a:gd name="connsiteY370" fmla="*/ 628805 h 6362035"/>
            <a:gd name="connsiteX371" fmla="*/ 622138 w 5879939"/>
            <a:gd name="connsiteY371" fmla="*/ 107943 h 6362035"/>
            <a:gd name="connsiteX372" fmla="*/ 2966012 w 5879939"/>
            <a:gd name="connsiteY372" fmla="*/ 107943 h 6362035"/>
            <a:gd name="connsiteX373" fmla="*/ 2966012 w 5879939"/>
            <a:gd name="connsiteY373" fmla="*/ 628804 h 6362035"/>
            <a:gd name="connsiteX374" fmla="*/ 3486873 w 5879939"/>
            <a:gd name="connsiteY374" fmla="*/ 628804 h 6362035"/>
            <a:gd name="connsiteX375" fmla="*/ 3486873 w 5879939"/>
            <a:gd name="connsiteY375" fmla="*/ 107943 h 6362035"/>
            <a:gd name="connsiteX376" fmla="*/ 2393065 w 5879939"/>
            <a:gd name="connsiteY376" fmla="*/ 107943 h 6362035"/>
            <a:gd name="connsiteX377" fmla="*/ 2393065 w 5879939"/>
            <a:gd name="connsiteY377" fmla="*/ 628804 h 6362035"/>
            <a:gd name="connsiteX378" fmla="*/ 2913926 w 5879939"/>
            <a:gd name="connsiteY378" fmla="*/ 628804 h 6362035"/>
            <a:gd name="connsiteX379" fmla="*/ 2913926 w 5879939"/>
            <a:gd name="connsiteY379" fmla="*/ 107943 h 6362035"/>
            <a:gd name="connsiteX380" fmla="*/ 1820118 w 5879939"/>
            <a:gd name="connsiteY380" fmla="*/ 107943 h 6362035"/>
            <a:gd name="connsiteX381" fmla="*/ 1820118 w 5879939"/>
            <a:gd name="connsiteY381" fmla="*/ 628804 h 6362035"/>
            <a:gd name="connsiteX382" fmla="*/ 2340979 w 5879939"/>
            <a:gd name="connsiteY382" fmla="*/ 628804 h 6362035"/>
            <a:gd name="connsiteX383" fmla="*/ 2340979 w 5879939"/>
            <a:gd name="connsiteY383" fmla="*/ 107943 h 6362035"/>
            <a:gd name="connsiteX384" fmla="*/ 5257801 w 5879939"/>
            <a:gd name="connsiteY384" fmla="*/ 107942 h 6362035"/>
            <a:gd name="connsiteX385" fmla="*/ 5257801 w 5879939"/>
            <a:gd name="connsiteY385" fmla="*/ 628804 h 6362035"/>
            <a:gd name="connsiteX386" fmla="*/ 5778662 w 5879939"/>
            <a:gd name="connsiteY386" fmla="*/ 628804 h 6362035"/>
            <a:gd name="connsiteX387" fmla="*/ 5778662 w 5879939"/>
            <a:gd name="connsiteY387" fmla="*/ 107942 h 6362035"/>
            <a:gd name="connsiteX388" fmla="*/ 4684854 w 5879939"/>
            <a:gd name="connsiteY388" fmla="*/ 107942 h 6362035"/>
            <a:gd name="connsiteX389" fmla="*/ 4684854 w 5879939"/>
            <a:gd name="connsiteY389" fmla="*/ 628804 h 6362035"/>
            <a:gd name="connsiteX390" fmla="*/ 5205715 w 5879939"/>
            <a:gd name="connsiteY390" fmla="*/ 628804 h 6362035"/>
            <a:gd name="connsiteX391" fmla="*/ 5205715 w 5879939"/>
            <a:gd name="connsiteY391" fmla="*/ 107942 h 6362035"/>
            <a:gd name="connsiteX392" fmla="*/ 4111906 w 5879939"/>
            <a:gd name="connsiteY392" fmla="*/ 107942 h 6362035"/>
            <a:gd name="connsiteX393" fmla="*/ 4111906 w 5879939"/>
            <a:gd name="connsiteY393" fmla="*/ 628804 h 6362035"/>
            <a:gd name="connsiteX394" fmla="*/ 4632767 w 5879939"/>
            <a:gd name="connsiteY394" fmla="*/ 628804 h 6362035"/>
            <a:gd name="connsiteX395" fmla="*/ 4632767 w 5879939"/>
            <a:gd name="connsiteY395" fmla="*/ 107942 h 6362035"/>
            <a:gd name="connsiteX396" fmla="*/ 3538959 w 5879939"/>
            <a:gd name="connsiteY396" fmla="*/ 107942 h 6362035"/>
            <a:gd name="connsiteX397" fmla="*/ 3538959 w 5879939"/>
            <a:gd name="connsiteY397" fmla="*/ 628804 h 6362035"/>
            <a:gd name="connsiteX398" fmla="*/ 4059820 w 5879939"/>
            <a:gd name="connsiteY398" fmla="*/ 628804 h 6362035"/>
            <a:gd name="connsiteX399" fmla="*/ 4059820 w 5879939"/>
            <a:gd name="connsiteY399" fmla="*/ 107942 h 6362035"/>
            <a:gd name="connsiteX400" fmla="*/ 0 w 5879939"/>
            <a:gd name="connsiteY400" fmla="*/ 0 h 6362035"/>
            <a:gd name="connsiteX401" fmla="*/ 5879939 w 5879939"/>
            <a:gd name="connsiteY401" fmla="*/ 0 h 6362035"/>
            <a:gd name="connsiteX402" fmla="*/ 5879939 w 5879939"/>
            <a:gd name="connsiteY402" fmla="*/ 6362035 h 6362035"/>
            <a:gd name="connsiteX403" fmla="*/ 0 w 5879939"/>
            <a:gd name="connsiteY403" fmla="*/ 6362035 h 636203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  <a:cxn ang="0">
              <a:pos x="connsiteX65" y="connsiteY65"/>
            </a:cxn>
            <a:cxn ang="0">
              <a:pos x="connsiteX66" y="connsiteY66"/>
            </a:cxn>
            <a:cxn ang="0">
              <a:pos x="connsiteX67" y="connsiteY67"/>
            </a:cxn>
            <a:cxn ang="0">
              <a:pos x="connsiteX68" y="connsiteY68"/>
            </a:cxn>
            <a:cxn ang="0">
              <a:pos x="connsiteX69" y="connsiteY69"/>
            </a:cxn>
            <a:cxn ang="0">
              <a:pos x="connsiteX70" y="connsiteY70"/>
            </a:cxn>
            <a:cxn ang="0">
              <a:pos x="connsiteX71" y="connsiteY71"/>
            </a:cxn>
            <a:cxn ang="0">
              <a:pos x="connsiteX72" y="connsiteY72"/>
            </a:cxn>
            <a:cxn ang="0">
              <a:pos x="connsiteX73" y="connsiteY73"/>
            </a:cxn>
            <a:cxn ang="0">
              <a:pos x="connsiteX74" y="connsiteY74"/>
            </a:cxn>
            <a:cxn ang="0">
              <a:pos x="connsiteX75" y="connsiteY75"/>
            </a:cxn>
            <a:cxn ang="0">
              <a:pos x="connsiteX76" y="connsiteY76"/>
            </a:cxn>
            <a:cxn ang="0">
              <a:pos x="connsiteX77" y="connsiteY77"/>
            </a:cxn>
            <a:cxn ang="0">
              <a:pos x="connsiteX78" y="connsiteY78"/>
            </a:cxn>
            <a:cxn ang="0">
              <a:pos x="connsiteX79" y="connsiteY79"/>
            </a:cxn>
            <a:cxn ang="0">
              <a:pos x="connsiteX80" y="connsiteY80"/>
            </a:cxn>
            <a:cxn ang="0">
              <a:pos x="connsiteX81" y="connsiteY81"/>
            </a:cxn>
            <a:cxn ang="0">
              <a:pos x="connsiteX82" y="connsiteY82"/>
            </a:cxn>
            <a:cxn ang="0">
              <a:pos x="connsiteX83" y="connsiteY83"/>
            </a:cxn>
            <a:cxn ang="0">
              <a:pos x="connsiteX84" y="connsiteY84"/>
            </a:cxn>
            <a:cxn ang="0">
              <a:pos x="connsiteX85" y="connsiteY85"/>
            </a:cxn>
            <a:cxn ang="0">
              <a:pos x="connsiteX86" y="connsiteY86"/>
            </a:cxn>
            <a:cxn ang="0">
              <a:pos x="connsiteX87" y="connsiteY87"/>
            </a:cxn>
            <a:cxn ang="0">
              <a:pos x="connsiteX88" y="connsiteY88"/>
            </a:cxn>
            <a:cxn ang="0">
              <a:pos x="connsiteX89" y="connsiteY89"/>
            </a:cxn>
            <a:cxn ang="0">
              <a:pos x="connsiteX90" y="connsiteY90"/>
            </a:cxn>
            <a:cxn ang="0">
              <a:pos x="connsiteX91" y="connsiteY91"/>
            </a:cxn>
            <a:cxn ang="0">
              <a:pos x="connsiteX92" y="connsiteY92"/>
            </a:cxn>
            <a:cxn ang="0">
              <a:pos x="connsiteX93" y="connsiteY93"/>
            </a:cxn>
            <a:cxn ang="0">
              <a:pos x="connsiteX94" y="connsiteY94"/>
            </a:cxn>
            <a:cxn ang="0">
              <a:pos x="connsiteX95" y="connsiteY95"/>
            </a:cxn>
            <a:cxn ang="0">
              <a:pos x="connsiteX96" y="connsiteY96"/>
            </a:cxn>
            <a:cxn ang="0">
              <a:pos x="connsiteX97" y="connsiteY97"/>
            </a:cxn>
            <a:cxn ang="0">
              <a:pos x="connsiteX98" y="connsiteY98"/>
            </a:cxn>
            <a:cxn ang="0">
              <a:pos x="connsiteX99" y="connsiteY99"/>
            </a:cxn>
            <a:cxn ang="0">
              <a:pos x="connsiteX100" y="connsiteY100"/>
            </a:cxn>
            <a:cxn ang="0">
              <a:pos x="connsiteX101" y="connsiteY101"/>
            </a:cxn>
            <a:cxn ang="0">
              <a:pos x="connsiteX102" y="connsiteY102"/>
            </a:cxn>
            <a:cxn ang="0">
              <a:pos x="connsiteX103" y="connsiteY103"/>
            </a:cxn>
            <a:cxn ang="0">
              <a:pos x="connsiteX104" y="connsiteY104"/>
            </a:cxn>
            <a:cxn ang="0">
              <a:pos x="connsiteX105" y="connsiteY105"/>
            </a:cxn>
            <a:cxn ang="0">
              <a:pos x="connsiteX106" y="connsiteY106"/>
            </a:cxn>
            <a:cxn ang="0">
              <a:pos x="connsiteX107" y="connsiteY107"/>
            </a:cxn>
            <a:cxn ang="0">
              <a:pos x="connsiteX108" y="connsiteY108"/>
            </a:cxn>
            <a:cxn ang="0">
              <a:pos x="connsiteX109" y="connsiteY109"/>
            </a:cxn>
            <a:cxn ang="0">
              <a:pos x="connsiteX110" y="connsiteY110"/>
            </a:cxn>
            <a:cxn ang="0">
              <a:pos x="connsiteX111" y="connsiteY111"/>
            </a:cxn>
            <a:cxn ang="0">
              <a:pos x="connsiteX112" y="connsiteY112"/>
            </a:cxn>
            <a:cxn ang="0">
              <a:pos x="connsiteX113" y="connsiteY113"/>
            </a:cxn>
            <a:cxn ang="0">
              <a:pos x="connsiteX114" y="connsiteY114"/>
            </a:cxn>
            <a:cxn ang="0">
              <a:pos x="connsiteX115" y="connsiteY115"/>
            </a:cxn>
            <a:cxn ang="0">
              <a:pos x="connsiteX116" y="connsiteY116"/>
            </a:cxn>
            <a:cxn ang="0">
              <a:pos x="connsiteX117" y="connsiteY117"/>
            </a:cxn>
            <a:cxn ang="0">
              <a:pos x="connsiteX118" y="connsiteY118"/>
            </a:cxn>
            <a:cxn ang="0">
              <a:pos x="connsiteX119" y="connsiteY119"/>
            </a:cxn>
            <a:cxn ang="0">
              <a:pos x="connsiteX120" y="connsiteY120"/>
            </a:cxn>
            <a:cxn ang="0">
              <a:pos x="connsiteX121" y="connsiteY121"/>
            </a:cxn>
            <a:cxn ang="0">
              <a:pos x="connsiteX122" y="connsiteY122"/>
            </a:cxn>
            <a:cxn ang="0">
              <a:pos x="connsiteX123" y="connsiteY123"/>
            </a:cxn>
            <a:cxn ang="0">
              <a:pos x="connsiteX124" y="connsiteY124"/>
            </a:cxn>
            <a:cxn ang="0">
              <a:pos x="connsiteX125" y="connsiteY125"/>
            </a:cxn>
            <a:cxn ang="0">
              <a:pos x="connsiteX126" y="connsiteY126"/>
            </a:cxn>
            <a:cxn ang="0">
              <a:pos x="connsiteX127" y="connsiteY127"/>
            </a:cxn>
            <a:cxn ang="0">
              <a:pos x="connsiteX128" y="connsiteY128"/>
            </a:cxn>
            <a:cxn ang="0">
              <a:pos x="connsiteX129" y="connsiteY129"/>
            </a:cxn>
            <a:cxn ang="0">
              <a:pos x="connsiteX130" y="connsiteY130"/>
            </a:cxn>
            <a:cxn ang="0">
              <a:pos x="connsiteX131" y="connsiteY131"/>
            </a:cxn>
            <a:cxn ang="0">
              <a:pos x="connsiteX132" y="connsiteY132"/>
            </a:cxn>
            <a:cxn ang="0">
              <a:pos x="connsiteX133" y="connsiteY133"/>
            </a:cxn>
            <a:cxn ang="0">
              <a:pos x="connsiteX134" y="connsiteY134"/>
            </a:cxn>
            <a:cxn ang="0">
              <a:pos x="connsiteX135" y="connsiteY135"/>
            </a:cxn>
            <a:cxn ang="0">
              <a:pos x="connsiteX136" y="connsiteY136"/>
            </a:cxn>
            <a:cxn ang="0">
              <a:pos x="connsiteX137" y="connsiteY137"/>
            </a:cxn>
            <a:cxn ang="0">
              <a:pos x="connsiteX138" y="connsiteY138"/>
            </a:cxn>
            <a:cxn ang="0">
              <a:pos x="connsiteX139" y="connsiteY139"/>
            </a:cxn>
            <a:cxn ang="0">
              <a:pos x="connsiteX140" y="connsiteY140"/>
            </a:cxn>
            <a:cxn ang="0">
              <a:pos x="connsiteX141" y="connsiteY141"/>
            </a:cxn>
            <a:cxn ang="0">
              <a:pos x="connsiteX142" y="connsiteY142"/>
            </a:cxn>
            <a:cxn ang="0">
              <a:pos x="connsiteX143" y="connsiteY143"/>
            </a:cxn>
            <a:cxn ang="0">
              <a:pos x="connsiteX144" y="connsiteY144"/>
            </a:cxn>
            <a:cxn ang="0">
              <a:pos x="connsiteX145" y="connsiteY145"/>
            </a:cxn>
            <a:cxn ang="0">
              <a:pos x="connsiteX146" y="connsiteY146"/>
            </a:cxn>
            <a:cxn ang="0">
              <a:pos x="connsiteX147" y="connsiteY147"/>
            </a:cxn>
            <a:cxn ang="0">
              <a:pos x="connsiteX148" y="connsiteY148"/>
            </a:cxn>
            <a:cxn ang="0">
              <a:pos x="connsiteX149" y="connsiteY149"/>
            </a:cxn>
            <a:cxn ang="0">
              <a:pos x="connsiteX150" y="connsiteY150"/>
            </a:cxn>
            <a:cxn ang="0">
              <a:pos x="connsiteX151" y="connsiteY151"/>
            </a:cxn>
            <a:cxn ang="0">
              <a:pos x="connsiteX152" y="connsiteY152"/>
            </a:cxn>
            <a:cxn ang="0">
              <a:pos x="connsiteX153" y="connsiteY153"/>
            </a:cxn>
            <a:cxn ang="0">
              <a:pos x="connsiteX154" y="connsiteY154"/>
            </a:cxn>
            <a:cxn ang="0">
              <a:pos x="connsiteX155" y="connsiteY155"/>
            </a:cxn>
            <a:cxn ang="0">
              <a:pos x="connsiteX156" y="connsiteY156"/>
            </a:cxn>
            <a:cxn ang="0">
              <a:pos x="connsiteX157" y="connsiteY157"/>
            </a:cxn>
            <a:cxn ang="0">
              <a:pos x="connsiteX158" y="connsiteY158"/>
            </a:cxn>
            <a:cxn ang="0">
              <a:pos x="connsiteX159" y="connsiteY159"/>
            </a:cxn>
            <a:cxn ang="0">
              <a:pos x="connsiteX160" y="connsiteY160"/>
            </a:cxn>
            <a:cxn ang="0">
              <a:pos x="connsiteX161" y="connsiteY161"/>
            </a:cxn>
            <a:cxn ang="0">
              <a:pos x="connsiteX162" y="connsiteY162"/>
            </a:cxn>
            <a:cxn ang="0">
              <a:pos x="connsiteX163" y="connsiteY163"/>
            </a:cxn>
            <a:cxn ang="0">
              <a:pos x="connsiteX164" y="connsiteY164"/>
            </a:cxn>
            <a:cxn ang="0">
              <a:pos x="connsiteX165" y="connsiteY165"/>
            </a:cxn>
            <a:cxn ang="0">
              <a:pos x="connsiteX166" y="connsiteY166"/>
            </a:cxn>
            <a:cxn ang="0">
              <a:pos x="connsiteX167" y="connsiteY167"/>
            </a:cxn>
            <a:cxn ang="0">
              <a:pos x="connsiteX168" y="connsiteY168"/>
            </a:cxn>
            <a:cxn ang="0">
              <a:pos x="connsiteX169" y="connsiteY169"/>
            </a:cxn>
            <a:cxn ang="0">
              <a:pos x="connsiteX170" y="connsiteY170"/>
            </a:cxn>
            <a:cxn ang="0">
              <a:pos x="connsiteX171" y="connsiteY171"/>
            </a:cxn>
            <a:cxn ang="0">
              <a:pos x="connsiteX172" y="connsiteY172"/>
            </a:cxn>
            <a:cxn ang="0">
              <a:pos x="connsiteX173" y="connsiteY173"/>
            </a:cxn>
            <a:cxn ang="0">
              <a:pos x="connsiteX174" y="connsiteY174"/>
            </a:cxn>
            <a:cxn ang="0">
              <a:pos x="connsiteX175" y="connsiteY175"/>
            </a:cxn>
            <a:cxn ang="0">
              <a:pos x="connsiteX176" y="connsiteY176"/>
            </a:cxn>
            <a:cxn ang="0">
              <a:pos x="connsiteX177" y="connsiteY177"/>
            </a:cxn>
            <a:cxn ang="0">
              <a:pos x="connsiteX178" y="connsiteY178"/>
            </a:cxn>
            <a:cxn ang="0">
              <a:pos x="connsiteX179" y="connsiteY179"/>
            </a:cxn>
            <a:cxn ang="0">
              <a:pos x="connsiteX180" y="connsiteY180"/>
            </a:cxn>
            <a:cxn ang="0">
              <a:pos x="connsiteX181" y="connsiteY181"/>
            </a:cxn>
            <a:cxn ang="0">
              <a:pos x="connsiteX182" y="connsiteY182"/>
            </a:cxn>
            <a:cxn ang="0">
              <a:pos x="connsiteX183" y="connsiteY183"/>
            </a:cxn>
            <a:cxn ang="0">
              <a:pos x="connsiteX184" y="connsiteY184"/>
            </a:cxn>
            <a:cxn ang="0">
              <a:pos x="connsiteX185" y="connsiteY185"/>
            </a:cxn>
            <a:cxn ang="0">
              <a:pos x="connsiteX186" y="connsiteY186"/>
            </a:cxn>
            <a:cxn ang="0">
              <a:pos x="connsiteX187" y="connsiteY187"/>
            </a:cxn>
            <a:cxn ang="0">
              <a:pos x="connsiteX188" y="connsiteY188"/>
            </a:cxn>
            <a:cxn ang="0">
              <a:pos x="connsiteX189" y="connsiteY189"/>
            </a:cxn>
            <a:cxn ang="0">
              <a:pos x="connsiteX190" y="connsiteY190"/>
            </a:cxn>
            <a:cxn ang="0">
              <a:pos x="connsiteX191" y="connsiteY191"/>
            </a:cxn>
            <a:cxn ang="0">
              <a:pos x="connsiteX192" y="connsiteY192"/>
            </a:cxn>
            <a:cxn ang="0">
              <a:pos x="connsiteX193" y="connsiteY193"/>
            </a:cxn>
            <a:cxn ang="0">
              <a:pos x="connsiteX194" y="connsiteY194"/>
            </a:cxn>
            <a:cxn ang="0">
              <a:pos x="connsiteX195" y="connsiteY195"/>
            </a:cxn>
            <a:cxn ang="0">
              <a:pos x="connsiteX196" y="connsiteY196"/>
            </a:cxn>
            <a:cxn ang="0">
              <a:pos x="connsiteX197" y="connsiteY197"/>
            </a:cxn>
            <a:cxn ang="0">
              <a:pos x="connsiteX198" y="connsiteY198"/>
            </a:cxn>
            <a:cxn ang="0">
              <a:pos x="connsiteX199" y="connsiteY199"/>
            </a:cxn>
            <a:cxn ang="0">
              <a:pos x="connsiteX200" y="connsiteY200"/>
            </a:cxn>
            <a:cxn ang="0">
              <a:pos x="connsiteX201" y="connsiteY201"/>
            </a:cxn>
            <a:cxn ang="0">
              <a:pos x="connsiteX202" y="connsiteY202"/>
            </a:cxn>
            <a:cxn ang="0">
              <a:pos x="connsiteX203" y="connsiteY203"/>
            </a:cxn>
            <a:cxn ang="0">
              <a:pos x="connsiteX204" y="connsiteY204"/>
            </a:cxn>
            <a:cxn ang="0">
              <a:pos x="connsiteX205" y="connsiteY205"/>
            </a:cxn>
            <a:cxn ang="0">
              <a:pos x="connsiteX206" y="connsiteY206"/>
            </a:cxn>
            <a:cxn ang="0">
              <a:pos x="connsiteX207" y="connsiteY207"/>
            </a:cxn>
            <a:cxn ang="0">
              <a:pos x="connsiteX208" y="connsiteY208"/>
            </a:cxn>
            <a:cxn ang="0">
              <a:pos x="connsiteX209" y="connsiteY209"/>
            </a:cxn>
            <a:cxn ang="0">
              <a:pos x="connsiteX210" y="connsiteY210"/>
            </a:cxn>
            <a:cxn ang="0">
              <a:pos x="connsiteX211" y="connsiteY211"/>
            </a:cxn>
            <a:cxn ang="0">
              <a:pos x="connsiteX212" y="connsiteY212"/>
            </a:cxn>
            <a:cxn ang="0">
              <a:pos x="connsiteX213" y="connsiteY213"/>
            </a:cxn>
            <a:cxn ang="0">
              <a:pos x="connsiteX214" y="connsiteY214"/>
            </a:cxn>
            <a:cxn ang="0">
              <a:pos x="connsiteX215" y="connsiteY215"/>
            </a:cxn>
            <a:cxn ang="0">
              <a:pos x="connsiteX216" y="connsiteY216"/>
            </a:cxn>
            <a:cxn ang="0">
              <a:pos x="connsiteX217" y="connsiteY217"/>
            </a:cxn>
            <a:cxn ang="0">
              <a:pos x="connsiteX218" y="connsiteY218"/>
            </a:cxn>
            <a:cxn ang="0">
              <a:pos x="connsiteX219" y="connsiteY219"/>
            </a:cxn>
            <a:cxn ang="0">
              <a:pos x="connsiteX220" y="connsiteY220"/>
            </a:cxn>
            <a:cxn ang="0">
              <a:pos x="connsiteX221" y="connsiteY221"/>
            </a:cxn>
            <a:cxn ang="0">
              <a:pos x="connsiteX222" y="connsiteY222"/>
            </a:cxn>
            <a:cxn ang="0">
              <a:pos x="connsiteX223" y="connsiteY223"/>
            </a:cxn>
            <a:cxn ang="0">
              <a:pos x="connsiteX224" y="connsiteY224"/>
            </a:cxn>
            <a:cxn ang="0">
              <a:pos x="connsiteX225" y="connsiteY225"/>
            </a:cxn>
            <a:cxn ang="0">
              <a:pos x="connsiteX226" y="connsiteY226"/>
            </a:cxn>
            <a:cxn ang="0">
              <a:pos x="connsiteX227" y="connsiteY227"/>
            </a:cxn>
            <a:cxn ang="0">
              <a:pos x="connsiteX228" y="connsiteY228"/>
            </a:cxn>
            <a:cxn ang="0">
              <a:pos x="connsiteX229" y="connsiteY229"/>
            </a:cxn>
            <a:cxn ang="0">
              <a:pos x="connsiteX230" y="connsiteY230"/>
            </a:cxn>
            <a:cxn ang="0">
              <a:pos x="connsiteX231" y="connsiteY231"/>
            </a:cxn>
            <a:cxn ang="0">
              <a:pos x="connsiteX232" y="connsiteY232"/>
            </a:cxn>
            <a:cxn ang="0">
              <a:pos x="connsiteX233" y="connsiteY233"/>
            </a:cxn>
            <a:cxn ang="0">
              <a:pos x="connsiteX234" y="connsiteY234"/>
            </a:cxn>
            <a:cxn ang="0">
              <a:pos x="connsiteX235" y="connsiteY235"/>
            </a:cxn>
            <a:cxn ang="0">
              <a:pos x="connsiteX236" y="connsiteY236"/>
            </a:cxn>
            <a:cxn ang="0">
              <a:pos x="connsiteX237" y="connsiteY237"/>
            </a:cxn>
            <a:cxn ang="0">
              <a:pos x="connsiteX238" y="connsiteY238"/>
            </a:cxn>
            <a:cxn ang="0">
              <a:pos x="connsiteX239" y="connsiteY239"/>
            </a:cxn>
            <a:cxn ang="0">
              <a:pos x="connsiteX240" y="connsiteY240"/>
            </a:cxn>
            <a:cxn ang="0">
              <a:pos x="connsiteX241" y="connsiteY241"/>
            </a:cxn>
            <a:cxn ang="0">
              <a:pos x="connsiteX242" y="connsiteY242"/>
            </a:cxn>
            <a:cxn ang="0">
              <a:pos x="connsiteX243" y="connsiteY243"/>
            </a:cxn>
            <a:cxn ang="0">
              <a:pos x="connsiteX244" y="connsiteY244"/>
            </a:cxn>
            <a:cxn ang="0">
              <a:pos x="connsiteX245" y="connsiteY245"/>
            </a:cxn>
            <a:cxn ang="0">
              <a:pos x="connsiteX246" y="connsiteY246"/>
            </a:cxn>
            <a:cxn ang="0">
              <a:pos x="connsiteX247" y="connsiteY247"/>
            </a:cxn>
            <a:cxn ang="0">
              <a:pos x="connsiteX248" y="connsiteY248"/>
            </a:cxn>
            <a:cxn ang="0">
              <a:pos x="connsiteX249" y="connsiteY249"/>
            </a:cxn>
            <a:cxn ang="0">
              <a:pos x="connsiteX250" y="connsiteY250"/>
            </a:cxn>
            <a:cxn ang="0">
              <a:pos x="connsiteX251" y="connsiteY251"/>
            </a:cxn>
            <a:cxn ang="0">
              <a:pos x="connsiteX252" y="connsiteY252"/>
            </a:cxn>
            <a:cxn ang="0">
              <a:pos x="connsiteX253" y="connsiteY253"/>
            </a:cxn>
            <a:cxn ang="0">
              <a:pos x="connsiteX254" y="connsiteY254"/>
            </a:cxn>
            <a:cxn ang="0">
              <a:pos x="connsiteX255" y="connsiteY255"/>
            </a:cxn>
            <a:cxn ang="0">
              <a:pos x="connsiteX256" y="connsiteY256"/>
            </a:cxn>
            <a:cxn ang="0">
              <a:pos x="connsiteX257" y="connsiteY257"/>
            </a:cxn>
            <a:cxn ang="0">
              <a:pos x="connsiteX258" y="connsiteY258"/>
            </a:cxn>
            <a:cxn ang="0">
              <a:pos x="connsiteX259" y="connsiteY259"/>
            </a:cxn>
            <a:cxn ang="0">
              <a:pos x="connsiteX260" y="connsiteY260"/>
            </a:cxn>
            <a:cxn ang="0">
              <a:pos x="connsiteX261" y="connsiteY261"/>
            </a:cxn>
            <a:cxn ang="0">
              <a:pos x="connsiteX262" y="connsiteY262"/>
            </a:cxn>
            <a:cxn ang="0">
              <a:pos x="connsiteX263" y="connsiteY263"/>
            </a:cxn>
            <a:cxn ang="0">
              <a:pos x="connsiteX264" y="connsiteY264"/>
            </a:cxn>
            <a:cxn ang="0">
              <a:pos x="connsiteX265" y="connsiteY265"/>
            </a:cxn>
            <a:cxn ang="0">
              <a:pos x="connsiteX266" y="connsiteY266"/>
            </a:cxn>
            <a:cxn ang="0">
              <a:pos x="connsiteX267" y="connsiteY267"/>
            </a:cxn>
            <a:cxn ang="0">
              <a:pos x="connsiteX268" y="connsiteY268"/>
            </a:cxn>
            <a:cxn ang="0">
              <a:pos x="connsiteX269" y="connsiteY269"/>
            </a:cxn>
            <a:cxn ang="0">
              <a:pos x="connsiteX270" y="connsiteY270"/>
            </a:cxn>
            <a:cxn ang="0">
              <a:pos x="connsiteX271" y="connsiteY271"/>
            </a:cxn>
            <a:cxn ang="0">
              <a:pos x="connsiteX272" y="connsiteY272"/>
            </a:cxn>
            <a:cxn ang="0">
              <a:pos x="connsiteX273" y="connsiteY273"/>
            </a:cxn>
            <a:cxn ang="0">
              <a:pos x="connsiteX274" y="connsiteY274"/>
            </a:cxn>
            <a:cxn ang="0">
              <a:pos x="connsiteX275" y="connsiteY275"/>
            </a:cxn>
            <a:cxn ang="0">
              <a:pos x="connsiteX276" y="connsiteY276"/>
            </a:cxn>
            <a:cxn ang="0">
              <a:pos x="connsiteX277" y="connsiteY277"/>
            </a:cxn>
            <a:cxn ang="0">
              <a:pos x="connsiteX278" y="connsiteY278"/>
            </a:cxn>
            <a:cxn ang="0">
              <a:pos x="connsiteX279" y="connsiteY279"/>
            </a:cxn>
            <a:cxn ang="0">
              <a:pos x="connsiteX280" y="connsiteY280"/>
            </a:cxn>
            <a:cxn ang="0">
              <a:pos x="connsiteX281" y="connsiteY281"/>
            </a:cxn>
            <a:cxn ang="0">
              <a:pos x="connsiteX282" y="connsiteY282"/>
            </a:cxn>
            <a:cxn ang="0">
              <a:pos x="connsiteX283" y="connsiteY283"/>
            </a:cxn>
            <a:cxn ang="0">
              <a:pos x="connsiteX284" y="connsiteY284"/>
            </a:cxn>
            <a:cxn ang="0">
              <a:pos x="connsiteX285" y="connsiteY285"/>
            </a:cxn>
            <a:cxn ang="0">
              <a:pos x="connsiteX286" y="connsiteY286"/>
            </a:cxn>
            <a:cxn ang="0">
              <a:pos x="connsiteX287" y="connsiteY287"/>
            </a:cxn>
            <a:cxn ang="0">
              <a:pos x="connsiteX288" y="connsiteY288"/>
            </a:cxn>
            <a:cxn ang="0">
              <a:pos x="connsiteX289" y="connsiteY289"/>
            </a:cxn>
            <a:cxn ang="0">
              <a:pos x="connsiteX290" y="connsiteY290"/>
            </a:cxn>
            <a:cxn ang="0">
              <a:pos x="connsiteX291" y="connsiteY291"/>
            </a:cxn>
            <a:cxn ang="0">
              <a:pos x="connsiteX292" y="connsiteY292"/>
            </a:cxn>
            <a:cxn ang="0">
              <a:pos x="connsiteX293" y="connsiteY293"/>
            </a:cxn>
            <a:cxn ang="0">
              <a:pos x="connsiteX294" y="connsiteY294"/>
            </a:cxn>
            <a:cxn ang="0">
              <a:pos x="connsiteX295" y="connsiteY295"/>
            </a:cxn>
            <a:cxn ang="0">
              <a:pos x="connsiteX296" y="connsiteY296"/>
            </a:cxn>
            <a:cxn ang="0">
              <a:pos x="connsiteX297" y="connsiteY297"/>
            </a:cxn>
            <a:cxn ang="0">
              <a:pos x="connsiteX298" y="connsiteY298"/>
            </a:cxn>
            <a:cxn ang="0">
              <a:pos x="connsiteX299" y="connsiteY299"/>
            </a:cxn>
            <a:cxn ang="0">
              <a:pos x="connsiteX300" y="connsiteY300"/>
            </a:cxn>
            <a:cxn ang="0">
              <a:pos x="connsiteX301" y="connsiteY301"/>
            </a:cxn>
            <a:cxn ang="0">
              <a:pos x="connsiteX302" y="connsiteY302"/>
            </a:cxn>
            <a:cxn ang="0">
              <a:pos x="connsiteX303" y="connsiteY303"/>
            </a:cxn>
            <a:cxn ang="0">
              <a:pos x="connsiteX304" y="connsiteY304"/>
            </a:cxn>
            <a:cxn ang="0">
              <a:pos x="connsiteX305" y="connsiteY305"/>
            </a:cxn>
            <a:cxn ang="0">
              <a:pos x="connsiteX306" y="connsiteY306"/>
            </a:cxn>
            <a:cxn ang="0">
              <a:pos x="connsiteX307" y="connsiteY307"/>
            </a:cxn>
            <a:cxn ang="0">
              <a:pos x="connsiteX308" y="connsiteY308"/>
            </a:cxn>
            <a:cxn ang="0">
              <a:pos x="connsiteX309" y="connsiteY309"/>
            </a:cxn>
            <a:cxn ang="0">
              <a:pos x="connsiteX310" y="connsiteY310"/>
            </a:cxn>
            <a:cxn ang="0">
              <a:pos x="connsiteX311" y="connsiteY311"/>
            </a:cxn>
            <a:cxn ang="0">
              <a:pos x="connsiteX312" y="connsiteY312"/>
            </a:cxn>
            <a:cxn ang="0">
              <a:pos x="connsiteX313" y="connsiteY313"/>
            </a:cxn>
            <a:cxn ang="0">
              <a:pos x="connsiteX314" y="connsiteY314"/>
            </a:cxn>
            <a:cxn ang="0">
              <a:pos x="connsiteX315" y="connsiteY315"/>
            </a:cxn>
            <a:cxn ang="0">
              <a:pos x="connsiteX316" y="connsiteY316"/>
            </a:cxn>
            <a:cxn ang="0">
              <a:pos x="connsiteX317" y="connsiteY317"/>
            </a:cxn>
            <a:cxn ang="0">
              <a:pos x="connsiteX318" y="connsiteY318"/>
            </a:cxn>
            <a:cxn ang="0">
              <a:pos x="connsiteX319" y="connsiteY319"/>
            </a:cxn>
            <a:cxn ang="0">
              <a:pos x="connsiteX320" y="connsiteY320"/>
            </a:cxn>
            <a:cxn ang="0">
              <a:pos x="connsiteX321" y="connsiteY321"/>
            </a:cxn>
            <a:cxn ang="0">
              <a:pos x="connsiteX322" y="connsiteY322"/>
            </a:cxn>
            <a:cxn ang="0">
              <a:pos x="connsiteX323" y="connsiteY323"/>
            </a:cxn>
            <a:cxn ang="0">
              <a:pos x="connsiteX324" y="connsiteY324"/>
            </a:cxn>
            <a:cxn ang="0">
              <a:pos x="connsiteX325" y="connsiteY325"/>
            </a:cxn>
            <a:cxn ang="0">
              <a:pos x="connsiteX326" y="connsiteY326"/>
            </a:cxn>
            <a:cxn ang="0">
              <a:pos x="connsiteX327" y="connsiteY327"/>
            </a:cxn>
            <a:cxn ang="0">
              <a:pos x="connsiteX328" y="connsiteY328"/>
            </a:cxn>
            <a:cxn ang="0">
              <a:pos x="connsiteX329" y="connsiteY329"/>
            </a:cxn>
            <a:cxn ang="0">
              <a:pos x="connsiteX330" y="connsiteY330"/>
            </a:cxn>
            <a:cxn ang="0">
              <a:pos x="connsiteX331" y="connsiteY331"/>
            </a:cxn>
            <a:cxn ang="0">
              <a:pos x="connsiteX332" y="connsiteY332"/>
            </a:cxn>
            <a:cxn ang="0">
              <a:pos x="connsiteX333" y="connsiteY333"/>
            </a:cxn>
            <a:cxn ang="0">
              <a:pos x="connsiteX334" y="connsiteY334"/>
            </a:cxn>
            <a:cxn ang="0">
              <a:pos x="connsiteX335" y="connsiteY335"/>
            </a:cxn>
            <a:cxn ang="0">
              <a:pos x="connsiteX336" y="connsiteY336"/>
            </a:cxn>
            <a:cxn ang="0">
              <a:pos x="connsiteX337" y="connsiteY337"/>
            </a:cxn>
            <a:cxn ang="0">
              <a:pos x="connsiteX338" y="connsiteY338"/>
            </a:cxn>
            <a:cxn ang="0">
              <a:pos x="connsiteX339" y="connsiteY339"/>
            </a:cxn>
            <a:cxn ang="0">
              <a:pos x="connsiteX340" y="connsiteY340"/>
            </a:cxn>
            <a:cxn ang="0">
              <a:pos x="connsiteX341" y="connsiteY341"/>
            </a:cxn>
            <a:cxn ang="0">
              <a:pos x="connsiteX342" y="connsiteY342"/>
            </a:cxn>
            <a:cxn ang="0">
              <a:pos x="connsiteX343" y="connsiteY343"/>
            </a:cxn>
            <a:cxn ang="0">
              <a:pos x="connsiteX344" y="connsiteY344"/>
            </a:cxn>
            <a:cxn ang="0">
              <a:pos x="connsiteX345" y="connsiteY345"/>
            </a:cxn>
            <a:cxn ang="0">
              <a:pos x="connsiteX346" y="connsiteY346"/>
            </a:cxn>
            <a:cxn ang="0">
              <a:pos x="connsiteX347" y="connsiteY347"/>
            </a:cxn>
            <a:cxn ang="0">
              <a:pos x="connsiteX348" y="connsiteY348"/>
            </a:cxn>
            <a:cxn ang="0">
              <a:pos x="connsiteX349" y="connsiteY349"/>
            </a:cxn>
            <a:cxn ang="0">
              <a:pos x="connsiteX350" y="connsiteY350"/>
            </a:cxn>
            <a:cxn ang="0">
              <a:pos x="connsiteX351" y="connsiteY351"/>
            </a:cxn>
            <a:cxn ang="0">
              <a:pos x="connsiteX352" y="connsiteY352"/>
            </a:cxn>
            <a:cxn ang="0">
              <a:pos x="connsiteX353" y="connsiteY353"/>
            </a:cxn>
            <a:cxn ang="0">
              <a:pos x="connsiteX354" y="connsiteY354"/>
            </a:cxn>
            <a:cxn ang="0">
              <a:pos x="connsiteX355" y="connsiteY355"/>
            </a:cxn>
            <a:cxn ang="0">
              <a:pos x="connsiteX356" y="connsiteY356"/>
            </a:cxn>
            <a:cxn ang="0">
              <a:pos x="connsiteX357" y="connsiteY357"/>
            </a:cxn>
            <a:cxn ang="0">
              <a:pos x="connsiteX358" y="connsiteY358"/>
            </a:cxn>
            <a:cxn ang="0">
              <a:pos x="connsiteX359" y="connsiteY359"/>
            </a:cxn>
            <a:cxn ang="0">
              <a:pos x="connsiteX360" y="connsiteY360"/>
            </a:cxn>
            <a:cxn ang="0">
              <a:pos x="connsiteX361" y="connsiteY361"/>
            </a:cxn>
            <a:cxn ang="0">
              <a:pos x="connsiteX362" y="connsiteY362"/>
            </a:cxn>
            <a:cxn ang="0">
              <a:pos x="connsiteX363" y="connsiteY363"/>
            </a:cxn>
            <a:cxn ang="0">
              <a:pos x="connsiteX364" y="connsiteY364"/>
            </a:cxn>
            <a:cxn ang="0">
              <a:pos x="connsiteX365" y="connsiteY365"/>
            </a:cxn>
            <a:cxn ang="0">
              <a:pos x="connsiteX366" y="connsiteY366"/>
            </a:cxn>
            <a:cxn ang="0">
              <a:pos x="connsiteX367" y="connsiteY367"/>
            </a:cxn>
            <a:cxn ang="0">
              <a:pos x="connsiteX368" y="connsiteY368"/>
            </a:cxn>
            <a:cxn ang="0">
              <a:pos x="connsiteX369" y="connsiteY369"/>
            </a:cxn>
            <a:cxn ang="0">
              <a:pos x="connsiteX370" y="connsiteY370"/>
            </a:cxn>
            <a:cxn ang="0">
              <a:pos x="connsiteX371" y="connsiteY371"/>
            </a:cxn>
            <a:cxn ang="0">
              <a:pos x="connsiteX372" y="connsiteY372"/>
            </a:cxn>
            <a:cxn ang="0">
              <a:pos x="connsiteX373" y="connsiteY373"/>
            </a:cxn>
            <a:cxn ang="0">
              <a:pos x="connsiteX374" y="connsiteY374"/>
            </a:cxn>
            <a:cxn ang="0">
              <a:pos x="connsiteX375" y="connsiteY375"/>
            </a:cxn>
            <a:cxn ang="0">
              <a:pos x="connsiteX376" y="connsiteY376"/>
            </a:cxn>
            <a:cxn ang="0">
              <a:pos x="connsiteX377" y="connsiteY377"/>
            </a:cxn>
            <a:cxn ang="0">
              <a:pos x="connsiteX378" y="connsiteY378"/>
            </a:cxn>
            <a:cxn ang="0">
              <a:pos x="connsiteX379" y="connsiteY379"/>
            </a:cxn>
            <a:cxn ang="0">
              <a:pos x="connsiteX380" y="connsiteY380"/>
            </a:cxn>
            <a:cxn ang="0">
              <a:pos x="connsiteX381" y="connsiteY381"/>
            </a:cxn>
            <a:cxn ang="0">
              <a:pos x="connsiteX382" y="connsiteY382"/>
            </a:cxn>
            <a:cxn ang="0">
              <a:pos x="connsiteX383" y="connsiteY383"/>
            </a:cxn>
            <a:cxn ang="0">
              <a:pos x="connsiteX384" y="connsiteY384"/>
            </a:cxn>
            <a:cxn ang="0">
              <a:pos x="connsiteX385" y="connsiteY385"/>
            </a:cxn>
            <a:cxn ang="0">
              <a:pos x="connsiteX386" y="connsiteY386"/>
            </a:cxn>
            <a:cxn ang="0">
              <a:pos x="connsiteX387" y="connsiteY387"/>
            </a:cxn>
            <a:cxn ang="0">
              <a:pos x="connsiteX388" y="connsiteY388"/>
            </a:cxn>
            <a:cxn ang="0">
              <a:pos x="connsiteX389" y="connsiteY389"/>
            </a:cxn>
            <a:cxn ang="0">
              <a:pos x="connsiteX390" y="connsiteY390"/>
            </a:cxn>
            <a:cxn ang="0">
              <a:pos x="connsiteX391" y="connsiteY391"/>
            </a:cxn>
            <a:cxn ang="0">
              <a:pos x="connsiteX392" y="connsiteY392"/>
            </a:cxn>
            <a:cxn ang="0">
              <a:pos x="connsiteX393" y="connsiteY393"/>
            </a:cxn>
            <a:cxn ang="0">
              <a:pos x="connsiteX394" y="connsiteY394"/>
            </a:cxn>
            <a:cxn ang="0">
              <a:pos x="connsiteX395" y="connsiteY395"/>
            </a:cxn>
            <a:cxn ang="0">
              <a:pos x="connsiteX396" y="connsiteY396"/>
            </a:cxn>
            <a:cxn ang="0">
              <a:pos x="connsiteX397" y="connsiteY397"/>
            </a:cxn>
            <a:cxn ang="0">
              <a:pos x="connsiteX398" y="connsiteY398"/>
            </a:cxn>
            <a:cxn ang="0">
              <a:pos x="connsiteX399" y="connsiteY399"/>
            </a:cxn>
            <a:cxn ang="0">
              <a:pos x="connsiteX400" y="connsiteY400"/>
            </a:cxn>
            <a:cxn ang="0">
              <a:pos x="connsiteX401" y="connsiteY401"/>
            </a:cxn>
            <a:cxn ang="0">
              <a:pos x="connsiteX402" y="connsiteY402"/>
            </a:cxn>
            <a:cxn ang="0">
              <a:pos x="connsiteX403" y="connsiteY403"/>
            </a:cxn>
          </a:cxnLst>
          <a:rect l="l" t="t" r="r" b="b"/>
          <a:pathLst>
            <a:path w="5879939" h="6362035">
              <a:moveTo>
                <a:pt x="5257801" y="5733232"/>
              </a:moveTo>
              <a:lnTo>
                <a:pt x="5257801" y="6254093"/>
              </a:lnTo>
              <a:lnTo>
                <a:pt x="5778662" y="6254093"/>
              </a:lnTo>
              <a:lnTo>
                <a:pt x="5778662" y="5733232"/>
              </a:lnTo>
              <a:close/>
              <a:moveTo>
                <a:pt x="4684854" y="5733232"/>
              </a:moveTo>
              <a:lnTo>
                <a:pt x="4684854" y="6254093"/>
              </a:lnTo>
              <a:lnTo>
                <a:pt x="5205715" y="6254093"/>
              </a:lnTo>
              <a:lnTo>
                <a:pt x="5205715" y="5733232"/>
              </a:lnTo>
              <a:close/>
              <a:moveTo>
                <a:pt x="4111906" y="5733232"/>
              </a:moveTo>
              <a:lnTo>
                <a:pt x="4111906" y="6254093"/>
              </a:lnTo>
              <a:lnTo>
                <a:pt x="4632767" y="6254093"/>
              </a:lnTo>
              <a:lnTo>
                <a:pt x="4632767" y="5733232"/>
              </a:lnTo>
              <a:close/>
              <a:moveTo>
                <a:pt x="3538959" y="5733232"/>
              </a:moveTo>
              <a:lnTo>
                <a:pt x="3538959" y="6254093"/>
              </a:lnTo>
              <a:lnTo>
                <a:pt x="4059820" y="6254093"/>
              </a:lnTo>
              <a:lnTo>
                <a:pt x="4059820" y="5733232"/>
              </a:lnTo>
              <a:close/>
              <a:moveTo>
                <a:pt x="2966012" y="5733232"/>
              </a:moveTo>
              <a:lnTo>
                <a:pt x="2966012" y="6254093"/>
              </a:lnTo>
              <a:lnTo>
                <a:pt x="3486873" y="6254093"/>
              </a:lnTo>
              <a:lnTo>
                <a:pt x="3486873" y="5733232"/>
              </a:lnTo>
              <a:close/>
              <a:moveTo>
                <a:pt x="2393065" y="5733232"/>
              </a:moveTo>
              <a:lnTo>
                <a:pt x="2393065" y="6254093"/>
              </a:lnTo>
              <a:lnTo>
                <a:pt x="2913926" y="6254093"/>
              </a:lnTo>
              <a:lnTo>
                <a:pt x="2913926" y="5733232"/>
              </a:lnTo>
              <a:close/>
              <a:moveTo>
                <a:pt x="1820118" y="5733232"/>
              </a:moveTo>
              <a:lnTo>
                <a:pt x="1820118" y="6254093"/>
              </a:lnTo>
              <a:lnTo>
                <a:pt x="2340979" y="6254093"/>
              </a:lnTo>
              <a:lnTo>
                <a:pt x="2340979" y="5733232"/>
              </a:lnTo>
              <a:close/>
              <a:moveTo>
                <a:pt x="1247171" y="5733232"/>
              </a:moveTo>
              <a:lnTo>
                <a:pt x="1247171" y="6254093"/>
              </a:lnTo>
              <a:lnTo>
                <a:pt x="1768032" y="6254093"/>
              </a:lnTo>
              <a:lnTo>
                <a:pt x="1768032" y="5733232"/>
              </a:lnTo>
              <a:close/>
              <a:moveTo>
                <a:pt x="674224" y="5733232"/>
              </a:moveTo>
              <a:lnTo>
                <a:pt x="674224" y="6254093"/>
              </a:lnTo>
              <a:lnTo>
                <a:pt x="1195085" y="6254093"/>
              </a:lnTo>
              <a:lnTo>
                <a:pt x="1195085" y="5733232"/>
              </a:lnTo>
              <a:close/>
              <a:moveTo>
                <a:pt x="101277" y="5733232"/>
              </a:moveTo>
              <a:lnTo>
                <a:pt x="101277" y="6254093"/>
              </a:lnTo>
              <a:lnTo>
                <a:pt x="622138" y="6254093"/>
              </a:lnTo>
              <a:lnTo>
                <a:pt x="622138" y="5733232"/>
              </a:lnTo>
              <a:close/>
              <a:moveTo>
                <a:pt x="5257801" y="5108198"/>
              </a:moveTo>
              <a:lnTo>
                <a:pt x="5257801" y="5629059"/>
              </a:lnTo>
              <a:lnTo>
                <a:pt x="5778662" y="5629059"/>
              </a:lnTo>
              <a:lnTo>
                <a:pt x="5778662" y="5108198"/>
              </a:lnTo>
              <a:close/>
              <a:moveTo>
                <a:pt x="4684854" y="5108198"/>
              </a:moveTo>
              <a:lnTo>
                <a:pt x="4684854" y="5629059"/>
              </a:lnTo>
              <a:lnTo>
                <a:pt x="5205715" y="5629059"/>
              </a:lnTo>
              <a:lnTo>
                <a:pt x="5205715" y="5108198"/>
              </a:lnTo>
              <a:close/>
              <a:moveTo>
                <a:pt x="4111906" y="5108198"/>
              </a:moveTo>
              <a:lnTo>
                <a:pt x="4111906" y="5629059"/>
              </a:lnTo>
              <a:lnTo>
                <a:pt x="4632767" y="5629059"/>
              </a:lnTo>
              <a:lnTo>
                <a:pt x="4632767" y="5108198"/>
              </a:lnTo>
              <a:close/>
              <a:moveTo>
                <a:pt x="3538959" y="5108198"/>
              </a:moveTo>
              <a:lnTo>
                <a:pt x="3538959" y="5629059"/>
              </a:lnTo>
              <a:lnTo>
                <a:pt x="4059820" y="5629059"/>
              </a:lnTo>
              <a:lnTo>
                <a:pt x="4059820" y="5108198"/>
              </a:lnTo>
              <a:close/>
              <a:moveTo>
                <a:pt x="2966012" y="5108198"/>
              </a:moveTo>
              <a:lnTo>
                <a:pt x="2966012" y="5629059"/>
              </a:lnTo>
              <a:lnTo>
                <a:pt x="3486873" y="5629059"/>
              </a:lnTo>
              <a:lnTo>
                <a:pt x="3486873" y="5108198"/>
              </a:lnTo>
              <a:close/>
              <a:moveTo>
                <a:pt x="2393065" y="5108198"/>
              </a:moveTo>
              <a:lnTo>
                <a:pt x="2393065" y="5629059"/>
              </a:lnTo>
              <a:lnTo>
                <a:pt x="2913926" y="5629059"/>
              </a:lnTo>
              <a:lnTo>
                <a:pt x="2913926" y="5108198"/>
              </a:lnTo>
              <a:close/>
              <a:moveTo>
                <a:pt x="1820118" y="5108198"/>
              </a:moveTo>
              <a:lnTo>
                <a:pt x="1820118" y="5629059"/>
              </a:lnTo>
              <a:lnTo>
                <a:pt x="2340979" y="5629059"/>
              </a:lnTo>
              <a:lnTo>
                <a:pt x="2340979" y="5108198"/>
              </a:lnTo>
              <a:close/>
              <a:moveTo>
                <a:pt x="1247171" y="5108198"/>
              </a:moveTo>
              <a:lnTo>
                <a:pt x="1247171" y="5629059"/>
              </a:lnTo>
              <a:lnTo>
                <a:pt x="1768032" y="5629059"/>
              </a:lnTo>
              <a:lnTo>
                <a:pt x="1768032" y="5108198"/>
              </a:lnTo>
              <a:close/>
              <a:moveTo>
                <a:pt x="674224" y="5108198"/>
              </a:moveTo>
              <a:lnTo>
                <a:pt x="674224" y="5629059"/>
              </a:lnTo>
              <a:lnTo>
                <a:pt x="1195085" y="5629059"/>
              </a:lnTo>
              <a:lnTo>
                <a:pt x="1195085" y="5108198"/>
              </a:lnTo>
              <a:close/>
              <a:moveTo>
                <a:pt x="101277" y="5108198"/>
              </a:moveTo>
              <a:lnTo>
                <a:pt x="101277" y="5629059"/>
              </a:lnTo>
              <a:lnTo>
                <a:pt x="622138" y="5629059"/>
              </a:lnTo>
              <a:lnTo>
                <a:pt x="622138" y="5108198"/>
              </a:lnTo>
              <a:close/>
              <a:moveTo>
                <a:pt x="5257801" y="4483165"/>
              </a:moveTo>
              <a:lnTo>
                <a:pt x="5257801" y="5004026"/>
              </a:lnTo>
              <a:lnTo>
                <a:pt x="5778662" y="5004026"/>
              </a:lnTo>
              <a:lnTo>
                <a:pt x="5778662" y="4483165"/>
              </a:lnTo>
              <a:close/>
              <a:moveTo>
                <a:pt x="4684854" y="4483165"/>
              </a:moveTo>
              <a:lnTo>
                <a:pt x="4684854" y="5004026"/>
              </a:lnTo>
              <a:lnTo>
                <a:pt x="5205715" y="5004026"/>
              </a:lnTo>
              <a:lnTo>
                <a:pt x="5205715" y="4483165"/>
              </a:lnTo>
              <a:close/>
              <a:moveTo>
                <a:pt x="4111906" y="4483165"/>
              </a:moveTo>
              <a:lnTo>
                <a:pt x="4111906" y="5004026"/>
              </a:lnTo>
              <a:lnTo>
                <a:pt x="4632767" y="5004026"/>
              </a:lnTo>
              <a:lnTo>
                <a:pt x="4632767" y="4483165"/>
              </a:lnTo>
              <a:close/>
              <a:moveTo>
                <a:pt x="3538959" y="4483165"/>
              </a:moveTo>
              <a:lnTo>
                <a:pt x="3538959" y="5004026"/>
              </a:lnTo>
              <a:lnTo>
                <a:pt x="4059820" y="5004026"/>
              </a:lnTo>
              <a:lnTo>
                <a:pt x="4059820" y="4483165"/>
              </a:lnTo>
              <a:close/>
              <a:moveTo>
                <a:pt x="2966012" y="4483165"/>
              </a:moveTo>
              <a:lnTo>
                <a:pt x="2966012" y="5004026"/>
              </a:lnTo>
              <a:lnTo>
                <a:pt x="3486873" y="5004026"/>
              </a:lnTo>
              <a:lnTo>
                <a:pt x="3486873" y="4483165"/>
              </a:lnTo>
              <a:close/>
              <a:moveTo>
                <a:pt x="2393065" y="4483165"/>
              </a:moveTo>
              <a:lnTo>
                <a:pt x="2393065" y="5004026"/>
              </a:lnTo>
              <a:lnTo>
                <a:pt x="2913926" y="5004026"/>
              </a:lnTo>
              <a:lnTo>
                <a:pt x="2913926" y="4483165"/>
              </a:lnTo>
              <a:close/>
              <a:moveTo>
                <a:pt x="1820118" y="4483165"/>
              </a:moveTo>
              <a:lnTo>
                <a:pt x="1820118" y="5004026"/>
              </a:lnTo>
              <a:lnTo>
                <a:pt x="2340979" y="5004026"/>
              </a:lnTo>
              <a:lnTo>
                <a:pt x="2340979" y="4483165"/>
              </a:lnTo>
              <a:close/>
              <a:moveTo>
                <a:pt x="1247171" y="4483165"/>
              </a:moveTo>
              <a:lnTo>
                <a:pt x="1247171" y="5004026"/>
              </a:lnTo>
              <a:lnTo>
                <a:pt x="1768032" y="5004026"/>
              </a:lnTo>
              <a:lnTo>
                <a:pt x="1768032" y="4483165"/>
              </a:lnTo>
              <a:close/>
              <a:moveTo>
                <a:pt x="674224" y="4483165"/>
              </a:moveTo>
              <a:lnTo>
                <a:pt x="674224" y="5004026"/>
              </a:lnTo>
              <a:lnTo>
                <a:pt x="1195085" y="5004026"/>
              </a:lnTo>
              <a:lnTo>
                <a:pt x="1195085" y="4483165"/>
              </a:lnTo>
              <a:close/>
              <a:moveTo>
                <a:pt x="101277" y="4483165"/>
              </a:moveTo>
              <a:lnTo>
                <a:pt x="101277" y="5004026"/>
              </a:lnTo>
              <a:lnTo>
                <a:pt x="622138" y="5004026"/>
              </a:lnTo>
              <a:lnTo>
                <a:pt x="622138" y="4483165"/>
              </a:lnTo>
              <a:close/>
              <a:moveTo>
                <a:pt x="5257801" y="3858132"/>
              </a:moveTo>
              <a:lnTo>
                <a:pt x="5257801" y="4378993"/>
              </a:lnTo>
              <a:lnTo>
                <a:pt x="5778662" y="4378993"/>
              </a:lnTo>
              <a:lnTo>
                <a:pt x="5778662" y="3858132"/>
              </a:lnTo>
              <a:close/>
              <a:moveTo>
                <a:pt x="4684854" y="3858132"/>
              </a:moveTo>
              <a:lnTo>
                <a:pt x="4684854" y="4378993"/>
              </a:lnTo>
              <a:lnTo>
                <a:pt x="5205715" y="4378993"/>
              </a:lnTo>
              <a:lnTo>
                <a:pt x="5205715" y="3858132"/>
              </a:lnTo>
              <a:close/>
              <a:moveTo>
                <a:pt x="4111906" y="3858132"/>
              </a:moveTo>
              <a:lnTo>
                <a:pt x="4111906" y="4378993"/>
              </a:lnTo>
              <a:lnTo>
                <a:pt x="4632767" y="4378993"/>
              </a:lnTo>
              <a:lnTo>
                <a:pt x="4632767" y="3858132"/>
              </a:lnTo>
              <a:close/>
              <a:moveTo>
                <a:pt x="3538959" y="3858132"/>
              </a:moveTo>
              <a:lnTo>
                <a:pt x="3538959" y="4378993"/>
              </a:lnTo>
              <a:lnTo>
                <a:pt x="4059820" y="4378993"/>
              </a:lnTo>
              <a:lnTo>
                <a:pt x="4059820" y="3858132"/>
              </a:lnTo>
              <a:close/>
              <a:moveTo>
                <a:pt x="2966012" y="3858132"/>
              </a:moveTo>
              <a:lnTo>
                <a:pt x="2966012" y="4378993"/>
              </a:lnTo>
              <a:lnTo>
                <a:pt x="3486873" y="4378993"/>
              </a:lnTo>
              <a:lnTo>
                <a:pt x="3486873" y="3858132"/>
              </a:lnTo>
              <a:close/>
              <a:moveTo>
                <a:pt x="2393065" y="3858132"/>
              </a:moveTo>
              <a:lnTo>
                <a:pt x="2393065" y="4378993"/>
              </a:lnTo>
              <a:lnTo>
                <a:pt x="2913926" y="4378993"/>
              </a:lnTo>
              <a:lnTo>
                <a:pt x="2913926" y="3858132"/>
              </a:lnTo>
              <a:close/>
              <a:moveTo>
                <a:pt x="1820118" y="3858132"/>
              </a:moveTo>
              <a:lnTo>
                <a:pt x="1820118" y="4378993"/>
              </a:lnTo>
              <a:lnTo>
                <a:pt x="2340979" y="4378993"/>
              </a:lnTo>
              <a:lnTo>
                <a:pt x="2340979" y="3858132"/>
              </a:lnTo>
              <a:close/>
              <a:moveTo>
                <a:pt x="1247171" y="3858132"/>
              </a:moveTo>
              <a:lnTo>
                <a:pt x="1247171" y="4378993"/>
              </a:lnTo>
              <a:lnTo>
                <a:pt x="1768032" y="4378993"/>
              </a:lnTo>
              <a:lnTo>
                <a:pt x="1768032" y="3858132"/>
              </a:lnTo>
              <a:close/>
              <a:moveTo>
                <a:pt x="674224" y="3858132"/>
              </a:moveTo>
              <a:lnTo>
                <a:pt x="674224" y="4378993"/>
              </a:lnTo>
              <a:lnTo>
                <a:pt x="1195085" y="4378993"/>
              </a:lnTo>
              <a:lnTo>
                <a:pt x="1195085" y="3858132"/>
              </a:lnTo>
              <a:close/>
              <a:moveTo>
                <a:pt x="101277" y="3858132"/>
              </a:moveTo>
              <a:lnTo>
                <a:pt x="101277" y="4378993"/>
              </a:lnTo>
              <a:lnTo>
                <a:pt x="622138" y="4378993"/>
              </a:lnTo>
              <a:lnTo>
                <a:pt x="622138" y="3858132"/>
              </a:lnTo>
              <a:close/>
              <a:moveTo>
                <a:pt x="5257801" y="3233099"/>
              </a:moveTo>
              <a:lnTo>
                <a:pt x="5257801" y="3753960"/>
              </a:lnTo>
              <a:lnTo>
                <a:pt x="5778662" y="3753960"/>
              </a:lnTo>
              <a:lnTo>
                <a:pt x="5778662" y="3233099"/>
              </a:lnTo>
              <a:close/>
              <a:moveTo>
                <a:pt x="4684854" y="3233099"/>
              </a:moveTo>
              <a:lnTo>
                <a:pt x="4684854" y="3753960"/>
              </a:lnTo>
              <a:lnTo>
                <a:pt x="5205715" y="3753960"/>
              </a:lnTo>
              <a:lnTo>
                <a:pt x="5205715" y="3233099"/>
              </a:lnTo>
              <a:close/>
              <a:moveTo>
                <a:pt x="4111906" y="3233099"/>
              </a:moveTo>
              <a:lnTo>
                <a:pt x="4111906" y="3753960"/>
              </a:lnTo>
              <a:lnTo>
                <a:pt x="4632767" y="3753960"/>
              </a:lnTo>
              <a:lnTo>
                <a:pt x="4632767" y="3233099"/>
              </a:lnTo>
              <a:close/>
              <a:moveTo>
                <a:pt x="3538959" y="3233099"/>
              </a:moveTo>
              <a:lnTo>
                <a:pt x="3538959" y="3753960"/>
              </a:lnTo>
              <a:lnTo>
                <a:pt x="4059820" y="3753960"/>
              </a:lnTo>
              <a:lnTo>
                <a:pt x="4059820" y="3233099"/>
              </a:lnTo>
              <a:close/>
              <a:moveTo>
                <a:pt x="2966012" y="3233099"/>
              </a:moveTo>
              <a:lnTo>
                <a:pt x="2966012" y="3753960"/>
              </a:lnTo>
              <a:lnTo>
                <a:pt x="3486873" y="3753960"/>
              </a:lnTo>
              <a:lnTo>
                <a:pt x="3486873" y="3233099"/>
              </a:lnTo>
              <a:close/>
              <a:moveTo>
                <a:pt x="2393065" y="3233099"/>
              </a:moveTo>
              <a:lnTo>
                <a:pt x="2393065" y="3753960"/>
              </a:lnTo>
              <a:lnTo>
                <a:pt x="2913926" y="3753960"/>
              </a:lnTo>
              <a:lnTo>
                <a:pt x="2913926" y="3233099"/>
              </a:lnTo>
              <a:close/>
              <a:moveTo>
                <a:pt x="1820118" y="3233099"/>
              </a:moveTo>
              <a:lnTo>
                <a:pt x="1820118" y="3753960"/>
              </a:lnTo>
              <a:lnTo>
                <a:pt x="2340979" y="3753960"/>
              </a:lnTo>
              <a:lnTo>
                <a:pt x="2340979" y="3233099"/>
              </a:lnTo>
              <a:close/>
              <a:moveTo>
                <a:pt x="1247171" y="3233099"/>
              </a:moveTo>
              <a:lnTo>
                <a:pt x="1247171" y="3753960"/>
              </a:lnTo>
              <a:lnTo>
                <a:pt x="1768032" y="3753960"/>
              </a:lnTo>
              <a:lnTo>
                <a:pt x="1768032" y="3233099"/>
              </a:lnTo>
              <a:close/>
              <a:moveTo>
                <a:pt x="674224" y="3233099"/>
              </a:moveTo>
              <a:lnTo>
                <a:pt x="674224" y="3753960"/>
              </a:lnTo>
              <a:lnTo>
                <a:pt x="1195085" y="3753960"/>
              </a:lnTo>
              <a:lnTo>
                <a:pt x="1195085" y="3233099"/>
              </a:lnTo>
              <a:close/>
              <a:moveTo>
                <a:pt x="101277" y="3233099"/>
              </a:moveTo>
              <a:lnTo>
                <a:pt x="101277" y="3753960"/>
              </a:lnTo>
              <a:lnTo>
                <a:pt x="622138" y="3753960"/>
              </a:lnTo>
              <a:lnTo>
                <a:pt x="622138" y="3233099"/>
              </a:lnTo>
              <a:close/>
              <a:moveTo>
                <a:pt x="5257801" y="2608070"/>
              </a:moveTo>
              <a:lnTo>
                <a:pt x="5257801" y="3128932"/>
              </a:lnTo>
              <a:lnTo>
                <a:pt x="5778662" y="3128932"/>
              </a:lnTo>
              <a:lnTo>
                <a:pt x="5778662" y="2608070"/>
              </a:lnTo>
              <a:close/>
              <a:moveTo>
                <a:pt x="4684854" y="2608070"/>
              </a:moveTo>
              <a:lnTo>
                <a:pt x="4684854" y="3128932"/>
              </a:lnTo>
              <a:lnTo>
                <a:pt x="5205715" y="3128932"/>
              </a:lnTo>
              <a:lnTo>
                <a:pt x="5205715" y="2608070"/>
              </a:lnTo>
              <a:close/>
              <a:moveTo>
                <a:pt x="4111906" y="2608070"/>
              </a:moveTo>
              <a:lnTo>
                <a:pt x="4111906" y="3128932"/>
              </a:lnTo>
              <a:lnTo>
                <a:pt x="4632767" y="3128932"/>
              </a:lnTo>
              <a:lnTo>
                <a:pt x="4632767" y="2608070"/>
              </a:lnTo>
              <a:close/>
              <a:moveTo>
                <a:pt x="3538959" y="2608070"/>
              </a:moveTo>
              <a:lnTo>
                <a:pt x="3538959" y="3128932"/>
              </a:lnTo>
              <a:lnTo>
                <a:pt x="4059820" y="3128932"/>
              </a:lnTo>
              <a:lnTo>
                <a:pt x="4059820" y="2608070"/>
              </a:lnTo>
              <a:close/>
              <a:moveTo>
                <a:pt x="2966012" y="2608070"/>
              </a:moveTo>
              <a:lnTo>
                <a:pt x="2966012" y="3128932"/>
              </a:lnTo>
              <a:lnTo>
                <a:pt x="3486873" y="3128932"/>
              </a:lnTo>
              <a:lnTo>
                <a:pt x="3486873" y="2608070"/>
              </a:lnTo>
              <a:close/>
              <a:moveTo>
                <a:pt x="2393065" y="2608070"/>
              </a:moveTo>
              <a:lnTo>
                <a:pt x="2393065" y="3128932"/>
              </a:lnTo>
              <a:lnTo>
                <a:pt x="2913926" y="3128932"/>
              </a:lnTo>
              <a:lnTo>
                <a:pt x="2913926" y="2608070"/>
              </a:lnTo>
              <a:close/>
              <a:moveTo>
                <a:pt x="1820118" y="2608070"/>
              </a:moveTo>
              <a:lnTo>
                <a:pt x="1820118" y="3128932"/>
              </a:lnTo>
              <a:lnTo>
                <a:pt x="2340979" y="3128932"/>
              </a:lnTo>
              <a:lnTo>
                <a:pt x="2340979" y="2608070"/>
              </a:lnTo>
              <a:close/>
              <a:moveTo>
                <a:pt x="1247171" y="2608070"/>
              </a:moveTo>
              <a:lnTo>
                <a:pt x="1247171" y="3128932"/>
              </a:lnTo>
              <a:lnTo>
                <a:pt x="1768032" y="3128932"/>
              </a:lnTo>
              <a:lnTo>
                <a:pt x="1768032" y="2608070"/>
              </a:lnTo>
              <a:close/>
              <a:moveTo>
                <a:pt x="674224" y="2608070"/>
              </a:moveTo>
              <a:lnTo>
                <a:pt x="674224" y="3128932"/>
              </a:lnTo>
              <a:lnTo>
                <a:pt x="1195085" y="3128932"/>
              </a:lnTo>
              <a:lnTo>
                <a:pt x="1195085" y="2608070"/>
              </a:lnTo>
              <a:close/>
              <a:moveTo>
                <a:pt x="101277" y="2608070"/>
              </a:moveTo>
              <a:lnTo>
                <a:pt x="101277" y="3128932"/>
              </a:lnTo>
              <a:lnTo>
                <a:pt x="622138" y="3128932"/>
              </a:lnTo>
              <a:lnTo>
                <a:pt x="622138" y="2608070"/>
              </a:lnTo>
              <a:close/>
              <a:moveTo>
                <a:pt x="101277" y="1983037"/>
              </a:moveTo>
              <a:lnTo>
                <a:pt x="101277" y="2503897"/>
              </a:lnTo>
              <a:lnTo>
                <a:pt x="622138" y="2503897"/>
              </a:lnTo>
              <a:lnTo>
                <a:pt x="622138" y="1983037"/>
              </a:lnTo>
              <a:close/>
              <a:moveTo>
                <a:pt x="5257801" y="1983036"/>
              </a:moveTo>
              <a:lnTo>
                <a:pt x="5257801" y="2503897"/>
              </a:lnTo>
              <a:lnTo>
                <a:pt x="5778662" y="2503897"/>
              </a:lnTo>
              <a:lnTo>
                <a:pt x="5778662" y="1983036"/>
              </a:lnTo>
              <a:close/>
              <a:moveTo>
                <a:pt x="4684854" y="1983036"/>
              </a:moveTo>
              <a:lnTo>
                <a:pt x="4684854" y="2503897"/>
              </a:lnTo>
              <a:lnTo>
                <a:pt x="5205715" y="2503897"/>
              </a:lnTo>
              <a:lnTo>
                <a:pt x="5205715" y="1983036"/>
              </a:lnTo>
              <a:close/>
              <a:moveTo>
                <a:pt x="4111906" y="1983036"/>
              </a:moveTo>
              <a:lnTo>
                <a:pt x="4111906" y="2503897"/>
              </a:lnTo>
              <a:lnTo>
                <a:pt x="4632767" y="2503897"/>
              </a:lnTo>
              <a:lnTo>
                <a:pt x="4632767" y="1983036"/>
              </a:lnTo>
              <a:close/>
              <a:moveTo>
                <a:pt x="3538959" y="1983036"/>
              </a:moveTo>
              <a:lnTo>
                <a:pt x="3538959" y="2503897"/>
              </a:lnTo>
              <a:lnTo>
                <a:pt x="4059820" y="2503897"/>
              </a:lnTo>
              <a:lnTo>
                <a:pt x="4059820" y="1983036"/>
              </a:lnTo>
              <a:close/>
              <a:moveTo>
                <a:pt x="2966012" y="1983036"/>
              </a:moveTo>
              <a:lnTo>
                <a:pt x="2966012" y="2503897"/>
              </a:lnTo>
              <a:lnTo>
                <a:pt x="3486873" y="2503897"/>
              </a:lnTo>
              <a:lnTo>
                <a:pt x="3486873" y="1983036"/>
              </a:lnTo>
              <a:close/>
              <a:moveTo>
                <a:pt x="2393065" y="1983036"/>
              </a:moveTo>
              <a:lnTo>
                <a:pt x="2393065" y="2503897"/>
              </a:lnTo>
              <a:lnTo>
                <a:pt x="2913926" y="2503897"/>
              </a:lnTo>
              <a:lnTo>
                <a:pt x="2913926" y="1983036"/>
              </a:lnTo>
              <a:close/>
              <a:moveTo>
                <a:pt x="1820118" y="1983036"/>
              </a:moveTo>
              <a:lnTo>
                <a:pt x="1820118" y="2503897"/>
              </a:lnTo>
              <a:lnTo>
                <a:pt x="2340979" y="2503897"/>
              </a:lnTo>
              <a:lnTo>
                <a:pt x="2340979" y="1983036"/>
              </a:lnTo>
              <a:close/>
              <a:moveTo>
                <a:pt x="1247171" y="1983036"/>
              </a:moveTo>
              <a:lnTo>
                <a:pt x="1247171" y="2503897"/>
              </a:lnTo>
              <a:lnTo>
                <a:pt x="1768032" y="2503897"/>
              </a:lnTo>
              <a:lnTo>
                <a:pt x="1768032" y="1983036"/>
              </a:lnTo>
              <a:close/>
              <a:moveTo>
                <a:pt x="674224" y="1983036"/>
              </a:moveTo>
              <a:lnTo>
                <a:pt x="674224" y="2503897"/>
              </a:lnTo>
              <a:lnTo>
                <a:pt x="1195085" y="2503897"/>
              </a:lnTo>
              <a:lnTo>
                <a:pt x="1195085" y="1983036"/>
              </a:lnTo>
              <a:close/>
              <a:moveTo>
                <a:pt x="5257801" y="1358001"/>
              </a:moveTo>
              <a:lnTo>
                <a:pt x="5257801" y="1878863"/>
              </a:lnTo>
              <a:lnTo>
                <a:pt x="5778662" y="1878863"/>
              </a:lnTo>
              <a:lnTo>
                <a:pt x="5778662" y="1358001"/>
              </a:lnTo>
              <a:close/>
              <a:moveTo>
                <a:pt x="4684854" y="1358001"/>
              </a:moveTo>
              <a:lnTo>
                <a:pt x="4684854" y="1878863"/>
              </a:lnTo>
              <a:lnTo>
                <a:pt x="5205715" y="1878863"/>
              </a:lnTo>
              <a:lnTo>
                <a:pt x="5205715" y="1358001"/>
              </a:lnTo>
              <a:close/>
              <a:moveTo>
                <a:pt x="4111906" y="1358001"/>
              </a:moveTo>
              <a:lnTo>
                <a:pt x="4111906" y="1878863"/>
              </a:lnTo>
              <a:lnTo>
                <a:pt x="4632767" y="1878863"/>
              </a:lnTo>
              <a:lnTo>
                <a:pt x="4632767" y="1358001"/>
              </a:lnTo>
              <a:close/>
              <a:moveTo>
                <a:pt x="3538959" y="1358001"/>
              </a:moveTo>
              <a:lnTo>
                <a:pt x="3538959" y="1878863"/>
              </a:lnTo>
              <a:lnTo>
                <a:pt x="4059820" y="1878863"/>
              </a:lnTo>
              <a:lnTo>
                <a:pt x="4059820" y="1358001"/>
              </a:lnTo>
              <a:close/>
              <a:moveTo>
                <a:pt x="2966012" y="1358001"/>
              </a:moveTo>
              <a:lnTo>
                <a:pt x="2966012" y="1878863"/>
              </a:lnTo>
              <a:lnTo>
                <a:pt x="3486873" y="1878863"/>
              </a:lnTo>
              <a:lnTo>
                <a:pt x="3486873" y="1358001"/>
              </a:lnTo>
              <a:close/>
              <a:moveTo>
                <a:pt x="2393065" y="1358001"/>
              </a:moveTo>
              <a:lnTo>
                <a:pt x="2393065" y="1878864"/>
              </a:lnTo>
              <a:lnTo>
                <a:pt x="2913926" y="1878864"/>
              </a:lnTo>
              <a:lnTo>
                <a:pt x="2913926" y="1358001"/>
              </a:lnTo>
              <a:close/>
              <a:moveTo>
                <a:pt x="1820118" y="1358001"/>
              </a:moveTo>
              <a:lnTo>
                <a:pt x="1820118" y="1878864"/>
              </a:lnTo>
              <a:lnTo>
                <a:pt x="2340979" y="1878864"/>
              </a:lnTo>
              <a:lnTo>
                <a:pt x="2340979" y="1358001"/>
              </a:lnTo>
              <a:close/>
              <a:moveTo>
                <a:pt x="1247171" y="1358001"/>
              </a:moveTo>
              <a:lnTo>
                <a:pt x="1247171" y="1878864"/>
              </a:lnTo>
              <a:lnTo>
                <a:pt x="1768032" y="1878864"/>
              </a:lnTo>
              <a:lnTo>
                <a:pt x="1768032" y="1358001"/>
              </a:lnTo>
              <a:close/>
              <a:moveTo>
                <a:pt x="674224" y="1358001"/>
              </a:moveTo>
              <a:lnTo>
                <a:pt x="674224" y="1878864"/>
              </a:lnTo>
              <a:lnTo>
                <a:pt x="1195085" y="1878864"/>
              </a:lnTo>
              <a:lnTo>
                <a:pt x="1195085" y="1358001"/>
              </a:lnTo>
              <a:close/>
              <a:moveTo>
                <a:pt x="101277" y="1358001"/>
              </a:moveTo>
              <a:lnTo>
                <a:pt x="101277" y="1878864"/>
              </a:lnTo>
              <a:lnTo>
                <a:pt x="622138" y="1878864"/>
              </a:lnTo>
              <a:lnTo>
                <a:pt x="622138" y="1358001"/>
              </a:lnTo>
              <a:close/>
              <a:moveTo>
                <a:pt x="1247171" y="732975"/>
              </a:moveTo>
              <a:lnTo>
                <a:pt x="1247171" y="1253832"/>
              </a:lnTo>
              <a:lnTo>
                <a:pt x="1768032" y="1253832"/>
              </a:lnTo>
              <a:lnTo>
                <a:pt x="1768032" y="732975"/>
              </a:lnTo>
              <a:close/>
              <a:moveTo>
                <a:pt x="674224" y="732975"/>
              </a:moveTo>
              <a:lnTo>
                <a:pt x="674224" y="1253832"/>
              </a:lnTo>
              <a:lnTo>
                <a:pt x="1195085" y="1253832"/>
              </a:lnTo>
              <a:lnTo>
                <a:pt x="1195085" y="732975"/>
              </a:lnTo>
              <a:close/>
              <a:moveTo>
                <a:pt x="101277" y="732975"/>
              </a:moveTo>
              <a:lnTo>
                <a:pt x="101277" y="1253832"/>
              </a:lnTo>
              <a:lnTo>
                <a:pt x="622138" y="1253832"/>
              </a:lnTo>
              <a:lnTo>
                <a:pt x="622138" y="732975"/>
              </a:lnTo>
              <a:close/>
              <a:moveTo>
                <a:pt x="2966012" y="732975"/>
              </a:moveTo>
              <a:lnTo>
                <a:pt x="2966012" y="1253832"/>
              </a:lnTo>
              <a:lnTo>
                <a:pt x="3486873" y="1253832"/>
              </a:lnTo>
              <a:lnTo>
                <a:pt x="3486873" y="732975"/>
              </a:lnTo>
              <a:close/>
              <a:moveTo>
                <a:pt x="2393065" y="732975"/>
              </a:moveTo>
              <a:lnTo>
                <a:pt x="2393065" y="1253832"/>
              </a:lnTo>
              <a:lnTo>
                <a:pt x="2913926" y="1253832"/>
              </a:lnTo>
              <a:lnTo>
                <a:pt x="2913926" y="732975"/>
              </a:lnTo>
              <a:close/>
              <a:moveTo>
                <a:pt x="1820118" y="732975"/>
              </a:moveTo>
              <a:lnTo>
                <a:pt x="1820118" y="1253832"/>
              </a:lnTo>
              <a:lnTo>
                <a:pt x="2340979" y="1253832"/>
              </a:lnTo>
              <a:lnTo>
                <a:pt x="2340979" y="732975"/>
              </a:lnTo>
              <a:close/>
              <a:moveTo>
                <a:pt x="5257801" y="732974"/>
              </a:moveTo>
              <a:lnTo>
                <a:pt x="5257801" y="1253832"/>
              </a:lnTo>
              <a:lnTo>
                <a:pt x="5778662" y="1253832"/>
              </a:lnTo>
              <a:lnTo>
                <a:pt x="5778662" y="732974"/>
              </a:lnTo>
              <a:close/>
              <a:moveTo>
                <a:pt x="4684854" y="732974"/>
              </a:moveTo>
              <a:lnTo>
                <a:pt x="4684854" y="1253832"/>
              </a:lnTo>
              <a:lnTo>
                <a:pt x="5205715" y="1253832"/>
              </a:lnTo>
              <a:lnTo>
                <a:pt x="5205715" y="732974"/>
              </a:lnTo>
              <a:close/>
              <a:moveTo>
                <a:pt x="4111906" y="732974"/>
              </a:moveTo>
              <a:lnTo>
                <a:pt x="4111906" y="1253832"/>
              </a:lnTo>
              <a:lnTo>
                <a:pt x="4632767" y="1253832"/>
              </a:lnTo>
              <a:lnTo>
                <a:pt x="4632767" y="732974"/>
              </a:lnTo>
              <a:close/>
              <a:moveTo>
                <a:pt x="3538959" y="732974"/>
              </a:moveTo>
              <a:lnTo>
                <a:pt x="3538959" y="1253832"/>
              </a:lnTo>
              <a:lnTo>
                <a:pt x="4059820" y="1253832"/>
              </a:lnTo>
              <a:lnTo>
                <a:pt x="4059820" y="732974"/>
              </a:lnTo>
              <a:close/>
              <a:moveTo>
                <a:pt x="1247171" y="107943"/>
              </a:moveTo>
              <a:lnTo>
                <a:pt x="1247171" y="628805"/>
              </a:lnTo>
              <a:lnTo>
                <a:pt x="1768032" y="628805"/>
              </a:lnTo>
              <a:lnTo>
                <a:pt x="1768032" y="107943"/>
              </a:lnTo>
              <a:close/>
              <a:moveTo>
                <a:pt x="674224" y="107943"/>
              </a:moveTo>
              <a:lnTo>
                <a:pt x="674224" y="628805"/>
              </a:lnTo>
              <a:lnTo>
                <a:pt x="1195085" y="628805"/>
              </a:lnTo>
              <a:lnTo>
                <a:pt x="1195085" y="107943"/>
              </a:lnTo>
              <a:close/>
              <a:moveTo>
                <a:pt x="101277" y="107943"/>
              </a:moveTo>
              <a:lnTo>
                <a:pt x="101277" y="628805"/>
              </a:lnTo>
              <a:lnTo>
                <a:pt x="622138" y="628805"/>
              </a:lnTo>
              <a:lnTo>
                <a:pt x="622138" y="107943"/>
              </a:lnTo>
              <a:close/>
              <a:moveTo>
                <a:pt x="2966012" y="107943"/>
              </a:moveTo>
              <a:lnTo>
                <a:pt x="2966012" y="628804"/>
              </a:lnTo>
              <a:lnTo>
                <a:pt x="3486873" y="628804"/>
              </a:lnTo>
              <a:lnTo>
                <a:pt x="3486873" y="107943"/>
              </a:lnTo>
              <a:close/>
              <a:moveTo>
                <a:pt x="2393065" y="107943"/>
              </a:moveTo>
              <a:lnTo>
                <a:pt x="2393065" y="628804"/>
              </a:lnTo>
              <a:lnTo>
                <a:pt x="2913926" y="628804"/>
              </a:lnTo>
              <a:lnTo>
                <a:pt x="2913926" y="107943"/>
              </a:lnTo>
              <a:close/>
              <a:moveTo>
                <a:pt x="1820118" y="107943"/>
              </a:moveTo>
              <a:lnTo>
                <a:pt x="1820118" y="628804"/>
              </a:lnTo>
              <a:lnTo>
                <a:pt x="2340979" y="628804"/>
              </a:lnTo>
              <a:lnTo>
                <a:pt x="2340979" y="107943"/>
              </a:lnTo>
              <a:close/>
              <a:moveTo>
                <a:pt x="5257801" y="107942"/>
              </a:moveTo>
              <a:lnTo>
                <a:pt x="5257801" y="628804"/>
              </a:lnTo>
              <a:lnTo>
                <a:pt x="5778662" y="628804"/>
              </a:lnTo>
              <a:lnTo>
                <a:pt x="5778662" y="107942"/>
              </a:lnTo>
              <a:close/>
              <a:moveTo>
                <a:pt x="4684854" y="107942"/>
              </a:moveTo>
              <a:lnTo>
                <a:pt x="4684854" y="628804"/>
              </a:lnTo>
              <a:lnTo>
                <a:pt x="5205715" y="628804"/>
              </a:lnTo>
              <a:lnTo>
                <a:pt x="5205715" y="107942"/>
              </a:lnTo>
              <a:close/>
              <a:moveTo>
                <a:pt x="4111906" y="107942"/>
              </a:moveTo>
              <a:lnTo>
                <a:pt x="4111906" y="628804"/>
              </a:lnTo>
              <a:lnTo>
                <a:pt x="4632767" y="628804"/>
              </a:lnTo>
              <a:lnTo>
                <a:pt x="4632767" y="107942"/>
              </a:lnTo>
              <a:close/>
              <a:moveTo>
                <a:pt x="3538959" y="107942"/>
              </a:moveTo>
              <a:lnTo>
                <a:pt x="3538959" y="628804"/>
              </a:lnTo>
              <a:lnTo>
                <a:pt x="4059820" y="628804"/>
              </a:lnTo>
              <a:lnTo>
                <a:pt x="4059820" y="107942"/>
              </a:lnTo>
              <a:close/>
              <a:moveTo>
                <a:pt x="0" y="0"/>
              </a:moveTo>
              <a:lnTo>
                <a:pt x="5879939" y="0"/>
              </a:lnTo>
              <a:lnTo>
                <a:pt x="5879939" y="6362035"/>
              </a:lnTo>
              <a:lnTo>
                <a:pt x="0" y="6362035"/>
              </a:lnTo>
              <a:close/>
            </a:path>
          </a:pathLst>
        </a:custGeom>
        <a:solidFill xmlns:a="http://schemas.openxmlformats.org/drawingml/2006/main">
          <a:schemeClr val="bg1"/>
        </a:solidFill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0.0226</cdr:x>
      <cdr:y>0.02246</cdr:y>
    </cdr:from>
    <cdr:to>
      <cdr:x>0.9774</cdr:x>
      <cdr:y>0.97754</cdr:y>
    </cdr:to>
    <cdr:sp macro="" textlink="">
      <cdr:nvSpPr>
        <cdr:cNvPr id="5" name="任意多边形: 形状 4">
          <a:extLst xmlns:a="http://schemas.openxmlformats.org/drawingml/2006/main">
            <a:ext uri="{FF2B5EF4-FFF2-40B4-BE49-F238E27FC236}">
              <a16:creationId xmlns:a16="http://schemas.microsoft.com/office/drawing/2014/main" id="{EAB89392-AB49-43CA-A4D3-6F74C54786F6}"/>
            </a:ext>
          </a:extLst>
        </cdr:cNvPr>
        <cdr:cNvSpPr>
          <a:spLocks xmlns:a="http://schemas.openxmlformats.org/drawingml/2006/main" noChangeAspect="1"/>
        </cdr:cNvSpPr>
      </cdr:nvSpPr>
      <cdr:spPr bwMode="auto">
        <a:xfrm xmlns:a="http://schemas.openxmlformats.org/drawingml/2006/main">
          <a:off x="95486" y="105838"/>
          <a:ext cx="4033160" cy="4500000"/>
        </a:xfrm>
        <a:custGeom xmlns:a="http://schemas.openxmlformats.org/drawingml/2006/main">
          <a:avLst/>
          <a:gdLst>
            <a:gd name="connsiteX0" fmla="*/ 2094083 w 3223475"/>
            <a:gd name="connsiteY0" fmla="*/ 2178544 h 3596593"/>
            <a:gd name="connsiteX1" fmla="*/ 2153318 w 3223475"/>
            <a:gd name="connsiteY1" fmla="*/ 2263044 h 3596593"/>
            <a:gd name="connsiteX2" fmla="*/ 2280251 w 3223475"/>
            <a:gd name="connsiteY2" fmla="*/ 2558792 h 3596593"/>
            <a:gd name="connsiteX3" fmla="*/ 2085620 w 3223475"/>
            <a:gd name="connsiteY3" fmla="*/ 2296844 h 3596593"/>
            <a:gd name="connsiteX4" fmla="*/ 2043309 w 3223475"/>
            <a:gd name="connsiteY4" fmla="*/ 2212344 h 3596593"/>
            <a:gd name="connsiteX5" fmla="*/ 2077158 w 3223475"/>
            <a:gd name="connsiteY5" fmla="*/ 2550342 h 3596593"/>
            <a:gd name="connsiteX6" fmla="*/ 2398722 w 3223475"/>
            <a:gd name="connsiteY6" fmla="*/ 2770041 h 3596593"/>
            <a:gd name="connsiteX7" fmla="*/ 2364873 w 3223475"/>
            <a:gd name="connsiteY7" fmla="*/ 2381343 h 3596593"/>
            <a:gd name="connsiteX8" fmla="*/ 2094083 w 3223475"/>
            <a:gd name="connsiteY8" fmla="*/ 2178544 h 3596593"/>
            <a:gd name="connsiteX9" fmla="*/ 1129392 w 3223475"/>
            <a:gd name="connsiteY9" fmla="*/ 2178544 h 3596593"/>
            <a:gd name="connsiteX10" fmla="*/ 850139 w 3223475"/>
            <a:gd name="connsiteY10" fmla="*/ 2381343 h 3596593"/>
            <a:gd name="connsiteX11" fmla="*/ 824753 w 3223475"/>
            <a:gd name="connsiteY11" fmla="*/ 2761591 h 3596593"/>
            <a:gd name="connsiteX12" fmla="*/ 1137854 w 3223475"/>
            <a:gd name="connsiteY12" fmla="*/ 2550342 h 3596593"/>
            <a:gd name="connsiteX13" fmla="*/ 1180165 w 3223475"/>
            <a:gd name="connsiteY13" fmla="*/ 2212344 h 3596593"/>
            <a:gd name="connsiteX14" fmla="*/ 1129392 w 3223475"/>
            <a:gd name="connsiteY14" fmla="*/ 2296844 h 3596593"/>
            <a:gd name="connsiteX15" fmla="*/ 943224 w 3223475"/>
            <a:gd name="connsiteY15" fmla="*/ 2558792 h 3596593"/>
            <a:gd name="connsiteX16" fmla="*/ 1070156 w 3223475"/>
            <a:gd name="connsiteY16" fmla="*/ 2263044 h 3596593"/>
            <a:gd name="connsiteX17" fmla="*/ 1129392 w 3223475"/>
            <a:gd name="connsiteY17" fmla="*/ 2178544 h 3596593"/>
            <a:gd name="connsiteX18" fmla="*/ 2424108 w 3223475"/>
            <a:gd name="connsiteY18" fmla="*/ 1857446 h 3596593"/>
            <a:gd name="connsiteX19" fmla="*/ 2474881 w 3223475"/>
            <a:gd name="connsiteY19" fmla="*/ 1899696 h 3596593"/>
            <a:gd name="connsiteX20" fmla="*/ 2390259 w 3223475"/>
            <a:gd name="connsiteY20" fmla="*/ 1874346 h 3596593"/>
            <a:gd name="connsiteX21" fmla="*/ 2424108 w 3223475"/>
            <a:gd name="connsiteY21" fmla="*/ 1857446 h 3596593"/>
            <a:gd name="connsiteX22" fmla="*/ 958165 w 3223475"/>
            <a:gd name="connsiteY22" fmla="*/ 1716833 h 3596593"/>
            <a:gd name="connsiteX23" fmla="*/ 757055 w 3223475"/>
            <a:gd name="connsiteY23" fmla="*/ 1756046 h 3596593"/>
            <a:gd name="connsiteX24" fmla="*/ 596273 w 3223475"/>
            <a:gd name="connsiteY24" fmla="*/ 1992645 h 3596593"/>
            <a:gd name="connsiteX25" fmla="*/ 875526 w 3223475"/>
            <a:gd name="connsiteY25" fmla="*/ 1967295 h 3596593"/>
            <a:gd name="connsiteX26" fmla="*/ 1027845 w 3223475"/>
            <a:gd name="connsiteY26" fmla="*/ 1764496 h 3596593"/>
            <a:gd name="connsiteX27" fmla="*/ 968610 w 3223475"/>
            <a:gd name="connsiteY27" fmla="*/ 1806746 h 3596593"/>
            <a:gd name="connsiteX28" fmla="*/ 748593 w 3223475"/>
            <a:gd name="connsiteY28" fmla="*/ 1899696 h 3596593"/>
            <a:gd name="connsiteX29" fmla="*/ 943224 w 3223475"/>
            <a:gd name="connsiteY29" fmla="*/ 1756046 h 3596593"/>
            <a:gd name="connsiteX30" fmla="*/ 1010921 w 3223475"/>
            <a:gd name="connsiteY30" fmla="*/ 1722247 h 3596593"/>
            <a:gd name="connsiteX31" fmla="*/ 958165 w 3223475"/>
            <a:gd name="connsiteY31" fmla="*/ 1716833 h 3596593"/>
            <a:gd name="connsiteX32" fmla="*/ 956975 w 3223475"/>
            <a:gd name="connsiteY32" fmla="*/ 1278624 h 3596593"/>
            <a:gd name="connsiteX33" fmla="*/ 875526 w 3223475"/>
            <a:gd name="connsiteY33" fmla="*/ 1333549 h 3596593"/>
            <a:gd name="connsiteX34" fmla="*/ 960148 w 3223475"/>
            <a:gd name="connsiteY34" fmla="*/ 1519448 h 3596593"/>
            <a:gd name="connsiteX35" fmla="*/ 1154778 w 3223475"/>
            <a:gd name="connsiteY35" fmla="*/ 1477198 h 3596593"/>
            <a:gd name="connsiteX36" fmla="*/ 1070156 w 3223475"/>
            <a:gd name="connsiteY36" fmla="*/ 1299749 h 3596593"/>
            <a:gd name="connsiteX37" fmla="*/ 956975 w 3223475"/>
            <a:gd name="connsiteY37" fmla="*/ 1278624 h 3596593"/>
            <a:gd name="connsiteX38" fmla="*/ 2838756 w 3223475"/>
            <a:gd name="connsiteY38" fmla="*/ 1240599 h 3596593"/>
            <a:gd name="connsiteX39" fmla="*/ 2525655 w 3223475"/>
            <a:gd name="connsiteY39" fmla="*/ 1375798 h 3596593"/>
            <a:gd name="connsiteX40" fmla="*/ 2627201 w 3223475"/>
            <a:gd name="connsiteY40" fmla="*/ 1367348 h 3596593"/>
            <a:gd name="connsiteX41" fmla="*/ 2940302 w 3223475"/>
            <a:gd name="connsiteY41" fmla="*/ 1401148 h 3596593"/>
            <a:gd name="connsiteX42" fmla="*/ 2627201 w 3223475"/>
            <a:gd name="connsiteY42" fmla="*/ 1434948 h 3596593"/>
            <a:gd name="connsiteX43" fmla="*/ 2525655 w 3223475"/>
            <a:gd name="connsiteY43" fmla="*/ 1434948 h 3596593"/>
            <a:gd name="connsiteX44" fmla="*/ 2838756 w 3223475"/>
            <a:gd name="connsiteY44" fmla="*/ 1570147 h 3596593"/>
            <a:gd name="connsiteX45" fmla="*/ 3185706 w 3223475"/>
            <a:gd name="connsiteY45" fmla="*/ 1401148 h 3596593"/>
            <a:gd name="connsiteX46" fmla="*/ 2838756 w 3223475"/>
            <a:gd name="connsiteY46" fmla="*/ 1240599 h 3596593"/>
            <a:gd name="connsiteX47" fmla="*/ 384718 w 3223475"/>
            <a:gd name="connsiteY47" fmla="*/ 1240599 h 3596593"/>
            <a:gd name="connsiteX48" fmla="*/ 37768 w 3223475"/>
            <a:gd name="connsiteY48" fmla="*/ 1401148 h 3596593"/>
            <a:gd name="connsiteX49" fmla="*/ 384718 w 3223475"/>
            <a:gd name="connsiteY49" fmla="*/ 1570147 h 3596593"/>
            <a:gd name="connsiteX50" fmla="*/ 697820 w 3223475"/>
            <a:gd name="connsiteY50" fmla="*/ 1434948 h 3596593"/>
            <a:gd name="connsiteX51" fmla="*/ 596273 w 3223475"/>
            <a:gd name="connsiteY51" fmla="*/ 1434948 h 3596593"/>
            <a:gd name="connsiteX52" fmla="*/ 274710 w 3223475"/>
            <a:gd name="connsiteY52" fmla="*/ 1401148 h 3596593"/>
            <a:gd name="connsiteX53" fmla="*/ 596273 w 3223475"/>
            <a:gd name="connsiteY53" fmla="*/ 1367348 h 3596593"/>
            <a:gd name="connsiteX54" fmla="*/ 697820 w 3223475"/>
            <a:gd name="connsiteY54" fmla="*/ 1375798 h 3596593"/>
            <a:gd name="connsiteX55" fmla="*/ 384718 w 3223475"/>
            <a:gd name="connsiteY55" fmla="*/ 1240599 h 3596593"/>
            <a:gd name="connsiteX56" fmla="*/ 2293209 w 3223475"/>
            <a:gd name="connsiteY56" fmla="*/ 1220266 h 3596593"/>
            <a:gd name="connsiteX57" fmla="*/ 2204091 w 3223475"/>
            <a:gd name="connsiteY57" fmla="*/ 1249049 h 3596593"/>
            <a:gd name="connsiteX58" fmla="*/ 2077158 w 3223475"/>
            <a:gd name="connsiteY58" fmla="*/ 1527898 h 3596593"/>
            <a:gd name="connsiteX59" fmla="*/ 2381797 w 3223475"/>
            <a:gd name="connsiteY59" fmla="*/ 1587047 h 3596593"/>
            <a:gd name="connsiteX60" fmla="*/ 2500268 w 3223475"/>
            <a:gd name="connsiteY60" fmla="*/ 1308199 h 3596593"/>
            <a:gd name="connsiteX61" fmla="*/ 2293209 w 3223475"/>
            <a:gd name="connsiteY61" fmla="*/ 1220266 h 3596593"/>
            <a:gd name="connsiteX62" fmla="*/ 1611737 w 3223475"/>
            <a:gd name="connsiteY62" fmla="*/ 944851 h 3596593"/>
            <a:gd name="connsiteX63" fmla="*/ 1450955 w 3223475"/>
            <a:gd name="connsiteY63" fmla="*/ 1147650 h 3596593"/>
            <a:gd name="connsiteX64" fmla="*/ 1611737 w 3223475"/>
            <a:gd name="connsiteY64" fmla="*/ 1358898 h 3596593"/>
            <a:gd name="connsiteX65" fmla="*/ 1772519 w 3223475"/>
            <a:gd name="connsiteY65" fmla="*/ 1147650 h 3596593"/>
            <a:gd name="connsiteX66" fmla="*/ 1611737 w 3223475"/>
            <a:gd name="connsiteY66" fmla="*/ 944851 h 3596593"/>
            <a:gd name="connsiteX67" fmla="*/ 2530944 w 3223475"/>
            <a:gd name="connsiteY67" fmla="*/ 801201 h 3596593"/>
            <a:gd name="connsiteX68" fmla="*/ 2339486 w 3223475"/>
            <a:gd name="connsiteY68" fmla="*/ 835001 h 3596593"/>
            <a:gd name="connsiteX69" fmla="*/ 2187167 w 3223475"/>
            <a:gd name="connsiteY69" fmla="*/ 1046250 h 3596593"/>
            <a:gd name="connsiteX70" fmla="*/ 2254864 w 3223475"/>
            <a:gd name="connsiteY70" fmla="*/ 1004000 h 3596593"/>
            <a:gd name="connsiteX71" fmla="*/ 2474881 w 3223475"/>
            <a:gd name="connsiteY71" fmla="*/ 911051 h 3596593"/>
            <a:gd name="connsiteX72" fmla="*/ 2280251 w 3223475"/>
            <a:gd name="connsiteY72" fmla="*/ 1046250 h 3596593"/>
            <a:gd name="connsiteX73" fmla="*/ 2212553 w 3223475"/>
            <a:gd name="connsiteY73" fmla="*/ 1080050 h 3596593"/>
            <a:gd name="connsiteX74" fmla="*/ 2466419 w 3223475"/>
            <a:gd name="connsiteY74" fmla="*/ 1054700 h 3596593"/>
            <a:gd name="connsiteX75" fmla="*/ 2627201 w 3223475"/>
            <a:gd name="connsiteY75" fmla="*/ 818101 h 3596593"/>
            <a:gd name="connsiteX76" fmla="*/ 2530944 w 3223475"/>
            <a:gd name="connsiteY76" fmla="*/ 801201 h 3596593"/>
            <a:gd name="connsiteX77" fmla="*/ 691473 w 3223475"/>
            <a:gd name="connsiteY77" fmla="*/ 801201 h 3596593"/>
            <a:gd name="connsiteX78" fmla="*/ 596273 w 3223475"/>
            <a:gd name="connsiteY78" fmla="*/ 818101 h 3596593"/>
            <a:gd name="connsiteX79" fmla="*/ 757055 w 3223475"/>
            <a:gd name="connsiteY79" fmla="*/ 1054700 h 3596593"/>
            <a:gd name="connsiteX80" fmla="*/ 1010921 w 3223475"/>
            <a:gd name="connsiteY80" fmla="*/ 1080050 h 3596593"/>
            <a:gd name="connsiteX81" fmla="*/ 943224 w 3223475"/>
            <a:gd name="connsiteY81" fmla="*/ 1046250 h 3596593"/>
            <a:gd name="connsiteX82" fmla="*/ 748593 w 3223475"/>
            <a:gd name="connsiteY82" fmla="*/ 911051 h 3596593"/>
            <a:gd name="connsiteX83" fmla="*/ 968610 w 3223475"/>
            <a:gd name="connsiteY83" fmla="*/ 1004000 h 3596593"/>
            <a:gd name="connsiteX84" fmla="*/ 1027845 w 3223475"/>
            <a:gd name="connsiteY84" fmla="*/ 1046250 h 3596593"/>
            <a:gd name="connsiteX85" fmla="*/ 875526 w 3223475"/>
            <a:gd name="connsiteY85" fmla="*/ 835001 h 3596593"/>
            <a:gd name="connsiteX86" fmla="*/ 691473 w 3223475"/>
            <a:gd name="connsiteY86" fmla="*/ 801201 h 3596593"/>
            <a:gd name="connsiteX87" fmla="*/ 2280251 w 3223475"/>
            <a:gd name="connsiteY87" fmla="*/ 792751 h 3596593"/>
            <a:gd name="connsiteX88" fmla="*/ 1552502 w 3223475"/>
            <a:gd name="connsiteY88" fmla="*/ 1899696 h 3596593"/>
            <a:gd name="connsiteX89" fmla="*/ 1019383 w 3223475"/>
            <a:gd name="connsiteY89" fmla="*/ 1004000 h 3596593"/>
            <a:gd name="connsiteX90" fmla="*/ 1256325 w 3223475"/>
            <a:gd name="connsiteY90" fmla="*/ 1637747 h 3596593"/>
            <a:gd name="connsiteX91" fmla="*/ 494727 w 3223475"/>
            <a:gd name="connsiteY91" fmla="*/ 1612397 h 3596593"/>
            <a:gd name="connsiteX92" fmla="*/ 1442493 w 3223475"/>
            <a:gd name="connsiteY92" fmla="*/ 2288394 h 3596593"/>
            <a:gd name="connsiteX93" fmla="*/ 1171703 w 3223475"/>
            <a:gd name="connsiteY93" fmla="*/ 3555887 h 3596593"/>
            <a:gd name="connsiteX94" fmla="*/ 2043309 w 3223475"/>
            <a:gd name="connsiteY94" fmla="*/ 3555887 h 3596593"/>
            <a:gd name="connsiteX95" fmla="*/ 1857141 w 3223475"/>
            <a:gd name="connsiteY95" fmla="*/ 2288394 h 3596593"/>
            <a:gd name="connsiteX96" fmla="*/ 2280251 w 3223475"/>
            <a:gd name="connsiteY96" fmla="*/ 1925046 h 3596593"/>
            <a:gd name="connsiteX97" fmla="*/ 2339486 w 3223475"/>
            <a:gd name="connsiteY97" fmla="*/ 1967295 h 3596593"/>
            <a:gd name="connsiteX98" fmla="*/ 2627201 w 3223475"/>
            <a:gd name="connsiteY98" fmla="*/ 1992645 h 3596593"/>
            <a:gd name="connsiteX99" fmla="*/ 2534117 w 3223475"/>
            <a:gd name="connsiteY99" fmla="*/ 1815196 h 3596593"/>
            <a:gd name="connsiteX100" fmla="*/ 3101084 w 3223475"/>
            <a:gd name="connsiteY100" fmla="*/ 1739146 h 3596593"/>
            <a:gd name="connsiteX101" fmla="*/ 1924839 w 3223475"/>
            <a:gd name="connsiteY101" fmla="*/ 1781396 h 3596593"/>
            <a:gd name="connsiteX102" fmla="*/ 2280251 w 3223475"/>
            <a:gd name="connsiteY102" fmla="*/ 792751 h 3596593"/>
            <a:gd name="connsiteX103" fmla="*/ 1967150 w 3223475"/>
            <a:gd name="connsiteY103" fmla="*/ 792751 h 3596593"/>
            <a:gd name="connsiteX104" fmla="*/ 1857141 w 3223475"/>
            <a:gd name="connsiteY104" fmla="*/ 868801 h 3596593"/>
            <a:gd name="connsiteX105" fmla="*/ 1840217 w 3223475"/>
            <a:gd name="connsiteY105" fmla="*/ 978650 h 3596593"/>
            <a:gd name="connsiteX106" fmla="*/ 1857141 w 3223475"/>
            <a:gd name="connsiteY106" fmla="*/ 944851 h 3596593"/>
            <a:gd name="connsiteX107" fmla="*/ 1924839 w 3223475"/>
            <a:gd name="connsiteY107" fmla="*/ 860351 h 3596593"/>
            <a:gd name="connsiteX108" fmla="*/ 1882528 w 3223475"/>
            <a:gd name="connsiteY108" fmla="*/ 961750 h 3596593"/>
            <a:gd name="connsiteX109" fmla="*/ 1857141 w 3223475"/>
            <a:gd name="connsiteY109" fmla="*/ 987100 h 3596593"/>
            <a:gd name="connsiteX110" fmla="*/ 1950225 w 3223475"/>
            <a:gd name="connsiteY110" fmla="*/ 919501 h 3596593"/>
            <a:gd name="connsiteX111" fmla="*/ 1967150 w 3223475"/>
            <a:gd name="connsiteY111" fmla="*/ 792751 h 3596593"/>
            <a:gd name="connsiteX112" fmla="*/ 1256325 w 3223475"/>
            <a:gd name="connsiteY112" fmla="*/ 792751 h 3596593"/>
            <a:gd name="connsiteX113" fmla="*/ 1264787 w 3223475"/>
            <a:gd name="connsiteY113" fmla="*/ 919501 h 3596593"/>
            <a:gd name="connsiteX114" fmla="*/ 1357871 w 3223475"/>
            <a:gd name="connsiteY114" fmla="*/ 987100 h 3596593"/>
            <a:gd name="connsiteX115" fmla="*/ 1340947 w 3223475"/>
            <a:gd name="connsiteY115" fmla="*/ 961750 h 3596593"/>
            <a:gd name="connsiteX116" fmla="*/ 1298636 w 3223475"/>
            <a:gd name="connsiteY116" fmla="*/ 860351 h 3596593"/>
            <a:gd name="connsiteX117" fmla="*/ 1357871 w 3223475"/>
            <a:gd name="connsiteY117" fmla="*/ 944851 h 3596593"/>
            <a:gd name="connsiteX118" fmla="*/ 1374796 w 3223475"/>
            <a:gd name="connsiteY118" fmla="*/ 978650 h 3596593"/>
            <a:gd name="connsiteX119" fmla="*/ 1366333 w 3223475"/>
            <a:gd name="connsiteY119" fmla="*/ 868801 h 3596593"/>
            <a:gd name="connsiteX120" fmla="*/ 1256325 w 3223475"/>
            <a:gd name="connsiteY120" fmla="*/ 792751 h 3596593"/>
            <a:gd name="connsiteX121" fmla="*/ 1611737 w 3223475"/>
            <a:gd name="connsiteY121" fmla="*/ 226604 h 3596593"/>
            <a:gd name="connsiteX122" fmla="*/ 1484804 w 3223475"/>
            <a:gd name="connsiteY122" fmla="*/ 488553 h 3596593"/>
            <a:gd name="connsiteX123" fmla="*/ 1586351 w 3223475"/>
            <a:gd name="connsiteY123" fmla="*/ 725152 h 3596593"/>
            <a:gd name="connsiteX124" fmla="*/ 1586351 w 3223475"/>
            <a:gd name="connsiteY124" fmla="*/ 649102 h 3596593"/>
            <a:gd name="connsiteX125" fmla="*/ 1611737 w 3223475"/>
            <a:gd name="connsiteY125" fmla="*/ 412503 h 3596593"/>
            <a:gd name="connsiteX126" fmla="*/ 1637124 w 3223475"/>
            <a:gd name="connsiteY126" fmla="*/ 649102 h 3596593"/>
            <a:gd name="connsiteX127" fmla="*/ 1637124 w 3223475"/>
            <a:gd name="connsiteY127" fmla="*/ 725152 h 3596593"/>
            <a:gd name="connsiteX128" fmla="*/ 1730208 w 3223475"/>
            <a:gd name="connsiteY128" fmla="*/ 488553 h 3596593"/>
            <a:gd name="connsiteX129" fmla="*/ 1611737 w 3223475"/>
            <a:gd name="connsiteY129" fmla="*/ 226604 h 3596593"/>
            <a:gd name="connsiteX130" fmla="*/ 2398722 w 3223475"/>
            <a:gd name="connsiteY130" fmla="*/ 40705 h 3596593"/>
            <a:gd name="connsiteX131" fmla="*/ 2077158 w 3223475"/>
            <a:gd name="connsiteY131" fmla="*/ 260404 h 3596593"/>
            <a:gd name="connsiteX132" fmla="*/ 2043309 w 3223475"/>
            <a:gd name="connsiteY132" fmla="*/ 598402 h 3596593"/>
            <a:gd name="connsiteX133" fmla="*/ 2085620 w 3223475"/>
            <a:gd name="connsiteY133" fmla="*/ 505453 h 3596593"/>
            <a:gd name="connsiteX134" fmla="*/ 2280251 w 3223475"/>
            <a:gd name="connsiteY134" fmla="*/ 251954 h 3596593"/>
            <a:gd name="connsiteX135" fmla="*/ 2153318 w 3223475"/>
            <a:gd name="connsiteY135" fmla="*/ 539253 h 3596593"/>
            <a:gd name="connsiteX136" fmla="*/ 2094083 w 3223475"/>
            <a:gd name="connsiteY136" fmla="*/ 632202 h 3596593"/>
            <a:gd name="connsiteX137" fmla="*/ 2364873 w 3223475"/>
            <a:gd name="connsiteY137" fmla="*/ 420953 h 3596593"/>
            <a:gd name="connsiteX138" fmla="*/ 2398722 w 3223475"/>
            <a:gd name="connsiteY138" fmla="*/ 40705 h 3596593"/>
            <a:gd name="connsiteX139" fmla="*/ 824753 w 3223475"/>
            <a:gd name="connsiteY139" fmla="*/ 40705 h 3596593"/>
            <a:gd name="connsiteX140" fmla="*/ 850139 w 3223475"/>
            <a:gd name="connsiteY140" fmla="*/ 420953 h 3596593"/>
            <a:gd name="connsiteX141" fmla="*/ 1129392 w 3223475"/>
            <a:gd name="connsiteY141" fmla="*/ 632202 h 3596593"/>
            <a:gd name="connsiteX142" fmla="*/ 1070156 w 3223475"/>
            <a:gd name="connsiteY142" fmla="*/ 539253 h 3596593"/>
            <a:gd name="connsiteX143" fmla="*/ 943224 w 3223475"/>
            <a:gd name="connsiteY143" fmla="*/ 251954 h 3596593"/>
            <a:gd name="connsiteX144" fmla="*/ 1129392 w 3223475"/>
            <a:gd name="connsiteY144" fmla="*/ 505453 h 3596593"/>
            <a:gd name="connsiteX145" fmla="*/ 1180165 w 3223475"/>
            <a:gd name="connsiteY145" fmla="*/ 598402 h 3596593"/>
            <a:gd name="connsiteX146" fmla="*/ 1137854 w 3223475"/>
            <a:gd name="connsiteY146" fmla="*/ 260404 h 3596593"/>
            <a:gd name="connsiteX147" fmla="*/ 824753 w 3223475"/>
            <a:gd name="connsiteY147" fmla="*/ 40705 h 3596593"/>
            <a:gd name="connsiteX148" fmla="*/ 0 w 3223475"/>
            <a:gd name="connsiteY148" fmla="*/ 0 h 3596593"/>
            <a:gd name="connsiteX149" fmla="*/ 3223475 w 3223475"/>
            <a:gd name="connsiteY149" fmla="*/ 0 h 3596593"/>
            <a:gd name="connsiteX150" fmla="*/ 3223475 w 3223475"/>
            <a:gd name="connsiteY150" fmla="*/ 3596593 h 3596593"/>
            <a:gd name="connsiteX151" fmla="*/ 0 w 3223475"/>
            <a:gd name="connsiteY151" fmla="*/ 3596593 h 3596593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  <a:cxn ang="0">
              <a:pos x="connsiteX65" y="connsiteY65"/>
            </a:cxn>
            <a:cxn ang="0">
              <a:pos x="connsiteX66" y="connsiteY66"/>
            </a:cxn>
            <a:cxn ang="0">
              <a:pos x="connsiteX67" y="connsiteY67"/>
            </a:cxn>
            <a:cxn ang="0">
              <a:pos x="connsiteX68" y="connsiteY68"/>
            </a:cxn>
            <a:cxn ang="0">
              <a:pos x="connsiteX69" y="connsiteY69"/>
            </a:cxn>
            <a:cxn ang="0">
              <a:pos x="connsiteX70" y="connsiteY70"/>
            </a:cxn>
            <a:cxn ang="0">
              <a:pos x="connsiteX71" y="connsiteY71"/>
            </a:cxn>
            <a:cxn ang="0">
              <a:pos x="connsiteX72" y="connsiteY72"/>
            </a:cxn>
            <a:cxn ang="0">
              <a:pos x="connsiteX73" y="connsiteY73"/>
            </a:cxn>
            <a:cxn ang="0">
              <a:pos x="connsiteX74" y="connsiteY74"/>
            </a:cxn>
            <a:cxn ang="0">
              <a:pos x="connsiteX75" y="connsiteY75"/>
            </a:cxn>
            <a:cxn ang="0">
              <a:pos x="connsiteX76" y="connsiteY76"/>
            </a:cxn>
            <a:cxn ang="0">
              <a:pos x="connsiteX77" y="connsiteY77"/>
            </a:cxn>
            <a:cxn ang="0">
              <a:pos x="connsiteX78" y="connsiteY78"/>
            </a:cxn>
            <a:cxn ang="0">
              <a:pos x="connsiteX79" y="connsiteY79"/>
            </a:cxn>
            <a:cxn ang="0">
              <a:pos x="connsiteX80" y="connsiteY80"/>
            </a:cxn>
            <a:cxn ang="0">
              <a:pos x="connsiteX81" y="connsiteY81"/>
            </a:cxn>
            <a:cxn ang="0">
              <a:pos x="connsiteX82" y="connsiteY82"/>
            </a:cxn>
            <a:cxn ang="0">
              <a:pos x="connsiteX83" y="connsiteY83"/>
            </a:cxn>
            <a:cxn ang="0">
              <a:pos x="connsiteX84" y="connsiteY84"/>
            </a:cxn>
            <a:cxn ang="0">
              <a:pos x="connsiteX85" y="connsiteY85"/>
            </a:cxn>
            <a:cxn ang="0">
              <a:pos x="connsiteX86" y="connsiteY86"/>
            </a:cxn>
            <a:cxn ang="0">
              <a:pos x="connsiteX87" y="connsiteY87"/>
            </a:cxn>
            <a:cxn ang="0">
              <a:pos x="connsiteX88" y="connsiteY88"/>
            </a:cxn>
            <a:cxn ang="0">
              <a:pos x="connsiteX89" y="connsiteY89"/>
            </a:cxn>
            <a:cxn ang="0">
              <a:pos x="connsiteX90" y="connsiteY90"/>
            </a:cxn>
            <a:cxn ang="0">
              <a:pos x="connsiteX91" y="connsiteY91"/>
            </a:cxn>
            <a:cxn ang="0">
              <a:pos x="connsiteX92" y="connsiteY92"/>
            </a:cxn>
            <a:cxn ang="0">
              <a:pos x="connsiteX93" y="connsiteY93"/>
            </a:cxn>
            <a:cxn ang="0">
              <a:pos x="connsiteX94" y="connsiteY94"/>
            </a:cxn>
            <a:cxn ang="0">
              <a:pos x="connsiteX95" y="connsiteY95"/>
            </a:cxn>
            <a:cxn ang="0">
              <a:pos x="connsiteX96" y="connsiteY96"/>
            </a:cxn>
            <a:cxn ang="0">
              <a:pos x="connsiteX97" y="connsiteY97"/>
            </a:cxn>
            <a:cxn ang="0">
              <a:pos x="connsiteX98" y="connsiteY98"/>
            </a:cxn>
            <a:cxn ang="0">
              <a:pos x="connsiteX99" y="connsiteY99"/>
            </a:cxn>
            <a:cxn ang="0">
              <a:pos x="connsiteX100" y="connsiteY100"/>
            </a:cxn>
            <a:cxn ang="0">
              <a:pos x="connsiteX101" y="connsiteY101"/>
            </a:cxn>
            <a:cxn ang="0">
              <a:pos x="connsiteX102" y="connsiteY102"/>
            </a:cxn>
            <a:cxn ang="0">
              <a:pos x="connsiteX103" y="connsiteY103"/>
            </a:cxn>
            <a:cxn ang="0">
              <a:pos x="connsiteX104" y="connsiteY104"/>
            </a:cxn>
            <a:cxn ang="0">
              <a:pos x="connsiteX105" y="connsiteY105"/>
            </a:cxn>
            <a:cxn ang="0">
              <a:pos x="connsiteX106" y="connsiteY106"/>
            </a:cxn>
            <a:cxn ang="0">
              <a:pos x="connsiteX107" y="connsiteY107"/>
            </a:cxn>
            <a:cxn ang="0">
              <a:pos x="connsiteX108" y="connsiteY108"/>
            </a:cxn>
            <a:cxn ang="0">
              <a:pos x="connsiteX109" y="connsiteY109"/>
            </a:cxn>
            <a:cxn ang="0">
              <a:pos x="connsiteX110" y="connsiteY110"/>
            </a:cxn>
            <a:cxn ang="0">
              <a:pos x="connsiteX111" y="connsiteY111"/>
            </a:cxn>
            <a:cxn ang="0">
              <a:pos x="connsiteX112" y="connsiteY112"/>
            </a:cxn>
            <a:cxn ang="0">
              <a:pos x="connsiteX113" y="connsiteY113"/>
            </a:cxn>
            <a:cxn ang="0">
              <a:pos x="connsiteX114" y="connsiteY114"/>
            </a:cxn>
            <a:cxn ang="0">
              <a:pos x="connsiteX115" y="connsiteY115"/>
            </a:cxn>
            <a:cxn ang="0">
              <a:pos x="connsiteX116" y="connsiteY116"/>
            </a:cxn>
            <a:cxn ang="0">
              <a:pos x="connsiteX117" y="connsiteY117"/>
            </a:cxn>
            <a:cxn ang="0">
              <a:pos x="connsiteX118" y="connsiteY118"/>
            </a:cxn>
            <a:cxn ang="0">
              <a:pos x="connsiteX119" y="connsiteY119"/>
            </a:cxn>
            <a:cxn ang="0">
              <a:pos x="connsiteX120" y="connsiteY120"/>
            </a:cxn>
            <a:cxn ang="0">
              <a:pos x="connsiteX121" y="connsiteY121"/>
            </a:cxn>
            <a:cxn ang="0">
              <a:pos x="connsiteX122" y="connsiteY122"/>
            </a:cxn>
            <a:cxn ang="0">
              <a:pos x="connsiteX123" y="connsiteY123"/>
            </a:cxn>
            <a:cxn ang="0">
              <a:pos x="connsiteX124" y="connsiteY124"/>
            </a:cxn>
            <a:cxn ang="0">
              <a:pos x="connsiteX125" y="connsiteY125"/>
            </a:cxn>
            <a:cxn ang="0">
              <a:pos x="connsiteX126" y="connsiteY126"/>
            </a:cxn>
            <a:cxn ang="0">
              <a:pos x="connsiteX127" y="connsiteY127"/>
            </a:cxn>
            <a:cxn ang="0">
              <a:pos x="connsiteX128" y="connsiteY128"/>
            </a:cxn>
            <a:cxn ang="0">
              <a:pos x="connsiteX129" y="connsiteY129"/>
            </a:cxn>
            <a:cxn ang="0">
              <a:pos x="connsiteX130" y="connsiteY130"/>
            </a:cxn>
            <a:cxn ang="0">
              <a:pos x="connsiteX131" y="connsiteY131"/>
            </a:cxn>
            <a:cxn ang="0">
              <a:pos x="connsiteX132" y="connsiteY132"/>
            </a:cxn>
            <a:cxn ang="0">
              <a:pos x="connsiteX133" y="connsiteY133"/>
            </a:cxn>
            <a:cxn ang="0">
              <a:pos x="connsiteX134" y="connsiteY134"/>
            </a:cxn>
            <a:cxn ang="0">
              <a:pos x="connsiteX135" y="connsiteY135"/>
            </a:cxn>
            <a:cxn ang="0">
              <a:pos x="connsiteX136" y="connsiteY136"/>
            </a:cxn>
            <a:cxn ang="0">
              <a:pos x="connsiteX137" y="connsiteY137"/>
            </a:cxn>
            <a:cxn ang="0">
              <a:pos x="connsiteX138" y="connsiteY138"/>
            </a:cxn>
            <a:cxn ang="0">
              <a:pos x="connsiteX139" y="connsiteY139"/>
            </a:cxn>
            <a:cxn ang="0">
              <a:pos x="connsiteX140" y="connsiteY140"/>
            </a:cxn>
            <a:cxn ang="0">
              <a:pos x="connsiteX141" y="connsiteY141"/>
            </a:cxn>
            <a:cxn ang="0">
              <a:pos x="connsiteX142" y="connsiteY142"/>
            </a:cxn>
            <a:cxn ang="0">
              <a:pos x="connsiteX143" y="connsiteY143"/>
            </a:cxn>
            <a:cxn ang="0">
              <a:pos x="connsiteX144" y="connsiteY144"/>
            </a:cxn>
            <a:cxn ang="0">
              <a:pos x="connsiteX145" y="connsiteY145"/>
            </a:cxn>
            <a:cxn ang="0">
              <a:pos x="connsiteX146" y="connsiteY146"/>
            </a:cxn>
            <a:cxn ang="0">
              <a:pos x="connsiteX147" y="connsiteY147"/>
            </a:cxn>
            <a:cxn ang="0">
              <a:pos x="connsiteX148" y="connsiteY148"/>
            </a:cxn>
            <a:cxn ang="0">
              <a:pos x="connsiteX149" y="connsiteY149"/>
            </a:cxn>
            <a:cxn ang="0">
              <a:pos x="connsiteX150" y="connsiteY150"/>
            </a:cxn>
            <a:cxn ang="0">
              <a:pos x="connsiteX151" y="connsiteY151"/>
            </a:cxn>
          </a:cxnLst>
          <a:rect l="l" t="t" r="r" b="b"/>
          <a:pathLst>
            <a:path w="3223475" h="3596593">
              <a:moveTo>
                <a:pt x="2094083" y="2178544"/>
              </a:moveTo>
              <a:cubicBezTo>
                <a:pt x="2111007" y="2203894"/>
                <a:pt x="2127931" y="2237694"/>
                <a:pt x="2153318" y="2263044"/>
              </a:cubicBezTo>
              <a:cubicBezTo>
                <a:pt x="2237940" y="2415143"/>
                <a:pt x="2280251" y="2558792"/>
                <a:pt x="2280251" y="2558792"/>
              </a:cubicBezTo>
              <a:cubicBezTo>
                <a:pt x="2280251" y="2558792"/>
                <a:pt x="2178704" y="2448943"/>
                <a:pt x="2085620" y="2296844"/>
              </a:cubicBezTo>
              <a:cubicBezTo>
                <a:pt x="2068696" y="2271494"/>
                <a:pt x="2051772" y="2237694"/>
                <a:pt x="2043309" y="2212344"/>
              </a:cubicBezTo>
              <a:cubicBezTo>
                <a:pt x="2026385" y="2279944"/>
                <a:pt x="2009461" y="2423593"/>
                <a:pt x="2077158" y="2550342"/>
              </a:cubicBezTo>
              <a:cubicBezTo>
                <a:pt x="2178704" y="2710891"/>
                <a:pt x="2398722" y="2770041"/>
                <a:pt x="2398722" y="2770041"/>
              </a:cubicBezTo>
              <a:cubicBezTo>
                <a:pt x="2398722" y="2770041"/>
                <a:pt x="2466419" y="2550342"/>
                <a:pt x="2364873" y="2381343"/>
              </a:cubicBezTo>
              <a:cubicBezTo>
                <a:pt x="2297175" y="2263044"/>
                <a:pt x="2161780" y="2203894"/>
                <a:pt x="2094083" y="2178544"/>
              </a:cubicBezTo>
              <a:close/>
              <a:moveTo>
                <a:pt x="1129392" y="2178544"/>
              </a:moveTo>
              <a:cubicBezTo>
                <a:pt x="1061694" y="2203894"/>
                <a:pt x="926299" y="2263044"/>
                <a:pt x="850139" y="2381343"/>
              </a:cubicBezTo>
              <a:cubicBezTo>
                <a:pt x="757055" y="2550342"/>
                <a:pt x="824753" y="2761591"/>
                <a:pt x="824753" y="2761591"/>
              </a:cubicBezTo>
              <a:cubicBezTo>
                <a:pt x="824753" y="2761591"/>
                <a:pt x="1044770" y="2710891"/>
                <a:pt x="1137854" y="2550342"/>
              </a:cubicBezTo>
              <a:cubicBezTo>
                <a:pt x="1214014" y="2423593"/>
                <a:pt x="1197089" y="2279944"/>
                <a:pt x="1180165" y="2212344"/>
              </a:cubicBezTo>
              <a:cubicBezTo>
                <a:pt x="1163241" y="2237694"/>
                <a:pt x="1146316" y="2271494"/>
                <a:pt x="1129392" y="2296844"/>
              </a:cubicBezTo>
              <a:cubicBezTo>
                <a:pt x="1044770" y="2448943"/>
                <a:pt x="943224" y="2558792"/>
                <a:pt x="943224" y="2558792"/>
              </a:cubicBezTo>
              <a:cubicBezTo>
                <a:pt x="943224" y="2558792"/>
                <a:pt x="985534" y="2415143"/>
                <a:pt x="1070156" y="2263044"/>
              </a:cubicBezTo>
              <a:cubicBezTo>
                <a:pt x="1087081" y="2237694"/>
                <a:pt x="1112467" y="2203894"/>
                <a:pt x="1129392" y="2178544"/>
              </a:cubicBezTo>
              <a:close/>
              <a:moveTo>
                <a:pt x="2424108" y="1857446"/>
              </a:moveTo>
              <a:cubicBezTo>
                <a:pt x="2449495" y="1882796"/>
                <a:pt x="2474881" y="1899696"/>
                <a:pt x="2474881" y="1899696"/>
              </a:cubicBezTo>
              <a:cubicBezTo>
                <a:pt x="2474881" y="1899696"/>
                <a:pt x="2441033" y="1891246"/>
                <a:pt x="2390259" y="1874346"/>
              </a:cubicBezTo>
              <a:cubicBezTo>
                <a:pt x="2398722" y="1865896"/>
                <a:pt x="2407184" y="1865896"/>
                <a:pt x="2424108" y="1857446"/>
              </a:cubicBezTo>
              <a:close/>
              <a:moveTo>
                <a:pt x="958165" y="1716833"/>
              </a:moveTo>
              <a:cubicBezTo>
                <a:pt x="898268" y="1713269"/>
                <a:pt x="820522" y="1718022"/>
                <a:pt x="757055" y="1756046"/>
              </a:cubicBezTo>
              <a:cubicBezTo>
                <a:pt x="630122" y="1823646"/>
                <a:pt x="596273" y="1992645"/>
                <a:pt x="596273" y="1992645"/>
              </a:cubicBezTo>
              <a:cubicBezTo>
                <a:pt x="596273" y="1992645"/>
                <a:pt x="757055" y="2043345"/>
                <a:pt x="875526" y="1967295"/>
              </a:cubicBezTo>
              <a:cubicBezTo>
                <a:pt x="968610" y="1916596"/>
                <a:pt x="1010921" y="1815196"/>
                <a:pt x="1027845" y="1764496"/>
              </a:cubicBezTo>
              <a:cubicBezTo>
                <a:pt x="1010921" y="1772946"/>
                <a:pt x="985534" y="1789846"/>
                <a:pt x="968610" y="1806746"/>
              </a:cubicBezTo>
              <a:cubicBezTo>
                <a:pt x="850139" y="1865896"/>
                <a:pt x="748593" y="1899696"/>
                <a:pt x="748593" y="1899696"/>
              </a:cubicBezTo>
              <a:cubicBezTo>
                <a:pt x="748593" y="1899696"/>
                <a:pt x="824753" y="1823646"/>
                <a:pt x="943224" y="1756046"/>
              </a:cubicBezTo>
              <a:cubicBezTo>
                <a:pt x="960148" y="1747596"/>
                <a:pt x="985534" y="1730697"/>
                <a:pt x="1010921" y="1722247"/>
              </a:cubicBezTo>
              <a:cubicBezTo>
                <a:pt x="996112" y="1720134"/>
                <a:pt x="978130" y="1718022"/>
                <a:pt x="958165" y="1716833"/>
              </a:cubicBezTo>
              <a:close/>
              <a:moveTo>
                <a:pt x="956975" y="1278624"/>
              </a:moveTo>
              <a:cubicBezTo>
                <a:pt x="922068" y="1284961"/>
                <a:pt x="892450" y="1303974"/>
                <a:pt x="875526" y="1333549"/>
              </a:cubicBezTo>
              <a:cubicBezTo>
                <a:pt x="850139" y="1401148"/>
                <a:pt x="883988" y="1477198"/>
                <a:pt x="960148" y="1519448"/>
              </a:cubicBezTo>
              <a:cubicBezTo>
                <a:pt x="1036308" y="1553247"/>
                <a:pt x="1120930" y="1536348"/>
                <a:pt x="1154778" y="1477198"/>
              </a:cubicBezTo>
              <a:cubicBezTo>
                <a:pt x="1188627" y="1418048"/>
                <a:pt x="1146316" y="1333549"/>
                <a:pt x="1070156" y="1299749"/>
              </a:cubicBezTo>
              <a:cubicBezTo>
                <a:pt x="1032077" y="1278624"/>
                <a:pt x="991881" y="1272286"/>
                <a:pt x="956975" y="1278624"/>
              </a:cubicBezTo>
              <a:close/>
              <a:moveTo>
                <a:pt x="2838756" y="1240599"/>
              </a:moveTo>
              <a:cubicBezTo>
                <a:pt x="2694899" y="1240599"/>
                <a:pt x="2576428" y="1325099"/>
                <a:pt x="2525655" y="1375798"/>
              </a:cubicBezTo>
              <a:cubicBezTo>
                <a:pt x="2559503" y="1367348"/>
                <a:pt x="2593352" y="1367348"/>
                <a:pt x="2627201" y="1367348"/>
              </a:cubicBezTo>
              <a:cubicBezTo>
                <a:pt x="2804907" y="1367348"/>
                <a:pt x="2940302" y="1401148"/>
                <a:pt x="2940302" y="1401148"/>
              </a:cubicBezTo>
              <a:cubicBezTo>
                <a:pt x="2940302" y="1401148"/>
                <a:pt x="2804907" y="1434948"/>
                <a:pt x="2627201" y="1434948"/>
              </a:cubicBezTo>
              <a:cubicBezTo>
                <a:pt x="2593352" y="1434948"/>
                <a:pt x="2559503" y="1434948"/>
                <a:pt x="2525655" y="1434948"/>
              </a:cubicBezTo>
              <a:cubicBezTo>
                <a:pt x="2576428" y="1485648"/>
                <a:pt x="2694899" y="1570147"/>
                <a:pt x="2838756" y="1570147"/>
              </a:cubicBezTo>
              <a:cubicBezTo>
                <a:pt x="3033387" y="1570147"/>
                <a:pt x="3185706" y="1401148"/>
                <a:pt x="3185706" y="1401148"/>
              </a:cubicBezTo>
              <a:cubicBezTo>
                <a:pt x="3185706" y="1401148"/>
                <a:pt x="3033387" y="1240599"/>
                <a:pt x="2838756" y="1240599"/>
              </a:cubicBezTo>
              <a:close/>
              <a:moveTo>
                <a:pt x="384718" y="1240599"/>
              </a:moveTo>
              <a:cubicBezTo>
                <a:pt x="190088" y="1240599"/>
                <a:pt x="37768" y="1401148"/>
                <a:pt x="37768" y="1401148"/>
              </a:cubicBezTo>
              <a:cubicBezTo>
                <a:pt x="37768" y="1401148"/>
                <a:pt x="190088" y="1570147"/>
                <a:pt x="384718" y="1570147"/>
              </a:cubicBezTo>
              <a:cubicBezTo>
                <a:pt x="520114" y="1570147"/>
                <a:pt x="638584" y="1485648"/>
                <a:pt x="697820" y="1434948"/>
              </a:cubicBezTo>
              <a:cubicBezTo>
                <a:pt x="663971" y="1434948"/>
                <a:pt x="630122" y="1434948"/>
                <a:pt x="596273" y="1434948"/>
              </a:cubicBezTo>
              <a:cubicBezTo>
                <a:pt x="418567" y="1434948"/>
                <a:pt x="274710" y="1401148"/>
                <a:pt x="274710" y="1401148"/>
              </a:cubicBezTo>
              <a:cubicBezTo>
                <a:pt x="274710" y="1401148"/>
                <a:pt x="418567" y="1367348"/>
                <a:pt x="596273" y="1367348"/>
              </a:cubicBezTo>
              <a:cubicBezTo>
                <a:pt x="630122" y="1367348"/>
                <a:pt x="663971" y="1367348"/>
                <a:pt x="697820" y="1375798"/>
              </a:cubicBezTo>
              <a:cubicBezTo>
                <a:pt x="638584" y="1325099"/>
                <a:pt x="520114" y="1240599"/>
                <a:pt x="384718" y="1240599"/>
              </a:cubicBezTo>
              <a:close/>
              <a:moveTo>
                <a:pt x="2293209" y="1220266"/>
              </a:moveTo>
              <a:cubicBezTo>
                <a:pt x="2263856" y="1224755"/>
                <a:pt x="2233709" y="1234262"/>
                <a:pt x="2204091" y="1249049"/>
              </a:cubicBezTo>
              <a:cubicBezTo>
                <a:pt x="2085620" y="1308199"/>
                <a:pt x="2026385" y="1434948"/>
                <a:pt x="2077158" y="1527898"/>
              </a:cubicBezTo>
              <a:cubicBezTo>
                <a:pt x="2127931" y="1620847"/>
                <a:pt x="2263326" y="1654647"/>
                <a:pt x="2381797" y="1587047"/>
              </a:cubicBezTo>
              <a:cubicBezTo>
                <a:pt x="2491806" y="1527898"/>
                <a:pt x="2551041" y="1401148"/>
                <a:pt x="2500268" y="1308199"/>
              </a:cubicBezTo>
              <a:cubicBezTo>
                <a:pt x="2462188" y="1238487"/>
                <a:pt x="2381269" y="1206799"/>
                <a:pt x="2293209" y="1220266"/>
              </a:cubicBezTo>
              <a:close/>
              <a:moveTo>
                <a:pt x="1611737" y="944851"/>
              </a:moveTo>
              <a:cubicBezTo>
                <a:pt x="1518653" y="944851"/>
                <a:pt x="1450955" y="1037800"/>
                <a:pt x="1450955" y="1147650"/>
              </a:cubicBezTo>
              <a:cubicBezTo>
                <a:pt x="1450955" y="1265949"/>
                <a:pt x="1518653" y="1358898"/>
                <a:pt x="1611737" y="1358898"/>
              </a:cubicBezTo>
              <a:cubicBezTo>
                <a:pt x="1696359" y="1358898"/>
                <a:pt x="1772519" y="1265949"/>
                <a:pt x="1772519" y="1147650"/>
              </a:cubicBezTo>
              <a:cubicBezTo>
                <a:pt x="1772519" y="1037800"/>
                <a:pt x="1696359" y="944851"/>
                <a:pt x="1611737" y="944851"/>
              </a:cubicBezTo>
              <a:close/>
              <a:moveTo>
                <a:pt x="2530944" y="801201"/>
              </a:moveTo>
              <a:cubicBezTo>
                <a:pt x="2474882" y="796976"/>
                <a:pt x="2402953" y="801201"/>
                <a:pt x="2339486" y="835001"/>
              </a:cubicBezTo>
              <a:cubicBezTo>
                <a:pt x="2254864" y="894151"/>
                <a:pt x="2204091" y="995550"/>
                <a:pt x="2187167" y="1046250"/>
              </a:cubicBezTo>
              <a:cubicBezTo>
                <a:pt x="2212553" y="1029350"/>
                <a:pt x="2229478" y="1012450"/>
                <a:pt x="2254864" y="1004000"/>
              </a:cubicBezTo>
              <a:cubicBezTo>
                <a:pt x="2364873" y="936401"/>
                <a:pt x="2474881" y="911051"/>
                <a:pt x="2474881" y="911051"/>
              </a:cubicBezTo>
              <a:cubicBezTo>
                <a:pt x="2474881" y="911051"/>
                <a:pt x="2390259" y="978650"/>
                <a:pt x="2280251" y="1046250"/>
              </a:cubicBezTo>
              <a:cubicBezTo>
                <a:pt x="2254864" y="1063150"/>
                <a:pt x="2229478" y="1071600"/>
                <a:pt x="2212553" y="1080050"/>
              </a:cubicBezTo>
              <a:cubicBezTo>
                <a:pt x="2263326" y="1096950"/>
                <a:pt x="2373335" y="1105400"/>
                <a:pt x="2466419" y="1054700"/>
              </a:cubicBezTo>
              <a:cubicBezTo>
                <a:pt x="2593352" y="978650"/>
                <a:pt x="2627201" y="818101"/>
                <a:pt x="2627201" y="818101"/>
              </a:cubicBezTo>
              <a:cubicBezTo>
                <a:pt x="2627201" y="818101"/>
                <a:pt x="2587006" y="805426"/>
                <a:pt x="2530944" y="801201"/>
              </a:cubicBezTo>
              <a:close/>
              <a:moveTo>
                <a:pt x="691473" y="801201"/>
              </a:moveTo>
              <a:cubicBezTo>
                <a:pt x="636469" y="805426"/>
                <a:pt x="596273" y="818101"/>
                <a:pt x="596273" y="818101"/>
              </a:cubicBezTo>
              <a:cubicBezTo>
                <a:pt x="596273" y="818101"/>
                <a:pt x="630122" y="978650"/>
                <a:pt x="757055" y="1054700"/>
              </a:cubicBezTo>
              <a:cubicBezTo>
                <a:pt x="841677" y="1105400"/>
                <a:pt x="951686" y="1096950"/>
                <a:pt x="1010921" y="1080050"/>
              </a:cubicBezTo>
              <a:cubicBezTo>
                <a:pt x="985534" y="1071600"/>
                <a:pt x="960148" y="1063150"/>
                <a:pt x="943224" y="1046250"/>
              </a:cubicBezTo>
              <a:cubicBezTo>
                <a:pt x="824753" y="978650"/>
                <a:pt x="748593" y="911051"/>
                <a:pt x="748593" y="911051"/>
              </a:cubicBezTo>
              <a:cubicBezTo>
                <a:pt x="748593" y="911051"/>
                <a:pt x="850139" y="936401"/>
                <a:pt x="968610" y="1004000"/>
              </a:cubicBezTo>
              <a:cubicBezTo>
                <a:pt x="985534" y="1012450"/>
                <a:pt x="1010921" y="1029350"/>
                <a:pt x="1027845" y="1046250"/>
              </a:cubicBezTo>
              <a:cubicBezTo>
                <a:pt x="1010921" y="995550"/>
                <a:pt x="968610" y="894151"/>
                <a:pt x="875526" y="835001"/>
              </a:cubicBezTo>
              <a:cubicBezTo>
                <a:pt x="816291" y="801201"/>
                <a:pt x="746477" y="796976"/>
                <a:pt x="691473" y="801201"/>
              </a:cubicBezTo>
              <a:close/>
              <a:moveTo>
                <a:pt x="2280251" y="792751"/>
              </a:moveTo>
              <a:cubicBezTo>
                <a:pt x="1916376" y="1012450"/>
                <a:pt x="1687897" y="1485648"/>
                <a:pt x="1552502" y="1899696"/>
              </a:cubicBezTo>
              <a:cubicBezTo>
                <a:pt x="1476342" y="1603947"/>
                <a:pt x="1315560" y="1172999"/>
                <a:pt x="1019383" y="1004000"/>
              </a:cubicBezTo>
              <a:cubicBezTo>
                <a:pt x="1290174" y="1257499"/>
                <a:pt x="1256325" y="1637747"/>
                <a:pt x="1256325" y="1637747"/>
              </a:cubicBezTo>
              <a:cubicBezTo>
                <a:pt x="1256325" y="1637747"/>
                <a:pt x="858602" y="1477198"/>
                <a:pt x="494727" y="1612397"/>
              </a:cubicBezTo>
              <a:cubicBezTo>
                <a:pt x="1222476" y="1595497"/>
                <a:pt x="1425569" y="2094045"/>
                <a:pt x="1442493" y="2288394"/>
              </a:cubicBezTo>
              <a:cubicBezTo>
                <a:pt x="1467880" y="2482743"/>
                <a:pt x="1171703" y="3555887"/>
                <a:pt x="1171703" y="3555887"/>
              </a:cubicBezTo>
              <a:lnTo>
                <a:pt x="2043309" y="3555887"/>
              </a:lnTo>
              <a:cubicBezTo>
                <a:pt x="2043309" y="3555887"/>
                <a:pt x="1755595" y="2508092"/>
                <a:pt x="1857141" y="2288394"/>
              </a:cubicBezTo>
              <a:cubicBezTo>
                <a:pt x="1916376" y="2178544"/>
                <a:pt x="2060234" y="2034895"/>
                <a:pt x="2280251" y="1925046"/>
              </a:cubicBezTo>
              <a:cubicBezTo>
                <a:pt x="2297175" y="1941945"/>
                <a:pt x="2322562" y="1958845"/>
                <a:pt x="2339486" y="1967295"/>
              </a:cubicBezTo>
              <a:cubicBezTo>
                <a:pt x="2466419" y="2043345"/>
                <a:pt x="2627201" y="1992645"/>
                <a:pt x="2627201" y="1992645"/>
              </a:cubicBezTo>
              <a:cubicBezTo>
                <a:pt x="2627201" y="1992645"/>
                <a:pt x="2601814" y="1891246"/>
                <a:pt x="2534117" y="1815196"/>
              </a:cubicBezTo>
              <a:cubicBezTo>
                <a:pt x="2703361" y="1764496"/>
                <a:pt x="2889529" y="1730697"/>
                <a:pt x="3101084" y="1739146"/>
              </a:cubicBezTo>
              <a:cubicBezTo>
                <a:pt x="2542579" y="1527898"/>
                <a:pt x="1924839" y="1781396"/>
                <a:pt x="1924839" y="1781396"/>
              </a:cubicBezTo>
              <a:cubicBezTo>
                <a:pt x="1924839" y="1781396"/>
                <a:pt x="1857141" y="1189899"/>
                <a:pt x="2280251" y="792751"/>
              </a:cubicBezTo>
              <a:close/>
              <a:moveTo>
                <a:pt x="1967150" y="792751"/>
              </a:moveTo>
              <a:cubicBezTo>
                <a:pt x="1967150" y="792751"/>
                <a:pt x="1890990" y="809651"/>
                <a:pt x="1857141" y="868801"/>
              </a:cubicBezTo>
              <a:cubicBezTo>
                <a:pt x="1831754" y="902601"/>
                <a:pt x="1840217" y="953300"/>
                <a:pt x="1840217" y="978650"/>
              </a:cubicBezTo>
              <a:cubicBezTo>
                <a:pt x="1848679" y="970200"/>
                <a:pt x="1857141" y="961750"/>
                <a:pt x="1857141" y="944851"/>
              </a:cubicBezTo>
              <a:cubicBezTo>
                <a:pt x="1890990" y="902601"/>
                <a:pt x="1924839" y="860351"/>
                <a:pt x="1924839" y="860351"/>
              </a:cubicBezTo>
              <a:cubicBezTo>
                <a:pt x="1924839" y="860351"/>
                <a:pt x="1907914" y="911051"/>
                <a:pt x="1882528" y="961750"/>
              </a:cubicBezTo>
              <a:cubicBezTo>
                <a:pt x="1874065" y="970200"/>
                <a:pt x="1865603" y="978650"/>
                <a:pt x="1857141" y="987100"/>
              </a:cubicBezTo>
              <a:cubicBezTo>
                <a:pt x="1882528" y="978650"/>
                <a:pt x="1933301" y="961750"/>
                <a:pt x="1950225" y="919501"/>
              </a:cubicBezTo>
              <a:cubicBezTo>
                <a:pt x="1984074" y="868801"/>
                <a:pt x="1967150" y="792751"/>
                <a:pt x="1967150" y="792751"/>
              </a:cubicBezTo>
              <a:close/>
              <a:moveTo>
                <a:pt x="1256325" y="792751"/>
              </a:moveTo>
              <a:cubicBezTo>
                <a:pt x="1256325" y="792751"/>
                <a:pt x="1239400" y="868801"/>
                <a:pt x="1264787" y="919501"/>
              </a:cubicBezTo>
              <a:cubicBezTo>
                <a:pt x="1290174" y="961750"/>
                <a:pt x="1332485" y="978650"/>
                <a:pt x="1357871" y="987100"/>
              </a:cubicBezTo>
              <a:cubicBezTo>
                <a:pt x="1349409" y="978650"/>
                <a:pt x="1349409" y="970200"/>
                <a:pt x="1340947" y="961750"/>
              </a:cubicBezTo>
              <a:cubicBezTo>
                <a:pt x="1315560" y="911051"/>
                <a:pt x="1298636" y="860351"/>
                <a:pt x="1298636" y="860351"/>
              </a:cubicBezTo>
              <a:cubicBezTo>
                <a:pt x="1298636" y="860351"/>
                <a:pt x="1332485" y="902601"/>
                <a:pt x="1357871" y="944851"/>
              </a:cubicBezTo>
              <a:cubicBezTo>
                <a:pt x="1366333" y="961750"/>
                <a:pt x="1374796" y="970200"/>
                <a:pt x="1374796" y="978650"/>
              </a:cubicBezTo>
              <a:cubicBezTo>
                <a:pt x="1383258" y="953300"/>
                <a:pt x="1383258" y="902601"/>
                <a:pt x="1366333" y="868801"/>
              </a:cubicBezTo>
              <a:cubicBezTo>
                <a:pt x="1332485" y="809651"/>
                <a:pt x="1256325" y="792751"/>
                <a:pt x="1256325" y="792751"/>
              </a:cubicBezTo>
              <a:close/>
              <a:moveTo>
                <a:pt x="1611737" y="226604"/>
              </a:moveTo>
              <a:cubicBezTo>
                <a:pt x="1611737" y="226604"/>
                <a:pt x="1484804" y="344904"/>
                <a:pt x="1484804" y="488553"/>
              </a:cubicBezTo>
              <a:cubicBezTo>
                <a:pt x="1484804" y="589952"/>
                <a:pt x="1552502" y="682902"/>
                <a:pt x="1586351" y="725152"/>
              </a:cubicBezTo>
              <a:cubicBezTo>
                <a:pt x="1586351" y="699802"/>
                <a:pt x="1586351" y="674452"/>
                <a:pt x="1586351" y="649102"/>
              </a:cubicBezTo>
              <a:cubicBezTo>
                <a:pt x="1586351" y="513903"/>
                <a:pt x="1611737" y="412503"/>
                <a:pt x="1611737" y="412503"/>
              </a:cubicBezTo>
              <a:cubicBezTo>
                <a:pt x="1611737" y="412503"/>
                <a:pt x="1637124" y="513903"/>
                <a:pt x="1637124" y="649102"/>
              </a:cubicBezTo>
              <a:cubicBezTo>
                <a:pt x="1637124" y="674452"/>
                <a:pt x="1637124" y="699802"/>
                <a:pt x="1637124" y="725152"/>
              </a:cubicBezTo>
              <a:cubicBezTo>
                <a:pt x="1670973" y="682902"/>
                <a:pt x="1730208" y="589952"/>
                <a:pt x="1730208" y="488553"/>
              </a:cubicBezTo>
              <a:cubicBezTo>
                <a:pt x="1730208" y="344904"/>
                <a:pt x="1611737" y="226604"/>
                <a:pt x="1611737" y="226604"/>
              </a:cubicBezTo>
              <a:close/>
              <a:moveTo>
                <a:pt x="2398722" y="40705"/>
              </a:moveTo>
              <a:cubicBezTo>
                <a:pt x="2398722" y="40705"/>
                <a:pt x="2178704" y="91405"/>
                <a:pt x="2077158" y="260404"/>
              </a:cubicBezTo>
              <a:cubicBezTo>
                <a:pt x="2009461" y="378703"/>
                <a:pt x="2026385" y="530803"/>
                <a:pt x="2043309" y="598402"/>
              </a:cubicBezTo>
              <a:cubicBezTo>
                <a:pt x="2051772" y="573052"/>
                <a:pt x="2068696" y="539253"/>
                <a:pt x="2085620" y="505453"/>
              </a:cubicBezTo>
              <a:cubicBezTo>
                <a:pt x="2178704" y="353354"/>
                <a:pt x="2280251" y="251954"/>
                <a:pt x="2280251" y="251954"/>
              </a:cubicBezTo>
              <a:cubicBezTo>
                <a:pt x="2280251" y="251954"/>
                <a:pt x="2237940" y="387153"/>
                <a:pt x="2153318" y="539253"/>
              </a:cubicBezTo>
              <a:cubicBezTo>
                <a:pt x="2127931" y="573052"/>
                <a:pt x="2111007" y="598402"/>
                <a:pt x="2094083" y="632202"/>
              </a:cubicBezTo>
              <a:cubicBezTo>
                <a:pt x="2161780" y="606852"/>
                <a:pt x="2297175" y="547703"/>
                <a:pt x="2364873" y="420953"/>
              </a:cubicBezTo>
              <a:cubicBezTo>
                <a:pt x="2466419" y="260404"/>
                <a:pt x="2398722" y="40705"/>
                <a:pt x="2398722" y="40705"/>
              </a:cubicBezTo>
              <a:close/>
              <a:moveTo>
                <a:pt x="824753" y="40705"/>
              </a:moveTo>
              <a:cubicBezTo>
                <a:pt x="824753" y="40705"/>
                <a:pt x="757055" y="260404"/>
                <a:pt x="850139" y="420953"/>
              </a:cubicBezTo>
              <a:cubicBezTo>
                <a:pt x="926299" y="547703"/>
                <a:pt x="1061694" y="606852"/>
                <a:pt x="1129392" y="632202"/>
              </a:cubicBezTo>
              <a:cubicBezTo>
                <a:pt x="1112467" y="598402"/>
                <a:pt x="1087081" y="573052"/>
                <a:pt x="1070156" y="539253"/>
              </a:cubicBezTo>
              <a:cubicBezTo>
                <a:pt x="985534" y="387153"/>
                <a:pt x="943224" y="251954"/>
                <a:pt x="943224" y="251954"/>
              </a:cubicBezTo>
              <a:cubicBezTo>
                <a:pt x="943224" y="251954"/>
                <a:pt x="1044770" y="353354"/>
                <a:pt x="1129392" y="505453"/>
              </a:cubicBezTo>
              <a:cubicBezTo>
                <a:pt x="1146316" y="539253"/>
                <a:pt x="1163241" y="573052"/>
                <a:pt x="1180165" y="598402"/>
              </a:cubicBezTo>
              <a:cubicBezTo>
                <a:pt x="1197089" y="530803"/>
                <a:pt x="1214014" y="378703"/>
                <a:pt x="1137854" y="260404"/>
              </a:cubicBezTo>
              <a:cubicBezTo>
                <a:pt x="1044770" y="91405"/>
                <a:pt x="824753" y="40705"/>
                <a:pt x="824753" y="40705"/>
              </a:cubicBezTo>
              <a:close/>
              <a:moveTo>
                <a:pt x="0" y="0"/>
              </a:moveTo>
              <a:lnTo>
                <a:pt x="3223475" y="0"/>
              </a:lnTo>
              <a:lnTo>
                <a:pt x="3223475" y="3596593"/>
              </a:lnTo>
              <a:lnTo>
                <a:pt x="0" y="3596593"/>
              </a:lnTo>
              <a:close/>
            </a:path>
          </a:pathLst>
        </a:cu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txBody>
        <a:bodyPr xmlns:a="http://schemas.openxmlformats.org/drawingml/2006/main" wrap="square">
          <a:noAutofit/>
        </a:bodyPr>
        <a:lstStyle xmlns:a="http://schemas.openxmlformats.org/drawingml/2006/main"/>
        <a:p xmlns:a="http://schemas.openxmlformats.org/drawingml/2006/main">
          <a:endParaRPr lang="zh-CN" alt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0.0226</cdr:x>
      <cdr:y>0.02246</cdr:y>
    </cdr:from>
    <cdr:to>
      <cdr:x>0.9774</cdr:x>
      <cdr:y>0.97754</cdr:y>
    </cdr:to>
    <cdr:sp macro="" textlink="">
      <cdr:nvSpPr>
        <cdr:cNvPr id="5" name="任意多边形: 形状 4">
          <a:extLst xmlns:a="http://schemas.openxmlformats.org/drawingml/2006/main">
            <a:ext uri="{FF2B5EF4-FFF2-40B4-BE49-F238E27FC236}">
              <a16:creationId xmlns:a16="http://schemas.microsoft.com/office/drawing/2014/main" id="{EAB89392-AB49-43CA-A4D3-6F74C54786F6}"/>
            </a:ext>
          </a:extLst>
        </cdr:cNvPr>
        <cdr:cNvSpPr>
          <a:spLocks xmlns:a="http://schemas.openxmlformats.org/drawingml/2006/main" noChangeAspect="1"/>
        </cdr:cNvSpPr>
      </cdr:nvSpPr>
      <cdr:spPr bwMode="auto">
        <a:xfrm xmlns:a="http://schemas.openxmlformats.org/drawingml/2006/main">
          <a:off x="95486" y="105838"/>
          <a:ext cx="4033160" cy="4500000"/>
        </a:xfrm>
        <a:custGeom xmlns:a="http://schemas.openxmlformats.org/drawingml/2006/main">
          <a:avLst/>
          <a:gdLst>
            <a:gd name="connsiteX0" fmla="*/ 2094083 w 3223475"/>
            <a:gd name="connsiteY0" fmla="*/ 2178544 h 3596593"/>
            <a:gd name="connsiteX1" fmla="*/ 2153318 w 3223475"/>
            <a:gd name="connsiteY1" fmla="*/ 2263044 h 3596593"/>
            <a:gd name="connsiteX2" fmla="*/ 2280251 w 3223475"/>
            <a:gd name="connsiteY2" fmla="*/ 2558792 h 3596593"/>
            <a:gd name="connsiteX3" fmla="*/ 2085620 w 3223475"/>
            <a:gd name="connsiteY3" fmla="*/ 2296844 h 3596593"/>
            <a:gd name="connsiteX4" fmla="*/ 2043309 w 3223475"/>
            <a:gd name="connsiteY4" fmla="*/ 2212344 h 3596593"/>
            <a:gd name="connsiteX5" fmla="*/ 2077158 w 3223475"/>
            <a:gd name="connsiteY5" fmla="*/ 2550342 h 3596593"/>
            <a:gd name="connsiteX6" fmla="*/ 2398722 w 3223475"/>
            <a:gd name="connsiteY6" fmla="*/ 2770041 h 3596593"/>
            <a:gd name="connsiteX7" fmla="*/ 2364873 w 3223475"/>
            <a:gd name="connsiteY7" fmla="*/ 2381343 h 3596593"/>
            <a:gd name="connsiteX8" fmla="*/ 2094083 w 3223475"/>
            <a:gd name="connsiteY8" fmla="*/ 2178544 h 3596593"/>
            <a:gd name="connsiteX9" fmla="*/ 1129392 w 3223475"/>
            <a:gd name="connsiteY9" fmla="*/ 2178544 h 3596593"/>
            <a:gd name="connsiteX10" fmla="*/ 850139 w 3223475"/>
            <a:gd name="connsiteY10" fmla="*/ 2381343 h 3596593"/>
            <a:gd name="connsiteX11" fmla="*/ 824753 w 3223475"/>
            <a:gd name="connsiteY11" fmla="*/ 2761591 h 3596593"/>
            <a:gd name="connsiteX12" fmla="*/ 1137854 w 3223475"/>
            <a:gd name="connsiteY12" fmla="*/ 2550342 h 3596593"/>
            <a:gd name="connsiteX13" fmla="*/ 1180165 w 3223475"/>
            <a:gd name="connsiteY13" fmla="*/ 2212344 h 3596593"/>
            <a:gd name="connsiteX14" fmla="*/ 1129392 w 3223475"/>
            <a:gd name="connsiteY14" fmla="*/ 2296844 h 3596593"/>
            <a:gd name="connsiteX15" fmla="*/ 943224 w 3223475"/>
            <a:gd name="connsiteY15" fmla="*/ 2558792 h 3596593"/>
            <a:gd name="connsiteX16" fmla="*/ 1070156 w 3223475"/>
            <a:gd name="connsiteY16" fmla="*/ 2263044 h 3596593"/>
            <a:gd name="connsiteX17" fmla="*/ 1129392 w 3223475"/>
            <a:gd name="connsiteY17" fmla="*/ 2178544 h 3596593"/>
            <a:gd name="connsiteX18" fmla="*/ 2424108 w 3223475"/>
            <a:gd name="connsiteY18" fmla="*/ 1857446 h 3596593"/>
            <a:gd name="connsiteX19" fmla="*/ 2474881 w 3223475"/>
            <a:gd name="connsiteY19" fmla="*/ 1899696 h 3596593"/>
            <a:gd name="connsiteX20" fmla="*/ 2390259 w 3223475"/>
            <a:gd name="connsiteY20" fmla="*/ 1874346 h 3596593"/>
            <a:gd name="connsiteX21" fmla="*/ 2424108 w 3223475"/>
            <a:gd name="connsiteY21" fmla="*/ 1857446 h 3596593"/>
            <a:gd name="connsiteX22" fmla="*/ 958165 w 3223475"/>
            <a:gd name="connsiteY22" fmla="*/ 1716833 h 3596593"/>
            <a:gd name="connsiteX23" fmla="*/ 757055 w 3223475"/>
            <a:gd name="connsiteY23" fmla="*/ 1756046 h 3596593"/>
            <a:gd name="connsiteX24" fmla="*/ 596273 w 3223475"/>
            <a:gd name="connsiteY24" fmla="*/ 1992645 h 3596593"/>
            <a:gd name="connsiteX25" fmla="*/ 875526 w 3223475"/>
            <a:gd name="connsiteY25" fmla="*/ 1967295 h 3596593"/>
            <a:gd name="connsiteX26" fmla="*/ 1027845 w 3223475"/>
            <a:gd name="connsiteY26" fmla="*/ 1764496 h 3596593"/>
            <a:gd name="connsiteX27" fmla="*/ 968610 w 3223475"/>
            <a:gd name="connsiteY27" fmla="*/ 1806746 h 3596593"/>
            <a:gd name="connsiteX28" fmla="*/ 748593 w 3223475"/>
            <a:gd name="connsiteY28" fmla="*/ 1899696 h 3596593"/>
            <a:gd name="connsiteX29" fmla="*/ 943224 w 3223475"/>
            <a:gd name="connsiteY29" fmla="*/ 1756046 h 3596593"/>
            <a:gd name="connsiteX30" fmla="*/ 1010921 w 3223475"/>
            <a:gd name="connsiteY30" fmla="*/ 1722247 h 3596593"/>
            <a:gd name="connsiteX31" fmla="*/ 958165 w 3223475"/>
            <a:gd name="connsiteY31" fmla="*/ 1716833 h 3596593"/>
            <a:gd name="connsiteX32" fmla="*/ 956975 w 3223475"/>
            <a:gd name="connsiteY32" fmla="*/ 1278624 h 3596593"/>
            <a:gd name="connsiteX33" fmla="*/ 875526 w 3223475"/>
            <a:gd name="connsiteY33" fmla="*/ 1333549 h 3596593"/>
            <a:gd name="connsiteX34" fmla="*/ 960148 w 3223475"/>
            <a:gd name="connsiteY34" fmla="*/ 1519448 h 3596593"/>
            <a:gd name="connsiteX35" fmla="*/ 1154778 w 3223475"/>
            <a:gd name="connsiteY35" fmla="*/ 1477198 h 3596593"/>
            <a:gd name="connsiteX36" fmla="*/ 1070156 w 3223475"/>
            <a:gd name="connsiteY36" fmla="*/ 1299749 h 3596593"/>
            <a:gd name="connsiteX37" fmla="*/ 956975 w 3223475"/>
            <a:gd name="connsiteY37" fmla="*/ 1278624 h 3596593"/>
            <a:gd name="connsiteX38" fmla="*/ 2838756 w 3223475"/>
            <a:gd name="connsiteY38" fmla="*/ 1240599 h 3596593"/>
            <a:gd name="connsiteX39" fmla="*/ 2525655 w 3223475"/>
            <a:gd name="connsiteY39" fmla="*/ 1375798 h 3596593"/>
            <a:gd name="connsiteX40" fmla="*/ 2627201 w 3223475"/>
            <a:gd name="connsiteY40" fmla="*/ 1367348 h 3596593"/>
            <a:gd name="connsiteX41" fmla="*/ 2940302 w 3223475"/>
            <a:gd name="connsiteY41" fmla="*/ 1401148 h 3596593"/>
            <a:gd name="connsiteX42" fmla="*/ 2627201 w 3223475"/>
            <a:gd name="connsiteY42" fmla="*/ 1434948 h 3596593"/>
            <a:gd name="connsiteX43" fmla="*/ 2525655 w 3223475"/>
            <a:gd name="connsiteY43" fmla="*/ 1434948 h 3596593"/>
            <a:gd name="connsiteX44" fmla="*/ 2838756 w 3223475"/>
            <a:gd name="connsiteY44" fmla="*/ 1570147 h 3596593"/>
            <a:gd name="connsiteX45" fmla="*/ 3185706 w 3223475"/>
            <a:gd name="connsiteY45" fmla="*/ 1401148 h 3596593"/>
            <a:gd name="connsiteX46" fmla="*/ 2838756 w 3223475"/>
            <a:gd name="connsiteY46" fmla="*/ 1240599 h 3596593"/>
            <a:gd name="connsiteX47" fmla="*/ 384718 w 3223475"/>
            <a:gd name="connsiteY47" fmla="*/ 1240599 h 3596593"/>
            <a:gd name="connsiteX48" fmla="*/ 37768 w 3223475"/>
            <a:gd name="connsiteY48" fmla="*/ 1401148 h 3596593"/>
            <a:gd name="connsiteX49" fmla="*/ 384718 w 3223475"/>
            <a:gd name="connsiteY49" fmla="*/ 1570147 h 3596593"/>
            <a:gd name="connsiteX50" fmla="*/ 697820 w 3223475"/>
            <a:gd name="connsiteY50" fmla="*/ 1434948 h 3596593"/>
            <a:gd name="connsiteX51" fmla="*/ 596273 w 3223475"/>
            <a:gd name="connsiteY51" fmla="*/ 1434948 h 3596593"/>
            <a:gd name="connsiteX52" fmla="*/ 274710 w 3223475"/>
            <a:gd name="connsiteY52" fmla="*/ 1401148 h 3596593"/>
            <a:gd name="connsiteX53" fmla="*/ 596273 w 3223475"/>
            <a:gd name="connsiteY53" fmla="*/ 1367348 h 3596593"/>
            <a:gd name="connsiteX54" fmla="*/ 697820 w 3223475"/>
            <a:gd name="connsiteY54" fmla="*/ 1375798 h 3596593"/>
            <a:gd name="connsiteX55" fmla="*/ 384718 w 3223475"/>
            <a:gd name="connsiteY55" fmla="*/ 1240599 h 3596593"/>
            <a:gd name="connsiteX56" fmla="*/ 2293209 w 3223475"/>
            <a:gd name="connsiteY56" fmla="*/ 1220266 h 3596593"/>
            <a:gd name="connsiteX57" fmla="*/ 2204091 w 3223475"/>
            <a:gd name="connsiteY57" fmla="*/ 1249049 h 3596593"/>
            <a:gd name="connsiteX58" fmla="*/ 2077158 w 3223475"/>
            <a:gd name="connsiteY58" fmla="*/ 1527898 h 3596593"/>
            <a:gd name="connsiteX59" fmla="*/ 2381797 w 3223475"/>
            <a:gd name="connsiteY59" fmla="*/ 1587047 h 3596593"/>
            <a:gd name="connsiteX60" fmla="*/ 2500268 w 3223475"/>
            <a:gd name="connsiteY60" fmla="*/ 1308199 h 3596593"/>
            <a:gd name="connsiteX61" fmla="*/ 2293209 w 3223475"/>
            <a:gd name="connsiteY61" fmla="*/ 1220266 h 3596593"/>
            <a:gd name="connsiteX62" fmla="*/ 1611737 w 3223475"/>
            <a:gd name="connsiteY62" fmla="*/ 944851 h 3596593"/>
            <a:gd name="connsiteX63" fmla="*/ 1450955 w 3223475"/>
            <a:gd name="connsiteY63" fmla="*/ 1147650 h 3596593"/>
            <a:gd name="connsiteX64" fmla="*/ 1611737 w 3223475"/>
            <a:gd name="connsiteY64" fmla="*/ 1358898 h 3596593"/>
            <a:gd name="connsiteX65" fmla="*/ 1772519 w 3223475"/>
            <a:gd name="connsiteY65" fmla="*/ 1147650 h 3596593"/>
            <a:gd name="connsiteX66" fmla="*/ 1611737 w 3223475"/>
            <a:gd name="connsiteY66" fmla="*/ 944851 h 3596593"/>
            <a:gd name="connsiteX67" fmla="*/ 2530944 w 3223475"/>
            <a:gd name="connsiteY67" fmla="*/ 801201 h 3596593"/>
            <a:gd name="connsiteX68" fmla="*/ 2339486 w 3223475"/>
            <a:gd name="connsiteY68" fmla="*/ 835001 h 3596593"/>
            <a:gd name="connsiteX69" fmla="*/ 2187167 w 3223475"/>
            <a:gd name="connsiteY69" fmla="*/ 1046250 h 3596593"/>
            <a:gd name="connsiteX70" fmla="*/ 2254864 w 3223475"/>
            <a:gd name="connsiteY70" fmla="*/ 1004000 h 3596593"/>
            <a:gd name="connsiteX71" fmla="*/ 2474881 w 3223475"/>
            <a:gd name="connsiteY71" fmla="*/ 911051 h 3596593"/>
            <a:gd name="connsiteX72" fmla="*/ 2280251 w 3223475"/>
            <a:gd name="connsiteY72" fmla="*/ 1046250 h 3596593"/>
            <a:gd name="connsiteX73" fmla="*/ 2212553 w 3223475"/>
            <a:gd name="connsiteY73" fmla="*/ 1080050 h 3596593"/>
            <a:gd name="connsiteX74" fmla="*/ 2466419 w 3223475"/>
            <a:gd name="connsiteY74" fmla="*/ 1054700 h 3596593"/>
            <a:gd name="connsiteX75" fmla="*/ 2627201 w 3223475"/>
            <a:gd name="connsiteY75" fmla="*/ 818101 h 3596593"/>
            <a:gd name="connsiteX76" fmla="*/ 2530944 w 3223475"/>
            <a:gd name="connsiteY76" fmla="*/ 801201 h 3596593"/>
            <a:gd name="connsiteX77" fmla="*/ 691473 w 3223475"/>
            <a:gd name="connsiteY77" fmla="*/ 801201 h 3596593"/>
            <a:gd name="connsiteX78" fmla="*/ 596273 w 3223475"/>
            <a:gd name="connsiteY78" fmla="*/ 818101 h 3596593"/>
            <a:gd name="connsiteX79" fmla="*/ 757055 w 3223475"/>
            <a:gd name="connsiteY79" fmla="*/ 1054700 h 3596593"/>
            <a:gd name="connsiteX80" fmla="*/ 1010921 w 3223475"/>
            <a:gd name="connsiteY80" fmla="*/ 1080050 h 3596593"/>
            <a:gd name="connsiteX81" fmla="*/ 943224 w 3223475"/>
            <a:gd name="connsiteY81" fmla="*/ 1046250 h 3596593"/>
            <a:gd name="connsiteX82" fmla="*/ 748593 w 3223475"/>
            <a:gd name="connsiteY82" fmla="*/ 911051 h 3596593"/>
            <a:gd name="connsiteX83" fmla="*/ 968610 w 3223475"/>
            <a:gd name="connsiteY83" fmla="*/ 1004000 h 3596593"/>
            <a:gd name="connsiteX84" fmla="*/ 1027845 w 3223475"/>
            <a:gd name="connsiteY84" fmla="*/ 1046250 h 3596593"/>
            <a:gd name="connsiteX85" fmla="*/ 875526 w 3223475"/>
            <a:gd name="connsiteY85" fmla="*/ 835001 h 3596593"/>
            <a:gd name="connsiteX86" fmla="*/ 691473 w 3223475"/>
            <a:gd name="connsiteY86" fmla="*/ 801201 h 3596593"/>
            <a:gd name="connsiteX87" fmla="*/ 2280251 w 3223475"/>
            <a:gd name="connsiteY87" fmla="*/ 792751 h 3596593"/>
            <a:gd name="connsiteX88" fmla="*/ 1552502 w 3223475"/>
            <a:gd name="connsiteY88" fmla="*/ 1899696 h 3596593"/>
            <a:gd name="connsiteX89" fmla="*/ 1019383 w 3223475"/>
            <a:gd name="connsiteY89" fmla="*/ 1004000 h 3596593"/>
            <a:gd name="connsiteX90" fmla="*/ 1256325 w 3223475"/>
            <a:gd name="connsiteY90" fmla="*/ 1637747 h 3596593"/>
            <a:gd name="connsiteX91" fmla="*/ 494727 w 3223475"/>
            <a:gd name="connsiteY91" fmla="*/ 1612397 h 3596593"/>
            <a:gd name="connsiteX92" fmla="*/ 1442493 w 3223475"/>
            <a:gd name="connsiteY92" fmla="*/ 2288394 h 3596593"/>
            <a:gd name="connsiteX93" fmla="*/ 1171703 w 3223475"/>
            <a:gd name="connsiteY93" fmla="*/ 3555887 h 3596593"/>
            <a:gd name="connsiteX94" fmla="*/ 2043309 w 3223475"/>
            <a:gd name="connsiteY94" fmla="*/ 3555887 h 3596593"/>
            <a:gd name="connsiteX95" fmla="*/ 1857141 w 3223475"/>
            <a:gd name="connsiteY95" fmla="*/ 2288394 h 3596593"/>
            <a:gd name="connsiteX96" fmla="*/ 2280251 w 3223475"/>
            <a:gd name="connsiteY96" fmla="*/ 1925046 h 3596593"/>
            <a:gd name="connsiteX97" fmla="*/ 2339486 w 3223475"/>
            <a:gd name="connsiteY97" fmla="*/ 1967295 h 3596593"/>
            <a:gd name="connsiteX98" fmla="*/ 2627201 w 3223475"/>
            <a:gd name="connsiteY98" fmla="*/ 1992645 h 3596593"/>
            <a:gd name="connsiteX99" fmla="*/ 2534117 w 3223475"/>
            <a:gd name="connsiteY99" fmla="*/ 1815196 h 3596593"/>
            <a:gd name="connsiteX100" fmla="*/ 3101084 w 3223475"/>
            <a:gd name="connsiteY100" fmla="*/ 1739146 h 3596593"/>
            <a:gd name="connsiteX101" fmla="*/ 1924839 w 3223475"/>
            <a:gd name="connsiteY101" fmla="*/ 1781396 h 3596593"/>
            <a:gd name="connsiteX102" fmla="*/ 2280251 w 3223475"/>
            <a:gd name="connsiteY102" fmla="*/ 792751 h 3596593"/>
            <a:gd name="connsiteX103" fmla="*/ 1967150 w 3223475"/>
            <a:gd name="connsiteY103" fmla="*/ 792751 h 3596593"/>
            <a:gd name="connsiteX104" fmla="*/ 1857141 w 3223475"/>
            <a:gd name="connsiteY104" fmla="*/ 868801 h 3596593"/>
            <a:gd name="connsiteX105" fmla="*/ 1840217 w 3223475"/>
            <a:gd name="connsiteY105" fmla="*/ 978650 h 3596593"/>
            <a:gd name="connsiteX106" fmla="*/ 1857141 w 3223475"/>
            <a:gd name="connsiteY106" fmla="*/ 944851 h 3596593"/>
            <a:gd name="connsiteX107" fmla="*/ 1924839 w 3223475"/>
            <a:gd name="connsiteY107" fmla="*/ 860351 h 3596593"/>
            <a:gd name="connsiteX108" fmla="*/ 1882528 w 3223475"/>
            <a:gd name="connsiteY108" fmla="*/ 961750 h 3596593"/>
            <a:gd name="connsiteX109" fmla="*/ 1857141 w 3223475"/>
            <a:gd name="connsiteY109" fmla="*/ 987100 h 3596593"/>
            <a:gd name="connsiteX110" fmla="*/ 1950225 w 3223475"/>
            <a:gd name="connsiteY110" fmla="*/ 919501 h 3596593"/>
            <a:gd name="connsiteX111" fmla="*/ 1967150 w 3223475"/>
            <a:gd name="connsiteY111" fmla="*/ 792751 h 3596593"/>
            <a:gd name="connsiteX112" fmla="*/ 1256325 w 3223475"/>
            <a:gd name="connsiteY112" fmla="*/ 792751 h 3596593"/>
            <a:gd name="connsiteX113" fmla="*/ 1264787 w 3223475"/>
            <a:gd name="connsiteY113" fmla="*/ 919501 h 3596593"/>
            <a:gd name="connsiteX114" fmla="*/ 1357871 w 3223475"/>
            <a:gd name="connsiteY114" fmla="*/ 987100 h 3596593"/>
            <a:gd name="connsiteX115" fmla="*/ 1340947 w 3223475"/>
            <a:gd name="connsiteY115" fmla="*/ 961750 h 3596593"/>
            <a:gd name="connsiteX116" fmla="*/ 1298636 w 3223475"/>
            <a:gd name="connsiteY116" fmla="*/ 860351 h 3596593"/>
            <a:gd name="connsiteX117" fmla="*/ 1357871 w 3223475"/>
            <a:gd name="connsiteY117" fmla="*/ 944851 h 3596593"/>
            <a:gd name="connsiteX118" fmla="*/ 1374796 w 3223475"/>
            <a:gd name="connsiteY118" fmla="*/ 978650 h 3596593"/>
            <a:gd name="connsiteX119" fmla="*/ 1366333 w 3223475"/>
            <a:gd name="connsiteY119" fmla="*/ 868801 h 3596593"/>
            <a:gd name="connsiteX120" fmla="*/ 1256325 w 3223475"/>
            <a:gd name="connsiteY120" fmla="*/ 792751 h 3596593"/>
            <a:gd name="connsiteX121" fmla="*/ 1611737 w 3223475"/>
            <a:gd name="connsiteY121" fmla="*/ 226604 h 3596593"/>
            <a:gd name="connsiteX122" fmla="*/ 1484804 w 3223475"/>
            <a:gd name="connsiteY122" fmla="*/ 488553 h 3596593"/>
            <a:gd name="connsiteX123" fmla="*/ 1586351 w 3223475"/>
            <a:gd name="connsiteY123" fmla="*/ 725152 h 3596593"/>
            <a:gd name="connsiteX124" fmla="*/ 1586351 w 3223475"/>
            <a:gd name="connsiteY124" fmla="*/ 649102 h 3596593"/>
            <a:gd name="connsiteX125" fmla="*/ 1611737 w 3223475"/>
            <a:gd name="connsiteY125" fmla="*/ 412503 h 3596593"/>
            <a:gd name="connsiteX126" fmla="*/ 1637124 w 3223475"/>
            <a:gd name="connsiteY126" fmla="*/ 649102 h 3596593"/>
            <a:gd name="connsiteX127" fmla="*/ 1637124 w 3223475"/>
            <a:gd name="connsiteY127" fmla="*/ 725152 h 3596593"/>
            <a:gd name="connsiteX128" fmla="*/ 1730208 w 3223475"/>
            <a:gd name="connsiteY128" fmla="*/ 488553 h 3596593"/>
            <a:gd name="connsiteX129" fmla="*/ 1611737 w 3223475"/>
            <a:gd name="connsiteY129" fmla="*/ 226604 h 3596593"/>
            <a:gd name="connsiteX130" fmla="*/ 2398722 w 3223475"/>
            <a:gd name="connsiteY130" fmla="*/ 40705 h 3596593"/>
            <a:gd name="connsiteX131" fmla="*/ 2077158 w 3223475"/>
            <a:gd name="connsiteY131" fmla="*/ 260404 h 3596593"/>
            <a:gd name="connsiteX132" fmla="*/ 2043309 w 3223475"/>
            <a:gd name="connsiteY132" fmla="*/ 598402 h 3596593"/>
            <a:gd name="connsiteX133" fmla="*/ 2085620 w 3223475"/>
            <a:gd name="connsiteY133" fmla="*/ 505453 h 3596593"/>
            <a:gd name="connsiteX134" fmla="*/ 2280251 w 3223475"/>
            <a:gd name="connsiteY134" fmla="*/ 251954 h 3596593"/>
            <a:gd name="connsiteX135" fmla="*/ 2153318 w 3223475"/>
            <a:gd name="connsiteY135" fmla="*/ 539253 h 3596593"/>
            <a:gd name="connsiteX136" fmla="*/ 2094083 w 3223475"/>
            <a:gd name="connsiteY136" fmla="*/ 632202 h 3596593"/>
            <a:gd name="connsiteX137" fmla="*/ 2364873 w 3223475"/>
            <a:gd name="connsiteY137" fmla="*/ 420953 h 3596593"/>
            <a:gd name="connsiteX138" fmla="*/ 2398722 w 3223475"/>
            <a:gd name="connsiteY138" fmla="*/ 40705 h 3596593"/>
            <a:gd name="connsiteX139" fmla="*/ 824753 w 3223475"/>
            <a:gd name="connsiteY139" fmla="*/ 40705 h 3596593"/>
            <a:gd name="connsiteX140" fmla="*/ 850139 w 3223475"/>
            <a:gd name="connsiteY140" fmla="*/ 420953 h 3596593"/>
            <a:gd name="connsiteX141" fmla="*/ 1129392 w 3223475"/>
            <a:gd name="connsiteY141" fmla="*/ 632202 h 3596593"/>
            <a:gd name="connsiteX142" fmla="*/ 1070156 w 3223475"/>
            <a:gd name="connsiteY142" fmla="*/ 539253 h 3596593"/>
            <a:gd name="connsiteX143" fmla="*/ 943224 w 3223475"/>
            <a:gd name="connsiteY143" fmla="*/ 251954 h 3596593"/>
            <a:gd name="connsiteX144" fmla="*/ 1129392 w 3223475"/>
            <a:gd name="connsiteY144" fmla="*/ 505453 h 3596593"/>
            <a:gd name="connsiteX145" fmla="*/ 1180165 w 3223475"/>
            <a:gd name="connsiteY145" fmla="*/ 598402 h 3596593"/>
            <a:gd name="connsiteX146" fmla="*/ 1137854 w 3223475"/>
            <a:gd name="connsiteY146" fmla="*/ 260404 h 3596593"/>
            <a:gd name="connsiteX147" fmla="*/ 824753 w 3223475"/>
            <a:gd name="connsiteY147" fmla="*/ 40705 h 3596593"/>
            <a:gd name="connsiteX148" fmla="*/ 0 w 3223475"/>
            <a:gd name="connsiteY148" fmla="*/ 0 h 3596593"/>
            <a:gd name="connsiteX149" fmla="*/ 3223475 w 3223475"/>
            <a:gd name="connsiteY149" fmla="*/ 0 h 3596593"/>
            <a:gd name="connsiteX150" fmla="*/ 3223475 w 3223475"/>
            <a:gd name="connsiteY150" fmla="*/ 3596593 h 3596593"/>
            <a:gd name="connsiteX151" fmla="*/ 0 w 3223475"/>
            <a:gd name="connsiteY151" fmla="*/ 3596593 h 3596593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  <a:cxn ang="0">
              <a:pos x="connsiteX65" y="connsiteY65"/>
            </a:cxn>
            <a:cxn ang="0">
              <a:pos x="connsiteX66" y="connsiteY66"/>
            </a:cxn>
            <a:cxn ang="0">
              <a:pos x="connsiteX67" y="connsiteY67"/>
            </a:cxn>
            <a:cxn ang="0">
              <a:pos x="connsiteX68" y="connsiteY68"/>
            </a:cxn>
            <a:cxn ang="0">
              <a:pos x="connsiteX69" y="connsiteY69"/>
            </a:cxn>
            <a:cxn ang="0">
              <a:pos x="connsiteX70" y="connsiteY70"/>
            </a:cxn>
            <a:cxn ang="0">
              <a:pos x="connsiteX71" y="connsiteY71"/>
            </a:cxn>
            <a:cxn ang="0">
              <a:pos x="connsiteX72" y="connsiteY72"/>
            </a:cxn>
            <a:cxn ang="0">
              <a:pos x="connsiteX73" y="connsiteY73"/>
            </a:cxn>
            <a:cxn ang="0">
              <a:pos x="connsiteX74" y="connsiteY74"/>
            </a:cxn>
            <a:cxn ang="0">
              <a:pos x="connsiteX75" y="connsiteY75"/>
            </a:cxn>
            <a:cxn ang="0">
              <a:pos x="connsiteX76" y="connsiteY76"/>
            </a:cxn>
            <a:cxn ang="0">
              <a:pos x="connsiteX77" y="connsiteY77"/>
            </a:cxn>
            <a:cxn ang="0">
              <a:pos x="connsiteX78" y="connsiteY78"/>
            </a:cxn>
            <a:cxn ang="0">
              <a:pos x="connsiteX79" y="connsiteY79"/>
            </a:cxn>
            <a:cxn ang="0">
              <a:pos x="connsiteX80" y="connsiteY80"/>
            </a:cxn>
            <a:cxn ang="0">
              <a:pos x="connsiteX81" y="connsiteY81"/>
            </a:cxn>
            <a:cxn ang="0">
              <a:pos x="connsiteX82" y="connsiteY82"/>
            </a:cxn>
            <a:cxn ang="0">
              <a:pos x="connsiteX83" y="connsiteY83"/>
            </a:cxn>
            <a:cxn ang="0">
              <a:pos x="connsiteX84" y="connsiteY84"/>
            </a:cxn>
            <a:cxn ang="0">
              <a:pos x="connsiteX85" y="connsiteY85"/>
            </a:cxn>
            <a:cxn ang="0">
              <a:pos x="connsiteX86" y="connsiteY86"/>
            </a:cxn>
            <a:cxn ang="0">
              <a:pos x="connsiteX87" y="connsiteY87"/>
            </a:cxn>
            <a:cxn ang="0">
              <a:pos x="connsiteX88" y="connsiteY88"/>
            </a:cxn>
            <a:cxn ang="0">
              <a:pos x="connsiteX89" y="connsiteY89"/>
            </a:cxn>
            <a:cxn ang="0">
              <a:pos x="connsiteX90" y="connsiteY90"/>
            </a:cxn>
            <a:cxn ang="0">
              <a:pos x="connsiteX91" y="connsiteY91"/>
            </a:cxn>
            <a:cxn ang="0">
              <a:pos x="connsiteX92" y="connsiteY92"/>
            </a:cxn>
            <a:cxn ang="0">
              <a:pos x="connsiteX93" y="connsiteY93"/>
            </a:cxn>
            <a:cxn ang="0">
              <a:pos x="connsiteX94" y="connsiteY94"/>
            </a:cxn>
            <a:cxn ang="0">
              <a:pos x="connsiteX95" y="connsiteY95"/>
            </a:cxn>
            <a:cxn ang="0">
              <a:pos x="connsiteX96" y="connsiteY96"/>
            </a:cxn>
            <a:cxn ang="0">
              <a:pos x="connsiteX97" y="connsiteY97"/>
            </a:cxn>
            <a:cxn ang="0">
              <a:pos x="connsiteX98" y="connsiteY98"/>
            </a:cxn>
            <a:cxn ang="0">
              <a:pos x="connsiteX99" y="connsiteY99"/>
            </a:cxn>
            <a:cxn ang="0">
              <a:pos x="connsiteX100" y="connsiteY100"/>
            </a:cxn>
            <a:cxn ang="0">
              <a:pos x="connsiteX101" y="connsiteY101"/>
            </a:cxn>
            <a:cxn ang="0">
              <a:pos x="connsiteX102" y="connsiteY102"/>
            </a:cxn>
            <a:cxn ang="0">
              <a:pos x="connsiteX103" y="connsiteY103"/>
            </a:cxn>
            <a:cxn ang="0">
              <a:pos x="connsiteX104" y="connsiteY104"/>
            </a:cxn>
            <a:cxn ang="0">
              <a:pos x="connsiteX105" y="connsiteY105"/>
            </a:cxn>
            <a:cxn ang="0">
              <a:pos x="connsiteX106" y="connsiteY106"/>
            </a:cxn>
            <a:cxn ang="0">
              <a:pos x="connsiteX107" y="connsiteY107"/>
            </a:cxn>
            <a:cxn ang="0">
              <a:pos x="connsiteX108" y="connsiteY108"/>
            </a:cxn>
            <a:cxn ang="0">
              <a:pos x="connsiteX109" y="connsiteY109"/>
            </a:cxn>
            <a:cxn ang="0">
              <a:pos x="connsiteX110" y="connsiteY110"/>
            </a:cxn>
            <a:cxn ang="0">
              <a:pos x="connsiteX111" y="connsiteY111"/>
            </a:cxn>
            <a:cxn ang="0">
              <a:pos x="connsiteX112" y="connsiteY112"/>
            </a:cxn>
            <a:cxn ang="0">
              <a:pos x="connsiteX113" y="connsiteY113"/>
            </a:cxn>
            <a:cxn ang="0">
              <a:pos x="connsiteX114" y="connsiteY114"/>
            </a:cxn>
            <a:cxn ang="0">
              <a:pos x="connsiteX115" y="connsiteY115"/>
            </a:cxn>
            <a:cxn ang="0">
              <a:pos x="connsiteX116" y="connsiteY116"/>
            </a:cxn>
            <a:cxn ang="0">
              <a:pos x="connsiteX117" y="connsiteY117"/>
            </a:cxn>
            <a:cxn ang="0">
              <a:pos x="connsiteX118" y="connsiteY118"/>
            </a:cxn>
            <a:cxn ang="0">
              <a:pos x="connsiteX119" y="connsiteY119"/>
            </a:cxn>
            <a:cxn ang="0">
              <a:pos x="connsiteX120" y="connsiteY120"/>
            </a:cxn>
            <a:cxn ang="0">
              <a:pos x="connsiteX121" y="connsiteY121"/>
            </a:cxn>
            <a:cxn ang="0">
              <a:pos x="connsiteX122" y="connsiteY122"/>
            </a:cxn>
            <a:cxn ang="0">
              <a:pos x="connsiteX123" y="connsiteY123"/>
            </a:cxn>
            <a:cxn ang="0">
              <a:pos x="connsiteX124" y="connsiteY124"/>
            </a:cxn>
            <a:cxn ang="0">
              <a:pos x="connsiteX125" y="connsiteY125"/>
            </a:cxn>
            <a:cxn ang="0">
              <a:pos x="connsiteX126" y="connsiteY126"/>
            </a:cxn>
            <a:cxn ang="0">
              <a:pos x="connsiteX127" y="connsiteY127"/>
            </a:cxn>
            <a:cxn ang="0">
              <a:pos x="connsiteX128" y="connsiteY128"/>
            </a:cxn>
            <a:cxn ang="0">
              <a:pos x="connsiteX129" y="connsiteY129"/>
            </a:cxn>
            <a:cxn ang="0">
              <a:pos x="connsiteX130" y="connsiteY130"/>
            </a:cxn>
            <a:cxn ang="0">
              <a:pos x="connsiteX131" y="connsiteY131"/>
            </a:cxn>
            <a:cxn ang="0">
              <a:pos x="connsiteX132" y="connsiteY132"/>
            </a:cxn>
            <a:cxn ang="0">
              <a:pos x="connsiteX133" y="connsiteY133"/>
            </a:cxn>
            <a:cxn ang="0">
              <a:pos x="connsiteX134" y="connsiteY134"/>
            </a:cxn>
            <a:cxn ang="0">
              <a:pos x="connsiteX135" y="connsiteY135"/>
            </a:cxn>
            <a:cxn ang="0">
              <a:pos x="connsiteX136" y="connsiteY136"/>
            </a:cxn>
            <a:cxn ang="0">
              <a:pos x="connsiteX137" y="connsiteY137"/>
            </a:cxn>
            <a:cxn ang="0">
              <a:pos x="connsiteX138" y="connsiteY138"/>
            </a:cxn>
            <a:cxn ang="0">
              <a:pos x="connsiteX139" y="connsiteY139"/>
            </a:cxn>
            <a:cxn ang="0">
              <a:pos x="connsiteX140" y="connsiteY140"/>
            </a:cxn>
            <a:cxn ang="0">
              <a:pos x="connsiteX141" y="connsiteY141"/>
            </a:cxn>
            <a:cxn ang="0">
              <a:pos x="connsiteX142" y="connsiteY142"/>
            </a:cxn>
            <a:cxn ang="0">
              <a:pos x="connsiteX143" y="connsiteY143"/>
            </a:cxn>
            <a:cxn ang="0">
              <a:pos x="connsiteX144" y="connsiteY144"/>
            </a:cxn>
            <a:cxn ang="0">
              <a:pos x="connsiteX145" y="connsiteY145"/>
            </a:cxn>
            <a:cxn ang="0">
              <a:pos x="connsiteX146" y="connsiteY146"/>
            </a:cxn>
            <a:cxn ang="0">
              <a:pos x="connsiteX147" y="connsiteY147"/>
            </a:cxn>
            <a:cxn ang="0">
              <a:pos x="connsiteX148" y="connsiteY148"/>
            </a:cxn>
            <a:cxn ang="0">
              <a:pos x="connsiteX149" y="connsiteY149"/>
            </a:cxn>
            <a:cxn ang="0">
              <a:pos x="connsiteX150" y="connsiteY150"/>
            </a:cxn>
            <a:cxn ang="0">
              <a:pos x="connsiteX151" y="connsiteY151"/>
            </a:cxn>
          </a:cxnLst>
          <a:rect l="l" t="t" r="r" b="b"/>
          <a:pathLst>
            <a:path w="3223475" h="3596593">
              <a:moveTo>
                <a:pt x="2094083" y="2178544"/>
              </a:moveTo>
              <a:cubicBezTo>
                <a:pt x="2111007" y="2203894"/>
                <a:pt x="2127931" y="2237694"/>
                <a:pt x="2153318" y="2263044"/>
              </a:cubicBezTo>
              <a:cubicBezTo>
                <a:pt x="2237940" y="2415143"/>
                <a:pt x="2280251" y="2558792"/>
                <a:pt x="2280251" y="2558792"/>
              </a:cubicBezTo>
              <a:cubicBezTo>
                <a:pt x="2280251" y="2558792"/>
                <a:pt x="2178704" y="2448943"/>
                <a:pt x="2085620" y="2296844"/>
              </a:cubicBezTo>
              <a:cubicBezTo>
                <a:pt x="2068696" y="2271494"/>
                <a:pt x="2051772" y="2237694"/>
                <a:pt x="2043309" y="2212344"/>
              </a:cubicBezTo>
              <a:cubicBezTo>
                <a:pt x="2026385" y="2279944"/>
                <a:pt x="2009461" y="2423593"/>
                <a:pt x="2077158" y="2550342"/>
              </a:cubicBezTo>
              <a:cubicBezTo>
                <a:pt x="2178704" y="2710891"/>
                <a:pt x="2398722" y="2770041"/>
                <a:pt x="2398722" y="2770041"/>
              </a:cubicBezTo>
              <a:cubicBezTo>
                <a:pt x="2398722" y="2770041"/>
                <a:pt x="2466419" y="2550342"/>
                <a:pt x="2364873" y="2381343"/>
              </a:cubicBezTo>
              <a:cubicBezTo>
                <a:pt x="2297175" y="2263044"/>
                <a:pt x="2161780" y="2203894"/>
                <a:pt x="2094083" y="2178544"/>
              </a:cubicBezTo>
              <a:close/>
              <a:moveTo>
                <a:pt x="1129392" y="2178544"/>
              </a:moveTo>
              <a:cubicBezTo>
                <a:pt x="1061694" y="2203894"/>
                <a:pt x="926299" y="2263044"/>
                <a:pt x="850139" y="2381343"/>
              </a:cubicBezTo>
              <a:cubicBezTo>
                <a:pt x="757055" y="2550342"/>
                <a:pt x="824753" y="2761591"/>
                <a:pt x="824753" y="2761591"/>
              </a:cubicBezTo>
              <a:cubicBezTo>
                <a:pt x="824753" y="2761591"/>
                <a:pt x="1044770" y="2710891"/>
                <a:pt x="1137854" y="2550342"/>
              </a:cubicBezTo>
              <a:cubicBezTo>
                <a:pt x="1214014" y="2423593"/>
                <a:pt x="1197089" y="2279944"/>
                <a:pt x="1180165" y="2212344"/>
              </a:cubicBezTo>
              <a:cubicBezTo>
                <a:pt x="1163241" y="2237694"/>
                <a:pt x="1146316" y="2271494"/>
                <a:pt x="1129392" y="2296844"/>
              </a:cubicBezTo>
              <a:cubicBezTo>
                <a:pt x="1044770" y="2448943"/>
                <a:pt x="943224" y="2558792"/>
                <a:pt x="943224" y="2558792"/>
              </a:cubicBezTo>
              <a:cubicBezTo>
                <a:pt x="943224" y="2558792"/>
                <a:pt x="985534" y="2415143"/>
                <a:pt x="1070156" y="2263044"/>
              </a:cubicBezTo>
              <a:cubicBezTo>
                <a:pt x="1087081" y="2237694"/>
                <a:pt x="1112467" y="2203894"/>
                <a:pt x="1129392" y="2178544"/>
              </a:cubicBezTo>
              <a:close/>
              <a:moveTo>
                <a:pt x="2424108" y="1857446"/>
              </a:moveTo>
              <a:cubicBezTo>
                <a:pt x="2449495" y="1882796"/>
                <a:pt x="2474881" y="1899696"/>
                <a:pt x="2474881" y="1899696"/>
              </a:cubicBezTo>
              <a:cubicBezTo>
                <a:pt x="2474881" y="1899696"/>
                <a:pt x="2441033" y="1891246"/>
                <a:pt x="2390259" y="1874346"/>
              </a:cubicBezTo>
              <a:cubicBezTo>
                <a:pt x="2398722" y="1865896"/>
                <a:pt x="2407184" y="1865896"/>
                <a:pt x="2424108" y="1857446"/>
              </a:cubicBezTo>
              <a:close/>
              <a:moveTo>
                <a:pt x="958165" y="1716833"/>
              </a:moveTo>
              <a:cubicBezTo>
                <a:pt x="898268" y="1713269"/>
                <a:pt x="820522" y="1718022"/>
                <a:pt x="757055" y="1756046"/>
              </a:cubicBezTo>
              <a:cubicBezTo>
                <a:pt x="630122" y="1823646"/>
                <a:pt x="596273" y="1992645"/>
                <a:pt x="596273" y="1992645"/>
              </a:cubicBezTo>
              <a:cubicBezTo>
                <a:pt x="596273" y="1992645"/>
                <a:pt x="757055" y="2043345"/>
                <a:pt x="875526" y="1967295"/>
              </a:cubicBezTo>
              <a:cubicBezTo>
                <a:pt x="968610" y="1916596"/>
                <a:pt x="1010921" y="1815196"/>
                <a:pt x="1027845" y="1764496"/>
              </a:cubicBezTo>
              <a:cubicBezTo>
                <a:pt x="1010921" y="1772946"/>
                <a:pt x="985534" y="1789846"/>
                <a:pt x="968610" y="1806746"/>
              </a:cubicBezTo>
              <a:cubicBezTo>
                <a:pt x="850139" y="1865896"/>
                <a:pt x="748593" y="1899696"/>
                <a:pt x="748593" y="1899696"/>
              </a:cubicBezTo>
              <a:cubicBezTo>
                <a:pt x="748593" y="1899696"/>
                <a:pt x="824753" y="1823646"/>
                <a:pt x="943224" y="1756046"/>
              </a:cubicBezTo>
              <a:cubicBezTo>
                <a:pt x="960148" y="1747596"/>
                <a:pt x="985534" y="1730697"/>
                <a:pt x="1010921" y="1722247"/>
              </a:cubicBezTo>
              <a:cubicBezTo>
                <a:pt x="996112" y="1720134"/>
                <a:pt x="978130" y="1718022"/>
                <a:pt x="958165" y="1716833"/>
              </a:cubicBezTo>
              <a:close/>
              <a:moveTo>
                <a:pt x="956975" y="1278624"/>
              </a:moveTo>
              <a:cubicBezTo>
                <a:pt x="922068" y="1284961"/>
                <a:pt x="892450" y="1303974"/>
                <a:pt x="875526" y="1333549"/>
              </a:cubicBezTo>
              <a:cubicBezTo>
                <a:pt x="850139" y="1401148"/>
                <a:pt x="883988" y="1477198"/>
                <a:pt x="960148" y="1519448"/>
              </a:cubicBezTo>
              <a:cubicBezTo>
                <a:pt x="1036308" y="1553247"/>
                <a:pt x="1120930" y="1536348"/>
                <a:pt x="1154778" y="1477198"/>
              </a:cubicBezTo>
              <a:cubicBezTo>
                <a:pt x="1188627" y="1418048"/>
                <a:pt x="1146316" y="1333549"/>
                <a:pt x="1070156" y="1299749"/>
              </a:cubicBezTo>
              <a:cubicBezTo>
                <a:pt x="1032077" y="1278624"/>
                <a:pt x="991881" y="1272286"/>
                <a:pt x="956975" y="1278624"/>
              </a:cubicBezTo>
              <a:close/>
              <a:moveTo>
                <a:pt x="2838756" y="1240599"/>
              </a:moveTo>
              <a:cubicBezTo>
                <a:pt x="2694899" y="1240599"/>
                <a:pt x="2576428" y="1325099"/>
                <a:pt x="2525655" y="1375798"/>
              </a:cubicBezTo>
              <a:cubicBezTo>
                <a:pt x="2559503" y="1367348"/>
                <a:pt x="2593352" y="1367348"/>
                <a:pt x="2627201" y="1367348"/>
              </a:cubicBezTo>
              <a:cubicBezTo>
                <a:pt x="2804907" y="1367348"/>
                <a:pt x="2940302" y="1401148"/>
                <a:pt x="2940302" y="1401148"/>
              </a:cubicBezTo>
              <a:cubicBezTo>
                <a:pt x="2940302" y="1401148"/>
                <a:pt x="2804907" y="1434948"/>
                <a:pt x="2627201" y="1434948"/>
              </a:cubicBezTo>
              <a:cubicBezTo>
                <a:pt x="2593352" y="1434948"/>
                <a:pt x="2559503" y="1434948"/>
                <a:pt x="2525655" y="1434948"/>
              </a:cubicBezTo>
              <a:cubicBezTo>
                <a:pt x="2576428" y="1485648"/>
                <a:pt x="2694899" y="1570147"/>
                <a:pt x="2838756" y="1570147"/>
              </a:cubicBezTo>
              <a:cubicBezTo>
                <a:pt x="3033387" y="1570147"/>
                <a:pt x="3185706" y="1401148"/>
                <a:pt x="3185706" y="1401148"/>
              </a:cubicBezTo>
              <a:cubicBezTo>
                <a:pt x="3185706" y="1401148"/>
                <a:pt x="3033387" y="1240599"/>
                <a:pt x="2838756" y="1240599"/>
              </a:cubicBezTo>
              <a:close/>
              <a:moveTo>
                <a:pt x="384718" y="1240599"/>
              </a:moveTo>
              <a:cubicBezTo>
                <a:pt x="190088" y="1240599"/>
                <a:pt x="37768" y="1401148"/>
                <a:pt x="37768" y="1401148"/>
              </a:cubicBezTo>
              <a:cubicBezTo>
                <a:pt x="37768" y="1401148"/>
                <a:pt x="190088" y="1570147"/>
                <a:pt x="384718" y="1570147"/>
              </a:cubicBezTo>
              <a:cubicBezTo>
                <a:pt x="520114" y="1570147"/>
                <a:pt x="638584" y="1485648"/>
                <a:pt x="697820" y="1434948"/>
              </a:cubicBezTo>
              <a:cubicBezTo>
                <a:pt x="663971" y="1434948"/>
                <a:pt x="630122" y="1434948"/>
                <a:pt x="596273" y="1434948"/>
              </a:cubicBezTo>
              <a:cubicBezTo>
                <a:pt x="418567" y="1434948"/>
                <a:pt x="274710" y="1401148"/>
                <a:pt x="274710" y="1401148"/>
              </a:cubicBezTo>
              <a:cubicBezTo>
                <a:pt x="274710" y="1401148"/>
                <a:pt x="418567" y="1367348"/>
                <a:pt x="596273" y="1367348"/>
              </a:cubicBezTo>
              <a:cubicBezTo>
                <a:pt x="630122" y="1367348"/>
                <a:pt x="663971" y="1367348"/>
                <a:pt x="697820" y="1375798"/>
              </a:cubicBezTo>
              <a:cubicBezTo>
                <a:pt x="638584" y="1325099"/>
                <a:pt x="520114" y="1240599"/>
                <a:pt x="384718" y="1240599"/>
              </a:cubicBezTo>
              <a:close/>
              <a:moveTo>
                <a:pt x="2293209" y="1220266"/>
              </a:moveTo>
              <a:cubicBezTo>
                <a:pt x="2263856" y="1224755"/>
                <a:pt x="2233709" y="1234262"/>
                <a:pt x="2204091" y="1249049"/>
              </a:cubicBezTo>
              <a:cubicBezTo>
                <a:pt x="2085620" y="1308199"/>
                <a:pt x="2026385" y="1434948"/>
                <a:pt x="2077158" y="1527898"/>
              </a:cubicBezTo>
              <a:cubicBezTo>
                <a:pt x="2127931" y="1620847"/>
                <a:pt x="2263326" y="1654647"/>
                <a:pt x="2381797" y="1587047"/>
              </a:cubicBezTo>
              <a:cubicBezTo>
                <a:pt x="2491806" y="1527898"/>
                <a:pt x="2551041" y="1401148"/>
                <a:pt x="2500268" y="1308199"/>
              </a:cubicBezTo>
              <a:cubicBezTo>
                <a:pt x="2462188" y="1238487"/>
                <a:pt x="2381269" y="1206799"/>
                <a:pt x="2293209" y="1220266"/>
              </a:cubicBezTo>
              <a:close/>
              <a:moveTo>
                <a:pt x="1611737" y="944851"/>
              </a:moveTo>
              <a:cubicBezTo>
                <a:pt x="1518653" y="944851"/>
                <a:pt x="1450955" y="1037800"/>
                <a:pt x="1450955" y="1147650"/>
              </a:cubicBezTo>
              <a:cubicBezTo>
                <a:pt x="1450955" y="1265949"/>
                <a:pt x="1518653" y="1358898"/>
                <a:pt x="1611737" y="1358898"/>
              </a:cubicBezTo>
              <a:cubicBezTo>
                <a:pt x="1696359" y="1358898"/>
                <a:pt x="1772519" y="1265949"/>
                <a:pt x="1772519" y="1147650"/>
              </a:cubicBezTo>
              <a:cubicBezTo>
                <a:pt x="1772519" y="1037800"/>
                <a:pt x="1696359" y="944851"/>
                <a:pt x="1611737" y="944851"/>
              </a:cubicBezTo>
              <a:close/>
              <a:moveTo>
                <a:pt x="2530944" y="801201"/>
              </a:moveTo>
              <a:cubicBezTo>
                <a:pt x="2474882" y="796976"/>
                <a:pt x="2402953" y="801201"/>
                <a:pt x="2339486" y="835001"/>
              </a:cubicBezTo>
              <a:cubicBezTo>
                <a:pt x="2254864" y="894151"/>
                <a:pt x="2204091" y="995550"/>
                <a:pt x="2187167" y="1046250"/>
              </a:cubicBezTo>
              <a:cubicBezTo>
                <a:pt x="2212553" y="1029350"/>
                <a:pt x="2229478" y="1012450"/>
                <a:pt x="2254864" y="1004000"/>
              </a:cubicBezTo>
              <a:cubicBezTo>
                <a:pt x="2364873" y="936401"/>
                <a:pt x="2474881" y="911051"/>
                <a:pt x="2474881" y="911051"/>
              </a:cubicBezTo>
              <a:cubicBezTo>
                <a:pt x="2474881" y="911051"/>
                <a:pt x="2390259" y="978650"/>
                <a:pt x="2280251" y="1046250"/>
              </a:cubicBezTo>
              <a:cubicBezTo>
                <a:pt x="2254864" y="1063150"/>
                <a:pt x="2229478" y="1071600"/>
                <a:pt x="2212553" y="1080050"/>
              </a:cubicBezTo>
              <a:cubicBezTo>
                <a:pt x="2263326" y="1096950"/>
                <a:pt x="2373335" y="1105400"/>
                <a:pt x="2466419" y="1054700"/>
              </a:cubicBezTo>
              <a:cubicBezTo>
                <a:pt x="2593352" y="978650"/>
                <a:pt x="2627201" y="818101"/>
                <a:pt x="2627201" y="818101"/>
              </a:cubicBezTo>
              <a:cubicBezTo>
                <a:pt x="2627201" y="818101"/>
                <a:pt x="2587006" y="805426"/>
                <a:pt x="2530944" y="801201"/>
              </a:cubicBezTo>
              <a:close/>
              <a:moveTo>
                <a:pt x="691473" y="801201"/>
              </a:moveTo>
              <a:cubicBezTo>
                <a:pt x="636469" y="805426"/>
                <a:pt x="596273" y="818101"/>
                <a:pt x="596273" y="818101"/>
              </a:cubicBezTo>
              <a:cubicBezTo>
                <a:pt x="596273" y="818101"/>
                <a:pt x="630122" y="978650"/>
                <a:pt x="757055" y="1054700"/>
              </a:cubicBezTo>
              <a:cubicBezTo>
                <a:pt x="841677" y="1105400"/>
                <a:pt x="951686" y="1096950"/>
                <a:pt x="1010921" y="1080050"/>
              </a:cubicBezTo>
              <a:cubicBezTo>
                <a:pt x="985534" y="1071600"/>
                <a:pt x="960148" y="1063150"/>
                <a:pt x="943224" y="1046250"/>
              </a:cubicBezTo>
              <a:cubicBezTo>
                <a:pt x="824753" y="978650"/>
                <a:pt x="748593" y="911051"/>
                <a:pt x="748593" y="911051"/>
              </a:cubicBezTo>
              <a:cubicBezTo>
                <a:pt x="748593" y="911051"/>
                <a:pt x="850139" y="936401"/>
                <a:pt x="968610" y="1004000"/>
              </a:cubicBezTo>
              <a:cubicBezTo>
                <a:pt x="985534" y="1012450"/>
                <a:pt x="1010921" y="1029350"/>
                <a:pt x="1027845" y="1046250"/>
              </a:cubicBezTo>
              <a:cubicBezTo>
                <a:pt x="1010921" y="995550"/>
                <a:pt x="968610" y="894151"/>
                <a:pt x="875526" y="835001"/>
              </a:cubicBezTo>
              <a:cubicBezTo>
                <a:pt x="816291" y="801201"/>
                <a:pt x="746477" y="796976"/>
                <a:pt x="691473" y="801201"/>
              </a:cubicBezTo>
              <a:close/>
              <a:moveTo>
                <a:pt x="2280251" y="792751"/>
              </a:moveTo>
              <a:cubicBezTo>
                <a:pt x="1916376" y="1012450"/>
                <a:pt x="1687897" y="1485648"/>
                <a:pt x="1552502" y="1899696"/>
              </a:cubicBezTo>
              <a:cubicBezTo>
                <a:pt x="1476342" y="1603947"/>
                <a:pt x="1315560" y="1172999"/>
                <a:pt x="1019383" y="1004000"/>
              </a:cubicBezTo>
              <a:cubicBezTo>
                <a:pt x="1290174" y="1257499"/>
                <a:pt x="1256325" y="1637747"/>
                <a:pt x="1256325" y="1637747"/>
              </a:cubicBezTo>
              <a:cubicBezTo>
                <a:pt x="1256325" y="1637747"/>
                <a:pt x="858602" y="1477198"/>
                <a:pt x="494727" y="1612397"/>
              </a:cubicBezTo>
              <a:cubicBezTo>
                <a:pt x="1222476" y="1595497"/>
                <a:pt x="1425569" y="2094045"/>
                <a:pt x="1442493" y="2288394"/>
              </a:cubicBezTo>
              <a:cubicBezTo>
                <a:pt x="1467880" y="2482743"/>
                <a:pt x="1171703" y="3555887"/>
                <a:pt x="1171703" y="3555887"/>
              </a:cubicBezTo>
              <a:lnTo>
                <a:pt x="2043309" y="3555887"/>
              </a:lnTo>
              <a:cubicBezTo>
                <a:pt x="2043309" y="3555887"/>
                <a:pt x="1755595" y="2508092"/>
                <a:pt x="1857141" y="2288394"/>
              </a:cubicBezTo>
              <a:cubicBezTo>
                <a:pt x="1916376" y="2178544"/>
                <a:pt x="2060234" y="2034895"/>
                <a:pt x="2280251" y="1925046"/>
              </a:cubicBezTo>
              <a:cubicBezTo>
                <a:pt x="2297175" y="1941945"/>
                <a:pt x="2322562" y="1958845"/>
                <a:pt x="2339486" y="1967295"/>
              </a:cubicBezTo>
              <a:cubicBezTo>
                <a:pt x="2466419" y="2043345"/>
                <a:pt x="2627201" y="1992645"/>
                <a:pt x="2627201" y="1992645"/>
              </a:cubicBezTo>
              <a:cubicBezTo>
                <a:pt x="2627201" y="1992645"/>
                <a:pt x="2601814" y="1891246"/>
                <a:pt x="2534117" y="1815196"/>
              </a:cubicBezTo>
              <a:cubicBezTo>
                <a:pt x="2703361" y="1764496"/>
                <a:pt x="2889529" y="1730697"/>
                <a:pt x="3101084" y="1739146"/>
              </a:cubicBezTo>
              <a:cubicBezTo>
                <a:pt x="2542579" y="1527898"/>
                <a:pt x="1924839" y="1781396"/>
                <a:pt x="1924839" y="1781396"/>
              </a:cubicBezTo>
              <a:cubicBezTo>
                <a:pt x="1924839" y="1781396"/>
                <a:pt x="1857141" y="1189899"/>
                <a:pt x="2280251" y="792751"/>
              </a:cubicBezTo>
              <a:close/>
              <a:moveTo>
                <a:pt x="1967150" y="792751"/>
              </a:moveTo>
              <a:cubicBezTo>
                <a:pt x="1967150" y="792751"/>
                <a:pt x="1890990" y="809651"/>
                <a:pt x="1857141" y="868801"/>
              </a:cubicBezTo>
              <a:cubicBezTo>
                <a:pt x="1831754" y="902601"/>
                <a:pt x="1840217" y="953300"/>
                <a:pt x="1840217" y="978650"/>
              </a:cubicBezTo>
              <a:cubicBezTo>
                <a:pt x="1848679" y="970200"/>
                <a:pt x="1857141" y="961750"/>
                <a:pt x="1857141" y="944851"/>
              </a:cubicBezTo>
              <a:cubicBezTo>
                <a:pt x="1890990" y="902601"/>
                <a:pt x="1924839" y="860351"/>
                <a:pt x="1924839" y="860351"/>
              </a:cubicBezTo>
              <a:cubicBezTo>
                <a:pt x="1924839" y="860351"/>
                <a:pt x="1907914" y="911051"/>
                <a:pt x="1882528" y="961750"/>
              </a:cubicBezTo>
              <a:cubicBezTo>
                <a:pt x="1874065" y="970200"/>
                <a:pt x="1865603" y="978650"/>
                <a:pt x="1857141" y="987100"/>
              </a:cubicBezTo>
              <a:cubicBezTo>
                <a:pt x="1882528" y="978650"/>
                <a:pt x="1933301" y="961750"/>
                <a:pt x="1950225" y="919501"/>
              </a:cubicBezTo>
              <a:cubicBezTo>
                <a:pt x="1984074" y="868801"/>
                <a:pt x="1967150" y="792751"/>
                <a:pt x="1967150" y="792751"/>
              </a:cubicBezTo>
              <a:close/>
              <a:moveTo>
                <a:pt x="1256325" y="792751"/>
              </a:moveTo>
              <a:cubicBezTo>
                <a:pt x="1256325" y="792751"/>
                <a:pt x="1239400" y="868801"/>
                <a:pt x="1264787" y="919501"/>
              </a:cubicBezTo>
              <a:cubicBezTo>
                <a:pt x="1290174" y="961750"/>
                <a:pt x="1332485" y="978650"/>
                <a:pt x="1357871" y="987100"/>
              </a:cubicBezTo>
              <a:cubicBezTo>
                <a:pt x="1349409" y="978650"/>
                <a:pt x="1349409" y="970200"/>
                <a:pt x="1340947" y="961750"/>
              </a:cubicBezTo>
              <a:cubicBezTo>
                <a:pt x="1315560" y="911051"/>
                <a:pt x="1298636" y="860351"/>
                <a:pt x="1298636" y="860351"/>
              </a:cubicBezTo>
              <a:cubicBezTo>
                <a:pt x="1298636" y="860351"/>
                <a:pt x="1332485" y="902601"/>
                <a:pt x="1357871" y="944851"/>
              </a:cubicBezTo>
              <a:cubicBezTo>
                <a:pt x="1366333" y="961750"/>
                <a:pt x="1374796" y="970200"/>
                <a:pt x="1374796" y="978650"/>
              </a:cubicBezTo>
              <a:cubicBezTo>
                <a:pt x="1383258" y="953300"/>
                <a:pt x="1383258" y="902601"/>
                <a:pt x="1366333" y="868801"/>
              </a:cubicBezTo>
              <a:cubicBezTo>
                <a:pt x="1332485" y="809651"/>
                <a:pt x="1256325" y="792751"/>
                <a:pt x="1256325" y="792751"/>
              </a:cubicBezTo>
              <a:close/>
              <a:moveTo>
                <a:pt x="1611737" y="226604"/>
              </a:moveTo>
              <a:cubicBezTo>
                <a:pt x="1611737" y="226604"/>
                <a:pt x="1484804" y="344904"/>
                <a:pt x="1484804" y="488553"/>
              </a:cubicBezTo>
              <a:cubicBezTo>
                <a:pt x="1484804" y="589952"/>
                <a:pt x="1552502" y="682902"/>
                <a:pt x="1586351" y="725152"/>
              </a:cubicBezTo>
              <a:cubicBezTo>
                <a:pt x="1586351" y="699802"/>
                <a:pt x="1586351" y="674452"/>
                <a:pt x="1586351" y="649102"/>
              </a:cubicBezTo>
              <a:cubicBezTo>
                <a:pt x="1586351" y="513903"/>
                <a:pt x="1611737" y="412503"/>
                <a:pt x="1611737" y="412503"/>
              </a:cubicBezTo>
              <a:cubicBezTo>
                <a:pt x="1611737" y="412503"/>
                <a:pt x="1637124" y="513903"/>
                <a:pt x="1637124" y="649102"/>
              </a:cubicBezTo>
              <a:cubicBezTo>
                <a:pt x="1637124" y="674452"/>
                <a:pt x="1637124" y="699802"/>
                <a:pt x="1637124" y="725152"/>
              </a:cubicBezTo>
              <a:cubicBezTo>
                <a:pt x="1670973" y="682902"/>
                <a:pt x="1730208" y="589952"/>
                <a:pt x="1730208" y="488553"/>
              </a:cubicBezTo>
              <a:cubicBezTo>
                <a:pt x="1730208" y="344904"/>
                <a:pt x="1611737" y="226604"/>
                <a:pt x="1611737" y="226604"/>
              </a:cubicBezTo>
              <a:close/>
              <a:moveTo>
                <a:pt x="2398722" y="40705"/>
              </a:moveTo>
              <a:cubicBezTo>
                <a:pt x="2398722" y="40705"/>
                <a:pt x="2178704" y="91405"/>
                <a:pt x="2077158" y="260404"/>
              </a:cubicBezTo>
              <a:cubicBezTo>
                <a:pt x="2009461" y="378703"/>
                <a:pt x="2026385" y="530803"/>
                <a:pt x="2043309" y="598402"/>
              </a:cubicBezTo>
              <a:cubicBezTo>
                <a:pt x="2051772" y="573052"/>
                <a:pt x="2068696" y="539253"/>
                <a:pt x="2085620" y="505453"/>
              </a:cubicBezTo>
              <a:cubicBezTo>
                <a:pt x="2178704" y="353354"/>
                <a:pt x="2280251" y="251954"/>
                <a:pt x="2280251" y="251954"/>
              </a:cubicBezTo>
              <a:cubicBezTo>
                <a:pt x="2280251" y="251954"/>
                <a:pt x="2237940" y="387153"/>
                <a:pt x="2153318" y="539253"/>
              </a:cubicBezTo>
              <a:cubicBezTo>
                <a:pt x="2127931" y="573052"/>
                <a:pt x="2111007" y="598402"/>
                <a:pt x="2094083" y="632202"/>
              </a:cubicBezTo>
              <a:cubicBezTo>
                <a:pt x="2161780" y="606852"/>
                <a:pt x="2297175" y="547703"/>
                <a:pt x="2364873" y="420953"/>
              </a:cubicBezTo>
              <a:cubicBezTo>
                <a:pt x="2466419" y="260404"/>
                <a:pt x="2398722" y="40705"/>
                <a:pt x="2398722" y="40705"/>
              </a:cubicBezTo>
              <a:close/>
              <a:moveTo>
                <a:pt x="824753" y="40705"/>
              </a:moveTo>
              <a:cubicBezTo>
                <a:pt x="824753" y="40705"/>
                <a:pt x="757055" y="260404"/>
                <a:pt x="850139" y="420953"/>
              </a:cubicBezTo>
              <a:cubicBezTo>
                <a:pt x="926299" y="547703"/>
                <a:pt x="1061694" y="606852"/>
                <a:pt x="1129392" y="632202"/>
              </a:cubicBezTo>
              <a:cubicBezTo>
                <a:pt x="1112467" y="598402"/>
                <a:pt x="1087081" y="573052"/>
                <a:pt x="1070156" y="539253"/>
              </a:cubicBezTo>
              <a:cubicBezTo>
                <a:pt x="985534" y="387153"/>
                <a:pt x="943224" y="251954"/>
                <a:pt x="943224" y="251954"/>
              </a:cubicBezTo>
              <a:cubicBezTo>
                <a:pt x="943224" y="251954"/>
                <a:pt x="1044770" y="353354"/>
                <a:pt x="1129392" y="505453"/>
              </a:cubicBezTo>
              <a:cubicBezTo>
                <a:pt x="1146316" y="539253"/>
                <a:pt x="1163241" y="573052"/>
                <a:pt x="1180165" y="598402"/>
              </a:cubicBezTo>
              <a:cubicBezTo>
                <a:pt x="1197089" y="530803"/>
                <a:pt x="1214014" y="378703"/>
                <a:pt x="1137854" y="260404"/>
              </a:cubicBezTo>
              <a:cubicBezTo>
                <a:pt x="1044770" y="91405"/>
                <a:pt x="824753" y="40705"/>
                <a:pt x="824753" y="40705"/>
              </a:cubicBezTo>
              <a:close/>
              <a:moveTo>
                <a:pt x="0" y="0"/>
              </a:moveTo>
              <a:lnTo>
                <a:pt x="3223475" y="0"/>
              </a:lnTo>
              <a:lnTo>
                <a:pt x="3223475" y="3596593"/>
              </a:lnTo>
              <a:lnTo>
                <a:pt x="0" y="3596593"/>
              </a:lnTo>
              <a:close/>
            </a:path>
          </a:pathLst>
        </a:cu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txBody>
        <a:bodyPr xmlns:a="http://schemas.openxmlformats.org/drawingml/2006/main" wrap="square">
          <a:noAutofit/>
        </a:bodyPr>
        <a:lstStyle xmlns:a="http://schemas.openxmlformats.org/drawingml/2006/main"/>
        <a:p xmlns:a="http://schemas.openxmlformats.org/drawingml/2006/main">
          <a:endParaRPr lang="zh-CN" altLang="en-US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0.0226</cdr:x>
      <cdr:y>0.02246</cdr:y>
    </cdr:from>
    <cdr:to>
      <cdr:x>0.9774</cdr:x>
      <cdr:y>0.97754</cdr:y>
    </cdr:to>
    <cdr:sp macro="" textlink="">
      <cdr:nvSpPr>
        <cdr:cNvPr id="5" name="任意多边形: 形状 4">
          <a:extLst xmlns:a="http://schemas.openxmlformats.org/drawingml/2006/main">
            <a:ext uri="{FF2B5EF4-FFF2-40B4-BE49-F238E27FC236}">
              <a16:creationId xmlns:a16="http://schemas.microsoft.com/office/drawing/2014/main" id="{EAB89392-AB49-43CA-A4D3-6F74C54786F6}"/>
            </a:ext>
          </a:extLst>
        </cdr:cNvPr>
        <cdr:cNvSpPr>
          <a:spLocks xmlns:a="http://schemas.openxmlformats.org/drawingml/2006/main" noChangeAspect="1"/>
        </cdr:cNvSpPr>
      </cdr:nvSpPr>
      <cdr:spPr bwMode="auto">
        <a:xfrm xmlns:a="http://schemas.openxmlformats.org/drawingml/2006/main">
          <a:off x="95486" y="105838"/>
          <a:ext cx="4033160" cy="4500000"/>
        </a:xfrm>
        <a:custGeom xmlns:a="http://schemas.openxmlformats.org/drawingml/2006/main">
          <a:avLst/>
          <a:gdLst>
            <a:gd name="connsiteX0" fmla="*/ 2094083 w 3223475"/>
            <a:gd name="connsiteY0" fmla="*/ 2178544 h 3596593"/>
            <a:gd name="connsiteX1" fmla="*/ 2153318 w 3223475"/>
            <a:gd name="connsiteY1" fmla="*/ 2263044 h 3596593"/>
            <a:gd name="connsiteX2" fmla="*/ 2280251 w 3223475"/>
            <a:gd name="connsiteY2" fmla="*/ 2558792 h 3596593"/>
            <a:gd name="connsiteX3" fmla="*/ 2085620 w 3223475"/>
            <a:gd name="connsiteY3" fmla="*/ 2296844 h 3596593"/>
            <a:gd name="connsiteX4" fmla="*/ 2043309 w 3223475"/>
            <a:gd name="connsiteY4" fmla="*/ 2212344 h 3596593"/>
            <a:gd name="connsiteX5" fmla="*/ 2077158 w 3223475"/>
            <a:gd name="connsiteY5" fmla="*/ 2550342 h 3596593"/>
            <a:gd name="connsiteX6" fmla="*/ 2398722 w 3223475"/>
            <a:gd name="connsiteY6" fmla="*/ 2770041 h 3596593"/>
            <a:gd name="connsiteX7" fmla="*/ 2364873 w 3223475"/>
            <a:gd name="connsiteY7" fmla="*/ 2381343 h 3596593"/>
            <a:gd name="connsiteX8" fmla="*/ 2094083 w 3223475"/>
            <a:gd name="connsiteY8" fmla="*/ 2178544 h 3596593"/>
            <a:gd name="connsiteX9" fmla="*/ 1129392 w 3223475"/>
            <a:gd name="connsiteY9" fmla="*/ 2178544 h 3596593"/>
            <a:gd name="connsiteX10" fmla="*/ 850139 w 3223475"/>
            <a:gd name="connsiteY10" fmla="*/ 2381343 h 3596593"/>
            <a:gd name="connsiteX11" fmla="*/ 824753 w 3223475"/>
            <a:gd name="connsiteY11" fmla="*/ 2761591 h 3596593"/>
            <a:gd name="connsiteX12" fmla="*/ 1137854 w 3223475"/>
            <a:gd name="connsiteY12" fmla="*/ 2550342 h 3596593"/>
            <a:gd name="connsiteX13" fmla="*/ 1180165 w 3223475"/>
            <a:gd name="connsiteY13" fmla="*/ 2212344 h 3596593"/>
            <a:gd name="connsiteX14" fmla="*/ 1129392 w 3223475"/>
            <a:gd name="connsiteY14" fmla="*/ 2296844 h 3596593"/>
            <a:gd name="connsiteX15" fmla="*/ 943224 w 3223475"/>
            <a:gd name="connsiteY15" fmla="*/ 2558792 h 3596593"/>
            <a:gd name="connsiteX16" fmla="*/ 1070156 w 3223475"/>
            <a:gd name="connsiteY16" fmla="*/ 2263044 h 3596593"/>
            <a:gd name="connsiteX17" fmla="*/ 1129392 w 3223475"/>
            <a:gd name="connsiteY17" fmla="*/ 2178544 h 3596593"/>
            <a:gd name="connsiteX18" fmla="*/ 2424108 w 3223475"/>
            <a:gd name="connsiteY18" fmla="*/ 1857446 h 3596593"/>
            <a:gd name="connsiteX19" fmla="*/ 2474881 w 3223475"/>
            <a:gd name="connsiteY19" fmla="*/ 1899696 h 3596593"/>
            <a:gd name="connsiteX20" fmla="*/ 2390259 w 3223475"/>
            <a:gd name="connsiteY20" fmla="*/ 1874346 h 3596593"/>
            <a:gd name="connsiteX21" fmla="*/ 2424108 w 3223475"/>
            <a:gd name="connsiteY21" fmla="*/ 1857446 h 3596593"/>
            <a:gd name="connsiteX22" fmla="*/ 958165 w 3223475"/>
            <a:gd name="connsiteY22" fmla="*/ 1716833 h 3596593"/>
            <a:gd name="connsiteX23" fmla="*/ 757055 w 3223475"/>
            <a:gd name="connsiteY23" fmla="*/ 1756046 h 3596593"/>
            <a:gd name="connsiteX24" fmla="*/ 596273 w 3223475"/>
            <a:gd name="connsiteY24" fmla="*/ 1992645 h 3596593"/>
            <a:gd name="connsiteX25" fmla="*/ 875526 w 3223475"/>
            <a:gd name="connsiteY25" fmla="*/ 1967295 h 3596593"/>
            <a:gd name="connsiteX26" fmla="*/ 1027845 w 3223475"/>
            <a:gd name="connsiteY26" fmla="*/ 1764496 h 3596593"/>
            <a:gd name="connsiteX27" fmla="*/ 968610 w 3223475"/>
            <a:gd name="connsiteY27" fmla="*/ 1806746 h 3596593"/>
            <a:gd name="connsiteX28" fmla="*/ 748593 w 3223475"/>
            <a:gd name="connsiteY28" fmla="*/ 1899696 h 3596593"/>
            <a:gd name="connsiteX29" fmla="*/ 943224 w 3223475"/>
            <a:gd name="connsiteY29" fmla="*/ 1756046 h 3596593"/>
            <a:gd name="connsiteX30" fmla="*/ 1010921 w 3223475"/>
            <a:gd name="connsiteY30" fmla="*/ 1722247 h 3596593"/>
            <a:gd name="connsiteX31" fmla="*/ 958165 w 3223475"/>
            <a:gd name="connsiteY31" fmla="*/ 1716833 h 3596593"/>
            <a:gd name="connsiteX32" fmla="*/ 956975 w 3223475"/>
            <a:gd name="connsiteY32" fmla="*/ 1278624 h 3596593"/>
            <a:gd name="connsiteX33" fmla="*/ 875526 w 3223475"/>
            <a:gd name="connsiteY33" fmla="*/ 1333549 h 3596593"/>
            <a:gd name="connsiteX34" fmla="*/ 960148 w 3223475"/>
            <a:gd name="connsiteY34" fmla="*/ 1519448 h 3596593"/>
            <a:gd name="connsiteX35" fmla="*/ 1154778 w 3223475"/>
            <a:gd name="connsiteY35" fmla="*/ 1477198 h 3596593"/>
            <a:gd name="connsiteX36" fmla="*/ 1070156 w 3223475"/>
            <a:gd name="connsiteY36" fmla="*/ 1299749 h 3596593"/>
            <a:gd name="connsiteX37" fmla="*/ 956975 w 3223475"/>
            <a:gd name="connsiteY37" fmla="*/ 1278624 h 3596593"/>
            <a:gd name="connsiteX38" fmla="*/ 2838756 w 3223475"/>
            <a:gd name="connsiteY38" fmla="*/ 1240599 h 3596593"/>
            <a:gd name="connsiteX39" fmla="*/ 2525655 w 3223475"/>
            <a:gd name="connsiteY39" fmla="*/ 1375798 h 3596593"/>
            <a:gd name="connsiteX40" fmla="*/ 2627201 w 3223475"/>
            <a:gd name="connsiteY40" fmla="*/ 1367348 h 3596593"/>
            <a:gd name="connsiteX41" fmla="*/ 2940302 w 3223475"/>
            <a:gd name="connsiteY41" fmla="*/ 1401148 h 3596593"/>
            <a:gd name="connsiteX42" fmla="*/ 2627201 w 3223475"/>
            <a:gd name="connsiteY42" fmla="*/ 1434948 h 3596593"/>
            <a:gd name="connsiteX43" fmla="*/ 2525655 w 3223475"/>
            <a:gd name="connsiteY43" fmla="*/ 1434948 h 3596593"/>
            <a:gd name="connsiteX44" fmla="*/ 2838756 w 3223475"/>
            <a:gd name="connsiteY44" fmla="*/ 1570147 h 3596593"/>
            <a:gd name="connsiteX45" fmla="*/ 3185706 w 3223475"/>
            <a:gd name="connsiteY45" fmla="*/ 1401148 h 3596593"/>
            <a:gd name="connsiteX46" fmla="*/ 2838756 w 3223475"/>
            <a:gd name="connsiteY46" fmla="*/ 1240599 h 3596593"/>
            <a:gd name="connsiteX47" fmla="*/ 384718 w 3223475"/>
            <a:gd name="connsiteY47" fmla="*/ 1240599 h 3596593"/>
            <a:gd name="connsiteX48" fmla="*/ 37768 w 3223475"/>
            <a:gd name="connsiteY48" fmla="*/ 1401148 h 3596593"/>
            <a:gd name="connsiteX49" fmla="*/ 384718 w 3223475"/>
            <a:gd name="connsiteY49" fmla="*/ 1570147 h 3596593"/>
            <a:gd name="connsiteX50" fmla="*/ 697820 w 3223475"/>
            <a:gd name="connsiteY50" fmla="*/ 1434948 h 3596593"/>
            <a:gd name="connsiteX51" fmla="*/ 596273 w 3223475"/>
            <a:gd name="connsiteY51" fmla="*/ 1434948 h 3596593"/>
            <a:gd name="connsiteX52" fmla="*/ 274710 w 3223475"/>
            <a:gd name="connsiteY52" fmla="*/ 1401148 h 3596593"/>
            <a:gd name="connsiteX53" fmla="*/ 596273 w 3223475"/>
            <a:gd name="connsiteY53" fmla="*/ 1367348 h 3596593"/>
            <a:gd name="connsiteX54" fmla="*/ 697820 w 3223475"/>
            <a:gd name="connsiteY54" fmla="*/ 1375798 h 3596593"/>
            <a:gd name="connsiteX55" fmla="*/ 384718 w 3223475"/>
            <a:gd name="connsiteY55" fmla="*/ 1240599 h 3596593"/>
            <a:gd name="connsiteX56" fmla="*/ 2293209 w 3223475"/>
            <a:gd name="connsiteY56" fmla="*/ 1220266 h 3596593"/>
            <a:gd name="connsiteX57" fmla="*/ 2204091 w 3223475"/>
            <a:gd name="connsiteY57" fmla="*/ 1249049 h 3596593"/>
            <a:gd name="connsiteX58" fmla="*/ 2077158 w 3223475"/>
            <a:gd name="connsiteY58" fmla="*/ 1527898 h 3596593"/>
            <a:gd name="connsiteX59" fmla="*/ 2381797 w 3223475"/>
            <a:gd name="connsiteY59" fmla="*/ 1587047 h 3596593"/>
            <a:gd name="connsiteX60" fmla="*/ 2500268 w 3223475"/>
            <a:gd name="connsiteY60" fmla="*/ 1308199 h 3596593"/>
            <a:gd name="connsiteX61" fmla="*/ 2293209 w 3223475"/>
            <a:gd name="connsiteY61" fmla="*/ 1220266 h 3596593"/>
            <a:gd name="connsiteX62" fmla="*/ 1611737 w 3223475"/>
            <a:gd name="connsiteY62" fmla="*/ 944851 h 3596593"/>
            <a:gd name="connsiteX63" fmla="*/ 1450955 w 3223475"/>
            <a:gd name="connsiteY63" fmla="*/ 1147650 h 3596593"/>
            <a:gd name="connsiteX64" fmla="*/ 1611737 w 3223475"/>
            <a:gd name="connsiteY64" fmla="*/ 1358898 h 3596593"/>
            <a:gd name="connsiteX65" fmla="*/ 1772519 w 3223475"/>
            <a:gd name="connsiteY65" fmla="*/ 1147650 h 3596593"/>
            <a:gd name="connsiteX66" fmla="*/ 1611737 w 3223475"/>
            <a:gd name="connsiteY66" fmla="*/ 944851 h 3596593"/>
            <a:gd name="connsiteX67" fmla="*/ 2530944 w 3223475"/>
            <a:gd name="connsiteY67" fmla="*/ 801201 h 3596593"/>
            <a:gd name="connsiteX68" fmla="*/ 2339486 w 3223475"/>
            <a:gd name="connsiteY68" fmla="*/ 835001 h 3596593"/>
            <a:gd name="connsiteX69" fmla="*/ 2187167 w 3223475"/>
            <a:gd name="connsiteY69" fmla="*/ 1046250 h 3596593"/>
            <a:gd name="connsiteX70" fmla="*/ 2254864 w 3223475"/>
            <a:gd name="connsiteY70" fmla="*/ 1004000 h 3596593"/>
            <a:gd name="connsiteX71" fmla="*/ 2474881 w 3223475"/>
            <a:gd name="connsiteY71" fmla="*/ 911051 h 3596593"/>
            <a:gd name="connsiteX72" fmla="*/ 2280251 w 3223475"/>
            <a:gd name="connsiteY72" fmla="*/ 1046250 h 3596593"/>
            <a:gd name="connsiteX73" fmla="*/ 2212553 w 3223475"/>
            <a:gd name="connsiteY73" fmla="*/ 1080050 h 3596593"/>
            <a:gd name="connsiteX74" fmla="*/ 2466419 w 3223475"/>
            <a:gd name="connsiteY74" fmla="*/ 1054700 h 3596593"/>
            <a:gd name="connsiteX75" fmla="*/ 2627201 w 3223475"/>
            <a:gd name="connsiteY75" fmla="*/ 818101 h 3596593"/>
            <a:gd name="connsiteX76" fmla="*/ 2530944 w 3223475"/>
            <a:gd name="connsiteY76" fmla="*/ 801201 h 3596593"/>
            <a:gd name="connsiteX77" fmla="*/ 691473 w 3223475"/>
            <a:gd name="connsiteY77" fmla="*/ 801201 h 3596593"/>
            <a:gd name="connsiteX78" fmla="*/ 596273 w 3223475"/>
            <a:gd name="connsiteY78" fmla="*/ 818101 h 3596593"/>
            <a:gd name="connsiteX79" fmla="*/ 757055 w 3223475"/>
            <a:gd name="connsiteY79" fmla="*/ 1054700 h 3596593"/>
            <a:gd name="connsiteX80" fmla="*/ 1010921 w 3223475"/>
            <a:gd name="connsiteY80" fmla="*/ 1080050 h 3596593"/>
            <a:gd name="connsiteX81" fmla="*/ 943224 w 3223475"/>
            <a:gd name="connsiteY81" fmla="*/ 1046250 h 3596593"/>
            <a:gd name="connsiteX82" fmla="*/ 748593 w 3223475"/>
            <a:gd name="connsiteY82" fmla="*/ 911051 h 3596593"/>
            <a:gd name="connsiteX83" fmla="*/ 968610 w 3223475"/>
            <a:gd name="connsiteY83" fmla="*/ 1004000 h 3596593"/>
            <a:gd name="connsiteX84" fmla="*/ 1027845 w 3223475"/>
            <a:gd name="connsiteY84" fmla="*/ 1046250 h 3596593"/>
            <a:gd name="connsiteX85" fmla="*/ 875526 w 3223475"/>
            <a:gd name="connsiteY85" fmla="*/ 835001 h 3596593"/>
            <a:gd name="connsiteX86" fmla="*/ 691473 w 3223475"/>
            <a:gd name="connsiteY86" fmla="*/ 801201 h 3596593"/>
            <a:gd name="connsiteX87" fmla="*/ 2280251 w 3223475"/>
            <a:gd name="connsiteY87" fmla="*/ 792751 h 3596593"/>
            <a:gd name="connsiteX88" fmla="*/ 1552502 w 3223475"/>
            <a:gd name="connsiteY88" fmla="*/ 1899696 h 3596593"/>
            <a:gd name="connsiteX89" fmla="*/ 1019383 w 3223475"/>
            <a:gd name="connsiteY89" fmla="*/ 1004000 h 3596593"/>
            <a:gd name="connsiteX90" fmla="*/ 1256325 w 3223475"/>
            <a:gd name="connsiteY90" fmla="*/ 1637747 h 3596593"/>
            <a:gd name="connsiteX91" fmla="*/ 494727 w 3223475"/>
            <a:gd name="connsiteY91" fmla="*/ 1612397 h 3596593"/>
            <a:gd name="connsiteX92" fmla="*/ 1442493 w 3223475"/>
            <a:gd name="connsiteY92" fmla="*/ 2288394 h 3596593"/>
            <a:gd name="connsiteX93" fmla="*/ 1171703 w 3223475"/>
            <a:gd name="connsiteY93" fmla="*/ 3555887 h 3596593"/>
            <a:gd name="connsiteX94" fmla="*/ 2043309 w 3223475"/>
            <a:gd name="connsiteY94" fmla="*/ 3555887 h 3596593"/>
            <a:gd name="connsiteX95" fmla="*/ 1857141 w 3223475"/>
            <a:gd name="connsiteY95" fmla="*/ 2288394 h 3596593"/>
            <a:gd name="connsiteX96" fmla="*/ 2280251 w 3223475"/>
            <a:gd name="connsiteY96" fmla="*/ 1925046 h 3596593"/>
            <a:gd name="connsiteX97" fmla="*/ 2339486 w 3223475"/>
            <a:gd name="connsiteY97" fmla="*/ 1967295 h 3596593"/>
            <a:gd name="connsiteX98" fmla="*/ 2627201 w 3223475"/>
            <a:gd name="connsiteY98" fmla="*/ 1992645 h 3596593"/>
            <a:gd name="connsiteX99" fmla="*/ 2534117 w 3223475"/>
            <a:gd name="connsiteY99" fmla="*/ 1815196 h 3596593"/>
            <a:gd name="connsiteX100" fmla="*/ 3101084 w 3223475"/>
            <a:gd name="connsiteY100" fmla="*/ 1739146 h 3596593"/>
            <a:gd name="connsiteX101" fmla="*/ 1924839 w 3223475"/>
            <a:gd name="connsiteY101" fmla="*/ 1781396 h 3596593"/>
            <a:gd name="connsiteX102" fmla="*/ 2280251 w 3223475"/>
            <a:gd name="connsiteY102" fmla="*/ 792751 h 3596593"/>
            <a:gd name="connsiteX103" fmla="*/ 1967150 w 3223475"/>
            <a:gd name="connsiteY103" fmla="*/ 792751 h 3596593"/>
            <a:gd name="connsiteX104" fmla="*/ 1857141 w 3223475"/>
            <a:gd name="connsiteY104" fmla="*/ 868801 h 3596593"/>
            <a:gd name="connsiteX105" fmla="*/ 1840217 w 3223475"/>
            <a:gd name="connsiteY105" fmla="*/ 978650 h 3596593"/>
            <a:gd name="connsiteX106" fmla="*/ 1857141 w 3223475"/>
            <a:gd name="connsiteY106" fmla="*/ 944851 h 3596593"/>
            <a:gd name="connsiteX107" fmla="*/ 1924839 w 3223475"/>
            <a:gd name="connsiteY107" fmla="*/ 860351 h 3596593"/>
            <a:gd name="connsiteX108" fmla="*/ 1882528 w 3223475"/>
            <a:gd name="connsiteY108" fmla="*/ 961750 h 3596593"/>
            <a:gd name="connsiteX109" fmla="*/ 1857141 w 3223475"/>
            <a:gd name="connsiteY109" fmla="*/ 987100 h 3596593"/>
            <a:gd name="connsiteX110" fmla="*/ 1950225 w 3223475"/>
            <a:gd name="connsiteY110" fmla="*/ 919501 h 3596593"/>
            <a:gd name="connsiteX111" fmla="*/ 1967150 w 3223475"/>
            <a:gd name="connsiteY111" fmla="*/ 792751 h 3596593"/>
            <a:gd name="connsiteX112" fmla="*/ 1256325 w 3223475"/>
            <a:gd name="connsiteY112" fmla="*/ 792751 h 3596593"/>
            <a:gd name="connsiteX113" fmla="*/ 1264787 w 3223475"/>
            <a:gd name="connsiteY113" fmla="*/ 919501 h 3596593"/>
            <a:gd name="connsiteX114" fmla="*/ 1357871 w 3223475"/>
            <a:gd name="connsiteY114" fmla="*/ 987100 h 3596593"/>
            <a:gd name="connsiteX115" fmla="*/ 1340947 w 3223475"/>
            <a:gd name="connsiteY115" fmla="*/ 961750 h 3596593"/>
            <a:gd name="connsiteX116" fmla="*/ 1298636 w 3223475"/>
            <a:gd name="connsiteY116" fmla="*/ 860351 h 3596593"/>
            <a:gd name="connsiteX117" fmla="*/ 1357871 w 3223475"/>
            <a:gd name="connsiteY117" fmla="*/ 944851 h 3596593"/>
            <a:gd name="connsiteX118" fmla="*/ 1374796 w 3223475"/>
            <a:gd name="connsiteY118" fmla="*/ 978650 h 3596593"/>
            <a:gd name="connsiteX119" fmla="*/ 1366333 w 3223475"/>
            <a:gd name="connsiteY119" fmla="*/ 868801 h 3596593"/>
            <a:gd name="connsiteX120" fmla="*/ 1256325 w 3223475"/>
            <a:gd name="connsiteY120" fmla="*/ 792751 h 3596593"/>
            <a:gd name="connsiteX121" fmla="*/ 1611737 w 3223475"/>
            <a:gd name="connsiteY121" fmla="*/ 226604 h 3596593"/>
            <a:gd name="connsiteX122" fmla="*/ 1484804 w 3223475"/>
            <a:gd name="connsiteY122" fmla="*/ 488553 h 3596593"/>
            <a:gd name="connsiteX123" fmla="*/ 1586351 w 3223475"/>
            <a:gd name="connsiteY123" fmla="*/ 725152 h 3596593"/>
            <a:gd name="connsiteX124" fmla="*/ 1586351 w 3223475"/>
            <a:gd name="connsiteY124" fmla="*/ 649102 h 3596593"/>
            <a:gd name="connsiteX125" fmla="*/ 1611737 w 3223475"/>
            <a:gd name="connsiteY125" fmla="*/ 412503 h 3596593"/>
            <a:gd name="connsiteX126" fmla="*/ 1637124 w 3223475"/>
            <a:gd name="connsiteY126" fmla="*/ 649102 h 3596593"/>
            <a:gd name="connsiteX127" fmla="*/ 1637124 w 3223475"/>
            <a:gd name="connsiteY127" fmla="*/ 725152 h 3596593"/>
            <a:gd name="connsiteX128" fmla="*/ 1730208 w 3223475"/>
            <a:gd name="connsiteY128" fmla="*/ 488553 h 3596593"/>
            <a:gd name="connsiteX129" fmla="*/ 1611737 w 3223475"/>
            <a:gd name="connsiteY129" fmla="*/ 226604 h 3596593"/>
            <a:gd name="connsiteX130" fmla="*/ 2398722 w 3223475"/>
            <a:gd name="connsiteY130" fmla="*/ 40705 h 3596593"/>
            <a:gd name="connsiteX131" fmla="*/ 2077158 w 3223475"/>
            <a:gd name="connsiteY131" fmla="*/ 260404 h 3596593"/>
            <a:gd name="connsiteX132" fmla="*/ 2043309 w 3223475"/>
            <a:gd name="connsiteY132" fmla="*/ 598402 h 3596593"/>
            <a:gd name="connsiteX133" fmla="*/ 2085620 w 3223475"/>
            <a:gd name="connsiteY133" fmla="*/ 505453 h 3596593"/>
            <a:gd name="connsiteX134" fmla="*/ 2280251 w 3223475"/>
            <a:gd name="connsiteY134" fmla="*/ 251954 h 3596593"/>
            <a:gd name="connsiteX135" fmla="*/ 2153318 w 3223475"/>
            <a:gd name="connsiteY135" fmla="*/ 539253 h 3596593"/>
            <a:gd name="connsiteX136" fmla="*/ 2094083 w 3223475"/>
            <a:gd name="connsiteY136" fmla="*/ 632202 h 3596593"/>
            <a:gd name="connsiteX137" fmla="*/ 2364873 w 3223475"/>
            <a:gd name="connsiteY137" fmla="*/ 420953 h 3596593"/>
            <a:gd name="connsiteX138" fmla="*/ 2398722 w 3223475"/>
            <a:gd name="connsiteY138" fmla="*/ 40705 h 3596593"/>
            <a:gd name="connsiteX139" fmla="*/ 824753 w 3223475"/>
            <a:gd name="connsiteY139" fmla="*/ 40705 h 3596593"/>
            <a:gd name="connsiteX140" fmla="*/ 850139 w 3223475"/>
            <a:gd name="connsiteY140" fmla="*/ 420953 h 3596593"/>
            <a:gd name="connsiteX141" fmla="*/ 1129392 w 3223475"/>
            <a:gd name="connsiteY141" fmla="*/ 632202 h 3596593"/>
            <a:gd name="connsiteX142" fmla="*/ 1070156 w 3223475"/>
            <a:gd name="connsiteY142" fmla="*/ 539253 h 3596593"/>
            <a:gd name="connsiteX143" fmla="*/ 943224 w 3223475"/>
            <a:gd name="connsiteY143" fmla="*/ 251954 h 3596593"/>
            <a:gd name="connsiteX144" fmla="*/ 1129392 w 3223475"/>
            <a:gd name="connsiteY144" fmla="*/ 505453 h 3596593"/>
            <a:gd name="connsiteX145" fmla="*/ 1180165 w 3223475"/>
            <a:gd name="connsiteY145" fmla="*/ 598402 h 3596593"/>
            <a:gd name="connsiteX146" fmla="*/ 1137854 w 3223475"/>
            <a:gd name="connsiteY146" fmla="*/ 260404 h 3596593"/>
            <a:gd name="connsiteX147" fmla="*/ 824753 w 3223475"/>
            <a:gd name="connsiteY147" fmla="*/ 40705 h 3596593"/>
            <a:gd name="connsiteX148" fmla="*/ 0 w 3223475"/>
            <a:gd name="connsiteY148" fmla="*/ 0 h 3596593"/>
            <a:gd name="connsiteX149" fmla="*/ 3223475 w 3223475"/>
            <a:gd name="connsiteY149" fmla="*/ 0 h 3596593"/>
            <a:gd name="connsiteX150" fmla="*/ 3223475 w 3223475"/>
            <a:gd name="connsiteY150" fmla="*/ 3596593 h 3596593"/>
            <a:gd name="connsiteX151" fmla="*/ 0 w 3223475"/>
            <a:gd name="connsiteY151" fmla="*/ 3596593 h 3596593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  <a:cxn ang="0">
              <a:pos x="connsiteX65" y="connsiteY65"/>
            </a:cxn>
            <a:cxn ang="0">
              <a:pos x="connsiteX66" y="connsiteY66"/>
            </a:cxn>
            <a:cxn ang="0">
              <a:pos x="connsiteX67" y="connsiteY67"/>
            </a:cxn>
            <a:cxn ang="0">
              <a:pos x="connsiteX68" y="connsiteY68"/>
            </a:cxn>
            <a:cxn ang="0">
              <a:pos x="connsiteX69" y="connsiteY69"/>
            </a:cxn>
            <a:cxn ang="0">
              <a:pos x="connsiteX70" y="connsiteY70"/>
            </a:cxn>
            <a:cxn ang="0">
              <a:pos x="connsiteX71" y="connsiteY71"/>
            </a:cxn>
            <a:cxn ang="0">
              <a:pos x="connsiteX72" y="connsiteY72"/>
            </a:cxn>
            <a:cxn ang="0">
              <a:pos x="connsiteX73" y="connsiteY73"/>
            </a:cxn>
            <a:cxn ang="0">
              <a:pos x="connsiteX74" y="connsiteY74"/>
            </a:cxn>
            <a:cxn ang="0">
              <a:pos x="connsiteX75" y="connsiteY75"/>
            </a:cxn>
            <a:cxn ang="0">
              <a:pos x="connsiteX76" y="connsiteY76"/>
            </a:cxn>
            <a:cxn ang="0">
              <a:pos x="connsiteX77" y="connsiteY77"/>
            </a:cxn>
            <a:cxn ang="0">
              <a:pos x="connsiteX78" y="connsiteY78"/>
            </a:cxn>
            <a:cxn ang="0">
              <a:pos x="connsiteX79" y="connsiteY79"/>
            </a:cxn>
            <a:cxn ang="0">
              <a:pos x="connsiteX80" y="connsiteY80"/>
            </a:cxn>
            <a:cxn ang="0">
              <a:pos x="connsiteX81" y="connsiteY81"/>
            </a:cxn>
            <a:cxn ang="0">
              <a:pos x="connsiteX82" y="connsiteY82"/>
            </a:cxn>
            <a:cxn ang="0">
              <a:pos x="connsiteX83" y="connsiteY83"/>
            </a:cxn>
            <a:cxn ang="0">
              <a:pos x="connsiteX84" y="connsiteY84"/>
            </a:cxn>
            <a:cxn ang="0">
              <a:pos x="connsiteX85" y="connsiteY85"/>
            </a:cxn>
            <a:cxn ang="0">
              <a:pos x="connsiteX86" y="connsiteY86"/>
            </a:cxn>
            <a:cxn ang="0">
              <a:pos x="connsiteX87" y="connsiteY87"/>
            </a:cxn>
            <a:cxn ang="0">
              <a:pos x="connsiteX88" y="connsiteY88"/>
            </a:cxn>
            <a:cxn ang="0">
              <a:pos x="connsiteX89" y="connsiteY89"/>
            </a:cxn>
            <a:cxn ang="0">
              <a:pos x="connsiteX90" y="connsiteY90"/>
            </a:cxn>
            <a:cxn ang="0">
              <a:pos x="connsiteX91" y="connsiteY91"/>
            </a:cxn>
            <a:cxn ang="0">
              <a:pos x="connsiteX92" y="connsiteY92"/>
            </a:cxn>
            <a:cxn ang="0">
              <a:pos x="connsiteX93" y="connsiteY93"/>
            </a:cxn>
            <a:cxn ang="0">
              <a:pos x="connsiteX94" y="connsiteY94"/>
            </a:cxn>
            <a:cxn ang="0">
              <a:pos x="connsiteX95" y="connsiteY95"/>
            </a:cxn>
            <a:cxn ang="0">
              <a:pos x="connsiteX96" y="connsiteY96"/>
            </a:cxn>
            <a:cxn ang="0">
              <a:pos x="connsiteX97" y="connsiteY97"/>
            </a:cxn>
            <a:cxn ang="0">
              <a:pos x="connsiteX98" y="connsiteY98"/>
            </a:cxn>
            <a:cxn ang="0">
              <a:pos x="connsiteX99" y="connsiteY99"/>
            </a:cxn>
            <a:cxn ang="0">
              <a:pos x="connsiteX100" y="connsiteY100"/>
            </a:cxn>
            <a:cxn ang="0">
              <a:pos x="connsiteX101" y="connsiteY101"/>
            </a:cxn>
            <a:cxn ang="0">
              <a:pos x="connsiteX102" y="connsiteY102"/>
            </a:cxn>
            <a:cxn ang="0">
              <a:pos x="connsiteX103" y="connsiteY103"/>
            </a:cxn>
            <a:cxn ang="0">
              <a:pos x="connsiteX104" y="connsiteY104"/>
            </a:cxn>
            <a:cxn ang="0">
              <a:pos x="connsiteX105" y="connsiteY105"/>
            </a:cxn>
            <a:cxn ang="0">
              <a:pos x="connsiteX106" y="connsiteY106"/>
            </a:cxn>
            <a:cxn ang="0">
              <a:pos x="connsiteX107" y="connsiteY107"/>
            </a:cxn>
            <a:cxn ang="0">
              <a:pos x="connsiteX108" y="connsiteY108"/>
            </a:cxn>
            <a:cxn ang="0">
              <a:pos x="connsiteX109" y="connsiteY109"/>
            </a:cxn>
            <a:cxn ang="0">
              <a:pos x="connsiteX110" y="connsiteY110"/>
            </a:cxn>
            <a:cxn ang="0">
              <a:pos x="connsiteX111" y="connsiteY111"/>
            </a:cxn>
            <a:cxn ang="0">
              <a:pos x="connsiteX112" y="connsiteY112"/>
            </a:cxn>
            <a:cxn ang="0">
              <a:pos x="connsiteX113" y="connsiteY113"/>
            </a:cxn>
            <a:cxn ang="0">
              <a:pos x="connsiteX114" y="connsiteY114"/>
            </a:cxn>
            <a:cxn ang="0">
              <a:pos x="connsiteX115" y="connsiteY115"/>
            </a:cxn>
            <a:cxn ang="0">
              <a:pos x="connsiteX116" y="connsiteY116"/>
            </a:cxn>
            <a:cxn ang="0">
              <a:pos x="connsiteX117" y="connsiteY117"/>
            </a:cxn>
            <a:cxn ang="0">
              <a:pos x="connsiteX118" y="connsiteY118"/>
            </a:cxn>
            <a:cxn ang="0">
              <a:pos x="connsiteX119" y="connsiteY119"/>
            </a:cxn>
            <a:cxn ang="0">
              <a:pos x="connsiteX120" y="connsiteY120"/>
            </a:cxn>
            <a:cxn ang="0">
              <a:pos x="connsiteX121" y="connsiteY121"/>
            </a:cxn>
            <a:cxn ang="0">
              <a:pos x="connsiteX122" y="connsiteY122"/>
            </a:cxn>
            <a:cxn ang="0">
              <a:pos x="connsiteX123" y="connsiteY123"/>
            </a:cxn>
            <a:cxn ang="0">
              <a:pos x="connsiteX124" y="connsiteY124"/>
            </a:cxn>
            <a:cxn ang="0">
              <a:pos x="connsiteX125" y="connsiteY125"/>
            </a:cxn>
            <a:cxn ang="0">
              <a:pos x="connsiteX126" y="connsiteY126"/>
            </a:cxn>
            <a:cxn ang="0">
              <a:pos x="connsiteX127" y="connsiteY127"/>
            </a:cxn>
            <a:cxn ang="0">
              <a:pos x="connsiteX128" y="connsiteY128"/>
            </a:cxn>
            <a:cxn ang="0">
              <a:pos x="connsiteX129" y="connsiteY129"/>
            </a:cxn>
            <a:cxn ang="0">
              <a:pos x="connsiteX130" y="connsiteY130"/>
            </a:cxn>
            <a:cxn ang="0">
              <a:pos x="connsiteX131" y="connsiteY131"/>
            </a:cxn>
            <a:cxn ang="0">
              <a:pos x="connsiteX132" y="connsiteY132"/>
            </a:cxn>
            <a:cxn ang="0">
              <a:pos x="connsiteX133" y="connsiteY133"/>
            </a:cxn>
            <a:cxn ang="0">
              <a:pos x="connsiteX134" y="connsiteY134"/>
            </a:cxn>
            <a:cxn ang="0">
              <a:pos x="connsiteX135" y="connsiteY135"/>
            </a:cxn>
            <a:cxn ang="0">
              <a:pos x="connsiteX136" y="connsiteY136"/>
            </a:cxn>
            <a:cxn ang="0">
              <a:pos x="connsiteX137" y="connsiteY137"/>
            </a:cxn>
            <a:cxn ang="0">
              <a:pos x="connsiteX138" y="connsiteY138"/>
            </a:cxn>
            <a:cxn ang="0">
              <a:pos x="connsiteX139" y="connsiteY139"/>
            </a:cxn>
            <a:cxn ang="0">
              <a:pos x="connsiteX140" y="connsiteY140"/>
            </a:cxn>
            <a:cxn ang="0">
              <a:pos x="connsiteX141" y="connsiteY141"/>
            </a:cxn>
            <a:cxn ang="0">
              <a:pos x="connsiteX142" y="connsiteY142"/>
            </a:cxn>
            <a:cxn ang="0">
              <a:pos x="connsiteX143" y="connsiteY143"/>
            </a:cxn>
            <a:cxn ang="0">
              <a:pos x="connsiteX144" y="connsiteY144"/>
            </a:cxn>
            <a:cxn ang="0">
              <a:pos x="connsiteX145" y="connsiteY145"/>
            </a:cxn>
            <a:cxn ang="0">
              <a:pos x="connsiteX146" y="connsiteY146"/>
            </a:cxn>
            <a:cxn ang="0">
              <a:pos x="connsiteX147" y="connsiteY147"/>
            </a:cxn>
            <a:cxn ang="0">
              <a:pos x="connsiteX148" y="connsiteY148"/>
            </a:cxn>
            <a:cxn ang="0">
              <a:pos x="connsiteX149" y="connsiteY149"/>
            </a:cxn>
            <a:cxn ang="0">
              <a:pos x="connsiteX150" y="connsiteY150"/>
            </a:cxn>
            <a:cxn ang="0">
              <a:pos x="connsiteX151" y="connsiteY151"/>
            </a:cxn>
          </a:cxnLst>
          <a:rect l="l" t="t" r="r" b="b"/>
          <a:pathLst>
            <a:path w="3223475" h="3596593">
              <a:moveTo>
                <a:pt x="2094083" y="2178544"/>
              </a:moveTo>
              <a:cubicBezTo>
                <a:pt x="2111007" y="2203894"/>
                <a:pt x="2127931" y="2237694"/>
                <a:pt x="2153318" y="2263044"/>
              </a:cubicBezTo>
              <a:cubicBezTo>
                <a:pt x="2237940" y="2415143"/>
                <a:pt x="2280251" y="2558792"/>
                <a:pt x="2280251" y="2558792"/>
              </a:cubicBezTo>
              <a:cubicBezTo>
                <a:pt x="2280251" y="2558792"/>
                <a:pt x="2178704" y="2448943"/>
                <a:pt x="2085620" y="2296844"/>
              </a:cubicBezTo>
              <a:cubicBezTo>
                <a:pt x="2068696" y="2271494"/>
                <a:pt x="2051772" y="2237694"/>
                <a:pt x="2043309" y="2212344"/>
              </a:cubicBezTo>
              <a:cubicBezTo>
                <a:pt x="2026385" y="2279944"/>
                <a:pt x="2009461" y="2423593"/>
                <a:pt x="2077158" y="2550342"/>
              </a:cubicBezTo>
              <a:cubicBezTo>
                <a:pt x="2178704" y="2710891"/>
                <a:pt x="2398722" y="2770041"/>
                <a:pt x="2398722" y="2770041"/>
              </a:cubicBezTo>
              <a:cubicBezTo>
                <a:pt x="2398722" y="2770041"/>
                <a:pt x="2466419" y="2550342"/>
                <a:pt x="2364873" y="2381343"/>
              </a:cubicBezTo>
              <a:cubicBezTo>
                <a:pt x="2297175" y="2263044"/>
                <a:pt x="2161780" y="2203894"/>
                <a:pt x="2094083" y="2178544"/>
              </a:cubicBezTo>
              <a:close/>
              <a:moveTo>
                <a:pt x="1129392" y="2178544"/>
              </a:moveTo>
              <a:cubicBezTo>
                <a:pt x="1061694" y="2203894"/>
                <a:pt x="926299" y="2263044"/>
                <a:pt x="850139" y="2381343"/>
              </a:cubicBezTo>
              <a:cubicBezTo>
                <a:pt x="757055" y="2550342"/>
                <a:pt x="824753" y="2761591"/>
                <a:pt x="824753" y="2761591"/>
              </a:cubicBezTo>
              <a:cubicBezTo>
                <a:pt x="824753" y="2761591"/>
                <a:pt x="1044770" y="2710891"/>
                <a:pt x="1137854" y="2550342"/>
              </a:cubicBezTo>
              <a:cubicBezTo>
                <a:pt x="1214014" y="2423593"/>
                <a:pt x="1197089" y="2279944"/>
                <a:pt x="1180165" y="2212344"/>
              </a:cubicBezTo>
              <a:cubicBezTo>
                <a:pt x="1163241" y="2237694"/>
                <a:pt x="1146316" y="2271494"/>
                <a:pt x="1129392" y="2296844"/>
              </a:cubicBezTo>
              <a:cubicBezTo>
                <a:pt x="1044770" y="2448943"/>
                <a:pt x="943224" y="2558792"/>
                <a:pt x="943224" y="2558792"/>
              </a:cubicBezTo>
              <a:cubicBezTo>
                <a:pt x="943224" y="2558792"/>
                <a:pt x="985534" y="2415143"/>
                <a:pt x="1070156" y="2263044"/>
              </a:cubicBezTo>
              <a:cubicBezTo>
                <a:pt x="1087081" y="2237694"/>
                <a:pt x="1112467" y="2203894"/>
                <a:pt x="1129392" y="2178544"/>
              </a:cubicBezTo>
              <a:close/>
              <a:moveTo>
                <a:pt x="2424108" y="1857446"/>
              </a:moveTo>
              <a:cubicBezTo>
                <a:pt x="2449495" y="1882796"/>
                <a:pt x="2474881" y="1899696"/>
                <a:pt x="2474881" y="1899696"/>
              </a:cubicBezTo>
              <a:cubicBezTo>
                <a:pt x="2474881" y="1899696"/>
                <a:pt x="2441033" y="1891246"/>
                <a:pt x="2390259" y="1874346"/>
              </a:cubicBezTo>
              <a:cubicBezTo>
                <a:pt x="2398722" y="1865896"/>
                <a:pt x="2407184" y="1865896"/>
                <a:pt x="2424108" y="1857446"/>
              </a:cubicBezTo>
              <a:close/>
              <a:moveTo>
                <a:pt x="958165" y="1716833"/>
              </a:moveTo>
              <a:cubicBezTo>
                <a:pt x="898268" y="1713269"/>
                <a:pt x="820522" y="1718022"/>
                <a:pt x="757055" y="1756046"/>
              </a:cubicBezTo>
              <a:cubicBezTo>
                <a:pt x="630122" y="1823646"/>
                <a:pt x="596273" y="1992645"/>
                <a:pt x="596273" y="1992645"/>
              </a:cubicBezTo>
              <a:cubicBezTo>
                <a:pt x="596273" y="1992645"/>
                <a:pt x="757055" y="2043345"/>
                <a:pt x="875526" y="1967295"/>
              </a:cubicBezTo>
              <a:cubicBezTo>
                <a:pt x="968610" y="1916596"/>
                <a:pt x="1010921" y="1815196"/>
                <a:pt x="1027845" y="1764496"/>
              </a:cubicBezTo>
              <a:cubicBezTo>
                <a:pt x="1010921" y="1772946"/>
                <a:pt x="985534" y="1789846"/>
                <a:pt x="968610" y="1806746"/>
              </a:cubicBezTo>
              <a:cubicBezTo>
                <a:pt x="850139" y="1865896"/>
                <a:pt x="748593" y="1899696"/>
                <a:pt x="748593" y="1899696"/>
              </a:cubicBezTo>
              <a:cubicBezTo>
                <a:pt x="748593" y="1899696"/>
                <a:pt x="824753" y="1823646"/>
                <a:pt x="943224" y="1756046"/>
              </a:cubicBezTo>
              <a:cubicBezTo>
                <a:pt x="960148" y="1747596"/>
                <a:pt x="985534" y="1730697"/>
                <a:pt x="1010921" y="1722247"/>
              </a:cubicBezTo>
              <a:cubicBezTo>
                <a:pt x="996112" y="1720134"/>
                <a:pt x="978130" y="1718022"/>
                <a:pt x="958165" y="1716833"/>
              </a:cubicBezTo>
              <a:close/>
              <a:moveTo>
                <a:pt x="956975" y="1278624"/>
              </a:moveTo>
              <a:cubicBezTo>
                <a:pt x="922068" y="1284961"/>
                <a:pt x="892450" y="1303974"/>
                <a:pt x="875526" y="1333549"/>
              </a:cubicBezTo>
              <a:cubicBezTo>
                <a:pt x="850139" y="1401148"/>
                <a:pt x="883988" y="1477198"/>
                <a:pt x="960148" y="1519448"/>
              </a:cubicBezTo>
              <a:cubicBezTo>
                <a:pt x="1036308" y="1553247"/>
                <a:pt x="1120930" y="1536348"/>
                <a:pt x="1154778" y="1477198"/>
              </a:cubicBezTo>
              <a:cubicBezTo>
                <a:pt x="1188627" y="1418048"/>
                <a:pt x="1146316" y="1333549"/>
                <a:pt x="1070156" y="1299749"/>
              </a:cubicBezTo>
              <a:cubicBezTo>
                <a:pt x="1032077" y="1278624"/>
                <a:pt x="991881" y="1272286"/>
                <a:pt x="956975" y="1278624"/>
              </a:cubicBezTo>
              <a:close/>
              <a:moveTo>
                <a:pt x="2838756" y="1240599"/>
              </a:moveTo>
              <a:cubicBezTo>
                <a:pt x="2694899" y="1240599"/>
                <a:pt x="2576428" y="1325099"/>
                <a:pt x="2525655" y="1375798"/>
              </a:cubicBezTo>
              <a:cubicBezTo>
                <a:pt x="2559503" y="1367348"/>
                <a:pt x="2593352" y="1367348"/>
                <a:pt x="2627201" y="1367348"/>
              </a:cubicBezTo>
              <a:cubicBezTo>
                <a:pt x="2804907" y="1367348"/>
                <a:pt x="2940302" y="1401148"/>
                <a:pt x="2940302" y="1401148"/>
              </a:cubicBezTo>
              <a:cubicBezTo>
                <a:pt x="2940302" y="1401148"/>
                <a:pt x="2804907" y="1434948"/>
                <a:pt x="2627201" y="1434948"/>
              </a:cubicBezTo>
              <a:cubicBezTo>
                <a:pt x="2593352" y="1434948"/>
                <a:pt x="2559503" y="1434948"/>
                <a:pt x="2525655" y="1434948"/>
              </a:cubicBezTo>
              <a:cubicBezTo>
                <a:pt x="2576428" y="1485648"/>
                <a:pt x="2694899" y="1570147"/>
                <a:pt x="2838756" y="1570147"/>
              </a:cubicBezTo>
              <a:cubicBezTo>
                <a:pt x="3033387" y="1570147"/>
                <a:pt x="3185706" y="1401148"/>
                <a:pt x="3185706" y="1401148"/>
              </a:cubicBezTo>
              <a:cubicBezTo>
                <a:pt x="3185706" y="1401148"/>
                <a:pt x="3033387" y="1240599"/>
                <a:pt x="2838756" y="1240599"/>
              </a:cubicBezTo>
              <a:close/>
              <a:moveTo>
                <a:pt x="384718" y="1240599"/>
              </a:moveTo>
              <a:cubicBezTo>
                <a:pt x="190088" y="1240599"/>
                <a:pt x="37768" y="1401148"/>
                <a:pt x="37768" y="1401148"/>
              </a:cubicBezTo>
              <a:cubicBezTo>
                <a:pt x="37768" y="1401148"/>
                <a:pt x="190088" y="1570147"/>
                <a:pt x="384718" y="1570147"/>
              </a:cubicBezTo>
              <a:cubicBezTo>
                <a:pt x="520114" y="1570147"/>
                <a:pt x="638584" y="1485648"/>
                <a:pt x="697820" y="1434948"/>
              </a:cubicBezTo>
              <a:cubicBezTo>
                <a:pt x="663971" y="1434948"/>
                <a:pt x="630122" y="1434948"/>
                <a:pt x="596273" y="1434948"/>
              </a:cubicBezTo>
              <a:cubicBezTo>
                <a:pt x="418567" y="1434948"/>
                <a:pt x="274710" y="1401148"/>
                <a:pt x="274710" y="1401148"/>
              </a:cubicBezTo>
              <a:cubicBezTo>
                <a:pt x="274710" y="1401148"/>
                <a:pt x="418567" y="1367348"/>
                <a:pt x="596273" y="1367348"/>
              </a:cubicBezTo>
              <a:cubicBezTo>
                <a:pt x="630122" y="1367348"/>
                <a:pt x="663971" y="1367348"/>
                <a:pt x="697820" y="1375798"/>
              </a:cubicBezTo>
              <a:cubicBezTo>
                <a:pt x="638584" y="1325099"/>
                <a:pt x="520114" y="1240599"/>
                <a:pt x="384718" y="1240599"/>
              </a:cubicBezTo>
              <a:close/>
              <a:moveTo>
                <a:pt x="2293209" y="1220266"/>
              </a:moveTo>
              <a:cubicBezTo>
                <a:pt x="2263856" y="1224755"/>
                <a:pt x="2233709" y="1234262"/>
                <a:pt x="2204091" y="1249049"/>
              </a:cubicBezTo>
              <a:cubicBezTo>
                <a:pt x="2085620" y="1308199"/>
                <a:pt x="2026385" y="1434948"/>
                <a:pt x="2077158" y="1527898"/>
              </a:cubicBezTo>
              <a:cubicBezTo>
                <a:pt x="2127931" y="1620847"/>
                <a:pt x="2263326" y="1654647"/>
                <a:pt x="2381797" y="1587047"/>
              </a:cubicBezTo>
              <a:cubicBezTo>
                <a:pt x="2491806" y="1527898"/>
                <a:pt x="2551041" y="1401148"/>
                <a:pt x="2500268" y="1308199"/>
              </a:cubicBezTo>
              <a:cubicBezTo>
                <a:pt x="2462188" y="1238487"/>
                <a:pt x="2381269" y="1206799"/>
                <a:pt x="2293209" y="1220266"/>
              </a:cubicBezTo>
              <a:close/>
              <a:moveTo>
                <a:pt x="1611737" y="944851"/>
              </a:moveTo>
              <a:cubicBezTo>
                <a:pt x="1518653" y="944851"/>
                <a:pt x="1450955" y="1037800"/>
                <a:pt x="1450955" y="1147650"/>
              </a:cubicBezTo>
              <a:cubicBezTo>
                <a:pt x="1450955" y="1265949"/>
                <a:pt x="1518653" y="1358898"/>
                <a:pt x="1611737" y="1358898"/>
              </a:cubicBezTo>
              <a:cubicBezTo>
                <a:pt x="1696359" y="1358898"/>
                <a:pt x="1772519" y="1265949"/>
                <a:pt x="1772519" y="1147650"/>
              </a:cubicBezTo>
              <a:cubicBezTo>
                <a:pt x="1772519" y="1037800"/>
                <a:pt x="1696359" y="944851"/>
                <a:pt x="1611737" y="944851"/>
              </a:cubicBezTo>
              <a:close/>
              <a:moveTo>
                <a:pt x="2530944" y="801201"/>
              </a:moveTo>
              <a:cubicBezTo>
                <a:pt x="2474882" y="796976"/>
                <a:pt x="2402953" y="801201"/>
                <a:pt x="2339486" y="835001"/>
              </a:cubicBezTo>
              <a:cubicBezTo>
                <a:pt x="2254864" y="894151"/>
                <a:pt x="2204091" y="995550"/>
                <a:pt x="2187167" y="1046250"/>
              </a:cubicBezTo>
              <a:cubicBezTo>
                <a:pt x="2212553" y="1029350"/>
                <a:pt x="2229478" y="1012450"/>
                <a:pt x="2254864" y="1004000"/>
              </a:cubicBezTo>
              <a:cubicBezTo>
                <a:pt x="2364873" y="936401"/>
                <a:pt x="2474881" y="911051"/>
                <a:pt x="2474881" y="911051"/>
              </a:cubicBezTo>
              <a:cubicBezTo>
                <a:pt x="2474881" y="911051"/>
                <a:pt x="2390259" y="978650"/>
                <a:pt x="2280251" y="1046250"/>
              </a:cubicBezTo>
              <a:cubicBezTo>
                <a:pt x="2254864" y="1063150"/>
                <a:pt x="2229478" y="1071600"/>
                <a:pt x="2212553" y="1080050"/>
              </a:cubicBezTo>
              <a:cubicBezTo>
                <a:pt x="2263326" y="1096950"/>
                <a:pt x="2373335" y="1105400"/>
                <a:pt x="2466419" y="1054700"/>
              </a:cubicBezTo>
              <a:cubicBezTo>
                <a:pt x="2593352" y="978650"/>
                <a:pt x="2627201" y="818101"/>
                <a:pt x="2627201" y="818101"/>
              </a:cubicBezTo>
              <a:cubicBezTo>
                <a:pt x="2627201" y="818101"/>
                <a:pt x="2587006" y="805426"/>
                <a:pt x="2530944" y="801201"/>
              </a:cubicBezTo>
              <a:close/>
              <a:moveTo>
                <a:pt x="691473" y="801201"/>
              </a:moveTo>
              <a:cubicBezTo>
                <a:pt x="636469" y="805426"/>
                <a:pt x="596273" y="818101"/>
                <a:pt x="596273" y="818101"/>
              </a:cubicBezTo>
              <a:cubicBezTo>
                <a:pt x="596273" y="818101"/>
                <a:pt x="630122" y="978650"/>
                <a:pt x="757055" y="1054700"/>
              </a:cubicBezTo>
              <a:cubicBezTo>
                <a:pt x="841677" y="1105400"/>
                <a:pt x="951686" y="1096950"/>
                <a:pt x="1010921" y="1080050"/>
              </a:cubicBezTo>
              <a:cubicBezTo>
                <a:pt x="985534" y="1071600"/>
                <a:pt x="960148" y="1063150"/>
                <a:pt x="943224" y="1046250"/>
              </a:cubicBezTo>
              <a:cubicBezTo>
                <a:pt x="824753" y="978650"/>
                <a:pt x="748593" y="911051"/>
                <a:pt x="748593" y="911051"/>
              </a:cubicBezTo>
              <a:cubicBezTo>
                <a:pt x="748593" y="911051"/>
                <a:pt x="850139" y="936401"/>
                <a:pt x="968610" y="1004000"/>
              </a:cubicBezTo>
              <a:cubicBezTo>
                <a:pt x="985534" y="1012450"/>
                <a:pt x="1010921" y="1029350"/>
                <a:pt x="1027845" y="1046250"/>
              </a:cubicBezTo>
              <a:cubicBezTo>
                <a:pt x="1010921" y="995550"/>
                <a:pt x="968610" y="894151"/>
                <a:pt x="875526" y="835001"/>
              </a:cubicBezTo>
              <a:cubicBezTo>
                <a:pt x="816291" y="801201"/>
                <a:pt x="746477" y="796976"/>
                <a:pt x="691473" y="801201"/>
              </a:cubicBezTo>
              <a:close/>
              <a:moveTo>
                <a:pt x="2280251" y="792751"/>
              </a:moveTo>
              <a:cubicBezTo>
                <a:pt x="1916376" y="1012450"/>
                <a:pt x="1687897" y="1485648"/>
                <a:pt x="1552502" y="1899696"/>
              </a:cubicBezTo>
              <a:cubicBezTo>
                <a:pt x="1476342" y="1603947"/>
                <a:pt x="1315560" y="1172999"/>
                <a:pt x="1019383" y="1004000"/>
              </a:cubicBezTo>
              <a:cubicBezTo>
                <a:pt x="1290174" y="1257499"/>
                <a:pt x="1256325" y="1637747"/>
                <a:pt x="1256325" y="1637747"/>
              </a:cubicBezTo>
              <a:cubicBezTo>
                <a:pt x="1256325" y="1637747"/>
                <a:pt x="858602" y="1477198"/>
                <a:pt x="494727" y="1612397"/>
              </a:cubicBezTo>
              <a:cubicBezTo>
                <a:pt x="1222476" y="1595497"/>
                <a:pt x="1425569" y="2094045"/>
                <a:pt x="1442493" y="2288394"/>
              </a:cubicBezTo>
              <a:cubicBezTo>
                <a:pt x="1467880" y="2482743"/>
                <a:pt x="1171703" y="3555887"/>
                <a:pt x="1171703" y="3555887"/>
              </a:cubicBezTo>
              <a:lnTo>
                <a:pt x="2043309" y="3555887"/>
              </a:lnTo>
              <a:cubicBezTo>
                <a:pt x="2043309" y="3555887"/>
                <a:pt x="1755595" y="2508092"/>
                <a:pt x="1857141" y="2288394"/>
              </a:cubicBezTo>
              <a:cubicBezTo>
                <a:pt x="1916376" y="2178544"/>
                <a:pt x="2060234" y="2034895"/>
                <a:pt x="2280251" y="1925046"/>
              </a:cubicBezTo>
              <a:cubicBezTo>
                <a:pt x="2297175" y="1941945"/>
                <a:pt x="2322562" y="1958845"/>
                <a:pt x="2339486" y="1967295"/>
              </a:cubicBezTo>
              <a:cubicBezTo>
                <a:pt x="2466419" y="2043345"/>
                <a:pt x="2627201" y="1992645"/>
                <a:pt x="2627201" y="1992645"/>
              </a:cubicBezTo>
              <a:cubicBezTo>
                <a:pt x="2627201" y="1992645"/>
                <a:pt x="2601814" y="1891246"/>
                <a:pt x="2534117" y="1815196"/>
              </a:cubicBezTo>
              <a:cubicBezTo>
                <a:pt x="2703361" y="1764496"/>
                <a:pt x="2889529" y="1730697"/>
                <a:pt x="3101084" y="1739146"/>
              </a:cubicBezTo>
              <a:cubicBezTo>
                <a:pt x="2542579" y="1527898"/>
                <a:pt x="1924839" y="1781396"/>
                <a:pt x="1924839" y="1781396"/>
              </a:cubicBezTo>
              <a:cubicBezTo>
                <a:pt x="1924839" y="1781396"/>
                <a:pt x="1857141" y="1189899"/>
                <a:pt x="2280251" y="792751"/>
              </a:cubicBezTo>
              <a:close/>
              <a:moveTo>
                <a:pt x="1967150" y="792751"/>
              </a:moveTo>
              <a:cubicBezTo>
                <a:pt x="1967150" y="792751"/>
                <a:pt x="1890990" y="809651"/>
                <a:pt x="1857141" y="868801"/>
              </a:cubicBezTo>
              <a:cubicBezTo>
                <a:pt x="1831754" y="902601"/>
                <a:pt x="1840217" y="953300"/>
                <a:pt x="1840217" y="978650"/>
              </a:cubicBezTo>
              <a:cubicBezTo>
                <a:pt x="1848679" y="970200"/>
                <a:pt x="1857141" y="961750"/>
                <a:pt x="1857141" y="944851"/>
              </a:cubicBezTo>
              <a:cubicBezTo>
                <a:pt x="1890990" y="902601"/>
                <a:pt x="1924839" y="860351"/>
                <a:pt x="1924839" y="860351"/>
              </a:cubicBezTo>
              <a:cubicBezTo>
                <a:pt x="1924839" y="860351"/>
                <a:pt x="1907914" y="911051"/>
                <a:pt x="1882528" y="961750"/>
              </a:cubicBezTo>
              <a:cubicBezTo>
                <a:pt x="1874065" y="970200"/>
                <a:pt x="1865603" y="978650"/>
                <a:pt x="1857141" y="987100"/>
              </a:cubicBezTo>
              <a:cubicBezTo>
                <a:pt x="1882528" y="978650"/>
                <a:pt x="1933301" y="961750"/>
                <a:pt x="1950225" y="919501"/>
              </a:cubicBezTo>
              <a:cubicBezTo>
                <a:pt x="1984074" y="868801"/>
                <a:pt x="1967150" y="792751"/>
                <a:pt x="1967150" y="792751"/>
              </a:cubicBezTo>
              <a:close/>
              <a:moveTo>
                <a:pt x="1256325" y="792751"/>
              </a:moveTo>
              <a:cubicBezTo>
                <a:pt x="1256325" y="792751"/>
                <a:pt x="1239400" y="868801"/>
                <a:pt x="1264787" y="919501"/>
              </a:cubicBezTo>
              <a:cubicBezTo>
                <a:pt x="1290174" y="961750"/>
                <a:pt x="1332485" y="978650"/>
                <a:pt x="1357871" y="987100"/>
              </a:cubicBezTo>
              <a:cubicBezTo>
                <a:pt x="1349409" y="978650"/>
                <a:pt x="1349409" y="970200"/>
                <a:pt x="1340947" y="961750"/>
              </a:cubicBezTo>
              <a:cubicBezTo>
                <a:pt x="1315560" y="911051"/>
                <a:pt x="1298636" y="860351"/>
                <a:pt x="1298636" y="860351"/>
              </a:cubicBezTo>
              <a:cubicBezTo>
                <a:pt x="1298636" y="860351"/>
                <a:pt x="1332485" y="902601"/>
                <a:pt x="1357871" y="944851"/>
              </a:cubicBezTo>
              <a:cubicBezTo>
                <a:pt x="1366333" y="961750"/>
                <a:pt x="1374796" y="970200"/>
                <a:pt x="1374796" y="978650"/>
              </a:cubicBezTo>
              <a:cubicBezTo>
                <a:pt x="1383258" y="953300"/>
                <a:pt x="1383258" y="902601"/>
                <a:pt x="1366333" y="868801"/>
              </a:cubicBezTo>
              <a:cubicBezTo>
                <a:pt x="1332485" y="809651"/>
                <a:pt x="1256325" y="792751"/>
                <a:pt x="1256325" y="792751"/>
              </a:cubicBezTo>
              <a:close/>
              <a:moveTo>
                <a:pt x="1611737" y="226604"/>
              </a:moveTo>
              <a:cubicBezTo>
                <a:pt x="1611737" y="226604"/>
                <a:pt x="1484804" y="344904"/>
                <a:pt x="1484804" y="488553"/>
              </a:cubicBezTo>
              <a:cubicBezTo>
                <a:pt x="1484804" y="589952"/>
                <a:pt x="1552502" y="682902"/>
                <a:pt x="1586351" y="725152"/>
              </a:cubicBezTo>
              <a:cubicBezTo>
                <a:pt x="1586351" y="699802"/>
                <a:pt x="1586351" y="674452"/>
                <a:pt x="1586351" y="649102"/>
              </a:cubicBezTo>
              <a:cubicBezTo>
                <a:pt x="1586351" y="513903"/>
                <a:pt x="1611737" y="412503"/>
                <a:pt x="1611737" y="412503"/>
              </a:cubicBezTo>
              <a:cubicBezTo>
                <a:pt x="1611737" y="412503"/>
                <a:pt x="1637124" y="513903"/>
                <a:pt x="1637124" y="649102"/>
              </a:cubicBezTo>
              <a:cubicBezTo>
                <a:pt x="1637124" y="674452"/>
                <a:pt x="1637124" y="699802"/>
                <a:pt x="1637124" y="725152"/>
              </a:cubicBezTo>
              <a:cubicBezTo>
                <a:pt x="1670973" y="682902"/>
                <a:pt x="1730208" y="589952"/>
                <a:pt x="1730208" y="488553"/>
              </a:cubicBezTo>
              <a:cubicBezTo>
                <a:pt x="1730208" y="344904"/>
                <a:pt x="1611737" y="226604"/>
                <a:pt x="1611737" y="226604"/>
              </a:cubicBezTo>
              <a:close/>
              <a:moveTo>
                <a:pt x="2398722" y="40705"/>
              </a:moveTo>
              <a:cubicBezTo>
                <a:pt x="2398722" y="40705"/>
                <a:pt x="2178704" y="91405"/>
                <a:pt x="2077158" y="260404"/>
              </a:cubicBezTo>
              <a:cubicBezTo>
                <a:pt x="2009461" y="378703"/>
                <a:pt x="2026385" y="530803"/>
                <a:pt x="2043309" y="598402"/>
              </a:cubicBezTo>
              <a:cubicBezTo>
                <a:pt x="2051772" y="573052"/>
                <a:pt x="2068696" y="539253"/>
                <a:pt x="2085620" y="505453"/>
              </a:cubicBezTo>
              <a:cubicBezTo>
                <a:pt x="2178704" y="353354"/>
                <a:pt x="2280251" y="251954"/>
                <a:pt x="2280251" y="251954"/>
              </a:cubicBezTo>
              <a:cubicBezTo>
                <a:pt x="2280251" y="251954"/>
                <a:pt x="2237940" y="387153"/>
                <a:pt x="2153318" y="539253"/>
              </a:cubicBezTo>
              <a:cubicBezTo>
                <a:pt x="2127931" y="573052"/>
                <a:pt x="2111007" y="598402"/>
                <a:pt x="2094083" y="632202"/>
              </a:cubicBezTo>
              <a:cubicBezTo>
                <a:pt x="2161780" y="606852"/>
                <a:pt x="2297175" y="547703"/>
                <a:pt x="2364873" y="420953"/>
              </a:cubicBezTo>
              <a:cubicBezTo>
                <a:pt x="2466419" y="260404"/>
                <a:pt x="2398722" y="40705"/>
                <a:pt x="2398722" y="40705"/>
              </a:cubicBezTo>
              <a:close/>
              <a:moveTo>
                <a:pt x="824753" y="40705"/>
              </a:moveTo>
              <a:cubicBezTo>
                <a:pt x="824753" y="40705"/>
                <a:pt x="757055" y="260404"/>
                <a:pt x="850139" y="420953"/>
              </a:cubicBezTo>
              <a:cubicBezTo>
                <a:pt x="926299" y="547703"/>
                <a:pt x="1061694" y="606852"/>
                <a:pt x="1129392" y="632202"/>
              </a:cubicBezTo>
              <a:cubicBezTo>
                <a:pt x="1112467" y="598402"/>
                <a:pt x="1087081" y="573052"/>
                <a:pt x="1070156" y="539253"/>
              </a:cubicBezTo>
              <a:cubicBezTo>
                <a:pt x="985534" y="387153"/>
                <a:pt x="943224" y="251954"/>
                <a:pt x="943224" y="251954"/>
              </a:cubicBezTo>
              <a:cubicBezTo>
                <a:pt x="943224" y="251954"/>
                <a:pt x="1044770" y="353354"/>
                <a:pt x="1129392" y="505453"/>
              </a:cubicBezTo>
              <a:cubicBezTo>
                <a:pt x="1146316" y="539253"/>
                <a:pt x="1163241" y="573052"/>
                <a:pt x="1180165" y="598402"/>
              </a:cubicBezTo>
              <a:cubicBezTo>
                <a:pt x="1197089" y="530803"/>
                <a:pt x="1214014" y="378703"/>
                <a:pt x="1137854" y="260404"/>
              </a:cubicBezTo>
              <a:cubicBezTo>
                <a:pt x="1044770" y="91405"/>
                <a:pt x="824753" y="40705"/>
                <a:pt x="824753" y="40705"/>
              </a:cubicBezTo>
              <a:close/>
              <a:moveTo>
                <a:pt x="0" y="0"/>
              </a:moveTo>
              <a:lnTo>
                <a:pt x="3223475" y="0"/>
              </a:lnTo>
              <a:lnTo>
                <a:pt x="3223475" y="3596593"/>
              </a:lnTo>
              <a:lnTo>
                <a:pt x="0" y="3596593"/>
              </a:lnTo>
              <a:close/>
            </a:path>
          </a:pathLst>
        </a:cu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txBody>
        <a:bodyPr xmlns:a="http://schemas.openxmlformats.org/drawingml/2006/main" wrap="square">
          <a:noAutofit/>
        </a:bodyPr>
        <a:lstStyle xmlns:a="http://schemas.openxmlformats.org/drawingml/2006/main"/>
        <a:p xmlns:a="http://schemas.openxmlformats.org/drawingml/2006/main">
          <a:endParaRPr lang="zh-CN" alt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CF2681-059E-4AB6-8DBE-5BAF8311AD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1FF8D2-BC33-45A2-A85B-FA13E9EA05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39799-B1AB-41D4-B3D2-9A1DC51EFBB4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4D6E42-F8D2-42C4-9A46-344668F646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6AE5B0-81F5-4E5F-8BCA-4D327A0FB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889DB-AE6F-4CAB-8FC4-A81AD9A8A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249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FBDFB-9BF3-4428-A7E0-741F48F3EBA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1AED7-C1E2-4721-944D-7087F18B6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9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50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061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690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766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64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96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226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899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81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005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83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062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722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47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727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96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78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109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930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72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529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711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41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336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41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802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10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8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8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89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666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40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427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90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663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340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707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3516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433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778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5858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047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74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0837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676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8344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966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5275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0535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530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419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027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04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02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32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903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77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5311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8457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096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276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160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40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6731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76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8388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093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3087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510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0645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202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5314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11AED7-C1E2-4721-944D-7087F18B639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185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791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1AED7-C1E2-4721-944D-7087F18B63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8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天空, 户外, 草, 自然&#10;&#10;描述已自动生成">
            <a:extLst>
              <a:ext uri="{FF2B5EF4-FFF2-40B4-BE49-F238E27FC236}">
                <a16:creationId xmlns:a16="http://schemas.microsoft.com/office/drawing/2014/main" id="{C3BC84FC-9DAC-4BC0-AA80-98957E8E1C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102" y="-1400536"/>
            <a:ext cx="13571317" cy="83858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D05B0E9-8DAF-4015-8076-F0FDC8E43BFE}"/>
              </a:ext>
            </a:extLst>
          </p:cNvPr>
          <p:cNvSpPr/>
          <p:nvPr userDrawn="1"/>
        </p:nvSpPr>
        <p:spPr>
          <a:xfrm>
            <a:off x="1542924" y="1739716"/>
            <a:ext cx="9106151" cy="3378568"/>
          </a:xfrm>
          <a:prstGeom prst="rect">
            <a:avLst/>
          </a:prstGeom>
          <a:noFill/>
          <a:ln w="2159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A25521-F769-414F-951B-922CAFC70F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492" y="-1400536"/>
            <a:ext cx="13550096" cy="838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F0D63A5-7948-4800-B710-4CDF78FEC0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6844" y="0"/>
            <a:ext cx="10282844" cy="6858000"/>
          </a:xfrm>
          <a:prstGeom prst="trapezoid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42460D-1FF5-4F86-B9AF-B7A31778C742}"/>
              </a:ext>
            </a:extLst>
          </p:cNvPr>
          <p:cNvCxnSpPr>
            <a:cxnSpLocks/>
          </p:cNvCxnSpPr>
          <p:nvPr userDrawn="1"/>
        </p:nvCxnSpPr>
        <p:spPr>
          <a:xfrm>
            <a:off x="5130478" y="1504708"/>
            <a:ext cx="821803" cy="3264061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FCFAD26-F752-41E3-B2F2-BF1CD6C6257F}"/>
              </a:ext>
            </a:extLst>
          </p:cNvPr>
          <p:cNvCxnSpPr>
            <a:cxnSpLocks/>
          </p:cNvCxnSpPr>
          <p:nvPr userDrawn="1"/>
        </p:nvCxnSpPr>
        <p:spPr>
          <a:xfrm>
            <a:off x="5274197" y="812156"/>
            <a:ext cx="267183" cy="1061205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6975AE6-294D-48BD-A8A4-DF6C3713637F}"/>
              </a:ext>
            </a:extLst>
          </p:cNvPr>
          <p:cNvSpPr txBox="1"/>
          <p:nvPr userDrawn="1"/>
        </p:nvSpPr>
        <p:spPr>
          <a:xfrm>
            <a:off x="9168035" y="193469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</a:t>
            </a:r>
            <a:endParaRPr lang="zh-CN" altLang="en-US" sz="8000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A6A6AC-8B07-4F69-B944-FA1B6A9FC634}"/>
              </a:ext>
            </a:extLst>
          </p:cNvPr>
          <p:cNvSpPr txBox="1"/>
          <p:nvPr userDrawn="1"/>
        </p:nvSpPr>
        <p:spPr>
          <a:xfrm>
            <a:off x="9979821" y="278108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F0C3DE-1E1B-44A2-8C28-25D0B13F80FC}"/>
              </a:ext>
            </a:extLst>
          </p:cNvPr>
          <p:cNvSpPr/>
          <p:nvPr userDrawn="1"/>
        </p:nvSpPr>
        <p:spPr>
          <a:xfrm>
            <a:off x="9168035" y="1504708"/>
            <a:ext cx="2022374" cy="3009417"/>
          </a:xfrm>
          <a:prstGeom prst="rect">
            <a:avLst/>
          </a:prstGeom>
          <a:noFill/>
          <a:ln w="19050"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E73A81D-B24F-4F94-8A85-C4F2CF191141}"/>
              </a:ext>
            </a:extLst>
          </p:cNvPr>
          <p:cNvCxnSpPr>
            <a:cxnSpLocks/>
          </p:cNvCxnSpPr>
          <p:nvPr userDrawn="1"/>
        </p:nvCxnSpPr>
        <p:spPr>
          <a:xfrm>
            <a:off x="10857053" y="1006207"/>
            <a:ext cx="478522" cy="99700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F41018-A910-4EA8-9BEA-483AEE8DA35D}"/>
              </a:ext>
            </a:extLst>
          </p:cNvPr>
          <p:cNvCxnSpPr>
            <a:cxnSpLocks/>
          </p:cNvCxnSpPr>
          <p:nvPr userDrawn="1"/>
        </p:nvCxnSpPr>
        <p:spPr>
          <a:xfrm>
            <a:off x="10945542" y="1493465"/>
            <a:ext cx="478522" cy="99700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3AC5993-E194-4554-84CB-E358DEA91DE8}"/>
              </a:ext>
            </a:extLst>
          </p:cNvPr>
          <p:cNvCxnSpPr>
            <a:cxnSpLocks/>
          </p:cNvCxnSpPr>
          <p:nvPr userDrawn="1"/>
        </p:nvCxnSpPr>
        <p:spPr>
          <a:xfrm>
            <a:off x="8934380" y="3528366"/>
            <a:ext cx="478522" cy="99700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5C63EE6-21EA-41CE-A135-8460E6F60775}"/>
              </a:ext>
            </a:extLst>
          </p:cNvPr>
          <p:cNvCxnSpPr>
            <a:cxnSpLocks/>
          </p:cNvCxnSpPr>
          <p:nvPr userDrawn="1"/>
        </p:nvCxnSpPr>
        <p:spPr>
          <a:xfrm>
            <a:off x="8992105" y="4077067"/>
            <a:ext cx="478522" cy="99700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18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973DC1-60E1-4EE8-98D8-0C0D6A63375B}"/>
              </a:ext>
            </a:extLst>
          </p:cNvPr>
          <p:cNvSpPr/>
          <p:nvPr userDrawn="1"/>
        </p:nvSpPr>
        <p:spPr>
          <a:xfrm>
            <a:off x="-1034473" y="221673"/>
            <a:ext cx="1034473" cy="397164"/>
          </a:xfrm>
          <a:prstGeom prst="roundRect">
            <a:avLst/>
          </a:prstGeom>
          <a:solidFill>
            <a:srgbClr val="00843A"/>
          </a:solidFill>
          <a:ln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C47BAD7-D358-49EC-8C39-F45A6461B277}"/>
              </a:ext>
            </a:extLst>
          </p:cNvPr>
          <p:cNvSpPr/>
          <p:nvPr userDrawn="1"/>
        </p:nvSpPr>
        <p:spPr>
          <a:xfrm>
            <a:off x="-1034473" y="725055"/>
            <a:ext cx="1034473" cy="397164"/>
          </a:xfrm>
          <a:prstGeom prst="roundRect">
            <a:avLst/>
          </a:prstGeom>
          <a:solidFill>
            <a:srgbClr val="E67815"/>
          </a:solidFill>
          <a:ln>
            <a:solidFill>
              <a:srgbClr val="E67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DB16E8-81E5-4CC7-BA5F-1EE5CDAF3472}"/>
              </a:ext>
            </a:extLst>
          </p:cNvPr>
          <p:cNvSpPr/>
          <p:nvPr userDrawn="1"/>
        </p:nvSpPr>
        <p:spPr>
          <a:xfrm>
            <a:off x="-1356360" y="-225552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C5FE7C-D071-40DD-B598-2E17D81447F1}"/>
              </a:ext>
            </a:extLst>
          </p:cNvPr>
          <p:cNvSpPr/>
          <p:nvPr userDrawn="1"/>
        </p:nvSpPr>
        <p:spPr>
          <a:xfrm>
            <a:off x="12466320" y="-225552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853CA9-528B-4038-93A3-88A1913E85AF}"/>
              </a:ext>
            </a:extLst>
          </p:cNvPr>
          <p:cNvSpPr/>
          <p:nvPr userDrawn="1"/>
        </p:nvSpPr>
        <p:spPr>
          <a:xfrm>
            <a:off x="-1356360" y="780288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735871-1059-4C2B-A9DB-7E7A0FCFC254}"/>
              </a:ext>
            </a:extLst>
          </p:cNvPr>
          <p:cNvSpPr/>
          <p:nvPr userDrawn="1"/>
        </p:nvSpPr>
        <p:spPr>
          <a:xfrm>
            <a:off x="12466320" y="780288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2A5126-9869-4ECC-BEA2-219F1525C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" y="88462"/>
            <a:ext cx="833215" cy="818217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0E6AFC5-A054-44AB-A638-2858CFBF71BE}"/>
              </a:ext>
            </a:extLst>
          </p:cNvPr>
          <p:cNvCxnSpPr>
            <a:cxnSpLocks/>
          </p:cNvCxnSpPr>
          <p:nvPr userDrawn="1"/>
        </p:nvCxnSpPr>
        <p:spPr>
          <a:xfrm>
            <a:off x="942189" y="759914"/>
            <a:ext cx="324465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6FE33C-4D47-43FC-963A-74AE6F6A88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004" y="1122219"/>
            <a:ext cx="2516188" cy="24701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>
            <a:extLst>
              <a:ext uri="{FF2B5EF4-FFF2-40B4-BE49-F238E27FC236}">
                <a16:creationId xmlns:a16="http://schemas.microsoft.com/office/drawing/2014/main" id="{DDB2E22D-2A2A-4264-B493-C0C9BF36CE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37906" y="3901517"/>
            <a:ext cx="2516188" cy="24701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B23B7479-C0F5-428C-B613-C3E1AB5AA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11809" y="1122219"/>
            <a:ext cx="2516188" cy="24701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720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39CA2-F637-4746-9C25-C9CAC708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EDFD79-E9EA-40C3-8099-4ADC04C15E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E65C18-958B-4E8B-BDA2-A5C6E649D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9F3112-11E8-4766-B090-35A59391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89F5A4-588D-4516-957F-76E93539A441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C37B23-D19A-46B3-AFA2-13C66800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924A3A-A20C-4FA2-AF5E-68BD4D50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E450C-8679-4EFC-AA38-476F9872F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059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05673-7E73-41EB-96AD-9C35D187B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F86CA9-3553-456B-937E-F4A8CED79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BB4DD6-F737-45F0-B113-B99AC78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89F5A4-588D-4516-957F-76E93539A441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D5624-07CD-4A12-A59D-AD515FD4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F3110-0325-45CC-99AA-19864FF7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E450C-8679-4EFC-AA38-476F9872F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90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BBBF2C-87A6-46CC-8113-2D7DE0034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DA177D-DCDF-40A9-B134-1A2D0B0EE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376B25-90BC-4332-A3BA-43B53717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89F5A4-588D-4516-957F-76E93539A441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7CFEA9-A6E6-4DDC-91A6-89E74919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9229F1-E044-4729-9781-92F01CB0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E450C-8679-4EFC-AA38-476F9872F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46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043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51B9D65-5639-4FF8-BFC2-FCA0314BF8BB}"/>
              </a:ext>
            </a:extLst>
          </p:cNvPr>
          <p:cNvSpPr/>
          <p:nvPr userDrawn="1"/>
        </p:nvSpPr>
        <p:spPr>
          <a:xfrm>
            <a:off x="1" y="2218145"/>
            <a:ext cx="12192000" cy="2421710"/>
          </a:xfrm>
          <a:custGeom>
            <a:avLst/>
            <a:gdLst>
              <a:gd name="connsiteX0" fmla="*/ 0 w 12258675"/>
              <a:gd name="connsiteY0" fmla="*/ 1597281 h 2421710"/>
              <a:gd name="connsiteX1" fmla="*/ 1143000 w 12258675"/>
              <a:gd name="connsiteY1" fmla="*/ 330456 h 2421710"/>
              <a:gd name="connsiteX2" fmla="*/ 2714625 w 12258675"/>
              <a:gd name="connsiteY2" fmla="*/ 1302006 h 2421710"/>
              <a:gd name="connsiteX3" fmla="*/ 3733800 w 12258675"/>
              <a:gd name="connsiteY3" fmla="*/ 797181 h 2421710"/>
              <a:gd name="connsiteX4" fmla="*/ 5210175 w 12258675"/>
              <a:gd name="connsiteY4" fmla="*/ 1340106 h 2421710"/>
              <a:gd name="connsiteX5" fmla="*/ 6581775 w 12258675"/>
              <a:gd name="connsiteY5" fmla="*/ 16131 h 2421710"/>
              <a:gd name="connsiteX6" fmla="*/ 7791450 w 12258675"/>
              <a:gd name="connsiteY6" fmla="*/ 2416431 h 2421710"/>
              <a:gd name="connsiteX7" fmla="*/ 9677400 w 12258675"/>
              <a:gd name="connsiteY7" fmla="*/ 682881 h 2421710"/>
              <a:gd name="connsiteX8" fmla="*/ 10458450 w 12258675"/>
              <a:gd name="connsiteY8" fmla="*/ 1416306 h 2421710"/>
              <a:gd name="connsiteX9" fmla="*/ 11744325 w 12258675"/>
              <a:gd name="connsiteY9" fmla="*/ 368556 h 2421710"/>
              <a:gd name="connsiteX10" fmla="*/ 12258675 w 12258675"/>
              <a:gd name="connsiteY10" fmla="*/ 873381 h 242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58675" h="2421710">
                <a:moveTo>
                  <a:pt x="0" y="1597281"/>
                </a:moveTo>
                <a:cubicBezTo>
                  <a:pt x="345281" y="988474"/>
                  <a:pt x="690563" y="379668"/>
                  <a:pt x="1143000" y="330456"/>
                </a:cubicBezTo>
                <a:cubicBezTo>
                  <a:pt x="1595437" y="281244"/>
                  <a:pt x="2282825" y="1224219"/>
                  <a:pt x="2714625" y="1302006"/>
                </a:cubicBezTo>
                <a:cubicBezTo>
                  <a:pt x="3146425" y="1379793"/>
                  <a:pt x="3317875" y="790831"/>
                  <a:pt x="3733800" y="797181"/>
                </a:cubicBezTo>
                <a:cubicBezTo>
                  <a:pt x="4149725" y="803531"/>
                  <a:pt x="4735512" y="1470281"/>
                  <a:pt x="5210175" y="1340106"/>
                </a:cubicBezTo>
                <a:cubicBezTo>
                  <a:pt x="5684838" y="1209931"/>
                  <a:pt x="6151562" y="-163257"/>
                  <a:pt x="6581775" y="16131"/>
                </a:cubicBezTo>
                <a:cubicBezTo>
                  <a:pt x="7011988" y="195519"/>
                  <a:pt x="7275512" y="2305306"/>
                  <a:pt x="7791450" y="2416431"/>
                </a:cubicBezTo>
                <a:cubicBezTo>
                  <a:pt x="8307388" y="2527556"/>
                  <a:pt x="9232900" y="849568"/>
                  <a:pt x="9677400" y="682881"/>
                </a:cubicBezTo>
                <a:cubicBezTo>
                  <a:pt x="10121900" y="516194"/>
                  <a:pt x="10113963" y="1468693"/>
                  <a:pt x="10458450" y="1416306"/>
                </a:cubicBezTo>
                <a:cubicBezTo>
                  <a:pt x="10802937" y="1363919"/>
                  <a:pt x="11444288" y="459043"/>
                  <a:pt x="11744325" y="368556"/>
                </a:cubicBezTo>
                <a:cubicBezTo>
                  <a:pt x="12044362" y="278069"/>
                  <a:pt x="12151518" y="575725"/>
                  <a:pt x="12258675" y="873381"/>
                </a:cubicBezTo>
              </a:path>
            </a:pathLst>
          </a:custGeom>
          <a:noFill/>
          <a:ln w="1905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C76C966-8790-45B0-852F-174B76C2310A}"/>
              </a:ext>
            </a:extLst>
          </p:cNvPr>
          <p:cNvGrpSpPr/>
          <p:nvPr userDrawn="1"/>
        </p:nvGrpSpPr>
        <p:grpSpPr>
          <a:xfrm>
            <a:off x="1075601" y="2416577"/>
            <a:ext cx="265520" cy="265520"/>
            <a:chOff x="2047875" y="1571625"/>
            <a:chExt cx="265520" cy="26552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0A0184E-8AF0-4034-9008-9A0A0660E9D6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B0A77E1-1EFC-4220-845C-7994B0F95664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070DF87-82CD-4B26-BDB0-18DF0F62192B}"/>
              </a:ext>
            </a:extLst>
          </p:cNvPr>
          <p:cNvCxnSpPr>
            <a:stCxn id="10" idx="4"/>
          </p:cNvCxnSpPr>
          <p:nvPr userDrawn="1"/>
        </p:nvCxnSpPr>
        <p:spPr>
          <a:xfrm flipH="1">
            <a:off x="1208360" y="2682097"/>
            <a:ext cx="1" cy="1585103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5CBBDDB-2033-4281-A2C3-3E530F1DF53F}"/>
              </a:ext>
            </a:extLst>
          </p:cNvPr>
          <p:cNvGrpSpPr/>
          <p:nvPr userDrawn="1"/>
        </p:nvGrpSpPr>
        <p:grpSpPr>
          <a:xfrm>
            <a:off x="2618651" y="3429000"/>
            <a:ext cx="265520" cy="265520"/>
            <a:chOff x="2047875" y="1571625"/>
            <a:chExt cx="265520" cy="26552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27EEAD8-5929-4CD6-8C76-ABCDF9FE27DC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87CE57D-F17C-49EB-AEED-23284ABCD64C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8E92DF9-E86C-4E8B-B988-E935221D38FC}"/>
              </a:ext>
            </a:extLst>
          </p:cNvPr>
          <p:cNvCxnSpPr>
            <a:cxnSpLocks/>
          </p:cNvCxnSpPr>
          <p:nvPr userDrawn="1"/>
        </p:nvCxnSpPr>
        <p:spPr>
          <a:xfrm>
            <a:off x="2751410" y="2416577"/>
            <a:ext cx="1" cy="1013817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192247C-2AE7-4A21-9EA0-2E252828A596}"/>
              </a:ext>
            </a:extLst>
          </p:cNvPr>
          <p:cNvGrpSpPr/>
          <p:nvPr userDrawn="1"/>
        </p:nvGrpSpPr>
        <p:grpSpPr>
          <a:xfrm>
            <a:off x="4923701" y="3429000"/>
            <a:ext cx="265520" cy="265520"/>
            <a:chOff x="2047875" y="1571625"/>
            <a:chExt cx="265520" cy="26552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A1597CB-55BB-4E00-8985-00DD393FD117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1501A4A-6B35-4663-A542-97E4BED2F958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81A1867-B9D5-4C3C-9CE4-B8026BB10482}"/>
              </a:ext>
            </a:extLst>
          </p:cNvPr>
          <p:cNvCxnSpPr>
            <a:cxnSpLocks/>
          </p:cNvCxnSpPr>
          <p:nvPr userDrawn="1"/>
        </p:nvCxnSpPr>
        <p:spPr>
          <a:xfrm>
            <a:off x="5056461" y="1800225"/>
            <a:ext cx="0" cy="1630169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3C716CE-478D-406C-A0B2-3639D7D725B0}"/>
              </a:ext>
            </a:extLst>
          </p:cNvPr>
          <p:cNvGrpSpPr/>
          <p:nvPr userDrawn="1"/>
        </p:nvGrpSpPr>
        <p:grpSpPr>
          <a:xfrm>
            <a:off x="6343382" y="2085385"/>
            <a:ext cx="265520" cy="265520"/>
            <a:chOff x="2047875" y="1571625"/>
            <a:chExt cx="265520" cy="26552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2F7C853-1963-4912-B6F1-DB353AAD51B2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6F76CD8-D9B6-408B-A58D-489C796C226E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F4D0C68-379D-4B3C-8579-EE013B890BC1}"/>
              </a:ext>
            </a:extLst>
          </p:cNvPr>
          <p:cNvCxnSpPr>
            <a:cxnSpLocks/>
            <a:stCxn id="33" idx="4"/>
          </p:cNvCxnSpPr>
          <p:nvPr userDrawn="1"/>
        </p:nvCxnSpPr>
        <p:spPr>
          <a:xfrm>
            <a:off x="6476142" y="2350905"/>
            <a:ext cx="0" cy="3011670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F3726CA-06CE-45CD-B87E-B3F62566E373}"/>
              </a:ext>
            </a:extLst>
          </p:cNvPr>
          <p:cNvGrpSpPr/>
          <p:nvPr userDrawn="1"/>
        </p:nvGrpSpPr>
        <p:grpSpPr>
          <a:xfrm>
            <a:off x="8457476" y="3914775"/>
            <a:ext cx="265520" cy="265520"/>
            <a:chOff x="2047875" y="1571625"/>
            <a:chExt cx="265520" cy="26552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0152CC7-9EF6-4A7A-A7E4-5210F3148D1E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D4F0399-F8DC-47BD-81C1-A034441CA01A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F4E8C4B-14F4-4A93-9D91-6C17D080EBC5}"/>
              </a:ext>
            </a:extLst>
          </p:cNvPr>
          <p:cNvCxnSpPr>
            <a:cxnSpLocks/>
          </p:cNvCxnSpPr>
          <p:nvPr userDrawn="1"/>
        </p:nvCxnSpPr>
        <p:spPr>
          <a:xfrm>
            <a:off x="8590236" y="1800225"/>
            <a:ext cx="0" cy="2115944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3B74F9D-6EF5-45DC-881A-072C0E9CE952}"/>
              </a:ext>
            </a:extLst>
          </p:cNvPr>
          <p:cNvGrpSpPr/>
          <p:nvPr userDrawn="1"/>
        </p:nvGrpSpPr>
        <p:grpSpPr>
          <a:xfrm>
            <a:off x="10258359" y="3473253"/>
            <a:ext cx="265520" cy="265520"/>
            <a:chOff x="2047875" y="1571625"/>
            <a:chExt cx="265520" cy="26552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95F852E-C43D-4D18-90BA-EFFF9363E7EE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229D727-908F-4EA1-BE38-FEFC5356FEF4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9DFE5EF-1F8F-4C00-9345-037073F723AD}"/>
              </a:ext>
            </a:extLst>
          </p:cNvPr>
          <p:cNvCxnSpPr>
            <a:cxnSpLocks/>
            <a:stCxn id="42" idx="4"/>
          </p:cNvCxnSpPr>
          <p:nvPr userDrawn="1"/>
        </p:nvCxnSpPr>
        <p:spPr>
          <a:xfrm>
            <a:off x="10391119" y="3738773"/>
            <a:ext cx="0" cy="945335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44A9FF73-436E-4C12-896A-D09E728C9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899" y="4266996"/>
            <a:ext cx="1076325" cy="373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90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任意多边形: 形状 523">
            <a:extLst>
              <a:ext uri="{FF2B5EF4-FFF2-40B4-BE49-F238E27FC236}">
                <a16:creationId xmlns:a16="http://schemas.microsoft.com/office/drawing/2014/main" id="{ADEAF9A7-4E49-4D82-848F-0F7E768B8A75}"/>
              </a:ext>
            </a:extLst>
          </p:cNvPr>
          <p:cNvSpPr/>
          <p:nvPr userDrawn="1"/>
        </p:nvSpPr>
        <p:spPr>
          <a:xfrm rot="5400000">
            <a:off x="1922037" y="3002047"/>
            <a:ext cx="700621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5" name="任意多边形: 形状 524">
            <a:extLst>
              <a:ext uri="{FF2B5EF4-FFF2-40B4-BE49-F238E27FC236}">
                <a16:creationId xmlns:a16="http://schemas.microsoft.com/office/drawing/2014/main" id="{39CB0CE0-10AD-4C92-B6F1-73C2DC4C048E}"/>
              </a:ext>
            </a:extLst>
          </p:cNvPr>
          <p:cNvSpPr/>
          <p:nvPr userDrawn="1"/>
        </p:nvSpPr>
        <p:spPr>
          <a:xfrm rot="5400000">
            <a:off x="851228" y="3007292"/>
            <a:ext cx="875078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close/>
              </a:path>
            </a:pathLst>
          </a:custGeom>
          <a:solidFill>
            <a:srgbClr val="0084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0" name="任意多边形: 形状 529">
            <a:extLst>
              <a:ext uri="{FF2B5EF4-FFF2-40B4-BE49-F238E27FC236}">
                <a16:creationId xmlns:a16="http://schemas.microsoft.com/office/drawing/2014/main" id="{F27C8F43-7996-442D-BB01-F3C978A8F7BA}"/>
              </a:ext>
            </a:extLst>
          </p:cNvPr>
          <p:cNvSpPr/>
          <p:nvPr userDrawn="1"/>
        </p:nvSpPr>
        <p:spPr>
          <a:xfrm rot="5400000">
            <a:off x="2905618" y="3002047"/>
            <a:ext cx="700621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1" name="任意多边形: 形状 530">
            <a:extLst>
              <a:ext uri="{FF2B5EF4-FFF2-40B4-BE49-F238E27FC236}">
                <a16:creationId xmlns:a16="http://schemas.microsoft.com/office/drawing/2014/main" id="{BD85439C-A2CA-4A9F-8E82-B8C2E0C86631}"/>
              </a:ext>
            </a:extLst>
          </p:cNvPr>
          <p:cNvSpPr/>
          <p:nvPr userDrawn="1"/>
        </p:nvSpPr>
        <p:spPr>
          <a:xfrm rot="5400000">
            <a:off x="3769809" y="2991553"/>
            <a:ext cx="885567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0084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任意多边形: 形状 531">
            <a:extLst>
              <a:ext uri="{FF2B5EF4-FFF2-40B4-BE49-F238E27FC236}">
                <a16:creationId xmlns:a16="http://schemas.microsoft.com/office/drawing/2014/main" id="{10091A8B-9783-4F56-8C97-6369A2190009}"/>
              </a:ext>
            </a:extLst>
          </p:cNvPr>
          <p:cNvSpPr/>
          <p:nvPr userDrawn="1"/>
        </p:nvSpPr>
        <p:spPr>
          <a:xfrm rot="5400000">
            <a:off x="4872780" y="3002045"/>
            <a:ext cx="700621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任意多边形: 形状 532">
            <a:extLst>
              <a:ext uri="{FF2B5EF4-FFF2-40B4-BE49-F238E27FC236}">
                <a16:creationId xmlns:a16="http://schemas.microsoft.com/office/drawing/2014/main" id="{11BA2162-6FE7-49D2-B6DC-6C088A954BC1}"/>
              </a:ext>
            </a:extLst>
          </p:cNvPr>
          <p:cNvSpPr/>
          <p:nvPr userDrawn="1"/>
        </p:nvSpPr>
        <p:spPr>
          <a:xfrm rot="5400000">
            <a:off x="5856361" y="3002042"/>
            <a:ext cx="700622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任意多边形: 形状 534">
            <a:extLst>
              <a:ext uri="{FF2B5EF4-FFF2-40B4-BE49-F238E27FC236}">
                <a16:creationId xmlns:a16="http://schemas.microsoft.com/office/drawing/2014/main" id="{C5F34E7C-5432-47FE-9A38-ED40F17C41EA}"/>
              </a:ext>
            </a:extLst>
          </p:cNvPr>
          <p:cNvSpPr/>
          <p:nvPr userDrawn="1"/>
        </p:nvSpPr>
        <p:spPr>
          <a:xfrm rot="5400000">
            <a:off x="7823523" y="3002041"/>
            <a:ext cx="700621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任意多边形: 形状 535">
            <a:extLst>
              <a:ext uri="{FF2B5EF4-FFF2-40B4-BE49-F238E27FC236}">
                <a16:creationId xmlns:a16="http://schemas.microsoft.com/office/drawing/2014/main" id="{CA9C5116-95B1-4422-A212-1AC3D3016743}"/>
              </a:ext>
            </a:extLst>
          </p:cNvPr>
          <p:cNvSpPr/>
          <p:nvPr userDrawn="1"/>
        </p:nvSpPr>
        <p:spPr>
          <a:xfrm rot="5400000">
            <a:off x="8807104" y="3002041"/>
            <a:ext cx="700621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8" name="任意多边形: 形状 537">
            <a:extLst>
              <a:ext uri="{FF2B5EF4-FFF2-40B4-BE49-F238E27FC236}">
                <a16:creationId xmlns:a16="http://schemas.microsoft.com/office/drawing/2014/main" id="{6ECA16BE-D4A1-475D-81B1-83400C3107CE}"/>
              </a:ext>
            </a:extLst>
          </p:cNvPr>
          <p:cNvSpPr/>
          <p:nvPr userDrawn="1"/>
        </p:nvSpPr>
        <p:spPr>
          <a:xfrm rot="5400000">
            <a:off x="10774266" y="3002039"/>
            <a:ext cx="700621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对话气泡: 矩形 538">
            <a:extLst>
              <a:ext uri="{FF2B5EF4-FFF2-40B4-BE49-F238E27FC236}">
                <a16:creationId xmlns:a16="http://schemas.microsoft.com/office/drawing/2014/main" id="{F7D15D1F-6135-4E04-ADDE-57E5851382AC}"/>
              </a:ext>
            </a:extLst>
          </p:cNvPr>
          <p:cNvSpPr/>
          <p:nvPr userDrawn="1"/>
        </p:nvSpPr>
        <p:spPr>
          <a:xfrm>
            <a:off x="185224" y="1608771"/>
            <a:ext cx="3537133" cy="1122929"/>
          </a:xfrm>
          <a:prstGeom prst="wedgeRectCallout">
            <a:avLst>
              <a:gd name="adj1" fmla="val -21421"/>
              <a:gd name="adj2" fmla="val 85473"/>
            </a:avLst>
          </a:prstGeom>
          <a:noFill/>
          <a:ln w="2540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对话气泡: 矩形 544">
            <a:extLst>
              <a:ext uri="{FF2B5EF4-FFF2-40B4-BE49-F238E27FC236}">
                <a16:creationId xmlns:a16="http://schemas.microsoft.com/office/drawing/2014/main" id="{2963A762-6A40-455B-A25A-312E54463EF8}"/>
              </a:ext>
            </a:extLst>
          </p:cNvPr>
          <p:cNvSpPr/>
          <p:nvPr userDrawn="1"/>
        </p:nvSpPr>
        <p:spPr>
          <a:xfrm>
            <a:off x="6064718" y="1608771"/>
            <a:ext cx="3537133" cy="1122929"/>
          </a:xfrm>
          <a:prstGeom prst="wedgeRectCallout">
            <a:avLst>
              <a:gd name="adj1" fmla="val -21421"/>
              <a:gd name="adj2" fmla="val 85473"/>
            </a:avLst>
          </a:prstGeom>
          <a:noFill/>
          <a:ln w="2540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6" name="对话气泡: 矩形 545">
            <a:extLst>
              <a:ext uri="{FF2B5EF4-FFF2-40B4-BE49-F238E27FC236}">
                <a16:creationId xmlns:a16="http://schemas.microsoft.com/office/drawing/2014/main" id="{1220F62E-8839-4854-9132-65425DC5940D}"/>
              </a:ext>
            </a:extLst>
          </p:cNvPr>
          <p:cNvSpPr/>
          <p:nvPr userDrawn="1"/>
        </p:nvSpPr>
        <p:spPr>
          <a:xfrm rot="10800000">
            <a:off x="1683344" y="4450394"/>
            <a:ext cx="3537133" cy="1122929"/>
          </a:xfrm>
          <a:prstGeom prst="wedgeRectCallout">
            <a:avLst>
              <a:gd name="adj1" fmla="val -21421"/>
              <a:gd name="adj2" fmla="val 85473"/>
            </a:avLst>
          </a:prstGeom>
          <a:noFill/>
          <a:ln w="2540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7" name="对话气泡: 矩形 546">
            <a:extLst>
              <a:ext uri="{FF2B5EF4-FFF2-40B4-BE49-F238E27FC236}">
                <a16:creationId xmlns:a16="http://schemas.microsoft.com/office/drawing/2014/main" id="{3B1BBC26-5E61-4285-862A-746F5BA1FFEE}"/>
              </a:ext>
            </a:extLst>
          </p:cNvPr>
          <p:cNvSpPr/>
          <p:nvPr userDrawn="1"/>
        </p:nvSpPr>
        <p:spPr>
          <a:xfrm rot="10800000">
            <a:off x="7584830" y="4450395"/>
            <a:ext cx="3537133" cy="1122929"/>
          </a:xfrm>
          <a:prstGeom prst="wedgeRectCallout">
            <a:avLst>
              <a:gd name="adj1" fmla="val -21421"/>
              <a:gd name="adj2" fmla="val 85473"/>
            </a:avLst>
          </a:prstGeom>
          <a:noFill/>
          <a:ln w="2540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8" name="任意多边形: 形状 547">
            <a:extLst>
              <a:ext uri="{FF2B5EF4-FFF2-40B4-BE49-F238E27FC236}">
                <a16:creationId xmlns:a16="http://schemas.microsoft.com/office/drawing/2014/main" id="{C3EC5419-0A54-4F26-9AE3-AE146D930D1E}"/>
              </a:ext>
            </a:extLst>
          </p:cNvPr>
          <p:cNvSpPr/>
          <p:nvPr userDrawn="1"/>
        </p:nvSpPr>
        <p:spPr>
          <a:xfrm rot="5400000">
            <a:off x="6720551" y="3002045"/>
            <a:ext cx="885567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0084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9" name="任意多边形: 形状 548">
            <a:extLst>
              <a:ext uri="{FF2B5EF4-FFF2-40B4-BE49-F238E27FC236}">
                <a16:creationId xmlns:a16="http://schemas.microsoft.com/office/drawing/2014/main" id="{6AD5F335-9755-4BD6-8DA0-4385FAD1BB97}"/>
              </a:ext>
            </a:extLst>
          </p:cNvPr>
          <p:cNvSpPr/>
          <p:nvPr userDrawn="1"/>
        </p:nvSpPr>
        <p:spPr>
          <a:xfrm rot="5400000">
            <a:off x="9671293" y="3012537"/>
            <a:ext cx="885567" cy="1178006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0084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931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1E59B63C-46DA-4D94-829F-A2A8F4BD661C}"/>
              </a:ext>
            </a:extLst>
          </p:cNvPr>
          <p:cNvSpPr/>
          <p:nvPr userDrawn="1"/>
        </p:nvSpPr>
        <p:spPr>
          <a:xfrm>
            <a:off x="403122" y="2880852"/>
            <a:ext cx="2155623" cy="1858296"/>
          </a:xfrm>
          <a:prstGeom prst="hexagon">
            <a:avLst/>
          </a:prstGeom>
          <a:noFill/>
          <a:ln w="19050">
            <a:solidFill>
              <a:srgbClr val="BABA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CFF42C31-D908-4FF8-A33D-75A041B6FBC4}"/>
              </a:ext>
            </a:extLst>
          </p:cNvPr>
          <p:cNvSpPr/>
          <p:nvPr userDrawn="1"/>
        </p:nvSpPr>
        <p:spPr>
          <a:xfrm>
            <a:off x="2089352" y="1951704"/>
            <a:ext cx="2155623" cy="1858296"/>
          </a:xfrm>
          <a:prstGeom prst="hexagon">
            <a:avLst/>
          </a:prstGeom>
          <a:noFill/>
          <a:ln w="19050" cap="flat">
            <a:solidFill>
              <a:srgbClr val="BABABA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0FC64C48-26FB-4A6F-88A3-5520ADB1CDDE}"/>
              </a:ext>
            </a:extLst>
          </p:cNvPr>
          <p:cNvSpPr/>
          <p:nvPr userDrawn="1"/>
        </p:nvSpPr>
        <p:spPr>
          <a:xfrm>
            <a:off x="3333132" y="3810000"/>
            <a:ext cx="2155623" cy="1858296"/>
          </a:xfrm>
          <a:prstGeom prst="hexagon">
            <a:avLst/>
          </a:prstGeom>
          <a:noFill/>
          <a:ln w="19050" cap="flat">
            <a:solidFill>
              <a:srgbClr val="BABABA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EDDBC01B-6B3B-431C-8585-62D0A344F569}"/>
              </a:ext>
            </a:extLst>
          </p:cNvPr>
          <p:cNvSpPr/>
          <p:nvPr userDrawn="1"/>
        </p:nvSpPr>
        <p:spPr>
          <a:xfrm>
            <a:off x="5018188" y="2880852"/>
            <a:ext cx="2155623" cy="1858296"/>
          </a:xfrm>
          <a:prstGeom prst="hexagon">
            <a:avLst/>
          </a:prstGeom>
          <a:noFill/>
          <a:ln w="19050" cap="flat">
            <a:solidFill>
              <a:srgbClr val="BABABA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E2D86759-8A5E-437A-97AB-F80DF0DC3242}"/>
              </a:ext>
            </a:extLst>
          </p:cNvPr>
          <p:cNvSpPr/>
          <p:nvPr userDrawn="1"/>
        </p:nvSpPr>
        <p:spPr>
          <a:xfrm>
            <a:off x="6250960" y="1017639"/>
            <a:ext cx="2155623" cy="1858296"/>
          </a:xfrm>
          <a:prstGeom prst="hexagon">
            <a:avLst/>
          </a:prstGeom>
          <a:noFill/>
          <a:ln w="19050" cap="flat">
            <a:solidFill>
              <a:srgbClr val="BABABA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35591F22-95ED-4C1C-BFF9-6CE857849107}"/>
              </a:ext>
            </a:extLst>
          </p:cNvPr>
          <p:cNvSpPr/>
          <p:nvPr userDrawn="1"/>
        </p:nvSpPr>
        <p:spPr>
          <a:xfrm>
            <a:off x="7947025" y="1927121"/>
            <a:ext cx="2155623" cy="1858296"/>
          </a:xfrm>
          <a:prstGeom prst="hexagon">
            <a:avLst/>
          </a:prstGeom>
          <a:noFill/>
          <a:ln w="19050" cap="flat">
            <a:solidFill>
              <a:srgbClr val="BABABA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8B47A46-0A5D-4948-8B1F-D32A09E632CC}"/>
              </a:ext>
            </a:extLst>
          </p:cNvPr>
          <p:cNvSpPr/>
          <p:nvPr userDrawn="1"/>
        </p:nvSpPr>
        <p:spPr>
          <a:xfrm>
            <a:off x="9180973" y="3810000"/>
            <a:ext cx="2155623" cy="1858296"/>
          </a:xfrm>
          <a:prstGeom prst="hexagon">
            <a:avLst/>
          </a:prstGeom>
          <a:noFill/>
          <a:ln w="19050" cap="flat">
            <a:solidFill>
              <a:srgbClr val="BABABA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1D9DAC4-70E4-4640-834F-1FEF4BA4AA99}"/>
              </a:ext>
            </a:extLst>
          </p:cNvPr>
          <p:cNvCxnSpPr>
            <a:stCxn id="7" idx="4"/>
            <a:endCxn id="8" idx="3"/>
          </p:cNvCxnSpPr>
          <p:nvPr userDrawn="1"/>
        </p:nvCxnSpPr>
        <p:spPr>
          <a:xfrm>
            <a:off x="867696" y="2880852"/>
            <a:ext cx="1221656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3E32FED-D893-456B-B880-4081F55F4CAE}"/>
              </a:ext>
            </a:extLst>
          </p:cNvPr>
          <p:cNvCxnSpPr>
            <a:cxnSpLocks/>
            <a:endCxn id="8" idx="2"/>
          </p:cNvCxnSpPr>
          <p:nvPr userDrawn="1"/>
        </p:nvCxnSpPr>
        <p:spPr>
          <a:xfrm>
            <a:off x="2073543" y="2876635"/>
            <a:ext cx="480383" cy="933365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BDF6BB0-D6A7-4DAF-B57A-E6ABDFD8F398}"/>
              </a:ext>
            </a:extLst>
          </p:cNvPr>
          <p:cNvCxnSpPr/>
          <p:nvPr userDrawn="1"/>
        </p:nvCxnSpPr>
        <p:spPr>
          <a:xfrm>
            <a:off x="2557511" y="3810000"/>
            <a:ext cx="1221656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E9D20D4-8CE9-43D5-AEF1-D59687ADFB4F}"/>
              </a:ext>
            </a:extLst>
          </p:cNvPr>
          <p:cNvCxnSpPr/>
          <p:nvPr userDrawn="1"/>
        </p:nvCxnSpPr>
        <p:spPr>
          <a:xfrm>
            <a:off x="3800115" y="3810000"/>
            <a:ext cx="1221656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739E8E5-7A01-44AF-8CBC-CE232A836374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0728" y="2875772"/>
            <a:ext cx="464574" cy="926689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895968C-E939-4B2C-9D15-539DF64E9C9B}"/>
              </a:ext>
            </a:extLst>
          </p:cNvPr>
          <p:cNvCxnSpPr/>
          <p:nvPr userDrawn="1"/>
        </p:nvCxnSpPr>
        <p:spPr>
          <a:xfrm>
            <a:off x="5480252" y="2875935"/>
            <a:ext cx="1221656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B62F7E-692A-4371-BA81-D61B914F4A43}"/>
              </a:ext>
            </a:extLst>
          </p:cNvPr>
          <p:cNvCxnSpPr/>
          <p:nvPr userDrawn="1"/>
        </p:nvCxnSpPr>
        <p:spPr>
          <a:xfrm>
            <a:off x="6717943" y="2875935"/>
            <a:ext cx="1221656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0C8C069-D5FE-47FA-A977-2423218C6403}"/>
              </a:ext>
            </a:extLst>
          </p:cNvPr>
          <p:cNvCxnSpPr>
            <a:cxnSpLocks/>
          </p:cNvCxnSpPr>
          <p:nvPr userDrawn="1"/>
        </p:nvCxnSpPr>
        <p:spPr>
          <a:xfrm flipH="1">
            <a:off x="7934519" y="1950144"/>
            <a:ext cx="464574" cy="926689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59D741F-E4DE-4FD9-9596-CF48E41EF530}"/>
              </a:ext>
            </a:extLst>
          </p:cNvPr>
          <p:cNvCxnSpPr/>
          <p:nvPr userDrawn="1"/>
        </p:nvCxnSpPr>
        <p:spPr>
          <a:xfrm>
            <a:off x="8404173" y="1927115"/>
            <a:ext cx="1221656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44333C0-6410-40A0-ACB6-BFE0FC48ABFF}"/>
              </a:ext>
            </a:extLst>
          </p:cNvPr>
          <p:cNvCxnSpPr>
            <a:cxnSpLocks/>
            <a:endCxn id="12" idx="0"/>
          </p:cNvCxnSpPr>
          <p:nvPr userDrawn="1"/>
        </p:nvCxnSpPr>
        <p:spPr>
          <a:xfrm>
            <a:off x="9631408" y="1922904"/>
            <a:ext cx="471240" cy="933365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687DD83-6775-4E2F-B495-3D95DB537DA1}"/>
              </a:ext>
            </a:extLst>
          </p:cNvPr>
          <p:cNvCxnSpPr>
            <a:cxnSpLocks/>
            <a:endCxn id="12" idx="1"/>
          </p:cNvCxnSpPr>
          <p:nvPr userDrawn="1"/>
        </p:nvCxnSpPr>
        <p:spPr>
          <a:xfrm flipH="1">
            <a:off x="9638074" y="2858728"/>
            <a:ext cx="472000" cy="926689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4153694-85F0-4F4D-B200-CA9C9E2E1640}"/>
              </a:ext>
            </a:extLst>
          </p:cNvPr>
          <p:cNvCxnSpPr/>
          <p:nvPr userDrawn="1"/>
        </p:nvCxnSpPr>
        <p:spPr>
          <a:xfrm>
            <a:off x="9639355" y="3807541"/>
            <a:ext cx="1221656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16D0B5A-30D8-46CB-9490-3ADCF51A42E5}"/>
              </a:ext>
            </a:extLst>
          </p:cNvPr>
          <p:cNvCxnSpPr>
            <a:cxnSpLocks/>
          </p:cNvCxnSpPr>
          <p:nvPr userDrawn="1"/>
        </p:nvCxnSpPr>
        <p:spPr>
          <a:xfrm flipH="1">
            <a:off x="9174980" y="3805083"/>
            <a:ext cx="464574" cy="926689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0E87340-5A25-400E-A318-43442F70EC7A}"/>
              </a:ext>
            </a:extLst>
          </p:cNvPr>
          <p:cNvGrpSpPr/>
          <p:nvPr userDrawn="1"/>
        </p:nvGrpSpPr>
        <p:grpSpPr>
          <a:xfrm>
            <a:off x="1932766" y="2743175"/>
            <a:ext cx="265520" cy="265520"/>
            <a:chOff x="2047875" y="1571625"/>
            <a:chExt cx="265520" cy="26552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2C133D9-0F0A-4804-BE83-FE77BC1F8AF0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CEAAC54-E9CA-4051-92E6-BD7A13C4B31B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DEA1968-F883-4C3B-ABF8-A18DD0337128}"/>
              </a:ext>
            </a:extLst>
          </p:cNvPr>
          <p:cNvGrpSpPr/>
          <p:nvPr userDrawn="1"/>
        </p:nvGrpSpPr>
        <p:grpSpPr>
          <a:xfrm>
            <a:off x="3657703" y="3672323"/>
            <a:ext cx="265520" cy="265520"/>
            <a:chOff x="2047875" y="1571625"/>
            <a:chExt cx="265520" cy="265520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F0BA69D-E244-4F96-B2C7-9D28D21EBE50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6DDEF21-51E2-4053-89F7-1DBAA2484794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0443413-BE16-4035-ACED-AC143F6680E2}"/>
              </a:ext>
            </a:extLst>
          </p:cNvPr>
          <p:cNvGrpSpPr/>
          <p:nvPr userDrawn="1"/>
        </p:nvGrpSpPr>
        <p:grpSpPr>
          <a:xfrm>
            <a:off x="5331457" y="2738245"/>
            <a:ext cx="265520" cy="265520"/>
            <a:chOff x="2047875" y="1571625"/>
            <a:chExt cx="265520" cy="26552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B67C068-87D3-469D-A16F-327950C452B6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944D985-EEAF-4716-B673-7C8F7ED1EF74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E6B27A5-2181-4BD2-AF6F-66D3237A1C62}"/>
              </a:ext>
            </a:extLst>
          </p:cNvPr>
          <p:cNvGrpSpPr/>
          <p:nvPr userDrawn="1"/>
        </p:nvGrpSpPr>
        <p:grpSpPr>
          <a:xfrm>
            <a:off x="8267700" y="1789420"/>
            <a:ext cx="265520" cy="265520"/>
            <a:chOff x="2047875" y="1571625"/>
            <a:chExt cx="265520" cy="265520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595D81-AA62-4332-BACA-939E898EFFA0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876C08A-8962-424E-A6A5-227E8F30EBBA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EB5D3FB-9C9D-4A82-A464-9D8D27963290}"/>
              </a:ext>
            </a:extLst>
          </p:cNvPr>
          <p:cNvGrpSpPr/>
          <p:nvPr userDrawn="1"/>
        </p:nvGrpSpPr>
        <p:grpSpPr>
          <a:xfrm>
            <a:off x="9510507" y="3677190"/>
            <a:ext cx="265520" cy="265520"/>
            <a:chOff x="2047875" y="1571625"/>
            <a:chExt cx="265520" cy="26552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CF952BA-9B0A-4A2F-A494-3B603743E3FE}"/>
                </a:ext>
              </a:extLst>
            </p:cNvPr>
            <p:cNvSpPr/>
            <p:nvPr userDrawn="1"/>
          </p:nvSpPr>
          <p:spPr>
            <a:xfrm>
              <a:off x="2092128" y="1615878"/>
              <a:ext cx="177013" cy="177013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D15D529E-977E-4452-A6FF-7170632420B0}"/>
                </a:ext>
              </a:extLst>
            </p:cNvPr>
            <p:cNvSpPr/>
            <p:nvPr userDrawn="1"/>
          </p:nvSpPr>
          <p:spPr>
            <a:xfrm>
              <a:off x="2047875" y="1571625"/>
              <a:ext cx="265520" cy="265520"/>
            </a:xfrm>
            <a:prstGeom prst="ellipse">
              <a:avLst/>
            </a:prstGeom>
            <a:noFill/>
            <a:ln>
              <a:solidFill>
                <a:srgbClr val="0084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851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4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2F1E485-917F-41BF-B356-3D72EA8D59EA}"/>
              </a:ext>
            </a:extLst>
          </p:cNvPr>
          <p:cNvGrpSpPr/>
          <p:nvPr userDrawn="1"/>
        </p:nvGrpSpPr>
        <p:grpSpPr>
          <a:xfrm>
            <a:off x="7448551" y="1930400"/>
            <a:ext cx="4384490" cy="2924175"/>
            <a:chOff x="6400800" y="1590675"/>
            <a:chExt cx="5512747" cy="36766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6003BC9-DF80-437A-A134-0353F015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590675"/>
              <a:ext cx="5512747" cy="3676650"/>
            </a:xfrm>
            <a:prstGeom prst="ellipse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37B1AAB-6E72-479A-BB6C-7B9E9367377B}"/>
                </a:ext>
              </a:extLst>
            </p:cNvPr>
            <p:cNvSpPr/>
            <p:nvPr/>
          </p:nvSpPr>
          <p:spPr>
            <a:xfrm>
              <a:off x="6400800" y="1590675"/>
              <a:ext cx="5512747" cy="3676650"/>
            </a:xfrm>
            <a:prstGeom prst="ellipse">
              <a:avLst/>
            </a:prstGeom>
            <a:solidFill>
              <a:srgbClr val="00843A">
                <a:alpha val="60000"/>
              </a:srgbClr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05CB23E-002E-4075-B9CA-5C35303FD20F}"/>
              </a:ext>
            </a:extLst>
          </p:cNvPr>
          <p:cNvSpPr/>
          <p:nvPr userDrawn="1"/>
        </p:nvSpPr>
        <p:spPr>
          <a:xfrm>
            <a:off x="6105832" y="3401961"/>
            <a:ext cx="1258529" cy="3706762"/>
          </a:xfrm>
          <a:custGeom>
            <a:avLst/>
            <a:gdLst>
              <a:gd name="connsiteX0" fmla="*/ 1258529 w 1258529"/>
              <a:gd name="connsiteY0" fmla="*/ 0 h 3706762"/>
              <a:gd name="connsiteX1" fmla="*/ 0 w 1258529"/>
              <a:gd name="connsiteY1" fmla="*/ 1042220 h 3706762"/>
              <a:gd name="connsiteX2" fmla="*/ 0 w 1258529"/>
              <a:gd name="connsiteY2" fmla="*/ 3677265 h 3706762"/>
              <a:gd name="connsiteX3" fmla="*/ 29497 w 1258529"/>
              <a:gd name="connsiteY3" fmla="*/ 3706762 h 370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8529" h="3706762">
                <a:moveTo>
                  <a:pt x="1258529" y="0"/>
                </a:moveTo>
                <a:lnTo>
                  <a:pt x="0" y="1042220"/>
                </a:lnTo>
                <a:lnTo>
                  <a:pt x="0" y="3677265"/>
                </a:lnTo>
                <a:lnTo>
                  <a:pt x="29497" y="3706762"/>
                </a:lnTo>
              </a:path>
            </a:pathLst>
          </a:custGeom>
          <a:noFill/>
          <a:ln w="1905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39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365DB96-3D2C-490D-B482-3821EFFDEB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3" r="30635"/>
          <a:stretch/>
        </p:blipFill>
        <p:spPr>
          <a:xfrm>
            <a:off x="9753602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3A6E36-0EC2-4235-8371-90999464EC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7" r="20776"/>
          <a:stretch>
            <a:fillRect/>
          </a:stretch>
        </p:blipFill>
        <p:spPr>
          <a:xfrm>
            <a:off x="7315201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689BCF-865F-4351-84E2-FE7F45158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t="10644" r="65558" b="5818"/>
          <a:stretch/>
        </p:blipFill>
        <p:spPr>
          <a:xfrm>
            <a:off x="4876802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F6D6DE-FD4E-4A18-83D5-BD446E1AB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6" t="2398" r="46378" b="2398"/>
          <a:stretch/>
        </p:blipFill>
        <p:spPr>
          <a:xfrm>
            <a:off x="2438400" y="0"/>
            <a:ext cx="2438400" cy="6858000"/>
          </a:xfrm>
          <a:custGeom>
            <a:avLst/>
            <a:gdLst>
              <a:gd name="connsiteX0" fmla="*/ 0 w 2438400"/>
              <a:gd name="connsiteY0" fmla="*/ 0 h 6858000"/>
              <a:gd name="connsiteX1" fmla="*/ 2438400 w 2438400"/>
              <a:gd name="connsiteY1" fmla="*/ 0 h 6858000"/>
              <a:gd name="connsiteX2" fmla="*/ 2438400 w 2438400"/>
              <a:gd name="connsiteY2" fmla="*/ 6858000 h 6858000"/>
              <a:gd name="connsiteX3" fmla="*/ 0 w 243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6858000">
                <a:moveTo>
                  <a:pt x="0" y="0"/>
                </a:moveTo>
                <a:lnTo>
                  <a:pt x="2438400" y="0"/>
                </a:lnTo>
                <a:lnTo>
                  <a:pt x="243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4C59B1-C948-4D37-835B-373D8479E62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5" r="50000"/>
          <a:stretch>
            <a:fillRect/>
          </a:stretch>
        </p:blipFill>
        <p:spPr>
          <a:xfrm>
            <a:off x="0" y="0"/>
            <a:ext cx="2438400" cy="6858000"/>
          </a:xfrm>
          <a:custGeom>
            <a:avLst/>
            <a:gdLst>
              <a:gd name="connsiteX0" fmla="*/ 0 w 2438400"/>
              <a:gd name="connsiteY0" fmla="*/ 0 h 6858000"/>
              <a:gd name="connsiteX1" fmla="*/ 2438400 w 2438400"/>
              <a:gd name="connsiteY1" fmla="*/ 0 h 6858000"/>
              <a:gd name="connsiteX2" fmla="*/ 2438400 w 2438400"/>
              <a:gd name="connsiteY2" fmla="*/ 6858000 h 6858000"/>
              <a:gd name="connsiteX3" fmla="*/ 0 w 243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6858000">
                <a:moveTo>
                  <a:pt x="0" y="0"/>
                </a:moveTo>
                <a:lnTo>
                  <a:pt x="2438400" y="0"/>
                </a:lnTo>
                <a:lnTo>
                  <a:pt x="243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812199-7DA8-4436-A1DD-448C861BBC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43A">
              <a:alpha val="6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007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776FD1C-3404-4509-9A22-9902406E1AB0}"/>
              </a:ext>
            </a:extLst>
          </p:cNvPr>
          <p:cNvCxnSpPr/>
          <p:nvPr userDrawn="1"/>
        </p:nvCxnSpPr>
        <p:spPr>
          <a:xfrm>
            <a:off x="6105832" y="0"/>
            <a:ext cx="0" cy="6858000"/>
          </a:xfrm>
          <a:prstGeom prst="line">
            <a:avLst/>
          </a:prstGeom>
          <a:ln w="1905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2DE5B0D8-9C0E-433E-9311-3A37C1ADC5B6}"/>
              </a:ext>
            </a:extLst>
          </p:cNvPr>
          <p:cNvSpPr/>
          <p:nvPr userDrawn="1"/>
        </p:nvSpPr>
        <p:spPr>
          <a:xfrm>
            <a:off x="5917243" y="650230"/>
            <a:ext cx="377178" cy="377178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3ABB5A1-A2A9-4BED-BD6E-AAC1B2D3B590}"/>
              </a:ext>
            </a:extLst>
          </p:cNvPr>
          <p:cNvSpPr/>
          <p:nvPr userDrawn="1"/>
        </p:nvSpPr>
        <p:spPr>
          <a:xfrm>
            <a:off x="5917243" y="2360137"/>
            <a:ext cx="377178" cy="377178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326F48E-7C25-416A-A51E-3B3673EDF70A}"/>
              </a:ext>
            </a:extLst>
          </p:cNvPr>
          <p:cNvSpPr/>
          <p:nvPr userDrawn="1"/>
        </p:nvSpPr>
        <p:spPr>
          <a:xfrm>
            <a:off x="5917243" y="4070044"/>
            <a:ext cx="377178" cy="377178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7EF3E65-3269-4D64-9D19-75B656C5B5D6}"/>
              </a:ext>
            </a:extLst>
          </p:cNvPr>
          <p:cNvSpPr/>
          <p:nvPr userDrawn="1"/>
        </p:nvSpPr>
        <p:spPr>
          <a:xfrm>
            <a:off x="5917243" y="5779952"/>
            <a:ext cx="377178" cy="377178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513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174845-2AB3-44C5-841E-573F03D55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9" y="1792382"/>
            <a:ext cx="4375642" cy="2924175"/>
          </a:xfrm>
          <a:prstGeom prst="ellipse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7B11089-908F-4B45-9090-58D23EF564F5}"/>
              </a:ext>
            </a:extLst>
          </p:cNvPr>
          <p:cNvSpPr/>
          <p:nvPr userDrawn="1"/>
        </p:nvSpPr>
        <p:spPr>
          <a:xfrm>
            <a:off x="220295" y="1792382"/>
            <a:ext cx="4384490" cy="2924175"/>
          </a:xfrm>
          <a:prstGeom prst="ellipse">
            <a:avLst/>
          </a:prstGeom>
          <a:solidFill>
            <a:srgbClr val="00843A">
              <a:alpha val="60000"/>
            </a:srgbClr>
          </a:solidFill>
          <a:ln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05BC988-9E2F-412C-9E52-D84302A858BC}"/>
              </a:ext>
            </a:extLst>
          </p:cNvPr>
          <p:cNvSpPr/>
          <p:nvPr userDrawn="1"/>
        </p:nvSpPr>
        <p:spPr>
          <a:xfrm flipH="1" flipV="1">
            <a:off x="4847302" y="-324474"/>
            <a:ext cx="1258529" cy="3706762"/>
          </a:xfrm>
          <a:custGeom>
            <a:avLst/>
            <a:gdLst>
              <a:gd name="connsiteX0" fmla="*/ 1258529 w 1258529"/>
              <a:gd name="connsiteY0" fmla="*/ 0 h 3706762"/>
              <a:gd name="connsiteX1" fmla="*/ 0 w 1258529"/>
              <a:gd name="connsiteY1" fmla="*/ 1042220 h 3706762"/>
              <a:gd name="connsiteX2" fmla="*/ 0 w 1258529"/>
              <a:gd name="connsiteY2" fmla="*/ 3677265 h 3706762"/>
              <a:gd name="connsiteX3" fmla="*/ 29497 w 1258529"/>
              <a:gd name="connsiteY3" fmla="*/ 3706762 h 370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8529" h="3706762">
                <a:moveTo>
                  <a:pt x="1258529" y="0"/>
                </a:moveTo>
                <a:lnTo>
                  <a:pt x="0" y="1042220"/>
                </a:lnTo>
                <a:lnTo>
                  <a:pt x="0" y="3677265"/>
                </a:lnTo>
                <a:lnTo>
                  <a:pt x="29497" y="3706762"/>
                </a:lnTo>
              </a:path>
            </a:pathLst>
          </a:custGeom>
          <a:noFill/>
          <a:ln w="1905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67BDDA-BDC2-44A6-BE63-F24C5E001038}"/>
              </a:ext>
            </a:extLst>
          </p:cNvPr>
          <p:cNvSpPr/>
          <p:nvPr userDrawn="1"/>
        </p:nvSpPr>
        <p:spPr>
          <a:xfrm>
            <a:off x="857718" y="117675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心路历程</a:t>
            </a:r>
          </a:p>
        </p:txBody>
      </p:sp>
    </p:spTree>
    <p:extLst>
      <p:ext uri="{BB962C8B-B14F-4D97-AF65-F5344CB8AC3E}">
        <p14:creationId xmlns:p14="http://schemas.microsoft.com/office/powerpoint/2010/main" val="2547654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516DB2-2196-47AC-8323-083D9BD30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5175"/>
            <a:ext cx="12192000" cy="9142214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5F92B298-36FB-49BA-B24A-7B48317AC743}"/>
              </a:ext>
            </a:extLst>
          </p:cNvPr>
          <p:cNvSpPr/>
          <p:nvPr userDrawn="1"/>
        </p:nvSpPr>
        <p:spPr>
          <a:xfrm>
            <a:off x="3631791" y="964791"/>
            <a:ext cx="4928419" cy="4928419"/>
          </a:xfrm>
          <a:prstGeom prst="ellipse">
            <a:avLst/>
          </a:prstGeom>
          <a:solidFill>
            <a:srgbClr val="00843A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9040E3F-1EC8-4C11-8253-EFE9885FC7D6}"/>
              </a:ext>
            </a:extLst>
          </p:cNvPr>
          <p:cNvSpPr/>
          <p:nvPr userDrawn="1"/>
        </p:nvSpPr>
        <p:spPr>
          <a:xfrm>
            <a:off x="3902179" y="964790"/>
            <a:ext cx="1200764" cy="1200764"/>
          </a:xfrm>
          <a:prstGeom prst="ellipse">
            <a:avLst/>
          </a:prstGeom>
          <a:solidFill>
            <a:srgbClr val="00843A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54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图片 2262">
            <a:extLst>
              <a:ext uri="{FF2B5EF4-FFF2-40B4-BE49-F238E27FC236}">
                <a16:creationId xmlns:a16="http://schemas.microsoft.com/office/drawing/2014/main" id="{12DFA34B-C8B6-469D-9B80-86EC2CD9CD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22794" y="-1508846"/>
            <a:ext cx="13050942" cy="3830616"/>
          </a:xfrm>
          <a:prstGeom prst="rect">
            <a:avLst/>
          </a:prstGeom>
        </p:spPr>
      </p:pic>
      <p:sp>
        <p:nvSpPr>
          <p:cNvPr id="2266" name="矩形: 圆角 2265">
            <a:extLst>
              <a:ext uri="{FF2B5EF4-FFF2-40B4-BE49-F238E27FC236}">
                <a16:creationId xmlns:a16="http://schemas.microsoft.com/office/drawing/2014/main" id="{977F6B29-D0C9-4539-829E-546A8023EDE4}"/>
              </a:ext>
            </a:extLst>
          </p:cNvPr>
          <p:cNvSpPr/>
          <p:nvPr userDrawn="1"/>
        </p:nvSpPr>
        <p:spPr>
          <a:xfrm>
            <a:off x="5329235" y="2321770"/>
            <a:ext cx="1533525" cy="1533525"/>
          </a:xfrm>
          <a:prstGeom prst="roundRect">
            <a:avLst>
              <a:gd name="adj" fmla="val 23499"/>
            </a:avLst>
          </a:prstGeom>
          <a:solidFill>
            <a:srgbClr val="00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67" name="图片 2266">
            <a:extLst>
              <a:ext uri="{FF2B5EF4-FFF2-40B4-BE49-F238E27FC236}">
                <a16:creationId xmlns:a16="http://schemas.microsoft.com/office/drawing/2014/main" id="{74F4A71A-12D4-464D-846E-CAEB12F7B0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-322794" y="4546453"/>
            <a:ext cx="13050942" cy="383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0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40C526F-963F-43CC-AD1F-77CB9BDAB8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560" y="-2283467"/>
            <a:ext cx="12771120" cy="9576470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960BF46-F2C5-4000-BFA6-A2BE4AFE0F52}"/>
              </a:ext>
            </a:extLst>
          </p:cNvPr>
          <p:cNvSpPr/>
          <p:nvPr userDrawn="1"/>
        </p:nvSpPr>
        <p:spPr>
          <a:xfrm>
            <a:off x="-2194565" y="1726762"/>
            <a:ext cx="16135823" cy="3404476"/>
          </a:xfrm>
          <a:custGeom>
            <a:avLst/>
            <a:gdLst>
              <a:gd name="connsiteX0" fmla="*/ 1554485 w 16135823"/>
              <a:gd name="connsiteY0" fmla="*/ 1131404 h 3404476"/>
              <a:gd name="connsiteX1" fmla="*/ 3627125 w 16135823"/>
              <a:gd name="connsiteY1" fmla="*/ 338924 h 3404476"/>
              <a:gd name="connsiteX2" fmla="*/ 6339845 w 16135823"/>
              <a:gd name="connsiteY2" fmla="*/ 1055204 h 3404476"/>
              <a:gd name="connsiteX3" fmla="*/ 8199125 w 16135823"/>
              <a:gd name="connsiteY3" fmla="*/ 430364 h 3404476"/>
              <a:gd name="connsiteX4" fmla="*/ 10607045 w 16135823"/>
              <a:gd name="connsiteY4" fmla="*/ 948524 h 3404476"/>
              <a:gd name="connsiteX5" fmla="*/ 12268205 w 16135823"/>
              <a:gd name="connsiteY5" fmla="*/ 247484 h 3404476"/>
              <a:gd name="connsiteX6" fmla="*/ 14462765 w 16135823"/>
              <a:gd name="connsiteY6" fmla="*/ 79844 h 3404476"/>
              <a:gd name="connsiteX7" fmla="*/ 15925805 w 16135823"/>
              <a:gd name="connsiteY7" fmla="*/ 1451444 h 3404476"/>
              <a:gd name="connsiteX8" fmla="*/ 15880085 w 16135823"/>
              <a:gd name="connsiteY8" fmla="*/ 3082124 h 3404476"/>
              <a:gd name="connsiteX9" fmla="*/ 13624565 w 16135823"/>
              <a:gd name="connsiteY9" fmla="*/ 2731604 h 3404476"/>
              <a:gd name="connsiteX10" fmla="*/ 11247125 w 16135823"/>
              <a:gd name="connsiteY10" fmla="*/ 3173564 h 3404476"/>
              <a:gd name="connsiteX11" fmla="*/ 9464045 w 16135823"/>
              <a:gd name="connsiteY11" fmla="*/ 2701124 h 3404476"/>
              <a:gd name="connsiteX12" fmla="*/ 7147565 w 16135823"/>
              <a:gd name="connsiteY12" fmla="*/ 2716364 h 3404476"/>
              <a:gd name="connsiteX13" fmla="*/ 5547365 w 16135823"/>
              <a:gd name="connsiteY13" fmla="*/ 3249764 h 3404476"/>
              <a:gd name="connsiteX14" fmla="*/ 3855725 w 16135823"/>
              <a:gd name="connsiteY14" fmla="*/ 2624924 h 3404476"/>
              <a:gd name="connsiteX15" fmla="*/ 1600205 w 16135823"/>
              <a:gd name="connsiteY15" fmla="*/ 3402164 h 3404476"/>
              <a:gd name="connsiteX16" fmla="*/ 5 w 16135823"/>
              <a:gd name="connsiteY16" fmla="*/ 2320124 h 3404476"/>
              <a:gd name="connsiteX17" fmla="*/ 1554485 w 16135823"/>
              <a:gd name="connsiteY17" fmla="*/ 1131404 h 340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135823" h="3404476">
                <a:moveTo>
                  <a:pt x="1554485" y="1131404"/>
                </a:moveTo>
                <a:cubicBezTo>
                  <a:pt x="2159005" y="801204"/>
                  <a:pt x="2829565" y="351624"/>
                  <a:pt x="3627125" y="338924"/>
                </a:cubicBezTo>
                <a:cubicBezTo>
                  <a:pt x="4424685" y="326224"/>
                  <a:pt x="5577845" y="1039964"/>
                  <a:pt x="6339845" y="1055204"/>
                </a:cubicBezTo>
                <a:cubicBezTo>
                  <a:pt x="7101845" y="1070444"/>
                  <a:pt x="7487925" y="448144"/>
                  <a:pt x="8199125" y="430364"/>
                </a:cubicBezTo>
                <a:cubicBezTo>
                  <a:pt x="8910325" y="412584"/>
                  <a:pt x="9928865" y="979004"/>
                  <a:pt x="10607045" y="948524"/>
                </a:cubicBezTo>
                <a:cubicBezTo>
                  <a:pt x="11285225" y="918044"/>
                  <a:pt x="11625585" y="392264"/>
                  <a:pt x="12268205" y="247484"/>
                </a:cubicBezTo>
                <a:cubicBezTo>
                  <a:pt x="12910825" y="102704"/>
                  <a:pt x="13853165" y="-120816"/>
                  <a:pt x="14462765" y="79844"/>
                </a:cubicBezTo>
                <a:cubicBezTo>
                  <a:pt x="15072365" y="280504"/>
                  <a:pt x="15689585" y="951064"/>
                  <a:pt x="15925805" y="1451444"/>
                </a:cubicBezTo>
                <a:cubicBezTo>
                  <a:pt x="16162025" y="1951824"/>
                  <a:pt x="16263625" y="2868764"/>
                  <a:pt x="15880085" y="3082124"/>
                </a:cubicBezTo>
                <a:cubicBezTo>
                  <a:pt x="15496545" y="3295484"/>
                  <a:pt x="14396725" y="2716364"/>
                  <a:pt x="13624565" y="2731604"/>
                </a:cubicBezTo>
                <a:cubicBezTo>
                  <a:pt x="12852405" y="2746844"/>
                  <a:pt x="11940545" y="3178644"/>
                  <a:pt x="11247125" y="3173564"/>
                </a:cubicBezTo>
                <a:cubicBezTo>
                  <a:pt x="10553705" y="3168484"/>
                  <a:pt x="10147305" y="2777324"/>
                  <a:pt x="9464045" y="2701124"/>
                </a:cubicBezTo>
                <a:cubicBezTo>
                  <a:pt x="8780785" y="2624924"/>
                  <a:pt x="7800345" y="2624924"/>
                  <a:pt x="7147565" y="2716364"/>
                </a:cubicBezTo>
                <a:cubicBezTo>
                  <a:pt x="6494785" y="2807804"/>
                  <a:pt x="6096005" y="3265004"/>
                  <a:pt x="5547365" y="3249764"/>
                </a:cubicBezTo>
                <a:cubicBezTo>
                  <a:pt x="4998725" y="3234524"/>
                  <a:pt x="4513585" y="2599524"/>
                  <a:pt x="3855725" y="2624924"/>
                </a:cubicBezTo>
                <a:cubicBezTo>
                  <a:pt x="3197865" y="2650324"/>
                  <a:pt x="2242825" y="3452964"/>
                  <a:pt x="1600205" y="3402164"/>
                </a:cubicBezTo>
                <a:cubicBezTo>
                  <a:pt x="957585" y="3351364"/>
                  <a:pt x="2545" y="2693504"/>
                  <a:pt x="5" y="2320124"/>
                </a:cubicBezTo>
                <a:cubicBezTo>
                  <a:pt x="-2535" y="1946744"/>
                  <a:pt x="949965" y="1461604"/>
                  <a:pt x="1554485" y="1131404"/>
                </a:cubicBezTo>
                <a:close/>
              </a:path>
            </a:pathLst>
          </a:custGeom>
          <a:solidFill>
            <a:srgbClr val="00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D914FEF-0EA3-4DA4-8FE7-2A4AF3549AEB}"/>
              </a:ext>
            </a:extLst>
          </p:cNvPr>
          <p:cNvSpPr/>
          <p:nvPr userDrawn="1"/>
        </p:nvSpPr>
        <p:spPr>
          <a:xfrm>
            <a:off x="-1764870" y="2048607"/>
            <a:ext cx="15276432" cy="2816316"/>
          </a:xfrm>
          <a:custGeom>
            <a:avLst/>
            <a:gdLst>
              <a:gd name="connsiteX0" fmla="*/ 1554485 w 16135823"/>
              <a:gd name="connsiteY0" fmla="*/ 1131404 h 3404476"/>
              <a:gd name="connsiteX1" fmla="*/ 3627125 w 16135823"/>
              <a:gd name="connsiteY1" fmla="*/ 338924 h 3404476"/>
              <a:gd name="connsiteX2" fmla="*/ 6339845 w 16135823"/>
              <a:gd name="connsiteY2" fmla="*/ 1055204 h 3404476"/>
              <a:gd name="connsiteX3" fmla="*/ 8199125 w 16135823"/>
              <a:gd name="connsiteY3" fmla="*/ 430364 h 3404476"/>
              <a:gd name="connsiteX4" fmla="*/ 10607045 w 16135823"/>
              <a:gd name="connsiteY4" fmla="*/ 948524 h 3404476"/>
              <a:gd name="connsiteX5" fmla="*/ 12268205 w 16135823"/>
              <a:gd name="connsiteY5" fmla="*/ 247484 h 3404476"/>
              <a:gd name="connsiteX6" fmla="*/ 14462765 w 16135823"/>
              <a:gd name="connsiteY6" fmla="*/ 79844 h 3404476"/>
              <a:gd name="connsiteX7" fmla="*/ 15925805 w 16135823"/>
              <a:gd name="connsiteY7" fmla="*/ 1451444 h 3404476"/>
              <a:gd name="connsiteX8" fmla="*/ 15880085 w 16135823"/>
              <a:gd name="connsiteY8" fmla="*/ 3082124 h 3404476"/>
              <a:gd name="connsiteX9" fmla="*/ 13624565 w 16135823"/>
              <a:gd name="connsiteY9" fmla="*/ 2731604 h 3404476"/>
              <a:gd name="connsiteX10" fmla="*/ 11247125 w 16135823"/>
              <a:gd name="connsiteY10" fmla="*/ 3173564 h 3404476"/>
              <a:gd name="connsiteX11" fmla="*/ 9464045 w 16135823"/>
              <a:gd name="connsiteY11" fmla="*/ 2701124 h 3404476"/>
              <a:gd name="connsiteX12" fmla="*/ 7147565 w 16135823"/>
              <a:gd name="connsiteY12" fmla="*/ 2716364 h 3404476"/>
              <a:gd name="connsiteX13" fmla="*/ 5547365 w 16135823"/>
              <a:gd name="connsiteY13" fmla="*/ 3249764 h 3404476"/>
              <a:gd name="connsiteX14" fmla="*/ 3855725 w 16135823"/>
              <a:gd name="connsiteY14" fmla="*/ 2624924 h 3404476"/>
              <a:gd name="connsiteX15" fmla="*/ 1600205 w 16135823"/>
              <a:gd name="connsiteY15" fmla="*/ 3402164 h 3404476"/>
              <a:gd name="connsiteX16" fmla="*/ 5 w 16135823"/>
              <a:gd name="connsiteY16" fmla="*/ 2320124 h 3404476"/>
              <a:gd name="connsiteX17" fmla="*/ 1554485 w 16135823"/>
              <a:gd name="connsiteY17" fmla="*/ 1131404 h 340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135823" h="3404476">
                <a:moveTo>
                  <a:pt x="1554485" y="1131404"/>
                </a:moveTo>
                <a:cubicBezTo>
                  <a:pt x="2159005" y="801204"/>
                  <a:pt x="2829565" y="351624"/>
                  <a:pt x="3627125" y="338924"/>
                </a:cubicBezTo>
                <a:cubicBezTo>
                  <a:pt x="4424685" y="326224"/>
                  <a:pt x="5577845" y="1039964"/>
                  <a:pt x="6339845" y="1055204"/>
                </a:cubicBezTo>
                <a:cubicBezTo>
                  <a:pt x="7101845" y="1070444"/>
                  <a:pt x="7487925" y="448144"/>
                  <a:pt x="8199125" y="430364"/>
                </a:cubicBezTo>
                <a:cubicBezTo>
                  <a:pt x="8910325" y="412584"/>
                  <a:pt x="9928865" y="979004"/>
                  <a:pt x="10607045" y="948524"/>
                </a:cubicBezTo>
                <a:cubicBezTo>
                  <a:pt x="11285225" y="918044"/>
                  <a:pt x="11625585" y="392264"/>
                  <a:pt x="12268205" y="247484"/>
                </a:cubicBezTo>
                <a:cubicBezTo>
                  <a:pt x="12910825" y="102704"/>
                  <a:pt x="13853165" y="-120816"/>
                  <a:pt x="14462765" y="79844"/>
                </a:cubicBezTo>
                <a:cubicBezTo>
                  <a:pt x="15072365" y="280504"/>
                  <a:pt x="15689585" y="951064"/>
                  <a:pt x="15925805" y="1451444"/>
                </a:cubicBezTo>
                <a:cubicBezTo>
                  <a:pt x="16162025" y="1951824"/>
                  <a:pt x="16263625" y="2868764"/>
                  <a:pt x="15880085" y="3082124"/>
                </a:cubicBezTo>
                <a:cubicBezTo>
                  <a:pt x="15496545" y="3295484"/>
                  <a:pt x="14396725" y="2716364"/>
                  <a:pt x="13624565" y="2731604"/>
                </a:cubicBezTo>
                <a:cubicBezTo>
                  <a:pt x="12852405" y="2746844"/>
                  <a:pt x="11940545" y="3178644"/>
                  <a:pt x="11247125" y="3173564"/>
                </a:cubicBezTo>
                <a:cubicBezTo>
                  <a:pt x="10553705" y="3168484"/>
                  <a:pt x="10147305" y="2777324"/>
                  <a:pt x="9464045" y="2701124"/>
                </a:cubicBezTo>
                <a:cubicBezTo>
                  <a:pt x="8780785" y="2624924"/>
                  <a:pt x="7800345" y="2624924"/>
                  <a:pt x="7147565" y="2716364"/>
                </a:cubicBezTo>
                <a:cubicBezTo>
                  <a:pt x="6494785" y="2807804"/>
                  <a:pt x="6096005" y="3265004"/>
                  <a:pt x="5547365" y="3249764"/>
                </a:cubicBezTo>
                <a:cubicBezTo>
                  <a:pt x="4998725" y="3234524"/>
                  <a:pt x="4513585" y="2599524"/>
                  <a:pt x="3855725" y="2624924"/>
                </a:cubicBezTo>
                <a:cubicBezTo>
                  <a:pt x="3197865" y="2650324"/>
                  <a:pt x="2242825" y="3452964"/>
                  <a:pt x="1600205" y="3402164"/>
                </a:cubicBezTo>
                <a:cubicBezTo>
                  <a:pt x="957585" y="3351364"/>
                  <a:pt x="2545" y="2693504"/>
                  <a:pt x="5" y="2320124"/>
                </a:cubicBezTo>
                <a:cubicBezTo>
                  <a:pt x="-2535" y="1946744"/>
                  <a:pt x="949965" y="1461604"/>
                  <a:pt x="1554485" y="11314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0977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ED4BDC3-D088-483B-99EA-B0B41A7140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864"/>
            <a:ext cx="12192000" cy="81477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23F389-E3C8-4BD1-966B-A404B3B5E36A}"/>
              </a:ext>
            </a:extLst>
          </p:cNvPr>
          <p:cNvSpPr/>
          <p:nvPr userDrawn="1"/>
        </p:nvSpPr>
        <p:spPr>
          <a:xfrm flipH="1">
            <a:off x="0" y="-162045"/>
            <a:ext cx="12192000" cy="7433840"/>
          </a:xfrm>
          <a:prstGeom prst="rect">
            <a:avLst/>
          </a:prstGeom>
          <a:gradFill flip="none" rotWithShape="1">
            <a:gsLst>
              <a:gs pos="31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501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38F309E-9E88-4984-88FB-93093B0E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9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27" y="-781888"/>
            <a:ext cx="8576146" cy="84217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B1B790-D5EA-4AF3-8751-294C50536A63}"/>
              </a:ext>
            </a:extLst>
          </p:cNvPr>
          <p:cNvSpPr/>
          <p:nvPr userDrawn="1"/>
        </p:nvSpPr>
        <p:spPr>
          <a:xfrm>
            <a:off x="0" y="1503680"/>
            <a:ext cx="12192000" cy="3769360"/>
          </a:xfrm>
          <a:prstGeom prst="rect">
            <a:avLst/>
          </a:prstGeom>
          <a:solidFill>
            <a:srgbClr val="008E3D"/>
          </a:solidFill>
          <a:ln>
            <a:solidFill>
              <a:srgbClr val="008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164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08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163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B3426A-9518-44A1-901A-E77CBA77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0C3519-9C0D-42A5-853C-21F359B016C6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C28EF6-D449-4F32-8F04-D6487B24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947A79-B1C5-42D2-A76B-E16DBD63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A6349E-93C5-4FC9-82CE-A8F8A4EA2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97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1B026-9DA6-4C5A-8AD4-5C23B794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D625D8-EE76-4D7F-A1E6-6E998EDD9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9AEB43-8AEF-468A-8EE4-EB97AD4FD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B5D94D-B3BA-4EB2-84DA-38812E0A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0C3519-9C0D-42A5-853C-21F359B016C6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85CF44-6667-400B-A495-CC169610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4E244C-5450-46BF-9071-63583D67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A6349E-93C5-4FC9-82CE-A8F8A4EA2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89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365DB96-3D2C-490D-B482-3821EFFDEB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3" r="30635"/>
          <a:stretch/>
        </p:blipFill>
        <p:spPr>
          <a:xfrm>
            <a:off x="9753602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3A6E36-0EC2-4235-8371-90999464EC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7" r="20776"/>
          <a:stretch>
            <a:fillRect/>
          </a:stretch>
        </p:blipFill>
        <p:spPr>
          <a:xfrm>
            <a:off x="7315201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689BCF-865F-4351-84E2-FE7F45158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t="10644" r="65558" b="5818"/>
          <a:stretch/>
        </p:blipFill>
        <p:spPr>
          <a:xfrm>
            <a:off x="4876802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F6D6DE-FD4E-4A18-83D5-BD446E1AB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6" t="2398" r="46378" b="2398"/>
          <a:stretch/>
        </p:blipFill>
        <p:spPr>
          <a:xfrm>
            <a:off x="2438400" y="0"/>
            <a:ext cx="2438400" cy="6858000"/>
          </a:xfrm>
          <a:custGeom>
            <a:avLst/>
            <a:gdLst>
              <a:gd name="connsiteX0" fmla="*/ 0 w 2438400"/>
              <a:gd name="connsiteY0" fmla="*/ 0 h 6858000"/>
              <a:gd name="connsiteX1" fmla="*/ 2438400 w 2438400"/>
              <a:gd name="connsiteY1" fmla="*/ 0 h 6858000"/>
              <a:gd name="connsiteX2" fmla="*/ 2438400 w 2438400"/>
              <a:gd name="connsiteY2" fmla="*/ 6858000 h 6858000"/>
              <a:gd name="connsiteX3" fmla="*/ 0 w 243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6858000">
                <a:moveTo>
                  <a:pt x="0" y="0"/>
                </a:moveTo>
                <a:lnTo>
                  <a:pt x="2438400" y="0"/>
                </a:lnTo>
                <a:lnTo>
                  <a:pt x="243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4C59B1-C948-4D37-835B-373D8479E62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5" r="50000"/>
          <a:stretch>
            <a:fillRect/>
          </a:stretch>
        </p:blipFill>
        <p:spPr>
          <a:xfrm>
            <a:off x="0" y="0"/>
            <a:ext cx="2438400" cy="6858000"/>
          </a:xfrm>
          <a:custGeom>
            <a:avLst/>
            <a:gdLst>
              <a:gd name="connsiteX0" fmla="*/ 0 w 2438400"/>
              <a:gd name="connsiteY0" fmla="*/ 0 h 6858000"/>
              <a:gd name="connsiteX1" fmla="*/ 2438400 w 2438400"/>
              <a:gd name="connsiteY1" fmla="*/ 0 h 6858000"/>
              <a:gd name="connsiteX2" fmla="*/ 2438400 w 2438400"/>
              <a:gd name="connsiteY2" fmla="*/ 6858000 h 6858000"/>
              <a:gd name="connsiteX3" fmla="*/ 0 w 243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6858000">
                <a:moveTo>
                  <a:pt x="0" y="0"/>
                </a:moveTo>
                <a:lnTo>
                  <a:pt x="2438400" y="0"/>
                </a:lnTo>
                <a:lnTo>
                  <a:pt x="243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平行四边形 1">
            <a:extLst>
              <a:ext uri="{FF2B5EF4-FFF2-40B4-BE49-F238E27FC236}">
                <a16:creationId xmlns:a16="http://schemas.microsoft.com/office/drawing/2014/main" id="{23284A71-F608-41B8-91FE-2E623AD60E13}"/>
              </a:ext>
            </a:extLst>
          </p:cNvPr>
          <p:cNvSpPr/>
          <p:nvPr userDrawn="1"/>
        </p:nvSpPr>
        <p:spPr>
          <a:xfrm rot="16200000">
            <a:off x="-214312" y="2214562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AD5CF7E0-55E7-4A06-93E5-B0DFCE00E8C1}"/>
              </a:ext>
            </a:extLst>
          </p:cNvPr>
          <p:cNvSpPr/>
          <p:nvPr userDrawn="1"/>
        </p:nvSpPr>
        <p:spPr>
          <a:xfrm rot="16200000">
            <a:off x="2224088" y="2214563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1803930-1538-49D4-BDF6-82B7C4718E59}"/>
              </a:ext>
            </a:extLst>
          </p:cNvPr>
          <p:cNvSpPr/>
          <p:nvPr userDrawn="1"/>
        </p:nvSpPr>
        <p:spPr>
          <a:xfrm rot="16200000">
            <a:off x="4662488" y="2214563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9155FFE-AE13-433C-84F5-CA764D078285}"/>
              </a:ext>
            </a:extLst>
          </p:cNvPr>
          <p:cNvSpPr/>
          <p:nvPr userDrawn="1"/>
        </p:nvSpPr>
        <p:spPr>
          <a:xfrm rot="16200000">
            <a:off x="7100888" y="2214562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D03F6270-DD83-4B53-B5A0-90DDB2A02E07}"/>
              </a:ext>
            </a:extLst>
          </p:cNvPr>
          <p:cNvSpPr/>
          <p:nvPr userDrawn="1"/>
        </p:nvSpPr>
        <p:spPr>
          <a:xfrm rot="16200000">
            <a:off x="9539288" y="2214563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22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D67CA-C0ED-4368-A42D-361124A3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E62A3C-E7C7-4861-A0A4-220247262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2F249D-9AFB-4C2C-AD83-2BE39C983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036BB2-1D73-42DB-91A8-EB9267A8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0C3519-9C0D-42A5-853C-21F359B016C6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F793C-8020-4042-904F-4CA04164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B20F7B-C315-4E39-A682-F5E5FAFB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A6349E-93C5-4FC9-82CE-A8F8A4EA2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8320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50D33-CA42-45ED-B723-72173CEC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A1F487-1523-496A-A81E-3F3ED5D54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7CF44-1DEC-41B3-AA6B-6F34E6B1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0C3519-9C0D-42A5-853C-21F359B016C6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E7C3EF-E4F2-4F60-94E5-0344E7E3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60BD5-B328-4757-B32F-28E4D7AB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A6349E-93C5-4FC9-82CE-A8F8A4EA2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2863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C594C6-5BAE-4EBB-839D-BA4457F6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40AEBD-801B-4057-A0DD-4C5E5ECD7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AA831-B8C2-4B15-9096-14373248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0C3519-9C0D-42A5-853C-21F359B016C6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463D5-006F-4D88-8BD7-2B7305DC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4FFFB9-FBA8-4BF4-94BC-8E0A0792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A6349E-93C5-4FC9-82CE-A8F8A4EA2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6153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973DC1-60E1-4EE8-98D8-0C0D6A63375B}"/>
              </a:ext>
            </a:extLst>
          </p:cNvPr>
          <p:cNvSpPr/>
          <p:nvPr userDrawn="1"/>
        </p:nvSpPr>
        <p:spPr>
          <a:xfrm>
            <a:off x="-1034473" y="221673"/>
            <a:ext cx="1034473" cy="397164"/>
          </a:xfrm>
          <a:prstGeom prst="roundRect">
            <a:avLst/>
          </a:prstGeom>
          <a:solidFill>
            <a:srgbClr val="00843A"/>
          </a:solidFill>
          <a:ln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C47BAD7-D358-49EC-8C39-F45A6461B277}"/>
              </a:ext>
            </a:extLst>
          </p:cNvPr>
          <p:cNvSpPr/>
          <p:nvPr userDrawn="1"/>
        </p:nvSpPr>
        <p:spPr>
          <a:xfrm>
            <a:off x="-1034473" y="725055"/>
            <a:ext cx="1034473" cy="397164"/>
          </a:xfrm>
          <a:prstGeom prst="roundRect">
            <a:avLst/>
          </a:prstGeom>
          <a:solidFill>
            <a:srgbClr val="E67815"/>
          </a:solidFill>
          <a:ln>
            <a:solidFill>
              <a:srgbClr val="E67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DB16E8-81E5-4CC7-BA5F-1EE5CDAF3472}"/>
              </a:ext>
            </a:extLst>
          </p:cNvPr>
          <p:cNvSpPr/>
          <p:nvPr userDrawn="1"/>
        </p:nvSpPr>
        <p:spPr>
          <a:xfrm>
            <a:off x="-1356360" y="-225552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C5FE7C-D071-40DD-B598-2E17D81447F1}"/>
              </a:ext>
            </a:extLst>
          </p:cNvPr>
          <p:cNvSpPr/>
          <p:nvPr userDrawn="1"/>
        </p:nvSpPr>
        <p:spPr>
          <a:xfrm>
            <a:off x="12466320" y="-225552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853CA9-528B-4038-93A3-88A1913E85AF}"/>
              </a:ext>
            </a:extLst>
          </p:cNvPr>
          <p:cNvSpPr/>
          <p:nvPr userDrawn="1"/>
        </p:nvSpPr>
        <p:spPr>
          <a:xfrm>
            <a:off x="-1356360" y="780288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735871-1059-4C2B-A9DB-7E7A0FCFC254}"/>
              </a:ext>
            </a:extLst>
          </p:cNvPr>
          <p:cNvSpPr/>
          <p:nvPr userDrawn="1"/>
        </p:nvSpPr>
        <p:spPr>
          <a:xfrm>
            <a:off x="12466320" y="780288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2A5126-9869-4ECC-BEA2-219F1525C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" y="88462"/>
            <a:ext cx="833215" cy="818217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0E6AFC5-A054-44AB-A638-2858CFBF71BE}"/>
              </a:ext>
            </a:extLst>
          </p:cNvPr>
          <p:cNvCxnSpPr>
            <a:cxnSpLocks/>
          </p:cNvCxnSpPr>
          <p:nvPr userDrawn="1"/>
        </p:nvCxnSpPr>
        <p:spPr>
          <a:xfrm>
            <a:off x="942189" y="759914"/>
            <a:ext cx="324465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41F3798D-3954-450E-A812-13E4CD20FECD}"/>
              </a:ext>
            </a:extLst>
          </p:cNvPr>
          <p:cNvSpPr/>
          <p:nvPr userDrawn="1"/>
        </p:nvSpPr>
        <p:spPr>
          <a:xfrm>
            <a:off x="-4906166" y="4431751"/>
            <a:ext cx="10216617" cy="6374063"/>
          </a:xfrm>
          <a:custGeom>
            <a:avLst/>
            <a:gdLst>
              <a:gd name="connsiteX0" fmla="*/ 387293 w 10216617"/>
              <a:gd name="connsiteY0" fmla="*/ 2934637 h 6374063"/>
              <a:gd name="connsiteX1" fmla="*/ 1677613 w 10216617"/>
              <a:gd name="connsiteY1" fmla="*/ 1136317 h 6374063"/>
              <a:gd name="connsiteX2" fmla="*/ 4532573 w 10216617"/>
              <a:gd name="connsiteY2" fmla="*/ 1959277 h 6374063"/>
              <a:gd name="connsiteX3" fmla="*/ 7428173 w 10216617"/>
              <a:gd name="connsiteY3" fmla="*/ 8557 h 6374063"/>
              <a:gd name="connsiteX4" fmla="*/ 9612573 w 10216617"/>
              <a:gd name="connsiteY4" fmla="*/ 1298877 h 6374063"/>
              <a:gd name="connsiteX5" fmla="*/ 9460173 w 10216617"/>
              <a:gd name="connsiteY5" fmla="*/ 2528237 h 6374063"/>
              <a:gd name="connsiteX6" fmla="*/ 7448493 w 10216617"/>
              <a:gd name="connsiteY6" fmla="*/ 4031917 h 6374063"/>
              <a:gd name="connsiteX7" fmla="*/ 9612573 w 10216617"/>
              <a:gd name="connsiteY7" fmla="*/ 5515277 h 6374063"/>
              <a:gd name="connsiteX8" fmla="*/ 9897053 w 10216617"/>
              <a:gd name="connsiteY8" fmla="*/ 6348397 h 6374063"/>
              <a:gd name="connsiteX9" fmla="*/ 5528253 w 10216617"/>
              <a:gd name="connsiteY9" fmla="*/ 5982637 h 6374063"/>
              <a:gd name="connsiteX10" fmla="*/ 5284413 w 10216617"/>
              <a:gd name="connsiteY10" fmla="*/ 4245277 h 6374063"/>
              <a:gd name="connsiteX11" fmla="*/ 1606493 w 10216617"/>
              <a:gd name="connsiteY11" fmla="*/ 5454317 h 6374063"/>
              <a:gd name="connsiteX12" fmla="*/ 123133 w 10216617"/>
              <a:gd name="connsiteY12" fmla="*/ 5342557 h 6374063"/>
              <a:gd name="connsiteX13" fmla="*/ 438093 w 10216617"/>
              <a:gd name="connsiteY13" fmla="*/ 4184317 h 6374063"/>
              <a:gd name="connsiteX14" fmla="*/ 3242253 w 10216617"/>
              <a:gd name="connsiteY14" fmla="*/ 3737277 h 6374063"/>
              <a:gd name="connsiteX15" fmla="*/ 3516573 w 10216617"/>
              <a:gd name="connsiteY15" fmla="*/ 3026077 h 6374063"/>
              <a:gd name="connsiteX16" fmla="*/ 387293 w 10216617"/>
              <a:gd name="connsiteY16" fmla="*/ 2934637 h 637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216617" h="6374063">
                <a:moveTo>
                  <a:pt x="387293" y="2934637"/>
                </a:moveTo>
                <a:cubicBezTo>
                  <a:pt x="80800" y="2619677"/>
                  <a:pt x="986733" y="1298877"/>
                  <a:pt x="1677613" y="1136317"/>
                </a:cubicBezTo>
                <a:cubicBezTo>
                  <a:pt x="2368493" y="973757"/>
                  <a:pt x="3574146" y="2147237"/>
                  <a:pt x="4532573" y="1959277"/>
                </a:cubicBezTo>
                <a:cubicBezTo>
                  <a:pt x="5491000" y="1771317"/>
                  <a:pt x="6581506" y="118624"/>
                  <a:pt x="7428173" y="8557"/>
                </a:cubicBezTo>
                <a:cubicBezTo>
                  <a:pt x="8274840" y="-101510"/>
                  <a:pt x="9273906" y="878930"/>
                  <a:pt x="9612573" y="1298877"/>
                </a:cubicBezTo>
                <a:cubicBezTo>
                  <a:pt x="9951240" y="1718824"/>
                  <a:pt x="9820853" y="2072730"/>
                  <a:pt x="9460173" y="2528237"/>
                </a:cubicBezTo>
                <a:cubicBezTo>
                  <a:pt x="9099493" y="2983744"/>
                  <a:pt x="7423093" y="3534077"/>
                  <a:pt x="7448493" y="4031917"/>
                </a:cubicBezTo>
                <a:cubicBezTo>
                  <a:pt x="7473893" y="4529757"/>
                  <a:pt x="9204480" y="5129197"/>
                  <a:pt x="9612573" y="5515277"/>
                </a:cubicBezTo>
                <a:cubicBezTo>
                  <a:pt x="10020666" y="5901357"/>
                  <a:pt x="10577773" y="6270504"/>
                  <a:pt x="9897053" y="6348397"/>
                </a:cubicBezTo>
                <a:cubicBezTo>
                  <a:pt x="9216333" y="6426290"/>
                  <a:pt x="6297026" y="6333157"/>
                  <a:pt x="5528253" y="5982637"/>
                </a:cubicBezTo>
                <a:cubicBezTo>
                  <a:pt x="4759480" y="5632117"/>
                  <a:pt x="5938040" y="4333330"/>
                  <a:pt x="5284413" y="4245277"/>
                </a:cubicBezTo>
                <a:cubicBezTo>
                  <a:pt x="4630786" y="4157224"/>
                  <a:pt x="2466706" y="5271437"/>
                  <a:pt x="1606493" y="5454317"/>
                </a:cubicBezTo>
                <a:cubicBezTo>
                  <a:pt x="746280" y="5637197"/>
                  <a:pt x="317866" y="5554224"/>
                  <a:pt x="123133" y="5342557"/>
                </a:cubicBezTo>
                <a:cubicBezTo>
                  <a:pt x="-71600" y="5130890"/>
                  <a:pt x="-81760" y="4451864"/>
                  <a:pt x="438093" y="4184317"/>
                </a:cubicBezTo>
                <a:cubicBezTo>
                  <a:pt x="957946" y="3916770"/>
                  <a:pt x="2729173" y="3930317"/>
                  <a:pt x="3242253" y="3737277"/>
                </a:cubicBezTo>
                <a:cubicBezTo>
                  <a:pt x="3755333" y="3544237"/>
                  <a:pt x="3992400" y="3154770"/>
                  <a:pt x="3516573" y="3026077"/>
                </a:cubicBezTo>
                <a:cubicBezTo>
                  <a:pt x="3040746" y="2897384"/>
                  <a:pt x="693786" y="3249597"/>
                  <a:pt x="387293" y="2934637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C3E96F3-8B53-4022-B030-D7FACE1ECBC9}"/>
              </a:ext>
            </a:extLst>
          </p:cNvPr>
          <p:cNvSpPr/>
          <p:nvPr userDrawn="1"/>
        </p:nvSpPr>
        <p:spPr>
          <a:xfrm>
            <a:off x="-4702966" y="4547383"/>
            <a:ext cx="9856778" cy="6149563"/>
          </a:xfrm>
          <a:custGeom>
            <a:avLst/>
            <a:gdLst/>
            <a:ahLst/>
            <a:cxnLst/>
            <a:rect l="0" t="0" r="0" b="0"/>
            <a:pathLst>
              <a:path w="10284095" h="6297886">
                <a:moveTo>
                  <a:pt x="452532" y="2929211"/>
                </a:moveTo>
                <a:cubicBezTo>
                  <a:pt x="156834" y="2625344"/>
                  <a:pt x="1030860" y="1351064"/>
                  <a:pt x="1697406" y="1194229"/>
                </a:cubicBezTo>
                <a:cubicBezTo>
                  <a:pt x="2363953" y="1037395"/>
                  <a:pt x="3527141" y="2169544"/>
                  <a:pt x="4451812" y="1988204"/>
                </a:cubicBezTo>
                <a:cubicBezTo>
                  <a:pt x="5376481" y="1806864"/>
                  <a:pt x="6428579" y="212380"/>
                  <a:pt x="7245426" y="106190"/>
                </a:cubicBezTo>
                <a:cubicBezTo>
                  <a:pt x="8062273" y="0"/>
                  <a:pt x="9026151" y="945908"/>
                  <a:pt x="9352889" y="1351064"/>
                </a:cubicBezTo>
                <a:cubicBezTo>
                  <a:pt x="9679628" y="1756220"/>
                  <a:pt x="9553834" y="2097661"/>
                  <a:pt x="9205857" y="2537125"/>
                </a:cubicBezTo>
                <a:cubicBezTo>
                  <a:pt x="8857881" y="2976588"/>
                  <a:pt x="7240524" y="3507538"/>
                  <a:pt x="7265030" y="3987843"/>
                </a:cubicBezTo>
                <a:cubicBezTo>
                  <a:pt x="7289535" y="4468149"/>
                  <a:pt x="8959170" y="5046477"/>
                  <a:pt x="9352889" y="5418958"/>
                </a:cubicBezTo>
                <a:cubicBezTo>
                  <a:pt x="9746609" y="5791440"/>
                  <a:pt x="10284094" y="6147586"/>
                  <a:pt x="9627350" y="6222735"/>
                </a:cubicBezTo>
                <a:cubicBezTo>
                  <a:pt x="8970606" y="6297885"/>
                  <a:pt x="6154119" y="6208032"/>
                  <a:pt x="5412423" y="5869858"/>
                </a:cubicBezTo>
                <a:cubicBezTo>
                  <a:pt x="4670727" y="5531683"/>
                  <a:pt x="5807777" y="4278640"/>
                  <a:pt x="5177171" y="4193689"/>
                </a:cubicBezTo>
                <a:cubicBezTo>
                  <a:pt x="4546565" y="4108737"/>
                  <a:pt x="2458706" y="5183706"/>
                  <a:pt x="1628791" y="5360145"/>
                </a:cubicBezTo>
                <a:cubicBezTo>
                  <a:pt x="798875" y="5536585"/>
                  <a:pt x="385550" y="5456534"/>
                  <a:pt x="197676" y="5252322"/>
                </a:cubicBezTo>
                <a:cubicBezTo>
                  <a:pt x="9802" y="5048110"/>
                  <a:pt x="0" y="4393000"/>
                  <a:pt x="501543" y="4134876"/>
                </a:cubicBezTo>
                <a:cubicBezTo>
                  <a:pt x="1003086" y="3876752"/>
                  <a:pt x="2711929" y="3889822"/>
                  <a:pt x="3206938" y="3703581"/>
                </a:cubicBezTo>
                <a:cubicBezTo>
                  <a:pt x="3701946" y="3517340"/>
                  <a:pt x="3930664" y="3141591"/>
                  <a:pt x="3471596" y="3017430"/>
                </a:cubicBezTo>
                <a:cubicBezTo>
                  <a:pt x="3012528" y="2893270"/>
                  <a:pt x="748230" y="3233078"/>
                  <a:pt x="452532" y="2929211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985E6BD-8392-4D7E-BA71-D2A0026482D8}"/>
              </a:ext>
            </a:extLst>
          </p:cNvPr>
          <p:cNvSpPr/>
          <p:nvPr userDrawn="1"/>
        </p:nvSpPr>
        <p:spPr>
          <a:xfrm>
            <a:off x="-4499766" y="4663012"/>
            <a:ext cx="9496940" cy="5925062"/>
          </a:xfrm>
          <a:custGeom>
            <a:avLst/>
            <a:gdLst/>
            <a:ahLst/>
            <a:cxnLst/>
            <a:rect l="0" t="0" r="0" b="0"/>
            <a:pathLst>
              <a:path w="9908658" h="6067970">
                <a:moveTo>
                  <a:pt x="436013" y="2822275"/>
                </a:moveTo>
                <a:cubicBezTo>
                  <a:pt x="151109" y="2529501"/>
                  <a:pt x="993227" y="1301741"/>
                  <a:pt x="1635440" y="1150632"/>
                </a:cubicBezTo>
                <a:cubicBezTo>
                  <a:pt x="2277653" y="999523"/>
                  <a:pt x="3398378" y="2090341"/>
                  <a:pt x="4289291" y="1915621"/>
                </a:cubicBezTo>
                <a:cubicBezTo>
                  <a:pt x="5180205" y="1740901"/>
                  <a:pt x="6193894" y="204627"/>
                  <a:pt x="6980920" y="102313"/>
                </a:cubicBezTo>
                <a:cubicBezTo>
                  <a:pt x="7767946" y="0"/>
                  <a:pt x="8696636" y="911376"/>
                  <a:pt x="9011447" y="1301741"/>
                </a:cubicBezTo>
                <a:cubicBezTo>
                  <a:pt x="9326257" y="1692106"/>
                  <a:pt x="9205055" y="2021082"/>
                  <a:pt x="8869782" y="2444502"/>
                </a:cubicBezTo>
                <a:cubicBezTo>
                  <a:pt x="8534509" y="2867923"/>
                  <a:pt x="6976198" y="3379489"/>
                  <a:pt x="6999808" y="3842260"/>
                </a:cubicBezTo>
                <a:cubicBezTo>
                  <a:pt x="7023419" y="4305032"/>
                  <a:pt x="8632101" y="4862246"/>
                  <a:pt x="9011447" y="5221130"/>
                </a:cubicBezTo>
                <a:cubicBezTo>
                  <a:pt x="9390793" y="5580014"/>
                  <a:pt x="9908657" y="5923157"/>
                  <a:pt x="9275888" y="5995563"/>
                </a:cubicBezTo>
                <a:cubicBezTo>
                  <a:pt x="8643118" y="6067969"/>
                  <a:pt x="5929453" y="5981397"/>
                  <a:pt x="5214834" y="5655568"/>
                </a:cubicBezTo>
                <a:cubicBezTo>
                  <a:pt x="4500215" y="5329739"/>
                  <a:pt x="5595755" y="4122441"/>
                  <a:pt x="4988170" y="4040591"/>
                </a:cubicBezTo>
                <a:cubicBezTo>
                  <a:pt x="4380586" y="3958740"/>
                  <a:pt x="2368948" y="4994466"/>
                  <a:pt x="1569330" y="5164464"/>
                </a:cubicBezTo>
                <a:cubicBezTo>
                  <a:pt x="769712" y="5334462"/>
                  <a:pt x="371476" y="5257333"/>
                  <a:pt x="190460" y="5060577"/>
                </a:cubicBezTo>
                <a:cubicBezTo>
                  <a:pt x="9445" y="4863820"/>
                  <a:pt x="0" y="4232626"/>
                  <a:pt x="483234" y="3983925"/>
                </a:cubicBezTo>
                <a:cubicBezTo>
                  <a:pt x="966468" y="3735225"/>
                  <a:pt x="2612926" y="3747817"/>
                  <a:pt x="3089864" y="3568375"/>
                </a:cubicBezTo>
                <a:cubicBezTo>
                  <a:pt x="3566802" y="3388933"/>
                  <a:pt x="3787169" y="3026901"/>
                  <a:pt x="3344860" y="2907274"/>
                </a:cubicBezTo>
                <a:cubicBezTo>
                  <a:pt x="2902551" y="2787646"/>
                  <a:pt x="720916" y="3115048"/>
                  <a:pt x="436013" y="282227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B73A8E0-A002-47D9-91E0-D68CA93070C2}"/>
              </a:ext>
            </a:extLst>
          </p:cNvPr>
          <p:cNvSpPr/>
          <p:nvPr userDrawn="1"/>
        </p:nvSpPr>
        <p:spPr>
          <a:xfrm>
            <a:off x="-4296565" y="4778643"/>
            <a:ext cx="9137101" cy="5700562"/>
          </a:xfrm>
          <a:custGeom>
            <a:avLst/>
            <a:gdLst/>
            <a:ahLst/>
            <a:cxnLst/>
            <a:rect l="0" t="0" r="0" b="0"/>
            <a:pathLst>
              <a:path w="9533218" h="5838056">
                <a:moveTo>
                  <a:pt x="419492" y="2715340"/>
                </a:moveTo>
                <a:cubicBezTo>
                  <a:pt x="145384" y="2433659"/>
                  <a:pt x="955593" y="1252419"/>
                  <a:pt x="1573473" y="1107035"/>
                </a:cubicBezTo>
                <a:cubicBezTo>
                  <a:pt x="2191353" y="961652"/>
                  <a:pt x="3269613" y="2011138"/>
                  <a:pt x="4126770" y="1843039"/>
                </a:cubicBezTo>
                <a:cubicBezTo>
                  <a:pt x="4983927" y="1674939"/>
                  <a:pt x="5959208" y="196874"/>
                  <a:pt x="6716413" y="98437"/>
                </a:cubicBezTo>
                <a:cubicBezTo>
                  <a:pt x="7473619" y="0"/>
                  <a:pt x="8367121" y="876844"/>
                  <a:pt x="8670003" y="1252419"/>
                </a:cubicBezTo>
                <a:cubicBezTo>
                  <a:pt x="8972886" y="1627993"/>
                  <a:pt x="8856276" y="1944504"/>
                  <a:pt x="8533706" y="2351881"/>
                </a:cubicBezTo>
                <a:cubicBezTo>
                  <a:pt x="8211137" y="2759258"/>
                  <a:pt x="6711869" y="3251441"/>
                  <a:pt x="6734586" y="3696678"/>
                </a:cubicBezTo>
                <a:cubicBezTo>
                  <a:pt x="6757301" y="4141915"/>
                  <a:pt x="8305030" y="4678017"/>
                  <a:pt x="8670003" y="5023302"/>
                </a:cubicBezTo>
                <a:cubicBezTo>
                  <a:pt x="9034976" y="5368588"/>
                  <a:pt x="9533217" y="5698730"/>
                  <a:pt x="8924424" y="5768393"/>
                </a:cubicBezTo>
                <a:cubicBezTo>
                  <a:pt x="8315631" y="5838055"/>
                  <a:pt x="5704786" y="5754763"/>
                  <a:pt x="5017244" y="5441280"/>
                </a:cubicBezTo>
                <a:cubicBezTo>
                  <a:pt x="4329702" y="5127796"/>
                  <a:pt x="5383732" y="3966243"/>
                  <a:pt x="4799169" y="3887494"/>
                </a:cubicBezTo>
                <a:cubicBezTo>
                  <a:pt x="4214605" y="3808745"/>
                  <a:pt x="2279188" y="4805227"/>
                  <a:pt x="1509868" y="4968783"/>
                </a:cubicBezTo>
                <a:cubicBezTo>
                  <a:pt x="740547" y="5132340"/>
                  <a:pt x="357400" y="5058134"/>
                  <a:pt x="183244" y="4868832"/>
                </a:cubicBezTo>
                <a:cubicBezTo>
                  <a:pt x="9087" y="4679531"/>
                  <a:pt x="0" y="4072253"/>
                  <a:pt x="464924" y="3832975"/>
                </a:cubicBezTo>
                <a:cubicBezTo>
                  <a:pt x="929848" y="3593698"/>
                  <a:pt x="2513922" y="3605813"/>
                  <a:pt x="2972789" y="3433171"/>
                </a:cubicBezTo>
                <a:cubicBezTo>
                  <a:pt x="3431655" y="3260528"/>
                  <a:pt x="3643673" y="2912213"/>
                  <a:pt x="3218123" y="2797118"/>
                </a:cubicBezTo>
                <a:cubicBezTo>
                  <a:pt x="2792573" y="2682023"/>
                  <a:pt x="693600" y="2997021"/>
                  <a:pt x="419492" y="271534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4A7DC1-8F14-4EAC-97D7-4D1D56FAD789}"/>
              </a:ext>
            </a:extLst>
          </p:cNvPr>
          <p:cNvSpPr/>
          <p:nvPr userDrawn="1"/>
        </p:nvSpPr>
        <p:spPr>
          <a:xfrm>
            <a:off x="-4093366" y="4894273"/>
            <a:ext cx="8777262" cy="5476061"/>
          </a:xfrm>
          <a:custGeom>
            <a:avLst/>
            <a:gdLst/>
            <a:ahLst/>
            <a:cxnLst/>
            <a:rect l="0" t="0" r="0" b="0"/>
            <a:pathLst>
              <a:path w="9157780" h="5608141">
                <a:moveTo>
                  <a:pt x="402971" y="2608403"/>
                </a:moveTo>
                <a:cubicBezTo>
                  <a:pt x="139658" y="2337817"/>
                  <a:pt x="917960" y="1203096"/>
                  <a:pt x="1511506" y="1063438"/>
                </a:cubicBezTo>
                <a:cubicBezTo>
                  <a:pt x="2105053" y="923780"/>
                  <a:pt x="3140848" y="1931935"/>
                  <a:pt x="3964249" y="1770456"/>
                </a:cubicBezTo>
                <a:cubicBezTo>
                  <a:pt x="4787649" y="1608977"/>
                  <a:pt x="5724521" y="189121"/>
                  <a:pt x="6451906" y="94561"/>
                </a:cubicBezTo>
                <a:cubicBezTo>
                  <a:pt x="7179291" y="0"/>
                  <a:pt x="8037605" y="842312"/>
                  <a:pt x="8328559" y="1203096"/>
                </a:cubicBezTo>
                <a:cubicBezTo>
                  <a:pt x="8619514" y="1563879"/>
                  <a:pt x="8507497" y="1867925"/>
                  <a:pt x="8197630" y="2259259"/>
                </a:cubicBezTo>
                <a:cubicBezTo>
                  <a:pt x="7887764" y="2650592"/>
                  <a:pt x="6447542" y="3123393"/>
                  <a:pt x="6469363" y="3551095"/>
                </a:cubicBezTo>
                <a:cubicBezTo>
                  <a:pt x="6491185" y="3978797"/>
                  <a:pt x="7977961" y="4493786"/>
                  <a:pt x="8328559" y="4825474"/>
                </a:cubicBezTo>
                <a:cubicBezTo>
                  <a:pt x="8679159" y="5157161"/>
                  <a:pt x="9157779" y="5474301"/>
                  <a:pt x="8572962" y="5541221"/>
                </a:cubicBezTo>
                <a:cubicBezTo>
                  <a:pt x="7988143" y="5608140"/>
                  <a:pt x="5480119" y="5528128"/>
                  <a:pt x="4819653" y="5226990"/>
                </a:cubicBezTo>
                <a:cubicBezTo>
                  <a:pt x="4159188" y="4925853"/>
                  <a:pt x="5171709" y="3810044"/>
                  <a:pt x="4610167" y="3734396"/>
                </a:cubicBezTo>
                <a:cubicBezTo>
                  <a:pt x="4048625" y="3658748"/>
                  <a:pt x="2189428" y="4615987"/>
                  <a:pt x="1450406" y="4773102"/>
                </a:cubicBezTo>
                <a:cubicBezTo>
                  <a:pt x="711383" y="4930217"/>
                  <a:pt x="343325" y="4858934"/>
                  <a:pt x="176027" y="4677087"/>
                </a:cubicBezTo>
                <a:cubicBezTo>
                  <a:pt x="8728" y="4495241"/>
                  <a:pt x="0" y="3911878"/>
                  <a:pt x="446614" y="3682024"/>
                </a:cubicBezTo>
                <a:cubicBezTo>
                  <a:pt x="893228" y="3452170"/>
                  <a:pt x="2414918" y="3463809"/>
                  <a:pt x="2855714" y="3297965"/>
                </a:cubicBezTo>
                <a:cubicBezTo>
                  <a:pt x="3296509" y="3132121"/>
                  <a:pt x="3500177" y="2797523"/>
                  <a:pt x="3091386" y="2686961"/>
                </a:cubicBezTo>
                <a:cubicBezTo>
                  <a:pt x="2682596" y="2576399"/>
                  <a:pt x="666284" y="2878991"/>
                  <a:pt x="402971" y="2608403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7E2B7F9-B06E-4DD4-AF13-1C081ABA9EA4}"/>
              </a:ext>
            </a:extLst>
          </p:cNvPr>
          <p:cNvSpPr/>
          <p:nvPr userDrawn="1"/>
        </p:nvSpPr>
        <p:spPr>
          <a:xfrm>
            <a:off x="-3890166" y="5009905"/>
            <a:ext cx="8417423" cy="5251561"/>
          </a:xfrm>
          <a:custGeom>
            <a:avLst/>
            <a:gdLst/>
            <a:ahLst/>
            <a:cxnLst/>
            <a:rect l="0" t="0" r="0" b="0"/>
            <a:pathLst>
              <a:path w="8782341" h="5378226">
                <a:moveTo>
                  <a:pt x="386450" y="2501467"/>
                </a:moveTo>
                <a:cubicBezTo>
                  <a:pt x="133932" y="2241974"/>
                  <a:pt x="880326" y="1153772"/>
                  <a:pt x="1449539" y="1019840"/>
                </a:cubicBezTo>
                <a:cubicBezTo>
                  <a:pt x="2018752" y="885908"/>
                  <a:pt x="3012084" y="1852732"/>
                  <a:pt x="3801727" y="1697873"/>
                </a:cubicBezTo>
                <a:cubicBezTo>
                  <a:pt x="4591371" y="1543014"/>
                  <a:pt x="5489834" y="181367"/>
                  <a:pt x="6187399" y="90684"/>
                </a:cubicBezTo>
                <a:cubicBezTo>
                  <a:pt x="6884964" y="0"/>
                  <a:pt x="7708090" y="807780"/>
                  <a:pt x="7987116" y="1153772"/>
                </a:cubicBezTo>
                <a:cubicBezTo>
                  <a:pt x="8266142" y="1499765"/>
                  <a:pt x="8158718" y="1791346"/>
                  <a:pt x="7861554" y="2166637"/>
                </a:cubicBezTo>
                <a:cubicBezTo>
                  <a:pt x="7564392" y="2541927"/>
                  <a:pt x="6183213" y="2995344"/>
                  <a:pt x="6204140" y="3405511"/>
                </a:cubicBezTo>
                <a:cubicBezTo>
                  <a:pt x="6225067" y="3815680"/>
                  <a:pt x="7650890" y="4309556"/>
                  <a:pt x="7987116" y="4627645"/>
                </a:cubicBezTo>
                <a:cubicBezTo>
                  <a:pt x="8323342" y="4945735"/>
                  <a:pt x="8782340" y="5249873"/>
                  <a:pt x="8221498" y="5314049"/>
                </a:cubicBezTo>
                <a:cubicBezTo>
                  <a:pt x="7660656" y="5378225"/>
                  <a:pt x="5255452" y="5301493"/>
                  <a:pt x="4622064" y="5012701"/>
                </a:cubicBezTo>
                <a:cubicBezTo>
                  <a:pt x="3988675" y="4723909"/>
                  <a:pt x="4959686" y="3653844"/>
                  <a:pt x="4421165" y="3581298"/>
                </a:cubicBezTo>
                <a:cubicBezTo>
                  <a:pt x="3882644" y="3508751"/>
                  <a:pt x="2099669" y="4426746"/>
                  <a:pt x="1390943" y="4577420"/>
                </a:cubicBezTo>
                <a:cubicBezTo>
                  <a:pt x="682218" y="4728095"/>
                  <a:pt x="329250" y="4659733"/>
                  <a:pt x="168810" y="4485342"/>
                </a:cubicBezTo>
                <a:cubicBezTo>
                  <a:pt x="8370" y="4310951"/>
                  <a:pt x="0" y="3751504"/>
                  <a:pt x="428304" y="3531073"/>
                </a:cubicBezTo>
                <a:cubicBezTo>
                  <a:pt x="856609" y="3310642"/>
                  <a:pt x="2315914" y="3321804"/>
                  <a:pt x="2738639" y="3162759"/>
                </a:cubicBezTo>
                <a:cubicBezTo>
                  <a:pt x="3161363" y="3003714"/>
                  <a:pt x="3356682" y="2682834"/>
                  <a:pt x="2964650" y="2576805"/>
                </a:cubicBezTo>
                <a:cubicBezTo>
                  <a:pt x="2572618" y="2470775"/>
                  <a:pt x="638968" y="2760962"/>
                  <a:pt x="386450" y="2501467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3C40F6D-047A-4A08-86DE-5ECC929D046B}"/>
              </a:ext>
            </a:extLst>
          </p:cNvPr>
          <p:cNvSpPr/>
          <p:nvPr userDrawn="1"/>
        </p:nvSpPr>
        <p:spPr>
          <a:xfrm>
            <a:off x="-3686966" y="5125535"/>
            <a:ext cx="8057585" cy="5027061"/>
          </a:xfrm>
          <a:custGeom>
            <a:avLst/>
            <a:gdLst/>
            <a:ahLst/>
            <a:cxnLst/>
            <a:rect l="0" t="0" r="0" b="0"/>
            <a:pathLst>
              <a:path w="8406903" h="5148310">
                <a:moveTo>
                  <a:pt x="369930" y="2394531"/>
                </a:moveTo>
                <a:cubicBezTo>
                  <a:pt x="128207" y="2146131"/>
                  <a:pt x="842693" y="1104449"/>
                  <a:pt x="1387573" y="976242"/>
                </a:cubicBezTo>
                <a:cubicBezTo>
                  <a:pt x="1932453" y="848035"/>
                  <a:pt x="2883320" y="1773529"/>
                  <a:pt x="3639207" y="1625290"/>
                </a:cubicBezTo>
                <a:cubicBezTo>
                  <a:pt x="4395094" y="1477051"/>
                  <a:pt x="5255148" y="173614"/>
                  <a:pt x="5922893" y="86807"/>
                </a:cubicBezTo>
                <a:cubicBezTo>
                  <a:pt x="6590637" y="0"/>
                  <a:pt x="7378575" y="773248"/>
                  <a:pt x="7645674" y="1104449"/>
                </a:cubicBezTo>
                <a:cubicBezTo>
                  <a:pt x="7912771" y="1435651"/>
                  <a:pt x="7809939" y="1714768"/>
                  <a:pt x="7525479" y="2074014"/>
                </a:cubicBezTo>
                <a:cubicBezTo>
                  <a:pt x="7241020" y="2433261"/>
                  <a:pt x="5918886" y="2867294"/>
                  <a:pt x="5938918" y="3259928"/>
                </a:cubicBezTo>
                <a:cubicBezTo>
                  <a:pt x="5958951" y="3652562"/>
                  <a:pt x="7323821" y="4125325"/>
                  <a:pt x="7645674" y="4429817"/>
                </a:cubicBezTo>
                <a:cubicBezTo>
                  <a:pt x="7967526" y="4734308"/>
                  <a:pt x="8406902" y="5025445"/>
                  <a:pt x="7870036" y="5086877"/>
                </a:cubicBezTo>
                <a:cubicBezTo>
                  <a:pt x="7333169" y="5148309"/>
                  <a:pt x="5030786" y="5074858"/>
                  <a:pt x="4424475" y="4798411"/>
                </a:cubicBezTo>
                <a:cubicBezTo>
                  <a:pt x="3818163" y="4521965"/>
                  <a:pt x="4747663" y="3497645"/>
                  <a:pt x="4232164" y="3428200"/>
                </a:cubicBezTo>
                <a:cubicBezTo>
                  <a:pt x="3716665" y="3358755"/>
                  <a:pt x="2009910" y="4237506"/>
                  <a:pt x="1331483" y="4381739"/>
                </a:cubicBezTo>
                <a:cubicBezTo>
                  <a:pt x="653054" y="4525972"/>
                  <a:pt x="315175" y="4460533"/>
                  <a:pt x="161594" y="4293597"/>
                </a:cubicBezTo>
                <a:cubicBezTo>
                  <a:pt x="8013" y="4126661"/>
                  <a:pt x="0" y="3591130"/>
                  <a:pt x="409995" y="3380122"/>
                </a:cubicBezTo>
                <a:cubicBezTo>
                  <a:pt x="819990" y="3169115"/>
                  <a:pt x="2216912" y="3179799"/>
                  <a:pt x="2621564" y="3027553"/>
                </a:cubicBezTo>
                <a:cubicBezTo>
                  <a:pt x="3026218" y="2875307"/>
                  <a:pt x="3213186" y="2568145"/>
                  <a:pt x="2837914" y="2466648"/>
                </a:cubicBezTo>
                <a:cubicBezTo>
                  <a:pt x="2462641" y="2365151"/>
                  <a:pt x="611654" y="2642933"/>
                  <a:pt x="369930" y="2394531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6673DA5-599F-4195-A97A-E1E1C64B00E5}"/>
              </a:ext>
            </a:extLst>
          </p:cNvPr>
          <p:cNvSpPr/>
          <p:nvPr userDrawn="1"/>
        </p:nvSpPr>
        <p:spPr>
          <a:xfrm>
            <a:off x="-3483766" y="5241165"/>
            <a:ext cx="7697746" cy="4802561"/>
          </a:xfrm>
          <a:custGeom>
            <a:avLst/>
            <a:gdLst/>
            <a:ahLst/>
            <a:cxnLst/>
            <a:rect l="0" t="0" r="0" b="0"/>
            <a:pathLst>
              <a:path w="8031465" h="4918395">
                <a:moveTo>
                  <a:pt x="353410" y="2287595"/>
                </a:moveTo>
                <a:cubicBezTo>
                  <a:pt x="122481" y="2050288"/>
                  <a:pt x="805060" y="1055126"/>
                  <a:pt x="1325606" y="932645"/>
                </a:cubicBezTo>
                <a:cubicBezTo>
                  <a:pt x="1846152" y="810163"/>
                  <a:pt x="2754555" y="1694326"/>
                  <a:pt x="3476686" y="1552707"/>
                </a:cubicBezTo>
                <a:cubicBezTo>
                  <a:pt x="4198816" y="1411088"/>
                  <a:pt x="5020461" y="165860"/>
                  <a:pt x="5658386" y="82930"/>
                </a:cubicBezTo>
                <a:cubicBezTo>
                  <a:pt x="6296310" y="0"/>
                  <a:pt x="7049060" y="738716"/>
                  <a:pt x="7304230" y="1055126"/>
                </a:cubicBezTo>
                <a:cubicBezTo>
                  <a:pt x="7559399" y="1371537"/>
                  <a:pt x="7461160" y="1638189"/>
                  <a:pt x="7189403" y="1981392"/>
                </a:cubicBezTo>
                <a:cubicBezTo>
                  <a:pt x="6917648" y="2324595"/>
                  <a:pt x="5654558" y="2739246"/>
                  <a:pt x="5673696" y="3114345"/>
                </a:cubicBezTo>
                <a:cubicBezTo>
                  <a:pt x="5692834" y="3489444"/>
                  <a:pt x="6996751" y="3941095"/>
                  <a:pt x="7304230" y="4231988"/>
                </a:cubicBezTo>
                <a:cubicBezTo>
                  <a:pt x="7611709" y="4522881"/>
                  <a:pt x="8031464" y="4801016"/>
                  <a:pt x="7518572" y="4859705"/>
                </a:cubicBezTo>
                <a:cubicBezTo>
                  <a:pt x="7005681" y="4918394"/>
                  <a:pt x="4806119" y="4848223"/>
                  <a:pt x="4226884" y="4584122"/>
                </a:cubicBezTo>
                <a:cubicBezTo>
                  <a:pt x="3647650" y="4320021"/>
                  <a:pt x="4535640" y="3341446"/>
                  <a:pt x="4043162" y="3275102"/>
                </a:cubicBezTo>
                <a:cubicBezTo>
                  <a:pt x="3550684" y="3208758"/>
                  <a:pt x="1920151" y="4048266"/>
                  <a:pt x="1272020" y="4186057"/>
                </a:cubicBezTo>
                <a:cubicBezTo>
                  <a:pt x="623890" y="4323849"/>
                  <a:pt x="301099" y="4261333"/>
                  <a:pt x="154377" y="4101851"/>
                </a:cubicBezTo>
                <a:cubicBezTo>
                  <a:pt x="7655" y="3942370"/>
                  <a:pt x="0" y="3430756"/>
                  <a:pt x="391685" y="3229171"/>
                </a:cubicBezTo>
                <a:cubicBezTo>
                  <a:pt x="783370" y="3027587"/>
                  <a:pt x="2117908" y="3037794"/>
                  <a:pt x="2504489" y="2892347"/>
                </a:cubicBezTo>
                <a:cubicBezTo>
                  <a:pt x="2891071" y="2746901"/>
                  <a:pt x="3069691" y="2453455"/>
                  <a:pt x="2711177" y="2356491"/>
                </a:cubicBezTo>
                <a:cubicBezTo>
                  <a:pt x="2352663" y="2259527"/>
                  <a:pt x="584338" y="2524903"/>
                  <a:pt x="353410" y="228759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4FF12CF-8768-4BB5-94CB-07901D1B3CF4}"/>
              </a:ext>
            </a:extLst>
          </p:cNvPr>
          <p:cNvSpPr/>
          <p:nvPr userDrawn="1"/>
        </p:nvSpPr>
        <p:spPr>
          <a:xfrm>
            <a:off x="-3280566" y="5356795"/>
            <a:ext cx="7337908" cy="4578060"/>
          </a:xfrm>
          <a:custGeom>
            <a:avLst/>
            <a:gdLst/>
            <a:ahLst/>
            <a:cxnLst/>
            <a:rect l="0" t="0" r="0" b="0"/>
            <a:pathLst>
              <a:path w="7656025" h="4688480">
                <a:moveTo>
                  <a:pt x="336889" y="2180659"/>
                </a:moveTo>
                <a:cubicBezTo>
                  <a:pt x="116755" y="1954445"/>
                  <a:pt x="767426" y="1005803"/>
                  <a:pt x="1263639" y="889047"/>
                </a:cubicBezTo>
                <a:cubicBezTo>
                  <a:pt x="1759852" y="772291"/>
                  <a:pt x="2625791" y="1615123"/>
                  <a:pt x="3314164" y="1480124"/>
                </a:cubicBezTo>
                <a:cubicBezTo>
                  <a:pt x="4002538" y="1345125"/>
                  <a:pt x="4785775" y="158107"/>
                  <a:pt x="5393879" y="79053"/>
                </a:cubicBezTo>
                <a:cubicBezTo>
                  <a:pt x="6001983" y="0"/>
                  <a:pt x="6719545" y="704183"/>
                  <a:pt x="6962787" y="1005803"/>
                </a:cubicBezTo>
                <a:cubicBezTo>
                  <a:pt x="7206028" y="1307423"/>
                  <a:pt x="7112380" y="1561610"/>
                  <a:pt x="6853327" y="1888770"/>
                </a:cubicBezTo>
                <a:cubicBezTo>
                  <a:pt x="6594276" y="2215930"/>
                  <a:pt x="5390230" y="2611197"/>
                  <a:pt x="5408473" y="2968762"/>
                </a:cubicBezTo>
                <a:cubicBezTo>
                  <a:pt x="5426716" y="3326327"/>
                  <a:pt x="6669681" y="3756864"/>
                  <a:pt x="6962787" y="4034159"/>
                </a:cubicBezTo>
                <a:cubicBezTo>
                  <a:pt x="7255892" y="4311455"/>
                  <a:pt x="7656024" y="4576588"/>
                  <a:pt x="7167109" y="4632534"/>
                </a:cubicBezTo>
                <a:cubicBezTo>
                  <a:pt x="6678194" y="4688479"/>
                  <a:pt x="4581452" y="4621588"/>
                  <a:pt x="4029294" y="4369832"/>
                </a:cubicBezTo>
                <a:cubicBezTo>
                  <a:pt x="3477137" y="4118077"/>
                  <a:pt x="4323617" y="3185246"/>
                  <a:pt x="3854161" y="3122004"/>
                </a:cubicBezTo>
                <a:cubicBezTo>
                  <a:pt x="3384704" y="3058761"/>
                  <a:pt x="1830391" y="3859025"/>
                  <a:pt x="1212558" y="3990376"/>
                </a:cubicBezTo>
                <a:cubicBezTo>
                  <a:pt x="594725" y="4121726"/>
                  <a:pt x="287024" y="4062132"/>
                  <a:pt x="147160" y="3910106"/>
                </a:cubicBezTo>
                <a:cubicBezTo>
                  <a:pt x="7297" y="3758080"/>
                  <a:pt x="0" y="3270382"/>
                  <a:pt x="373375" y="3078220"/>
                </a:cubicBezTo>
                <a:cubicBezTo>
                  <a:pt x="746751" y="2886059"/>
                  <a:pt x="2018904" y="2895789"/>
                  <a:pt x="2387414" y="2757142"/>
                </a:cubicBezTo>
                <a:cubicBezTo>
                  <a:pt x="2755925" y="2618494"/>
                  <a:pt x="2926195" y="2338766"/>
                  <a:pt x="2584440" y="2246335"/>
                </a:cubicBezTo>
                <a:cubicBezTo>
                  <a:pt x="2242685" y="2153903"/>
                  <a:pt x="557022" y="2406874"/>
                  <a:pt x="336889" y="2180659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A6C7214-A233-427C-BA89-96AD016F6309}"/>
              </a:ext>
            </a:extLst>
          </p:cNvPr>
          <p:cNvSpPr/>
          <p:nvPr userDrawn="1"/>
        </p:nvSpPr>
        <p:spPr>
          <a:xfrm>
            <a:off x="-3077365" y="5472426"/>
            <a:ext cx="6978069" cy="4353560"/>
          </a:xfrm>
          <a:custGeom>
            <a:avLst/>
            <a:gdLst/>
            <a:ahLst/>
            <a:cxnLst/>
            <a:rect l="0" t="0" r="0" b="0"/>
            <a:pathLst>
              <a:path w="7280588" h="4458566">
                <a:moveTo>
                  <a:pt x="320369" y="2073724"/>
                </a:moveTo>
                <a:cubicBezTo>
                  <a:pt x="111031" y="1858603"/>
                  <a:pt x="729794" y="956481"/>
                  <a:pt x="1201673" y="845450"/>
                </a:cubicBezTo>
                <a:cubicBezTo>
                  <a:pt x="1673552" y="734420"/>
                  <a:pt x="2497027" y="1535921"/>
                  <a:pt x="3151644" y="1407542"/>
                </a:cubicBezTo>
                <a:cubicBezTo>
                  <a:pt x="3806261" y="1279163"/>
                  <a:pt x="4551090" y="150354"/>
                  <a:pt x="5129373" y="75177"/>
                </a:cubicBezTo>
                <a:cubicBezTo>
                  <a:pt x="5707656" y="0"/>
                  <a:pt x="6390030" y="669652"/>
                  <a:pt x="6621344" y="956481"/>
                </a:cubicBezTo>
                <a:cubicBezTo>
                  <a:pt x="6852657" y="1243310"/>
                  <a:pt x="6763602" y="1485032"/>
                  <a:pt x="6517253" y="1796148"/>
                </a:cubicBezTo>
                <a:cubicBezTo>
                  <a:pt x="6270904" y="2107265"/>
                  <a:pt x="5125903" y="2483149"/>
                  <a:pt x="5143251" y="2823179"/>
                </a:cubicBezTo>
                <a:cubicBezTo>
                  <a:pt x="5160600" y="3163210"/>
                  <a:pt x="6342611" y="3572635"/>
                  <a:pt x="6621344" y="3836332"/>
                </a:cubicBezTo>
                <a:cubicBezTo>
                  <a:pt x="6900076" y="4100029"/>
                  <a:pt x="7280587" y="4352160"/>
                  <a:pt x="6815647" y="4405363"/>
                </a:cubicBezTo>
                <a:cubicBezTo>
                  <a:pt x="6350707" y="4458565"/>
                  <a:pt x="4356786" y="4394953"/>
                  <a:pt x="3831706" y="4155544"/>
                </a:cubicBezTo>
                <a:cubicBezTo>
                  <a:pt x="3306624" y="3916135"/>
                  <a:pt x="4111595" y="3029048"/>
                  <a:pt x="3665160" y="2968907"/>
                </a:cubicBezTo>
                <a:cubicBezTo>
                  <a:pt x="3218724" y="2908766"/>
                  <a:pt x="1740632" y="3669786"/>
                  <a:pt x="1153097" y="3794695"/>
                </a:cubicBezTo>
                <a:cubicBezTo>
                  <a:pt x="565562" y="3919605"/>
                  <a:pt x="272950" y="3862933"/>
                  <a:pt x="139945" y="3718362"/>
                </a:cubicBezTo>
                <a:cubicBezTo>
                  <a:pt x="6940" y="3573791"/>
                  <a:pt x="0" y="3110008"/>
                  <a:pt x="355066" y="2927270"/>
                </a:cubicBezTo>
                <a:cubicBezTo>
                  <a:pt x="710132" y="2744533"/>
                  <a:pt x="1919901" y="2753785"/>
                  <a:pt x="2270340" y="2621937"/>
                </a:cubicBezTo>
                <a:cubicBezTo>
                  <a:pt x="2620780" y="2490088"/>
                  <a:pt x="2782699" y="2224077"/>
                  <a:pt x="2457704" y="2136179"/>
                </a:cubicBezTo>
                <a:cubicBezTo>
                  <a:pt x="2132709" y="2048280"/>
                  <a:pt x="529708" y="2288846"/>
                  <a:pt x="320369" y="207372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53059340-40FA-4F20-975D-0BC0D99EACD0}"/>
              </a:ext>
            </a:extLst>
          </p:cNvPr>
          <p:cNvSpPr/>
          <p:nvPr userDrawn="1"/>
        </p:nvSpPr>
        <p:spPr>
          <a:xfrm>
            <a:off x="-2874166" y="5588056"/>
            <a:ext cx="6618231" cy="4129060"/>
          </a:xfrm>
          <a:custGeom>
            <a:avLst/>
            <a:gdLst/>
            <a:ahLst/>
            <a:cxnLst/>
            <a:rect l="0" t="0" r="0" b="0"/>
            <a:pathLst>
              <a:path w="6905149" h="4228650">
                <a:moveTo>
                  <a:pt x="303849" y="1966788"/>
                </a:moveTo>
                <a:cubicBezTo>
                  <a:pt x="105305" y="1762760"/>
                  <a:pt x="692160" y="907158"/>
                  <a:pt x="1139706" y="801853"/>
                </a:cubicBezTo>
                <a:cubicBezTo>
                  <a:pt x="1587252" y="696548"/>
                  <a:pt x="2368262" y="1456718"/>
                  <a:pt x="2989123" y="1334959"/>
                </a:cubicBezTo>
                <a:cubicBezTo>
                  <a:pt x="3609983" y="1213200"/>
                  <a:pt x="4316403" y="142601"/>
                  <a:pt x="4864866" y="71300"/>
                </a:cubicBezTo>
                <a:cubicBezTo>
                  <a:pt x="5413329" y="0"/>
                  <a:pt x="6060515" y="635120"/>
                  <a:pt x="6279900" y="907158"/>
                </a:cubicBezTo>
                <a:cubicBezTo>
                  <a:pt x="6499285" y="1179196"/>
                  <a:pt x="6414822" y="1408453"/>
                  <a:pt x="6181177" y="1703526"/>
                </a:cubicBezTo>
                <a:cubicBezTo>
                  <a:pt x="5947532" y="1998599"/>
                  <a:pt x="4861575" y="2355100"/>
                  <a:pt x="4878028" y="2677596"/>
                </a:cubicBezTo>
                <a:cubicBezTo>
                  <a:pt x="4894482" y="3000092"/>
                  <a:pt x="6015541" y="3388404"/>
                  <a:pt x="6279900" y="3638503"/>
                </a:cubicBezTo>
                <a:cubicBezTo>
                  <a:pt x="6544259" y="3888602"/>
                  <a:pt x="6905148" y="4127732"/>
                  <a:pt x="6464183" y="4178191"/>
                </a:cubicBezTo>
                <a:cubicBezTo>
                  <a:pt x="6023220" y="4228649"/>
                  <a:pt x="4132119" y="4168318"/>
                  <a:pt x="3634115" y="3941255"/>
                </a:cubicBezTo>
                <a:cubicBezTo>
                  <a:pt x="3136111" y="3714191"/>
                  <a:pt x="3899572" y="2872849"/>
                  <a:pt x="3476158" y="2815809"/>
                </a:cubicBezTo>
                <a:cubicBezTo>
                  <a:pt x="3052744" y="2758769"/>
                  <a:pt x="1650873" y="3480546"/>
                  <a:pt x="1093635" y="3599014"/>
                </a:cubicBezTo>
                <a:cubicBezTo>
                  <a:pt x="536397" y="3717482"/>
                  <a:pt x="258874" y="3663733"/>
                  <a:pt x="132728" y="3526616"/>
                </a:cubicBezTo>
                <a:cubicBezTo>
                  <a:pt x="6581" y="3389501"/>
                  <a:pt x="0" y="2949634"/>
                  <a:pt x="336756" y="2776319"/>
                </a:cubicBezTo>
                <a:cubicBezTo>
                  <a:pt x="673512" y="2603005"/>
                  <a:pt x="1820897" y="2611780"/>
                  <a:pt x="2153265" y="2486731"/>
                </a:cubicBezTo>
                <a:cubicBezTo>
                  <a:pt x="2485634" y="2361681"/>
                  <a:pt x="2639204" y="2109388"/>
                  <a:pt x="2330967" y="2026022"/>
                </a:cubicBezTo>
                <a:cubicBezTo>
                  <a:pt x="2022731" y="1942656"/>
                  <a:pt x="502392" y="2170817"/>
                  <a:pt x="303849" y="1966788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1B6AF2B6-A0DB-46ED-B2EC-3ACB8F650E93}"/>
              </a:ext>
            </a:extLst>
          </p:cNvPr>
          <p:cNvSpPr/>
          <p:nvPr userDrawn="1"/>
        </p:nvSpPr>
        <p:spPr>
          <a:xfrm>
            <a:off x="-2670966" y="5703687"/>
            <a:ext cx="6258392" cy="3904559"/>
          </a:xfrm>
          <a:custGeom>
            <a:avLst/>
            <a:gdLst/>
            <a:ahLst/>
            <a:cxnLst/>
            <a:rect l="0" t="0" r="0" b="0"/>
            <a:pathLst>
              <a:path w="6529710" h="3998735">
                <a:moveTo>
                  <a:pt x="287327" y="1859852"/>
                </a:moveTo>
                <a:cubicBezTo>
                  <a:pt x="99579" y="1666917"/>
                  <a:pt x="654527" y="857835"/>
                  <a:pt x="1077739" y="758255"/>
                </a:cubicBezTo>
                <a:cubicBezTo>
                  <a:pt x="1500951" y="658676"/>
                  <a:pt x="2239497" y="1377514"/>
                  <a:pt x="2826601" y="1262376"/>
                </a:cubicBezTo>
                <a:cubicBezTo>
                  <a:pt x="3413705" y="1147237"/>
                  <a:pt x="4081716" y="134847"/>
                  <a:pt x="4600359" y="67424"/>
                </a:cubicBezTo>
                <a:cubicBezTo>
                  <a:pt x="5119001" y="0"/>
                  <a:pt x="5730999" y="600588"/>
                  <a:pt x="5938457" y="857835"/>
                </a:cubicBezTo>
                <a:cubicBezTo>
                  <a:pt x="6145914" y="1115081"/>
                  <a:pt x="6066043" y="1331874"/>
                  <a:pt x="5845101" y="1610904"/>
                </a:cubicBezTo>
                <a:cubicBezTo>
                  <a:pt x="5624159" y="1889934"/>
                  <a:pt x="4597247" y="2227051"/>
                  <a:pt x="4612806" y="2532013"/>
                </a:cubicBezTo>
                <a:cubicBezTo>
                  <a:pt x="4628366" y="2836975"/>
                  <a:pt x="5688471" y="3204174"/>
                  <a:pt x="5938457" y="3440675"/>
                </a:cubicBezTo>
                <a:cubicBezTo>
                  <a:pt x="6188442" y="3677176"/>
                  <a:pt x="6529709" y="3903304"/>
                  <a:pt x="6112721" y="3951019"/>
                </a:cubicBezTo>
                <a:cubicBezTo>
                  <a:pt x="5695731" y="3998734"/>
                  <a:pt x="3907452" y="3941684"/>
                  <a:pt x="3436525" y="3726965"/>
                </a:cubicBezTo>
                <a:cubicBezTo>
                  <a:pt x="2965598" y="3512247"/>
                  <a:pt x="3687549" y="2716649"/>
                  <a:pt x="3287156" y="2662711"/>
                </a:cubicBezTo>
                <a:cubicBezTo>
                  <a:pt x="2886764" y="2608772"/>
                  <a:pt x="1561113" y="3291305"/>
                  <a:pt x="1034173" y="3403332"/>
                </a:cubicBezTo>
                <a:cubicBezTo>
                  <a:pt x="507232" y="3515359"/>
                  <a:pt x="244799" y="3464533"/>
                  <a:pt x="125511" y="3334871"/>
                </a:cubicBezTo>
                <a:cubicBezTo>
                  <a:pt x="6223" y="3205211"/>
                  <a:pt x="0" y="2789260"/>
                  <a:pt x="318446" y="2625369"/>
                </a:cubicBezTo>
                <a:cubicBezTo>
                  <a:pt x="636893" y="2461477"/>
                  <a:pt x="1721893" y="2469775"/>
                  <a:pt x="2036190" y="2351525"/>
                </a:cubicBezTo>
                <a:cubicBezTo>
                  <a:pt x="2350487" y="2233274"/>
                  <a:pt x="2495708" y="1994699"/>
                  <a:pt x="2204231" y="1915866"/>
                </a:cubicBezTo>
                <a:cubicBezTo>
                  <a:pt x="1912753" y="1837032"/>
                  <a:pt x="475076" y="2052787"/>
                  <a:pt x="287327" y="1859852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1131D2E-8666-459B-BDA3-3A01D1C397F9}"/>
              </a:ext>
            </a:extLst>
          </p:cNvPr>
          <p:cNvSpPr/>
          <p:nvPr userDrawn="1"/>
        </p:nvSpPr>
        <p:spPr>
          <a:xfrm>
            <a:off x="-2467766" y="5819318"/>
            <a:ext cx="5898554" cy="3680059"/>
          </a:xfrm>
          <a:custGeom>
            <a:avLst/>
            <a:gdLst/>
            <a:ahLst/>
            <a:cxnLst/>
            <a:rect l="0" t="0" r="0" b="0"/>
            <a:pathLst>
              <a:path w="6154272" h="3768820">
                <a:moveTo>
                  <a:pt x="270807" y="1752916"/>
                </a:moveTo>
                <a:cubicBezTo>
                  <a:pt x="93853" y="1571074"/>
                  <a:pt x="616893" y="808512"/>
                  <a:pt x="1015772" y="714658"/>
                </a:cubicBezTo>
                <a:cubicBezTo>
                  <a:pt x="1414651" y="620804"/>
                  <a:pt x="2110733" y="1298311"/>
                  <a:pt x="2664080" y="1189793"/>
                </a:cubicBezTo>
                <a:cubicBezTo>
                  <a:pt x="3217427" y="1081274"/>
                  <a:pt x="3847029" y="127094"/>
                  <a:pt x="4335852" y="63547"/>
                </a:cubicBezTo>
                <a:cubicBezTo>
                  <a:pt x="4824673" y="0"/>
                  <a:pt x="5401484" y="566056"/>
                  <a:pt x="5597013" y="808512"/>
                </a:cubicBezTo>
                <a:cubicBezTo>
                  <a:pt x="5792542" y="1050967"/>
                  <a:pt x="5717263" y="1255295"/>
                  <a:pt x="5509025" y="1518282"/>
                </a:cubicBezTo>
                <a:cubicBezTo>
                  <a:pt x="5300787" y="1781268"/>
                  <a:pt x="4332919" y="2099002"/>
                  <a:pt x="4347583" y="2386430"/>
                </a:cubicBezTo>
                <a:cubicBezTo>
                  <a:pt x="4362248" y="2673857"/>
                  <a:pt x="5361401" y="3019943"/>
                  <a:pt x="5597013" y="3242846"/>
                </a:cubicBezTo>
                <a:cubicBezTo>
                  <a:pt x="5832625" y="3465749"/>
                  <a:pt x="6154271" y="3678876"/>
                  <a:pt x="5761257" y="3723847"/>
                </a:cubicBezTo>
                <a:cubicBezTo>
                  <a:pt x="5368244" y="3768819"/>
                  <a:pt x="3682785" y="3715049"/>
                  <a:pt x="3238935" y="3512676"/>
                </a:cubicBezTo>
                <a:cubicBezTo>
                  <a:pt x="2795085" y="3310303"/>
                  <a:pt x="3475526" y="2560450"/>
                  <a:pt x="3098154" y="2509613"/>
                </a:cubicBezTo>
                <a:cubicBezTo>
                  <a:pt x="2720783" y="2458775"/>
                  <a:pt x="1471353" y="3102065"/>
                  <a:pt x="974711" y="3207651"/>
                </a:cubicBezTo>
                <a:cubicBezTo>
                  <a:pt x="478067" y="3313237"/>
                  <a:pt x="230723" y="3265332"/>
                  <a:pt x="118294" y="3143126"/>
                </a:cubicBezTo>
                <a:cubicBezTo>
                  <a:pt x="5865" y="3020921"/>
                  <a:pt x="0" y="2628886"/>
                  <a:pt x="300136" y="2474418"/>
                </a:cubicBezTo>
                <a:cubicBezTo>
                  <a:pt x="600273" y="2319950"/>
                  <a:pt x="1622889" y="2327771"/>
                  <a:pt x="1919115" y="2216319"/>
                </a:cubicBezTo>
                <a:cubicBezTo>
                  <a:pt x="2215341" y="2104868"/>
                  <a:pt x="2352212" y="1880009"/>
                  <a:pt x="2077494" y="1805709"/>
                </a:cubicBezTo>
                <a:cubicBezTo>
                  <a:pt x="1802775" y="1731408"/>
                  <a:pt x="447760" y="1934758"/>
                  <a:pt x="270807" y="1752916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9B97842-601C-41D6-9AA4-FFAA1F8F2536}"/>
              </a:ext>
            </a:extLst>
          </p:cNvPr>
          <p:cNvSpPr/>
          <p:nvPr userDrawn="1"/>
        </p:nvSpPr>
        <p:spPr>
          <a:xfrm>
            <a:off x="-2264565" y="5934949"/>
            <a:ext cx="5538715" cy="3455559"/>
          </a:xfrm>
          <a:custGeom>
            <a:avLst/>
            <a:gdLst/>
            <a:ahLst/>
            <a:cxnLst/>
            <a:rect l="0" t="0" r="0" b="0"/>
            <a:pathLst>
              <a:path w="5778834" h="3538904">
                <a:moveTo>
                  <a:pt x="254287" y="1645980"/>
                </a:moveTo>
                <a:cubicBezTo>
                  <a:pt x="88128" y="1475231"/>
                  <a:pt x="579261" y="759189"/>
                  <a:pt x="953806" y="671060"/>
                </a:cubicBezTo>
                <a:cubicBezTo>
                  <a:pt x="1328351" y="582932"/>
                  <a:pt x="1981969" y="1219108"/>
                  <a:pt x="2501559" y="1117210"/>
                </a:cubicBezTo>
                <a:cubicBezTo>
                  <a:pt x="3021150" y="1015311"/>
                  <a:pt x="3612343" y="119340"/>
                  <a:pt x="4071346" y="59670"/>
                </a:cubicBezTo>
                <a:cubicBezTo>
                  <a:pt x="4530347" y="0"/>
                  <a:pt x="5071969" y="531524"/>
                  <a:pt x="5255570" y="759189"/>
                </a:cubicBezTo>
                <a:cubicBezTo>
                  <a:pt x="5439171" y="986853"/>
                  <a:pt x="5368485" y="1178716"/>
                  <a:pt x="5172951" y="1425659"/>
                </a:cubicBezTo>
                <a:cubicBezTo>
                  <a:pt x="4977415" y="1672602"/>
                  <a:pt x="4068592" y="1970953"/>
                  <a:pt x="4082361" y="2240846"/>
                </a:cubicBezTo>
                <a:cubicBezTo>
                  <a:pt x="4096132" y="2510739"/>
                  <a:pt x="5034332" y="2835713"/>
                  <a:pt x="5255570" y="3045018"/>
                </a:cubicBezTo>
                <a:cubicBezTo>
                  <a:pt x="5476809" y="3254322"/>
                  <a:pt x="5778833" y="3454447"/>
                  <a:pt x="5409795" y="3496675"/>
                </a:cubicBezTo>
                <a:cubicBezTo>
                  <a:pt x="5040757" y="3538903"/>
                  <a:pt x="3458119" y="3488413"/>
                  <a:pt x="3041346" y="3298387"/>
                </a:cubicBezTo>
                <a:cubicBezTo>
                  <a:pt x="2624573" y="3108360"/>
                  <a:pt x="3263504" y="2404251"/>
                  <a:pt x="2909153" y="2356515"/>
                </a:cubicBezTo>
                <a:cubicBezTo>
                  <a:pt x="2554804" y="2308778"/>
                  <a:pt x="1381595" y="2912825"/>
                  <a:pt x="915250" y="3011969"/>
                </a:cubicBezTo>
                <a:cubicBezTo>
                  <a:pt x="448904" y="3111114"/>
                  <a:pt x="216649" y="3066132"/>
                  <a:pt x="111079" y="2951381"/>
                </a:cubicBezTo>
                <a:cubicBezTo>
                  <a:pt x="5508" y="2836631"/>
                  <a:pt x="0" y="2468511"/>
                  <a:pt x="281827" y="2323467"/>
                </a:cubicBezTo>
                <a:cubicBezTo>
                  <a:pt x="563654" y="2178422"/>
                  <a:pt x="1523886" y="2185766"/>
                  <a:pt x="1802041" y="2081113"/>
                </a:cubicBezTo>
                <a:cubicBezTo>
                  <a:pt x="2080196" y="1976461"/>
                  <a:pt x="2208717" y="1765320"/>
                  <a:pt x="1950758" y="1695553"/>
                </a:cubicBezTo>
                <a:cubicBezTo>
                  <a:pt x="1692799" y="1625784"/>
                  <a:pt x="420446" y="1816729"/>
                  <a:pt x="254287" y="164598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AE063D5-B0AF-423D-97E9-3BFD0A9B6B1F}"/>
              </a:ext>
            </a:extLst>
          </p:cNvPr>
          <p:cNvSpPr/>
          <p:nvPr userDrawn="1"/>
        </p:nvSpPr>
        <p:spPr>
          <a:xfrm>
            <a:off x="-2061366" y="6050578"/>
            <a:ext cx="5178876" cy="3231058"/>
          </a:xfrm>
          <a:custGeom>
            <a:avLst/>
            <a:gdLst/>
            <a:ahLst/>
            <a:cxnLst/>
            <a:rect l="0" t="0" r="0" b="0"/>
            <a:pathLst>
              <a:path w="5403395" h="3308990">
                <a:moveTo>
                  <a:pt x="237766" y="1539045"/>
                </a:moveTo>
                <a:cubicBezTo>
                  <a:pt x="82403" y="1379389"/>
                  <a:pt x="541627" y="709867"/>
                  <a:pt x="891839" y="627463"/>
                </a:cubicBezTo>
                <a:cubicBezTo>
                  <a:pt x="1242051" y="545061"/>
                  <a:pt x="1853205" y="1139906"/>
                  <a:pt x="2339038" y="1044628"/>
                </a:cubicBezTo>
                <a:cubicBezTo>
                  <a:pt x="2824872" y="949349"/>
                  <a:pt x="3377657" y="111588"/>
                  <a:pt x="3806839" y="55794"/>
                </a:cubicBezTo>
                <a:cubicBezTo>
                  <a:pt x="4236020" y="0"/>
                  <a:pt x="4742454" y="496992"/>
                  <a:pt x="4914127" y="709867"/>
                </a:cubicBezTo>
                <a:cubicBezTo>
                  <a:pt x="5085800" y="922740"/>
                  <a:pt x="5019705" y="1102138"/>
                  <a:pt x="4836875" y="1333038"/>
                </a:cubicBezTo>
                <a:cubicBezTo>
                  <a:pt x="4654043" y="1563938"/>
                  <a:pt x="3804263" y="1842905"/>
                  <a:pt x="3817138" y="2095264"/>
                </a:cubicBezTo>
                <a:cubicBezTo>
                  <a:pt x="3830014" y="2347623"/>
                  <a:pt x="4707262" y="2651483"/>
                  <a:pt x="4914127" y="2847190"/>
                </a:cubicBezTo>
                <a:cubicBezTo>
                  <a:pt x="5120992" y="3042897"/>
                  <a:pt x="5403394" y="3230020"/>
                  <a:pt x="5058332" y="3269505"/>
                </a:cubicBezTo>
                <a:cubicBezTo>
                  <a:pt x="4713270" y="3308989"/>
                  <a:pt x="3233452" y="3261779"/>
                  <a:pt x="2843756" y="3084098"/>
                </a:cubicBezTo>
                <a:cubicBezTo>
                  <a:pt x="2454060" y="2906417"/>
                  <a:pt x="3051480" y="2248052"/>
                  <a:pt x="2720152" y="2203418"/>
                </a:cubicBezTo>
                <a:cubicBezTo>
                  <a:pt x="2388823" y="2158783"/>
                  <a:pt x="1291835" y="2723585"/>
                  <a:pt x="855788" y="2816289"/>
                </a:cubicBezTo>
                <a:cubicBezTo>
                  <a:pt x="419739" y="2908992"/>
                  <a:pt x="202573" y="2866933"/>
                  <a:pt x="103862" y="2759637"/>
                </a:cubicBezTo>
                <a:cubicBezTo>
                  <a:pt x="5150" y="2652342"/>
                  <a:pt x="0" y="2308138"/>
                  <a:pt x="263517" y="2172517"/>
                </a:cubicBezTo>
                <a:cubicBezTo>
                  <a:pt x="527035" y="2036895"/>
                  <a:pt x="1424882" y="2043762"/>
                  <a:pt x="1684966" y="1945909"/>
                </a:cubicBezTo>
                <a:cubicBezTo>
                  <a:pt x="1945050" y="1848055"/>
                  <a:pt x="2065221" y="1650632"/>
                  <a:pt x="1824021" y="1585397"/>
                </a:cubicBezTo>
                <a:cubicBezTo>
                  <a:pt x="1582821" y="1520161"/>
                  <a:pt x="393130" y="1698701"/>
                  <a:pt x="237766" y="153904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00322D2-F48B-479A-BDD2-475D489DBA31}"/>
              </a:ext>
            </a:extLst>
          </p:cNvPr>
          <p:cNvSpPr/>
          <p:nvPr userDrawn="1"/>
        </p:nvSpPr>
        <p:spPr>
          <a:xfrm>
            <a:off x="-1858166" y="6166209"/>
            <a:ext cx="4819038" cy="3006558"/>
          </a:xfrm>
          <a:custGeom>
            <a:avLst/>
            <a:gdLst/>
            <a:ahLst/>
            <a:cxnLst/>
            <a:rect l="0" t="0" r="0" b="0"/>
            <a:pathLst>
              <a:path w="5027956" h="3079075">
                <a:moveTo>
                  <a:pt x="221246" y="1432109"/>
                </a:moveTo>
                <a:cubicBezTo>
                  <a:pt x="76677" y="1283547"/>
                  <a:pt x="503993" y="660543"/>
                  <a:pt x="829872" y="583866"/>
                </a:cubicBezTo>
                <a:cubicBezTo>
                  <a:pt x="1155751" y="507189"/>
                  <a:pt x="1724440" y="1060703"/>
                  <a:pt x="2176516" y="972045"/>
                </a:cubicBezTo>
                <a:cubicBezTo>
                  <a:pt x="2628594" y="883386"/>
                  <a:pt x="3142971" y="103834"/>
                  <a:pt x="3542332" y="51917"/>
                </a:cubicBezTo>
                <a:cubicBezTo>
                  <a:pt x="3941692" y="0"/>
                  <a:pt x="4412939" y="462460"/>
                  <a:pt x="4572683" y="660543"/>
                </a:cubicBezTo>
                <a:cubicBezTo>
                  <a:pt x="4732428" y="858626"/>
                  <a:pt x="4670926" y="1025560"/>
                  <a:pt x="4500799" y="1240416"/>
                </a:cubicBezTo>
                <a:cubicBezTo>
                  <a:pt x="4330671" y="1455272"/>
                  <a:pt x="3539936" y="1714857"/>
                  <a:pt x="3551916" y="1949681"/>
                </a:cubicBezTo>
                <a:cubicBezTo>
                  <a:pt x="3563897" y="2184505"/>
                  <a:pt x="4380191" y="2467253"/>
                  <a:pt x="4572683" y="2649362"/>
                </a:cubicBezTo>
                <a:cubicBezTo>
                  <a:pt x="4765175" y="2831470"/>
                  <a:pt x="5027955" y="3005591"/>
                  <a:pt x="4706868" y="3042333"/>
                </a:cubicBezTo>
                <a:cubicBezTo>
                  <a:pt x="4385782" y="3079074"/>
                  <a:pt x="3008785" y="3035144"/>
                  <a:pt x="2646165" y="2869809"/>
                </a:cubicBezTo>
                <a:cubicBezTo>
                  <a:pt x="2283546" y="2704473"/>
                  <a:pt x="2839457" y="2091853"/>
                  <a:pt x="2531150" y="2050320"/>
                </a:cubicBezTo>
                <a:cubicBezTo>
                  <a:pt x="2222843" y="2008786"/>
                  <a:pt x="1202076" y="2534345"/>
                  <a:pt x="796326" y="2620607"/>
                </a:cubicBezTo>
                <a:cubicBezTo>
                  <a:pt x="390575" y="2706869"/>
                  <a:pt x="188498" y="2667732"/>
                  <a:pt x="96645" y="2567891"/>
                </a:cubicBezTo>
                <a:cubicBezTo>
                  <a:pt x="4792" y="2468051"/>
                  <a:pt x="0" y="2147764"/>
                  <a:pt x="245207" y="2021566"/>
                </a:cubicBezTo>
                <a:cubicBezTo>
                  <a:pt x="490415" y="1895367"/>
                  <a:pt x="1325878" y="1901757"/>
                  <a:pt x="1567891" y="1810703"/>
                </a:cubicBezTo>
                <a:cubicBezTo>
                  <a:pt x="1809903" y="1719649"/>
                  <a:pt x="1921725" y="1535942"/>
                  <a:pt x="1697284" y="1475240"/>
                </a:cubicBezTo>
                <a:cubicBezTo>
                  <a:pt x="1472843" y="1414537"/>
                  <a:pt x="365814" y="1580671"/>
                  <a:pt x="221246" y="1432109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60F4D681-22CB-47B5-8836-DFBFED69926A}"/>
              </a:ext>
            </a:extLst>
          </p:cNvPr>
          <p:cNvSpPr/>
          <p:nvPr userDrawn="1"/>
        </p:nvSpPr>
        <p:spPr>
          <a:xfrm>
            <a:off x="-1654964" y="6281839"/>
            <a:ext cx="4459199" cy="2782058"/>
          </a:xfrm>
          <a:custGeom>
            <a:avLst/>
            <a:gdLst/>
            <a:ahLst/>
            <a:cxnLst/>
            <a:rect l="0" t="0" r="0" b="0"/>
            <a:pathLst>
              <a:path w="4652518" h="2849160">
                <a:moveTo>
                  <a:pt x="204726" y="1325172"/>
                </a:moveTo>
                <a:cubicBezTo>
                  <a:pt x="70952" y="1187703"/>
                  <a:pt x="466361" y="611220"/>
                  <a:pt x="767906" y="540268"/>
                </a:cubicBezTo>
                <a:cubicBezTo>
                  <a:pt x="1069451" y="469316"/>
                  <a:pt x="1595676" y="981500"/>
                  <a:pt x="2013997" y="899462"/>
                </a:cubicBezTo>
                <a:cubicBezTo>
                  <a:pt x="2432317" y="817424"/>
                  <a:pt x="2908285" y="96081"/>
                  <a:pt x="3277826" y="48040"/>
                </a:cubicBezTo>
                <a:cubicBezTo>
                  <a:pt x="3647366" y="0"/>
                  <a:pt x="4083424" y="427928"/>
                  <a:pt x="4231241" y="611220"/>
                </a:cubicBezTo>
                <a:cubicBezTo>
                  <a:pt x="4379057" y="794512"/>
                  <a:pt x="4322147" y="948981"/>
                  <a:pt x="4164724" y="1147793"/>
                </a:cubicBezTo>
                <a:cubicBezTo>
                  <a:pt x="4007299" y="1346606"/>
                  <a:pt x="3275608" y="1586807"/>
                  <a:pt x="3286694" y="1804098"/>
                </a:cubicBezTo>
                <a:cubicBezTo>
                  <a:pt x="3297781" y="2021387"/>
                  <a:pt x="4053122" y="2283022"/>
                  <a:pt x="4231241" y="2451533"/>
                </a:cubicBezTo>
                <a:cubicBezTo>
                  <a:pt x="4409359" y="2620043"/>
                  <a:pt x="4652517" y="2781163"/>
                  <a:pt x="4355406" y="2815161"/>
                </a:cubicBezTo>
                <a:cubicBezTo>
                  <a:pt x="4058295" y="2849159"/>
                  <a:pt x="2784119" y="2808509"/>
                  <a:pt x="2448577" y="2655519"/>
                </a:cubicBezTo>
                <a:cubicBezTo>
                  <a:pt x="2113034" y="2502529"/>
                  <a:pt x="2627435" y="1935654"/>
                  <a:pt x="2342149" y="1897222"/>
                </a:cubicBezTo>
                <a:cubicBezTo>
                  <a:pt x="2056863" y="1858790"/>
                  <a:pt x="1112317" y="2345104"/>
                  <a:pt x="736865" y="2424926"/>
                </a:cubicBezTo>
                <a:cubicBezTo>
                  <a:pt x="361411" y="2504747"/>
                  <a:pt x="174423" y="2468532"/>
                  <a:pt x="89429" y="2376146"/>
                </a:cubicBezTo>
                <a:cubicBezTo>
                  <a:pt x="4435" y="2283761"/>
                  <a:pt x="0" y="1987390"/>
                  <a:pt x="226898" y="1870615"/>
                </a:cubicBezTo>
                <a:cubicBezTo>
                  <a:pt x="453796" y="1753840"/>
                  <a:pt x="1226875" y="1759752"/>
                  <a:pt x="1450817" y="1675497"/>
                </a:cubicBezTo>
                <a:cubicBezTo>
                  <a:pt x="1674758" y="1591242"/>
                  <a:pt x="1778230" y="1421253"/>
                  <a:pt x="1570548" y="1365083"/>
                </a:cubicBezTo>
                <a:cubicBezTo>
                  <a:pt x="1362866" y="1308913"/>
                  <a:pt x="338500" y="1462642"/>
                  <a:pt x="204726" y="1325172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D05A76B-2A35-4504-BAFE-92B349C328FF}"/>
              </a:ext>
            </a:extLst>
          </p:cNvPr>
          <p:cNvSpPr/>
          <p:nvPr userDrawn="1"/>
        </p:nvSpPr>
        <p:spPr>
          <a:xfrm>
            <a:off x="-1451764" y="6397471"/>
            <a:ext cx="4099361" cy="2557557"/>
          </a:xfrm>
          <a:custGeom>
            <a:avLst/>
            <a:gdLst/>
            <a:ahLst/>
            <a:cxnLst/>
            <a:rect l="0" t="0" r="0" b="0"/>
            <a:pathLst>
              <a:path w="4277080" h="2619244">
                <a:moveTo>
                  <a:pt x="188205" y="1218236"/>
                </a:moveTo>
                <a:cubicBezTo>
                  <a:pt x="65226" y="1091861"/>
                  <a:pt x="428727" y="561897"/>
                  <a:pt x="705939" y="496671"/>
                </a:cubicBezTo>
                <a:cubicBezTo>
                  <a:pt x="983151" y="431444"/>
                  <a:pt x="1466911" y="902297"/>
                  <a:pt x="1851475" y="826879"/>
                </a:cubicBezTo>
                <a:cubicBezTo>
                  <a:pt x="2236039" y="751461"/>
                  <a:pt x="2673598" y="88327"/>
                  <a:pt x="3013319" y="44163"/>
                </a:cubicBezTo>
                <a:cubicBezTo>
                  <a:pt x="3353039" y="0"/>
                  <a:pt x="3753909" y="393396"/>
                  <a:pt x="3889798" y="561897"/>
                </a:cubicBezTo>
                <a:cubicBezTo>
                  <a:pt x="4025685" y="730398"/>
                  <a:pt x="3973368" y="872402"/>
                  <a:pt x="3828648" y="1055171"/>
                </a:cubicBezTo>
                <a:cubicBezTo>
                  <a:pt x="3683927" y="1237941"/>
                  <a:pt x="3011280" y="1458758"/>
                  <a:pt x="3021471" y="1658514"/>
                </a:cubicBezTo>
                <a:cubicBezTo>
                  <a:pt x="3031663" y="1858270"/>
                  <a:pt x="3726052" y="2098792"/>
                  <a:pt x="3889798" y="2253704"/>
                </a:cubicBezTo>
                <a:cubicBezTo>
                  <a:pt x="4053542" y="2408616"/>
                  <a:pt x="4277079" y="2556734"/>
                  <a:pt x="4003943" y="2587989"/>
                </a:cubicBezTo>
                <a:cubicBezTo>
                  <a:pt x="3730808" y="2619243"/>
                  <a:pt x="2559452" y="2581874"/>
                  <a:pt x="2250987" y="2441230"/>
                </a:cubicBezTo>
                <a:cubicBezTo>
                  <a:pt x="1942521" y="2300585"/>
                  <a:pt x="2415412" y="1779454"/>
                  <a:pt x="2153147" y="1744124"/>
                </a:cubicBezTo>
                <a:cubicBezTo>
                  <a:pt x="1890883" y="1708793"/>
                  <a:pt x="1022557" y="2155864"/>
                  <a:pt x="677403" y="2229244"/>
                </a:cubicBezTo>
                <a:cubicBezTo>
                  <a:pt x="332246" y="2302624"/>
                  <a:pt x="160348" y="2269331"/>
                  <a:pt x="82213" y="2184401"/>
                </a:cubicBezTo>
                <a:cubicBezTo>
                  <a:pt x="4077" y="2099471"/>
                  <a:pt x="0" y="1827016"/>
                  <a:pt x="208588" y="1719664"/>
                </a:cubicBezTo>
                <a:cubicBezTo>
                  <a:pt x="417177" y="1612312"/>
                  <a:pt x="1127871" y="1617747"/>
                  <a:pt x="1333742" y="1540291"/>
                </a:cubicBezTo>
                <a:cubicBezTo>
                  <a:pt x="1539612" y="1462835"/>
                  <a:pt x="1634734" y="1306564"/>
                  <a:pt x="1443811" y="1254927"/>
                </a:cubicBezTo>
                <a:cubicBezTo>
                  <a:pt x="1252888" y="1203289"/>
                  <a:pt x="311184" y="1344613"/>
                  <a:pt x="188205" y="1218236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49DB57A5-A0B1-44F0-AFB3-242DACFE4BBE}"/>
              </a:ext>
            </a:extLst>
          </p:cNvPr>
          <p:cNvSpPr/>
          <p:nvPr userDrawn="1"/>
        </p:nvSpPr>
        <p:spPr>
          <a:xfrm>
            <a:off x="-1248565" y="6513100"/>
            <a:ext cx="3739522" cy="2333057"/>
          </a:xfrm>
          <a:custGeom>
            <a:avLst/>
            <a:gdLst/>
            <a:ahLst/>
            <a:cxnLst/>
            <a:rect l="0" t="0" r="0" b="0"/>
            <a:pathLst>
              <a:path w="3901641" h="2389329">
                <a:moveTo>
                  <a:pt x="171684" y="1111300"/>
                </a:moveTo>
                <a:cubicBezTo>
                  <a:pt x="59500" y="996018"/>
                  <a:pt x="391094" y="512574"/>
                  <a:pt x="643972" y="453073"/>
                </a:cubicBezTo>
                <a:cubicBezTo>
                  <a:pt x="896850" y="393572"/>
                  <a:pt x="1338147" y="823094"/>
                  <a:pt x="1688954" y="754296"/>
                </a:cubicBezTo>
                <a:cubicBezTo>
                  <a:pt x="2039761" y="685498"/>
                  <a:pt x="2438911" y="80574"/>
                  <a:pt x="2748812" y="40287"/>
                </a:cubicBezTo>
                <a:cubicBezTo>
                  <a:pt x="3058711" y="0"/>
                  <a:pt x="3424393" y="358864"/>
                  <a:pt x="3548354" y="512574"/>
                </a:cubicBezTo>
                <a:cubicBezTo>
                  <a:pt x="3672314" y="666284"/>
                  <a:pt x="3624589" y="795823"/>
                  <a:pt x="3492572" y="962549"/>
                </a:cubicBezTo>
                <a:cubicBezTo>
                  <a:pt x="3360554" y="1129275"/>
                  <a:pt x="2746952" y="1330710"/>
                  <a:pt x="2756249" y="1512931"/>
                </a:cubicBezTo>
                <a:cubicBezTo>
                  <a:pt x="2765546" y="1695152"/>
                  <a:pt x="3398982" y="1914561"/>
                  <a:pt x="3548354" y="2055876"/>
                </a:cubicBezTo>
                <a:cubicBezTo>
                  <a:pt x="3697725" y="2197190"/>
                  <a:pt x="3901640" y="2332306"/>
                  <a:pt x="3652480" y="2360817"/>
                </a:cubicBezTo>
                <a:cubicBezTo>
                  <a:pt x="3403320" y="2389328"/>
                  <a:pt x="2334785" y="2355239"/>
                  <a:pt x="2053396" y="2226941"/>
                </a:cubicBezTo>
                <a:cubicBezTo>
                  <a:pt x="1772008" y="2098641"/>
                  <a:pt x="2203389" y="1623255"/>
                  <a:pt x="1964145" y="1591026"/>
                </a:cubicBezTo>
                <a:cubicBezTo>
                  <a:pt x="1724902" y="1558796"/>
                  <a:pt x="932797" y="1966624"/>
                  <a:pt x="617940" y="2033563"/>
                </a:cubicBezTo>
                <a:cubicBezTo>
                  <a:pt x="303082" y="2100501"/>
                  <a:pt x="146272" y="2070131"/>
                  <a:pt x="74996" y="1992656"/>
                </a:cubicBezTo>
                <a:cubicBezTo>
                  <a:pt x="3719" y="1915181"/>
                  <a:pt x="0" y="1666641"/>
                  <a:pt x="190278" y="1568713"/>
                </a:cubicBezTo>
                <a:cubicBezTo>
                  <a:pt x="380557" y="1470784"/>
                  <a:pt x="1028868" y="1475743"/>
                  <a:pt x="1216667" y="1405085"/>
                </a:cubicBezTo>
                <a:cubicBezTo>
                  <a:pt x="1404466" y="1334428"/>
                  <a:pt x="1491238" y="1191874"/>
                  <a:pt x="1317074" y="1144770"/>
                </a:cubicBezTo>
                <a:cubicBezTo>
                  <a:pt x="1142911" y="1097665"/>
                  <a:pt x="283868" y="1226583"/>
                  <a:pt x="171684" y="111130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84001CE5-B7E1-419B-9B2C-24B2DAB6D157}"/>
              </a:ext>
            </a:extLst>
          </p:cNvPr>
          <p:cNvSpPr/>
          <p:nvPr userDrawn="1"/>
        </p:nvSpPr>
        <p:spPr>
          <a:xfrm>
            <a:off x="-1045365" y="6628731"/>
            <a:ext cx="3379683" cy="2108557"/>
          </a:xfrm>
          <a:custGeom>
            <a:avLst/>
            <a:gdLst/>
            <a:ahLst/>
            <a:cxnLst/>
            <a:rect l="0" t="0" r="0" b="0"/>
            <a:pathLst>
              <a:path w="3526201" h="2159415">
                <a:moveTo>
                  <a:pt x="155164" y="1004365"/>
                </a:moveTo>
                <a:cubicBezTo>
                  <a:pt x="53774" y="900176"/>
                  <a:pt x="353460" y="463252"/>
                  <a:pt x="582005" y="409476"/>
                </a:cubicBezTo>
                <a:cubicBezTo>
                  <a:pt x="810550" y="355701"/>
                  <a:pt x="1209382" y="743891"/>
                  <a:pt x="1526433" y="681714"/>
                </a:cubicBezTo>
                <a:cubicBezTo>
                  <a:pt x="1843483" y="619536"/>
                  <a:pt x="2204225" y="72821"/>
                  <a:pt x="2484305" y="36411"/>
                </a:cubicBezTo>
                <a:cubicBezTo>
                  <a:pt x="2764383" y="0"/>
                  <a:pt x="3094878" y="324332"/>
                  <a:pt x="3206910" y="463252"/>
                </a:cubicBezTo>
                <a:cubicBezTo>
                  <a:pt x="3318942" y="602171"/>
                  <a:pt x="3275810" y="719245"/>
                  <a:pt x="3156496" y="869928"/>
                </a:cubicBezTo>
                <a:cubicBezTo>
                  <a:pt x="3037182" y="1020610"/>
                  <a:pt x="2482624" y="1202662"/>
                  <a:pt x="2491026" y="1367349"/>
                </a:cubicBezTo>
                <a:cubicBezTo>
                  <a:pt x="2499429" y="1532035"/>
                  <a:pt x="3071912" y="1730332"/>
                  <a:pt x="3206910" y="1858048"/>
                </a:cubicBezTo>
                <a:cubicBezTo>
                  <a:pt x="3341908" y="1985764"/>
                  <a:pt x="3526200" y="2107879"/>
                  <a:pt x="3301017" y="2133647"/>
                </a:cubicBezTo>
                <a:cubicBezTo>
                  <a:pt x="3075833" y="2159414"/>
                  <a:pt x="2110118" y="2128605"/>
                  <a:pt x="1855806" y="2012652"/>
                </a:cubicBezTo>
                <a:cubicBezTo>
                  <a:pt x="1601495" y="1896698"/>
                  <a:pt x="1991365" y="1467056"/>
                  <a:pt x="1775144" y="1437929"/>
                </a:cubicBezTo>
                <a:cubicBezTo>
                  <a:pt x="1558922" y="1408800"/>
                  <a:pt x="843038" y="1777384"/>
                  <a:pt x="558478" y="1837882"/>
                </a:cubicBezTo>
                <a:cubicBezTo>
                  <a:pt x="273917" y="1898379"/>
                  <a:pt x="132197" y="1870932"/>
                  <a:pt x="67779" y="1800911"/>
                </a:cubicBezTo>
                <a:cubicBezTo>
                  <a:pt x="3360" y="1730892"/>
                  <a:pt x="0" y="1506268"/>
                  <a:pt x="171968" y="1417763"/>
                </a:cubicBezTo>
                <a:cubicBezTo>
                  <a:pt x="343937" y="1329258"/>
                  <a:pt x="929864" y="1333739"/>
                  <a:pt x="1099591" y="1269881"/>
                </a:cubicBezTo>
                <a:cubicBezTo>
                  <a:pt x="1269320" y="1206022"/>
                  <a:pt x="1347742" y="1077186"/>
                  <a:pt x="1190338" y="1034615"/>
                </a:cubicBezTo>
                <a:cubicBezTo>
                  <a:pt x="1032932" y="992042"/>
                  <a:pt x="256552" y="1108555"/>
                  <a:pt x="155164" y="100436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21A866D-F5DE-4ECF-8772-CCB796E5D4BC}"/>
              </a:ext>
            </a:extLst>
          </p:cNvPr>
          <p:cNvSpPr/>
          <p:nvPr userDrawn="1"/>
        </p:nvSpPr>
        <p:spPr>
          <a:xfrm>
            <a:off x="-842164" y="6744362"/>
            <a:ext cx="3019845" cy="1884056"/>
          </a:xfrm>
          <a:custGeom>
            <a:avLst/>
            <a:gdLst/>
            <a:ahLst/>
            <a:cxnLst/>
            <a:rect l="0" t="0" r="0" b="0"/>
            <a:pathLst>
              <a:path w="3150764" h="1929499">
                <a:moveTo>
                  <a:pt x="138644" y="897429"/>
                </a:moveTo>
                <a:cubicBezTo>
                  <a:pt x="48050" y="804333"/>
                  <a:pt x="315828" y="413929"/>
                  <a:pt x="520039" y="365879"/>
                </a:cubicBezTo>
                <a:cubicBezTo>
                  <a:pt x="724250" y="317829"/>
                  <a:pt x="1080619" y="664688"/>
                  <a:pt x="1363912" y="609131"/>
                </a:cubicBezTo>
                <a:cubicBezTo>
                  <a:pt x="1647207" y="553573"/>
                  <a:pt x="1969540" y="65068"/>
                  <a:pt x="2219799" y="32534"/>
                </a:cubicBezTo>
                <a:cubicBezTo>
                  <a:pt x="2470057" y="0"/>
                  <a:pt x="2765363" y="289800"/>
                  <a:pt x="2865468" y="413929"/>
                </a:cubicBezTo>
                <a:cubicBezTo>
                  <a:pt x="2965571" y="538057"/>
                  <a:pt x="2927031" y="642666"/>
                  <a:pt x="2820421" y="777305"/>
                </a:cubicBezTo>
                <a:cubicBezTo>
                  <a:pt x="2713810" y="911945"/>
                  <a:pt x="2218297" y="1074613"/>
                  <a:pt x="2225805" y="1221766"/>
                </a:cubicBezTo>
                <a:cubicBezTo>
                  <a:pt x="2233313" y="1368918"/>
                  <a:pt x="2744843" y="1546101"/>
                  <a:pt x="2865468" y="1660220"/>
                </a:cubicBezTo>
                <a:cubicBezTo>
                  <a:pt x="2986092" y="1774338"/>
                  <a:pt x="3150763" y="1883450"/>
                  <a:pt x="2949554" y="1906475"/>
                </a:cubicBezTo>
                <a:cubicBezTo>
                  <a:pt x="2748346" y="1929498"/>
                  <a:pt x="1885452" y="1901970"/>
                  <a:pt x="1658217" y="1798363"/>
                </a:cubicBezTo>
                <a:cubicBezTo>
                  <a:pt x="1430983" y="1694755"/>
                  <a:pt x="1779343" y="1310857"/>
                  <a:pt x="1586143" y="1284831"/>
                </a:cubicBezTo>
                <a:cubicBezTo>
                  <a:pt x="1392942" y="1258804"/>
                  <a:pt x="753279" y="1588144"/>
                  <a:pt x="499017" y="1642201"/>
                </a:cubicBezTo>
                <a:cubicBezTo>
                  <a:pt x="244753" y="1696257"/>
                  <a:pt x="118122" y="1671731"/>
                  <a:pt x="60563" y="1609166"/>
                </a:cubicBezTo>
                <a:cubicBezTo>
                  <a:pt x="3003" y="1546602"/>
                  <a:pt x="0" y="1345894"/>
                  <a:pt x="153659" y="1266812"/>
                </a:cubicBezTo>
                <a:cubicBezTo>
                  <a:pt x="307319" y="1187730"/>
                  <a:pt x="830860" y="1191734"/>
                  <a:pt x="982518" y="1134675"/>
                </a:cubicBezTo>
                <a:cubicBezTo>
                  <a:pt x="1134174" y="1077615"/>
                  <a:pt x="1204248" y="962496"/>
                  <a:pt x="1063602" y="924458"/>
                </a:cubicBezTo>
                <a:cubicBezTo>
                  <a:pt x="922956" y="886418"/>
                  <a:pt x="229238" y="990526"/>
                  <a:pt x="138644" y="897429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1869A6C8-77B7-43A3-A03E-B76BCFDC9563}"/>
              </a:ext>
            </a:extLst>
          </p:cNvPr>
          <p:cNvSpPr/>
          <p:nvPr userDrawn="1"/>
        </p:nvSpPr>
        <p:spPr>
          <a:xfrm>
            <a:off x="-638965" y="6859992"/>
            <a:ext cx="2660006" cy="1659556"/>
          </a:xfrm>
          <a:custGeom>
            <a:avLst/>
            <a:gdLst>
              <a:gd name="connsiteX0" fmla="*/ 387293 w 10216617"/>
              <a:gd name="connsiteY0" fmla="*/ 2934637 h 6374063"/>
              <a:gd name="connsiteX1" fmla="*/ 1677613 w 10216617"/>
              <a:gd name="connsiteY1" fmla="*/ 1136317 h 6374063"/>
              <a:gd name="connsiteX2" fmla="*/ 4532573 w 10216617"/>
              <a:gd name="connsiteY2" fmla="*/ 1959277 h 6374063"/>
              <a:gd name="connsiteX3" fmla="*/ 7428173 w 10216617"/>
              <a:gd name="connsiteY3" fmla="*/ 8557 h 6374063"/>
              <a:gd name="connsiteX4" fmla="*/ 9612573 w 10216617"/>
              <a:gd name="connsiteY4" fmla="*/ 1298877 h 6374063"/>
              <a:gd name="connsiteX5" fmla="*/ 9460173 w 10216617"/>
              <a:gd name="connsiteY5" fmla="*/ 2528237 h 6374063"/>
              <a:gd name="connsiteX6" fmla="*/ 7448493 w 10216617"/>
              <a:gd name="connsiteY6" fmla="*/ 4031917 h 6374063"/>
              <a:gd name="connsiteX7" fmla="*/ 9612573 w 10216617"/>
              <a:gd name="connsiteY7" fmla="*/ 5515277 h 6374063"/>
              <a:gd name="connsiteX8" fmla="*/ 9897053 w 10216617"/>
              <a:gd name="connsiteY8" fmla="*/ 6348397 h 6374063"/>
              <a:gd name="connsiteX9" fmla="*/ 5528253 w 10216617"/>
              <a:gd name="connsiteY9" fmla="*/ 5982637 h 6374063"/>
              <a:gd name="connsiteX10" fmla="*/ 5284413 w 10216617"/>
              <a:gd name="connsiteY10" fmla="*/ 4245277 h 6374063"/>
              <a:gd name="connsiteX11" fmla="*/ 1606493 w 10216617"/>
              <a:gd name="connsiteY11" fmla="*/ 5454317 h 6374063"/>
              <a:gd name="connsiteX12" fmla="*/ 123133 w 10216617"/>
              <a:gd name="connsiteY12" fmla="*/ 5342557 h 6374063"/>
              <a:gd name="connsiteX13" fmla="*/ 438093 w 10216617"/>
              <a:gd name="connsiteY13" fmla="*/ 4184317 h 6374063"/>
              <a:gd name="connsiteX14" fmla="*/ 3242253 w 10216617"/>
              <a:gd name="connsiteY14" fmla="*/ 3737277 h 6374063"/>
              <a:gd name="connsiteX15" fmla="*/ 3516573 w 10216617"/>
              <a:gd name="connsiteY15" fmla="*/ 3026077 h 6374063"/>
              <a:gd name="connsiteX16" fmla="*/ 387293 w 10216617"/>
              <a:gd name="connsiteY16" fmla="*/ 2934637 h 637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216617" h="6374063">
                <a:moveTo>
                  <a:pt x="387293" y="2934637"/>
                </a:moveTo>
                <a:cubicBezTo>
                  <a:pt x="80800" y="2619677"/>
                  <a:pt x="986733" y="1298877"/>
                  <a:pt x="1677613" y="1136317"/>
                </a:cubicBezTo>
                <a:cubicBezTo>
                  <a:pt x="2368493" y="973757"/>
                  <a:pt x="3574146" y="2147237"/>
                  <a:pt x="4532573" y="1959277"/>
                </a:cubicBezTo>
                <a:cubicBezTo>
                  <a:pt x="5491000" y="1771317"/>
                  <a:pt x="6581506" y="118624"/>
                  <a:pt x="7428173" y="8557"/>
                </a:cubicBezTo>
                <a:cubicBezTo>
                  <a:pt x="8274840" y="-101510"/>
                  <a:pt x="9273906" y="878930"/>
                  <a:pt x="9612573" y="1298877"/>
                </a:cubicBezTo>
                <a:cubicBezTo>
                  <a:pt x="9951240" y="1718824"/>
                  <a:pt x="9820853" y="2072730"/>
                  <a:pt x="9460173" y="2528237"/>
                </a:cubicBezTo>
                <a:cubicBezTo>
                  <a:pt x="9099493" y="2983744"/>
                  <a:pt x="7423093" y="3534077"/>
                  <a:pt x="7448493" y="4031917"/>
                </a:cubicBezTo>
                <a:cubicBezTo>
                  <a:pt x="7473893" y="4529757"/>
                  <a:pt x="9204480" y="5129197"/>
                  <a:pt x="9612573" y="5515277"/>
                </a:cubicBezTo>
                <a:cubicBezTo>
                  <a:pt x="10020666" y="5901357"/>
                  <a:pt x="10577773" y="6270504"/>
                  <a:pt x="9897053" y="6348397"/>
                </a:cubicBezTo>
                <a:cubicBezTo>
                  <a:pt x="9216333" y="6426290"/>
                  <a:pt x="6297026" y="6333157"/>
                  <a:pt x="5528253" y="5982637"/>
                </a:cubicBezTo>
                <a:cubicBezTo>
                  <a:pt x="4759480" y="5632117"/>
                  <a:pt x="5938040" y="4333330"/>
                  <a:pt x="5284413" y="4245277"/>
                </a:cubicBezTo>
                <a:cubicBezTo>
                  <a:pt x="4630786" y="4157224"/>
                  <a:pt x="2466706" y="5271437"/>
                  <a:pt x="1606493" y="5454317"/>
                </a:cubicBezTo>
                <a:cubicBezTo>
                  <a:pt x="746280" y="5637197"/>
                  <a:pt x="317866" y="5554224"/>
                  <a:pt x="123133" y="5342557"/>
                </a:cubicBezTo>
                <a:cubicBezTo>
                  <a:pt x="-71600" y="5130890"/>
                  <a:pt x="-81760" y="4451864"/>
                  <a:pt x="438093" y="4184317"/>
                </a:cubicBezTo>
                <a:cubicBezTo>
                  <a:pt x="957946" y="3916770"/>
                  <a:pt x="2729173" y="3930317"/>
                  <a:pt x="3242253" y="3737277"/>
                </a:cubicBezTo>
                <a:cubicBezTo>
                  <a:pt x="3755333" y="3544237"/>
                  <a:pt x="3992400" y="3154770"/>
                  <a:pt x="3516573" y="3026077"/>
                </a:cubicBezTo>
                <a:cubicBezTo>
                  <a:pt x="3040746" y="2897384"/>
                  <a:pt x="693786" y="3249597"/>
                  <a:pt x="387293" y="2934637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32D59DAD-8AEF-4269-87A5-DDC9D795049B}"/>
              </a:ext>
            </a:extLst>
          </p:cNvPr>
          <p:cNvSpPr/>
          <p:nvPr userDrawn="1"/>
        </p:nvSpPr>
        <p:spPr>
          <a:xfrm>
            <a:off x="4351495" y="-2691567"/>
            <a:ext cx="10258592" cy="4725515"/>
          </a:xfrm>
          <a:custGeom>
            <a:avLst/>
            <a:gdLst/>
            <a:ahLst/>
            <a:cxnLst/>
            <a:rect l="0" t="0" r="0" b="0"/>
            <a:pathLst>
              <a:path w="11078027" h="4829075">
                <a:moveTo>
                  <a:pt x="554499" y="2113373"/>
                </a:moveTo>
                <a:cubicBezTo>
                  <a:pt x="768228" y="2249382"/>
                  <a:pt x="1539445" y="2652926"/>
                  <a:pt x="1953451" y="2992202"/>
                </a:cubicBezTo>
                <a:cubicBezTo>
                  <a:pt x="2367456" y="3331478"/>
                  <a:pt x="2370446" y="4117641"/>
                  <a:pt x="3038535" y="4149027"/>
                </a:cubicBezTo>
                <a:cubicBezTo>
                  <a:pt x="3706625" y="4180414"/>
                  <a:pt x="5256532" y="3186500"/>
                  <a:pt x="5961987" y="3180522"/>
                </a:cubicBezTo>
                <a:cubicBezTo>
                  <a:pt x="6667440" y="3174544"/>
                  <a:pt x="6797471" y="3845622"/>
                  <a:pt x="7271262" y="4113157"/>
                </a:cubicBezTo>
                <a:cubicBezTo>
                  <a:pt x="7745052" y="4380692"/>
                  <a:pt x="8359336" y="4829074"/>
                  <a:pt x="8804728" y="4785730"/>
                </a:cubicBezTo>
                <a:cubicBezTo>
                  <a:pt x="9250121" y="4742386"/>
                  <a:pt x="9723911" y="4090737"/>
                  <a:pt x="9943618" y="3853095"/>
                </a:cubicBezTo>
                <a:cubicBezTo>
                  <a:pt x="10163326" y="3615453"/>
                  <a:pt x="10072155" y="3634882"/>
                  <a:pt x="10122971" y="3359875"/>
                </a:cubicBezTo>
                <a:cubicBezTo>
                  <a:pt x="10173788" y="3084868"/>
                  <a:pt x="10330722" y="2546809"/>
                  <a:pt x="10248518" y="2203049"/>
                </a:cubicBezTo>
                <a:cubicBezTo>
                  <a:pt x="10166315" y="1859290"/>
                  <a:pt x="11078026" y="1653034"/>
                  <a:pt x="9629750" y="1297318"/>
                </a:cubicBezTo>
                <a:cubicBezTo>
                  <a:pt x="8181478" y="941602"/>
                  <a:pt x="3117750" y="137503"/>
                  <a:pt x="1558875" y="68751"/>
                </a:cubicBezTo>
                <a:cubicBezTo>
                  <a:pt x="0" y="0"/>
                  <a:pt x="473790" y="579907"/>
                  <a:pt x="276502" y="884806"/>
                </a:cubicBezTo>
                <a:cubicBezTo>
                  <a:pt x="79214" y="1189706"/>
                  <a:pt x="309383" y="1682926"/>
                  <a:pt x="375146" y="1898150"/>
                </a:cubicBezTo>
                <a:cubicBezTo>
                  <a:pt x="440909" y="2113373"/>
                  <a:pt x="641186" y="2140276"/>
                  <a:pt x="671078" y="2176146"/>
                </a:cubicBezTo>
                <a:cubicBezTo>
                  <a:pt x="700971" y="2212017"/>
                  <a:pt x="340770" y="1977364"/>
                  <a:pt x="554499" y="2113373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BEB4AABD-B1AC-40EE-9912-B0C04A415574}"/>
              </a:ext>
            </a:extLst>
          </p:cNvPr>
          <p:cNvSpPr/>
          <p:nvPr userDrawn="1"/>
        </p:nvSpPr>
        <p:spPr>
          <a:xfrm>
            <a:off x="4558082" y="-2650140"/>
            <a:ext cx="9917591" cy="4568436"/>
          </a:xfrm>
          <a:custGeom>
            <a:avLst/>
            <a:gdLst/>
            <a:ahLst/>
            <a:cxnLst/>
            <a:rect l="0" t="0" r="0" b="0"/>
            <a:pathLst>
              <a:path w="10709786" h="4668554">
                <a:moveTo>
                  <a:pt x="536068" y="2043124"/>
                </a:moveTo>
                <a:cubicBezTo>
                  <a:pt x="742692" y="2174611"/>
                  <a:pt x="1488274" y="2564741"/>
                  <a:pt x="1888517" y="2892740"/>
                </a:cubicBezTo>
                <a:cubicBezTo>
                  <a:pt x="2288761" y="3220738"/>
                  <a:pt x="2291651" y="3980768"/>
                  <a:pt x="2937533" y="4011111"/>
                </a:cubicBezTo>
                <a:cubicBezTo>
                  <a:pt x="3583415" y="4041455"/>
                  <a:pt x="5081802" y="3080580"/>
                  <a:pt x="5763806" y="3074800"/>
                </a:cubicBezTo>
                <a:cubicBezTo>
                  <a:pt x="6445811" y="3069021"/>
                  <a:pt x="6571519" y="3717792"/>
                  <a:pt x="7029561" y="3976433"/>
                </a:cubicBezTo>
                <a:cubicBezTo>
                  <a:pt x="7487602" y="4235075"/>
                  <a:pt x="8081467" y="4668553"/>
                  <a:pt x="8512053" y="4626649"/>
                </a:cubicBezTo>
                <a:cubicBezTo>
                  <a:pt x="8942642" y="4584747"/>
                  <a:pt x="9400683" y="3954759"/>
                  <a:pt x="9613086" y="3725016"/>
                </a:cubicBezTo>
                <a:cubicBezTo>
                  <a:pt x="9825491" y="3495273"/>
                  <a:pt x="9737351" y="3514057"/>
                  <a:pt x="9786477" y="3248191"/>
                </a:cubicBezTo>
                <a:cubicBezTo>
                  <a:pt x="9835605" y="2982325"/>
                  <a:pt x="9987322" y="2462152"/>
                  <a:pt x="9907851" y="2129819"/>
                </a:cubicBezTo>
                <a:cubicBezTo>
                  <a:pt x="9828381" y="1797486"/>
                  <a:pt x="10709785" y="1598086"/>
                  <a:pt x="9309652" y="1254195"/>
                </a:cubicBezTo>
                <a:cubicBezTo>
                  <a:pt x="7909520" y="910303"/>
                  <a:pt x="3014114" y="132932"/>
                  <a:pt x="1507057" y="66466"/>
                </a:cubicBezTo>
                <a:cubicBezTo>
                  <a:pt x="0" y="0"/>
                  <a:pt x="458042" y="560631"/>
                  <a:pt x="267311" y="855395"/>
                </a:cubicBezTo>
                <a:cubicBezTo>
                  <a:pt x="76581" y="1150160"/>
                  <a:pt x="299099" y="1626985"/>
                  <a:pt x="362676" y="1835054"/>
                </a:cubicBezTo>
                <a:cubicBezTo>
                  <a:pt x="426254" y="2043124"/>
                  <a:pt x="619873" y="2069132"/>
                  <a:pt x="648772" y="2103810"/>
                </a:cubicBezTo>
                <a:cubicBezTo>
                  <a:pt x="677671" y="2138489"/>
                  <a:pt x="329443" y="1911636"/>
                  <a:pt x="536068" y="204312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48395E5D-4D23-4E96-AB27-DF2605627C12}"/>
              </a:ext>
            </a:extLst>
          </p:cNvPr>
          <p:cNvSpPr/>
          <p:nvPr userDrawn="1"/>
        </p:nvSpPr>
        <p:spPr>
          <a:xfrm>
            <a:off x="4764669" y="-2608714"/>
            <a:ext cx="9576589" cy="4411357"/>
          </a:xfrm>
          <a:custGeom>
            <a:avLst/>
            <a:gdLst/>
            <a:ahLst/>
            <a:cxnLst/>
            <a:rect l="0" t="0" r="0" b="0"/>
            <a:pathLst>
              <a:path w="10341546" h="4508033">
                <a:moveTo>
                  <a:pt x="517635" y="1972874"/>
                </a:moveTo>
                <a:cubicBezTo>
                  <a:pt x="717155" y="2099841"/>
                  <a:pt x="1437101" y="2476557"/>
                  <a:pt x="1823583" y="2793277"/>
                </a:cubicBezTo>
                <a:cubicBezTo>
                  <a:pt x="2210065" y="3109998"/>
                  <a:pt x="2212856" y="3843896"/>
                  <a:pt x="2836529" y="3873196"/>
                </a:cubicBezTo>
                <a:cubicBezTo>
                  <a:pt x="3460204" y="3902495"/>
                  <a:pt x="4907071" y="2974659"/>
                  <a:pt x="5565626" y="2969078"/>
                </a:cubicBezTo>
                <a:cubicBezTo>
                  <a:pt x="6224180" y="2963497"/>
                  <a:pt x="6345566" y="3589961"/>
                  <a:pt x="6787859" y="3839710"/>
                </a:cubicBezTo>
                <a:cubicBezTo>
                  <a:pt x="7230151" y="4089458"/>
                  <a:pt x="7803596" y="4508032"/>
                  <a:pt x="8219379" y="4467569"/>
                </a:cubicBezTo>
                <a:cubicBezTo>
                  <a:pt x="8635161" y="4427107"/>
                  <a:pt x="9077453" y="3818781"/>
                  <a:pt x="9282553" y="3596937"/>
                </a:cubicBezTo>
                <a:cubicBezTo>
                  <a:pt x="9487655" y="3375094"/>
                  <a:pt x="9402545" y="3393231"/>
                  <a:pt x="9449983" y="3136507"/>
                </a:cubicBezTo>
                <a:cubicBezTo>
                  <a:pt x="9497421" y="2879783"/>
                  <a:pt x="9643922" y="2377495"/>
                  <a:pt x="9567183" y="2056589"/>
                </a:cubicBezTo>
                <a:cubicBezTo>
                  <a:pt x="9490445" y="1735682"/>
                  <a:pt x="10341545" y="1543139"/>
                  <a:pt x="8989553" y="1211071"/>
                </a:cubicBezTo>
                <a:cubicBezTo>
                  <a:pt x="7637562" y="879003"/>
                  <a:pt x="2910478" y="128362"/>
                  <a:pt x="1455238" y="64181"/>
                </a:cubicBezTo>
                <a:cubicBezTo>
                  <a:pt x="0" y="0"/>
                  <a:pt x="442292" y="541354"/>
                  <a:pt x="258120" y="825984"/>
                </a:cubicBezTo>
                <a:cubicBezTo>
                  <a:pt x="73948" y="1110614"/>
                  <a:pt x="288815" y="1571044"/>
                  <a:pt x="350206" y="1771959"/>
                </a:cubicBezTo>
                <a:cubicBezTo>
                  <a:pt x="411597" y="1972874"/>
                  <a:pt x="598559" y="1997988"/>
                  <a:pt x="626464" y="2031474"/>
                </a:cubicBezTo>
                <a:cubicBezTo>
                  <a:pt x="654369" y="2064960"/>
                  <a:pt x="318115" y="1845907"/>
                  <a:pt x="517635" y="197287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971B03BC-A075-472C-832B-17F6BE610C53}"/>
              </a:ext>
            </a:extLst>
          </p:cNvPr>
          <p:cNvSpPr/>
          <p:nvPr userDrawn="1"/>
        </p:nvSpPr>
        <p:spPr>
          <a:xfrm>
            <a:off x="4971255" y="-2567287"/>
            <a:ext cx="9235587" cy="4254278"/>
          </a:xfrm>
          <a:custGeom>
            <a:avLst/>
            <a:gdLst/>
            <a:ahLst/>
            <a:cxnLst/>
            <a:rect l="0" t="0" r="0" b="0"/>
            <a:pathLst>
              <a:path w="9973305" h="4347510">
                <a:moveTo>
                  <a:pt x="499204" y="1902624"/>
                </a:moveTo>
                <a:cubicBezTo>
                  <a:pt x="691619" y="2025069"/>
                  <a:pt x="1385929" y="2388371"/>
                  <a:pt x="1758649" y="2693814"/>
                </a:cubicBezTo>
                <a:cubicBezTo>
                  <a:pt x="2131370" y="2999257"/>
                  <a:pt x="2134061" y="3707022"/>
                  <a:pt x="2735527" y="3735279"/>
                </a:cubicBezTo>
                <a:cubicBezTo>
                  <a:pt x="3336993" y="3763535"/>
                  <a:pt x="4732341" y="2868737"/>
                  <a:pt x="5367446" y="2863355"/>
                </a:cubicBezTo>
                <a:cubicBezTo>
                  <a:pt x="6002550" y="2857973"/>
                  <a:pt x="6119615" y="3462129"/>
                  <a:pt x="6546158" y="3702985"/>
                </a:cubicBezTo>
                <a:cubicBezTo>
                  <a:pt x="6972701" y="3943841"/>
                  <a:pt x="7525727" y="4347509"/>
                  <a:pt x="7926704" y="4308488"/>
                </a:cubicBezTo>
                <a:cubicBezTo>
                  <a:pt x="8327682" y="4269467"/>
                  <a:pt x="8754225" y="3682802"/>
                  <a:pt x="8952022" y="3468857"/>
                </a:cubicBezTo>
                <a:cubicBezTo>
                  <a:pt x="9149820" y="3254913"/>
                  <a:pt x="9067741" y="3272405"/>
                  <a:pt x="9113489" y="3024822"/>
                </a:cubicBezTo>
                <a:cubicBezTo>
                  <a:pt x="9159238" y="2777239"/>
                  <a:pt x="9300523" y="2292837"/>
                  <a:pt x="9226517" y="1983357"/>
                </a:cubicBezTo>
                <a:cubicBezTo>
                  <a:pt x="9152511" y="1673878"/>
                  <a:pt x="9973304" y="1488190"/>
                  <a:pt x="8669454" y="1167947"/>
                </a:cubicBezTo>
                <a:cubicBezTo>
                  <a:pt x="7365605" y="847703"/>
                  <a:pt x="2806842" y="123791"/>
                  <a:pt x="1403421" y="61895"/>
                </a:cubicBezTo>
                <a:cubicBezTo>
                  <a:pt x="0" y="0"/>
                  <a:pt x="426543" y="522077"/>
                  <a:pt x="248929" y="796572"/>
                </a:cubicBezTo>
                <a:cubicBezTo>
                  <a:pt x="71315" y="1071066"/>
                  <a:pt x="278531" y="1515102"/>
                  <a:pt x="337736" y="1708863"/>
                </a:cubicBezTo>
                <a:cubicBezTo>
                  <a:pt x="396941" y="1902624"/>
                  <a:pt x="577246" y="1926844"/>
                  <a:pt x="604157" y="1959137"/>
                </a:cubicBezTo>
                <a:cubicBezTo>
                  <a:pt x="631069" y="1991431"/>
                  <a:pt x="306788" y="1780178"/>
                  <a:pt x="499204" y="190262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6F9AAEC4-9909-4085-B35D-89775DB64176}"/>
              </a:ext>
            </a:extLst>
          </p:cNvPr>
          <p:cNvSpPr/>
          <p:nvPr userDrawn="1"/>
        </p:nvSpPr>
        <p:spPr>
          <a:xfrm>
            <a:off x="5177842" y="-2525861"/>
            <a:ext cx="8894585" cy="4097199"/>
          </a:xfrm>
          <a:custGeom>
            <a:avLst/>
            <a:gdLst/>
            <a:ahLst/>
            <a:cxnLst/>
            <a:rect l="0" t="0" r="0" b="0"/>
            <a:pathLst>
              <a:path w="9605065" h="4186989">
                <a:moveTo>
                  <a:pt x="480772" y="1832374"/>
                </a:moveTo>
                <a:cubicBezTo>
                  <a:pt x="666083" y="1950299"/>
                  <a:pt x="1334757" y="2300186"/>
                  <a:pt x="1693716" y="2594352"/>
                </a:cubicBezTo>
                <a:cubicBezTo>
                  <a:pt x="2052674" y="2888517"/>
                  <a:pt x="2055266" y="3570150"/>
                  <a:pt x="2634524" y="3597363"/>
                </a:cubicBezTo>
                <a:cubicBezTo>
                  <a:pt x="3213783" y="3624576"/>
                  <a:pt x="4557611" y="2762816"/>
                  <a:pt x="5169266" y="2757633"/>
                </a:cubicBezTo>
                <a:cubicBezTo>
                  <a:pt x="5780921" y="2752449"/>
                  <a:pt x="5893663" y="3334299"/>
                  <a:pt x="6304457" y="3566262"/>
                </a:cubicBezTo>
                <a:cubicBezTo>
                  <a:pt x="6715251" y="3798224"/>
                  <a:pt x="7247858" y="4186988"/>
                  <a:pt x="7634030" y="4149408"/>
                </a:cubicBezTo>
                <a:cubicBezTo>
                  <a:pt x="8020202" y="4111827"/>
                  <a:pt x="8430997" y="3546823"/>
                  <a:pt x="8621490" y="3340778"/>
                </a:cubicBezTo>
                <a:cubicBezTo>
                  <a:pt x="8811985" y="3134733"/>
                  <a:pt x="8732937" y="3151580"/>
                  <a:pt x="8776996" y="2913138"/>
                </a:cubicBezTo>
                <a:cubicBezTo>
                  <a:pt x="8821056" y="2674696"/>
                  <a:pt x="8957123" y="2208179"/>
                  <a:pt x="8885850" y="1910127"/>
                </a:cubicBezTo>
                <a:cubicBezTo>
                  <a:pt x="8814577" y="1612074"/>
                  <a:pt x="9605064" y="1433243"/>
                  <a:pt x="8349356" y="1124824"/>
                </a:cubicBezTo>
                <a:cubicBezTo>
                  <a:pt x="7093648" y="816404"/>
                  <a:pt x="2703207" y="119220"/>
                  <a:pt x="1351604" y="59610"/>
                </a:cubicBezTo>
                <a:cubicBezTo>
                  <a:pt x="0" y="0"/>
                  <a:pt x="410795" y="502801"/>
                  <a:pt x="239738" y="767160"/>
                </a:cubicBezTo>
                <a:cubicBezTo>
                  <a:pt x="68682" y="1031520"/>
                  <a:pt x="268247" y="1459161"/>
                  <a:pt x="325266" y="1645767"/>
                </a:cubicBezTo>
                <a:cubicBezTo>
                  <a:pt x="382285" y="1832374"/>
                  <a:pt x="555933" y="1855700"/>
                  <a:pt x="581851" y="1886801"/>
                </a:cubicBezTo>
                <a:cubicBezTo>
                  <a:pt x="607769" y="1917902"/>
                  <a:pt x="295461" y="1714449"/>
                  <a:pt x="480772" y="183237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F3736A59-9DFE-47D8-A533-C558808E9182}"/>
              </a:ext>
            </a:extLst>
          </p:cNvPr>
          <p:cNvSpPr/>
          <p:nvPr userDrawn="1"/>
        </p:nvSpPr>
        <p:spPr>
          <a:xfrm>
            <a:off x="5384429" y="-2484434"/>
            <a:ext cx="8553583" cy="3940120"/>
          </a:xfrm>
          <a:custGeom>
            <a:avLst/>
            <a:gdLst/>
            <a:ahLst/>
            <a:cxnLst/>
            <a:rect l="0" t="0" r="0" b="0"/>
            <a:pathLst>
              <a:path w="9236824" h="4026469">
                <a:moveTo>
                  <a:pt x="462340" y="1762125"/>
                </a:moveTo>
                <a:cubicBezTo>
                  <a:pt x="640546" y="1875528"/>
                  <a:pt x="1283585" y="2212002"/>
                  <a:pt x="1628781" y="2494889"/>
                </a:cubicBezTo>
                <a:cubicBezTo>
                  <a:pt x="1973978" y="2777777"/>
                  <a:pt x="1976471" y="3433277"/>
                  <a:pt x="2533521" y="3459447"/>
                </a:cubicBezTo>
                <a:cubicBezTo>
                  <a:pt x="3090572" y="3485617"/>
                  <a:pt x="4382880" y="2656895"/>
                  <a:pt x="4971086" y="2651910"/>
                </a:cubicBezTo>
                <a:cubicBezTo>
                  <a:pt x="5559291" y="2646926"/>
                  <a:pt x="5667710" y="3206468"/>
                  <a:pt x="6062756" y="3429538"/>
                </a:cubicBezTo>
                <a:cubicBezTo>
                  <a:pt x="6457800" y="3652608"/>
                  <a:pt x="6969988" y="4026468"/>
                  <a:pt x="7341355" y="3990327"/>
                </a:cubicBezTo>
                <a:cubicBezTo>
                  <a:pt x="7712722" y="3954187"/>
                  <a:pt x="8107767" y="3410845"/>
                  <a:pt x="8290958" y="3212700"/>
                </a:cubicBezTo>
                <a:cubicBezTo>
                  <a:pt x="8474149" y="3014554"/>
                  <a:pt x="8398132" y="3030754"/>
                  <a:pt x="8440501" y="2801454"/>
                </a:cubicBezTo>
                <a:cubicBezTo>
                  <a:pt x="8482872" y="2572154"/>
                  <a:pt x="8613723" y="2123522"/>
                  <a:pt x="8545182" y="1836897"/>
                </a:cubicBezTo>
                <a:cubicBezTo>
                  <a:pt x="8476642" y="1550270"/>
                  <a:pt x="9236823" y="1378295"/>
                  <a:pt x="8029256" y="1081700"/>
                </a:cubicBezTo>
                <a:cubicBezTo>
                  <a:pt x="6821690" y="785105"/>
                  <a:pt x="2599570" y="114650"/>
                  <a:pt x="1299785" y="57325"/>
                </a:cubicBezTo>
                <a:cubicBezTo>
                  <a:pt x="0" y="0"/>
                  <a:pt x="395045" y="483525"/>
                  <a:pt x="230546" y="737749"/>
                </a:cubicBezTo>
                <a:cubicBezTo>
                  <a:pt x="66049" y="991974"/>
                  <a:pt x="257962" y="1403219"/>
                  <a:pt x="312796" y="1582672"/>
                </a:cubicBezTo>
                <a:cubicBezTo>
                  <a:pt x="367629" y="1762125"/>
                  <a:pt x="534619" y="1784556"/>
                  <a:pt x="559543" y="1814465"/>
                </a:cubicBezTo>
                <a:cubicBezTo>
                  <a:pt x="584468" y="1844374"/>
                  <a:pt x="284133" y="1648721"/>
                  <a:pt x="462340" y="176212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BF1D09F6-2E2E-4B52-9F5F-425E3783B2C3}"/>
              </a:ext>
            </a:extLst>
          </p:cNvPr>
          <p:cNvSpPr/>
          <p:nvPr userDrawn="1"/>
        </p:nvSpPr>
        <p:spPr>
          <a:xfrm>
            <a:off x="5591016" y="-2443008"/>
            <a:ext cx="8212581" cy="3783040"/>
          </a:xfrm>
          <a:custGeom>
            <a:avLst/>
            <a:gdLst/>
            <a:ahLst/>
            <a:cxnLst/>
            <a:rect l="0" t="0" r="0" b="0"/>
            <a:pathLst>
              <a:path w="8868584" h="3865947">
                <a:moveTo>
                  <a:pt x="443908" y="1691874"/>
                </a:moveTo>
                <a:cubicBezTo>
                  <a:pt x="615010" y="1800757"/>
                  <a:pt x="1232413" y="2123816"/>
                  <a:pt x="1563848" y="2395426"/>
                </a:cubicBezTo>
                <a:cubicBezTo>
                  <a:pt x="1895283" y="2667036"/>
                  <a:pt x="1897676" y="3296403"/>
                  <a:pt x="2432519" y="3321530"/>
                </a:cubicBezTo>
                <a:cubicBezTo>
                  <a:pt x="2967362" y="3346657"/>
                  <a:pt x="4208150" y="2550973"/>
                  <a:pt x="4772906" y="2546187"/>
                </a:cubicBezTo>
                <a:cubicBezTo>
                  <a:pt x="5337661" y="2541401"/>
                  <a:pt x="5441759" y="3078637"/>
                  <a:pt x="5821055" y="3292814"/>
                </a:cubicBezTo>
                <a:cubicBezTo>
                  <a:pt x="6200350" y="3506990"/>
                  <a:pt x="6692119" y="3865946"/>
                  <a:pt x="7048681" y="3831246"/>
                </a:cubicBezTo>
                <a:cubicBezTo>
                  <a:pt x="7405243" y="3796547"/>
                  <a:pt x="7784539" y="3274866"/>
                  <a:pt x="7960426" y="3084620"/>
                </a:cubicBezTo>
                <a:cubicBezTo>
                  <a:pt x="8136314" y="2894373"/>
                  <a:pt x="8063327" y="2909928"/>
                  <a:pt x="8104008" y="2689769"/>
                </a:cubicBezTo>
                <a:cubicBezTo>
                  <a:pt x="8144690" y="2469610"/>
                  <a:pt x="8270324" y="2038864"/>
                  <a:pt x="8204515" y="1763665"/>
                </a:cubicBezTo>
                <a:cubicBezTo>
                  <a:pt x="8138707" y="1488466"/>
                  <a:pt x="8868583" y="1323347"/>
                  <a:pt x="7709158" y="1038576"/>
                </a:cubicBezTo>
                <a:cubicBezTo>
                  <a:pt x="6549733" y="753805"/>
                  <a:pt x="2495935" y="110079"/>
                  <a:pt x="1247967" y="55039"/>
                </a:cubicBezTo>
                <a:cubicBezTo>
                  <a:pt x="0" y="0"/>
                  <a:pt x="379296" y="464248"/>
                  <a:pt x="221356" y="708337"/>
                </a:cubicBezTo>
                <a:cubicBezTo>
                  <a:pt x="63416" y="952427"/>
                  <a:pt x="247679" y="1347277"/>
                  <a:pt x="300326" y="1519576"/>
                </a:cubicBezTo>
                <a:cubicBezTo>
                  <a:pt x="352973" y="1691874"/>
                  <a:pt x="513306" y="1713411"/>
                  <a:pt x="537236" y="1742128"/>
                </a:cubicBezTo>
                <a:cubicBezTo>
                  <a:pt x="561167" y="1770844"/>
                  <a:pt x="272806" y="1582991"/>
                  <a:pt x="443908" y="169187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BFB6BE5B-CD56-4B56-887D-F72187BC211C}"/>
              </a:ext>
            </a:extLst>
          </p:cNvPr>
          <p:cNvSpPr/>
          <p:nvPr userDrawn="1"/>
        </p:nvSpPr>
        <p:spPr>
          <a:xfrm>
            <a:off x="5797602" y="-2401581"/>
            <a:ext cx="7871579" cy="3625962"/>
          </a:xfrm>
          <a:custGeom>
            <a:avLst/>
            <a:gdLst/>
            <a:ahLst/>
            <a:cxnLst/>
            <a:rect l="0" t="0" r="0" b="0"/>
            <a:pathLst>
              <a:path w="8500343" h="3705426">
                <a:moveTo>
                  <a:pt x="425476" y="1621625"/>
                </a:moveTo>
                <a:cubicBezTo>
                  <a:pt x="589473" y="1725986"/>
                  <a:pt x="1181240" y="2035632"/>
                  <a:pt x="1498913" y="2295964"/>
                </a:cubicBezTo>
                <a:cubicBezTo>
                  <a:pt x="1816586" y="2556296"/>
                  <a:pt x="1818880" y="3159531"/>
                  <a:pt x="2331515" y="3183614"/>
                </a:cubicBezTo>
                <a:cubicBezTo>
                  <a:pt x="2844151" y="3207697"/>
                  <a:pt x="4033419" y="2445052"/>
                  <a:pt x="4574725" y="2440465"/>
                </a:cubicBezTo>
                <a:cubicBezTo>
                  <a:pt x="5116031" y="2435878"/>
                  <a:pt x="5215805" y="2950806"/>
                  <a:pt x="5579352" y="3156090"/>
                </a:cubicBezTo>
                <a:cubicBezTo>
                  <a:pt x="5942900" y="3361374"/>
                  <a:pt x="6414249" y="3705425"/>
                  <a:pt x="6756005" y="3672166"/>
                </a:cubicBezTo>
                <a:cubicBezTo>
                  <a:pt x="7097763" y="3638907"/>
                  <a:pt x="7461309" y="3138887"/>
                  <a:pt x="7629894" y="2956540"/>
                </a:cubicBezTo>
                <a:cubicBezTo>
                  <a:pt x="7798479" y="2774194"/>
                  <a:pt x="7728522" y="2789102"/>
                  <a:pt x="7767514" y="2578085"/>
                </a:cubicBezTo>
                <a:cubicBezTo>
                  <a:pt x="7806506" y="2367068"/>
                  <a:pt x="7926924" y="1954207"/>
                  <a:pt x="7863848" y="1690435"/>
                </a:cubicBezTo>
                <a:cubicBezTo>
                  <a:pt x="7800772" y="1426662"/>
                  <a:pt x="8500342" y="1268399"/>
                  <a:pt x="7389058" y="995453"/>
                </a:cubicBezTo>
                <a:cubicBezTo>
                  <a:pt x="6277775" y="722506"/>
                  <a:pt x="2392298" y="105508"/>
                  <a:pt x="1196149" y="52754"/>
                </a:cubicBezTo>
                <a:cubicBezTo>
                  <a:pt x="0" y="0"/>
                  <a:pt x="363546" y="444972"/>
                  <a:pt x="212164" y="678926"/>
                </a:cubicBezTo>
                <a:cubicBezTo>
                  <a:pt x="60782" y="912880"/>
                  <a:pt x="237394" y="1291336"/>
                  <a:pt x="287855" y="1456480"/>
                </a:cubicBezTo>
                <a:cubicBezTo>
                  <a:pt x="338316" y="1621625"/>
                  <a:pt x="491992" y="1642268"/>
                  <a:pt x="514929" y="1669791"/>
                </a:cubicBezTo>
                <a:cubicBezTo>
                  <a:pt x="537866" y="1697316"/>
                  <a:pt x="261478" y="1517263"/>
                  <a:pt x="425476" y="162162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DE7B4FA5-41F5-40B2-BF18-B1B5B511176B}"/>
              </a:ext>
            </a:extLst>
          </p:cNvPr>
          <p:cNvSpPr/>
          <p:nvPr userDrawn="1"/>
        </p:nvSpPr>
        <p:spPr>
          <a:xfrm>
            <a:off x="6004189" y="-2360155"/>
            <a:ext cx="7530577" cy="3468882"/>
          </a:xfrm>
          <a:custGeom>
            <a:avLst/>
            <a:gdLst/>
            <a:ahLst/>
            <a:cxnLst/>
            <a:rect l="0" t="0" r="0" b="0"/>
            <a:pathLst>
              <a:path w="8132103" h="3544903">
                <a:moveTo>
                  <a:pt x="407045" y="1551374"/>
                </a:moveTo>
                <a:cubicBezTo>
                  <a:pt x="563937" y="1651215"/>
                  <a:pt x="1130069" y="1947446"/>
                  <a:pt x="1433979" y="2196501"/>
                </a:cubicBezTo>
                <a:cubicBezTo>
                  <a:pt x="1737891" y="2445554"/>
                  <a:pt x="1740086" y="3022657"/>
                  <a:pt x="2230513" y="3045697"/>
                </a:cubicBezTo>
                <a:cubicBezTo>
                  <a:pt x="2720941" y="3068737"/>
                  <a:pt x="3858689" y="2339130"/>
                  <a:pt x="4376546" y="2334742"/>
                </a:cubicBezTo>
                <a:cubicBezTo>
                  <a:pt x="4894401" y="2330353"/>
                  <a:pt x="4989854" y="2822975"/>
                  <a:pt x="5337651" y="3019366"/>
                </a:cubicBezTo>
                <a:cubicBezTo>
                  <a:pt x="5685449" y="3215756"/>
                  <a:pt x="6136380" y="3544902"/>
                  <a:pt x="6463331" y="3513085"/>
                </a:cubicBezTo>
                <a:cubicBezTo>
                  <a:pt x="6790283" y="3481267"/>
                  <a:pt x="7138081" y="3002908"/>
                  <a:pt x="7299362" y="2828461"/>
                </a:cubicBezTo>
                <a:cubicBezTo>
                  <a:pt x="7460643" y="2654013"/>
                  <a:pt x="7393717" y="2668276"/>
                  <a:pt x="7431020" y="2466400"/>
                </a:cubicBezTo>
                <a:cubicBezTo>
                  <a:pt x="7468324" y="2264524"/>
                  <a:pt x="7583525" y="1869549"/>
                  <a:pt x="7523181" y="1617203"/>
                </a:cubicBezTo>
                <a:cubicBezTo>
                  <a:pt x="7462838" y="1364858"/>
                  <a:pt x="8132102" y="1213451"/>
                  <a:pt x="7068960" y="952329"/>
                </a:cubicBezTo>
                <a:cubicBezTo>
                  <a:pt x="6005818" y="691206"/>
                  <a:pt x="2288663" y="100937"/>
                  <a:pt x="1144331" y="50468"/>
                </a:cubicBezTo>
                <a:cubicBezTo>
                  <a:pt x="0" y="0"/>
                  <a:pt x="347798" y="425695"/>
                  <a:pt x="202973" y="649514"/>
                </a:cubicBezTo>
                <a:cubicBezTo>
                  <a:pt x="58149" y="873333"/>
                  <a:pt x="227111" y="1235394"/>
                  <a:pt x="275385" y="1393384"/>
                </a:cubicBezTo>
                <a:cubicBezTo>
                  <a:pt x="323660" y="1551374"/>
                  <a:pt x="470679" y="1571123"/>
                  <a:pt x="492622" y="1597454"/>
                </a:cubicBezTo>
                <a:cubicBezTo>
                  <a:pt x="514566" y="1623786"/>
                  <a:pt x="250151" y="1451533"/>
                  <a:pt x="407045" y="155137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44CCDFC1-5FC5-42BD-A383-58F39CE65AAB}"/>
              </a:ext>
            </a:extLst>
          </p:cNvPr>
          <p:cNvSpPr/>
          <p:nvPr userDrawn="1"/>
        </p:nvSpPr>
        <p:spPr>
          <a:xfrm>
            <a:off x="6210776" y="-2318727"/>
            <a:ext cx="7189575" cy="3311803"/>
          </a:xfrm>
          <a:custGeom>
            <a:avLst/>
            <a:gdLst/>
            <a:ahLst/>
            <a:cxnLst/>
            <a:rect l="0" t="0" r="0" b="0"/>
            <a:pathLst>
              <a:path w="7763862" h="3384382">
                <a:moveTo>
                  <a:pt x="388612" y="1481125"/>
                </a:moveTo>
                <a:cubicBezTo>
                  <a:pt x="538400" y="1576444"/>
                  <a:pt x="1078896" y="1859262"/>
                  <a:pt x="1369045" y="2097038"/>
                </a:cubicBezTo>
                <a:cubicBezTo>
                  <a:pt x="1659195" y="2334814"/>
                  <a:pt x="1661290" y="2885785"/>
                  <a:pt x="2129510" y="2907781"/>
                </a:cubicBezTo>
                <a:cubicBezTo>
                  <a:pt x="2597730" y="2929778"/>
                  <a:pt x="3683958" y="2233209"/>
                  <a:pt x="4178365" y="2229019"/>
                </a:cubicBezTo>
                <a:cubicBezTo>
                  <a:pt x="4672771" y="2224830"/>
                  <a:pt x="4763901" y="2695144"/>
                  <a:pt x="5095949" y="2882642"/>
                </a:cubicBezTo>
                <a:cubicBezTo>
                  <a:pt x="5427999" y="3070139"/>
                  <a:pt x="5858510" y="3384381"/>
                  <a:pt x="6170656" y="3354004"/>
                </a:cubicBezTo>
                <a:cubicBezTo>
                  <a:pt x="6482803" y="3323627"/>
                  <a:pt x="6814852" y="2866930"/>
                  <a:pt x="6968829" y="2700382"/>
                </a:cubicBezTo>
                <a:cubicBezTo>
                  <a:pt x="7122808" y="2533834"/>
                  <a:pt x="7058912" y="2547450"/>
                  <a:pt x="7094526" y="2354716"/>
                </a:cubicBezTo>
                <a:cubicBezTo>
                  <a:pt x="7130140" y="2161982"/>
                  <a:pt x="7240125" y="1784892"/>
                  <a:pt x="7182514" y="1543973"/>
                </a:cubicBezTo>
                <a:cubicBezTo>
                  <a:pt x="7124902" y="1303054"/>
                  <a:pt x="7763861" y="1158503"/>
                  <a:pt x="6748860" y="909205"/>
                </a:cubicBezTo>
                <a:cubicBezTo>
                  <a:pt x="5733860" y="659907"/>
                  <a:pt x="2185026" y="96367"/>
                  <a:pt x="1092512" y="48183"/>
                </a:cubicBezTo>
                <a:cubicBezTo>
                  <a:pt x="0" y="0"/>
                  <a:pt x="332048" y="406419"/>
                  <a:pt x="193782" y="620103"/>
                </a:cubicBezTo>
                <a:cubicBezTo>
                  <a:pt x="55516" y="833787"/>
                  <a:pt x="216826" y="1179453"/>
                  <a:pt x="262915" y="1330289"/>
                </a:cubicBezTo>
                <a:cubicBezTo>
                  <a:pt x="309004" y="1481125"/>
                  <a:pt x="449365" y="1499979"/>
                  <a:pt x="470314" y="1525118"/>
                </a:cubicBezTo>
                <a:cubicBezTo>
                  <a:pt x="491264" y="1550258"/>
                  <a:pt x="238823" y="1385805"/>
                  <a:pt x="388612" y="148112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265BDF0A-9734-4029-956D-74923D6CE867}"/>
              </a:ext>
            </a:extLst>
          </p:cNvPr>
          <p:cNvSpPr/>
          <p:nvPr userDrawn="1"/>
        </p:nvSpPr>
        <p:spPr>
          <a:xfrm>
            <a:off x="6417363" y="-2277302"/>
            <a:ext cx="6848573" cy="3154724"/>
          </a:xfrm>
          <a:custGeom>
            <a:avLst/>
            <a:gdLst/>
            <a:ahLst/>
            <a:cxnLst/>
            <a:rect l="0" t="0" r="0" b="0"/>
            <a:pathLst>
              <a:path w="7395622" h="3223861">
                <a:moveTo>
                  <a:pt x="370180" y="1410875"/>
                </a:moveTo>
                <a:cubicBezTo>
                  <a:pt x="512864" y="1501674"/>
                  <a:pt x="1027724" y="1771077"/>
                  <a:pt x="1304112" y="1997576"/>
                </a:cubicBezTo>
                <a:cubicBezTo>
                  <a:pt x="1580499" y="2224074"/>
                  <a:pt x="1582495" y="2748912"/>
                  <a:pt x="2028507" y="2769865"/>
                </a:cubicBezTo>
                <a:cubicBezTo>
                  <a:pt x="2474520" y="2790819"/>
                  <a:pt x="3509228" y="2127288"/>
                  <a:pt x="3980185" y="2123297"/>
                </a:cubicBezTo>
                <a:cubicBezTo>
                  <a:pt x="4451141" y="2119306"/>
                  <a:pt x="4537949" y="2567314"/>
                  <a:pt x="4854249" y="2745919"/>
                </a:cubicBezTo>
                <a:cubicBezTo>
                  <a:pt x="5170549" y="2924523"/>
                  <a:pt x="5580641" y="3223860"/>
                  <a:pt x="5877981" y="3194924"/>
                </a:cubicBezTo>
                <a:cubicBezTo>
                  <a:pt x="6175323" y="3165988"/>
                  <a:pt x="6491623" y="2730951"/>
                  <a:pt x="6638297" y="2572303"/>
                </a:cubicBezTo>
                <a:cubicBezTo>
                  <a:pt x="6784973" y="2413654"/>
                  <a:pt x="6724108" y="2426625"/>
                  <a:pt x="6758032" y="2243032"/>
                </a:cubicBezTo>
                <a:cubicBezTo>
                  <a:pt x="6791957" y="2059439"/>
                  <a:pt x="6896725" y="1700234"/>
                  <a:pt x="6841847" y="1470743"/>
                </a:cubicBezTo>
                <a:cubicBezTo>
                  <a:pt x="6786969" y="1241250"/>
                  <a:pt x="7395621" y="1103556"/>
                  <a:pt x="6428762" y="866082"/>
                </a:cubicBezTo>
                <a:cubicBezTo>
                  <a:pt x="5461903" y="628608"/>
                  <a:pt x="2081391" y="91796"/>
                  <a:pt x="1040695" y="45898"/>
                </a:cubicBezTo>
                <a:cubicBezTo>
                  <a:pt x="0" y="0"/>
                  <a:pt x="316300" y="387143"/>
                  <a:pt x="184591" y="590691"/>
                </a:cubicBezTo>
                <a:cubicBezTo>
                  <a:pt x="52883" y="794241"/>
                  <a:pt x="206542" y="1123511"/>
                  <a:pt x="250445" y="1267193"/>
                </a:cubicBezTo>
                <a:cubicBezTo>
                  <a:pt x="294348" y="1410875"/>
                  <a:pt x="428052" y="1428835"/>
                  <a:pt x="448007" y="1452782"/>
                </a:cubicBezTo>
                <a:cubicBezTo>
                  <a:pt x="467964" y="1476729"/>
                  <a:pt x="227496" y="1320076"/>
                  <a:pt x="370180" y="141087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7FCC4F94-B0DE-4DEB-A5E5-2DB6E2385D2D}"/>
              </a:ext>
            </a:extLst>
          </p:cNvPr>
          <p:cNvSpPr/>
          <p:nvPr userDrawn="1"/>
        </p:nvSpPr>
        <p:spPr>
          <a:xfrm>
            <a:off x="6623949" y="-2235875"/>
            <a:ext cx="6507571" cy="2997645"/>
          </a:xfrm>
          <a:custGeom>
            <a:avLst/>
            <a:gdLst/>
            <a:ahLst/>
            <a:cxnLst/>
            <a:rect l="0" t="0" r="0" b="0"/>
            <a:pathLst>
              <a:path w="7027381" h="3063339">
                <a:moveTo>
                  <a:pt x="351749" y="1340625"/>
                </a:moveTo>
                <a:cubicBezTo>
                  <a:pt x="487328" y="1426902"/>
                  <a:pt x="976552" y="1682891"/>
                  <a:pt x="1239178" y="1898113"/>
                </a:cubicBezTo>
                <a:cubicBezTo>
                  <a:pt x="1501804" y="2113333"/>
                  <a:pt x="1503700" y="2612038"/>
                  <a:pt x="1927505" y="2631948"/>
                </a:cubicBezTo>
                <a:cubicBezTo>
                  <a:pt x="2351309" y="2651858"/>
                  <a:pt x="3334498" y="2021366"/>
                  <a:pt x="3782005" y="2017574"/>
                </a:cubicBezTo>
                <a:cubicBezTo>
                  <a:pt x="4229511" y="2013782"/>
                  <a:pt x="4311998" y="2439482"/>
                  <a:pt x="4612548" y="2609194"/>
                </a:cubicBezTo>
                <a:cubicBezTo>
                  <a:pt x="4913098" y="2778905"/>
                  <a:pt x="5302772" y="3063338"/>
                  <a:pt x="5585307" y="3035843"/>
                </a:cubicBezTo>
                <a:cubicBezTo>
                  <a:pt x="5867844" y="3008347"/>
                  <a:pt x="6168395" y="2594972"/>
                  <a:pt x="6307766" y="2444223"/>
                </a:cubicBezTo>
                <a:cubicBezTo>
                  <a:pt x="6447138" y="2293473"/>
                  <a:pt x="6389304" y="2305799"/>
                  <a:pt x="6421539" y="2131347"/>
                </a:cubicBezTo>
                <a:cubicBezTo>
                  <a:pt x="6453775" y="1956895"/>
                  <a:pt x="6553326" y="1615576"/>
                  <a:pt x="6501181" y="1397511"/>
                </a:cubicBezTo>
                <a:cubicBezTo>
                  <a:pt x="6449034" y="1179446"/>
                  <a:pt x="7027380" y="1048607"/>
                  <a:pt x="6108663" y="822958"/>
                </a:cubicBezTo>
                <a:cubicBezTo>
                  <a:pt x="5189946" y="597308"/>
                  <a:pt x="1977755" y="87225"/>
                  <a:pt x="988877" y="43612"/>
                </a:cubicBezTo>
                <a:cubicBezTo>
                  <a:pt x="0" y="0"/>
                  <a:pt x="300551" y="367866"/>
                  <a:pt x="175400" y="561279"/>
                </a:cubicBezTo>
                <a:cubicBezTo>
                  <a:pt x="50250" y="754693"/>
                  <a:pt x="196258" y="1067569"/>
                  <a:pt x="237975" y="1204097"/>
                </a:cubicBezTo>
                <a:cubicBezTo>
                  <a:pt x="279692" y="1340625"/>
                  <a:pt x="406739" y="1357691"/>
                  <a:pt x="425701" y="1380445"/>
                </a:cubicBezTo>
                <a:cubicBezTo>
                  <a:pt x="444664" y="1403200"/>
                  <a:pt x="216169" y="1254347"/>
                  <a:pt x="351749" y="134062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1277927A-505F-48AA-9480-12538B44113D}"/>
              </a:ext>
            </a:extLst>
          </p:cNvPr>
          <p:cNvSpPr/>
          <p:nvPr userDrawn="1"/>
        </p:nvSpPr>
        <p:spPr>
          <a:xfrm>
            <a:off x="6830535" y="-2194449"/>
            <a:ext cx="6166569" cy="2840566"/>
          </a:xfrm>
          <a:custGeom>
            <a:avLst/>
            <a:gdLst/>
            <a:ahLst/>
            <a:cxnLst/>
            <a:rect l="0" t="0" r="0" b="0"/>
            <a:pathLst>
              <a:path w="6659141" h="2902818">
                <a:moveTo>
                  <a:pt x="333316" y="1270375"/>
                </a:moveTo>
                <a:cubicBezTo>
                  <a:pt x="461791" y="1352132"/>
                  <a:pt x="925379" y="1594707"/>
                  <a:pt x="1174243" y="1798651"/>
                </a:cubicBezTo>
                <a:cubicBezTo>
                  <a:pt x="1423108" y="2002593"/>
                  <a:pt x="1424905" y="2475166"/>
                  <a:pt x="1826501" y="2494032"/>
                </a:cubicBezTo>
                <a:cubicBezTo>
                  <a:pt x="2228098" y="2512899"/>
                  <a:pt x="3159767" y="1915446"/>
                  <a:pt x="3583825" y="1911852"/>
                </a:cubicBezTo>
                <a:cubicBezTo>
                  <a:pt x="4007881" y="1908258"/>
                  <a:pt x="4086045" y="2311652"/>
                  <a:pt x="4370846" y="2472471"/>
                </a:cubicBezTo>
                <a:cubicBezTo>
                  <a:pt x="4655648" y="2633289"/>
                  <a:pt x="5024901" y="2902817"/>
                  <a:pt x="5292632" y="2876762"/>
                </a:cubicBezTo>
                <a:cubicBezTo>
                  <a:pt x="5560363" y="2850708"/>
                  <a:pt x="5845165" y="2458994"/>
                  <a:pt x="5977233" y="2316144"/>
                </a:cubicBezTo>
                <a:cubicBezTo>
                  <a:pt x="6109302" y="2173294"/>
                  <a:pt x="6054498" y="2184973"/>
                  <a:pt x="6085044" y="2019663"/>
                </a:cubicBezTo>
                <a:cubicBezTo>
                  <a:pt x="6115591" y="1854353"/>
                  <a:pt x="6209926" y="1530919"/>
                  <a:pt x="6160513" y="1324281"/>
                </a:cubicBezTo>
                <a:cubicBezTo>
                  <a:pt x="6111099" y="1117642"/>
                  <a:pt x="6659140" y="993660"/>
                  <a:pt x="5788564" y="779834"/>
                </a:cubicBezTo>
                <a:cubicBezTo>
                  <a:pt x="4917988" y="566008"/>
                  <a:pt x="1874119" y="82655"/>
                  <a:pt x="937059" y="41327"/>
                </a:cubicBezTo>
                <a:cubicBezTo>
                  <a:pt x="0" y="0"/>
                  <a:pt x="284801" y="348589"/>
                  <a:pt x="166208" y="531868"/>
                </a:cubicBezTo>
                <a:cubicBezTo>
                  <a:pt x="47616" y="715147"/>
                  <a:pt x="185973" y="1011628"/>
                  <a:pt x="225504" y="1141002"/>
                </a:cubicBezTo>
                <a:cubicBezTo>
                  <a:pt x="265036" y="1270375"/>
                  <a:pt x="385425" y="1286547"/>
                  <a:pt x="403393" y="1308109"/>
                </a:cubicBezTo>
                <a:cubicBezTo>
                  <a:pt x="421363" y="1329671"/>
                  <a:pt x="204841" y="1188618"/>
                  <a:pt x="333316" y="127037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CD86A444-7373-436D-912C-6169AD6A370A}"/>
              </a:ext>
            </a:extLst>
          </p:cNvPr>
          <p:cNvSpPr/>
          <p:nvPr userDrawn="1"/>
        </p:nvSpPr>
        <p:spPr>
          <a:xfrm>
            <a:off x="7037123" y="-2153022"/>
            <a:ext cx="5825567" cy="2683487"/>
          </a:xfrm>
          <a:custGeom>
            <a:avLst/>
            <a:gdLst/>
            <a:ahLst/>
            <a:cxnLst/>
            <a:rect l="0" t="0" r="0" b="0"/>
            <a:pathLst>
              <a:path w="6290900" h="2742297">
                <a:moveTo>
                  <a:pt x="314885" y="1200126"/>
                </a:moveTo>
                <a:cubicBezTo>
                  <a:pt x="436255" y="1277361"/>
                  <a:pt x="874208" y="1506522"/>
                  <a:pt x="1109310" y="1699188"/>
                </a:cubicBezTo>
                <a:cubicBezTo>
                  <a:pt x="1344412" y="1891853"/>
                  <a:pt x="1346110" y="2338293"/>
                  <a:pt x="1725499" y="2356117"/>
                </a:cubicBezTo>
                <a:cubicBezTo>
                  <a:pt x="2104888" y="2373940"/>
                  <a:pt x="2985037" y="1809525"/>
                  <a:pt x="3385645" y="1806130"/>
                </a:cubicBezTo>
                <a:cubicBezTo>
                  <a:pt x="3786252" y="1802735"/>
                  <a:pt x="3860093" y="2183821"/>
                  <a:pt x="4129145" y="2335747"/>
                </a:cubicBezTo>
                <a:cubicBezTo>
                  <a:pt x="4398198" y="2487672"/>
                  <a:pt x="4747032" y="2742296"/>
                  <a:pt x="4999958" y="2717682"/>
                </a:cubicBezTo>
                <a:cubicBezTo>
                  <a:pt x="5252884" y="2693068"/>
                  <a:pt x="5521937" y="2323015"/>
                  <a:pt x="5646701" y="2188065"/>
                </a:cubicBezTo>
                <a:cubicBezTo>
                  <a:pt x="5771467" y="2053114"/>
                  <a:pt x="5719694" y="2064148"/>
                  <a:pt x="5748551" y="1907979"/>
                </a:cubicBezTo>
                <a:cubicBezTo>
                  <a:pt x="5777408" y="1751810"/>
                  <a:pt x="5866527" y="1446262"/>
                  <a:pt x="5819846" y="1251051"/>
                </a:cubicBezTo>
                <a:cubicBezTo>
                  <a:pt x="5773165" y="1055838"/>
                  <a:pt x="6290899" y="938712"/>
                  <a:pt x="5468466" y="736711"/>
                </a:cubicBezTo>
                <a:cubicBezTo>
                  <a:pt x="4646031" y="534709"/>
                  <a:pt x="1770483" y="78084"/>
                  <a:pt x="885241" y="39042"/>
                </a:cubicBezTo>
                <a:cubicBezTo>
                  <a:pt x="0" y="0"/>
                  <a:pt x="269052" y="329313"/>
                  <a:pt x="157018" y="502457"/>
                </a:cubicBezTo>
                <a:cubicBezTo>
                  <a:pt x="44984" y="675601"/>
                  <a:pt x="175690" y="955687"/>
                  <a:pt x="213035" y="1077906"/>
                </a:cubicBezTo>
                <a:cubicBezTo>
                  <a:pt x="250380" y="1200126"/>
                  <a:pt x="364112" y="1215403"/>
                  <a:pt x="381087" y="1235773"/>
                </a:cubicBezTo>
                <a:cubicBezTo>
                  <a:pt x="398062" y="1256143"/>
                  <a:pt x="193514" y="1122890"/>
                  <a:pt x="314885" y="1200126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82C0F65-0AE6-4A18-9B61-14B07A8EA36D}"/>
              </a:ext>
            </a:extLst>
          </p:cNvPr>
          <p:cNvSpPr/>
          <p:nvPr userDrawn="1"/>
        </p:nvSpPr>
        <p:spPr>
          <a:xfrm>
            <a:off x="7243710" y="-2111596"/>
            <a:ext cx="5484565" cy="2526408"/>
          </a:xfrm>
          <a:custGeom>
            <a:avLst/>
            <a:gdLst/>
            <a:ahLst/>
            <a:cxnLst/>
            <a:rect l="0" t="0" r="0" b="0"/>
            <a:pathLst>
              <a:path w="5922660" h="2581775">
                <a:moveTo>
                  <a:pt x="296453" y="1129875"/>
                </a:moveTo>
                <a:cubicBezTo>
                  <a:pt x="410718" y="1202590"/>
                  <a:pt x="823035" y="1418337"/>
                  <a:pt x="1044376" y="1599725"/>
                </a:cubicBezTo>
                <a:cubicBezTo>
                  <a:pt x="1265716" y="1781112"/>
                  <a:pt x="1267314" y="2201420"/>
                  <a:pt x="1624495" y="2218200"/>
                </a:cubicBezTo>
                <a:cubicBezTo>
                  <a:pt x="1981677" y="2234980"/>
                  <a:pt x="2810306" y="1703603"/>
                  <a:pt x="3187464" y="1700407"/>
                </a:cubicBezTo>
                <a:cubicBezTo>
                  <a:pt x="3564621" y="1697210"/>
                  <a:pt x="3634140" y="2055990"/>
                  <a:pt x="3887443" y="2199022"/>
                </a:cubicBezTo>
                <a:cubicBezTo>
                  <a:pt x="4140747" y="2342055"/>
                  <a:pt x="4469163" y="2581774"/>
                  <a:pt x="4707282" y="2558601"/>
                </a:cubicBezTo>
                <a:cubicBezTo>
                  <a:pt x="4945403" y="2535428"/>
                  <a:pt x="5198707" y="2187036"/>
                  <a:pt x="5316168" y="2059985"/>
                </a:cubicBezTo>
                <a:cubicBezTo>
                  <a:pt x="5433631" y="1932934"/>
                  <a:pt x="5384888" y="1943321"/>
                  <a:pt x="5412056" y="1796294"/>
                </a:cubicBezTo>
                <a:cubicBezTo>
                  <a:pt x="5439225" y="1649267"/>
                  <a:pt x="5523127" y="1361604"/>
                  <a:pt x="5479178" y="1177819"/>
                </a:cubicBezTo>
                <a:cubicBezTo>
                  <a:pt x="5435229" y="994034"/>
                  <a:pt x="5922659" y="883764"/>
                  <a:pt x="5148366" y="693587"/>
                </a:cubicBezTo>
                <a:cubicBezTo>
                  <a:pt x="4374073" y="503409"/>
                  <a:pt x="1666847" y="73513"/>
                  <a:pt x="833423" y="36756"/>
                </a:cubicBezTo>
                <a:cubicBezTo>
                  <a:pt x="0" y="0"/>
                  <a:pt x="253303" y="310036"/>
                  <a:pt x="147826" y="473045"/>
                </a:cubicBezTo>
                <a:cubicBezTo>
                  <a:pt x="42350" y="636054"/>
                  <a:pt x="165405" y="899745"/>
                  <a:pt x="200564" y="1014810"/>
                </a:cubicBezTo>
                <a:cubicBezTo>
                  <a:pt x="235723" y="1129875"/>
                  <a:pt x="342798" y="1144258"/>
                  <a:pt x="358779" y="1163435"/>
                </a:cubicBezTo>
                <a:cubicBezTo>
                  <a:pt x="374761" y="1182613"/>
                  <a:pt x="182186" y="1057160"/>
                  <a:pt x="296453" y="112987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02EEB0F-C03F-4761-8E21-FC2EA8C1E558}"/>
              </a:ext>
            </a:extLst>
          </p:cNvPr>
          <p:cNvSpPr/>
          <p:nvPr userDrawn="1"/>
        </p:nvSpPr>
        <p:spPr>
          <a:xfrm>
            <a:off x="7450296" y="-2070168"/>
            <a:ext cx="5143563" cy="2369329"/>
          </a:xfrm>
          <a:custGeom>
            <a:avLst/>
            <a:gdLst/>
            <a:ahLst/>
            <a:cxnLst/>
            <a:rect l="0" t="0" r="0" b="0"/>
            <a:pathLst>
              <a:path w="5554419" h="2421254">
                <a:moveTo>
                  <a:pt x="278021" y="1059626"/>
                </a:moveTo>
                <a:cubicBezTo>
                  <a:pt x="385182" y="1127819"/>
                  <a:pt x="771864" y="1330152"/>
                  <a:pt x="979442" y="1500263"/>
                </a:cubicBezTo>
                <a:cubicBezTo>
                  <a:pt x="1187020" y="1670372"/>
                  <a:pt x="1188520" y="2064547"/>
                  <a:pt x="1523493" y="2080284"/>
                </a:cubicBezTo>
                <a:cubicBezTo>
                  <a:pt x="1858467" y="2096020"/>
                  <a:pt x="2635576" y="1597682"/>
                  <a:pt x="2989285" y="1594684"/>
                </a:cubicBezTo>
                <a:cubicBezTo>
                  <a:pt x="3342992" y="1591687"/>
                  <a:pt x="3408189" y="1928159"/>
                  <a:pt x="3645742" y="2062299"/>
                </a:cubicBezTo>
                <a:cubicBezTo>
                  <a:pt x="3883297" y="2196438"/>
                  <a:pt x="4191294" y="2421253"/>
                  <a:pt x="4414608" y="2399521"/>
                </a:cubicBezTo>
                <a:cubicBezTo>
                  <a:pt x="4637924" y="2377788"/>
                  <a:pt x="4875479" y="2051058"/>
                  <a:pt x="4985637" y="1931906"/>
                </a:cubicBezTo>
                <a:cubicBezTo>
                  <a:pt x="5095797" y="1812754"/>
                  <a:pt x="5050085" y="1822496"/>
                  <a:pt x="5075563" y="1684610"/>
                </a:cubicBezTo>
                <a:cubicBezTo>
                  <a:pt x="5101042" y="1546724"/>
                  <a:pt x="5179728" y="1276946"/>
                  <a:pt x="5138512" y="1104589"/>
                </a:cubicBezTo>
                <a:cubicBezTo>
                  <a:pt x="5097295" y="932230"/>
                  <a:pt x="5554418" y="828816"/>
                  <a:pt x="4828267" y="650464"/>
                </a:cubicBezTo>
                <a:cubicBezTo>
                  <a:pt x="4102116" y="472110"/>
                  <a:pt x="1563211" y="68943"/>
                  <a:pt x="781605" y="34471"/>
                </a:cubicBezTo>
                <a:cubicBezTo>
                  <a:pt x="0" y="0"/>
                  <a:pt x="237554" y="290760"/>
                  <a:pt x="138636" y="443633"/>
                </a:cubicBezTo>
                <a:cubicBezTo>
                  <a:pt x="39717" y="596508"/>
                  <a:pt x="155121" y="843803"/>
                  <a:pt x="188094" y="951715"/>
                </a:cubicBezTo>
                <a:cubicBezTo>
                  <a:pt x="221068" y="1059626"/>
                  <a:pt x="321485" y="1073115"/>
                  <a:pt x="336472" y="1091099"/>
                </a:cubicBezTo>
                <a:cubicBezTo>
                  <a:pt x="351461" y="1109085"/>
                  <a:pt x="170859" y="991432"/>
                  <a:pt x="278021" y="1059626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9F6A9E9-510A-411E-B120-61E42AAD1B32}"/>
              </a:ext>
            </a:extLst>
          </p:cNvPr>
          <p:cNvSpPr/>
          <p:nvPr userDrawn="1"/>
        </p:nvSpPr>
        <p:spPr>
          <a:xfrm>
            <a:off x="7656882" y="-2028743"/>
            <a:ext cx="4802561" cy="2212250"/>
          </a:xfrm>
          <a:custGeom>
            <a:avLst/>
            <a:gdLst/>
            <a:ahLst/>
            <a:cxnLst/>
            <a:rect l="0" t="0" r="0" b="0"/>
            <a:pathLst>
              <a:path w="5186179" h="2260732">
                <a:moveTo>
                  <a:pt x="259589" y="989375"/>
                </a:moveTo>
                <a:cubicBezTo>
                  <a:pt x="359645" y="1053048"/>
                  <a:pt x="720691" y="1241967"/>
                  <a:pt x="914507" y="1400799"/>
                </a:cubicBezTo>
                <a:cubicBezTo>
                  <a:pt x="1108324" y="1559631"/>
                  <a:pt x="1109724" y="1927674"/>
                  <a:pt x="1422489" y="1942367"/>
                </a:cubicBezTo>
                <a:cubicBezTo>
                  <a:pt x="1735256" y="1957060"/>
                  <a:pt x="2460845" y="1491760"/>
                  <a:pt x="2791104" y="1488961"/>
                </a:cubicBezTo>
                <a:cubicBezTo>
                  <a:pt x="3121361" y="1486162"/>
                  <a:pt x="3182236" y="1800328"/>
                  <a:pt x="3404041" y="1925575"/>
                </a:cubicBezTo>
                <a:cubicBezTo>
                  <a:pt x="3625846" y="2050821"/>
                  <a:pt x="3913423" y="2260731"/>
                  <a:pt x="4121933" y="2240439"/>
                </a:cubicBezTo>
                <a:cubicBezTo>
                  <a:pt x="4330444" y="2220148"/>
                  <a:pt x="4552250" y="1915078"/>
                  <a:pt x="4655105" y="1803826"/>
                </a:cubicBezTo>
                <a:cubicBezTo>
                  <a:pt x="4757960" y="1692574"/>
                  <a:pt x="4715279" y="1701670"/>
                  <a:pt x="4739068" y="1572925"/>
                </a:cubicBezTo>
                <a:cubicBezTo>
                  <a:pt x="4762858" y="1444181"/>
                  <a:pt x="4836328" y="1192288"/>
                  <a:pt x="4797844" y="1031357"/>
                </a:cubicBezTo>
                <a:cubicBezTo>
                  <a:pt x="4759360" y="870426"/>
                  <a:pt x="5186178" y="773868"/>
                  <a:pt x="4508168" y="607339"/>
                </a:cubicBezTo>
                <a:cubicBezTo>
                  <a:pt x="3830158" y="440810"/>
                  <a:pt x="1459575" y="64371"/>
                  <a:pt x="729786" y="32185"/>
                </a:cubicBezTo>
                <a:cubicBezTo>
                  <a:pt x="0" y="0"/>
                  <a:pt x="221805" y="271483"/>
                  <a:pt x="129444" y="414221"/>
                </a:cubicBezTo>
                <a:cubicBezTo>
                  <a:pt x="37084" y="556960"/>
                  <a:pt x="144836" y="787861"/>
                  <a:pt x="175624" y="888618"/>
                </a:cubicBezTo>
                <a:cubicBezTo>
                  <a:pt x="206411" y="989375"/>
                  <a:pt x="300171" y="1001970"/>
                  <a:pt x="314164" y="1018762"/>
                </a:cubicBezTo>
                <a:cubicBezTo>
                  <a:pt x="328159" y="1035555"/>
                  <a:pt x="159531" y="925702"/>
                  <a:pt x="259589" y="98937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9B128EEE-F8DA-410C-9BB6-99A44F7725DD}"/>
              </a:ext>
            </a:extLst>
          </p:cNvPr>
          <p:cNvSpPr/>
          <p:nvPr userDrawn="1"/>
        </p:nvSpPr>
        <p:spPr>
          <a:xfrm>
            <a:off x="7863469" y="-1987316"/>
            <a:ext cx="4461559" cy="2055171"/>
          </a:xfrm>
          <a:custGeom>
            <a:avLst/>
            <a:gdLst>
              <a:gd name="connsiteX0" fmla="*/ 403592 w 11622601"/>
              <a:gd name="connsiteY0" fmla="*/ 2322837 h 5353831"/>
              <a:gd name="connsiteX1" fmla="*/ 1988552 w 11622601"/>
              <a:gd name="connsiteY1" fmla="*/ 3318517 h 5353831"/>
              <a:gd name="connsiteX2" fmla="*/ 3217912 w 11622601"/>
              <a:gd name="connsiteY2" fmla="*/ 4629157 h 5353831"/>
              <a:gd name="connsiteX3" fmla="*/ 6530072 w 11622601"/>
              <a:gd name="connsiteY3" fmla="*/ 3531877 h 5353831"/>
              <a:gd name="connsiteX4" fmla="*/ 8013432 w 11622601"/>
              <a:gd name="connsiteY4" fmla="*/ 4588517 h 5353831"/>
              <a:gd name="connsiteX5" fmla="*/ 9750792 w 11622601"/>
              <a:gd name="connsiteY5" fmla="*/ 5350517 h 5353831"/>
              <a:gd name="connsiteX6" fmla="*/ 11041112 w 11622601"/>
              <a:gd name="connsiteY6" fmla="*/ 4293877 h 5353831"/>
              <a:gd name="connsiteX7" fmla="*/ 11244312 w 11622601"/>
              <a:gd name="connsiteY7" fmla="*/ 3735077 h 5353831"/>
              <a:gd name="connsiteX8" fmla="*/ 11386552 w 11622601"/>
              <a:gd name="connsiteY8" fmla="*/ 2424437 h 5353831"/>
              <a:gd name="connsiteX9" fmla="*/ 10685512 w 11622601"/>
              <a:gd name="connsiteY9" fmla="*/ 1398277 h 5353831"/>
              <a:gd name="connsiteX10" fmla="*/ 1541512 w 11622601"/>
              <a:gd name="connsiteY10" fmla="*/ 6357 h 5353831"/>
              <a:gd name="connsiteX11" fmla="*/ 88632 w 11622601"/>
              <a:gd name="connsiteY11" fmla="*/ 930917 h 5353831"/>
              <a:gd name="connsiteX12" fmla="*/ 200392 w 11622601"/>
              <a:gd name="connsiteY12" fmla="*/ 2078997 h 5353831"/>
              <a:gd name="connsiteX13" fmla="*/ 535672 w 11622601"/>
              <a:gd name="connsiteY13" fmla="*/ 2393957 h 5353831"/>
              <a:gd name="connsiteX14" fmla="*/ 403592 w 11622601"/>
              <a:gd name="connsiteY14" fmla="*/ 2322837 h 535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22601" h="5353831">
                <a:moveTo>
                  <a:pt x="403592" y="2322837"/>
                </a:moveTo>
                <a:cubicBezTo>
                  <a:pt x="645739" y="2476930"/>
                  <a:pt x="1519499" y="2934130"/>
                  <a:pt x="1988552" y="3318517"/>
                </a:cubicBezTo>
                <a:cubicBezTo>
                  <a:pt x="2457605" y="3702904"/>
                  <a:pt x="2460992" y="4593597"/>
                  <a:pt x="3217912" y="4629157"/>
                </a:cubicBezTo>
                <a:cubicBezTo>
                  <a:pt x="3974832" y="4664717"/>
                  <a:pt x="5730819" y="3538650"/>
                  <a:pt x="6530072" y="3531877"/>
                </a:cubicBezTo>
                <a:cubicBezTo>
                  <a:pt x="7329325" y="3525104"/>
                  <a:pt x="7476645" y="4285410"/>
                  <a:pt x="8013432" y="4588517"/>
                </a:cubicBezTo>
                <a:cubicBezTo>
                  <a:pt x="8550219" y="4891624"/>
                  <a:pt x="9246179" y="5399624"/>
                  <a:pt x="9750792" y="5350517"/>
                </a:cubicBezTo>
                <a:cubicBezTo>
                  <a:pt x="10255405" y="5301410"/>
                  <a:pt x="10792192" y="4563117"/>
                  <a:pt x="11041112" y="4293877"/>
                </a:cubicBezTo>
                <a:cubicBezTo>
                  <a:pt x="11290032" y="4024637"/>
                  <a:pt x="11186739" y="4046650"/>
                  <a:pt x="11244312" y="3735077"/>
                </a:cubicBezTo>
                <a:cubicBezTo>
                  <a:pt x="11301885" y="3423504"/>
                  <a:pt x="11479685" y="2813904"/>
                  <a:pt x="11386552" y="2424437"/>
                </a:cubicBezTo>
                <a:cubicBezTo>
                  <a:pt x="11293419" y="2034970"/>
                  <a:pt x="12326352" y="1801290"/>
                  <a:pt x="10685512" y="1398277"/>
                </a:cubicBezTo>
                <a:cubicBezTo>
                  <a:pt x="9044672" y="995264"/>
                  <a:pt x="3307659" y="84250"/>
                  <a:pt x="1541512" y="6357"/>
                </a:cubicBezTo>
                <a:cubicBezTo>
                  <a:pt x="-224635" y="-71536"/>
                  <a:pt x="312152" y="585477"/>
                  <a:pt x="88632" y="930917"/>
                </a:cubicBezTo>
                <a:cubicBezTo>
                  <a:pt x="-134888" y="1276357"/>
                  <a:pt x="125885" y="1835157"/>
                  <a:pt x="200392" y="2078997"/>
                </a:cubicBezTo>
                <a:cubicBezTo>
                  <a:pt x="274899" y="2322837"/>
                  <a:pt x="501805" y="2353317"/>
                  <a:pt x="535672" y="2393957"/>
                </a:cubicBezTo>
                <a:cubicBezTo>
                  <a:pt x="569539" y="2434597"/>
                  <a:pt x="161445" y="2168744"/>
                  <a:pt x="403592" y="2322837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5EDF0C8-684A-43EB-A4D5-01432B59F2D5}"/>
              </a:ext>
            </a:extLst>
          </p:cNvPr>
          <p:cNvSpPr txBox="1"/>
          <p:nvPr userDrawn="1"/>
        </p:nvSpPr>
        <p:spPr>
          <a:xfrm>
            <a:off x="5510485" y="129915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500" dirty="0">
                <a:solidFill>
                  <a:schemeClr val="bg1"/>
                </a:solidFill>
              </a:rPr>
              <a:t>XXX</a:t>
            </a:r>
            <a:endParaRPr lang="zh-CN" altLang="en-US" spc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408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7" name="组合 9076">
            <a:extLst>
              <a:ext uri="{FF2B5EF4-FFF2-40B4-BE49-F238E27FC236}">
                <a16:creationId xmlns:a16="http://schemas.microsoft.com/office/drawing/2014/main" id="{F788AC97-C70C-4F83-9724-0E8385E7EE12}"/>
              </a:ext>
            </a:extLst>
          </p:cNvPr>
          <p:cNvGrpSpPr/>
          <p:nvPr userDrawn="1"/>
        </p:nvGrpSpPr>
        <p:grpSpPr>
          <a:xfrm>
            <a:off x="292308" y="-195279"/>
            <a:ext cx="11696212" cy="6841343"/>
            <a:chOff x="292308" y="-195279"/>
            <a:chExt cx="11696212" cy="6841343"/>
          </a:xfrm>
        </p:grpSpPr>
        <p:pic>
          <p:nvPicPr>
            <p:cNvPr id="4852" name="图片 4851">
              <a:extLst>
                <a:ext uri="{FF2B5EF4-FFF2-40B4-BE49-F238E27FC236}">
                  <a16:creationId xmlns:a16="http://schemas.microsoft.com/office/drawing/2014/main" id="{876CDF43-2F03-415C-9704-184B509A0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04421" y="828675"/>
              <a:ext cx="1168239" cy="1662031"/>
            </a:xfrm>
            <a:prstGeom prst="rect">
              <a:avLst/>
            </a:prstGeom>
          </p:spPr>
        </p:pic>
        <p:pic>
          <p:nvPicPr>
            <p:cNvPr id="4853" name="图片 4852">
              <a:extLst>
                <a:ext uri="{FF2B5EF4-FFF2-40B4-BE49-F238E27FC236}">
                  <a16:creationId xmlns:a16="http://schemas.microsoft.com/office/drawing/2014/main" id="{4A3F1F40-C13A-420F-9FBE-7D8BD080AF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33431">
              <a:off x="1517811" y="3536279"/>
              <a:ext cx="1168239" cy="1662031"/>
            </a:xfrm>
            <a:prstGeom prst="rect">
              <a:avLst/>
            </a:prstGeom>
          </p:spPr>
        </p:pic>
        <p:pic>
          <p:nvPicPr>
            <p:cNvPr id="4854" name="图片 4853">
              <a:extLst>
                <a:ext uri="{FF2B5EF4-FFF2-40B4-BE49-F238E27FC236}">
                  <a16:creationId xmlns:a16="http://schemas.microsoft.com/office/drawing/2014/main" id="{34798913-F474-4B20-BFBC-74149D377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689216">
              <a:off x="9497453" y="658497"/>
              <a:ext cx="1168239" cy="1662031"/>
            </a:xfrm>
            <a:prstGeom prst="rect">
              <a:avLst/>
            </a:prstGeom>
          </p:spPr>
        </p:pic>
        <p:pic>
          <p:nvPicPr>
            <p:cNvPr id="4855" name="图片 4854">
              <a:extLst>
                <a:ext uri="{FF2B5EF4-FFF2-40B4-BE49-F238E27FC236}">
                  <a16:creationId xmlns:a16="http://schemas.microsoft.com/office/drawing/2014/main" id="{C9C57063-1BCE-4505-A3B1-D7C19CC5CD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9607" y="906679"/>
              <a:ext cx="1168239" cy="1662031"/>
            </a:xfrm>
            <a:prstGeom prst="rect">
              <a:avLst/>
            </a:prstGeom>
          </p:spPr>
        </p:pic>
        <p:pic>
          <p:nvPicPr>
            <p:cNvPr id="4856" name="图片 4855">
              <a:extLst>
                <a:ext uri="{FF2B5EF4-FFF2-40B4-BE49-F238E27FC236}">
                  <a16:creationId xmlns:a16="http://schemas.microsoft.com/office/drawing/2014/main" id="{FADC4D09-AAC9-409A-83A1-0173E9C9F9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844505">
              <a:off x="8543957" y="2520534"/>
              <a:ext cx="1168239" cy="1662031"/>
            </a:xfrm>
            <a:prstGeom prst="rect">
              <a:avLst/>
            </a:prstGeom>
          </p:spPr>
        </p:pic>
        <p:pic>
          <p:nvPicPr>
            <p:cNvPr id="4857" name="图片 4856">
              <a:extLst>
                <a:ext uri="{FF2B5EF4-FFF2-40B4-BE49-F238E27FC236}">
                  <a16:creationId xmlns:a16="http://schemas.microsoft.com/office/drawing/2014/main" id="{ED50AE28-6B76-4D1E-9026-D15069A683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126711">
              <a:off x="6943758" y="4892259"/>
              <a:ext cx="1168239" cy="1662031"/>
            </a:xfrm>
            <a:prstGeom prst="rect">
              <a:avLst/>
            </a:prstGeom>
          </p:spPr>
        </p:pic>
        <p:pic>
          <p:nvPicPr>
            <p:cNvPr id="4858" name="图片 4857">
              <a:extLst>
                <a:ext uri="{FF2B5EF4-FFF2-40B4-BE49-F238E27FC236}">
                  <a16:creationId xmlns:a16="http://schemas.microsoft.com/office/drawing/2014/main" id="{F2144553-D529-430D-85EF-D5ED11DF43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466562">
              <a:off x="3326688" y="4534879"/>
              <a:ext cx="1168239" cy="1662031"/>
            </a:xfrm>
            <a:prstGeom prst="rect">
              <a:avLst/>
            </a:prstGeom>
          </p:spPr>
        </p:pic>
        <p:pic>
          <p:nvPicPr>
            <p:cNvPr id="8318" name="图片 8317">
              <a:extLst>
                <a:ext uri="{FF2B5EF4-FFF2-40B4-BE49-F238E27FC236}">
                  <a16:creationId xmlns:a16="http://schemas.microsoft.com/office/drawing/2014/main" id="{A805EAD9-4684-4E99-B94D-62F0BA421E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47769" y="2098448"/>
              <a:ext cx="2075870" cy="1293475"/>
            </a:xfrm>
            <a:prstGeom prst="rect">
              <a:avLst/>
            </a:prstGeom>
          </p:spPr>
        </p:pic>
        <p:pic>
          <p:nvPicPr>
            <p:cNvPr id="8319" name="图片 8318">
              <a:extLst>
                <a:ext uri="{FF2B5EF4-FFF2-40B4-BE49-F238E27FC236}">
                  <a16:creationId xmlns:a16="http://schemas.microsoft.com/office/drawing/2014/main" id="{F23B82C3-E574-4B72-9067-1A6DCD04A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473631">
              <a:off x="3108335" y="1921972"/>
              <a:ext cx="2075870" cy="1293475"/>
            </a:xfrm>
            <a:prstGeom prst="rect">
              <a:avLst/>
            </a:prstGeom>
          </p:spPr>
        </p:pic>
        <p:pic>
          <p:nvPicPr>
            <p:cNvPr id="8320" name="图片 8319">
              <a:extLst>
                <a:ext uri="{FF2B5EF4-FFF2-40B4-BE49-F238E27FC236}">
                  <a16:creationId xmlns:a16="http://schemas.microsoft.com/office/drawing/2014/main" id="{7D5428E6-B818-4FD5-8FC5-ECA7316135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535171">
              <a:off x="6188398" y="1803718"/>
              <a:ext cx="2075870" cy="1293475"/>
            </a:xfrm>
            <a:prstGeom prst="rect">
              <a:avLst/>
            </a:prstGeom>
          </p:spPr>
        </p:pic>
        <p:pic>
          <p:nvPicPr>
            <p:cNvPr id="8321" name="图片 8320">
              <a:extLst>
                <a:ext uri="{FF2B5EF4-FFF2-40B4-BE49-F238E27FC236}">
                  <a16:creationId xmlns:a16="http://schemas.microsoft.com/office/drawing/2014/main" id="{211B013A-C3C4-4B6C-B4BA-708E14BC9F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3714450">
              <a:off x="9700522" y="2098447"/>
              <a:ext cx="2075870" cy="1293475"/>
            </a:xfrm>
            <a:prstGeom prst="rect">
              <a:avLst/>
            </a:prstGeom>
          </p:spPr>
        </p:pic>
        <p:pic>
          <p:nvPicPr>
            <p:cNvPr id="8322" name="图片 8321">
              <a:extLst>
                <a:ext uri="{FF2B5EF4-FFF2-40B4-BE49-F238E27FC236}">
                  <a16:creationId xmlns:a16="http://schemas.microsoft.com/office/drawing/2014/main" id="{3CD73033-80F4-4304-9920-0E925AFDA1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059122">
              <a:off x="9912650" y="4826050"/>
              <a:ext cx="2075870" cy="1293475"/>
            </a:xfrm>
            <a:prstGeom prst="rect">
              <a:avLst/>
            </a:prstGeom>
          </p:spPr>
        </p:pic>
        <p:pic>
          <p:nvPicPr>
            <p:cNvPr id="8323" name="图片 8322">
              <a:extLst>
                <a:ext uri="{FF2B5EF4-FFF2-40B4-BE49-F238E27FC236}">
                  <a16:creationId xmlns:a16="http://schemas.microsoft.com/office/drawing/2014/main" id="{0497E397-E229-4487-B663-B966620B4F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638067">
              <a:off x="4679973" y="2969971"/>
              <a:ext cx="2075870" cy="1293475"/>
            </a:xfrm>
            <a:prstGeom prst="rect">
              <a:avLst/>
            </a:prstGeom>
          </p:spPr>
        </p:pic>
        <p:pic>
          <p:nvPicPr>
            <p:cNvPr id="8324" name="图片 8323">
              <a:extLst>
                <a:ext uri="{FF2B5EF4-FFF2-40B4-BE49-F238E27FC236}">
                  <a16:creationId xmlns:a16="http://schemas.microsoft.com/office/drawing/2014/main" id="{69BF1150-ADD1-481A-A7FF-719BB7BE02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748130">
              <a:off x="-98889" y="4961391"/>
              <a:ext cx="2075870" cy="1293475"/>
            </a:xfrm>
            <a:prstGeom prst="rect">
              <a:avLst/>
            </a:prstGeom>
          </p:spPr>
        </p:pic>
        <p:pic>
          <p:nvPicPr>
            <p:cNvPr id="8325" name="图片 8324">
              <a:extLst>
                <a:ext uri="{FF2B5EF4-FFF2-40B4-BE49-F238E27FC236}">
                  <a16:creationId xmlns:a16="http://schemas.microsoft.com/office/drawing/2014/main" id="{5C536C82-FA22-4EE3-A915-4D568AF1AA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323940">
              <a:off x="6557214" y="-195279"/>
              <a:ext cx="2075870" cy="1293475"/>
            </a:xfrm>
            <a:prstGeom prst="rect">
              <a:avLst/>
            </a:prstGeom>
          </p:spPr>
        </p:pic>
        <p:pic>
          <p:nvPicPr>
            <p:cNvPr id="9064" name="图片 9063">
              <a:extLst>
                <a:ext uri="{FF2B5EF4-FFF2-40B4-BE49-F238E27FC236}">
                  <a16:creationId xmlns:a16="http://schemas.microsoft.com/office/drawing/2014/main" id="{8B394184-6096-44A1-AFAE-69F6B476F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232021" y="4472957"/>
              <a:ext cx="1487553" cy="999831"/>
            </a:xfrm>
            <a:prstGeom prst="rect">
              <a:avLst/>
            </a:prstGeom>
          </p:spPr>
        </p:pic>
        <p:pic>
          <p:nvPicPr>
            <p:cNvPr id="9065" name="图片 9064">
              <a:extLst>
                <a:ext uri="{FF2B5EF4-FFF2-40B4-BE49-F238E27FC236}">
                  <a16:creationId xmlns:a16="http://schemas.microsoft.com/office/drawing/2014/main" id="{157F5CC3-935F-47B5-AF0E-C5EC62D3C8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74131" y="5280374"/>
              <a:ext cx="1487553" cy="999831"/>
            </a:xfrm>
            <a:prstGeom prst="rect">
              <a:avLst/>
            </a:prstGeom>
          </p:spPr>
        </p:pic>
        <p:pic>
          <p:nvPicPr>
            <p:cNvPr id="9066" name="图片 9065">
              <a:extLst>
                <a:ext uri="{FF2B5EF4-FFF2-40B4-BE49-F238E27FC236}">
                  <a16:creationId xmlns:a16="http://schemas.microsoft.com/office/drawing/2014/main" id="{DA2465FA-2256-4B29-A3F0-BE597DECAD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664876">
              <a:off x="2776547" y="183214"/>
              <a:ext cx="1487553" cy="999831"/>
            </a:xfrm>
            <a:prstGeom prst="rect">
              <a:avLst/>
            </a:prstGeom>
          </p:spPr>
        </p:pic>
        <p:pic>
          <p:nvPicPr>
            <p:cNvPr id="9067" name="图片 9066">
              <a:extLst>
                <a:ext uri="{FF2B5EF4-FFF2-40B4-BE49-F238E27FC236}">
                  <a16:creationId xmlns:a16="http://schemas.microsoft.com/office/drawing/2014/main" id="{B3C4509E-E35C-486A-92F7-105F303876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758303">
              <a:off x="10455665" y="183582"/>
              <a:ext cx="1487553" cy="999831"/>
            </a:xfrm>
            <a:prstGeom prst="rect">
              <a:avLst/>
            </a:prstGeom>
          </p:spPr>
        </p:pic>
        <p:pic>
          <p:nvPicPr>
            <p:cNvPr id="9068" name="图片 9067">
              <a:extLst>
                <a:ext uri="{FF2B5EF4-FFF2-40B4-BE49-F238E27FC236}">
                  <a16:creationId xmlns:a16="http://schemas.microsoft.com/office/drawing/2014/main" id="{90A75B2C-5E26-43FC-A0D3-064D65F0E0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780074">
              <a:off x="6391307" y="3663893"/>
              <a:ext cx="1487553" cy="999831"/>
            </a:xfrm>
            <a:prstGeom prst="rect">
              <a:avLst/>
            </a:prstGeom>
          </p:spPr>
        </p:pic>
        <p:pic>
          <p:nvPicPr>
            <p:cNvPr id="9069" name="图片 9068">
              <a:extLst>
                <a:ext uri="{FF2B5EF4-FFF2-40B4-BE49-F238E27FC236}">
                  <a16:creationId xmlns:a16="http://schemas.microsoft.com/office/drawing/2014/main" id="{553C96B1-13C7-442A-9EF1-C7A13D034B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563610">
              <a:off x="7223664" y="1355098"/>
              <a:ext cx="1487553" cy="999831"/>
            </a:xfrm>
            <a:prstGeom prst="rect">
              <a:avLst/>
            </a:prstGeom>
          </p:spPr>
        </p:pic>
        <p:pic>
          <p:nvPicPr>
            <p:cNvPr id="9070" name="图片 9069">
              <a:extLst>
                <a:ext uri="{FF2B5EF4-FFF2-40B4-BE49-F238E27FC236}">
                  <a16:creationId xmlns:a16="http://schemas.microsoft.com/office/drawing/2014/main" id="{CD4EFEBB-5905-4C28-85DF-8B2F6AF5CC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563610">
              <a:off x="9733246" y="3556282"/>
              <a:ext cx="1487553" cy="999831"/>
            </a:xfrm>
            <a:prstGeom prst="rect">
              <a:avLst/>
            </a:prstGeom>
          </p:spPr>
        </p:pic>
        <p:pic>
          <p:nvPicPr>
            <p:cNvPr id="9071" name="图片 9070">
              <a:extLst>
                <a:ext uri="{FF2B5EF4-FFF2-40B4-BE49-F238E27FC236}">
                  <a16:creationId xmlns:a16="http://schemas.microsoft.com/office/drawing/2014/main" id="{D466964E-437D-4F3F-9B1A-9C9C843BEE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563610">
              <a:off x="3475146" y="3782177"/>
              <a:ext cx="1487553" cy="999831"/>
            </a:xfrm>
            <a:prstGeom prst="rect">
              <a:avLst/>
            </a:prstGeom>
          </p:spPr>
        </p:pic>
        <p:pic>
          <p:nvPicPr>
            <p:cNvPr id="9073" name="图片 9072">
              <a:extLst>
                <a:ext uri="{FF2B5EF4-FFF2-40B4-BE49-F238E27FC236}">
                  <a16:creationId xmlns:a16="http://schemas.microsoft.com/office/drawing/2014/main" id="{E7A2FD26-5FCB-49C1-91E9-2BD8AF3DB3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4563610">
              <a:off x="1798816" y="5246055"/>
              <a:ext cx="1487553" cy="999831"/>
            </a:xfrm>
            <a:prstGeom prst="rect">
              <a:avLst/>
            </a:prstGeom>
          </p:spPr>
        </p:pic>
      </p:grpSp>
      <p:sp>
        <p:nvSpPr>
          <p:cNvPr id="9078" name="矩形 9077">
            <a:extLst>
              <a:ext uri="{FF2B5EF4-FFF2-40B4-BE49-F238E27FC236}">
                <a16:creationId xmlns:a16="http://schemas.microsoft.com/office/drawing/2014/main" id="{C0A4D043-B33D-4F1D-AAD8-7E96A3C8518F}"/>
              </a:ext>
            </a:extLst>
          </p:cNvPr>
          <p:cNvSpPr/>
          <p:nvPr userDrawn="1"/>
        </p:nvSpPr>
        <p:spPr>
          <a:xfrm>
            <a:off x="-38648" y="4"/>
            <a:ext cx="12192000" cy="685799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079" name="图片 9078">
            <a:extLst>
              <a:ext uri="{FF2B5EF4-FFF2-40B4-BE49-F238E27FC236}">
                <a16:creationId xmlns:a16="http://schemas.microsoft.com/office/drawing/2014/main" id="{52D23576-39D2-400F-BAD5-5DFB663FC0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" y="88462"/>
            <a:ext cx="833215" cy="818217"/>
          </a:xfrm>
          <a:prstGeom prst="rect">
            <a:avLst/>
          </a:prstGeom>
        </p:spPr>
      </p:pic>
      <p:cxnSp>
        <p:nvCxnSpPr>
          <p:cNvPr id="9080" name="直接连接符 9079">
            <a:extLst>
              <a:ext uri="{FF2B5EF4-FFF2-40B4-BE49-F238E27FC236}">
                <a16:creationId xmlns:a16="http://schemas.microsoft.com/office/drawing/2014/main" id="{52B1F58D-69C7-41D2-A325-F4466F74FC00}"/>
              </a:ext>
            </a:extLst>
          </p:cNvPr>
          <p:cNvCxnSpPr>
            <a:cxnSpLocks/>
          </p:cNvCxnSpPr>
          <p:nvPr userDrawn="1"/>
        </p:nvCxnSpPr>
        <p:spPr>
          <a:xfrm>
            <a:off x="942189" y="759914"/>
            <a:ext cx="324465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26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D20221-6AC0-4C43-9314-FEEFD764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5CED85-4AEE-4B9D-85AE-DDE24FA90936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C6C2D7-0CD8-43A0-9A0A-1DC8854F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E59A36-7942-473E-8E85-9953C33F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6F5EF5-887B-4B5F-8638-8D01929BB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735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0C037-43FB-4FE8-AAB4-37B4598DB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E1D826-FEFF-4013-BF4D-0F3B82BA3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0A629B-0FDE-4297-A9DE-49D7F658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5C18B7-F384-4306-9ADA-BFEA90A0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82B2D4-DA1B-42B7-8117-5A851C61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3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7080D-7159-48F7-B7F8-031CB18B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E0AB6-FD2F-417D-86AB-C6B5A029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33E2C-C9F8-468E-92F5-EFA5563687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AFE12-D594-449D-9CCD-F3877614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4ABD3D-CD1A-43ED-8CA4-A947E39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7121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07791-12AE-42B6-8BDB-D3FB5097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63D426-4EE8-4FEF-BD5C-4503D5624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9FCA3F-3BF7-4DB2-BBAC-546B6116EC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33CC4-593A-4646-8F4E-098694EDA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D4A822-8B11-435E-B6F9-17A282E2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636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AB506-969D-4FF2-96D5-25981F36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04A97-ED7A-4C01-800B-1936E14C4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1FDA6-AF3F-460D-B5F1-2BD61A19D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3AFDBA-6664-497C-84B6-A6AED298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FA0974-0A19-4CB9-AE44-CDBCA82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C84B9C-4B5D-4A92-8B8A-98271AA6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61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FA926E2-2FE2-4B2D-9D03-922E6934A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08"/>
            <a:ext cx="12271022" cy="82005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A83B99C-3A6D-4700-AC1A-279E064AF177}"/>
              </a:ext>
            </a:extLst>
          </p:cNvPr>
          <p:cNvSpPr/>
          <p:nvPr userDrawn="1"/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rgbClr val="00843A">
              <a:alpha val="6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7648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8CA94-2EAE-4D51-8BD4-833BE129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30EADE-0B09-4434-BD57-A555E92BD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B118F3-CB40-46B1-9C46-0022B5676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6C608E-31E2-4BB1-A469-362BA400E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088B19-DC41-40F9-BD14-A47DDD375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AF41F0-B853-4363-8453-474781B1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85336F-261D-46B7-AF77-1B54B835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44DA7A-969A-4FD9-A260-38E55DC7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061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EF6D8-B4D0-4EB6-A2B0-FE1E415F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44E0DD-1434-4A94-AB8F-28559B8B5E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709F06-A0AA-4D70-A224-B842FDF1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FBF758-D11B-483A-973F-154D8C5B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9256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E415E2-CCDF-461D-A047-91A59C9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BBE431-3605-4149-BAB9-6DD895485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E7C2F7-CFBD-433C-87F5-4D52E9B1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7598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92EDD-03CA-48BE-81AF-D35DAC2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640DA9-B620-4336-87E9-2122427E8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E330E0-F57C-41D3-8C73-5D52AA8AA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C9BBC5-6810-4B6B-9094-EB0DE289E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BFD987-2DE4-41D2-93EF-67E442C5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91BF7A-E4E3-459D-89B5-82EF231F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787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8632A-CC48-4A02-B783-C2FE1B4B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84C319-BDE5-4D3E-9E76-DDAAEAFD9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138FB1-C024-4C2D-AC3A-474A4D8F3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C0B908-981D-4640-AB20-B0461C37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2584D7-A07B-452D-B323-F411EFE0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34E645-F775-46DD-BF37-DC2398D2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380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0EFB7-2302-499D-BC17-0C7ABD44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37BE53-26FF-4ADD-9B62-892EA56FF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C7C50-EDAB-4D2D-9AA0-8EBB2469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FE1F8-5D74-48D9-9C78-0825EE6A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7FFE4-A735-425E-93CF-10F86EC3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2846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BDCD8C-8DAE-401C-A3C8-383A0CA3D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5EA2D9-47C0-4742-A462-4E1D8D651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69FD8A-A0BA-4A2C-A3CC-D4850631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03427-B3DB-42AD-AC81-C0E13D1BC18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5B2BD6-58FF-4BBA-959C-C191B7BB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E997C-C940-4FA9-B7B3-770ADCE2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27DBC5-8EEF-4B31-A249-1813C6727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6889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天空, 户外, 草, 自然&#10;&#10;描述已自动生成">
            <a:extLst>
              <a:ext uri="{FF2B5EF4-FFF2-40B4-BE49-F238E27FC236}">
                <a16:creationId xmlns:a16="http://schemas.microsoft.com/office/drawing/2014/main" id="{C3BC84FC-9DAC-4BC0-AA80-98957E8E1C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102" y="-1400536"/>
            <a:ext cx="13571317" cy="83858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D05B0E9-8DAF-4015-8076-F0FDC8E43BFE}"/>
              </a:ext>
            </a:extLst>
          </p:cNvPr>
          <p:cNvSpPr/>
          <p:nvPr userDrawn="1"/>
        </p:nvSpPr>
        <p:spPr>
          <a:xfrm>
            <a:off x="1542924" y="1739716"/>
            <a:ext cx="9106151" cy="3378568"/>
          </a:xfrm>
          <a:prstGeom prst="rect">
            <a:avLst/>
          </a:prstGeom>
          <a:noFill/>
          <a:ln w="2159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A25521-F769-414F-951B-922CAFC70F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492" y="-1400536"/>
            <a:ext cx="13550096" cy="838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063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365DB96-3D2C-490D-B482-3821EFFDEB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3" r="30635"/>
          <a:stretch/>
        </p:blipFill>
        <p:spPr>
          <a:xfrm>
            <a:off x="9753602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3A6E36-0EC2-4235-8371-90999464EC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7" r="20776"/>
          <a:stretch>
            <a:fillRect/>
          </a:stretch>
        </p:blipFill>
        <p:spPr>
          <a:xfrm>
            <a:off x="7315201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689BCF-865F-4351-84E2-FE7F45158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t="10644" r="65558" b="5818"/>
          <a:stretch/>
        </p:blipFill>
        <p:spPr>
          <a:xfrm>
            <a:off x="4876802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F6D6DE-FD4E-4A18-83D5-BD446E1AB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6" t="2398" r="46378" b="2398"/>
          <a:stretch/>
        </p:blipFill>
        <p:spPr>
          <a:xfrm>
            <a:off x="2438400" y="0"/>
            <a:ext cx="2438400" cy="6858000"/>
          </a:xfrm>
          <a:custGeom>
            <a:avLst/>
            <a:gdLst>
              <a:gd name="connsiteX0" fmla="*/ 0 w 2438400"/>
              <a:gd name="connsiteY0" fmla="*/ 0 h 6858000"/>
              <a:gd name="connsiteX1" fmla="*/ 2438400 w 2438400"/>
              <a:gd name="connsiteY1" fmla="*/ 0 h 6858000"/>
              <a:gd name="connsiteX2" fmla="*/ 2438400 w 2438400"/>
              <a:gd name="connsiteY2" fmla="*/ 6858000 h 6858000"/>
              <a:gd name="connsiteX3" fmla="*/ 0 w 243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6858000">
                <a:moveTo>
                  <a:pt x="0" y="0"/>
                </a:moveTo>
                <a:lnTo>
                  <a:pt x="2438400" y="0"/>
                </a:lnTo>
                <a:lnTo>
                  <a:pt x="243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4C59B1-C948-4D37-835B-373D8479E62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5" r="50000"/>
          <a:stretch>
            <a:fillRect/>
          </a:stretch>
        </p:blipFill>
        <p:spPr>
          <a:xfrm>
            <a:off x="0" y="0"/>
            <a:ext cx="2438400" cy="6858000"/>
          </a:xfrm>
          <a:custGeom>
            <a:avLst/>
            <a:gdLst>
              <a:gd name="connsiteX0" fmla="*/ 0 w 2438400"/>
              <a:gd name="connsiteY0" fmla="*/ 0 h 6858000"/>
              <a:gd name="connsiteX1" fmla="*/ 2438400 w 2438400"/>
              <a:gd name="connsiteY1" fmla="*/ 0 h 6858000"/>
              <a:gd name="connsiteX2" fmla="*/ 2438400 w 2438400"/>
              <a:gd name="connsiteY2" fmla="*/ 6858000 h 6858000"/>
              <a:gd name="connsiteX3" fmla="*/ 0 w 243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6858000">
                <a:moveTo>
                  <a:pt x="0" y="0"/>
                </a:moveTo>
                <a:lnTo>
                  <a:pt x="2438400" y="0"/>
                </a:lnTo>
                <a:lnTo>
                  <a:pt x="243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812199-7DA8-4436-A1DD-448C861BBC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43A">
              <a:alpha val="6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28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365DB96-3D2C-490D-B482-3821EFFDEB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3" r="30635"/>
          <a:stretch/>
        </p:blipFill>
        <p:spPr>
          <a:xfrm>
            <a:off x="9753602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3A6E36-0EC2-4235-8371-90999464EC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7" r="20776"/>
          <a:stretch>
            <a:fillRect/>
          </a:stretch>
        </p:blipFill>
        <p:spPr>
          <a:xfrm>
            <a:off x="7315201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689BCF-865F-4351-84E2-FE7F45158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t="10644" r="65558" b="5818"/>
          <a:stretch/>
        </p:blipFill>
        <p:spPr>
          <a:xfrm>
            <a:off x="4876802" y="0"/>
            <a:ext cx="2438399" cy="6858000"/>
          </a:xfrm>
          <a:custGeom>
            <a:avLst/>
            <a:gdLst>
              <a:gd name="connsiteX0" fmla="*/ 0 w 2438399"/>
              <a:gd name="connsiteY0" fmla="*/ 0 h 6858000"/>
              <a:gd name="connsiteX1" fmla="*/ 2438399 w 2438399"/>
              <a:gd name="connsiteY1" fmla="*/ 0 h 6858000"/>
              <a:gd name="connsiteX2" fmla="*/ 2438399 w 2438399"/>
              <a:gd name="connsiteY2" fmla="*/ 6858000 h 6858000"/>
              <a:gd name="connsiteX3" fmla="*/ 0 w 2438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" h="6858000">
                <a:moveTo>
                  <a:pt x="0" y="0"/>
                </a:moveTo>
                <a:lnTo>
                  <a:pt x="2438399" y="0"/>
                </a:lnTo>
                <a:lnTo>
                  <a:pt x="2438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F6D6DE-FD4E-4A18-83D5-BD446E1AB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6" t="2398" r="46378" b="2398"/>
          <a:stretch/>
        </p:blipFill>
        <p:spPr>
          <a:xfrm>
            <a:off x="2438400" y="0"/>
            <a:ext cx="2438400" cy="6858000"/>
          </a:xfrm>
          <a:custGeom>
            <a:avLst/>
            <a:gdLst>
              <a:gd name="connsiteX0" fmla="*/ 0 w 2438400"/>
              <a:gd name="connsiteY0" fmla="*/ 0 h 6858000"/>
              <a:gd name="connsiteX1" fmla="*/ 2438400 w 2438400"/>
              <a:gd name="connsiteY1" fmla="*/ 0 h 6858000"/>
              <a:gd name="connsiteX2" fmla="*/ 2438400 w 2438400"/>
              <a:gd name="connsiteY2" fmla="*/ 6858000 h 6858000"/>
              <a:gd name="connsiteX3" fmla="*/ 0 w 243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6858000">
                <a:moveTo>
                  <a:pt x="0" y="0"/>
                </a:moveTo>
                <a:lnTo>
                  <a:pt x="2438400" y="0"/>
                </a:lnTo>
                <a:lnTo>
                  <a:pt x="243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4C59B1-C948-4D37-835B-373D8479E62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5" r="50000"/>
          <a:stretch>
            <a:fillRect/>
          </a:stretch>
        </p:blipFill>
        <p:spPr>
          <a:xfrm>
            <a:off x="0" y="0"/>
            <a:ext cx="2438400" cy="6858000"/>
          </a:xfrm>
          <a:custGeom>
            <a:avLst/>
            <a:gdLst>
              <a:gd name="connsiteX0" fmla="*/ 0 w 2438400"/>
              <a:gd name="connsiteY0" fmla="*/ 0 h 6858000"/>
              <a:gd name="connsiteX1" fmla="*/ 2438400 w 2438400"/>
              <a:gd name="connsiteY1" fmla="*/ 0 h 6858000"/>
              <a:gd name="connsiteX2" fmla="*/ 2438400 w 2438400"/>
              <a:gd name="connsiteY2" fmla="*/ 6858000 h 6858000"/>
              <a:gd name="connsiteX3" fmla="*/ 0 w 243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6858000">
                <a:moveTo>
                  <a:pt x="0" y="0"/>
                </a:moveTo>
                <a:lnTo>
                  <a:pt x="2438400" y="0"/>
                </a:lnTo>
                <a:lnTo>
                  <a:pt x="243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平行四边形 1">
            <a:extLst>
              <a:ext uri="{FF2B5EF4-FFF2-40B4-BE49-F238E27FC236}">
                <a16:creationId xmlns:a16="http://schemas.microsoft.com/office/drawing/2014/main" id="{23284A71-F608-41B8-91FE-2E623AD60E13}"/>
              </a:ext>
            </a:extLst>
          </p:cNvPr>
          <p:cNvSpPr/>
          <p:nvPr userDrawn="1"/>
        </p:nvSpPr>
        <p:spPr>
          <a:xfrm rot="16200000">
            <a:off x="-214312" y="2214562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AD5CF7E0-55E7-4A06-93E5-B0DFCE00E8C1}"/>
              </a:ext>
            </a:extLst>
          </p:cNvPr>
          <p:cNvSpPr/>
          <p:nvPr userDrawn="1"/>
        </p:nvSpPr>
        <p:spPr>
          <a:xfrm rot="16200000">
            <a:off x="2224088" y="2214563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1803930-1538-49D4-BDF6-82B7C4718E59}"/>
              </a:ext>
            </a:extLst>
          </p:cNvPr>
          <p:cNvSpPr/>
          <p:nvPr userDrawn="1"/>
        </p:nvSpPr>
        <p:spPr>
          <a:xfrm rot="16200000">
            <a:off x="4662488" y="2214563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9155FFE-AE13-433C-84F5-CA764D078285}"/>
              </a:ext>
            </a:extLst>
          </p:cNvPr>
          <p:cNvSpPr/>
          <p:nvPr userDrawn="1"/>
        </p:nvSpPr>
        <p:spPr>
          <a:xfrm rot="16200000">
            <a:off x="7100888" y="2214562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D03F6270-DD83-4B53-B5A0-90DDB2A02E07}"/>
              </a:ext>
            </a:extLst>
          </p:cNvPr>
          <p:cNvSpPr/>
          <p:nvPr userDrawn="1"/>
        </p:nvSpPr>
        <p:spPr>
          <a:xfrm rot="16200000">
            <a:off x="9539288" y="2214563"/>
            <a:ext cx="2867024" cy="2438400"/>
          </a:xfrm>
          <a:prstGeom prst="parallelogram">
            <a:avLst>
              <a:gd name="adj" fmla="val 4397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65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9A924B-93CA-476E-B06C-EA1314CE6A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08"/>
            <a:ext cx="12271022" cy="8200538"/>
          </a:xfrm>
          <a:prstGeom prst="rect">
            <a:avLst/>
          </a:prstGeom>
        </p:spPr>
      </p:pic>
      <p:sp>
        <p:nvSpPr>
          <p:cNvPr id="2" name="平行四边形 1">
            <a:extLst>
              <a:ext uri="{FF2B5EF4-FFF2-40B4-BE49-F238E27FC236}">
                <a16:creationId xmlns:a16="http://schemas.microsoft.com/office/drawing/2014/main" id="{4338418F-AF35-4D7F-AFD6-64CC5B59F60D}"/>
              </a:ext>
            </a:extLst>
          </p:cNvPr>
          <p:cNvSpPr/>
          <p:nvPr userDrawn="1"/>
        </p:nvSpPr>
        <p:spPr>
          <a:xfrm>
            <a:off x="124442" y="298225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C72A671-2FBE-44FD-867C-683B9BCCCB9D}"/>
              </a:ext>
            </a:extLst>
          </p:cNvPr>
          <p:cNvSpPr/>
          <p:nvPr userDrawn="1"/>
        </p:nvSpPr>
        <p:spPr>
          <a:xfrm>
            <a:off x="2567911" y="175076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66F916EC-1D38-4AF6-AB9C-9EBF759F966A}"/>
              </a:ext>
            </a:extLst>
          </p:cNvPr>
          <p:cNvSpPr/>
          <p:nvPr userDrawn="1"/>
        </p:nvSpPr>
        <p:spPr>
          <a:xfrm>
            <a:off x="5011380" y="298225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B71DDD78-3A10-4788-BD2A-16B52E790360}"/>
              </a:ext>
            </a:extLst>
          </p:cNvPr>
          <p:cNvSpPr/>
          <p:nvPr userDrawn="1"/>
        </p:nvSpPr>
        <p:spPr>
          <a:xfrm>
            <a:off x="7454848" y="175076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FBC3F86-00D3-4F22-824D-2645F15E4BF5}"/>
              </a:ext>
            </a:extLst>
          </p:cNvPr>
          <p:cNvSpPr/>
          <p:nvPr userDrawn="1"/>
        </p:nvSpPr>
        <p:spPr>
          <a:xfrm>
            <a:off x="9898316" y="298225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A74159-1AAB-4B99-8792-896128A4A7B5}"/>
              </a:ext>
            </a:extLst>
          </p:cNvPr>
          <p:cNvSpPr txBox="1"/>
          <p:nvPr userDrawn="1"/>
        </p:nvSpPr>
        <p:spPr>
          <a:xfrm>
            <a:off x="124442" y="160746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980C21-1077-4525-BB24-45A60963C356}"/>
              </a:ext>
            </a:extLst>
          </p:cNvPr>
          <p:cNvSpPr txBox="1"/>
          <p:nvPr userDrawn="1"/>
        </p:nvSpPr>
        <p:spPr>
          <a:xfrm>
            <a:off x="195562" y="1078868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600" spc="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Contents</a:t>
            </a:r>
            <a:endParaRPr lang="zh-CN" altLang="en-US" sz="1600" spc="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70133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FA926E2-2FE2-4B2D-9D03-922E6934A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08"/>
            <a:ext cx="12271022" cy="82005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A83B99C-3A6D-4700-AC1A-279E064AF177}"/>
              </a:ext>
            </a:extLst>
          </p:cNvPr>
          <p:cNvSpPr/>
          <p:nvPr userDrawn="1"/>
        </p:nvSpPr>
        <p:spPr>
          <a:xfrm>
            <a:off x="0" y="0"/>
            <a:ext cx="4079875" cy="6858000"/>
          </a:xfrm>
          <a:prstGeom prst="rect">
            <a:avLst/>
          </a:prstGeom>
          <a:solidFill>
            <a:srgbClr val="00843A">
              <a:alpha val="60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9171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9A924B-93CA-476E-B06C-EA1314CE6A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08"/>
            <a:ext cx="12271022" cy="8200538"/>
          </a:xfrm>
          <a:prstGeom prst="rect">
            <a:avLst/>
          </a:prstGeom>
        </p:spPr>
      </p:pic>
      <p:sp>
        <p:nvSpPr>
          <p:cNvPr id="2" name="平行四边形 1">
            <a:extLst>
              <a:ext uri="{FF2B5EF4-FFF2-40B4-BE49-F238E27FC236}">
                <a16:creationId xmlns:a16="http://schemas.microsoft.com/office/drawing/2014/main" id="{4338418F-AF35-4D7F-AFD6-64CC5B59F60D}"/>
              </a:ext>
            </a:extLst>
          </p:cNvPr>
          <p:cNvSpPr/>
          <p:nvPr userDrawn="1"/>
        </p:nvSpPr>
        <p:spPr>
          <a:xfrm>
            <a:off x="124442" y="298225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C72A671-2FBE-44FD-867C-683B9BCCCB9D}"/>
              </a:ext>
            </a:extLst>
          </p:cNvPr>
          <p:cNvSpPr/>
          <p:nvPr userDrawn="1"/>
        </p:nvSpPr>
        <p:spPr>
          <a:xfrm>
            <a:off x="2567911" y="175076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66F916EC-1D38-4AF6-AB9C-9EBF759F966A}"/>
              </a:ext>
            </a:extLst>
          </p:cNvPr>
          <p:cNvSpPr/>
          <p:nvPr userDrawn="1"/>
        </p:nvSpPr>
        <p:spPr>
          <a:xfrm>
            <a:off x="5011380" y="298225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B71DDD78-3A10-4788-BD2A-16B52E790360}"/>
              </a:ext>
            </a:extLst>
          </p:cNvPr>
          <p:cNvSpPr/>
          <p:nvPr userDrawn="1"/>
        </p:nvSpPr>
        <p:spPr>
          <a:xfrm>
            <a:off x="7454848" y="175076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FBC3F86-00D3-4F22-824D-2645F15E4BF5}"/>
              </a:ext>
            </a:extLst>
          </p:cNvPr>
          <p:cNvSpPr/>
          <p:nvPr userDrawn="1"/>
        </p:nvSpPr>
        <p:spPr>
          <a:xfrm>
            <a:off x="9898316" y="2982250"/>
            <a:ext cx="2169240" cy="3295649"/>
          </a:xfrm>
          <a:prstGeom prst="parallelogram">
            <a:avLst/>
          </a:prstGeom>
          <a:gradFill flip="none" rotWithShape="1">
            <a:gsLst>
              <a:gs pos="26000">
                <a:srgbClr val="47A671">
                  <a:alpha val="70000"/>
                </a:srgbClr>
              </a:gs>
              <a:gs pos="0">
                <a:srgbClr val="00843A">
                  <a:alpha val="9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A74159-1AAB-4B99-8792-896128A4A7B5}"/>
              </a:ext>
            </a:extLst>
          </p:cNvPr>
          <p:cNvSpPr txBox="1"/>
          <p:nvPr userDrawn="1"/>
        </p:nvSpPr>
        <p:spPr>
          <a:xfrm>
            <a:off x="124442" y="160746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980C21-1077-4525-BB24-45A60963C356}"/>
              </a:ext>
            </a:extLst>
          </p:cNvPr>
          <p:cNvSpPr txBox="1"/>
          <p:nvPr userDrawn="1"/>
        </p:nvSpPr>
        <p:spPr>
          <a:xfrm>
            <a:off x="195562" y="1078868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600" spc="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Contents</a:t>
            </a:r>
            <a:endParaRPr lang="zh-CN" altLang="en-US" sz="1600" spc="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147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9A924B-93CA-476E-B06C-EA1314CE6A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08"/>
            <a:ext cx="12271022" cy="8200538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CD3CA92B-E2B5-41DB-9FE5-FECC3A87D839}"/>
              </a:ext>
            </a:extLst>
          </p:cNvPr>
          <p:cNvSpPr/>
          <p:nvPr userDrawn="1"/>
        </p:nvSpPr>
        <p:spPr>
          <a:xfrm>
            <a:off x="1602658" y="-419479"/>
            <a:ext cx="8986685" cy="8986685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0C811C-640C-49CF-938A-E0E846EF1BC5}"/>
              </a:ext>
            </a:extLst>
          </p:cNvPr>
          <p:cNvSpPr txBox="1"/>
          <p:nvPr userDrawn="1"/>
        </p:nvSpPr>
        <p:spPr>
          <a:xfrm>
            <a:off x="5234226" y="209950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89F77A7-A729-4E1D-B739-231519D23075}"/>
              </a:ext>
            </a:extLst>
          </p:cNvPr>
          <p:cNvCxnSpPr>
            <a:cxnSpLocks/>
          </p:cNvCxnSpPr>
          <p:nvPr userDrawn="1"/>
        </p:nvCxnSpPr>
        <p:spPr>
          <a:xfrm>
            <a:off x="2826371" y="5619594"/>
            <a:ext cx="65392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6E83B2E-D3FB-4E82-831F-5230C8AF4DB4}"/>
              </a:ext>
            </a:extLst>
          </p:cNvPr>
          <p:cNvCxnSpPr>
            <a:cxnSpLocks/>
          </p:cNvCxnSpPr>
          <p:nvPr userDrawn="1"/>
        </p:nvCxnSpPr>
        <p:spPr>
          <a:xfrm>
            <a:off x="2826371" y="1640546"/>
            <a:ext cx="65392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1ECD3B4-6F9E-466D-B298-42F415851D2E}"/>
              </a:ext>
            </a:extLst>
          </p:cNvPr>
          <p:cNvSpPr txBox="1"/>
          <p:nvPr userDrawn="1"/>
        </p:nvSpPr>
        <p:spPr>
          <a:xfrm>
            <a:off x="2073584" y="1829577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72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5387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4A525F7-BEF0-4B17-8FCD-0969017BF04F}"/>
              </a:ext>
            </a:extLst>
          </p:cNvPr>
          <p:cNvSpPr/>
          <p:nvPr userDrawn="1"/>
        </p:nvSpPr>
        <p:spPr>
          <a:xfrm>
            <a:off x="0" y="-4079"/>
            <a:ext cx="6096000" cy="685800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A4B287-B132-4E97-802D-246BA50837AF}"/>
              </a:ext>
            </a:extLst>
          </p:cNvPr>
          <p:cNvCxnSpPr/>
          <p:nvPr userDrawn="1"/>
        </p:nvCxnSpPr>
        <p:spPr>
          <a:xfrm>
            <a:off x="1909864" y="2862242"/>
            <a:ext cx="22762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6F235DF-DC91-4316-ABCB-40735078F043}"/>
              </a:ext>
            </a:extLst>
          </p:cNvPr>
          <p:cNvSpPr txBox="1"/>
          <p:nvPr userDrawn="1"/>
        </p:nvSpPr>
        <p:spPr>
          <a:xfrm>
            <a:off x="2109282" y="287092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0DC1CA-4A66-4991-B022-2C4535E07556}"/>
              </a:ext>
            </a:extLst>
          </p:cNvPr>
          <p:cNvCxnSpPr/>
          <p:nvPr userDrawn="1"/>
        </p:nvCxnSpPr>
        <p:spPr>
          <a:xfrm>
            <a:off x="1909864" y="4219153"/>
            <a:ext cx="22762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C92BFEA-E996-41FC-A511-D14FE4584654}"/>
              </a:ext>
            </a:extLst>
          </p:cNvPr>
          <p:cNvSpPr txBox="1"/>
          <p:nvPr userDrawn="1"/>
        </p:nvSpPr>
        <p:spPr>
          <a:xfrm>
            <a:off x="2176936" y="3822597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Contents</a:t>
            </a:r>
            <a:endParaRPr lang="zh-CN" altLang="en-US" sz="1600" spc="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39992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200029-052E-4EC6-B837-84863C2FF46E}"/>
              </a:ext>
            </a:extLst>
          </p:cNvPr>
          <p:cNvGrpSpPr/>
          <p:nvPr userDrawn="1"/>
        </p:nvGrpSpPr>
        <p:grpSpPr>
          <a:xfrm>
            <a:off x="-835743" y="1"/>
            <a:ext cx="6096000" cy="6858000"/>
            <a:chOff x="-835743" y="1"/>
            <a:chExt cx="6096000" cy="6858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017440B-62B9-4D79-93EF-0710655A3910}"/>
                </a:ext>
              </a:extLst>
            </p:cNvPr>
            <p:cNvSpPr/>
            <p:nvPr userDrawn="1"/>
          </p:nvSpPr>
          <p:spPr>
            <a:xfrm>
              <a:off x="-835743" y="494071"/>
              <a:ext cx="6096000" cy="6096000"/>
            </a:xfrm>
            <a:prstGeom prst="ellipse">
              <a:avLst/>
            </a:prstGeom>
            <a:noFill/>
            <a:ln w="15875">
              <a:solidFill>
                <a:srgbClr val="0084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EDECE81-0855-4133-9A41-3F8248AAA9B7}"/>
                </a:ext>
              </a:extLst>
            </p:cNvPr>
            <p:cNvSpPr/>
            <p:nvPr userDrawn="1"/>
          </p:nvSpPr>
          <p:spPr>
            <a:xfrm>
              <a:off x="-835743" y="1"/>
              <a:ext cx="4913896" cy="685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8CD55F76-8D98-49C3-BD2E-9A7EEBA105A8}"/>
              </a:ext>
            </a:extLst>
          </p:cNvPr>
          <p:cNvSpPr/>
          <p:nvPr userDrawn="1"/>
        </p:nvSpPr>
        <p:spPr>
          <a:xfrm>
            <a:off x="-1769806" y="381000"/>
            <a:ext cx="6096000" cy="6096000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6F86B5E-F8E0-494E-BAC2-64385D3AD44D}"/>
              </a:ext>
            </a:extLst>
          </p:cNvPr>
          <p:cNvSpPr/>
          <p:nvPr userDrawn="1"/>
        </p:nvSpPr>
        <p:spPr>
          <a:xfrm>
            <a:off x="4221392" y="1263335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E6CE32B-C3E0-49B3-95D3-73D83A8D772E}"/>
              </a:ext>
            </a:extLst>
          </p:cNvPr>
          <p:cNvSpPr/>
          <p:nvPr userDrawn="1"/>
        </p:nvSpPr>
        <p:spPr>
          <a:xfrm>
            <a:off x="4788361" y="2212176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915390F-5523-46AF-BF0C-3778B9F78AC3}"/>
              </a:ext>
            </a:extLst>
          </p:cNvPr>
          <p:cNvSpPr/>
          <p:nvPr userDrawn="1"/>
        </p:nvSpPr>
        <p:spPr>
          <a:xfrm>
            <a:off x="4972888" y="3170849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25B34B7-604C-4ECA-B316-28F7A4DB51B6}"/>
              </a:ext>
            </a:extLst>
          </p:cNvPr>
          <p:cNvSpPr/>
          <p:nvPr userDrawn="1"/>
        </p:nvSpPr>
        <p:spPr>
          <a:xfrm>
            <a:off x="4822888" y="4257285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460AF18-33A7-4694-AC57-C4291E73E448}"/>
              </a:ext>
            </a:extLst>
          </p:cNvPr>
          <p:cNvSpPr/>
          <p:nvPr userDrawn="1"/>
        </p:nvSpPr>
        <p:spPr>
          <a:xfrm>
            <a:off x="4195638" y="5314226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5B0C0E-4CF8-4021-BA81-D1C8B926E290}"/>
              </a:ext>
            </a:extLst>
          </p:cNvPr>
          <p:cNvSpPr txBox="1"/>
          <p:nvPr userDrawn="1"/>
        </p:nvSpPr>
        <p:spPr>
          <a:xfrm>
            <a:off x="4289222" y="1336820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1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357BC88-DC12-4FC8-900F-9FB7E9D29A37}"/>
              </a:ext>
            </a:extLst>
          </p:cNvPr>
          <p:cNvSpPr txBox="1"/>
          <p:nvPr userDrawn="1"/>
        </p:nvSpPr>
        <p:spPr>
          <a:xfrm>
            <a:off x="4856191" y="2285661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6D8EA12-A054-43D1-88B3-246FE584F27E}"/>
              </a:ext>
            </a:extLst>
          </p:cNvPr>
          <p:cNvSpPr txBox="1"/>
          <p:nvPr userDrawn="1"/>
        </p:nvSpPr>
        <p:spPr>
          <a:xfrm>
            <a:off x="5040718" y="3244334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3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8BDBD95-195C-4CB2-A63F-D9148CEA37FB}"/>
              </a:ext>
            </a:extLst>
          </p:cNvPr>
          <p:cNvSpPr txBox="1"/>
          <p:nvPr userDrawn="1"/>
        </p:nvSpPr>
        <p:spPr>
          <a:xfrm>
            <a:off x="4890718" y="4330770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4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12D6281-9C2B-4DB1-8DF0-CF439F340902}"/>
              </a:ext>
            </a:extLst>
          </p:cNvPr>
          <p:cNvSpPr txBox="1"/>
          <p:nvPr userDrawn="1"/>
        </p:nvSpPr>
        <p:spPr>
          <a:xfrm>
            <a:off x="4263468" y="5387711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5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543C10C-6C9F-4A1B-8B79-68161A5938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9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08" y="117448"/>
            <a:ext cx="6744505" cy="6623104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A4E7C43-CEAC-4381-9265-9DFEBF53FABD}"/>
              </a:ext>
            </a:extLst>
          </p:cNvPr>
          <p:cNvCxnSpPr/>
          <p:nvPr userDrawn="1"/>
        </p:nvCxnSpPr>
        <p:spPr>
          <a:xfrm>
            <a:off x="789383" y="2866321"/>
            <a:ext cx="22762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3D79594-FFE1-495F-97E3-F6928B742423}"/>
              </a:ext>
            </a:extLst>
          </p:cNvPr>
          <p:cNvSpPr txBox="1"/>
          <p:nvPr userDrawn="1"/>
        </p:nvSpPr>
        <p:spPr>
          <a:xfrm>
            <a:off x="988801" y="2875002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13B150C-7ABD-43CA-8C6E-45ADBD774197}"/>
              </a:ext>
            </a:extLst>
          </p:cNvPr>
          <p:cNvCxnSpPr/>
          <p:nvPr userDrawn="1"/>
        </p:nvCxnSpPr>
        <p:spPr>
          <a:xfrm>
            <a:off x="789383" y="4223232"/>
            <a:ext cx="22762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DB5B1B3-38EA-4150-8E2A-69FA7001E845}"/>
              </a:ext>
            </a:extLst>
          </p:cNvPr>
          <p:cNvSpPr txBox="1"/>
          <p:nvPr userDrawn="1"/>
        </p:nvSpPr>
        <p:spPr>
          <a:xfrm>
            <a:off x="1056455" y="3826676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Contents</a:t>
            </a:r>
            <a:endParaRPr lang="zh-CN" altLang="en-US" sz="1600" spc="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730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91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目录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>
            <a:extLst>
              <a:ext uri="{FF2B5EF4-FFF2-40B4-BE49-F238E27FC236}">
                <a16:creationId xmlns:a16="http://schemas.microsoft.com/office/drawing/2014/main" id="{61D234AA-017E-4CFE-943D-BF1AEB6B5D91}"/>
              </a:ext>
            </a:extLst>
          </p:cNvPr>
          <p:cNvSpPr/>
          <p:nvPr userDrawn="1"/>
        </p:nvSpPr>
        <p:spPr>
          <a:xfrm>
            <a:off x="0" y="0"/>
            <a:ext cx="12192000" cy="312928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B1965E3-EC9D-4A65-B9AD-75EC47512A80}"/>
              </a:ext>
            </a:extLst>
          </p:cNvPr>
          <p:cNvSpPr/>
          <p:nvPr userDrawn="1"/>
        </p:nvSpPr>
        <p:spPr>
          <a:xfrm>
            <a:off x="0" y="3728721"/>
            <a:ext cx="12192000" cy="312928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83D1997-5E15-420B-A7E4-0C1384EACF7D}"/>
              </a:ext>
            </a:extLst>
          </p:cNvPr>
          <p:cNvSpPr txBox="1"/>
          <p:nvPr userDrawn="1"/>
        </p:nvSpPr>
        <p:spPr>
          <a:xfrm>
            <a:off x="477422" y="310168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C64FA85-66EC-48A2-AB43-0FD0CF30F028}"/>
              </a:ext>
            </a:extLst>
          </p:cNvPr>
          <p:cNvSpPr txBox="1"/>
          <p:nvPr userDrawn="1"/>
        </p:nvSpPr>
        <p:spPr>
          <a:xfrm>
            <a:off x="1766213" y="3347906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0" baseline="0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Contents</a:t>
            </a:r>
            <a:endParaRPr lang="zh-CN" altLang="en-US" sz="2400" spc="0" baseline="0" dirty="0">
              <a:solidFill>
                <a:srgbClr val="00843A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FA3DED67-09B9-49B8-879C-DFD6AD0A231C}"/>
              </a:ext>
            </a:extLst>
          </p:cNvPr>
          <p:cNvCxnSpPr/>
          <p:nvPr userDrawn="1"/>
        </p:nvCxnSpPr>
        <p:spPr>
          <a:xfrm flipH="1">
            <a:off x="311855" y="3242211"/>
            <a:ext cx="182880" cy="40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434BDF3A-0958-4A3C-ACB2-B5D2484D5C76}"/>
              </a:ext>
            </a:extLst>
          </p:cNvPr>
          <p:cNvCxnSpPr/>
          <p:nvPr userDrawn="1"/>
        </p:nvCxnSpPr>
        <p:spPr>
          <a:xfrm flipH="1">
            <a:off x="1670696" y="3255324"/>
            <a:ext cx="182880" cy="40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E91CF43-DFA4-40EB-800D-BBF4DF16CAE3}"/>
              </a:ext>
            </a:extLst>
          </p:cNvPr>
          <p:cNvCxnSpPr/>
          <p:nvPr userDrawn="1"/>
        </p:nvCxnSpPr>
        <p:spPr>
          <a:xfrm>
            <a:off x="1452880" y="3728721"/>
            <a:ext cx="0" cy="18292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3352B3E8-CB90-4294-8BB5-8A43312C1470}"/>
              </a:ext>
            </a:extLst>
          </p:cNvPr>
          <p:cNvCxnSpPr>
            <a:cxnSpLocks/>
          </p:cNvCxnSpPr>
          <p:nvPr userDrawn="1"/>
        </p:nvCxnSpPr>
        <p:spPr>
          <a:xfrm>
            <a:off x="3525520" y="995680"/>
            <a:ext cx="0" cy="21336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EFB3F407-B335-436E-BABF-8DE0DE75D8AB}"/>
              </a:ext>
            </a:extLst>
          </p:cNvPr>
          <p:cNvCxnSpPr>
            <a:cxnSpLocks/>
          </p:cNvCxnSpPr>
          <p:nvPr userDrawn="1"/>
        </p:nvCxnSpPr>
        <p:spPr>
          <a:xfrm>
            <a:off x="5709920" y="3642819"/>
            <a:ext cx="0" cy="242823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5B20D5A-90D8-47E2-A45D-2D2079F57998}"/>
              </a:ext>
            </a:extLst>
          </p:cNvPr>
          <p:cNvCxnSpPr>
            <a:cxnSpLocks/>
          </p:cNvCxnSpPr>
          <p:nvPr userDrawn="1"/>
        </p:nvCxnSpPr>
        <p:spPr>
          <a:xfrm>
            <a:off x="7884160" y="1899920"/>
            <a:ext cx="0" cy="12017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8D59B672-3A40-402F-BAED-A4BF9D2339B0}"/>
              </a:ext>
            </a:extLst>
          </p:cNvPr>
          <p:cNvCxnSpPr>
            <a:cxnSpLocks/>
          </p:cNvCxnSpPr>
          <p:nvPr userDrawn="1"/>
        </p:nvCxnSpPr>
        <p:spPr>
          <a:xfrm>
            <a:off x="9733280" y="3728721"/>
            <a:ext cx="0" cy="13512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891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91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F0D63A5-7948-4800-B710-4CDF78FEC0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6844" y="0"/>
            <a:ext cx="10282844" cy="6858000"/>
          </a:xfrm>
          <a:prstGeom prst="trapezoid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42460D-1FF5-4F86-B9AF-B7A31778C742}"/>
              </a:ext>
            </a:extLst>
          </p:cNvPr>
          <p:cNvCxnSpPr>
            <a:cxnSpLocks/>
          </p:cNvCxnSpPr>
          <p:nvPr userDrawn="1"/>
        </p:nvCxnSpPr>
        <p:spPr>
          <a:xfrm>
            <a:off x="5130478" y="1504708"/>
            <a:ext cx="821803" cy="3264061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FCFAD26-F752-41E3-B2F2-BF1CD6C6257F}"/>
              </a:ext>
            </a:extLst>
          </p:cNvPr>
          <p:cNvCxnSpPr>
            <a:cxnSpLocks/>
          </p:cNvCxnSpPr>
          <p:nvPr userDrawn="1"/>
        </p:nvCxnSpPr>
        <p:spPr>
          <a:xfrm>
            <a:off x="5274197" y="812156"/>
            <a:ext cx="267183" cy="1061205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6975AE6-294D-48BD-A8A4-DF6C3713637F}"/>
              </a:ext>
            </a:extLst>
          </p:cNvPr>
          <p:cNvSpPr txBox="1"/>
          <p:nvPr userDrawn="1"/>
        </p:nvSpPr>
        <p:spPr>
          <a:xfrm>
            <a:off x="9168035" y="193469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</a:t>
            </a:r>
            <a:endParaRPr lang="zh-CN" altLang="en-US" sz="8000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A6A6AC-8B07-4F69-B944-FA1B6A9FC634}"/>
              </a:ext>
            </a:extLst>
          </p:cNvPr>
          <p:cNvSpPr txBox="1"/>
          <p:nvPr userDrawn="1"/>
        </p:nvSpPr>
        <p:spPr>
          <a:xfrm>
            <a:off x="9979821" y="278108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F0C3DE-1E1B-44A2-8C28-25D0B13F80FC}"/>
              </a:ext>
            </a:extLst>
          </p:cNvPr>
          <p:cNvSpPr/>
          <p:nvPr userDrawn="1"/>
        </p:nvSpPr>
        <p:spPr>
          <a:xfrm>
            <a:off x="9168035" y="1504708"/>
            <a:ext cx="2022374" cy="3009417"/>
          </a:xfrm>
          <a:prstGeom prst="rect">
            <a:avLst/>
          </a:prstGeom>
          <a:noFill/>
          <a:ln w="19050"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E73A81D-B24F-4F94-8A85-C4F2CF191141}"/>
              </a:ext>
            </a:extLst>
          </p:cNvPr>
          <p:cNvCxnSpPr>
            <a:cxnSpLocks/>
          </p:cNvCxnSpPr>
          <p:nvPr userDrawn="1"/>
        </p:nvCxnSpPr>
        <p:spPr>
          <a:xfrm>
            <a:off x="10857053" y="1006207"/>
            <a:ext cx="478522" cy="99700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8F41018-A910-4EA8-9BEA-483AEE8DA35D}"/>
              </a:ext>
            </a:extLst>
          </p:cNvPr>
          <p:cNvCxnSpPr>
            <a:cxnSpLocks/>
          </p:cNvCxnSpPr>
          <p:nvPr userDrawn="1"/>
        </p:nvCxnSpPr>
        <p:spPr>
          <a:xfrm>
            <a:off x="10945542" y="1493465"/>
            <a:ext cx="478522" cy="99700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3AC5993-E194-4554-84CB-E358DEA91DE8}"/>
              </a:ext>
            </a:extLst>
          </p:cNvPr>
          <p:cNvCxnSpPr>
            <a:cxnSpLocks/>
          </p:cNvCxnSpPr>
          <p:nvPr userDrawn="1"/>
        </p:nvCxnSpPr>
        <p:spPr>
          <a:xfrm>
            <a:off x="8934380" y="3528366"/>
            <a:ext cx="478522" cy="99700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5C63EE6-21EA-41CE-A135-8460E6F60775}"/>
              </a:ext>
            </a:extLst>
          </p:cNvPr>
          <p:cNvCxnSpPr>
            <a:cxnSpLocks/>
          </p:cNvCxnSpPr>
          <p:nvPr userDrawn="1"/>
        </p:nvCxnSpPr>
        <p:spPr>
          <a:xfrm>
            <a:off x="8992105" y="4077067"/>
            <a:ext cx="478522" cy="99700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374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973DC1-60E1-4EE8-98D8-0C0D6A63375B}"/>
              </a:ext>
            </a:extLst>
          </p:cNvPr>
          <p:cNvSpPr/>
          <p:nvPr userDrawn="1"/>
        </p:nvSpPr>
        <p:spPr>
          <a:xfrm>
            <a:off x="-1034473" y="221673"/>
            <a:ext cx="1034473" cy="397164"/>
          </a:xfrm>
          <a:prstGeom prst="roundRect">
            <a:avLst/>
          </a:prstGeom>
          <a:solidFill>
            <a:srgbClr val="00843A"/>
          </a:solidFill>
          <a:ln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C47BAD7-D358-49EC-8C39-F45A6461B277}"/>
              </a:ext>
            </a:extLst>
          </p:cNvPr>
          <p:cNvSpPr/>
          <p:nvPr userDrawn="1"/>
        </p:nvSpPr>
        <p:spPr>
          <a:xfrm>
            <a:off x="-1034473" y="725055"/>
            <a:ext cx="1034473" cy="397164"/>
          </a:xfrm>
          <a:prstGeom prst="roundRect">
            <a:avLst/>
          </a:prstGeom>
          <a:solidFill>
            <a:srgbClr val="E67815"/>
          </a:solidFill>
          <a:ln>
            <a:solidFill>
              <a:srgbClr val="E67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DB16E8-81E5-4CC7-BA5F-1EE5CDAF3472}"/>
              </a:ext>
            </a:extLst>
          </p:cNvPr>
          <p:cNvSpPr/>
          <p:nvPr userDrawn="1"/>
        </p:nvSpPr>
        <p:spPr>
          <a:xfrm>
            <a:off x="-1356360" y="-225552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C5FE7C-D071-40DD-B598-2E17D81447F1}"/>
              </a:ext>
            </a:extLst>
          </p:cNvPr>
          <p:cNvSpPr/>
          <p:nvPr userDrawn="1"/>
        </p:nvSpPr>
        <p:spPr>
          <a:xfrm>
            <a:off x="12466320" y="-225552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853CA9-528B-4038-93A3-88A1913E85AF}"/>
              </a:ext>
            </a:extLst>
          </p:cNvPr>
          <p:cNvSpPr/>
          <p:nvPr userDrawn="1"/>
        </p:nvSpPr>
        <p:spPr>
          <a:xfrm>
            <a:off x="-1356360" y="780288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735871-1059-4C2B-A9DB-7E7A0FCFC254}"/>
              </a:ext>
            </a:extLst>
          </p:cNvPr>
          <p:cNvSpPr/>
          <p:nvPr userDrawn="1"/>
        </p:nvSpPr>
        <p:spPr>
          <a:xfrm>
            <a:off x="12466320" y="7802880"/>
            <a:ext cx="1034473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2A5126-9869-4ECC-BEA2-219F1525C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" y="88462"/>
            <a:ext cx="833215" cy="818217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0E6AFC5-A054-44AB-A638-2858CFBF71BE}"/>
              </a:ext>
            </a:extLst>
          </p:cNvPr>
          <p:cNvCxnSpPr>
            <a:cxnSpLocks/>
          </p:cNvCxnSpPr>
          <p:nvPr userDrawn="1"/>
        </p:nvCxnSpPr>
        <p:spPr>
          <a:xfrm>
            <a:off x="942189" y="759914"/>
            <a:ext cx="324465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6FE33C-4D47-43FC-963A-74AE6F6A88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004" y="1122219"/>
            <a:ext cx="2516188" cy="24701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>
            <a:extLst>
              <a:ext uri="{FF2B5EF4-FFF2-40B4-BE49-F238E27FC236}">
                <a16:creationId xmlns:a16="http://schemas.microsoft.com/office/drawing/2014/main" id="{DDB2E22D-2A2A-4264-B493-C0C9BF36CE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37906" y="3901517"/>
            <a:ext cx="2516188" cy="24701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B23B7479-C0F5-428C-B613-C3E1AB5AA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11809" y="1122219"/>
            <a:ext cx="2516188" cy="24701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5930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39CA2-F637-4746-9C25-C9CAC708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EDFD79-E9EA-40C3-8099-4ADC04C15E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E65C18-958B-4E8B-BDA2-A5C6E649D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9F3112-11E8-4766-B090-35A59391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89F5A4-588D-4516-957F-76E93539A441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C37B23-D19A-46B3-AFA2-13C66800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924A3A-A20C-4FA2-AF5E-68BD4D50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E450C-8679-4EFC-AA38-476F9872F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104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05673-7E73-41EB-96AD-9C35D187B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F86CA9-3553-456B-937E-F4A8CED79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BB4DD6-F737-45F0-B113-B99AC78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89F5A4-588D-4516-957F-76E93539A441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D5624-07CD-4A12-A59D-AD515FD4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F3110-0325-45CC-99AA-19864FF7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E450C-8679-4EFC-AA38-476F9872F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52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9A924B-93CA-476E-B06C-EA1314CE6A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08"/>
            <a:ext cx="12271022" cy="8200538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CD3CA92B-E2B5-41DB-9FE5-FECC3A87D839}"/>
              </a:ext>
            </a:extLst>
          </p:cNvPr>
          <p:cNvSpPr/>
          <p:nvPr userDrawn="1"/>
        </p:nvSpPr>
        <p:spPr>
          <a:xfrm>
            <a:off x="1602658" y="-419479"/>
            <a:ext cx="8986685" cy="8986685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0C811C-640C-49CF-938A-E0E846EF1BC5}"/>
              </a:ext>
            </a:extLst>
          </p:cNvPr>
          <p:cNvSpPr txBox="1"/>
          <p:nvPr userDrawn="1"/>
        </p:nvSpPr>
        <p:spPr>
          <a:xfrm>
            <a:off x="5234226" y="209950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89F77A7-A729-4E1D-B739-231519D23075}"/>
              </a:ext>
            </a:extLst>
          </p:cNvPr>
          <p:cNvCxnSpPr>
            <a:cxnSpLocks/>
          </p:cNvCxnSpPr>
          <p:nvPr userDrawn="1"/>
        </p:nvCxnSpPr>
        <p:spPr>
          <a:xfrm>
            <a:off x="2826371" y="5619594"/>
            <a:ext cx="65392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6E83B2E-D3FB-4E82-831F-5230C8AF4DB4}"/>
              </a:ext>
            </a:extLst>
          </p:cNvPr>
          <p:cNvCxnSpPr>
            <a:cxnSpLocks/>
          </p:cNvCxnSpPr>
          <p:nvPr userDrawn="1"/>
        </p:nvCxnSpPr>
        <p:spPr>
          <a:xfrm>
            <a:off x="2826371" y="1640546"/>
            <a:ext cx="65392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1ECD3B4-6F9E-466D-B298-42F415851D2E}"/>
              </a:ext>
            </a:extLst>
          </p:cNvPr>
          <p:cNvSpPr txBox="1"/>
          <p:nvPr userDrawn="1"/>
        </p:nvSpPr>
        <p:spPr>
          <a:xfrm>
            <a:off x="2073584" y="1829577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72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93301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BBBF2C-87A6-46CC-8113-2D7DE0034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DA177D-DCDF-40A9-B134-1A2D0B0EE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376B25-90BC-4332-A3BA-43B53717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89F5A4-588D-4516-957F-76E93539A441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7CFEA9-A6E6-4DDC-91A6-89E74919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9229F1-E044-4729-9781-92F01CB0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E450C-8679-4EFC-AA38-476F9872F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3387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1341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675950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6438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540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4A525F7-BEF0-4B17-8FCD-0969017BF04F}"/>
              </a:ext>
            </a:extLst>
          </p:cNvPr>
          <p:cNvSpPr/>
          <p:nvPr userDrawn="1"/>
        </p:nvSpPr>
        <p:spPr>
          <a:xfrm>
            <a:off x="0" y="-4079"/>
            <a:ext cx="6096000" cy="685800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A4B287-B132-4E97-802D-246BA50837AF}"/>
              </a:ext>
            </a:extLst>
          </p:cNvPr>
          <p:cNvCxnSpPr/>
          <p:nvPr userDrawn="1"/>
        </p:nvCxnSpPr>
        <p:spPr>
          <a:xfrm>
            <a:off x="1909864" y="2862242"/>
            <a:ext cx="22762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6F235DF-DC91-4316-ABCB-40735078F043}"/>
              </a:ext>
            </a:extLst>
          </p:cNvPr>
          <p:cNvSpPr txBox="1"/>
          <p:nvPr userDrawn="1"/>
        </p:nvSpPr>
        <p:spPr>
          <a:xfrm>
            <a:off x="2109282" y="2870923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0DC1CA-4A66-4991-B022-2C4535E07556}"/>
              </a:ext>
            </a:extLst>
          </p:cNvPr>
          <p:cNvCxnSpPr/>
          <p:nvPr userDrawn="1"/>
        </p:nvCxnSpPr>
        <p:spPr>
          <a:xfrm>
            <a:off x="1909864" y="4219153"/>
            <a:ext cx="22762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C92BFEA-E996-41FC-A511-D14FE4584654}"/>
              </a:ext>
            </a:extLst>
          </p:cNvPr>
          <p:cNvSpPr txBox="1"/>
          <p:nvPr userDrawn="1"/>
        </p:nvSpPr>
        <p:spPr>
          <a:xfrm>
            <a:off x="2176936" y="3822597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Contents</a:t>
            </a:r>
            <a:endParaRPr lang="zh-CN" altLang="en-US" sz="1600" spc="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630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200029-052E-4EC6-B837-84863C2FF46E}"/>
              </a:ext>
            </a:extLst>
          </p:cNvPr>
          <p:cNvGrpSpPr/>
          <p:nvPr userDrawn="1"/>
        </p:nvGrpSpPr>
        <p:grpSpPr>
          <a:xfrm>
            <a:off x="-835743" y="1"/>
            <a:ext cx="6096000" cy="6858000"/>
            <a:chOff x="-835743" y="1"/>
            <a:chExt cx="6096000" cy="6858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017440B-62B9-4D79-93EF-0710655A3910}"/>
                </a:ext>
              </a:extLst>
            </p:cNvPr>
            <p:cNvSpPr/>
            <p:nvPr userDrawn="1"/>
          </p:nvSpPr>
          <p:spPr>
            <a:xfrm>
              <a:off x="-835743" y="494071"/>
              <a:ext cx="6096000" cy="6096000"/>
            </a:xfrm>
            <a:prstGeom prst="ellipse">
              <a:avLst/>
            </a:prstGeom>
            <a:noFill/>
            <a:ln w="15875">
              <a:solidFill>
                <a:srgbClr val="0084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EDECE81-0855-4133-9A41-3F8248AAA9B7}"/>
                </a:ext>
              </a:extLst>
            </p:cNvPr>
            <p:cNvSpPr/>
            <p:nvPr userDrawn="1"/>
          </p:nvSpPr>
          <p:spPr>
            <a:xfrm>
              <a:off x="-835743" y="1"/>
              <a:ext cx="4913896" cy="685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8CD55F76-8D98-49C3-BD2E-9A7EEBA105A8}"/>
              </a:ext>
            </a:extLst>
          </p:cNvPr>
          <p:cNvSpPr/>
          <p:nvPr userDrawn="1"/>
        </p:nvSpPr>
        <p:spPr>
          <a:xfrm>
            <a:off x="-1769806" y="381000"/>
            <a:ext cx="6096000" cy="6096000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6F86B5E-F8E0-494E-BAC2-64385D3AD44D}"/>
              </a:ext>
            </a:extLst>
          </p:cNvPr>
          <p:cNvSpPr/>
          <p:nvPr userDrawn="1"/>
        </p:nvSpPr>
        <p:spPr>
          <a:xfrm>
            <a:off x="4221392" y="1263335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E6CE32B-C3E0-49B3-95D3-73D83A8D772E}"/>
              </a:ext>
            </a:extLst>
          </p:cNvPr>
          <p:cNvSpPr/>
          <p:nvPr userDrawn="1"/>
        </p:nvSpPr>
        <p:spPr>
          <a:xfrm>
            <a:off x="4788361" y="2212176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915390F-5523-46AF-BF0C-3778B9F78AC3}"/>
              </a:ext>
            </a:extLst>
          </p:cNvPr>
          <p:cNvSpPr/>
          <p:nvPr userDrawn="1"/>
        </p:nvSpPr>
        <p:spPr>
          <a:xfrm>
            <a:off x="4972888" y="3170849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25B34B7-604C-4ECA-B316-28F7A4DB51B6}"/>
              </a:ext>
            </a:extLst>
          </p:cNvPr>
          <p:cNvSpPr/>
          <p:nvPr userDrawn="1"/>
        </p:nvSpPr>
        <p:spPr>
          <a:xfrm>
            <a:off x="4822888" y="4257285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460AF18-33A7-4694-AC57-C4291E73E448}"/>
              </a:ext>
            </a:extLst>
          </p:cNvPr>
          <p:cNvSpPr/>
          <p:nvPr userDrawn="1"/>
        </p:nvSpPr>
        <p:spPr>
          <a:xfrm>
            <a:off x="4195638" y="5314226"/>
            <a:ext cx="516303" cy="516303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5B0C0E-4CF8-4021-BA81-D1C8B926E290}"/>
              </a:ext>
            </a:extLst>
          </p:cNvPr>
          <p:cNvSpPr txBox="1"/>
          <p:nvPr userDrawn="1"/>
        </p:nvSpPr>
        <p:spPr>
          <a:xfrm>
            <a:off x="4289222" y="1336820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1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357BC88-DC12-4FC8-900F-9FB7E9D29A37}"/>
              </a:ext>
            </a:extLst>
          </p:cNvPr>
          <p:cNvSpPr txBox="1"/>
          <p:nvPr userDrawn="1"/>
        </p:nvSpPr>
        <p:spPr>
          <a:xfrm>
            <a:off x="4856191" y="2285661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6D8EA12-A054-43D1-88B3-246FE584F27E}"/>
              </a:ext>
            </a:extLst>
          </p:cNvPr>
          <p:cNvSpPr txBox="1"/>
          <p:nvPr userDrawn="1"/>
        </p:nvSpPr>
        <p:spPr>
          <a:xfrm>
            <a:off x="5040718" y="3244334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3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8BDBD95-195C-4CB2-A63F-D9148CEA37FB}"/>
              </a:ext>
            </a:extLst>
          </p:cNvPr>
          <p:cNvSpPr txBox="1"/>
          <p:nvPr userDrawn="1"/>
        </p:nvSpPr>
        <p:spPr>
          <a:xfrm>
            <a:off x="4890718" y="4330770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4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12D6281-9C2B-4DB1-8DF0-CF439F340902}"/>
              </a:ext>
            </a:extLst>
          </p:cNvPr>
          <p:cNvSpPr txBox="1"/>
          <p:nvPr userDrawn="1"/>
        </p:nvSpPr>
        <p:spPr>
          <a:xfrm>
            <a:off x="4263468" y="5387711"/>
            <a:ext cx="38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5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543C10C-6C9F-4A1B-8B79-68161A5938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9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08" y="117448"/>
            <a:ext cx="6744505" cy="6623104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A4E7C43-CEAC-4381-9265-9DFEBF53FABD}"/>
              </a:ext>
            </a:extLst>
          </p:cNvPr>
          <p:cNvCxnSpPr/>
          <p:nvPr userDrawn="1"/>
        </p:nvCxnSpPr>
        <p:spPr>
          <a:xfrm>
            <a:off x="789383" y="2866321"/>
            <a:ext cx="22762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3D79594-FFE1-495F-97E3-F6928B742423}"/>
              </a:ext>
            </a:extLst>
          </p:cNvPr>
          <p:cNvSpPr txBox="1"/>
          <p:nvPr userDrawn="1"/>
        </p:nvSpPr>
        <p:spPr>
          <a:xfrm>
            <a:off x="988801" y="2875002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13B150C-7ABD-43CA-8C6E-45ADBD774197}"/>
              </a:ext>
            </a:extLst>
          </p:cNvPr>
          <p:cNvCxnSpPr/>
          <p:nvPr userDrawn="1"/>
        </p:nvCxnSpPr>
        <p:spPr>
          <a:xfrm>
            <a:off x="789383" y="4223232"/>
            <a:ext cx="22762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DB5B1B3-38EA-4150-8E2A-69FA7001E845}"/>
              </a:ext>
            </a:extLst>
          </p:cNvPr>
          <p:cNvSpPr txBox="1"/>
          <p:nvPr userDrawn="1"/>
        </p:nvSpPr>
        <p:spPr>
          <a:xfrm>
            <a:off x="1056455" y="3826676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Contents</a:t>
            </a:r>
            <a:endParaRPr lang="zh-CN" altLang="en-US" sz="1600" spc="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1885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9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目录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>
            <a:extLst>
              <a:ext uri="{FF2B5EF4-FFF2-40B4-BE49-F238E27FC236}">
                <a16:creationId xmlns:a16="http://schemas.microsoft.com/office/drawing/2014/main" id="{61D234AA-017E-4CFE-943D-BF1AEB6B5D91}"/>
              </a:ext>
            </a:extLst>
          </p:cNvPr>
          <p:cNvSpPr/>
          <p:nvPr userDrawn="1"/>
        </p:nvSpPr>
        <p:spPr>
          <a:xfrm>
            <a:off x="0" y="0"/>
            <a:ext cx="12192000" cy="312928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B1965E3-EC9D-4A65-B9AD-75EC47512A80}"/>
              </a:ext>
            </a:extLst>
          </p:cNvPr>
          <p:cNvSpPr/>
          <p:nvPr userDrawn="1"/>
        </p:nvSpPr>
        <p:spPr>
          <a:xfrm>
            <a:off x="0" y="3728721"/>
            <a:ext cx="12192000" cy="312928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83D1997-5E15-420B-A7E4-0C1384EACF7D}"/>
              </a:ext>
            </a:extLst>
          </p:cNvPr>
          <p:cNvSpPr txBox="1"/>
          <p:nvPr userDrawn="1"/>
        </p:nvSpPr>
        <p:spPr>
          <a:xfrm>
            <a:off x="477422" y="310168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C64FA85-66EC-48A2-AB43-0FD0CF30F028}"/>
              </a:ext>
            </a:extLst>
          </p:cNvPr>
          <p:cNvSpPr txBox="1"/>
          <p:nvPr userDrawn="1"/>
        </p:nvSpPr>
        <p:spPr>
          <a:xfrm>
            <a:off x="1766213" y="3347906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pc="0" baseline="0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Contents</a:t>
            </a:r>
            <a:endParaRPr lang="zh-CN" altLang="en-US" sz="2400" spc="0" baseline="0" dirty="0">
              <a:solidFill>
                <a:srgbClr val="00843A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FA3DED67-09B9-49B8-879C-DFD6AD0A231C}"/>
              </a:ext>
            </a:extLst>
          </p:cNvPr>
          <p:cNvCxnSpPr/>
          <p:nvPr userDrawn="1"/>
        </p:nvCxnSpPr>
        <p:spPr>
          <a:xfrm flipH="1">
            <a:off x="311855" y="3242211"/>
            <a:ext cx="182880" cy="40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434BDF3A-0958-4A3C-ACB2-B5D2484D5C76}"/>
              </a:ext>
            </a:extLst>
          </p:cNvPr>
          <p:cNvCxnSpPr/>
          <p:nvPr userDrawn="1"/>
        </p:nvCxnSpPr>
        <p:spPr>
          <a:xfrm flipH="1">
            <a:off x="1670696" y="3255324"/>
            <a:ext cx="182880" cy="40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1E91CF43-DFA4-40EB-800D-BBF4DF16CAE3}"/>
              </a:ext>
            </a:extLst>
          </p:cNvPr>
          <p:cNvCxnSpPr/>
          <p:nvPr userDrawn="1"/>
        </p:nvCxnSpPr>
        <p:spPr>
          <a:xfrm>
            <a:off x="1452880" y="3728721"/>
            <a:ext cx="0" cy="18292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3352B3E8-CB90-4294-8BB5-8A43312C1470}"/>
              </a:ext>
            </a:extLst>
          </p:cNvPr>
          <p:cNvCxnSpPr>
            <a:cxnSpLocks/>
          </p:cNvCxnSpPr>
          <p:nvPr userDrawn="1"/>
        </p:nvCxnSpPr>
        <p:spPr>
          <a:xfrm>
            <a:off x="3525520" y="995680"/>
            <a:ext cx="0" cy="21336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EFB3F407-B335-436E-BABF-8DE0DE75D8AB}"/>
              </a:ext>
            </a:extLst>
          </p:cNvPr>
          <p:cNvCxnSpPr>
            <a:cxnSpLocks/>
          </p:cNvCxnSpPr>
          <p:nvPr userDrawn="1"/>
        </p:nvCxnSpPr>
        <p:spPr>
          <a:xfrm>
            <a:off x="5709920" y="3642819"/>
            <a:ext cx="0" cy="242823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C5B20D5A-90D8-47E2-A45D-2D2079F57998}"/>
              </a:ext>
            </a:extLst>
          </p:cNvPr>
          <p:cNvCxnSpPr>
            <a:cxnSpLocks/>
          </p:cNvCxnSpPr>
          <p:nvPr userDrawn="1"/>
        </p:nvCxnSpPr>
        <p:spPr>
          <a:xfrm>
            <a:off x="7884160" y="1899920"/>
            <a:ext cx="0" cy="12017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8D59B672-3A40-402F-BAED-A4BF9D2339B0}"/>
              </a:ext>
            </a:extLst>
          </p:cNvPr>
          <p:cNvCxnSpPr>
            <a:cxnSpLocks/>
          </p:cNvCxnSpPr>
          <p:nvPr userDrawn="1"/>
        </p:nvCxnSpPr>
        <p:spPr>
          <a:xfrm>
            <a:off x="9733280" y="3728721"/>
            <a:ext cx="0" cy="13512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9657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91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9.jp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90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3" r:id="rId3"/>
    <p:sldLayoutId id="2147483653" r:id="rId4"/>
    <p:sldLayoutId id="2147483674" r:id="rId5"/>
    <p:sldLayoutId id="2147483675" r:id="rId6"/>
    <p:sldLayoutId id="2147483654" r:id="rId7"/>
    <p:sldLayoutId id="2147483655" r:id="rId8"/>
    <p:sldLayoutId id="2147483676" r:id="rId9"/>
    <p:sldLayoutId id="2147483656" r:id="rId10"/>
    <p:sldLayoutId id="2147483660" r:id="rId11"/>
    <p:sldLayoutId id="2147483657" r:id="rId12"/>
    <p:sldLayoutId id="2147483658" r:id="rId13"/>
    <p:sldLayoutId id="2147483659" r:id="rId14"/>
    <p:sldLayoutId id="214748364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71D7CA-1383-4251-9241-86B34AA7C7E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" y="88462"/>
            <a:ext cx="833215" cy="818217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EC4BC77-1C54-4692-A603-1D9F4DFD2C0D}"/>
              </a:ext>
            </a:extLst>
          </p:cNvPr>
          <p:cNvCxnSpPr>
            <a:cxnSpLocks/>
          </p:cNvCxnSpPr>
          <p:nvPr userDrawn="1"/>
        </p:nvCxnSpPr>
        <p:spPr>
          <a:xfrm>
            <a:off x="942189" y="759914"/>
            <a:ext cx="324465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50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40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7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85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D45BBB9-FD4F-40B0-9160-08FBE5E3BC1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" y="88462"/>
            <a:ext cx="833215" cy="818217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34C260C-03B9-4B91-B280-83680CF9A48E}"/>
              </a:ext>
            </a:extLst>
          </p:cNvPr>
          <p:cNvCxnSpPr>
            <a:cxnSpLocks/>
          </p:cNvCxnSpPr>
          <p:nvPr userDrawn="1"/>
        </p:nvCxnSpPr>
        <p:spPr>
          <a:xfrm>
            <a:off x="942189" y="759914"/>
            <a:ext cx="324465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80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97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jpg"/><Relationship Id="rId5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2.xml"/><Relationship Id="rId4" Type="http://schemas.openxmlformats.org/officeDocument/2006/relationships/chart" Target="../charts/char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chart" Target="../charts/chart1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chart" Target="../charts/chart15.xml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2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jf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47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">
            <a:extLst>
              <a:ext uri="{FF2B5EF4-FFF2-40B4-BE49-F238E27FC236}">
                <a16:creationId xmlns:a16="http://schemas.microsoft.com/office/drawing/2014/main" id="{70A4533E-26EA-411E-A089-53ACC18FA1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24313" y="2261001"/>
            <a:ext cx="10926068" cy="1769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福建农林大学模板</a:t>
            </a:r>
          </a:p>
        </p:txBody>
      </p:sp>
      <p:sp>
        <p:nvSpPr>
          <p:cNvPr id="12" name="PA-文本框 11">
            <a:extLst>
              <a:ext uri="{FF2B5EF4-FFF2-40B4-BE49-F238E27FC236}">
                <a16:creationId xmlns:a16="http://schemas.microsoft.com/office/drawing/2014/main" id="{3F39C7C5-100D-458F-8708-1075CE04FFB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74712" y="6189253"/>
            <a:ext cx="3246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b="1" kern="0" spc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汇报人</a:t>
            </a:r>
            <a:r>
              <a:rPr lang="en-US" altLang="zh-CN" b="1" kern="0" spc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:</a:t>
            </a:r>
            <a:r>
              <a:rPr lang="zh-CN" altLang="en-US" b="1" kern="0" spc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农大人</a:t>
            </a:r>
          </a:p>
        </p:txBody>
      </p:sp>
      <p:sp>
        <p:nvSpPr>
          <p:cNvPr id="13" name="PA-文本框 12">
            <a:extLst>
              <a:ext uri="{FF2B5EF4-FFF2-40B4-BE49-F238E27FC236}">
                <a16:creationId xmlns:a16="http://schemas.microsoft.com/office/drawing/2014/main" id="{8D343396-9D35-41E2-B783-DD2D4E9FDE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950670" y="6213680"/>
            <a:ext cx="38231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b="1" spc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1936/10/22</a:t>
            </a:r>
            <a:endParaRPr lang="zh-CN" altLang="en-US" b="1" spc="20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53" name="PA-文本框 52">
            <a:extLst>
              <a:ext uri="{FF2B5EF4-FFF2-40B4-BE49-F238E27FC236}">
                <a16:creationId xmlns:a16="http://schemas.microsoft.com/office/drawing/2014/main" id="{23870542-113B-4131-9459-F66EEC8908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2366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福</a:t>
            </a:r>
          </a:p>
        </p:txBody>
      </p:sp>
      <p:sp>
        <p:nvSpPr>
          <p:cNvPr id="54" name="PA-文本框 53">
            <a:extLst>
              <a:ext uri="{FF2B5EF4-FFF2-40B4-BE49-F238E27FC236}">
                <a16:creationId xmlns:a16="http://schemas.microsoft.com/office/drawing/2014/main" id="{6C2CB015-70E9-49AC-8CB1-968C513085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9819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建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55" name="PA-文本框 54">
            <a:extLst>
              <a:ext uri="{FF2B5EF4-FFF2-40B4-BE49-F238E27FC236}">
                <a16:creationId xmlns:a16="http://schemas.microsoft.com/office/drawing/2014/main" id="{249BE2F3-5ADE-415C-9B8C-FF85821755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7272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农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56" name="PA-文本框 55">
            <a:extLst>
              <a:ext uri="{FF2B5EF4-FFF2-40B4-BE49-F238E27FC236}">
                <a16:creationId xmlns:a16="http://schemas.microsoft.com/office/drawing/2014/main" id="{E9A0E752-EA55-47F0-B230-9491F215F1A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4725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林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57" name="PA-文本框 56">
            <a:extLst>
              <a:ext uri="{FF2B5EF4-FFF2-40B4-BE49-F238E27FC236}">
                <a16:creationId xmlns:a16="http://schemas.microsoft.com/office/drawing/2014/main" id="{244F16FA-42F5-4EE9-80F1-D890D84B937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92178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大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58" name="PA-文本框 57">
            <a:extLst>
              <a:ext uri="{FF2B5EF4-FFF2-40B4-BE49-F238E27FC236}">
                <a16:creationId xmlns:a16="http://schemas.microsoft.com/office/drawing/2014/main" id="{66DF1485-F654-406D-B76F-BCCEA37A95E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9631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学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59" name="PA-文本框 58">
            <a:extLst>
              <a:ext uri="{FF2B5EF4-FFF2-40B4-BE49-F238E27FC236}">
                <a16:creationId xmlns:a16="http://schemas.microsoft.com/office/drawing/2014/main" id="{F3E35227-018B-4DA4-9A2C-5C7320E418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84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专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60" name="PA-文本框 59">
            <a:extLst>
              <a:ext uri="{FF2B5EF4-FFF2-40B4-BE49-F238E27FC236}">
                <a16:creationId xmlns:a16="http://schemas.microsoft.com/office/drawing/2014/main" id="{75CC7C6C-A2F0-49DE-99DA-F490F8CD3BD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34537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属</a:t>
            </a:r>
          </a:p>
        </p:txBody>
      </p:sp>
      <p:sp>
        <p:nvSpPr>
          <p:cNvPr id="61" name="PA-文本框 60">
            <a:extLst>
              <a:ext uri="{FF2B5EF4-FFF2-40B4-BE49-F238E27FC236}">
                <a16:creationId xmlns:a16="http://schemas.microsoft.com/office/drawing/2014/main" id="{46A46C17-14F4-4001-86A2-5D0898AE9EE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81990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模</a:t>
            </a:r>
          </a:p>
        </p:txBody>
      </p:sp>
      <p:sp>
        <p:nvSpPr>
          <p:cNvPr id="62" name="PA-文本框 61">
            <a:extLst>
              <a:ext uri="{FF2B5EF4-FFF2-40B4-BE49-F238E27FC236}">
                <a16:creationId xmlns:a16="http://schemas.microsoft.com/office/drawing/2014/main" id="{510B0DE4-70E6-446B-B22E-618F1D4EAE9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294438" y="250984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板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63" name="PA-矩形 62">
            <a:extLst>
              <a:ext uri="{FF2B5EF4-FFF2-40B4-BE49-F238E27FC236}">
                <a16:creationId xmlns:a16="http://schemas.microsoft.com/office/drawing/2014/main" id="{3FBE0D4D-AC99-43AF-8930-787C7F62C17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6896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全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4" name="PA-矩形 63">
            <a:extLst>
              <a:ext uri="{FF2B5EF4-FFF2-40B4-BE49-F238E27FC236}">
                <a16:creationId xmlns:a16="http://schemas.microsoft.com/office/drawing/2014/main" id="{397DE8C1-AD4C-4B54-BB5E-9AFC3EE1D70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24349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球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PA-矩形 64">
            <a:extLst>
              <a:ext uri="{FF2B5EF4-FFF2-40B4-BE49-F238E27FC236}">
                <a16:creationId xmlns:a16="http://schemas.microsoft.com/office/drawing/2014/main" id="{9C7FFCB7-D802-4381-AD26-2328B0F6468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71802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统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6" name="PA-矩形 65">
            <a:extLst>
              <a:ext uri="{FF2B5EF4-FFF2-40B4-BE49-F238E27FC236}">
                <a16:creationId xmlns:a16="http://schemas.microsoft.com/office/drawing/2014/main" id="{08753B84-0844-4A70-AA69-EECD5EB2A7A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19255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一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PA-矩形 66">
            <a:extLst>
              <a:ext uri="{FF2B5EF4-FFF2-40B4-BE49-F238E27FC236}">
                <a16:creationId xmlns:a16="http://schemas.microsoft.com/office/drawing/2014/main" id="{C263BC2B-FCFA-46D2-A91C-910F09A1352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766708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发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8" name="PA-矩形 67">
            <a:extLst>
              <a:ext uri="{FF2B5EF4-FFF2-40B4-BE49-F238E27FC236}">
                <a16:creationId xmlns:a16="http://schemas.microsoft.com/office/drawing/2014/main" id="{94344AD3-5FA6-4410-BDAC-8E2CC02FE72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14161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布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PA-矩形 68">
            <a:extLst>
              <a:ext uri="{FF2B5EF4-FFF2-40B4-BE49-F238E27FC236}">
                <a16:creationId xmlns:a16="http://schemas.microsoft.com/office/drawing/2014/main" id="{A5FA7F71-7B48-4463-9F05-CCD81786B34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861614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欢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PA-矩形 69">
            <a:extLst>
              <a:ext uri="{FF2B5EF4-FFF2-40B4-BE49-F238E27FC236}">
                <a16:creationId xmlns:a16="http://schemas.microsoft.com/office/drawing/2014/main" id="{8C15A894-7265-475C-883C-C07F1680376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09067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迎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1" name="PA-矩形 70">
            <a:extLst>
              <a:ext uri="{FF2B5EF4-FFF2-40B4-BE49-F238E27FC236}">
                <a16:creationId xmlns:a16="http://schemas.microsoft.com/office/drawing/2014/main" id="{0A8257EB-877C-4900-BFF0-9EFD7BB37D5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56520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2" name="PA-矩形 71">
            <a:extLst>
              <a:ext uri="{FF2B5EF4-FFF2-40B4-BE49-F238E27FC236}">
                <a16:creationId xmlns:a16="http://schemas.microsoft.com/office/drawing/2014/main" id="{726371D8-3614-4341-925F-3EED97D4EA9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03973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发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3" name="PA-矩形 72">
            <a:extLst>
              <a:ext uri="{FF2B5EF4-FFF2-40B4-BE49-F238E27FC236}">
                <a16:creationId xmlns:a16="http://schemas.microsoft.com/office/drawing/2014/main" id="{76CC1500-EAB0-4F97-9681-B82945FF8C2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0514268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使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4" name="PA-矩形 73">
            <a:extLst>
              <a:ext uri="{FF2B5EF4-FFF2-40B4-BE49-F238E27FC236}">
                <a16:creationId xmlns:a16="http://schemas.microsoft.com/office/drawing/2014/main" id="{53BA359C-7171-4839-8872-1396F2723D5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0988796" y="250984"/>
            <a:ext cx="17953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用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615189-974C-4305-B520-E15E7678701C}"/>
              </a:ext>
            </a:extLst>
          </p:cNvPr>
          <p:cNvSpPr txBox="1"/>
          <p:nvPr/>
        </p:nvSpPr>
        <p:spPr>
          <a:xfrm>
            <a:off x="5543065" y="747151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故事背景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CA7CBA-6AE0-41ED-8F6E-D13133F7B3B9}"/>
              </a:ext>
            </a:extLst>
          </p:cNvPr>
          <p:cNvSpPr txBox="1"/>
          <p:nvPr/>
        </p:nvSpPr>
        <p:spPr>
          <a:xfrm>
            <a:off x="5811569" y="1934699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039B1E-94DD-44C6-84BC-6B4FA80B5F21}"/>
              </a:ext>
            </a:extLst>
          </p:cNvPr>
          <p:cNvSpPr txBox="1"/>
          <p:nvPr/>
        </p:nvSpPr>
        <p:spPr>
          <a:xfrm>
            <a:off x="6107829" y="311760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团队介绍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8F61A8-45B9-499C-AD13-104013CB6F44}"/>
              </a:ext>
            </a:extLst>
          </p:cNvPr>
          <p:cNvSpPr txBox="1"/>
          <p:nvPr/>
        </p:nvSpPr>
        <p:spPr>
          <a:xfrm>
            <a:off x="6378728" y="4300507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4CCBE4-B2CA-45FD-AB47-E6620C740152}"/>
              </a:ext>
            </a:extLst>
          </p:cNvPr>
          <p:cNvSpPr txBox="1"/>
          <p:nvPr/>
        </p:nvSpPr>
        <p:spPr>
          <a:xfrm>
            <a:off x="6852879" y="5483411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</p:spTree>
    <p:extLst>
      <p:ext uri="{BB962C8B-B14F-4D97-AF65-F5344CB8AC3E}">
        <p14:creationId xmlns:p14="http://schemas.microsoft.com/office/powerpoint/2010/main" val="295402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15C926-824C-4C11-A02C-03653C61386B}"/>
              </a:ext>
            </a:extLst>
          </p:cNvPr>
          <p:cNvSpPr txBox="1"/>
          <p:nvPr/>
        </p:nvSpPr>
        <p:spPr>
          <a:xfrm>
            <a:off x="1460569" y="5130246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故事背景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40BA7D-6580-4F8B-BD40-3C910455449D}"/>
              </a:ext>
            </a:extLst>
          </p:cNvPr>
          <p:cNvSpPr txBox="1"/>
          <p:nvPr/>
        </p:nvSpPr>
        <p:spPr>
          <a:xfrm>
            <a:off x="5728240" y="5650572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团队介绍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7C74A9-51FF-43A4-B440-56DC2D8E1D9B}"/>
              </a:ext>
            </a:extLst>
          </p:cNvPr>
          <p:cNvSpPr txBox="1"/>
          <p:nvPr/>
        </p:nvSpPr>
        <p:spPr>
          <a:xfrm>
            <a:off x="9792712" y="4646164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CF2B72F-F8D3-444E-8135-A313527908C0}"/>
              </a:ext>
            </a:extLst>
          </p:cNvPr>
          <p:cNvCxnSpPr>
            <a:cxnSpLocks/>
          </p:cNvCxnSpPr>
          <p:nvPr/>
        </p:nvCxnSpPr>
        <p:spPr>
          <a:xfrm>
            <a:off x="1571049" y="5088260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12ABCBC-3B77-4673-8698-A9488D5AC8BE}"/>
              </a:ext>
            </a:extLst>
          </p:cNvPr>
          <p:cNvSpPr txBox="1"/>
          <p:nvPr/>
        </p:nvSpPr>
        <p:spPr>
          <a:xfrm>
            <a:off x="1595230" y="4646164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CC801FE-A570-43F3-AB44-2D1B441E0960}"/>
              </a:ext>
            </a:extLst>
          </p:cNvPr>
          <p:cNvCxnSpPr>
            <a:cxnSpLocks/>
          </p:cNvCxnSpPr>
          <p:nvPr/>
        </p:nvCxnSpPr>
        <p:spPr>
          <a:xfrm>
            <a:off x="5840763" y="5611480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19A12E0-6905-4F4A-BAC1-2DBB3E171CC3}"/>
              </a:ext>
            </a:extLst>
          </p:cNvPr>
          <p:cNvSpPr txBox="1"/>
          <p:nvPr/>
        </p:nvSpPr>
        <p:spPr>
          <a:xfrm>
            <a:off x="5864944" y="5169384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17F4F82-DAC1-40FB-99E8-48B10957BEBC}"/>
              </a:ext>
            </a:extLst>
          </p:cNvPr>
          <p:cNvCxnSpPr>
            <a:cxnSpLocks/>
          </p:cNvCxnSpPr>
          <p:nvPr/>
        </p:nvCxnSpPr>
        <p:spPr>
          <a:xfrm>
            <a:off x="9907280" y="4609966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A1049CC-B8A2-4214-8664-3C6CCDEDFBE6}"/>
              </a:ext>
            </a:extLst>
          </p:cNvPr>
          <p:cNvSpPr txBox="1"/>
          <p:nvPr/>
        </p:nvSpPr>
        <p:spPr>
          <a:xfrm>
            <a:off x="9931461" y="4167870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05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D05318-0896-40DD-B606-B395F0C483CD}"/>
              </a:ext>
            </a:extLst>
          </p:cNvPr>
          <p:cNvSpPr txBox="1"/>
          <p:nvPr/>
        </p:nvSpPr>
        <p:spPr>
          <a:xfrm>
            <a:off x="3544106" y="887095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9CC783-5291-4A32-A280-41361C2AD9F9}"/>
              </a:ext>
            </a:extLst>
          </p:cNvPr>
          <p:cNvSpPr txBox="1"/>
          <p:nvPr/>
        </p:nvSpPr>
        <p:spPr>
          <a:xfrm>
            <a:off x="7915274" y="1786235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C5E0986-7DC1-4F96-BF32-0FF977999812}"/>
              </a:ext>
            </a:extLst>
          </p:cNvPr>
          <p:cNvCxnSpPr>
            <a:cxnSpLocks/>
          </p:cNvCxnSpPr>
          <p:nvPr/>
        </p:nvCxnSpPr>
        <p:spPr>
          <a:xfrm>
            <a:off x="3617450" y="1471870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4FCA484-D123-4049-9BF8-828F9635C05B}"/>
              </a:ext>
            </a:extLst>
          </p:cNvPr>
          <p:cNvSpPr txBox="1"/>
          <p:nvPr/>
        </p:nvSpPr>
        <p:spPr>
          <a:xfrm>
            <a:off x="3617450" y="1533425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63AF01A-D6C4-4627-8EA1-01562F5A029C}"/>
              </a:ext>
            </a:extLst>
          </p:cNvPr>
          <p:cNvCxnSpPr>
            <a:cxnSpLocks/>
          </p:cNvCxnSpPr>
          <p:nvPr/>
        </p:nvCxnSpPr>
        <p:spPr>
          <a:xfrm>
            <a:off x="8013811" y="2371010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9E101ED-FD0F-4479-ACE5-48B402A62B3F}"/>
              </a:ext>
            </a:extLst>
          </p:cNvPr>
          <p:cNvSpPr txBox="1"/>
          <p:nvPr/>
        </p:nvSpPr>
        <p:spPr>
          <a:xfrm>
            <a:off x="8013811" y="2432565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30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ED9283-5ADF-4F34-B3B5-D9678892A7F3}"/>
              </a:ext>
            </a:extLst>
          </p:cNvPr>
          <p:cNvSpPr txBox="1"/>
          <p:nvPr/>
        </p:nvSpPr>
        <p:spPr>
          <a:xfrm>
            <a:off x="808351" y="4221163"/>
            <a:ext cx="8098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2016</a:t>
            </a:r>
            <a:endParaRPr lang="zh-CN" altLang="en-US" sz="2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4F152C-C6E0-4044-A97E-4D3A7D1DB22F}"/>
              </a:ext>
            </a:extLst>
          </p:cNvPr>
          <p:cNvSpPr/>
          <p:nvPr/>
        </p:nvSpPr>
        <p:spPr>
          <a:xfrm>
            <a:off x="328926" y="4546699"/>
            <a:ext cx="1966802" cy="11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43A"/>
                </a:solidFill>
                <a:latin typeface="+mn-ea"/>
                <a:cs typeface="奇思源黑" panose="02000500000000000000" pitchFamily="2" charset="-128"/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F82417-E804-405F-AF01-C157A7A3F0E4}"/>
              </a:ext>
            </a:extLst>
          </p:cNvPr>
          <p:cNvSpPr txBox="1"/>
          <p:nvPr/>
        </p:nvSpPr>
        <p:spPr>
          <a:xfrm>
            <a:off x="6096000" y="5404695"/>
            <a:ext cx="80983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2019</a:t>
            </a:r>
            <a:endParaRPr lang="zh-CN" altLang="en-US" sz="2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A1D690-4129-4069-A2F1-8FB6FA3CA8C4}"/>
              </a:ext>
            </a:extLst>
          </p:cNvPr>
          <p:cNvSpPr/>
          <p:nvPr/>
        </p:nvSpPr>
        <p:spPr>
          <a:xfrm>
            <a:off x="4897711" y="5707529"/>
            <a:ext cx="3206413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43A"/>
                </a:solidFill>
                <a:latin typeface="+mn-ea"/>
                <a:cs typeface="奇思源黑" panose="02000500000000000000" pitchFamily="2" charset="-128"/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72E68C-2211-49C1-871C-1464796B0253}"/>
              </a:ext>
            </a:extLst>
          </p:cNvPr>
          <p:cNvSpPr txBox="1"/>
          <p:nvPr/>
        </p:nvSpPr>
        <p:spPr>
          <a:xfrm>
            <a:off x="9997747" y="4735663"/>
            <a:ext cx="8098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2021</a:t>
            </a:r>
            <a:endParaRPr lang="zh-CN" altLang="en-US" sz="2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BBBEDD-C58F-46EA-8053-5AF088992C42}"/>
              </a:ext>
            </a:extLst>
          </p:cNvPr>
          <p:cNvSpPr/>
          <p:nvPr/>
        </p:nvSpPr>
        <p:spPr>
          <a:xfrm>
            <a:off x="9209628" y="5031446"/>
            <a:ext cx="2386074" cy="11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43A"/>
                </a:solidFill>
                <a:latin typeface="+mn-ea"/>
                <a:cs typeface="奇思源黑" panose="02000500000000000000" pitchFamily="2" charset="-128"/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0EBA0B-244B-4BB3-8E95-C4852ECB9684}"/>
              </a:ext>
            </a:extLst>
          </p:cNvPr>
          <p:cNvSpPr txBox="1"/>
          <p:nvPr/>
        </p:nvSpPr>
        <p:spPr>
          <a:xfrm>
            <a:off x="2355876" y="2109074"/>
            <a:ext cx="80983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2017</a:t>
            </a:r>
            <a:endParaRPr lang="zh-CN" altLang="en-US" sz="2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E63542-7055-4C50-90BB-3AF62999C7DC}"/>
              </a:ext>
            </a:extLst>
          </p:cNvPr>
          <p:cNvSpPr/>
          <p:nvPr/>
        </p:nvSpPr>
        <p:spPr>
          <a:xfrm>
            <a:off x="1788540" y="936894"/>
            <a:ext cx="1966802" cy="11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43A"/>
                </a:solidFill>
                <a:latin typeface="+mn-ea"/>
                <a:cs typeface="奇思源黑" panose="02000500000000000000" pitchFamily="2" charset="-128"/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C831D1-E3C2-4450-B8E1-EB72AA07170C}"/>
              </a:ext>
            </a:extLst>
          </p:cNvPr>
          <p:cNvSpPr txBox="1"/>
          <p:nvPr/>
        </p:nvSpPr>
        <p:spPr>
          <a:xfrm>
            <a:off x="4638634" y="1395717"/>
            <a:ext cx="8098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2018</a:t>
            </a:r>
            <a:endParaRPr lang="zh-CN" altLang="en-US" sz="2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A3ACF5-E976-41B7-AEE1-A8D7AEAF2D22}"/>
              </a:ext>
            </a:extLst>
          </p:cNvPr>
          <p:cNvSpPr/>
          <p:nvPr/>
        </p:nvSpPr>
        <p:spPr>
          <a:xfrm>
            <a:off x="3949428" y="500536"/>
            <a:ext cx="2350411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43A"/>
                </a:solidFill>
                <a:latin typeface="+mn-ea"/>
                <a:cs typeface="奇思源黑" panose="02000500000000000000" pitchFamily="2" charset="-128"/>
              </a:rPr>
              <a:t>请开始你的讲述，请开始你的讲述，请开始你的讲述，请开始你的讲述，请开始你的讲述，请开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CFE39D-C7CD-4CB4-BC85-78AA30178E52}"/>
              </a:ext>
            </a:extLst>
          </p:cNvPr>
          <p:cNvSpPr txBox="1"/>
          <p:nvPr/>
        </p:nvSpPr>
        <p:spPr>
          <a:xfrm>
            <a:off x="8176260" y="1473636"/>
            <a:ext cx="8098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2020</a:t>
            </a:r>
            <a:endParaRPr lang="zh-CN" altLang="en-US" sz="2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5DFC0F-5597-40D5-9B44-100271BBAA1B}"/>
              </a:ext>
            </a:extLst>
          </p:cNvPr>
          <p:cNvSpPr/>
          <p:nvPr/>
        </p:nvSpPr>
        <p:spPr>
          <a:xfrm>
            <a:off x="7405972" y="578455"/>
            <a:ext cx="2350411" cy="895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43A"/>
                </a:solidFill>
                <a:latin typeface="+mn-ea"/>
                <a:cs typeface="奇思源黑" panose="02000500000000000000" pitchFamily="2" charset="-128"/>
              </a:rPr>
              <a:t>请开始你的讲述，请开始你的讲述，请开始你的讲述，请开始你的讲述，请开始你的讲述，请开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998899-BB83-48DD-98D1-7BC2209B09C2}"/>
              </a:ext>
            </a:extLst>
          </p:cNvPr>
          <p:cNvSpPr/>
          <p:nvPr/>
        </p:nvSpPr>
        <p:spPr>
          <a:xfrm>
            <a:off x="857718" y="117675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心路历程</a:t>
            </a:r>
          </a:p>
        </p:txBody>
      </p:sp>
    </p:spTree>
    <p:extLst>
      <p:ext uri="{BB962C8B-B14F-4D97-AF65-F5344CB8AC3E}">
        <p14:creationId xmlns:p14="http://schemas.microsoft.com/office/powerpoint/2010/main" val="12425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640E8E3-B40A-4289-851A-A36C7D910E0F}"/>
              </a:ext>
            </a:extLst>
          </p:cNvPr>
          <p:cNvSpPr txBox="1"/>
          <p:nvPr/>
        </p:nvSpPr>
        <p:spPr>
          <a:xfrm>
            <a:off x="183547" y="1862108"/>
            <a:ext cx="143340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2016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5B2635-9BF7-44B6-A4F7-8721391BCAC7}"/>
              </a:ext>
            </a:extLst>
          </p:cNvPr>
          <p:cNvSpPr/>
          <p:nvPr/>
        </p:nvSpPr>
        <p:spPr>
          <a:xfrm>
            <a:off x="1774268" y="1628775"/>
            <a:ext cx="1966802" cy="1082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rgbClr val="00843A"/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AD39B47-E2E8-427D-9378-B209ECF66C4C}"/>
              </a:ext>
            </a:extLst>
          </p:cNvPr>
          <p:cNvCxnSpPr/>
          <p:nvPr/>
        </p:nvCxnSpPr>
        <p:spPr>
          <a:xfrm>
            <a:off x="1695610" y="1769712"/>
            <a:ext cx="0" cy="80028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8183713-0E4F-490F-B75F-C6B3C99CBB73}"/>
              </a:ext>
            </a:extLst>
          </p:cNvPr>
          <p:cNvSpPr txBox="1"/>
          <p:nvPr/>
        </p:nvSpPr>
        <p:spPr>
          <a:xfrm>
            <a:off x="3741872" y="4672181"/>
            <a:ext cx="14318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2017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93B01F-B7F2-462D-B7D4-7F5EDAAF2F5A}"/>
              </a:ext>
            </a:extLst>
          </p:cNvPr>
          <p:cNvSpPr/>
          <p:nvPr/>
        </p:nvSpPr>
        <p:spPr>
          <a:xfrm>
            <a:off x="1695610" y="4485046"/>
            <a:ext cx="1966802" cy="1082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rgbClr val="00843A"/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51F9E87-934D-4373-A250-BFBFED511FFC}"/>
              </a:ext>
            </a:extLst>
          </p:cNvPr>
          <p:cNvCxnSpPr/>
          <p:nvPr/>
        </p:nvCxnSpPr>
        <p:spPr>
          <a:xfrm>
            <a:off x="3741070" y="4579785"/>
            <a:ext cx="0" cy="80028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93686BB-A60A-4A3C-B2B9-8AAFF8D9EFA6}"/>
              </a:ext>
            </a:extLst>
          </p:cNvPr>
          <p:cNvSpPr txBox="1"/>
          <p:nvPr/>
        </p:nvSpPr>
        <p:spPr>
          <a:xfrm>
            <a:off x="6006756" y="1885606"/>
            <a:ext cx="143821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2018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3EB2E1-8051-4529-8E6D-D57E68E4EBD5}"/>
              </a:ext>
            </a:extLst>
          </p:cNvPr>
          <p:cNvSpPr/>
          <p:nvPr/>
        </p:nvSpPr>
        <p:spPr>
          <a:xfrm>
            <a:off x="7599881" y="1652273"/>
            <a:ext cx="1966802" cy="1082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rgbClr val="00843A"/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20C6BD5-9F6B-4E43-AFE5-320D24E2941E}"/>
              </a:ext>
            </a:extLst>
          </p:cNvPr>
          <p:cNvCxnSpPr/>
          <p:nvPr/>
        </p:nvCxnSpPr>
        <p:spPr>
          <a:xfrm>
            <a:off x="7521223" y="1793210"/>
            <a:ext cx="0" cy="80028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76633CF-42A2-4DCA-A905-01DBBFE0FD7E}"/>
              </a:ext>
            </a:extLst>
          </p:cNvPr>
          <p:cNvSpPr txBox="1"/>
          <p:nvPr/>
        </p:nvSpPr>
        <p:spPr>
          <a:xfrm>
            <a:off x="9645341" y="4672181"/>
            <a:ext cx="143340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2019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89115E-D033-44F5-AD49-EC4508402D64}"/>
              </a:ext>
            </a:extLst>
          </p:cNvPr>
          <p:cNvSpPr/>
          <p:nvPr/>
        </p:nvSpPr>
        <p:spPr>
          <a:xfrm>
            <a:off x="7599881" y="4485046"/>
            <a:ext cx="1966802" cy="1082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rgbClr val="00843A"/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2AD6A0F-340D-44C8-B4C4-2184FAA81013}"/>
              </a:ext>
            </a:extLst>
          </p:cNvPr>
          <p:cNvCxnSpPr/>
          <p:nvPr/>
        </p:nvCxnSpPr>
        <p:spPr>
          <a:xfrm>
            <a:off x="9645341" y="4579785"/>
            <a:ext cx="0" cy="800282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34181A04-44CE-44B7-AABF-6CF2B3EBB81C}"/>
              </a:ext>
            </a:extLst>
          </p:cNvPr>
          <p:cNvSpPr/>
          <p:nvPr/>
        </p:nvSpPr>
        <p:spPr>
          <a:xfrm>
            <a:off x="857718" y="117675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心路历程</a:t>
            </a:r>
          </a:p>
        </p:txBody>
      </p:sp>
    </p:spTree>
    <p:extLst>
      <p:ext uri="{BB962C8B-B14F-4D97-AF65-F5344CB8AC3E}">
        <p14:creationId xmlns:p14="http://schemas.microsoft.com/office/powerpoint/2010/main" val="35637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C883D1-BBBF-4764-A37B-7B4A9EDFE5E9}"/>
              </a:ext>
            </a:extLst>
          </p:cNvPr>
          <p:cNvSpPr txBox="1"/>
          <p:nvPr/>
        </p:nvSpPr>
        <p:spPr>
          <a:xfrm>
            <a:off x="773483" y="3179631"/>
            <a:ext cx="143340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2016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C5E6E2-015F-41FC-985C-3FC969963CF9}"/>
              </a:ext>
            </a:extLst>
          </p:cNvPr>
          <p:cNvSpPr txBox="1"/>
          <p:nvPr/>
        </p:nvSpPr>
        <p:spPr>
          <a:xfrm>
            <a:off x="589939" y="3851831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C0D172-803C-4E53-8B13-CFECFBA14678}"/>
              </a:ext>
            </a:extLst>
          </p:cNvPr>
          <p:cNvSpPr txBox="1"/>
          <p:nvPr/>
        </p:nvSpPr>
        <p:spPr>
          <a:xfrm>
            <a:off x="2470633" y="2825688"/>
            <a:ext cx="14318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2017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06883E-FA23-4FBE-BC05-FCA1889D68A6}"/>
              </a:ext>
            </a:extLst>
          </p:cNvPr>
          <p:cNvSpPr txBox="1"/>
          <p:nvPr/>
        </p:nvSpPr>
        <p:spPr>
          <a:xfrm>
            <a:off x="2282367" y="2456356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F317B0-57AA-4FE1-BF8B-864664E3424E}"/>
              </a:ext>
            </a:extLst>
          </p:cNvPr>
          <p:cNvSpPr txBox="1"/>
          <p:nvPr/>
        </p:nvSpPr>
        <p:spPr>
          <a:xfrm>
            <a:off x="3691997" y="4103864"/>
            <a:ext cx="143821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2018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0E85E5-255D-45A2-A209-2D616660B0B6}"/>
              </a:ext>
            </a:extLst>
          </p:cNvPr>
          <p:cNvSpPr txBox="1"/>
          <p:nvPr/>
        </p:nvSpPr>
        <p:spPr>
          <a:xfrm>
            <a:off x="3510857" y="4776064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DD460D-9AAB-4202-8662-71ACB3EF5FB7}"/>
              </a:ext>
            </a:extLst>
          </p:cNvPr>
          <p:cNvSpPr txBox="1"/>
          <p:nvPr/>
        </p:nvSpPr>
        <p:spPr>
          <a:xfrm>
            <a:off x="5379297" y="3179631"/>
            <a:ext cx="143340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2019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DAC37C-AA42-441E-9762-C20CD06D0DF7}"/>
              </a:ext>
            </a:extLst>
          </p:cNvPr>
          <p:cNvSpPr txBox="1"/>
          <p:nvPr/>
        </p:nvSpPr>
        <p:spPr>
          <a:xfrm>
            <a:off x="5195753" y="3851831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2877B4-426C-4434-97DE-96735C328F48}"/>
              </a:ext>
            </a:extLst>
          </p:cNvPr>
          <p:cNvSpPr txBox="1"/>
          <p:nvPr/>
        </p:nvSpPr>
        <p:spPr>
          <a:xfrm>
            <a:off x="9543021" y="4139550"/>
            <a:ext cx="1425391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2022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7D76BC-AD50-4F81-94D4-3B198E245222}"/>
              </a:ext>
            </a:extLst>
          </p:cNvPr>
          <p:cNvSpPr txBox="1"/>
          <p:nvPr/>
        </p:nvSpPr>
        <p:spPr>
          <a:xfrm>
            <a:off x="9355470" y="4811750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3E023C-BC49-4951-8D6A-392B42950217}"/>
              </a:ext>
            </a:extLst>
          </p:cNvPr>
          <p:cNvSpPr txBox="1"/>
          <p:nvPr/>
        </p:nvSpPr>
        <p:spPr>
          <a:xfrm>
            <a:off x="6606700" y="1875454"/>
            <a:ext cx="142859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2020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417FE6-685E-412C-90AA-7603B16B1DE7}"/>
              </a:ext>
            </a:extLst>
          </p:cNvPr>
          <p:cNvSpPr txBox="1"/>
          <p:nvPr/>
        </p:nvSpPr>
        <p:spPr>
          <a:xfrm>
            <a:off x="6416831" y="1506122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B021CF-BE73-4B9A-A240-1955E17E9935}"/>
              </a:ext>
            </a:extLst>
          </p:cNvPr>
          <p:cNvSpPr txBox="1"/>
          <p:nvPr/>
        </p:nvSpPr>
        <p:spPr>
          <a:xfrm>
            <a:off x="8299011" y="2820459"/>
            <a:ext cx="142859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2021</a:t>
            </a:r>
            <a:endParaRPr lang="zh-CN" altLang="en-US" sz="40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D7C443-B0BE-4006-BC9E-69F801A414DB}"/>
              </a:ext>
            </a:extLst>
          </p:cNvPr>
          <p:cNvSpPr txBox="1"/>
          <p:nvPr/>
        </p:nvSpPr>
        <p:spPr>
          <a:xfrm>
            <a:off x="8109142" y="2451127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F86ADA-0017-478C-87A3-29D1AE6F8435}"/>
              </a:ext>
            </a:extLst>
          </p:cNvPr>
          <p:cNvSpPr/>
          <p:nvPr/>
        </p:nvSpPr>
        <p:spPr>
          <a:xfrm>
            <a:off x="857718" y="117675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心路历程</a:t>
            </a:r>
          </a:p>
        </p:txBody>
      </p:sp>
    </p:spTree>
    <p:extLst>
      <p:ext uri="{BB962C8B-B14F-4D97-AF65-F5344CB8AC3E}">
        <p14:creationId xmlns:p14="http://schemas.microsoft.com/office/powerpoint/2010/main" val="14837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50E97CC-9D38-4F79-8F8D-3FE48DB90202}"/>
              </a:ext>
            </a:extLst>
          </p:cNvPr>
          <p:cNvSpPr txBox="1"/>
          <p:nvPr/>
        </p:nvSpPr>
        <p:spPr>
          <a:xfrm>
            <a:off x="8039100" y="2607657"/>
            <a:ext cx="4674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2016</a:t>
            </a:r>
            <a:endParaRPr lang="zh-CN" altLang="en-US" sz="96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D1E4CB-8CA7-481F-84C1-B3D6F01EBC0D}"/>
              </a:ext>
            </a:extLst>
          </p:cNvPr>
          <p:cNvSpPr txBox="1"/>
          <p:nvPr/>
        </p:nvSpPr>
        <p:spPr>
          <a:xfrm>
            <a:off x="969287" y="205365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校园故事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C95C4A8-40E0-4204-ADD6-A3183958D8C0}"/>
              </a:ext>
            </a:extLst>
          </p:cNvPr>
          <p:cNvCxnSpPr/>
          <p:nvPr/>
        </p:nvCxnSpPr>
        <p:spPr>
          <a:xfrm>
            <a:off x="700622" y="3378350"/>
            <a:ext cx="4107538" cy="0"/>
          </a:xfrm>
          <a:prstGeom prst="line">
            <a:avLst/>
          </a:prstGeom>
          <a:ln w="15875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20EF471-13C7-447F-BE3E-BCC6D2B6F00F}"/>
              </a:ext>
            </a:extLst>
          </p:cNvPr>
          <p:cNvSpPr txBox="1"/>
          <p:nvPr/>
        </p:nvSpPr>
        <p:spPr>
          <a:xfrm>
            <a:off x="700622" y="3682395"/>
            <a:ext cx="4107538" cy="135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</a:t>
            </a: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35071A-90CC-4FEB-BFAE-47B076EEBC81}"/>
              </a:ext>
            </a:extLst>
          </p:cNvPr>
          <p:cNvSpPr/>
          <p:nvPr/>
        </p:nvSpPr>
        <p:spPr>
          <a:xfrm>
            <a:off x="857718" y="117675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心路历程</a:t>
            </a:r>
          </a:p>
        </p:txBody>
      </p:sp>
    </p:spTree>
    <p:extLst>
      <p:ext uri="{BB962C8B-B14F-4D97-AF65-F5344CB8AC3E}">
        <p14:creationId xmlns:p14="http://schemas.microsoft.com/office/powerpoint/2010/main" val="260853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17C26CC-7AB1-4F70-96AD-D48BCF77960C}"/>
              </a:ext>
            </a:extLst>
          </p:cNvPr>
          <p:cNvSpPr/>
          <p:nvPr/>
        </p:nvSpPr>
        <p:spPr>
          <a:xfrm>
            <a:off x="1491935" y="1880337"/>
            <a:ext cx="4236720" cy="670560"/>
          </a:xfrm>
          <a:custGeom>
            <a:avLst/>
            <a:gdLst>
              <a:gd name="connsiteX0" fmla="*/ 4236720 w 4236720"/>
              <a:gd name="connsiteY0" fmla="*/ 670560 h 670560"/>
              <a:gd name="connsiteX1" fmla="*/ 2824480 w 4236720"/>
              <a:gd name="connsiteY1" fmla="*/ 670560 h 670560"/>
              <a:gd name="connsiteX2" fmla="*/ 1920240 w 4236720"/>
              <a:gd name="connsiteY2" fmla="*/ 0 h 670560"/>
              <a:gd name="connsiteX3" fmla="*/ 0 w 4236720"/>
              <a:gd name="connsiteY3" fmla="*/ 0 h 670560"/>
              <a:gd name="connsiteX4" fmla="*/ 0 w 423672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6720" h="670560">
                <a:moveTo>
                  <a:pt x="4236720" y="670560"/>
                </a:moveTo>
                <a:lnTo>
                  <a:pt x="2824480" y="670560"/>
                </a:lnTo>
                <a:lnTo>
                  <a:pt x="192024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84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376889DD-002C-4809-982C-58E2CCC5E3B2}"/>
              </a:ext>
            </a:extLst>
          </p:cNvPr>
          <p:cNvSpPr/>
          <p:nvPr/>
        </p:nvSpPr>
        <p:spPr>
          <a:xfrm flipH="1" flipV="1">
            <a:off x="6394416" y="890307"/>
            <a:ext cx="4236720" cy="670560"/>
          </a:xfrm>
          <a:custGeom>
            <a:avLst/>
            <a:gdLst>
              <a:gd name="connsiteX0" fmla="*/ 4236720 w 4236720"/>
              <a:gd name="connsiteY0" fmla="*/ 670560 h 670560"/>
              <a:gd name="connsiteX1" fmla="*/ 2824480 w 4236720"/>
              <a:gd name="connsiteY1" fmla="*/ 670560 h 670560"/>
              <a:gd name="connsiteX2" fmla="*/ 1920240 w 4236720"/>
              <a:gd name="connsiteY2" fmla="*/ 0 h 670560"/>
              <a:gd name="connsiteX3" fmla="*/ 0 w 4236720"/>
              <a:gd name="connsiteY3" fmla="*/ 0 h 670560"/>
              <a:gd name="connsiteX4" fmla="*/ 0 w 423672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6720" h="670560">
                <a:moveTo>
                  <a:pt x="4236720" y="670560"/>
                </a:moveTo>
                <a:lnTo>
                  <a:pt x="2824480" y="670560"/>
                </a:lnTo>
                <a:lnTo>
                  <a:pt x="192024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84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12628F4-5789-4771-BEF5-611DAD57A1C7}"/>
              </a:ext>
            </a:extLst>
          </p:cNvPr>
          <p:cNvSpPr/>
          <p:nvPr/>
        </p:nvSpPr>
        <p:spPr>
          <a:xfrm>
            <a:off x="1491935" y="5297981"/>
            <a:ext cx="4236720" cy="670560"/>
          </a:xfrm>
          <a:custGeom>
            <a:avLst/>
            <a:gdLst>
              <a:gd name="connsiteX0" fmla="*/ 4236720 w 4236720"/>
              <a:gd name="connsiteY0" fmla="*/ 670560 h 670560"/>
              <a:gd name="connsiteX1" fmla="*/ 2824480 w 4236720"/>
              <a:gd name="connsiteY1" fmla="*/ 670560 h 670560"/>
              <a:gd name="connsiteX2" fmla="*/ 1920240 w 4236720"/>
              <a:gd name="connsiteY2" fmla="*/ 0 h 670560"/>
              <a:gd name="connsiteX3" fmla="*/ 0 w 4236720"/>
              <a:gd name="connsiteY3" fmla="*/ 0 h 670560"/>
              <a:gd name="connsiteX4" fmla="*/ 0 w 423672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6720" h="670560">
                <a:moveTo>
                  <a:pt x="4236720" y="670560"/>
                </a:moveTo>
                <a:lnTo>
                  <a:pt x="2824480" y="670560"/>
                </a:lnTo>
                <a:lnTo>
                  <a:pt x="192024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84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60149E-ECB9-45E8-9C82-BD576245EBE3}"/>
              </a:ext>
            </a:extLst>
          </p:cNvPr>
          <p:cNvSpPr txBox="1"/>
          <p:nvPr/>
        </p:nvSpPr>
        <p:spPr>
          <a:xfrm>
            <a:off x="9114948" y="1160757"/>
            <a:ext cx="106631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2016</a:t>
            </a:r>
            <a:r>
              <a:rPr lang="zh-CN" altLang="en-US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96A39D-A63F-481D-984A-6706C8247EBE}"/>
              </a:ext>
            </a:extLst>
          </p:cNvPr>
          <p:cNvSpPr txBox="1"/>
          <p:nvPr/>
        </p:nvSpPr>
        <p:spPr>
          <a:xfrm>
            <a:off x="8747861" y="1618069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3CD51F-AB99-4A27-80EF-60A1AADB8275}"/>
              </a:ext>
            </a:extLst>
          </p:cNvPr>
          <p:cNvSpPr txBox="1"/>
          <p:nvPr/>
        </p:nvSpPr>
        <p:spPr>
          <a:xfrm>
            <a:off x="1954051" y="1434131"/>
            <a:ext cx="106631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2017</a:t>
            </a:r>
            <a:r>
              <a:rPr lang="zh-CN" altLang="en-US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年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3ED4EB-FF4C-4C4B-91A2-283468FB1A35}"/>
              </a:ext>
            </a:extLst>
          </p:cNvPr>
          <p:cNvSpPr txBox="1"/>
          <p:nvPr/>
        </p:nvSpPr>
        <p:spPr>
          <a:xfrm>
            <a:off x="9122366" y="4500501"/>
            <a:ext cx="106952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2018</a:t>
            </a:r>
            <a:r>
              <a:rPr lang="zh-CN" altLang="en-US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年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585FA2F-B393-43BF-9B6F-6C526891D671}"/>
              </a:ext>
            </a:extLst>
          </p:cNvPr>
          <p:cNvSpPr/>
          <p:nvPr/>
        </p:nvSpPr>
        <p:spPr>
          <a:xfrm flipH="1" flipV="1">
            <a:off x="6394416" y="4258633"/>
            <a:ext cx="4236720" cy="670560"/>
          </a:xfrm>
          <a:custGeom>
            <a:avLst/>
            <a:gdLst>
              <a:gd name="connsiteX0" fmla="*/ 4236720 w 4236720"/>
              <a:gd name="connsiteY0" fmla="*/ 670560 h 670560"/>
              <a:gd name="connsiteX1" fmla="*/ 2824480 w 4236720"/>
              <a:gd name="connsiteY1" fmla="*/ 670560 h 670560"/>
              <a:gd name="connsiteX2" fmla="*/ 1920240 w 4236720"/>
              <a:gd name="connsiteY2" fmla="*/ 0 h 670560"/>
              <a:gd name="connsiteX3" fmla="*/ 0 w 4236720"/>
              <a:gd name="connsiteY3" fmla="*/ 0 h 670560"/>
              <a:gd name="connsiteX4" fmla="*/ 0 w 4236720"/>
              <a:gd name="connsiteY4" fmla="*/ 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6720" h="670560">
                <a:moveTo>
                  <a:pt x="4236720" y="670560"/>
                </a:moveTo>
                <a:lnTo>
                  <a:pt x="2824480" y="670560"/>
                </a:lnTo>
                <a:lnTo>
                  <a:pt x="192024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84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7E8B7F9-8820-4045-97B9-56C449FC39CB}"/>
              </a:ext>
            </a:extLst>
          </p:cNvPr>
          <p:cNvSpPr txBox="1"/>
          <p:nvPr/>
        </p:nvSpPr>
        <p:spPr>
          <a:xfrm>
            <a:off x="1954051" y="4851775"/>
            <a:ext cx="106631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2019</a:t>
            </a:r>
            <a:r>
              <a:rPr lang="zh-CN" altLang="en-US" sz="20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70B2E7-9ECD-4AEB-AEBB-A8746F9EA513}"/>
              </a:ext>
            </a:extLst>
          </p:cNvPr>
          <p:cNvSpPr txBox="1"/>
          <p:nvPr/>
        </p:nvSpPr>
        <p:spPr>
          <a:xfrm>
            <a:off x="1586963" y="195483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931EA9-887A-49CB-A5E8-5928AC7ADAFC}"/>
              </a:ext>
            </a:extLst>
          </p:cNvPr>
          <p:cNvSpPr txBox="1"/>
          <p:nvPr/>
        </p:nvSpPr>
        <p:spPr>
          <a:xfrm>
            <a:off x="8755279" y="498639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66CA47-356D-40E9-8B0E-527DBD084F62}"/>
              </a:ext>
            </a:extLst>
          </p:cNvPr>
          <p:cNvSpPr txBox="1"/>
          <p:nvPr/>
        </p:nvSpPr>
        <p:spPr>
          <a:xfrm>
            <a:off x="1586962" y="5355727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请在此输入信息</a:t>
            </a:r>
            <a:endParaRPr lang="en-US" altLang="zh-CN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8F57FCFD-2E42-4B6D-8F0B-5A5ECA916003}"/>
              </a:ext>
            </a:extLst>
          </p:cNvPr>
          <p:cNvSpPr>
            <a:spLocks noEditPoints="1"/>
          </p:cNvSpPr>
          <p:nvPr/>
        </p:nvSpPr>
        <p:spPr bwMode="auto">
          <a:xfrm>
            <a:off x="939056" y="1488877"/>
            <a:ext cx="408587" cy="391460"/>
          </a:xfrm>
          <a:custGeom>
            <a:avLst/>
            <a:gdLst>
              <a:gd name="T0" fmla="*/ 415 w 501"/>
              <a:gd name="T1" fmla="*/ 300 h 480"/>
              <a:gd name="T2" fmla="*/ 368 w 501"/>
              <a:gd name="T3" fmla="*/ 200 h 480"/>
              <a:gd name="T4" fmla="*/ 369 w 501"/>
              <a:gd name="T5" fmla="*/ 239 h 480"/>
              <a:gd name="T6" fmla="*/ 331 w 501"/>
              <a:gd name="T7" fmla="*/ 152 h 480"/>
              <a:gd name="T8" fmla="*/ 327 w 501"/>
              <a:gd name="T9" fmla="*/ 193 h 480"/>
              <a:gd name="T10" fmla="*/ 280 w 501"/>
              <a:gd name="T11" fmla="*/ 107 h 480"/>
              <a:gd name="T12" fmla="*/ 280 w 501"/>
              <a:gd name="T13" fmla="*/ 157 h 480"/>
              <a:gd name="T14" fmla="*/ 225 w 501"/>
              <a:gd name="T15" fmla="*/ 77 h 480"/>
              <a:gd name="T16" fmla="*/ 231 w 501"/>
              <a:gd name="T17" fmla="*/ 126 h 480"/>
              <a:gd name="T18" fmla="*/ 166 w 501"/>
              <a:gd name="T19" fmla="*/ 44 h 480"/>
              <a:gd name="T20" fmla="*/ 181 w 501"/>
              <a:gd name="T21" fmla="*/ 95 h 480"/>
              <a:gd name="T22" fmla="*/ 91 w 501"/>
              <a:gd name="T23" fmla="*/ 1 h 480"/>
              <a:gd name="T24" fmla="*/ 87 w 501"/>
              <a:gd name="T25" fmla="*/ 1 h 480"/>
              <a:gd name="T26" fmla="*/ 118 w 501"/>
              <a:gd name="T27" fmla="*/ 89 h 480"/>
              <a:gd name="T28" fmla="*/ 3 w 501"/>
              <a:gd name="T29" fmla="*/ 48 h 480"/>
              <a:gd name="T30" fmla="*/ 1 w 501"/>
              <a:gd name="T31" fmla="*/ 52 h 480"/>
              <a:gd name="T32" fmla="*/ 116 w 501"/>
              <a:gd name="T33" fmla="*/ 142 h 480"/>
              <a:gd name="T34" fmla="*/ 40 w 501"/>
              <a:gd name="T35" fmla="*/ 132 h 480"/>
              <a:gd name="T36" fmla="*/ 106 w 501"/>
              <a:gd name="T37" fmla="*/ 167 h 480"/>
              <a:gd name="T38" fmla="*/ 87 w 501"/>
              <a:gd name="T39" fmla="*/ 178 h 480"/>
              <a:gd name="T40" fmla="*/ 142 w 501"/>
              <a:gd name="T41" fmla="*/ 205 h 480"/>
              <a:gd name="T42" fmla="*/ 142 w 501"/>
              <a:gd name="T43" fmla="*/ 223 h 480"/>
              <a:gd name="T44" fmla="*/ 196 w 501"/>
              <a:gd name="T45" fmla="*/ 251 h 480"/>
              <a:gd name="T46" fmla="*/ 194 w 501"/>
              <a:gd name="T47" fmla="*/ 272 h 480"/>
              <a:gd name="T48" fmla="*/ 190 w 501"/>
              <a:gd name="T49" fmla="*/ 272 h 480"/>
              <a:gd name="T50" fmla="*/ 298 w 501"/>
              <a:gd name="T51" fmla="*/ 330 h 480"/>
              <a:gd name="T52" fmla="*/ 236 w 501"/>
              <a:gd name="T53" fmla="*/ 317 h 480"/>
              <a:gd name="T54" fmla="*/ 287 w 501"/>
              <a:gd name="T55" fmla="*/ 348 h 480"/>
              <a:gd name="T56" fmla="*/ 365 w 501"/>
              <a:gd name="T57" fmla="*/ 389 h 480"/>
              <a:gd name="T58" fmla="*/ 484 w 501"/>
              <a:gd name="T59" fmla="*/ 478 h 480"/>
              <a:gd name="T60" fmla="*/ 499 w 501"/>
              <a:gd name="T61" fmla="*/ 464 h 480"/>
              <a:gd name="T62" fmla="*/ 367 w 501"/>
              <a:gd name="T63" fmla="*/ 270 h 480"/>
              <a:gd name="T64" fmla="*/ 347 w 501"/>
              <a:gd name="T65" fmla="*/ 283 h 480"/>
              <a:gd name="T66" fmla="*/ 301 w 501"/>
              <a:gd name="T67" fmla="*/ 184 h 480"/>
              <a:gd name="T68" fmla="*/ 327 w 501"/>
              <a:gd name="T69" fmla="*/ 248 h 480"/>
              <a:gd name="T70" fmla="*/ 303 w 501"/>
              <a:gd name="T71" fmla="*/ 224 h 480"/>
              <a:gd name="T72" fmla="*/ 285 w 501"/>
              <a:gd name="T73" fmla="*/ 194 h 480"/>
              <a:gd name="T74" fmla="*/ 261 w 501"/>
              <a:gd name="T75" fmla="*/ 192 h 480"/>
              <a:gd name="T76" fmla="*/ 283 w 501"/>
              <a:gd name="T77" fmla="*/ 186 h 480"/>
              <a:gd name="T78" fmla="*/ 221 w 501"/>
              <a:gd name="T79" fmla="*/ 174 h 480"/>
              <a:gd name="T80" fmla="*/ 218 w 501"/>
              <a:gd name="T81" fmla="*/ 133 h 480"/>
              <a:gd name="T82" fmla="*/ 177 w 501"/>
              <a:gd name="T83" fmla="*/ 132 h 480"/>
              <a:gd name="T84" fmla="*/ 131 w 501"/>
              <a:gd name="T85" fmla="*/ 68 h 480"/>
              <a:gd name="T86" fmla="*/ 91 w 501"/>
              <a:gd name="T87" fmla="*/ 113 h 480"/>
              <a:gd name="T88" fmla="*/ 119 w 501"/>
              <a:gd name="T89" fmla="*/ 106 h 480"/>
              <a:gd name="T90" fmla="*/ 98 w 501"/>
              <a:gd name="T91" fmla="*/ 119 h 480"/>
              <a:gd name="T92" fmla="*/ 177 w 501"/>
              <a:gd name="T93" fmla="*/ 163 h 480"/>
              <a:gd name="T94" fmla="*/ 143 w 501"/>
              <a:gd name="T95" fmla="*/ 173 h 480"/>
              <a:gd name="T96" fmla="*/ 197 w 501"/>
              <a:gd name="T97" fmla="*/ 200 h 480"/>
              <a:gd name="T98" fmla="*/ 219 w 501"/>
              <a:gd name="T99" fmla="*/ 226 h 480"/>
              <a:gd name="T100" fmla="*/ 254 w 501"/>
              <a:gd name="T101" fmla="*/ 268 h 480"/>
              <a:gd name="T102" fmla="*/ 271 w 501"/>
              <a:gd name="T103" fmla="*/ 251 h 480"/>
              <a:gd name="T104" fmla="*/ 254 w 501"/>
              <a:gd name="T105" fmla="*/ 268 h 480"/>
              <a:gd name="T106" fmla="*/ 302 w 501"/>
              <a:gd name="T107" fmla="*/ 295 h 480"/>
              <a:gd name="T108" fmla="*/ 323 w 501"/>
              <a:gd name="T109" fmla="*/ 320 h 480"/>
              <a:gd name="T110" fmla="*/ 309 w 501"/>
              <a:gd name="T111" fmla="*/ 347 h 480"/>
              <a:gd name="T112" fmla="*/ 383 w 501"/>
              <a:gd name="T113" fmla="*/ 372 h 480"/>
              <a:gd name="T114" fmla="*/ 398 w 501"/>
              <a:gd name="T115" fmla="*/ 347 h 480"/>
              <a:gd name="T116" fmla="*/ 383 w 501"/>
              <a:gd name="T117" fmla="*/ 283 h 480"/>
              <a:gd name="T118" fmla="*/ 407 w 501"/>
              <a:gd name="T119" fmla="*/ 325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1" h="480">
                <a:moveTo>
                  <a:pt x="499" y="464"/>
                </a:moveTo>
                <a:lnTo>
                  <a:pt x="417" y="367"/>
                </a:lnTo>
                <a:lnTo>
                  <a:pt x="417" y="367"/>
                </a:lnTo>
                <a:lnTo>
                  <a:pt x="421" y="353"/>
                </a:lnTo>
                <a:lnTo>
                  <a:pt x="423" y="340"/>
                </a:lnTo>
                <a:lnTo>
                  <a:pt x="422" y="326"/>
                </a:lnTo>
                <a:lnTo>
                  <a:pt x="419" y="312"/>
                </a:lnTo>
                <a:lnTo>
                  <a:pt x="419" y="312"/>
                </a:lnTo>
                <a:lnTo>
                  <a:pt x="415" y="300"/>
                </a:lnTo>
                <a:lnTo>
                  <a:pt x="409" y="287"/>
                </a:lnTo>
                <a:lnTo>
                  <a:pt x="399" y="274"/>
                </a:lnTo>
                <a:lnTo>
                  <a:pt x="388" y="259"/>
                </a:lnTo>
                <a:lnTo>
                  <a:pt x="369" y="203"/>
                </a:lnTo>
                <a:lnTo>
                  <a:pt x="369" y="203"/>
                </a:lnTo>
                <a:lnTo>
                  <a:pt x="369" y="202"/>
                </a:lnTo>
                <a:lnTo>
                  <a:pt x="369" y="202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5" y="200"/>
                </a:lnTo>
                <a:lnTo>
                  <a:pt x="364" y="203"/>
                </a:lnTo>
                <a:lnTo>
                  <a:pt x="364" y="203"/>
                </a:lnTo>
                <a:lnTo>
                  <a:pt x="369" y="239"/>
                </a:lnTo>
                <a:lnTo>
                  <a:pt x="369" y="239"/>
                </a:lnTo>
                <a:lnTo>
                  <a:pt x="361" y="226"/>
                </a:lnTo>
                <a:lnTo>
                  <a:pt x="350" y="212"/>
                </a:lnTo>
                <a:lnTo>
                  <a:pt x="332" y="155"/>
                </a:lnTo>
                <a:lnTo>
                  <a:pt x="332" y="155"/>
                </a:lnTo>
                <a:lnTo>
                  <a:pt x="331" y="155"/>
                </a:lnTo>
                <a:lnTo>
                  <a:pt x="331" y="155"/>
                </a:lnTo>
                <a:lnTo>
                  <a:pt x="331" y="152"/>
                </a:lnTo>
                <a:lnTo>
                  <a:pt x="331" y="152"/>
                </a:lnTo>
                <a:lnTo>
                  <a:pt x="331" y="152"/>
                </a:lnTo>
                <a:lnTo>
                  <a:pt x="331" y="152"/>
                </a:lnTo>
                <a:lnTo>
                  <a:pt x="329" y="152"/>
                </a:lnTo>
                <a:lnTo>
                  <a:pt x="329" y="152"/>
                </a:lnTo>
                <a:lnTo>
                  <a:pt x="327" y="154"/>
                </a:lnTo>
                <a:lnTo>
                  <a:pt x="327" y="155"/>
                </a:lnTo>
                <a:lnTo>
                  <a:pt x="327" y="156"/>
                </a:lnTo>
                <a:lnTo>
                  <a:pt x="332" y="203"/>
                </a:lnTo>
                <a:lnTo>
                  <a:pt x="332" y="203"/>
                </a:lnTo>
                <a:lnTo>
                  <a:pt x="327" y="193"/>
                </a:lnTo>
                <a:lnTo>
                  <a:pt x="320" y="185"/>
                </a:lnTo>
                <a:lnTo>
                  <a:pt x="303" y="164"/>
                </a:lnTo>
                <a:lnTo>
                  <a:pt x="281" y="109"/>
                </a:lnTo>
                <a:lnTo>
                  <a:pt x="281" y="108"/>
                </a:lnTo>
                <a:lnTo>
                  <a:pt x="281" y="108"/>
                </a:lnTo>
                <a:lnTo>
                  <a:pt x="281" y="108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78" y="107"/>
                </a:lnTo>
                <a:lnTo>
                  <a:pt x="277" y="109"/>
                </a:lnTo>
                <a:lnTo>
                  <a:pt x="278" y="109"/>
                </a:lnTo>
                <a:lnTo>
                  <a:pt x="286" y="166"/>
                </a:lnTo>
                <a:lnTo>
                  <a:pt x="286" y="166"/>
                </a:lnTo>
                <a:lnTo>
                  <a:pt x="280" y="157"/>
                </a:lnTo>
                <a:lnTo>
                  <a:pt x="273" y="149"/>
                </a:lnTo>
                <a:lnTo>
                  <a:pt x="255" y="132"/>
                </a:lnTo>
                <a:lnTo>
                  <a:pt x="227" y="79"/>
                </a:lnTo>
                <a:lnTo>
                  <a:pt x="227" y="79"/>
                </a:lnTo>
                <a:lnTo>
                  <a:pt x="227" y="78"/>
                </a:lnTo>
                <a:lnTo>
                  <a:pt x="227" y="78"/>
                </a:lnTo>
                <a:lnTo>
                  <a:pt x="226" y="77"/>
                </a:lnTo>
                <a:lnTo>
                  <a:pt x="226" y="77"/>
                </a:lnTo>
                <a:lnTo>
                  <a:pt x="225" y="77"/>
                </a:lnTo>
                <a:lnTo>
                  <a:pt x="225" y="77"/>
                </a:lnTo>
                <a:lnTo>
                  <a:pt x="225" y="77"/>
                </a:lnTo>
                <a:lnTo>
                  <a:pt x="225" y="77"/>
                </a:lnTo>
                <a:lnTo>
                  <a:pt x="223" y="78"/>
                </a:lnTo>
                <a:lnTo>
                  <a:pt x="223" y="80"/>
                </a:lnTo>
                <a:lnTo>
                  <a:pt x="223" y="80"/>
                </a:lnTo>
                <a:lnTo>
                  <a:pt x="239" y="136"/>
                </a:lnTo>
                <a:lnTo>
                  <a:pt x="239" y="136"/>
                </a:lnTo>
                <a:lnTo>
                  <a:pt x="231" y="126"/>
                </a:lnTo>
                <a:lnTo>
                  <a:pt x="223" y="118"/>
                </a:lnTo>
                <a:lnTo>
                  <a:pt x="212" y="108"/>
                </a:lnTo>
                <a:lnTo>
                  <a:pt x="200" y="97"/>
                </a:lnTo>
                <a:lnTo>
                  <a:pt x="169" y="47"/>
                </a:lnTo>
                <a:lnTo>
                  <a:pt x="169" y="47"/>
                </a:lnTo>
                <a:lnTo>
                  <a:pt x="167" y="46"/>
                </a:lnTo>
                <a:lnTo>
                  <a:pt x="167" y="46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4" y="46"/>
                </a:lnTo>
                <a:lnTo>
                  <a:pt x="164" y="48"/>
                </a:lnTo>
                <a:lnTo>
                  <a:pt x="164" y="48"/>
                </a:lnTo>
                <a:lnTo>
                  <a:pt x="181" y="95"/>
                </a:lnTo>
                <a:lnTo>
                  <a:pt x="181" y="95"/>
                </a:lnTo>
                <a:lnTo>
                  <a:pt x="176" y="88"/>
                </a:lnTo>
                <a:lnTo>
                  <a:pt x="176" y="88"/>
                </a:lnTo>
                <a:lnTo>
                  <a:pt x="167" y="78"/>
                </a:lnTo>
                <a:lnTo>
                  <a:pt x="157" y="68"/>
                </a:lnTo>
                <a:lnTo>
                  <a:pt x="143" y="59"/>
                </a:lnTo>
                <a:lnTo>
                  <a:pt x="128" y="49"/>
                </a:lnTo>
                <a:lnTo>
                  <a:pt x="91" y="2"/>
                </a:lnTo>
                <a:lnTo>
                  <a:pt x="91" y="2"/>
                </a:lnTo>
                <a:lnTo>
                  <a:pt x="91" y="1"/>
                </a:lnTo>
                <a:lnTo>
                  <a:pt x="91" y="1"/>
                </a:lnTo>
                <a:lnTo>
                  <a:pt x="90" y="0"/>
                </a:lnTo>
                <a:lnTo>
                  <a:pt x="90" y="0"/>
                </a:lnTo>
                <a:lnTo>
                  <a:pt x="90" y="0"/>
                </a:lnTo>
                <a:lnTo>
                  <a:pt x="90" y="0"/>
                </a:lnTo>
                <a:lnTo>
                  <a:pt x="88" y="0"/>
                </a:lnTo>
                <a:lnTo>
                  <a:pt x="88" y="0"/>
                </a:lnTo>
                <a:lnTo>
                  <a:pt x="87" y="1"/>
                </a:lnTo>
                <a:lnTo>
                  <a:pt x="87" y="1"/>
                </a:lnTo>
                <a:lnTo>
                  <a:pt x="86" y="2"/>
                </a:lnTo>
                <a:lnTo>
                  <a:pt x="87" y="4"/>
                </a:lnTo>
                <a:lnTo>
                  <a:pt x="87" y="4"/>
                </a:lnTo>
                <a:lnTo>
                  <a:pt x="113" y="56"/>
                </a:lnTo>
                <a:lnTo>
                  <a:pt x="113" y="56"/>
                </a:lnTo>
                <a:lnTo>
                  <a:pt x="117" y="74"/>
                </a:lnTo>
                <a:lnTo>
                  <a:pt x="122" y="91"/>
                </a:lnTo>
                <a:lnTo>
                  <a:pt x="122" y="91"/>
                </a:lnTo>
                <a:lnTo>
                  <a:pt x="118" y="89"/>
                </a:lnTo>
                <a:lnTo>
                  <a:pt x="118" y="89"/>
                </a:lnTo>
                <a:lnTo>
                  <a:pt x="105" y="83"/>
                </a:lnTo>
                <a:lnTo>
                  <a:pt x="92" y="79"/>
                </a:lnTo>
                <a:lnTo>
                  <a:pt x="75" y="77"/>
                </a:lnTo>
                <a:lnTo>
                  <a:pt x="57" y="74"/>
                </a:lnTo>
                <a:lnTo>
                  <a:pt x="4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2" y="48"/>
                </a:lnTo>
                <a:lnTo>
                  <a:pt x="2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0" y="49"/>
                </a:lnTo>
                <a:lnTo>
                  <a:pt x="1" y="52"/>
                </a:lnTo>
                <a:lnTo>
                  <a:pt x="1" y="52"/>
                </a:lnTo>
                <a:lnTo>
                  <a:pt x="48" y="88"/>
                </a:lnTo>
                <a:lnTo>
                  <a:pt x="48" y="88"/>
                </a:lnTo>
                <a:lnTo>
                  <a:pt x="57" y="100"/>
                </a:lnTo>
                <a:lnTo>
                  <a:pt x="68" y="112"/>
                </a:lnTo>
                <a:lnTo>
                  <a:pt x="79" y="122"/>
                </a:lnTo>
                <a:lnTo>
                  <a:pt x="91" y="131"/>
                </a:lnTo>
                <a:lnTo>
                  <a:pt x="91" y="131"/>
                </a:lnTo>
                <a:lnTo>
                  <a:pt x="103" y="138"/>
                </a:lnTo>
                <a:lnTo>
                  <a:pt x="116" y="142"/>
                </a:lnTo>
                <a:lnTo>
                  <a:pt x="116" y="142"/>
                </a:lnTo>
                <a:lnTo>
                  <a:pt x="101" y="144"/>
                </a:lnTo>
                <a:lnTo>
                  <a:pt x="43" y="132"/>
                </a:lnTo>
                <a:lnTo>
                  <a:pt x="43" y="132"/>
                </a:lnTo>
                <a:lnTo>
                  <a:pt x="43" y="132"/>
                </a:lnTo>
                <a:lnTo>
                  <a:pt x="43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39" y="134"/>
                </a:lnTo>
                <a:lnTo>
                  <a:pt x="42" y="137"/>
                </a:lnTo>
                <a:lnTo>
                  <a:pt x="42" y="137"/>
                </a:lnTo>
                <a:lnTo>
                  <a:pt x="95" y="160"/>
                </a:lnTo>
                <a:lnTo>
                  <a:pt x="95" y="160"/>
                </a:lnTo>
                <a:lnTo>
                  <a:pt x="106" y="167"/>
                </a:lnTo>
                <a:lnTo>
                  <a:pt x="117" y="175"/>
                </a:lnTo>
                <a:lnTo>
                  <a:pt x="128" y="181"/>
                </a:lnTo>
                <a:lnTo>
                  <a:pt x="140" y="187"/>
                </a:lnTo>
                <a:lnTo>
                  <a:pt x="90" y="178"/>
                </a:lnTo>
                <a:lnTo>
                  <a:pt x="90" y="178"/>
                </a:lnTo>
                <a:lnTo>
                  <a:pt x="90" y="178"/>
                </a:lnTo>
                <a:lnTo>
                  <a:pt x="90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6" y="180"/>
                </a:lnTo>
                <a:lnTo>
                  <a:pt x="87" y="181"/>
                </a:lnTo>
                <a:lnTo>
                  <a:pt x="88" y="181"/>
                </a:lnTo>
                <a:lnTo>
                  <a:pt x="142" y="205"/>
                </a:lnTo>
                <a:lnTo>
                  <a:pt x="142" y="205"/>
                </a:lnTo>
                <a:lnTo>
                  <a:pt x="161" y="218"/>
                </a:lnTo>
                <a:lnTo>
                  <a:pt x="171" y="226"/>
                </a:lnTo>
                <a:lnTo>
                  <a:pt x="182" y="230"/>
                </a:lnTo>
                <a:lnTo>
                  <a:pt x="145" y="223"/>
                </a:lnTo>
                <a:lnTo>
                  <a:pt x="143" y="223"/>
                </a:lnTo>
                <a:lnTo>
                  <a:pt x="143" y="223"/>
                </a:lnTo>
                <a:lnTo>
                  <a:pt x="143" y="223"/>
                </a:lnTo>
                <a:lnTo>
                  <a:pt x="142" y="223"/>
                </a:lnTo>
                <a:lnTo>
                  <a:pt x="142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6"/>
                </a:lnTo>
                <a:lnTo>
                  <a:pt x="142" y="227"/>
                </a:lnTo>
                <a:lnTo>
                  <a:pt x="142" y="228"/>
                </a:lnTo>
                <a:lnTo>
                  <a:pt x="196" y="251"/>
                </a:lnTo>
                <a:lnTo>
                  <a:pt x="196" y="251"/>
                </a:lnTo>
                <a:lnTo>
                  <a:pt x="209" y="260"/>
                </a:lnTo>
                <a:lnTo>
                  <a:pt x="221" y="269"/>
                </a:lnTo>
                <a:lnTo>
                  <a:pt x="235" y="276"/>
                </a:lnTo>
                <a:lnTo>
                  <a:pt x="249" y="282"/>
                </a:lnTo>
                <a:lnTo>
                  <a:pt x="249" y="282"/>
                </a:lnTo>
                <a:lnTo>
                  <a:pt x="255" y="283"/>
                </a:lnTo>
                <a:lnTo>
                  <a:pt x="255" y="283"/>
                </a:lnTo>
                <a:lnTo>
                  <a:pt x="253" y="283"/>
                </a:lnTo>
                <a:lnTo>
                  <a:pt x="194" y="272"/>
                </a:lnTo>
                <a:lnTo>
                  <a:pt x="193" y="272"/>
                </a:lnTo>
                <a:lnTo>
                  <a:pt x="193" y="272"/>
                </a:lnTo>
                <a:lnTo>
                  <a:pt x="193" y="272"/>
                </a:lnTo>
                <a:lnTo>
                  <a:pt x="191" y="272"/>
                </a:lnTo>
                <a:lnTo>
                  <a:pt x="191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5"/>
                </a:lnTo>
                <a:lnTo>
                  <a:pt x="191" y="276"/>
                </a:lnTo>
                <a:lnTo>
                  <a:pt x="191" y="276"/>
                </a:lnTo>
                <a:lnTo>
                  <a:pt x="245" y="299"/>
                </a:lnTo>
                <a:lnTo>
                  <a:pt x="245" y="299"/>
                </a:lnTo>
                <a:lnTo>
                  <a:pt x="259" y="308"/>
                </a:lnTo>
                <a:lnTo>
                  <a:pt x="271" y="317"/>
                </a:lnTo>
                <a:lnTo>
                  <a:pt x="284" y="325"/>
                </a:lnTo>
                <a:lnTo>
                  <a:pt x="298" y="330"/>
                </a:lnTo>
                <a:lnTo>
                  <a:pt x="298" y="330"/>
                </a:lnTo>
                <a:lnTo>
                  <a:pt x="305" y="332"/>
                </a:lnTo>
                <a:lnTo>
                  <a:pt x="305" y="332"/>
                </a:lnTo>
                <a:lnTo>
                  <a:pt x="296" y="334"/>
                </a:lnTo>
                <a:lnTo>
                  <a:pt x="238" y="317"/>
                </a:lnTo>
                <a:lnTo>
                  <a:pt x="237" y="317"/>
                </a:lnTo>
                <a:lnTo>
                  <a:pt x="237" y="317"/>
                </a:lnTo>
                <a:lnTo>
                  <a:pt x="237" y="317"/>
                </a:lnTo>
                <a:lnTo>
                  <a:pt x="236" y="317"/>
                </a:lnTo>
                <a:lnTo>
                  <a:pt x="236" y="317"/>
                </a:lnTo>
                <a:lnTo>
                  <a:pt x="235" y="317"/>
                </a:lnTo>
                <a:lnTo>
                  <a:pt x="235" y="317"/>
                </a:lnTo>
                <a:lnTo>
                  <a:pt x="235" y="317"/>
                </a:lnTo>
                <a:lnTo>
                  <a:pt x="235" y="317"/>
                </a:lnTo>
                <a:lnTo>
                  <a:pt x="233" y="319"/>
                </a:lnTo>
                <a:lnTo>
                  <a:pt x="236" y="322"/>
                </a:lnTo>
                <a:lnTo>
                  <a:pt x="236" y="322"/>
                </a:lnTo>
                <a:lnTo>
                  <a:pt x="287" y="348"/>
                </a:lnTo>
                <a:lnTo>
                  <a:pt x="287" y="348"/>
                </a:lnTo>
                <a:lnTo>
                  <a:pt x="299" y="359"/>
                </a:lnTo>
                <a:lnTo>
                  <a:pt x="311" y="368"/>
                </a:lnTo>
                <a:lnTo>
                  <a:pt x="325" y="377"/>
                </a:lnTo>
                <a:lnTo>
                  <a:pt x="338" y="384"/>
                </a:lnTo>
                <a:lnTo>
                  <a:pt x="338" y="384"/>
                </a:lnTo>
                <a:lnTo>
                  <a:pt x="351" y="388"/>
                </a:lnTo>
                <a:lnTo>
                  <a:pt x="358" y="389"/>
                </a:lnTo>
                <a:lnTo>
                  <a:pt x="365" y="389"/>
                </a:lnTo>
                <a:lnTo>
                  <a:pt x="373" y="389"/>
                </a:lnTo>
                <a:lnTo>
                  <a:pt x="380" y="388"/>
                </a:lnTo>
                <a:lnTo>
                  <a:pt x="387" y="386"/>
                </a:lnTo>
                <a:lnTo>
                  <a:pt x="394" y="383"/>
                </a:lnTo>
                <a:lnTo>
                  <a:pt x="394" y="383"/>
                </a:lnTo>
                <a:lnTo>
                  <a:pt x="397" y="385"/>
                </a:lnTo>
                <a:lnTo>
                  <a:pt x="484" y="476"/>
                </a:lnTo>
                <a:lnTo>
                  <a:pt x="484" y="478"/>
                </a:lnTo>
                <a:lnTo>
                  <a:pt x="484" y="478"/>
                </a:lnTo>
                <a:lnTo>
                  <a:pt x="488" y="479"/>
                </a:lnTo>
                <a:lnTo>
                  <a:pt x="491" y="480"/>
                </a:lnTo>
                <a:lnTo>
                  <a:pt x="495" y="480"/>
                </a:lnTo>
                <a:lnTo>
                  <a:pt x="499" y="478"/>
                </a:lnTo>
                <a:lnTo>
                  <a:pt x="499" y="478"/>
                </a:lnTo>
                <a:lnTo>
                  <a:pt x="500" y="475"/>
                </a:lnTo>
                <a:lnTo>
                  <a:pt x="501" y="472"/>
                </a:lnTo>
                <a:lnTo>
                  <a:pt x="501" y="468"/>
                </a:lnTo>
                <a:lnTo>
                  <a:pt x="499" y="464"/>
                </a:lnTo>
                <a:lnTo>
                  <a:pt x="499" y="464"/>
                </a:lnTo>
                <a:close/>
                <a:moveTo>
                  <a:pt x="345" y="230"/>
                </a:moveTo>
                <a:lnTo>
                  <a:pt x="345" y="230"/>
                </a:lnTo>
                <a:lnTo>
                  <a:pt x="345" y="230"/>
                </a:lnTo>
                <a:lnTo>
                  <a:pt x="352" y="241"/>
                </a:lnTo>
                <a:lnTo>
                  <a:pt x="359" y="252"/>
                </a:lnTo>
                <a:lnTo>
                  <a:pt x="364" y="260"/>
                </a:lnTo>
                <a:lnTo>
                  <a:pt x="367" y="270"/>
                </a:lnTo>
                <a:lnTo>
                  <a:pt x="367" y="270"/>
                </a:lnTo>
                <a:lnTo>
                  <a:pt x="369" y="281"/>
                </a:lnTo>
                <a:lnTo>
                  <a:pt x="369" y="281"/>
                </a:lnTo>
                <a:lnTo>
                  <a:pt x="368" y="298"/>
                </a:lnTo>
                <a:lnTo>
                  <a:pt x="368" y="298"/>
                </a:lnTo>
                <a:lnTo>
                  <a:pt x="365" y="307"/>
                </a:lnTo>
                <a:lnTo>
                  <a:pt x="365" y="307"/>
                </a:lnTo>
                <a:lnTo>
                  <a:pt x="358" y="300"/>
                </a:lnTo>
                <a:lnTo>
                  <a:pt x="352" y="292"/>
                </a:lnTo>
                <a:lnTo>
                  <a:pt x="347" y="283"/>
                </a:lnTo>
                <a:lnTo>
                  <a:pt x="345" y="272"/>
                </a:lnTo>
                <a:lnTo>
                  <a:pt x="345" y="272"/>
                </a:lnTo>
                <a:lnTo>
                  <a:pt x="344" y="263"/>
                </a:lnTo>
                <a:lnTo>
                  <a:pt x="344" y="252"/>
                </a:lnTo>
                <a:lnTo>
                  <a:pt x="345" y="230"/>
                </a:lnTo>
                <a:lnTo>
                  <a:pt x="345" y="230"/>
                </a:lnTo>
                <a:close/>
                <a:moveTo>
                  <a:pt x="301" y="184"/>
                </a:moveTo>
                <a:lnTo>
                  <a:pt x="301" y="184"/>
                </a:lnTo>
                <a:lnTo>
                  <a:pt x="301" y="184"/>
                </a:lnTo>
                <a:lnTo>
                  <a:pt x="301" y="184"/>
                </a:lnTo>
                <a:lnTo>
                  <a:pt x="309" y="193"/>
                </a:lnTo>
                <a:lnTo>
                  <a:pt x="315" y="203"/>
                </a:lnTo>
                <a:lnTo>
                  <a:pt x="321" y="212"/>
                </a:lnTo>
                <a:lnTo>
                  <a:pt x="325" y="221"/>
                </a:lnTo>
                <a:lnTo>
                  <a:pt x="325" y="221"/>
                </a:lnTo>
                <a:lnTo>
                  <a:pt x="327" y="229"/>
                </a:lnTo>
                <a:lnTo>
                  <a:pt x="328" y="239"/>
                </a:lnTo>
                <a:lnTo>
                  <a:pt x="327" y="248"/>
                </a:lnTo>
                <a:lnTo>
                  <a:pt x="326" y="258"/>
                </a:lnTo>
                <a:lnTo>
                  <a:pt x="326" y="258"/>
                </a:lnTo>
                <a:lnTo>
                  <a:pt x="317" y="252"/>
                </a:lnTo>
                <a:lnTo>
                  <a:pt x="311" y="244"/>
                </a:lnTo>
                <a:lnTo>
                  <a:pt x="307" y="235"/>
                </a:lnTo>
                <a:lnTo>
                  <a:pt x="303" y="226"/>
                </a:lnTo>
                <a:lnTo>
                  <a:pt x="303" y="226"/>
                </a:lnTo>
                <a:lnTo>
                  <a:pt x="303" y="224"/>
                </a:lnTo>
                <a:lnTo>
                  <a:pt x="303" y="224"/>
                </a:lnTo>
                <a:lnTo>
                  <a:pt x="303" y="208"/>
                </a:lnTo>
                <a:lnTo>
                  <a:pt x="302" y="200"/>
                </a:lnTo>
                <a:lnTo>
                  <a:pt x="301" y="193"/>
                </a:lnTo>
                <a:lnTo>
                  <a:pt x="301" y="193"/>
                </a:lnTo>
                <a:lnTo>
                  <a:pt x="301" y="184"/>
                </a:lnTo>
                <a:lnTo>
                  <a:pt x="301" y="184"/>
                </a:lnTo>
                <a:close/>
                <a:moveTo>
                  <a:pt x="283" y="186"/>
                </a:moveTo>
                <a:lnTo>
                  <a:pt x="283" y="186"/>
                </a:lnTo>
                <a:lnTo>
                  <a:pt x="285" y="194"/>
                </a:lnTo>
                <a:lnTo>
                  <a:pt x="285" y="194"/>
                </a:lnTo>
                <a:lnTo>
                  <a:pt x="286" y="209"/>
                </a:lnTo>
                <a:lnTo>
                  <a:pt x="287" y="222"/>
                </a:lnTo>
                <a:lnTo>
                  <a:pt x="287" y="222"/>
                </a:lnTo>
                <a:lnTo>
                  <a:pt x="279" y="217"/>
                </a:lnTo>
                <a:lnTo>
                  <a:pt x="272" y="210"/>
                </a:lnTo>
                <a:lnTo>
                  <a:pt x="266" y="202"/>
                </a:lnTo>
                <a:lnTo>
                  <a:pt x="261" y="192"/>
                </a:lnTo>
                <a:lnTo>
                  <a:pt x="261" y="192"/>
                </a:lnTo>
                <a:lnTo>
                  <a:pt x="259" y="184"/>
                </a:lnTo>
                <a:lnTo>
                  <a:pt x="256" y="173"/>
                </a:lnTo>
                <a:lnTo>
                  <a:pt x="254" y="151"/>
                </a:lnTo>
                <a:lnTo>
                  <a:pt x="254" y="151"/>
                </a:lnTo>
                <a:lnTo>
                  <a:pt x="263" y="161"/>
                </a:lnTo>
                <a:lnTo>
                  <a:pt x="271" y="169"/>
                </a:lnTo>
                <a:lnTo>
                  <a:pt x="278" y="178"/>
                </a:lnTo>
                <a:lnTo>
                  <a:pt x="283" y="186"/>
                </a:lnTo>
                <a:lnTo>
                  <a:pt x="283" y="186"/>
                </a:lnTo>
                <a:close/>
                <a:moveTo>
                  <a:pt x="230" y="149"/>
                </a:moveTo>
                <a:lnTo>
                  <a:pt x="230" y="149"/>
                </a:lnTo>
                <a:lnTo>
                  <a:pt x="235" y="157"/>
                </a:lnTo>
                <a:lnTo>
                  <a:pt x="237" y="166"/>
                </a:lnTo>
                <a:lnTo>
                  <a:pt x="238" y="175"/>
                </a:lnTo>
                <a:lnTo>
                  <a:pt x="238" y="186"/>
                </a:lnTo>
                <a:lnTo>
                  <a:pt x="238" y="186"/>
                </a:lnTo>
                <a:lnTo>
                  <a:pt x="229" y="181"/>
                </a:lnTo>
                <a:lnTo>
                  <a:pt x="221" y="174"/>
                </a:lnTo>
                <a:lnTo>
                  <a:pt x="215" y="167"/>
                </a:lnTo>
                <a:lnTo>
                  <a:pt x="209" y="157"/>
                </a:lnTo>
                <a:lnTo>
                  <a:pt x="209" y="157"/>
                </a:lnTo>
                <a:lnTo>
                  <a:pt x="206" y="148"/>
                </a:lnTo>
                <a:lnTo>
                  <a:pt x="203" y="138"/>
                </a:lnTo>
                <a:lnTo>
                  <a:pt x="200" y="116"/>
                </a:lnTo>
                <a:lnTo>
                  <a:pt x="200" y="116"/>
                </a:lnTo>
                <a:lnTo>
                  <a:pt x="209" y="125"/>
                </a:lnTo>
                <a:lnTo>
                  <a:pt x="218" y="133"/>
                </a:lnTo>
                <a:lnTo>
                  <a:pt x="225" y="142"/>
                </a:lnTo>
                <a:lnTo>
                  <a:pt x="230" y="149"/>
                </a:lnTo>
                <a:lnTo>
                  <a:pt x="230" y="149"/>
                </a:lnTo>
                <a:close/>
                <a:moveTo>
                  <a:pt x="165" y="96"/>
                </a:moveTo>
                <a:lnTo>
                  <a:pt x="165" y="96"/>
                </a:lnTo>
                <a:lnTo>
                  <a:pt x="170" y="104"/>
                </a:lnTo>
                <a:lnTo>
                  <a:pt x="173" y="113"/>
                </a:lnTo>
                <a:lnTo>
                  <a:pt x="176" y="121"/>
                </a:lnTo>
                <a:lnTo>
                  <a:pt x="177" y="132"/>
                </a:lnTo>
                <a:lnTo>
                  <a:pt x="177" y="132"/>
                </a:lnTo>
                <a:lnTo>
                  <a:pt x="167" y="128"/>
                </a:lnTo>
                <a:lnTo>
                  <a:pt x="159" y="122"/>
                </a:lnTo>
                <a:lnTo>
                  <a:pt x="152" y="115"/>
                </a:lnTo>
                <a:lnTo>
                  <a:pt x="146" y="107"/>
                </a:lnTo>
                <a:lnTo>
                  <a:pt x="146" y="107"/>
                </a:lnTo>
                <a:lnTo>
                  <a:pt x="141" y="98"/>
                </a:lnTo>
                <a:lnTo>
                  <a:pt x="137" y="89"/>
                </a:lnTo>
                <a:lnTo>
                  <a:pt x="131" y="68"/>
                </a:lnTo>
                <a:lnTo>
                  <a:pt x="131" y="68"/>
                </a:lnTo>
                <a:lnTo>
                  <a:pt x="141" y="76"/>
                </a:lnTo>
                <a:lnTo>
                  <a:pt x="151" y="83"/>
                </a:lnTo>
                <a:lnTo>
                  <a:pt x="159" y="90"/>
                </a:lnTo>
                <a:lnTo>
                  <a:pt x="165" y="96"/>
                </a:lnTo>
                <a:lnTo>
                  <a:pt x="165" y="96"/>
                </a:lnTo>
                <a:close/>
                <a:moveTo>
                  <a:pt x="98" y="119"/>
                </a:moveTo>
                <a:lnTo>
                  <a:pt x="98" y="119"/>
                </a:lnTo>
                <a:lnTo>
                  <a:pt x="91" y="113"/>
                </a:lnTo>
                <a:lnTo>
                  <a:pt x="82" y="107"/>
                </a:lnTo>
                <a:lnTo>
                  <a:pt x="68" y="90"/>
                </a:lnTo>
                <a:lnTo>
                  <a:pt x="68" y="90"/>
                </a:lnTo>
                <a:lnTo>
                  <a:pt x="81" y="92"/>
                </a:lnTo>
                <a:lnTo>
                  <a:pt x="93" y="95"/>
                </a:lnTo>
                <a:lnTo>
                  <a:pt x="103" y="97"/>
                </a:lnTo>
                <a:lnTo>
                  <a:pt x="111" y="101"/>
                </a:lnTo>
                <a:lnTo>
                  <a:pt x="111" y="101"/>
                </a:lnTo>
                <a:lnTo>
                  <a:pt x="119" y="106"/>
                </a:lnTo>
                <a:lnTo>
                  <a:pt x="125" y="112"/>
                </a:lnTo>
                <a:lnTo>
                  <a:pt x="131" y="119"/>
                </a:lnTo>
                <a:lnTo>
                  <a:pt x="137" y="127"/>
                </a:lnTo>
                <a:lnTo>
                  <a:pt x="137" y="127"/>
                </a:lnTo>
                <a:lnTo>
                  <a:pt x="127" y="128"/>
                </a:lnTo>
                <a:lnTo>
                  <a:pt x="117" y="127"/>
                </a:lnTo>
                <a:lnTo>
                  <a:pt x="107" y="124"/>
                </a:lnTo>
                <a:lnTo>
                  <a:pt x="98" y="119"/>
                </a:lnTo>
                <a:lnTo>
                  <a:pt x="98" y="119"/>
                </a:lnTo>
                <a:close/>
                <a:moveTo>
                  <a:pt x="116" y="156"/>
                </a:moveTo>
                <a:lnTo>
                  <a:pt x="116" y="156"/>
                </a:lnTo>
                <a:lnTo>
                  <a:pt x="116" y="156"/>
                </a:lnTo>
                <a:lnTo>
                  <a:pt x="141" y="155"/>
                </a:lnTo>
                <a:lnTo>
                  <a:pt x="151" y="155"/>
                </a:lnTo>
                <a:lnTo>
                  <a:pt x="160" y="156"/>
                </a:lnTo>
                <a:lnTo>
                  <a:pt x="160" y="156"/>
                </a:lnTo>
                <a:lnTo>
                  <a:pt x="169" y="160"/>
                </a:lnTo>
                <a:lnTo>
                  <a:pt x="177" y="163"/>
                </a:lnTo>
                <a:lnTo>
                  <a:pt x="184" y="169"/>
                </a:lnTo>
                <a:lnTo>
                  <a:pt x="193" y="175"/>
                </a:lnTo>
                <a:lnTo>
                  <a:pt x="193" y="175"/>
                </a:lnTo>
                <a:lnTo>
                  <a:pt x="183" y="179"/>
                </a:lnTo>
                <a:lnTo>
                  <a:pt x="172" y="180"/>
                </a:lnTo>
                <a:lnTo>
                  <a:pt x="163" y="180"/>
                </a:lnTo>
                <a:lnTo>
                  <a:pt x="152" y="176"/>
                </a:lnTo>
                <a:lnTo>
                  <a:pt x="152" y="176"/>
                </a:lnTo>
                <a:lnTo>
                  <a:pt x="143" y="173"/>
                </a:lnTo>
                <a:lnTo>
                  <a:pt x="134" y="168"/>
                </a:lnTo>
                <a:lnTo>
                  <a:pt x="116" y="156"/>
                </a:lnTo>
                <a:lnTo>
                  <a:pt x="116" y="156"/>
                </a:lnTo>
                <a:close/>
                <a:moveTo>
                  <a:pt x="163" y="202"/>
                </a:moveTo>
                <a:lnTo>
                  <a:pt x="163" y="202"/>
                </a:lnTo>
                <a:lnTo>
                  <a:pt x="163" y="202"/>
                </a:lnTo>
                <a:lnTo>
                  <a:pt x="176" y="200"/>
                </a:lnTo>
                <a:lnTo>
                  <a:pt x="188" y="200"/>
                </a:lnTo>
                <a:lnTo>
                  <a:pt x="197" y="200"/>
                </a:lnTo>
                <a:lnTo>
                  <a:pt x="207" y="202"/>
                </a:lnTo>
                <a:lnTo>
                  <a:pt x="207" y="202"/>
                </a:lnTo>
                <a:lnTo>
                  <a:pt x="215" y="204"/>
                </a:lnTo>
                <a:lnTo>
                  <a:pt x="224" y="209"/>
                </a:lnTo>
                <a:lnTo>
                  <a:pt x="231" y="214"/>
                </a:lnTo>
                <a:lnTo>
                  <a:pt x="239" y="221"/>
                </a:lnTo>
                <a:lnTo>
                  <a:pt x="239" y="221"/>
                </a:lnTo>
                <a:lnTo>
                  <a:pt x="230" y="224"/>
                </a:lnTo>
                <a:lnTo>
                  <a:pt x="219" y="226"/>
                </a:lnTo>
                <a:lnTo>
                  <a:pt x="209" y="224"/>
                </a:lnTo>
                <a:lnTo>
                  <a:pt x="199" y="222"/>
                </a:lnTo>
                <a:lnTo>
                  <a:pt x="199" y="222"/>
                </a:lnTo>
                <a:lnTo>
                  <a:pt x="190" y="218"/>
                </a:lnTo>
                <a:lnTo>
                  <a:pt x="181" y="214"/>
                </a:lnTo>
                <a:lnTo>
                  <a:pt x="163" y="202"/>
                </a:lnTo>
                <a:lnTo>
                  <a:pt x="163" y="202"/>
                </a:lnTo>
                <a:close/>
                <a:moveTo>
                  <a:pt x="254" y="268"/>
                </a:moveTo>
                <a:lnTo>
                  <a:pt x="254" y="268"/>
                </a:lnTo>
                <a:lnTo>
                  <a:pt x="244" y="264"/>
                </a:lnTo>
                <a:lnTo>
                  <a:pt x="236" y="259"/>
                </a:lnTo>
                <a:lnTo>
                  <a:pt x="218" y="247"/>
                </a:lnTo>
                <a:lnTo>
                  <a:pt x="218" y="247"/>
                </a:lnTo>
                <a:lnTo>
                  <a:pt x="242" y="246"/>
                </a:lnTo>
                <a:lnTo>
                  <a:pt x="253" y="246"/>
                </a:lnTo>
                <a:lnTo>
                  <a:pt x="261" y="247"/>
                </a:lnTo>
                <a:lnTo>
                  <a:pt x="261" y="247"/>
                </a:lnTo>
                <a:lnTo>
                  <a:pt x="271" y="251"/>
                </a:lnTo>
                <a:lnTo>
                  <a:pt x="278" y="254"/>
                </a:lnTo>
                <a:lnTo>
                  <a:pt x="286" y="260"/>
                </a:lnTo>
                <a:lnTo>
                  <a:pt x="293" y="266"/>
                </a:lnTo>
                <a:lnTo>
                  <a:pt x="293" y="266"/>
                </a:lnTo>
                <a:lnTo>
                  <a:pt x="284" y="270"/>
                </a:lnTo>
                <a:lnTo>
                  <a:pt x="274" y="271"/>
                </a:lnTo>
                <a:lnTo>
                  <a:pt x="263" y="271"/>
                </a:lnTo>
                <a:lnTo>
                  <a:pt x="254" y="268"/>
                </a:lnTo>
                <a:lnTo>
                  <a:pt x="254" y="268"/>
                </a:lnTo>
                <a:close/>
                <a:moveTo>
                  <a:pt x="303" y="317"/>
                </a:moveTo>
                <a:lnTo>
                  <a:pt x="303" y="317"/>
                </a:lnTo>
                <a:lnTo>
                  <a:pt x="293" y="313"/>
                </a:lnTo>
                <a:lnTo>
                  <a:pt x="285" y="308"/>
                </a:lnTo>
                <a:lnTo>
                  <a:pt x="266" y="296"/>
                </a:lnTo>
                <a:lnTo>
                  <a:pt x="266" y="296"/>
                </a:lnTo>
                <a:lnTo>
                  <a:pt x="279" y="295"/>
                </a:lnTo>
                <a:lnTo>
                  <a:pt x="291" y="295"/>
                </a:lnTo>
                <a:lnTo>
                  <a:pt x="302" y="295"/>
                </a:lnTo>
                <a:lnTo>
                  <a:pt x="310" y="296"/>
                </a:lnTo>
                <a:lnTo>
                  <a:pt x="310" y="296"/>
                </a:lnTo>
                <a:lnTo>
                  <a:pt x="320" y="299"/>
                </a:lnTo>
                <a:lnTo>
                  <a:pt x="327" y="304"/>
                </a:lnTo>
                <a:lnTo>
                  <a:pt x="335" y="308"/>
                </a:lnTo>
                <a:lnTo>
                  <a:pt x="343" y="316"/>
                </a:lnTo>
                <a:lnTo>
                  <a:pt x="343" y="316"/>
                </a:lnTo>
                <a:lnTo>
                  <a:pt x="333" y="319"/>
                </a:lnTo>
                <a:lnTo>
                  <a:pt x="323" y="320"/>
                </a:lnTo>
                <a:lnTo>
                  <a:pt x="313" y="319"/>
                </a:lnTo>
                <a:lnTo>
                  <a:pt x="303" y="317"/>
                </a:lnTo>
                <a:lnTo>
                  <a:pt x="303" y="317"/>
                </a:lnTo>
                <a:close/>
                <a:moveTo>
                  <a:pt x="344" y="370"/>
                </a:moveTo>
                <a:lnTo>
                  <a:pt x="344" y="370"/>
                </a:lnTo>
                <a:lnTo>
                  <a:pt x="334" y="366"/>
                </a:lnTo>
                <a:lnTo>
                  <a:pt x="326" y="360"/>
                </a:lnTo>
                <a:lnTo>
                  <a:pt x="309" y="347"/>
                </a:lnTo>
                <a:lnTo>
                  <a:pt x="309" y="347"/>
                </a:lnTo>
                <a:lnTo>
                  <a:pt x="322" y="347"/>
                </a:lnTo>
                <a:lnTo>
                  <a:pt x="333" y="347"/>
                </a:lnTo>
                <a:lnTo>
                  <a:pt x="344" y="348"/>
                </a:lnTo>
                <a:lnTo>
                  <a:pt x="353" y="350"/>
                </a:lnTo>
                <a:lnTo>
                  <a:pt x="353" y="350"/>
                </a:lnTo>
                <a:lnTo>
                  <a:pt x="362" y="354"/>
                </a:lnTo>
                <a:lnTo>
                  <a:pt x="369" y="359"/>
                </a:lnTo>
                <a:lnTo>
                  <a:pt x="376" y="365"/>
                </a:lnTo>
                <a:lnTo>
                  <a:pt x="383" y="372"/>
                </a:lnTo>
                <a:lnTo>
                  <a:pt x="383" y="372"/>
                </a:lnTo>
                <a:lnTo>
                  <a:pt x="374" y="374"/>
                </a:lnTo>
                <a:lnTo>
                  <a:pt x="363" y="374"/>
                </a:lnTo>
                <a:lnTo>
                  <a:pt x="353" y="373"/>
                </a:lnTo>
                <a:lnTo>
                  <a:pt x="344" y="370"/>
                </a:lnTo>
                <a:lnTo>
                  <a:pt x="344" y="370"/>
                </a:lnTo>
                <a:close/>
                <a:moveTo>
                  <a:pt x="405" y="354"/>
                </a:moveTo>
                <a:lnTo>
                  <a:pt x="405" y="354"/>
                </a:lnTo>
                <a:lnTo>
                  <a:pt x="398" y="347"/>
                </a:lnTo>
                <a:lnTo>
                  <a:pt x="392" y="340"/>
                </a:lnTo>
                <a:lnTo>
                  <a:pt x="387" y="330"/>
                </a:lnTo>
                <a:lnTo>
                  <a:pt x="385" y="320"/>
                </a:lnTo>
                <a:lnTo>
                  <a:pt x="385" y="320"/>
                </a:lnTo>
                <a:lnTo>
                  <a:pt x="382" y="311"/>
                </a:lnTo>
                <a:lnTo>
                  <a:pt x="382" y="301"/>
                </a:lnTo>
                <a:lnTo>
                  <a:pt x="382" y="301"/>
                </a:lnTo>
                <a:lnTo>
                  <a:pt x="383" y="292"/>
                </a:lnTo>
                <a:lnTo>
                  <a:pt x="383" y="283"/>
                </a:lnTo>
                <a:lnTo>
                  <a:pt x="383" y="283"/>
                </a:lnTo>
                <a:lnTo>
                  <a:pt x="383" y="278"/>
                </a:lnTo>
                <a:lnTo>
                  <a:pt x="383" y="278"/>
                </a:lnTo>
                <a:lnTo>
                  <a:pt x="383" y="278"/>
                </a:lnTo>
                <a:lnTo>
                  <a:pt x="398" y="299"/>
                </a:lnTo>
                <a:lnTo>
                  <a:pt x="403" y="308"/>
                </a:lnTo>
                <a:lnTo>
                  <a:pt x="406" y="317"/>
                </a:lnTo>
                <a:lnTo>
                  <a:pt x="406" y="317"/>
                </a:lnTo>
                <a:lnTo>
                  <a:pt x="407" y="325"/>
                </a:lnTo>
                <a:lnTo>
                  <a:pt x="409" y="335"/>
                </a:lnTo>
                <a:lnTo>
                  <a:pt x="407" y="344"/>
                </a:lnTo>
                <a:lnTo>
                  <a:pt x="405" y="354"/>
                </a:lnTo>
                <a:lnTo>
                  <a:pt x="405" y="354"/>
                </a:lnTo>
                <a:close/>
              </a:path>
            </a:pathLst>
          </a:custGeom>
          <a:noFill/>
          <a:ln>
            <a:solidFill>
              <a:srgbClr val="00843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1678B44C-737C-4DA4-A2BD-5D0047E9402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731131" y="1169407"/>
            <a:ext cx="408587" cy="391460"/>
          </a:xfrm>
          <a:custGeom>
            <a:avLst/>
            <a:gdLst>
              <a:gd name="T0" fmla="*/ 415 w 501"/>
              <a:gd name="T1" fmla="*/ 300 h 480"/>
              <a:gd name="T2" fmla="*/ 368 w 501"/>
              <a:gd name="T3" fmla="*/ 200 h 480"/>
              <a:gd name="T4" fmla="*/ 369 w 501"/>
              <a:gd name="T5" fmla="*/ 239 h 480"/>
              <a:gd name="T6" fmla="*/ 331 w 501"/>
              <a:gd name="T7" fmla="*/ 152 h 480"/>
              <a:gd name="T8" fmla="*/ 327 w 501"/>
              <a:gd name="T9" fmla="*/ 193 h 480"/>
              <a:gd name="T10" fmla="*/ 280 w 501"/>
              <a:gd name="T11" fmla="*/ 107 h 480"/>
              <a:gd name="T12" fmla="*/ 280 w 501"/>
              <a:gd name="T13" fmla="*/ 157 h 480"/>
              <a:gd name="T14" fmla="*/ 225 w 501"/>
              <a:gd name="T15" fmla="*/ 77 h 480"/>
              <a:gd name="T16" fmla="*/ 231 w 501"/>
              <a:gd name="T17" fmla="*/ 126 h 480"/>
              <a:gd name="T18" fmla="*/ 166 w 501"/>
              <a:gd name="T19" fmla="*/ 44 h 480"/>
              <a:gd name="T20" fmla="*/ 181 w 501"/>
              <a:gd name="T21" fmla="*/ 95 h 480"/>
              <a:gd name="T22" fmla="*/ 91 w 501"/>
              <a:gd name="T23" fmla="*/ 1 h 480"/>
              <a:gd name="T24" fmla="*/ 87 w 501"/>
              <a:gd name="T25" fmla="*/ 1 h 480"/>
              <a:gd name="T26" fmla="*/ 118 w 501"/>
              <a:gd name="T27" fmla="*/ 89 h 480"/>
              <a:gd name="T28" fmla="*/ 3 w 501"/>
              <a:gd name="T29" fmla="*/ 48 h 480"/>
              <a:gd name="T30" fmla="*/ 1 w 501"/>
              <a:gd name="T31" fmla="*/ 52 h 480"/>
              <a:gd name="T32" fmla="*/ 116 w 501"/>
              <a:gd name="T33" fmla="*/ 142 h 480"/>
              <a:gd name="T34" fmla="*/ 40 w 501"/>
              <a:gd name="T35" fmla="*/ 132 h 480"/>
              <a:gd name="T36" fmla="*/ 106 w 501"/>
              <a:gd name="T37" fmla="*/ 167 h 480"/>
              <a:gd name="T38" fmla="*/ 87 w 501"/>
              <a:gd name="T39" fmla="*/ 178 h 480"/>
              <a:gd name="T40" fmla="*/ 142 w 501"/>
              <a:gd name="T41" fmla="*/ 205 h 480"/>
              <a:gd name="T42" fmla="*/ 142 w 501"/>
              <a:gd name="T43" fmla="*/ 223 h 480"/>
              <a:gd name="T44" fmla="*/ 196 w 501"/>
              <a:gd name="T45" fmla="*/ 251 h 480"/>
              <a:gd name="T46" fmla="*/ 194 w 501"/>
              <a:gd name="T47" fmla="*/ 272 h 480"/>
              <a:gd name="T48" fmla="*/ 190 w 501"/>
              <a:gd name="T49" fmla="*/ 272 h 480"/>
              <a:gd name="T50" fmla="*/ 298 w 501"/>
              <a:gd name="T51" fmla="*/ 330 h 480"/>
              <a:gd name="T52" fmla="*/ 236 w 501"/>
              <a:gd name="T53" fmla="*/ 317 h 480"/>
              <a:gd name="T54" fmla="*/ 287 w 501"/>
              <a:gd name="T55" fmla="*/ 348 h 480"/>
              <a:gd name="T56" fmla="*/ 365 w 501"/>
              <a:gd name="T57" fmla="*/ 389 h 480"/>
              <a:gd name="T58" fmla="*/ 484 w 501"/>
              <a:gd name="T59" fmla="*/ 478 h 480"/>
              <a:gd name="T60" fmla="*/ 499 w 501"/>
              <a:gd name="T61" fmla="*/ 464 h 480"/>
              <a:gd name="T62" fmla="*/ 367 w 501"/>
              <a:gd name="T63" fmla="*/ 270 h 480"/>
              <a:gd name="T64" fmla="*/ 347 w 501"/>
              <a:gd name="T65" fmla="*/ 283 h 480"/>
              <a:gd name="T66" fmla="*/ 301 w 501"/>
              <a:gd name="T67" fmla="*/ 184 h 480"/>
              <a:gd name="T68" fmla="*/ 327 w 501"/>
              <a:gd name="T69" fmla="*/ 248 h 480"/>
              <a:gd name="T70" fmla="*/ 303 w 501"/>
              <a:gd name="T71" fmla="*/ 224 h 480"/>
              <a:gd name="T72" fmla="*/ 285 w 501"/>
              <a:gd name="T73" fmla="*/ 194 h 480"/>
              <a:gd name="T74" fmla="*/ 261 w 501"/>
              <a:gd name="T75" fmla="*/ 192 h 480"/>
              <a:gd name="T76" fmla="*/ 283 w 501"/>
              <a:gd name="T77" fmla="*/ 186 h 480"/>
              <a:gd name="T78" fmla="*/ 221 w 501"/>
              <a:gd name="T79" fmla="*/ 174 h 480"/>
              <a:gd name="T80" fmla="*/ 218 w 501"/>
              <a:gd name="T81" fmla="*/ 133 h 480"/>
              <a:gd name="T82" fmla="*/ 177 w 501"/>
              <a:gd name="T83" fmla="*/ 132 h 480"/>
              <a:gd name="T84" fmla="*/ 131 w 501"/>
              <a:gd name="T85" fmla="*/ 68 h 480"/>
              <a:gd name="T86" fmla="*/ 91 w 501"/>
              <a:gd name="T87" fmla="*/ 113 h 480"/>
              <a:gd name="T88" fmla="*/ 119 w 501"/>
              <a:gd name="T89" fmla="*/ 106 h 480"/>
              <a:gd name="T90" fmla="*/ 98 w 501"/>
              <a:gd name="T91" fmla="*/ 119 h 480"/>
              <a:gd name="T92" fmla="*/ 177 w 501"/>
              <a:gd name="T93" fmla="*/ 163 h 480"/>
              <a:gd name="T94" fmla="*/ 143 w 501"/>
              <a:gd name="T95" fmla="*/ 173 h 480"/>
              <a:gd name="T96" fmla="*/ 197 w 501"/>
              <a:gd name="T97" fmla="*/ 200 h 480"/>
              <a:gd name="T98" fmla="*/ 219 w 501"/>
              <a:gd name="T99" fmla="*/ 226 h 480"/>
              <a:gd name="T100" fmla="*/ 254 w 501"/>
              <a:gd name="T101" fmla="*/ 268 h 480"/>
              <a:gd name="T102" fmla="*/ 271 w 501"/>
              <a:gd name="T103" fmla="*/ 251 h 480"/>
              <a:gd name="T104" fmla="*/ 254 w 501"/>
              <a:gd name="T105" fmla="*/ 268 h 480"/>
              <a:gd name="T106" fmla="*/ 302 w 501"/>
              <a:gd name="T107" fmla="*/ 295 h 480"/>
              <a:gd name="T108" fmla="*/ 323 w 501"/>
              <a:gd name="T109" fmla="*/ 320 h 480"/>
              <a:gd name="T110" fmla="*/ 309 w 501"/>
              <a:gd name="T111" fmla="*/ 347 h 480"/>
              <a:gd name="T112" fmla="*/ 383 w 501"/>
              <a:gd name="T113" fmla="*/ 372 h 480"/>
              <a:gd name="T114" fmla="*/ 398 w 501"/>
              <a:gd name="T115" fmla="*/ 347 h 480"/>
              <a:gd name="T116" fmla="*/ 383 w 501"/>
              <a:gd name="T117" fmla="*/ 283 h 480"/>
              <a:gd name="T118" fmla="*/ 407 w 501"/>
              <a:gd name="T119" fmla="*/ 325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1" h="480">
                <a:moveTo>
                  <a:pt x="499" y="464"/>
                </a:moveTo>
                <a:lnTo>
                  <a:pt x="417" y="367"/>
                </a:lnTo>
                <a:lnTo>
                  <a:pt x="417" y="367"/>
                </a:lnTo>
                <a:lnTo>
                  <a:pt x="421" y="353"/>
                </a:lnTo>
                <a:lnTo>
                  <a:pt x="423" y="340"/>
                </a:lnTo>
                <a:lnTo>
                  <a:pt x="422" y="326"/>
                </a:lnTo>
                <a:lnTo>
                  <a:pt x="419" y="312"/>
                </a:lnTo>
                <a:lnTo>
                  <a:pt x="419" y="312"/>
                </a:lnTo>
                <a:lnTo>
                  <a:pt x="415" y="300"/>
                </a:lnTo>
                <a:lnTo>
                  <a:pt x="409" y="287"/>
                </a:lnTo>
                <a:lnTo>
                  <a:pt x="399" y="274"/>
                </a:lnTo>
                <a:lnTo>
                  <a:pt x="388" y="259"/>
                </a:lnTo>
                <a:lnTo>
                  <a:pt x="369" y="203"/>
                </a:lnTo>
                <a:lnTo>
                  <a:pt x="369" y="203"/>
                </a:lnTo>
                <a:lnTo>
                  <a:pt x="369" y="202"/>
                </a:lnTo>
                <a:lnTo>
                  <a:pt x="369" y="202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5" y="200"/>
                </a:lnTo>
                <a:lnTo>
                  <a:pt x="364" y="203"/>
                </a:lnTo>
                <a:lnTo>
                  <a:pt x="364" y="203"/>
                </a:lnTo>
                <a:lnTo>
                  <a:pt x="369" y="239"/>
                </a:lnTo>
                <a:lnTo>
                  <a:pt x="369" y="239"/>
                </a:lnTo>
                <a:lnTo>
                  <a:pt x="361" y="226"/>
                </a:lnTo>
                <a:lnTo>
                  <a:pt x="350" y="212"/>
                </a:lnTo>
                <a:lnTo>
                  <a:pt x="332" y="155"/>
                </a:lnTo>
                <a:lnTo>
                  <a:pt x="332" y="155"/>
                </a:lnTo>
                <a:lnTo>
                  <a:pt x="331" y="155"/>
                </a:lnTo>
                <a:lnTo>
                  <a:pt x="331" y="155"/>
                </a:lnTo>
                <a:lnTo>
                  <a:pt x="331" y="152"/>
                </a:lnTo>
                <a:lnTo>
                  <a:pt x="331" y="152"/>
                </a:lnTo>
                <a:lnTo>
                  <a:pt x="331" y="152"/>
                </a:lnTo>
                <a:lnTo>
                  <a:pt x="331" y="152"/>
                </a:lnTo>
                <a:lnTo>
                  <a:pt x="329" y="152"/>
                </a:lnTo>
                <a:lnTo>
                  <a:pt x="329" y="152"/>
                </a:lnTo>
                <a:lnTo>
                  <a:pt x="327" y="154"/>
                </a:lnTo>
                <a:lnTo>
                  <a:pt x="327" y="155"/>
                </a:lnTo>
                <a:lnTo>
                  <a:pt x="327" y="156"/>
                </a:lnTo>
                <a:lnTo>
                  <a:pt x="332" y="203"/>
                </a:lnTo>
                <a:lnTo>
                  <a:pt x="332" y="203"/>
                </a:lnTo>
                <a:lnTo>
                  <a:pt x="327" y="193"/>
                </a:lnTo>
                <a:lnTo>
                  <a:pt x="320" y="185"/>
                </a:lnTo>
                <a:lnTo>
                  <a:pt x="303" y="164"/>
                </a:lnTo>
                <a:lnTo>
                  <a:pt x="281" y="109"/>
                </a:lnTo>
                <a:lnTo>
                  <a:pt x="281" y="108"/>
                </a:lnTo>
                <a:lnTo>
                  <a:pt x="281" y="108"/>
                </a:lnTo>
                <a:lnTo>
                  <a:pt x="281" y="108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78" y="107"/>
                </a:lnTo>
                <a:lnTo>
                  <a:pt x="277" y="109"/>
                </a:lnTo>
                <a:lnTo>
                  <a:pt x="278" y="109"/>
                </a:lnTo>
                <a:lnTo>
                  <a:pt x="286" y="166"/>
                </a:lnTo>
                <a:lnTo>
                  <a:pt x="286" y="166"/>
                </a:lnTo>
                <a:lnTo>
                  <a:pt x="280" y="157"/>
                </a:lnTo>
                <a:lnTo>
                  <a:pt x="273" y="149"/>
                </a:lnTo>
                <a:lnTo>
                  <a:pt x="255" y="132"/>
                </a:lnTo>
                <a:lnTo>
                  <a:pt x="227" y="79"/>
                </a:lnTo>
                <a:lnTo>
                  <a:pt x="227" y="79"/>
                </a:lnTo>
                <a:lnTo>
                  <a:pt x="227" y="78"/>
                </a:lnTo>
                <a:lnTo>
                  <a:pt x="227" y="78"/>
                </a:lnTo>
                <a:lnTo>
                  <a:pt x="226" y="77"/>
                </a:lnTo>
                <a:lnTo>
                  <a:pt x="226" y="77"/>
                </a:lnTo>
                <a:lnTo>
                  <a:pt x="225" y="77"/>
                </a:lnTo>
                <a:lnTo>
                  <a:pt x="225" y="77"/>
                </a:lnTo>
                <a:lnTo>
                  <a:pt x="225" y="77"/>
                </a:lnTo>
                <a:lnTo>
                  <a:pt x="225" y="77"/>
                </a:lnTo>
                <a:lnTo>
                  <a:pt x="223" y="78"/>
                </a:lnTo>
                <a:lnTo>
                  <a:pt x="223" y="80"/>
                </a:lnTo>
                <a:lnTo>
                  <a:pt x="223" y="80"/>
                </a:lnTo>
                <a:lnTo>
                  <a:pt x="239" y="136"/>
                </a:lnTo>
                <a:lnTo>
                  <a:pt x="239" y="136"/>
                </a:lnTo>
                <a:lnTo>
                  <a:pt x="231" y="126"/>
                </a:lnTo>
                <a:lnTo>
                  <a:pt x="223" y="118"/>
                </a:lnTo>
                <a:lnTo>
                  <a:pt x="212" y="108"/>
                </a:lnTo>
                <a:lnTo>
                  <a:pt x="200" y="97"/>
                </a:lnTo>
                <a:lnTo>
                  <a:pt x="169" y="47"/>
                </a:lnTo>
                <a:lnTo>
                  <a:pt x="169" y="47"/>
                </a:lnTo>
                <a:lnTo>
                  <a:pt x="167" y="46"/>
                </a:lnTo>
                <a:lnTo>
                  <a:pt x="167" y="46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4" y="46"/>
                </a:lnTo>
                <a:lnTo>
                  <a:pt x="164" y="48"/>
                </a:lnTo>
                <a:lnTo>
                  <a:pt x="164" y="48"/>
                </a:lnTo>
                <a:lnTo>
                  <a:pt x="181" y="95"/>
                </a:lnTo>
                <a:lnTo>
                  <a:pt x="181" y="95"/>
                </a:lnTo>
                <a:lnTo>
                  <a:pt x="176" y="88"/>
                </a:lnTo>
                <a:lnTo>
                  <a:pt x="176" y="88"/>
                </a:lnTo>
                <a:lnTo>
                  <a:pt x="167" y="78"/>
                </a:lnTo>
                <a:lnTo>
                  <a:pt x="157" y="68"/>
                </a:lnTo>
                <a:lnTo>
                  <a:pt x="143" y="59"/>
                </a:lnTo>
                <a:lnTo>
                  <a:pt x="128" y="49"/>
                </a:lnTo>
                <a:lnTo>
                  <a:pt x="91" y="2"/>
                </a:lnTo>
                <a:lnTo>
                  <a:pt x="91" y="2"/>
                </a:lnTo>
                <a:lnTo>
                  <a:pt x="91" y="1"/>
                </a:lnTo>
                <a:lnTo>
                  <a:pt x="91" y="1"/>
                </a:lnTo>
                <a:lnTo>
                  <a:pt x="90" y="0"/>
                </a:lnTo>
                <a:lnTo>
                  <a:pt x="90" y="0"/>
                </a:lnTo>
                <a:lnTo>
                  <a:pt x="90" y="0"/>
                </a:lnTo>
                <a:lnTo>
                  <a:pt x="90" y="0"/>
                </a:lnTo>
                <a:lnTo>
                  <a:pt x="88" y="0"/>
                </a:lnTo>
                <a:lnTo>
                  <a:pt x="88" y="0"/>
                </a:lnTo>
                <a:lnTo>
                  <a:pt x="87" y="1"/>
                </a:lnTo>
                <a:lnTo>
                  <a:pt x="87" y="1"/>
                </a:lnTo>
                <a:lnTo>
                  <a:pt x="86" y="2"/>
                </a:lnTo>
                <a:lnTo>
                  <a:pt x="87" y="4"/>
                </a:lnTo>
                <a:lnTo>
                  <a:pt x="87" y="4"/>
                </a:lnTo>
                <a:lnTo>
                  <a:pt x="113" y="56"/>
                </a:lnTo>
                <a:lnTo>
                  <a:pt x="113" y="56"/>
                </a:lnTo>
                <a:lnTo>
                  <a:pt x="117" y="74"/>
                </a:lnTo>
                <a:lnTo>
                  <a:pt x="122" y="91"/>
                </a:lnTo>
                <a:lnTo>
                  <a:pt x="122" y="91"/>
                </a:lnTo>
                <a:lnTo>
                  <a:pt x="118" y="89"/>
                </a:lnTo>
                <a:lnTo>
                  <a:pt x="118" y="89"/>
                </a:lnTo>
                <a:lnTo>
                  <a:pt x="105" y="83"/>
                </a:lnTo>
                <a:lnTo>
                  <a:pt x="92" y="79"/>
                </a:lnTo>
                <a:lnTo>
                  <a:pt x="75" y="77"/>
                </a:lnTo>
                <a:lnTo>
                  <a:pt x="57" y="74"/>
                </a:lnTo>
                <a:lnTo>
                  <a:pt x="4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2" y="48"/>
                </a:lnTo>
                <a:lnTo>
                  <a:pt x="2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0" y="49"/>
                </a:lnTo>
                <a:lnTo>
                  <a:pt x="1" y="52"/>
                </a:lnTo>
                <a:lnTo>
                  <a:pt x="1" y="52"/>
                </a:lnTo>
                <a:lnTo>
                  <a:pt x="48" y="88"/>
                </a:lnTo>
                <a:lnTo>
                  <a:pt x="48" y="88"/>
                </a:lnTo>
                <a:lnTo>
                  <a:pt x="57" y="100"/>
                </a:lnTo>
                <a:lnTo>
                  <a:pt x="68" y="112"/>
                </a:lnTo>
                <a:lnTo>
                  <a:pt x="79" y="122"/>
                </a:lnTo>
                <a:lnTo>
                  <a:pt x="91" y="131"/>
                </a:lnTo>
                <a:lnTo>
                  <a:pt x="91" y="131"/>
                </a:lnTo>
                <a:lnTo>
                  <a:pt x="103" y="138"/>
                </a:lnTo>
                <a:lnTo>
                  <a:pt x="116" y="142"/>
                </a:lnTo>
                <a:lnTo>
                  <a:pt x="116" y="142"/>
                </a:lnTo>
                <a:lnTo>
                  <a:pt x="101" y="144"/>
                </a:lnTo>
                <a:lnTo>
                  <a:pt x="43" y="132"/>
                </a:lnTo>
                <a:lnTo>
                  <a:pt x="43" y="132"/>
                </a:lnTo>
                <a:lnTo>
                  <a:pt x="43" y="132"/>
                </a:lnTo>
                <a:lnTo>
                  <a:pt x="43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39" y="134"/>
                </a:lnTo>
                <a:lnTo>
                  <a:pt x="42" y="137"/>
                </a:lnTo>
                <a:lnTo>
                  <a:pt x="42" y="137"/>
                </a:lnTo>
                <a:lnTo>
                  <a:pt x="95" y="160"/>
                </a:lnTo>
                <a:lnTo>
                  <a:pt x="95" y="160"/>
                </a:lnTo>
                <a:lnTo>
                  <a:pt x="106" y="167"/>
                </a:lnTo>
                <a:lnTo>
                  <a:pt x="117" y="175"/>
                </a:lnTo>
                <a:lnTo>
                  <a:pt x="128" y="181"/>
                </a:lnTo>
                <a:lnTo>
                  <a:pt x="140" y="187"/>
                </a:lnTo>
                <a:lnTo>
                  <a:pt x="90" y="178"/>
                </a:lnTo>
                <a:lnTo>
                  <a:pt x="90" y="178"/>
                </a:lnTo>
                <a:lnTo>
                  <a:pt x="90" y="178"/>
                </a:lnTo>
                <a:lnTo>
                  <a:pt x="90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6" y="180"/>
                </a:lnTo>
                <a:lnTo>
                  <a:pt x="87" y="181"/>
                </a:lnTo>
                <a:lnTo>
                  <a:pt x="88" y="181"/>
                </a:lnTo>
                <a:lnTo>
                  <a:pt x="142" y="205"/>
                </a:lnTo>
                <a:lnTo>
                  <a:pt x="142" y="205"/>
                </a:lnTo>
                <a:lnTo>
                  <a:pt x="161" y="218"/>
                </a:lnTo>
                <a:lnTo>
                  <a:pt x="171" y="226"/>
                </a:lnTo>
                <a:lnTo>
                  <a:pt x="182" y="230"/>
                </a:lnTo>
                <a:lnTo>
                  <a:pt x="145" y="223"/>
                </a:lnTo>
                <a:lnTo>
                  <a:pt x="143" y="223"/>
                </a:lnTo>
                <a:lnTo>
                  <a:pt x="143" y="223"/>
                </a:lnTo>
                <a:lnTo>
                  <a:pt x="143" y="223"/>
                </a:lnTo>
                <a:lnTo>
                  <a:pt x="142" y="223"/>
                </a:lnTo>
                <a:lnTo>
                  <a:pt x="142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6"/>
                </a:lnTo>
                <a:lnTo>
                  <a:pt x="142" y="227"/>
                </a:lnTo>
                <a:lnTo>
                  <a:pt x="142" y="228"/>
                </a:lnTo>
                <a:lnTo>
                  <a:pt x="196" y="251"/>
                </a:lnTo>
                <a:lnTo>
                  <a:pt x="196" y="251"/>
                </a:lnTo>
                <a:lnTo>
                  <a:pt x="209" y="260"/>
                </a:lnTo>
                <a:lnTo>
                  <a:pt x="221" y="269"/>
                </a:lnTo>
                <a:lnTo>
                  <a:pt x="235" y="276"/>
                </a:lnTo>
                <a:lnTo>
                  <a:pt x="249" y="282"/>
                </a:lnTo>
                <a:lnTo>
                  <a:pt x="249" y="282"/>
                </a:lnTo>
                <a:lnTo>
                  <a:pt x="255" y="283"/>
                </a:lnTo>
                <a:lnTo>
                  <a:pt x="255" y="283"/>
                </a:lnTo>
                <a:lnTo>
                  <a:pt x="253" y="283"/>
                </a:lnTo>
                <a:lnTo>
                  <a:pt x="194" y="272"/>
                </a:lnTo>
                <a:lnTo>
                  <a:pt x="193" y="272"/>
                </a:lnTo>
                <a:lnTo>
                  <a:pt x="193" y="272"/>
                </a:lnTo>
                <a:lnTo>
                  <a:pt x="193" y="272"/>
                </a:lnTo>
                <a:lnTo>
                  <a:pt x="191" y="272"/>
                </a:lnTo>
                <a:lnTo>
                  <a:pt x="191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5"/>
                </a:lnTo>
                <a:lnTo>
                  <a:pt x="191" y="276"/>
                </a:lnTo>
                <a:lnTo>
                  <a:pt x="191" y="276"/>
                </a:lnTo>
                <a:lnTo>
                  <a:pt x="245" y="299"/>
                </a:lnTo>
                <a:lnTo>
                  <a:pt x="245" y="299"/>
                </a:lnTo>
                <a:lnTo>
                  <a:pt x="259" y="308"/>
                </a:lnTo>
                <a:lnTo>
                  <a:pt x="271" y="317"/>
                </a:lnTo>
                <a:lnTo>
                  <a:pt x="284" y="325"/>
                </a:lnTo>
                <a:lnTo>
                  <a:pt x="298" y="330"/>
                </a:lnTo>
                <a:lnTo>
                  <a:pt x="298" y="330"/>
                </a:lnTo>
                <a:lnTo>
                  <a:pt x="305" y="332"/>
                </a:lnTo>
                <a:lnTo>
                  <a:pt x="305" y="332"/>
                </a:lnTo>
                <a:lnTo>
                  <a:pt x="296" y="334"/>
                </a:lnTo>
                <a:lnTo>
                  <a:pt x="238" y="317"/>
                </a:lnTo>
                <a:lnTo>
                  <a:pt x="237" y="317"/>
                </a:lnTo>
                <a:lnTo>
                  <a:pt x="237" y="317"/>
                </a:lnTo>
                <a:lnTo>
                  <a:pt x="237" y="317"/>
                </a:lnTo>
                <a:lnTo>
                  <a:pt x="236" y="317"/>
                </a:lnTo>
                <a:lnTo>
                  <a:pt x="236" y="317"/>
                </a:lnTo>
                <a:lnTo>
                  <a:pt x="235" y="317"/>
                </a:lnTo>
                <a:lnTo>
                  <a:pt x="235" y="317"/>
                </a:lnTo>
                <a:lnTo>
                  <a:pt x="235" y="317"/>
                </a:lnTo>
                <a:lnTo>
                  <a:pt x="235" y="317"/>
                </a:lnTo>
                <a:lnTo>
                  <a:pt x="233" y="319"/>
                </a:lnTo>
                <a:lnTo>
                  <a:pt x="236" y="322"/>
                </a:lnTo>
                <a:lnTo>
                  <a:pt x="236" y="322"/>
                </a:lnTo>
                <a:lnTo>
                  <a:pt x="287" y="348"/>
                </a:lnTo>
                <a:lnTo>
                  <a:pt x="287" y="348"/>
                </a:lnTo>
                <a:lnTo>
                  <a:pt x="299" y="359"/>
                </a:lnTo>
                <a:lnTo>
                  <a:pt x="311" y="368"/>
                </a:lnTo>
                <a:lnTo>
                  <a:pt x="325" y="377"/>
                </a:lnTo>
                <a:lnTo>
                  <a:pt x="338" y="384"/>
                </a:lnTo>
                <a:lnTo>
                  <a:pt x="338" y="384"/>
                </a:lnTo>
                <a:lnTo>
                  <a:pt x="351" y="388"/>
                </a:lnTo>
                <a:lnTo>
                  <a:pt x="358" y="389"/>
                </a:lnTo>
                <a:lnTo>
                  <a:pt x="365" y="389"/>
                </a:lnTo>
                <a:lnTo>
                  <a:pt x="373" y="389"/>
                </a:lnTo>
                <a:lnTo>
                  <a:pt x="380" y="388"/>
                </a:lnTo>
                <a:lnTo>
                  <a:pt x="387" y="386"/>
                </a:lnTo>
                <a:lnTo>
                  <a:pt x="394" y="383"/>
                </a:lnTo>
                <a:lnTo>
                  <a:pt x="394" y="383"/>
                </a:lnTo>
                <a:lnTo>
                  <a:pt x="397" y="385"/>
                </a:lnTo>
                <a:lnTo>
                  <a:pt x="484" y="476"/>
                </a:lnTo>
                <a:lnTo>
                  <a:pt x="484" y="478"/>
                </a:lnTo>
                <a:lnTo>
                  <a:pt x="484" y="478"/>
                </a:lnTo>
                <a:lnTo>
                  <a:pt x="488" y="479"/>
                </a:lnTo>
                <a:lnTo>
                  <a:pt x="491" y="480"/>
                </a:lnTo>
                <a:lnTo>
                  <a:pt x="495" y="480"/>
                </a:lnTo>
                <a:lnTo>
                  <a:pt x="499" y="478"/>
                </a:lnTo>
                <a:lnTo>
                  <a:pt x="499" y="478"/>
                </a:lnTo>
                <a:lnTo>
                  <a:pt x="500" y="475"/>
                </a:lnTo>
                <a:lnTo>
                  <a:pt x="501" y="472"/>
                </a:lnTo>
                <a:lnTo>
                  <a:pt x="501" y="468"/>
                </a:lnTo>
                <a:lnTo>
                  <a:pt x="499" y="464"/>
                </a:lnTo>
                <a:lnTo>
                  <a:pt x="499" y="464"/>
                </a:lnTo>
                <a:close/>
                <a:moveTo>
                  <a:pt x="345" y="230"/>
                </a:moveTo>
                <a:lnTo>
                  <a:pt x="345" y="230"/>
                </a:lnTo>
                <a:lnTo>
                  <a:pt x="345" y="230"/>
                </a:lnTo>
                <a:lnTo>
                  <a:pt x="352" y="241"/>
                </a:lnTo>
                <a:lnTo>
                  <a:pt x="359" y="252"/>
                </a:lnTo>
                <a:lnTo>
                  <a:pt x="364" y="260"/>
                </a:lnTo>
                <a:lnTo>
                  <a:pt x="367" y="270"/>
                </a:lnTo>
                <a:lnTo>
                  <a:pt x="367" y="270"/>
                </a:lnTo>
                <a:lnTo>
                  <a:pt x="369" y="281"/>
                </a:lnTo>
                <a:lnTo>
                  <a:pt x="369" y="281"/>
                </a:lnTo>
                <a:lnTo>
                  <a:pt x="368" y="298"/>
                </a:lnTo>
                <a:lnTo>
                  <a:pt x="368" y="298"/>
                </a:lnTo>
                <a:lnTo>
                  <a:pt x="365" y="307"/>
                </a:lnTo>
                <a:lnTo>
                  <a:pt x="365" y="307"/>
                </a:lnTo>
                <a:lnTo>
                  <a:pt x="358" y="300"/>
                </a:lnTo>
                <a:lnTo>
                  <a:pt x="352" y="292"/>
                </a:lnTo>
                <a:lnTo>
                  <a:pt x="347" y="283"/>
                </a:lnTo>
                <a:lnTo>
                  <a:pt x="345" y="272"/>
                </a:lnTo>
                <a:lnTo>
                  <a:pt x="345" y="272"/>
                </a:lnTo>
                <a:lnTo>
                  <a:pt x="344" y="263"/>
                </a:lnTo>
                <a:lnTo>
                  <a:pt x="344" y="252"/>
                </a:lnTo>
                <a:lnTo>
                  <a:pt x="345" y="230"/>
                </a:lnTo>
                <a:lnTo>
                  <a:pt x="345" y="230"/>
                </a:lnTo>
                <a:close/>
                <a:moveTo>
                  <a:pt x="301" y="184"/>
                </a:moveTo>
                <a:lnTo>
                  <a:pt x="301" y="184"/>
                </a:lnTo>
                <a:lnTo>
                  <a:pt x="301" y="184"/>
                </a:lnTo>
                <a:lnTo>
                  <a:pt x="301" y="184"/>
                </a:lnTo>
                <a:lnTo>
                  <a:pt x="309" y="193"/>
                </a:lnTo>
                <a:lnTo>
                  <a:pt x="315" y="203"/>
                </a:lnTo>
                <a:lnTo>
                  <a:pt x="321" y="212"/>
                </a:lnTo>
                <a:lnTo>
                  <a:pt x="325" y="221"/>
                </a:lnTo>
                <a:lnTo>
                  <a:pt x="325" y="221"/>
                </a:lnTo>
                <a:lnTo>
                  <a:pt x="327" y="229"/>
                </a:lnTo>
                <a:lnTo>
                  <a:pt x="328" y="239"/>
                </a:lnTo>
                <a:lnTo>
                  <a:pt x="327" y="248"/>
                </a:lnTo>
                <a:lnTo>
                  <a:pt x="326" y="258"/>
                </a:lnTo>
                <a:lnTo>
                  <a:pt x="326" y="258"/>
                </a:lnTo>
                <a:lnTo>
                  <a:pt x="317" y="252"/>
                </a:lnTo>
                <a:lnTo>
                  <a:pt x="311" y="244"/>
                </a:lnTo>
                <a:lnTo>
                  <a:pt x="307" y="235"/>
                </a:lnTo>
                <a:lnTo>
                  <a:pt x="303" y="226"/>
                </a:lnTo>
                <a:lnTo>
                  <a:pt x="303" y="226"/>
                </a:lnTo>
                <a:lnTo>
                  <a:pt x="303" y="224"/>
                </a:lnTo>
                <a:lnTo>
                  <a:pt x="303" y="224"/>
                </a:lnTo>
                <a:lnTo>
                  <a:pt x="303" y="208"/>
                </a:lnTo>
                <a:lnTo>
                  <a:pt x="302" y="200"/>
                </a:lnTo>
                <a:lnTo>
                  <a:pt x="301" y="193"/>
                </a:lnTo>
                <a:lnTo>
                  <a:pt x="301" y="193"/>
                </a:lnTo>
                <a:lnTo>
                  <a:pt x="301" y="184"/>
                </a:lnTo>
                <a:lnTo>
                  <a:pt x="301" y="184"/>
                </a:lnTo>
                <a:close/>
                <a:moveTo>
                  <a:pt x="283" y="186"/>
                </a:moveTo>
                <a:lnTo>
                  <a:pt x="283" y="186"/>
                </a:lnTo>
                <a:lnTo>
                  <a:pt x="285" y="194"/>
                </a:lnTo>
                <a:lnTo>
                  <a:pt x="285" y="194"/>
                </a:lnTo>
                <a:lnTo>
                  <a:pt x="286" y="209"/>
                </a:lnTo>
                <a:lnTo>
                  <a:pt x="287" y="222"/>
                </a:lnTo>
                <a:lnTo>
                  <a:pt x="287" y="222"/>
                </a:lnTo>
                <a:lnTo>
                  <a:pt x="279" y="217"/>
                </a:lnTo>
                <a:lnTo>
                  <a:pt x="272" y="210"/>
                </a:lnTo>
                <a:lnTo>
                  <a:pt x="266" y="202"/>
                </a:lnTo>
                <a:lnTo>
                  <a:pt x="261" y="192"/>
                </a:lnTo>
                <a:lnTo>
                  <a:pt x="261" y="192"/>
                </a:lnTo>
                <a:lnTo>
                  <a:pt x="259" y="184"/>
                </a:lnTo>
                <a:lnTo>
                  <a:pt x="256" y="173"/>
                </a:lnTo>
                <a:lnTo>
                  <a:pt x="254" y="151"/>
                </a:lnTo>
                <a:lnTo>
                  <a:pt x="254" y="151"/>
                </a:lnTo>
                <a:lnTo>
                  <a:pt x="263" y="161"/>
                </a:lnTo>
                <a:lnTo>
                  <a:pt x="271" y="169"/>
                </a:lnTo>
                <a:lnTo>
                  <a:pt x="278" y="178"/>
                </a:lnTo>
                <a:lnTo>
                  <a:pt x="283" y="186"/>
                </a:lnTo>
                <a:lnTo>
                  <a:pt x="283" y="186"/>
                </a:lnTo>
                <a:close/>
                <a:moveTo>
                  <a:pt x="230" y="149"/>
                </a:moveTo>
                <a:lnTo>
                  <a:pt x="230" y="149"/>
                </a:lnTo>
                <a:lnTo>
                  <a:pt x="235" y="157"/>
                </a:lnTo>
                <a:lnTo>
                  <a:pt x="237" y="166"/>
                </a:lnTo>
                <a:lnTo>
                  <a:pt x="238" y="175"/>
                </a:lnTo>
                <a:lnTo>
                  <a:pt x="238" y="186"/>
                </a:lnTo>
                <a:lnTo>
                  <a:pt x="238" y="186"/>
                </a:lnTo>
                <a:lnTo>
                  <a:pt x="229" y="181"/>
                </a:lnTo>
                <a:lnTo>
                  <a:pt x="221" y="174"/>
                </a:lnTo>
                <a:lnTo>
                  <a:pt x="215" y="167"/>
                </a:lnTo>
                <a:lnTo>
                  <a:pt x="209" y="157"/>
                </a:lnTo>
                <a:lnTo>
                  <a:pt x="209" y="157"/>
                </a:lnTo>
                <a:lnTo>
                  <a:pt x="206" y="148"/>
                </a:lnTo>
                <a:lnTo>
                  <a:pt x="203" y="138"/>
                </a:lnTo>
                <a:lnTo>
                  <a:pt x="200" y="116"/>
                </a:lnTo>
                <a:lnTo>
                  <a:pt x="200" y="116"/>
                </a:lnTo>
                <a:lnTo>
                  <a:pt x="209" y="125"/>
                </a:lnTo>
                <a:lnTo>
                  <a:pt x="218" y="133"/>
                </a:lnTo>
                <a:lnTo>
                  <a:pt x="225" y="142"/>
                </a:lnTo>
                <a:lnTo>
                  <a:pt x="230" y="149"/>
                </a:lnTo>
                <a:lnTo>
                  <a:pt x="230" y="149"/>
                </a:lnTo>
                <a:close/>
                <a:moveTo>
                  <a:pt x="165" y="96"/>
                </a:moveTo>
                <a:lnTo>
                  <a:pt x="165" y="96"/>
                </a:lnTo>
                <a:lnTo>
                  <a:pt x="170" y="104"/>
                </a:lnTo>
                <a:lnTo>
                  <a:pt x="173" y="113"/>
                </a:lnTo>
                <a:lnTo>
                  <a:pt x="176" y="121"/>
                </a:lnTo>
                <a:lnTo>
                  <a:pt x="177" y="132"/>
                </a:lnTo>
                <a:lnTo>
                  <a:pt x="177" y="132"/>
                </a:lnTo>
                <a:lnTo>
                  <a:pt x="167" y="128"/>
                </a:lnTo>
                <a:lnTo>
                  <a:pt x="159" y="122"/>
                </a:lnTo>
                <a:lnTo>
                  <a:pt x="152" y="115"/>
                </a:lnTo>
                <a:lnTo>
                  <a:pt x="146" y="107"/>
                </a:lnTo>
                <a:lnTo>
                  <a:pt x="146" y="107"/>
                </a:lnTo>
                <a:lnTo>
                  <a:pt x="141" y="98"/>
                </a:lnTo>
                <a:lnTo>
                  <a:pt x="137" y="89"/>
                </a:lnTo>
                <a:lnTo>
                  <a:pt x="131" y="68"/>
                </a:lnTo>
                <a:lnTo>
                  <a:pt x="131" y="68"/>
                </a:lnTo>
                <a:lnTo>
                  <a:pt x="141" y="76"/>
                </a:lnTo>
                <a:lnTo>
                  <a:pt x="151" y="83"/>
                </a:lnTo>
                <a:lnTo>
                  <a:pt x="159" y="90"/>
                </a:lnTo>
                <a:lnTo>
                  <a:pt x="165" y="96"/>
                </a:lnTo>
                <a:lnTo>
                  <a:pt x="165" y="96"/>
                </a:lnTo>
                <a:close/>
                <a:moveTo>
                  <a:pt x="98" y="119"/>
                </a:moveTo>
                <a:lnTo>
                  <a:pt x="98" y="119"/>
                </a:lnTo>
                <a:lnTo>
                  <a:pt x="91" y="113"/>
                </a:lnTo>
                <a:lnTo>
                  <a:pt x="82" y="107"/>
                </a:lnTo>
                <a:lnTo>
                  <a:pt x="68" y="90"/>
                </a:lnTo>
                <a:lnTo>
                  <a:pt x="68" y="90"/>
                </a:lnTo>
                <a:lnTo>
                  <a:pt x="81" y="92"/>
                </a:lnTo>
                <a:lnTo>
                  <a:pt x="93" y="95"/>
                </a:lnTo>
                <a:lnTo>
                  <a:pt x="103" y="97"/>
                </a:lnTo>
                <a:lnTo>
                  <a:pt x="111" y="101"/>
                </a:lnTo>
                <a:lnTo>
                  <a:pt x="111" y="101"/>
                </a:lnTo>
                <a:lnTo>
                  <a:pt x="119" y="106"/>
                </a:lnTo>
                <a:lnTo>
                  <a:pt x="125" y="112"/>
                </a:lnTo>
                <a:lnTo>
                  <a:pt x="131" y="119"/>
                </a:lnTo>
                <a:lnTo>
                  <a:pt x="137" y="127"/>
                </a:lnTo>
                <a:lnTo>
                  <a:pt x="137" y="127"/>
                </a:lnTo>
                <a:lnTo>
                  <a:pt x="127" y="128"/>
                </a:lnTo>
                <a:lnTo>
                  <a:pt x="117" y="127"/>
                </a:lnTo>
                <a:lnTo>
                  <a:pt x="107" y="124"/>
                </a:lnTo>
                <a:lnTo>
                  <a:pt x="98" y="119"/>
                </a:lnTo>
                <a:lnTo>
                  <a:pt x="98" y="119"/>
                </a:lnTo>
                <a:close/>
                <a:moveTo>
                  <a:pt x="116" y="156"/>
                </a:moveTo>
                <a:lnTo>
                  <a:pt x="116" y="156"/>
                </a:lnTo>
                <a:lnTo>
                  <a:pt x="116" y="156"/>
                </a:lnTo>
                <a:lnTo>
                  <a:pt x="141" y="155"/>
                </a:lnTo>
                <a:lnTo>
                  <a:pt x="151" y="155"/>
                </a:lnTo>
                <a:lnTo>
                  <a:pt x="160" y="156"/>
                </a:lnTo>
                <a:lnTo>
                  <a:pt x="160" y="156"/>
                </a:lnTo>
                <a:lnTo>
                  <a:pt x="169" y="160"/>
                </a:lnTo>
                <a:lnTo>
                  <a:pt x="177" y="163"/>
                </a:lnTo>
                <a:lnTo>
                  <a:pt x="184" y="169"/>
                </a:lnTo>
                <a:lnTo>
                  <a:pt x="193" y="175"/>
                </a:lnTo>
                <a:lnTo>
                  <a:pt x="193" y="175"/>
                </a:lnTo>
                <a:lnTo>
                  <a:pt x="183" y="179"/>
                </a:lnTo>
                <a:lnTo>
                  <a:pt x="172" y="180"/>
                </a:lnTo>
                <a:lnTo>
                  <a:pt x="163" y="180"/>
                </a:lnTo>
                <a:lnTo>
                  <a:pt x="152" y="176"/>
                </a:lnTo>
                <a:lnTo>
                  <a:pt x="152" y="176"/>
                </a:lnTo>
                <a:lnTo>
                  <a:pt x="143" y="173"/>
                </a:lnTo>
                <a:lnTo>
                  <a:pt x="134" y="168"/>
                </a:lnTo>
                <a:lnTo>
                  <a:pt x="116" y="156"/>
                </a:lnTo>
                <a:lnTo>
                  <a:pt x="116" y="156"/>
                </a:lnTo>
                <a:close/>
                <a:moveTo>
                  <a:pt x="163" y="202"/>
                </a:moveTo>
                <a:lnTo>
                  <a:pt x="163" y="202"/>
                </a:lnTo>
                <a:lnTo>
                  <a:pt x="163" y="202"/>
                </a:lnTo>
                <a:lnTo>
                  <a:pt x="176" y="200"/>
                </a:lnTo>
                <a:lnTo>
                  <a:pt x="188" y="200"/>
                </a:lnTo>
                <a:lnTo>
                  <a:pt x="197" y="200"/>
                </a:lnTo>
                <a:lnTo>
                  <a:pt x="207" y="202"/>
                </a:lnTo>
                <a:lnTo>
                  <a:pt x="207" y="202"/>
                </a:lnTo>
                <a:lnTo>
                  <a:pt x="215" y="204"/>
                </a:lnTo>
                <a:lnTo>
                  <a:pt x="224" y="209"/>
                </a:lnTo>
                <a:lnTo>
                  <a:pt x="231" y="214"/>
                </a:lnTo>
                <a:lnTo>
                  <a:pt x="239" y="221"/>
                </a:lnTo>
                <a:lnTo>
                  <a:pt x="239" y="221"/>
                </a:lnTo>
                <a:lnTo>
                  <a:pt x="230" y="224"/>
                </a:lnTo>
                <a:lnTo>
                  <a:pt x="219" y="226"/>
                </a:lnTo>
                <a:lnTo>
                  <a:pt x="209" y="224"/>
                </a:lnTo>
                <a:lnTo>
                  <a:pt x="199" y="222"/>
                </a:lnTo>
                <a:lnTo>
                  <a:pt x="199" y="222"/>
                </a:lnTo>
                <a:lnTo>
                  <a:pt x="190" y="218"/>
                </a:lnTo>
                <a:lnTo>
                  <a:pt x="181" y="214"/>
                </a:lnTo>
                <a:lnTo>
                  <a:pt x="163" y="202"/>
                </a:lnTo>
                <a:lnTo>
                  <a:pt x="163" y="202"/>
                </a:lnTo>
                <a:close/>
                <a:moveTo>
                  <a:pt x="254" y="268"/>
                </a:moveTo>
                <a:lnTo>
                  <a:pt x="254" y="268"/>
                </a:lnTo>
                <a:lnTo>
                  <a:pt x="244" y="264"/>
                </a:lnTo>
                <a:lnTo>
                  <a:pt x="236" y="259"/>
                </a:lnTo>
                <a:lnTo>
                  <a:pt x="218" y="247"/>
                </a:lnTo>
                <a:lnTo>
                  <a:pt x="218" y="247"/>
                </a:lnTo>
                <a:lnTo>
                  <a:pt x="242" y="246"/>
                </a:lnTo>
                <a:lnTo>
                  <a:pt x="253" y="246"/>
                </a:lnTo>
                <a:lnTo>
                  <a:pt x="261" y="247"/>
                </a:lnTo>
                <a:lnTo>
                  <a:pt x="261" y="247"/>
                </a:lnTo>
                <a:lnTo>
                  <a:pt x="271" y="251"/>
                </a:lnTo>
                <a:lnTo>
                  <a:pt x="278" y="254"/>
                </a:lnTo>
                <a:lnTo>
                  <a:pt x="286" y="260"/>
                </a:lnTo>
                <a:lnTo>
                  <a:pt x="293" y="266"/>
                </a:lnTo>
                <a:lnTo>
                  <a:pt x="293" y="266"/>
                </a:lnTo>
                <a:lnTo>
                  <a:pt x="284" y="270"/>
                </a:lnTo>
                <a:lnTo>
                  <a:pt x="274" y="271"/>
                </a:lnTo>
                <a:lnTo>
                  <a:pt x="263" y="271"/>
                </a:lnTo>
                <a:lnTo>
                  <a:pt x="254" y="268"/>
                </a:lnTo>
                <a:lnTo>
                  <a:pt x="254" y="268"/>
                </a:lnTo>
                <a:close/>
                <a:moveTo>
                  <a:pt x="303" y="317"/>
                </a:moveTo>
                <a:lnTo>
                  <a:pt x="303" y="317"/>
                </a:lnTo>
                <a:lnTo>
                  <a:pt x="293" y="313"/>
                </a:lnTo>
                <a:lnTo>
                  <a:pt x="285" y="308"/>
                </a:lnTo>
                <a:lnTo>
                  <a:pt x="266" y="296"/>
                </a:lnTo>
                <a:lnTo>
                  <a:pt x="266" y="296"/>
                </a:lnTo>
                <a:lnTo>
                  <a:pt x="279" y="295"/>
                </a:lnTo>
                <a:lnTo>
                  <a:pt x="291" y="295"/>
                </a:lnTo>
                <a:lnTo>
                  <a:pt x="302" y="295"/>
                </a:lnTo>
                <a:lnTo>
                  <a:pt x="310" y="296"/>
                </a:lnTo>
                <a:lnTo>
                  <a:pt x="310" y="296"/>
                </a:lnTo>
                <a:lnTo>
                  <a:pt x="320" y="299"/>
                </a:lnTo>
                <a:lnTo>
                  <a:pt x="327" y="304"/>
                </a:lnTo>
                <a:lnTo>
                  <a:pt x="335" y="308"/>
                </a:lnTo>
                <a:lnTo>
                  <a:pt x="343" y="316"/>
                </a:lnTo>
                <a:lnTo>
                  <a:pt x="343" y="316"/>
                </a:lnTo>
                <a:lnTo>
                  <a:pt x="333" y="319"/>
                </a:lnTo>
                <a:lnTo>
                  <a:pt x="323" y="320"/>
                </a:lnTo>
                <a:lnTo>
                  <a:pt x="313" y="319"/>
                </a:lnTo>
                <a:lnTo>
                  <a:pt x="303" y="317"/>
                </a:lnTo>
                <a:lnTo>
                  <a:pt x="303" y="317"/>
                </a:lnTo>
                <a:close/>
                <a:moveTo>
                  <a:pt x="344" y="370"/>
                </a:moveTo>
                <a:lnTo>
                  <a:pt x="344" y="370"/>
                </a:lnTo>
                <a:lnTo>
                  <a:pt x="334" y="366"/>
                </a:lnTo>
                <a:lnTo>
                  <a:pt x="326" y="360"/>
                </a:lnTo>
                <a:lnTo>
                  <a:pt x="309" y="347"/>
                </a:lnTo>
                <a:lnTo>
                  <a:pt x="309" y="347"/>
                </a:lnTo>
                <a:lnTo>
                  <a:pt x="322" y="347"/>
                </a:lnTo>
                <a:lnTo>
                  <a:pt x="333" y="347"/>
                </a:lnTo>
                <a:lnTo>
                  <a:pt x="344" y="348"/>
                </a:lnTo>
                <a:lnTo>
                  <a:pt x="353" y="350"/>
                </a:lnTo>
                <a:lnTo>
                  <a:pt x="353" y="350"/>
                </a:lnTo>
                <a:lnTo>
                  <a:pt x="362" y="354"/>
                </a:lnTo>
                <a:lnTo>
                  <a:pt x="369" y="359"/>
                </a:lnTo>
                <a:lnTo>
                  <a:pt x="376" y="365"/>
                </a:lnTo>
                <a:lnTo>
                  <a:pt x="383" y="372"/>
                </a:lnTo>
                <a:lnTo>
                  <a:pt x="383" y="372"/>
                </a:lnTo>
                <a:lnTo>
                  <a:pt x="374" y="374"/>
                </a:lnTo>
                <a:lnTo>
                  <a:pt x="363" y="374"/>
                </a:lnTo>
                <a:lnTo>
                  <a:pt x="353" y="373"/>
                </a:lnTo>
                <a:lnTo>
                  <a:pt x="344" y="370"/>
                </a:lnTo>
                <a:lnTo>
                  <a:pt x="344" y="370"/>
                </a:lnTo>
                <a:close/>
                <a:moveTo>
                  <a:pt x="405" y="354"/>
                </a:moveTo>
                <a:lnTo>
                  <a:pt x="405" y="354"/>
                </a:lnTo>
                <a:lnTo>
                  <a:pt x="398" y="347"/>
                </a:lnTo>
                <a:lnTo>
                  <a:pt x="392" y="340"/>
                </a:lnTo>
                <a:lnTo>
                  <a:pt x="387" y="330"/>
                </a:lnTo>
                <a:lnTo>
                  <a:pt x="385" y="320"/>
                </a:lnTo>
                <a:lnTo>
                  <a:pt x="385" y="320"/>
                </a:lnTo>
                <a:lnTo>
                  <a:pt x="382" y="311"/>
                </a:lnTo>
                <a:lnTo>
                  <a:pt x="382" y="301"/>
                </a:lnTo>
                <a:lnTo>
                  <a:pt x="382" y="301"/>
                </a:lnTo>
                <a:lnTo>
                  <a:pt x="383" y="292"/>
                </a:lnTo>
                <a:lnTo>
                  <a:pt x="383" y="283"/>
                </a:lnTo>
                <a:lnTo>
                  <a:pt x="383" y="283"/>
                </a:lnTo>
                <a:lnTo>
                  <a:pt x="383" y="278"/>
                </a:lnTo>
                <a:lnTo>
                  <a:pt x="383" y="278"/>
                </a:lnTo>
                <a:lnTo>
                  <a:pt x="383" y="278"/>
                </a:lnTo>
                <a:lnTo>
                  <a:pt x="398" y="299"/>
                </a:lnTo>
                <a:lnTo>
                  <a:pt x="403" y="308"/>
                </a:lnTo>
                <a:lnTo>
                  <a:pt x="406" y="317"/>
                </a:lnTo>
                <a:lnTo>
                  <a:pt x="406" y="317"/>
                </a:lnTo>
                <a:lnTo>
                  <a:pt x="407" y="325"/>
                </a:lnTo>
                <a:lnTo>
                  <a:pt x="409" y="335"/>
                </a:lnTo>
                <a:lnTo>
                  <a:pt x="407" y="344"/>
                </a:lnTo>
                <a:lnTo>
                  <a:pt x="405" y="354"/>
                </a:lnTo>
                <a:lnTo>
                  <a:pt x="405" y="354"/>
                </a:lnTo>
                <a:close/>
              </a:path>
            </a:pathLst>
          </a:custGeom>
          <a:noFill/>
          <a:ln>
            <a:solidFill>
              <a:srgbClr val="00843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83D85014-DE81-4520-81B1-7D8EAE9ABF4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0731131" y="4509151"/>
            <a:ext cx="408587" cy="391460"/>
          </a:xfrm>
          <a:custGeom>
            <a:avLst/>
            <a:gdLst>
              <a:gd name="T0" fmla="*/ 415 w 501"/>
              <a:gd name="T1" fmla="*/ 300 h 480"/>
              <a:gd name="T2" fmla="*/ 368 w 501"/>
              <a:gd name="T3" fmla="*/ 200 h 480"/>
              <a:gd name="T4" fmla="*/ 369 w 501"/>
              <a:gd name="T5" fmla="*/ 239 h 480"/>
              <a:gd name="T6" fmla="*/ 331 w 501"/>
              <a:gd name="T7" fmla="*/ 152 h 480"/>
              <a:gd name="T8" fmla="*/ 327 w 501"/>
              <a:gd name="T9" fmla="*/ 193 h 480"/>
              <a:gd name="T10" fmla="*/ 280 w 501"/>
              <a:gd name="T11" fmla="*/ 107 h 480"/>
              <a:gd name="T12" fmla="*/ 280 w 501"/>
              <a:gd name="T13" fmla="*/ 157 h 480"/>
              <a:gd name="T14" fmla="*/ 225 w 501"/>
              <a:gd name="T15" fmla="*/ 77 h 480"/>
              <a:gd name="T16" fmla="*/ 231 w 501"/>
              <a:gd name="T17" fmla="*/ 126 h 480"/>
              <a:gd name="T18" fmla="*/ 166 w 501"/>
              <a:gd name="T19" fmla="*/ 44 h 480"/>
              <a:gd name="T20" fmla="*/ 181 w 501"/>
              <a:gd name="T21" fmla="*/ 95 h 480"/>
              <a:gd name="T22" fmla="*/ 91 w 501"/>
              <a:gd name="T23" fmla="*/ 1 h 480"/>
              <a:gd name="T24" fmla="*/ 87 w 501"/>
              <a:gd name="T25" fmla="*/ 1 h 480"/>
              <a:gd name="T26" fmla="*/ 118 w 501"/>
              <a:gd name="T27" fmla="*/ 89 h 480"/>
              <a:gd name="T28" fmla="*/ 3 w 501"/>
              <a:gd name="T29" fmla="*/ 48 h 480"/>
              <a:gd name="T30" fmla="*/ 1 w 501"/>
              <a:gd name="T31" fmla="*/ 52 h 480"/>
              <a:gd name="T32" fmla="*/ 116 w 501"/>
              <a:gd name="T33" fmla="*/ 142 h 480"/>
              <a:gd name="T34" fmla="*/ 40 w 501"/>
              <a:gd name="T35" fmla="*/ 132 h 480"/>
              <a:gd name="T36" fmla="*/ 106 w 501"/>
              <a:gd name="T37" fmla="*/ 167 h 480"/>
              <a:gd name="T38" fmla="*/ 87 w 501"/>
              <a:gd name="T39" fmla="*/ 178 h 480"/>
              <a:gd name="T40" fmla="*/ 142 w 501"/>
              <a:gd name="T41" fmla="*/ 205 h 480"/>
              <a:gd name="T42" fmla="*/ 142 w 501"/>
              <a:gd name="T43" fmla="*/ 223 h 480"/>
              <a:gd name="T44" fmla="*/ 196 w 501"/>
              <a:gd name="T45" fmla="*/ 251 h 480"/>
              <a:gd name="T46" fmla="*/ 194 w 501"/>
              <a:gd name="T47" fmla="*/ 272 h 480"/>
              <a:gd name="T48" fmla="*/ 190 w 501"/>
              <a:gd name="T49" fmla="*/ 272 h 480"/>
              <a:gd name="T50" fmla="*/ 298 w 501"/>
              <a:gd name="T51" fmla="*/ 330 h 480"/>
              <a:gd name="T52" fmla="*/ 236 w 501"/>
              <a:gd name="T53" fmla="*/ 317 h 480"/>
              <a:gd name="T54" fmla="*/ 287 w 501"/>
              <a:gd name="T55" fmla="*/ 348 h 480"/>
              <a:gd name="T56" fmla="*/ 365 w 501"/>
              <a:gd name="T57" fmla="*/ 389 h 480"/>
              <a:gd name="T58" fmla="*/ 484 w 501"/>
              <a:gd name="T59" fmla="*/ 478 h 480"/>
              <a:gd name="T60" fmla="*/ 499 w 501"/>
              <a:gd name="T61" fmla="*/ 464 h 480"/>
              <a:gd name="T62" fmla="*/ 367 w 501"/>
              <a:gd name="T63" fmla="*/ 270 h 480"/>
              <a:gd name="T64" fmla="*/ 347 w 501"/>
              <a:gd name="T65" fmla="*/ 283 h 480"/>
              <a:gd name="T66" fmla="*/ 301 w 501"/>
              <a:gd name="T67" fmla="*/ 184 h 480"/>
              <a:gd name="T68" fmla="*/ 327 w 501"/>
              <a:gd name="T69" fmla="*/ 248 h 480"/>
              <a:gd name="T70" fmla="*/ 303 w 501"/>
              <a:gd name="T71" fmla="*/ 224 h 480"/>
              <a:gd name="T72" fmla="*/ 285 w 501"/>
              <a:gd name="T73" fmla="*/ 194 h 480"/>
              <a:gd name="T74" fmla="*/ 261 w 501"/>
              <a:gd name="T75" fmla="*/ 192 h 480"/>
              <a:gd name="T76" fmla="*/ 283 w 501"/>
              <a:gd name="T77" fmla="*/ 186 h 480"/>
              <a:gd name="T78" fmla="*/ 221 w 501"/>
              <a:gd name="T79" fmla="*/ 174 h 480"/>
              <a:gd name="T80" fmla="*/ 218 w 501"/>
              <a:gd name="T81" fmla="*/ 133 h 480"/>
              <a:gd name="T82" fmla="*/ 177 w 501"/>
              <a:gd name="T83" fmla="*/ 132 h 480"/>
              <a:gd name="T84" fmla="*/ 131 w 501"/>
              <a:gd name="T85" fmla="*/ 68 h 480"/>
              <a:gd name="T86" fmla="*/ 91 w 501"/>
              <a:gd name="T87" fmla="*/ 113 h 480"/>
              <a:gd name="T88" fmla="*/ 119 w 501"/>
              <a:gd name="T89" fmla="*/ 106 h 480"/>
              <a:gd name="T90" fmla="*/ 98 w 501"/>
              <a:gd name="T91" fmla="*/ 119 h 480"/>
              <a:gd name="T92" fmla="*/ 177 w 501"/>
              <a:gd name="T93" fmla="*/ 163 h 480"/>
              <a:gd name="T94" fmla="*/ 143 w 501"/>
              <a:gd name="T95" fmla="*/ 173 h 480"/>
              <a:gd name="T96" fmla="*/ 197 w 501"/>
              <a:gd name="T97" fmla="*/ 200 h 480"/>
              <a:gd name="T98" fmla="*/ 219 w 501"/>
              <a:gd name="T99" fmla="*/ 226 h 480"/>
              <a:gd name="T100" fmla="*/ 254 w 501"/>
              <a:gd name="T101" fmla="*/ 268 h 480"/>
              <a:gd name="T102" fmla="*/ 271 w 501"/>
              <a:gd name="T103" fmla="*/ 251 h 480"/>
              <a:gd name="T104" fmla="*/ 254 w 501"/>
              <a:gd name="T105" fmla="*/ 268 h 480"/>
              <a:gd name="T106" fmla="*/ 302 w 501"/>
              <a:gd name="T107" fmla="*/ 295 h 480"/>
              <a:gd name="T108" fmla="*/ 323 w 501"/>
              <a:gd name="T109" fmla="*/ 320 h 480"/>
              <a:gd name="T110" fmla="*/ 309 w 501"/>
              <a:gd name="T111" fmla="*/ 347 h 480"/>
              <a:gd name="T112" fmla="*/ 383 w 501"/>
              <a:gd name="T113" fmla="*/ 372 h 480"/>
              <a:gd name="T114" fmla="*/ 398 w 501"/>
              <a:gd name="T115" fmla="*/ 347 h 480"/>
              <a:gd name="T116" fmla="*/ 383 w 501"/>
              <a:gd name="T117" fmla="*/ 283 h 480"/>
              <a:gd name="T118" fmla="*/ 407 w 501"/>
              <a:gd name="T119" fmla="*/ 325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1" h="480">
                <a:moveTo>
                  <a:pt x="499" y="464"/>
                </a:moveTo>
                <a:lnTo>
                  <a:pt x="417" y="367"/>
                </a:lnTo>
                <a:lnTo>
                  <a:pt x="417" y="367"/>
                </a:lnTo>
                <a:lnTo>
                  <a:pt x="421" y="353"/>
                </a:lnTo>
                <a:lnTo>
                  <a:pt x="423" y="340"/>
                </a:lnTo>
                <a:lnTo>
                  <a:pt x="422" y="326"/>
                </a:lnTo>
                <a:lnTo>
                  <a:pt x="419" y="312"/>
                </a:lnTo>
                <a:lnTo>
                  <a:pt x="419" y="312"/>
                </a:lnTo>
                <a:lnTo>
                  <a:pt x="415" y="300"/>
                </a:lnTo>
                <a:lnTo>
                  <a:pt x="409" y="287"/>
                </a:lnTo>
                <a:lnTo>
                  <a:pt x="399" y="274"/>
                </a:lnTo>
                <a:lnTo>
                  <a:pt x="388" y="259"/>
                </a:lnTo>
                <a:lnTo>
                  <a:pt x="369" y="203"/>
                </a:lnTo>
                <a:lnTo>
                  <a:pt x="369" y="203"/>
                </a:lnTo>
                <a:lnTo>
                  <a:pt x="369" y="202"/>
                </a:lnTo>
                <a:lnTo>
                  <a:pt x="369" y="202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5" y="200"/>
                </a:lnTo>
                <a:lnTo>
                  <a:pt x="364" y="203"/>
                </a:lnTo>
                <a:lnTo>
                  <a:pt x="364" y="203"/>
                </a:lnTo>
                <a:lnTo>
                  <a:pt x="369" y="239"/>
                </a:lnTo>
                <a:lnTo>
                  <a:pt x="369" y="239"/>
                </a:lnTo>
                <a:lnTo>
                  <a:pt x="361" y="226"/>
                </a:lnTo>
                <a:lnTo>
                  <a:pt x="350" y="212"/>
                </a:lnTo>
                <a:lnTo>
                  <a:pt x="332" y="155"/>
                </a:lnTo>
                <a:lnTo>
                  <a:pt x="332" y="155"/>
                </a:lnTo>
                <a:lnTo>
                  <a:pt x="331" y="155"/>
                </a:lnTo>
                <a:lnTo>
                  <a:pt x="331" y="155"/>
                </a:lnTo>
                <a:lnTo>
                  <a:pt x="331" y="152"/>
                </a:lnTo>
                <a:lnTo>
                  <a:pt x="331" y="152"/>
                </a:lnTo>
                <a:lnTo>
                  <a:pt x="331" y="152"/>
                </a:lnTo>
                <a:lnTo>
                  <a:pt x="331" y="152"/>
                </a:lnTo>
                <a:lnTo>
                  <a:pt x="329" y="152"/>
                </a:lnTo>
                <a:lnTo>
                  <a:pt x="329" y="152"/>
                </a:lnTo>
                <a:lnTo>
                  <a:pt x="327" y="154"/>
                </a:lnTo>
                <a:lnTo>
                  <a:pt x="327" y="155"/>
                </a:lnTo>
                <a:lnTo>
                  <a:pt x="327" y="156"/>
                </a:lnTo>
                <a:lnTo>
                  <a:pt x="332" y="203"/>
                </a:lnTo>
                <a:lnTo>
                  <a:pt x="332" y="203"/>
                </a:lnTo>
                <a:lnTo>
                  <a:pt x="327" y="193"/>
                </a:lnTo>
                <a:lnTo>
                  <a:pt x="320" y="185"/>
                </a:lnTo>
                <a:lnTo>
                  <a:pt x="303" y="164"/>
                </a:lnTo>
                <a:lnTo>
                  <a:pt x="281" y="109"/>
                </a:lnTo>
                <a:lnTo>
                  <a:pt x="281" y="108"/>
                </a:lnTo>
                <a:lnTo>
                  <a:pt x="281" y="108"/>
                </a:lnTo>
                <a:lnTo>
                  <a:pt x="281" y="108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78" y="107"/>
                </a:lnTo>
                <a:lnTo>
                  <a:pt x="277" y="109"/>
                </a:lnTo>
                <a:lnTo>
                  <a:pt x="278" y="109"/>
                </a:lnTo>
                <a:lnTo>
                  <a:pt x="286" y="166"/>
                </a:lnTo>
                <a:lnTo>
                  <a:pt x="286" y="166"/>
                </a:lnTo>
                <a:lnTo>
                  <a:pt x="280" y="157"/>
                </a:lnTo>
                <a:lnTo>
                  <a:pt x="273" y="149"/>
                </a:lnTo>
                <a:lnTo>
                  <a:pt x="255" y="132"/>
                </a:lnTo>
                <a:lnTo>
                  <a:pt x="227" y="79"/>
                </a:lnTo>
                <a:lnTo>
                  <a:pt x="227" y="79"/>
                </a:lnTo>
                <a:lnTo>
                  <a:pt x="227" y="78"/>
                </a:lnTo>
                <a:lnTo>
                  <a:pt x="227" y="78"/>
                </a:lnTo>
                <a:lnTo>
                  <a:pt x="226" y="77"/>
                </a:lnTo>
                <a:lnTo>
                  <a:pt x="226" y="77"/>
                </a:lnTo>
                <a:lnTo>
                  <a:pt x="225" y="77"/>
                </a:lnTo>
                <a:lnTo>
                  <a:pt x="225" y="77"/>
                </a:lnTo>
                <a:lnTo>
                  <a:pt x="225" y="77"/>
                </a:lnTo>
                <a:lnTo>
                  <a:pt x="225" y="77"/>
                </a:lnTo>
                <a:lnTo>
                  <a:pt x="223" y="78"/>
                </a:lnTo>
                <a:lnTo>
                  <a:pt x="223" y="80"/>
                </a:lnTo>
                <a:lnTo>
                  <a:pt x="223" y="80"/>
                </a:lnTo>
                <a:lnTo>
                  <a:pt x="239" y="136"/>
                </a:lnTo>
                <a:lnTo>
                  <a:pt x="239" y="136"/>
                </a:lnTo>
                <a:lnTo>
                  <a:pt x="231" y="126"/>
                </a:lnTo>
                <a:lnTo>
                  <a:pt x="223" y="118"/>
                </a:lnTo>
                <a:lnTo>
                  <a:pt x="212" y="108"/>
                </a:lnTo>
                <a:lnTo>
                  <a:pt x="200" y="97"/>
                </a:lnTo>
                <a:lnTo>
                  <a:pt x="169" y="47"/>
                </a:lnTo>
                <a:lnTo>
                  <a:pt x="169" y="47"/>
                </a:lnTo>
                <a:lnTo>
                  <a:pt x="167" y="46"/>
                </a:lnTo>
                <a:lnTo>
                  <a:pt x="167" y="46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4" y="46"/>
                </a:lnTo>
                <a:lnTo>
                  <a:pt x="164" y="48"/>
                </a:lnTo>
                <a:lnTo>
                  <a:pt x="164" y="48"/>
                </a:lnTo>
                <a:lnTo>
                  <a:pt x="181" y="95"/>
                </a:lnTo>
                <a:lnTo>
                  <a:pt x="181" y="95"/>
                </a:lnTo>
                <a:lnTo>
                  <a:pt x="176" y="88"/>
                </a:lnTo>
                <a:lnTo>
                  <a:pt x="176" y="88"/>
                </a:lnTo>
                <a:lnTo>
                  <a:pt x="167" y="78"/>
                </a:lnTo>
                <a:lnTo>
                  <a:pt x="157" y="68"/>
                </a:lnTo>
                <a:lnTo>
                  <a:pt x="143" y="59"/>
                </a:lnTo>
                <a:lnTo>
                  <a:pt x="128" y="49"/>
                </a:lnTo>
                <a:lnTo>
                  <a:pt x="91" y="2"/>
                </a:lnTo>
                <a:lnTo>
                  <a:pt x="91" y="2"/>
                </a:lnTo>
                <a:lnTo>
                  <a:pt x="91" y="1"/>
                </a:lnTo>
                <a:lnTo>
                  <a:pt x="91" y="1"/>
                </a:lnTo>
                <a:lnTo>
                  <a:pt x="90" y="0"/>
                </a:lnTo>
                <a:lnTo>
                  <a:pt x="90" y="0"/>
                </a:lnTo>
                <a:lnTo>
                  <a:pt x="90" y="0"/>
                </a:lnTo>
                <a:lnTo>
                  <a:pt x="90" y="0"/>
                </a:lnTo>
                <a:lnTo>
                  <a:pt x="88" y="0"/>
                </a:lnTo>
                <a:lnTo>
                  <a:pt x="88" y="0"/>
                </a:lnTo>
                <a:lnTo>
                  <a:pt x="87" y="1"/>
                </a:lnTo>
                <a:lnTo>
                  <a:pt x="87" y="1"/>
                </a:lnTo>
                <a:lnTo>
                  <a:pt x="86" y="2"/>
                </a:lnTo>
                <a:lnTo>
                  <a:pt x="87" y="4"/>
                </a:lnTo>
                <a:lnTo>
                  <a:pt x="87" y="4"/>
                </a:lnTo>
                <a:lnTo>
                  <a:pt x="113" y="56"/>
                </a:lnTo>
                <a:lnTo>
                  <a:pt x="113" y="56"/>
                </a:lnTo>
                <a:lnTo>
                  <a:pt x="117" y="74"/>
                </a:lnTo>
                <a:lnTo>
                  <a:pt x="122" y="91"/>
                </a:lnTo>
                <a:lnTo>
                  <a:pt x="122" y="91"/>
                </a:lnTo>
                <a:lnTo>
                  <a:pt x="118" y="89"/>
                </a:lnTo>
                <a:lnTo>
                  <a:pt x="118" y="89"/>
                </a:lnTo>
                <a:lnTo>
                  <a:pt x="105" y="83"/>
                </a:lnTo>
                <a:lnTo>
                  <a:pt x="92" y="79"/>
                </a:lnTo>
                <a:lnTo>
                  <a:pt x="75" y="77"/>
                </a:lnTo>
                <a:lnTo>
                  <a:pt x="57" y="74"/>
                </a:lnTo>
                <a:lnTo>
                  <a:pt x="4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2" y="48"/>
                </a:lnTo>
                <a:lnTo>
                  <a:pt x="2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0" y="49"/>
                </a:lnTo>
                <a:lnTo>
                  <a:pt x="1" y="52"/>
                </a:lnTo>
                <a:lnTo>
                  <a:pt x="1" y="52"/>
                </a:lnTo>
                <a:lnTo>
                  <a:pt x="48" y="88"/>
                </a:lnTo>
                <a:lnTo>
                  <a:pt x="48" y="88"/>
                </a:lnTo>
                <a:lnTo>
                  <a:pt x="57" y="100"/>
                </a:lnTo>
                <a:lnTo>
                  <a:pt x="68" y="112"/>
                </a:lnTo>
                <a:lnTo>
                  <a:pt x="79" y="122"/>
                </a:lnTo>
                <a:lnTo>
                  <a:pt x="91" y="131"/>
                </a:lnTo>
                <a:lnTo>
                  <a:pt x="91" y="131"/>
                </a:lnTo>
                <a:lnTo>
                  <a:pt x="103" y="138"/>
                </a:lnTo>
                <a:lnTo>
                  <a:pt x="116" y="142"/>
                </a:lnTo>
                <a:lnTo>
                  <a:pt x="116" y="142"/>
                </a:lnTo>
                <a:lnTo>
                  <a:pt x="101" y="144"/>
                </a:lnTo>
                <a:lnTo>
                  <a:pt x="43" y="132"/>
                </a:lnTo>
                <a:lnTo>
                  <a:pt x="43" y="132"/>
                </a:lnTo>
                <a:lnTo>
                  <a:pt x="43" y="132"/>
                </a:lnTo>
                <a:lnTo>
                  <a:pt x="43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39" y="134"/>
                </a:lnTo>
                <a:lnTo>
                  <a:pt x="42" y="137"/>
                </a:lnTo>
                <a:lnTo>
                  <a:pt x="42" y="137"/>
                </a:lnTo>
                <a:lnTo>
                  <a:pt x="95" y="160"/>
                </a:lnTo>
                <a:lnTo>
                  <a:pt x="95" y="160"/>
                </a:lnTo>
                <a:lnTo>
                  <a:pt x="106" y="167"/>
                </a:lnTo>
                <a:lnTo>
                  <a:pt x="117" y="175"/>
                </a:lnTo>
                <a:lnTo>
                  <a:pt x="128" y="181"/>
                </a:lnTo>
                <a:lnTo>
                  <a:pt x="140" y="187"/>
                </a:lnTo>
                <a:lnTo>
                  <a:pt x="90" y="178"/>
                </a:lnTo>
                <a:lnTo>
                  <a:pt x="90" y="178"/>
                </a:lnTo>
                <a:lnTo>
                  <a:pt x="90" y="178"/>
                </a:lnTo>
                <a:lnTo>
                  <a:pt x="90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6" y="180"/>
                </a:lnTo>
                <a:lnTo>
                  <a:pt x="87" y="181"/>
                </a:lnTo>
                <a:lnTo>
                  <a:pt x="88" y="181"/>
                </a:lnTo>
                <a:lnTo>
                  <a:pt x="142" y="205"/>
                </a:lnTo>
                <a:lnTo>
                  <a:pt x="142" y="205"/>
                </a:lnTo>
                <a:lnTo>
                  <a:pt x="161" y="218"/>
                </a:lnTo>
                <a:lnTo>
                  <a:pt x="171" y="226"/>
                </a:lnTo>
                <a:lnTo>
                  <a:pt x="182" y="230"/>
                </a:lnTo>
                <a:lnTo>
                  <a:pt x="145" y="223"/>
                </a:lnTo>
                <a:lnTo>
                  <a:pt x="143" y="223"/>
                </a:lnTo>
                <a:lnTo>
                  <a:pt x="143" y="223"/>
                </a:lnTo>
                <a:lnTo>
                  <a:pt x="143" y="223"/>
                </a:lnTo>
                <a:lnTo>
                  <a:pt x="142" y="223"/>
                </a:lnTo>
                <a:lnTo>
                  <a:pt x="142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6"/>
                </a:lnTo>
                <a:lnTo>
                  <a:pt x="142" y="227"/>
                </a:lnTo>
                <a:lnTo>
                  <a:pt x="142" y="228"/>
                </a:lnTo>
                <a:lnTo>
                  <a:pt x="196" y="251"/>
                </a:lnTo>
                <a:lnTo>
                  <a:pt x="196" y="251"/>
                </a:lnTo>
                <a:lnTo>
                  <a:pt x="209" y="260"/>
                </a:lnTo>
                <a:lnTo>
                  <a:pt x="221" y="269"/>
                </a:lnTo>
                <a:lnTo>
                  <a:pt x="235" y="276"/>
                </a:lnTo>
                <a:lnTo>
                  <a:pt x="249" y="282"/>
                </a:lnTo>
                <a:lnTo>
                  <a:pt x="249" y="282"/>
                </a:lnTo>
                <a:lnTo>
                  <a:pt x="255" y="283"/>
                </a:lnTo>
                <a:lnTo>
                  <a:pt x="255" y="283"/>
                </a:lnTo>
                <a:lnTo>
                  <a:pt x="253" y="283"/>
                </a:lnTo>
                <a:lnTo>
                  <a:pt x="194" y="272"/>
                </a:lnTo>
                <a:lnTo>
                  <a:pt x="193" y="272"/>
                </a:lnTo>
                <a:lnTo>
                  <a:pt x="193" y="272"/>
                </a:lnTo>
                <a:lnTo>
                  <a:pt x="193" y="272"/>
                </a:lnTo>
                <a:lnTo>
                  <a:pt x="191" y="272"/>
                </a:lnTo>
                <a:lnTo>
                  <a:pt x="191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5"/>
                </a:lnTo>
                <a:lnTo>
                  <a:pt x="191" y="276"/>
                </a:lnTo>
                <a:lnTo>
                  <a:pt x="191" y="276"/>
                </a:lnTo>
                <a:lnTo>
                  <a:pt x="245" y="299"/>
                </a:lnTo>
                <a:lnTo>
                  <a:pt x="245" y="299"/>
                </a:lnTo>
                <a:lnTo>
                  <a:pt x="259" y="308"/>
                </a:lnTo>
                <a:lnTo>
                  <a:pt x="271" y="317"/>
                </a:lnTo>
                <a:lnTo>
                  <a:pt x="284" y="325"/>
                </a:lnTo>
                <a:lnTo>
                  <a:pt x="298" y="330"/>
                </a:lnTo>
                <a:lnTo>
                  <a:pt x="298" y="330"/>
                </a:lnTo>
                <a:lnTo>
                  <a:pt x="305" y="332"/>
                </a:lnTo>
                <a:lnTo>
                  <a:pt x="305" y="332"/>
                </a:lnTo>
                <a:lnTo>
                  <a:pt x="296" y="334"/>
                </a:lnTo>
                <a:lnTo>
                  <a:pt x="238" y="317"/>
                </a:lnTo>
                <a:lnTo>
                  <a:pt x="237" y="317"/>
                </a:lnTo>
                <a:lnTo>
                  <a:pt x="237" y="317"/>
                </a:lnTo>
                <a:lnTo>
                  <a:pt x="237" y="317"/>
                </a:lnTo>
                <a:lnTo>
                  <a:pt x="236" y="317"/>
                </a:lnTo>
                <a:lnTo>
                  <a:pt x="236" y="317"/>
                </a:lnTo>
                <a:lnTo>
                  <a:pt x="235" y="317"/>
                </a:lnTo>
                <a:lnTo>
                  <a:pt x="235" y="317"/>
                </a:lnTo>
                <a:lnTo>
                  <a:pt x="235" y="317"/>
                </a:lnTo>
                <a:lnTo>
                  <a:pt x="235" y="317"/>
                </a:lnTo>
                <a:lnTo>
                  <a:pt x="233" y="319"/>
                </a:lnTo>
                <a:lnTo>
                  <a:pt x="236" y="322"/>
                </a:lnTo>
                <a:lnTo>
                  <a:pt x="236" y="322"/>
                </a:lnTo>
                <a:lnTo>
                  <a:pt x="287" y="348"/>
                </a:lnTo>
                <a:lnTo>
                  <a:pt x="287" y="348"/>
                </a:lnTo>
                <a:lnTo>
                  <a:pt x="299" y="359"/>
                </a:lnTo>
                <a:lnTo>
                  <a:pt x="311" y="368"/>
                </a:lnTo>
                <a:lnTo>
                  <a:pt x="325" y="377"/>
                </a:lnTo>
                <a:lnTo>
                  <a:pt x="338" y="384"/>
                </a:lnTo>
                <a:lnTo>
                  <a:pt x="338" y="384"/>
                </a:lnTo>
                <a:lnTo>
                  <a:pt x="351" y="388"/>
                </a:lnTo>
                <a:lnTo>
                  <a:pt x="358" y="389"/>
                </a:lnTo>
                <a:lnTo>
                  <a:pt x="365" y="389"/>
                </a:lnTo>
                <a:lnTo>
                  <a:pt x="373" y="389"/>
                </a:lnTo>
                <a:lnTo>
                  <a:pt x="380" y="388"/>
                </a:lnTo>
                <a:lnTo>
                  <a:pt x="387" y="386"/>
                </a:lnTo>
                <a:lnTo>
                  <a:pt x="394" y="383"/>
                </a:lnTo>
                <a:lnTo>
                  <a:pt x="394" y="383"/>
                </a:lnTo>
                <a:lnTo>
                  <a:pt x="397" y="385"/>
                </a:lnTo>
                <a:lnTo>
                  <a:pt x="484" y="476"/>
                </a:lnTo>
                <a:lnTo>
                  <a:pt x="484" y="478"/>
                </a:lnTo>
                <a:lnTo>
                  <a:pt x="484" y="478"/>
                </a:lnTo>
                <a:lnTo>
                  <a:pt x="488" y="479"/>
                </a:lnTo>
                <a:lnTo>
                  <a:pt x="491" y="480"/>
                </a:lnTo>
                <a:lnTo>
                  <a:pt x="495" y="480"/>
                </a:lnTo>
                <a:lnTo>
                  <a:pt x="499" y="478"/>
                </a:lnTo>
                <a:lnTo>
                  <a:pt x="499" y="478"/>
                </a:lnTo>
                <a:lnTo>
                  <a:pt x="500" y="475"/>
                </a:lnTo>
                <a:lnTo>
                  <a:pt x="501" y="472"/>
                </a:lnTo>
                <a:lnTo>
                  <a:pt x="501" y="468"/>
                </a:lnTo>
                <a:lnTo>
                  <a:pt x="499" y="464"/>
                </a:lnTo>
                <a:lnTo>
                  <a:pt x="499" y="464"/>
                </a:lnTo>
                <a:close/>
                <a:moveTo>
                  <a:pt x="345" y="230"/>
                </a:moveTo>
                <a:lnTo>
                  <a:pt x="345" y="230"/>
                </a:lnTo>
                <a:lnTo>
                  <a:pt x="345" y="230"/>
                </a:lnTo>
                <a:lnTo>
                  <a:pt x="352" y="241"/>
                </a:lnTo>
                <a:lnTo>
                  <a:pt x="359" y="252"/>
                </a:lnTo>
                <a:lnTo>
                  <a:pt x="364" y="260"/>
                </a:lnTo>
                <a:lnTo>
                  <a:pt x="367" y="270"/>
                </a:lnTo>
                <a:lnTo>
                  <a:pt x="367" y="270"/>
                </a:lnTo>
                <a:lnTo>
                  <a:pt x="369" y="281"/>
                </a:lnTo>
                <a:lnTo>
                  <a:pt x="369" y="281"/>
                </a:lnTo>
                <a:lnTo>
                  <a:pt x="368" y="298"/>
                </a:lnTo>
                <a:lnTo>
                  <a:pt x="368" y="298"/>
                </a:lnTo>
                <a:lnTo>
                  <a:pt x="365" y="307"/>
                </a:lnTo>
                <a:lnTo>
                  <a:pt x="365" y="307"/>
                </a:lnTo>
                <a:lnTo>
                  <a:pt x="358" y="300"/>
                </a:lnTo>
                <a:lnTo>
                  <a:pt x="352" y="292"/>
                </a:lnTo>
                <a:lnTo>
                  <a:pt x="347" y="283"/>
                </a:lnTo>
                <a:lnTo>
                  <a:pt x="345" y="272"/>
                </a:lnTo>
                <a:lnTo>
                  <a:pt x="345" y="272"/>
                </a:lnTo>
                <a:lnTo>
                  <a:pt x="344" y="263"/>
                </a:lnTo>
                <a:lnTo>
                  <a:pt x="344" y="252"/>
                </a:lnTo>
                <a:lnTo>
                  <a:pt x="345" y="230"/>
                </a:lnTo>
                <a:lnTo>
                  <a:pt x="345" y="230"/>
                </a:lnTo>
                <a:close/>
                <a:moveTo>
                  <a:pt x="301" y="184"/>
                </a:moveTo>
                <a:lnTo>
                  <a:pt x="301" y="184"/>
                </a:lnTo>
                <a:lnTo>
                  <a:pt x="301" y="184"/>
                </a:lnTo>
                <a:lnTo>
                  <a:pt x="301" y="184"/>
                </a:lnTo>
                <a:lnTo>
                  <a:pt x="309" y="193"/>
                </a:lnTo>
                <a:lnTo>
                  <a:pt x="315" y="203"/>
                </a:lnTo>
                <a:lnTo>
                  <a:pt x="321" y="212"/>
                </a:lnTo>
                <a:lnTo>
                  <a:pt x="325" y="221"/>
                </a:lnTo>
                <a:lnTo>
                  <a:pt x="325" y="221"/>
                </a:lnTo>
                <a:lnTo>
                  <a:pt x="327" y="229"/>
                </a:lnTo>
                <a:lnTo>
                  <a:pt x="328" y="239"/>
                </a:lnTo>
                <a:lnTo>
                  <a:pt x="327" y="248"/>
                </a:lnTo>
                <a:lnTo>
                  <a:pt x="326" y="258"/>
                </a:lnTo>
                <a:lnTo>
                  <a:pt x="326" y="258"/>
                </a:lnTo>
                <a:lnTo>
                  <a:pt x="317" y="252"/>
                </a:lnTo>
                <a:lnTo>
                  <a:pt x="311" y="244"/>
                </a:lnTo>
                <a:lnTo>
                  <a:pt x="307" y="235"/>
                </a:lnTo>
                <a:lnTo>
                  <a:pt x="303" y="226"/>
                </a:lnTo>
                <a:lnTo>
                  <a:pt x="303" y="226"/>
                </a:lnTo>
                <a:lnTo>
                  <a:pt x="303" y="224"/>
                </a:lnTo>
                <a:lnTo>
                  <a:pt x="303" y="224"/>
                </a:lnTo>
                <a:lnTo>
                  <a:pt x="303" y="208"/>
                </a:lnTo>
                <a:lnTo>
                  <a:pt x="302" y="200"/>
                </a:lnTo>
                <a:lnTo>
                  <a:pt x="301" y="193"/>
                </a:lnTo>
                <a:lnTo>
                  <a:pt x="301" y="193"/>
                </a:lnTo>
                <a:lnTo>
                  <a:pt x="301" y="184"/>
                </a:lnTo>
                <a:lnTo>
                  <a:pt x="301" y="184"/>
                </a:lnTo>
                <a:close/>
                <a:moveTo>
                  <a:pt x="283" y="186"/>
                </a:moveTo>
                <a:lnTo>
                  <a:pt x="283" y="186"/>
                </a:lnTo>
                <a:lnTo>
                  <a:pt x="285" y="194"/>
                </a:lnTo>
                <a:lnTo>
                  <a:pt x="285" y="194"/>
                </a:lnTo>
                <a:lnTo>
                  <a:pt x="286" y="209"/>
                </a:lnTo>
                <a:lnTo>
                  <a:pt x="287" y="222"/>
                </a:lnTo>
                <a:lnTo>
                  <a:pt x="287" y="222"/>
                </a:lnTo>
                <a:lnTo>
                  <a:pt x="279" y="217"/>
                </a:lnTo>
                <a:lnTo>
                  <a:pt x="272" y="210"/>
                </a:lnTo>
                <a:lnTo>
                  <a:pt x="266" y="202"/>
                </a:lnTo>
                <a:lnTo>
                  <a:pt x="261" y="192"/>
                </a:lnTo>
                <a:lnTo>
                  <a:pt x="261" y="192"/>
                </a:lnTo>
                <a:lnTo>
                  <a:pt x="259" y="184"/>
                </a:lnTo>
                <a:lnTo>
                  <a:pt x="256" y="173"/>
                </a:lnTo>
                <a:lnTo>
                  <a:pt x="254" y="151"/>
                </a:lnTo>
                <a:lnTo>
                  <a:pt x="254" y="151"/>
                </a:lnTo>
                <a:lnTo>
                  <a:pt x="263" y="161"/>
                </a:lnTo>
                <a:lnTo>
                  <a:pt x="271" y="169"/>
                </a:lnTo>
                <a:lnTo>
                  <a:pt x="278" y="178"/>
                </a:lnTo>
                <a:lnTo>
                  <a:pt x="283" y="186"/>
                </a:lnTo>
                <a:lnTo>
                  <a:pt x="283" y="186"/>
                </a:lnTo>
                <a:close/>
                <a:moveTo>
                  <a:pt x="230" y="149"/>
                </a:moveTo>
                <a:lnTo>
                  <a:pt x="230" y="149"/>
                </a:lnTo>
                <a:lnTo>
                  <a:pt x="235" y="157"/>
                </a:lnTo>
                <a:lnTo>
                  <a:pt x="237" y="166"/>
                </a:lnTo>
                <a:lnTo>
                  <a:pt x="238" y="175"/>
                </a:lnTo>
                <a:lnTo>
                  <a:pt x="238" y="186"/>
                </a:lnTo>
                <a:lnTo>
                  <a:pt x="238" y="186"/>
                </a:lnTo>
                <a:lnTo>
                  <a:pt x="229" y="181"/>
                </a:lnTo>
                <a:lnTo>
                  <a:pt x="221" y="174"/>
                </a:lnTo>
                <a:lnTo>
                  <a:pt x="215" y="167"/>
                </a:lnTo>
                <a:lnTo>
                  <a:pt x="209" y="157"/>
                </a:lnTo>
                <a:lnTo>
                  <a:pt x="209" y="157"/>
                </a:lnTo>
                <a:lnTo>
                  <a:pt x="206" y="148"/>
                </a:lnTo>
                <a:lnTo>
                  <a:pt x="203" y="138"/>
                </a:lnTo>
                <a:lnTo>
                  <a:pt x="200" y="116"/>
                </a:lnTo>
                <a:lnTo>
                  <a:pt x="200" y="116"/>
                </a:lnTo>
                <a:lnTo>
                  <a:pt x="209" y="125"/>
                </a:lnTo>
                <a:lnTo>
                  <a:pt x="218" y="133"/>
                </a:lnTo>
                <a:lnTo>
                  <a:pt x="225" y="142"/>
                </a:lnTo>
                <a:lnTo>
                  <a:pt x="230" y="149"/>
                </a:lnTo>
                <a:lnTo>
                  <a:pt x="230" y="149"/>
                </a:lnTo>
                <a:close/>
                <a:moveTo>
                  <a:pt x="165" y="96"/>
                </a:moveTo>
                <a:lnTo>
                  <a:pt x="165" y="96"/>
                </a:lnTo>
                <a:lnTo>
                  <a:pt x="170" y="104"/>
                </a:lnTo>
                <a:lnTo>
                  <a:pt x="173" y="113"/>
                </a:lnTo>
                <a:lnTo>
                  <a:pt x="176" y="121"/>
                </a:lnTo>
                <a:lnTo>
                  <a:pt x="177" y="132"/>
                </a:lnTo>
                <a:lnTo>
                  <a:pt x="177" y="132"/>
                </a:lnTo>
                <a:lnTo>
                  <a:pt x="167" y="128"/>
                </a:lnTo>
                <a:lnTo>
                  <a:pt x="159" y="122"/>
                </a:lnTo>
                <a:lnTo>
                  <a:pt x="152" y="115"/>
                </a:lnTo>
                <a:lnTo>
                  <a:pt x="146" y="107"/>
                </a:lnTo>
                <a:lnTo>
                  <a:pt x="146" y="107"/>
                </a:lnTo>
                <a:lnTo>
                  <a:pt x="141" y="98"/>
                </a:lnTo>
                <a:lnTo>
                  <a:pt x="137" y="89"/>
                </a:lnTo>
                <a:lnTo>
                  <a:pt x="131" y="68"/>
                </a:lnTo>
                <a:lnTo>
                  <a:pt x="131" y="68"/>
                </a:lnTo>
                <a:lnTo>
                  <a:pt x="141" y="76"/>
                </a:lnTo>
                <a:lnTo>
                  <a:pt x="151" y="83"/>
                </a:lnTo>
                <a:lnTo>
                  <a:pt x="159" y="90"/>
                </a:lnTo>
                <a:lnTo>
                  <a:pt x="165" y="96"/>
                </a:lnTo>
                <a:lnTo>
                  <a:pt x="165" y="96"/>
                </a:lnTo>
                <a:close/>
                <a:moveTo>
                  <a:pt x="98" y="119"/>
                </a:moveTo>
                <a:lnTo>
                  <a:pt x="98" y="119"/>
                </a:lnTo>
                <a:lnTo>
                  <a:pt x="91" y="113"/>
                </a:lnTo>
                <a:lnTo>
                  <a:pt x="82" y="107"/>
                </a:lnTo>
                <a:lnTo>
                  <a:pt x="68" y="90"/>
                </a:lnTo>
                <a:lnTo>
                  <a:pt x="68" y="90"/>
                </a:lnTo>
                <a:lnTo>
                  <a:pt x="81" y="92"/>
                </a:lnTo>
                <a:lnTo>
                  <a:pt x="93" y="95"/>
                </a:lnTo>
                <a:lnTo>
                  <a:pt x="103" y="97"/>
                </a:lnTo>
                <a:lnTo>
                  <a:pt x="111" y="101"/>
                </a:lnTo>
                <a:lnTo>
                  <a:pt x="111" y="101"/>
                </a:lnTo>
                <a:lnTo>
                  <a:pt x="119" y="106"/>
                </a:lnTo>
                <a:lnTo>
                  <a:pt x="125" y="112"/>
                </a:lnTo>
                <a:lnTo>
                  <a:pt x="131" y="119"/>
                </a:lnTo>
                <a:lnTo>
                  <a:pt x="137" y="127"/>
                </a:lnTo>
                <a:lnTo>
                  <a:pt x="137" y="127"/>
                </a:lnTo>
                <a:lnTo>
                  <a:pt x="127" y="128"/>
                </a:lnTo>
                <a:lnTo>
                  <a:pt x="117" y="127"/>
                </a:lnTo>
                <a:lnTo>
                  <a:pt x="107" y="124"/>
                </a:lnTo>
                <a:lnTo>
                  <a:pt x="98" y="119"/>
                </a:lnTo>
                <a:lnTo>
                  <a:pt x="98" y="119"/>
                </a:lnTo>
                <a:close/>
                <a:moveTo>
                  <a:pt x="116" y="156"/>
                </a:moveTo>
                <a:lnTo>
                  <a:pt x="116" y="156"/>
                </a:lnTo>
                <a:lnTo>
                  <a:pt x="116" y="156"/>
                </a:lnTo>
                <a:lnTo>
                  <a:pt x="141" y="155"/>
                </a:lnTo>
                <a:lnTo>
                  <a:pt x="151" y="155"/>
                </a:lnTo>
                <a:lnTo>
                  <a:pt x="160" y="156"/>
                </a:lnTo>
                <a:lnTo>
                  <a:pt x="160" y="156"/>
                </a:lnTo>
                <a:lnTo>
                  <a:pt x="169" y="160"/>
                </a:lnTo>
                <a:lnTo>
                  <a:pt x="177" y="163"/>
                </a:lnTo>
                <a:lnTo>
                  <a:pt x="184" y="169"/>
                </a:lnTo>
                <a:lnTo>
                  <a:pt x="193" y="175"/>
                </a:lnTo>
                <a:lnTo>
                  <a:pt x="193" y="175"/>
                </a:lnTo>
                <a:lnTo>
                  <a:pt x="183" y="179"/>
                </a:lnTo>
                <a:lnTo>
                  <a:pt x="172" y="180"/>
                </a:lnTo>
                <a:lnTo>
                  <a:pt x="163" y="180"/>
                </a:lnTo>
                <a:lnTo>
                  <a:pt x="152" y="176"/>
                </a:lnTo>
                <a:lnTo>
                  <a:pt x="152" y="176"/>
                </a:lnTo>
                <a:lnTo>
                  <a:pt x="143" y="173"/>
                </a:lnTo>
                <a:lnTo>
                  <a:pt x="134" y="168"/>
                </a:lnTo>
                <a:lnTo>
                  <a:pt x="116" y="156"/>
                </a:lnTo>
                <a:lnTo>
                  <a:pt x="116" y="156"/>
                </a:lnTo>
                <a:close/>
                <a:moveTo>
                  <a:pt x="163" y="202"/>
                </a:moveTo>
                <a:lnTo>
                  <a:pt x="163" y="202"/>
                </a:lnTo>
                <a:lnTo>
                  <a:pt x="163" y="202"/>
                </a:lnTo>
                <a:lnTo>
                  <a:pt x="176" y="200"/>
                </a:lnTo>
                <a:lnTo>
                  <a:pt x="188" y="200"/>
                </a:lnTo>
                <a:lnTo>
                  <a:pt x="197" y="200"/>
                </a:lnTo>
                <a:lnTo>
                  <a:pt x="207" y="202"/>
                </a:lnTo>
                <a:lnTo>
                  <a:pt x="207" y="202"/>
                </a:lnTo>
                <a:lnTo>
                  <a:pt x="215" y="204"/>
                </a:lnTo>
                <a:lnTo>
                  <a:pt x="224" y="209"/>
                </a:lnTo>
                <a:lnTo>
                  <a:pt x="231" y="214"/>
                </a:lnTo>
                <a:lnTo>
                  <a:pt x="239" y="221"/>
                </a:lnTo>
                <a:lnTo>
                  <a:pt x="239" y="221"/>
                </a:lnTo>
                <a:lnTo>
                  <a:pt x="230" y="224"/>
                </a:lnTo>
                <a:lnTo>
                  <a:pt x="219" y="226"/>
                </a:lnTo>
                <a:lnTo>
                  <a:pt x="209" y="224"/>
                </a:lnTo>
                <a:lnTo>
                  <a:pt x="199" y="222"/>
                </a:lnTo>
                <a:lnTo>
                  <a:pt x="199" y="222"/>
                </a:lnTo>
                <a:lnTo>
                  <a:pt x="190" y="218"/>
                </a:lnTo>
                <a:lnTo>
                  <a:pt x="181" y="214"/>
                </a:lnTo>
                <a:lnTo>
                  <a:pt x="163" y="202"/>
                </a:lnTo>
                <a:lnTo>
                  <a:pt x="163" y="202"/>
                </a:lnTo>
                <a:close/>
                <a:moveTo>
                  <a:pt x="254" y="268"/>
                </a:moveTo>
                <a:lnTo>
                  <a:pt x="254" y="268"/>
                </a:lnTo>
                <a:lnTo>
                  <a:pt x="244" y="264"/>
                </a:lnTo>
                <a:lnTo>
                  <a:pt x="236" y="259"/>
                </a:lnTo>
                <a:lnTo>
                  <a:pt x="218" y="247"/>
                </a:lnTo>
                <a:lnTo>
                  <a:pt x="218" y="247"/>
                </a:lnTo>
                <a:lnTo>
                  <a:pt x="242" y="246"/>
                </a:lnTo>
                <a:lnTo>
                  <a:pt x="253" y="246"/>
                </a:lnTo>
                <a:lnTo>
                  <a:pt x="261" y="247"/>
                </a:lnTo>
                <a:lnTo>
                  <a:pt x="261" y="247"/>
                </a:lnTo>
                <a:lnTo>
                  <a:pt x="271" y="251"/>
                </a:lnTo>
                <a:lnTo>
                  <a:pt x="278" y="254"/>
                </a:lnTo>
                <a:lnTo>
                  <a:pt x="286" y="260"/>
                </a:lnTo>
                <a:lnTo>
                  <a:pt x="293" y="266"/>
                </a:lnTo>
                <a:lnTo>
                  <a:pt x="293" y="266"/>
                </a:lnTo>
                <a:lnTo>
                  <a:pt x="284" y="270"/>
                </a:lnTo>
                <a:lnTo>
                  <a:pt x="274" y="271"/>
                </a:lnTo>
                <a:lnTo>
                  <a:pt x="263" y="271"/>
                </a:lnTo>
                <a:lnTo>
                  <a:pt x="254" y="268"/>
                </a:lnTo>
                <a:lnTo>
                  <a:pt x="254" y="268"/>
                </a:lnTo>
                <a:close/>
                <a:moveTo>
                  <a:pt x="303" y="317"/>
                </a:moveTo>
                <a:lnTo>
                  <a:pt x="303" y="317"/>
                </a:lnTo>
                <a:lnTo>
                  <a:pt x="293" y="313"/>
                </a:lnTo>
                <a:lnTo>
                  <a:pt x="285" y="308"/>
                </a:lnTo>
                <a:lnTo>
                  <a:pt x="266" y="296"/>
                </a:lnTo>
                <a:lnTo>
                  <a:pt x="266" y="296"/>
                </a:lnTo>
                <a:lnTo>
                  <a:pt x="279" y="295"/>
                </a:lnTo>
                <a:lnTo>
                  <a:pt x="291" y="295"/>
                </a:lnTo>
                <a:lnTo>
                  <a:pt x="302" y="295"/>
                </a:lnTo>
                <a:lnTo>
                  <a:pt x="310" y="296"/>
                </a:lnTo>
                <a:lnTo>
                  <a:pt x="310" y="296"/>
                </a:lnTo>
                <a:lnTo>
                  <a:pt x="320" y="299"/>
                </a:lnTo>
                <a:lnTo>
                  <a:pt x="327" y="304"/>
                </a:lnTo>
                <a:lnTo>
                  <a:pt x="335" y="308"/>
                </a:lnTo>
                <a:lnTo>
                  <a:pt x="343" y="316"/>
                </a:lnTo>
                <a:lnTo>
                  <a:pt x="343" y="316"/>
                </a:lnTo>
                <a:lnTo>
                  <a:pt x="333" y="319"/>
                </a:lnTo>
                <a:lnTo>
                  <a:pt x="323" y="320"/>
                </a:lnTo>
                <a:lnTo>
                  <a:pt x="313" y="319"/>
                </a:lnTo>
                <a:lnTo>
                  <a:pt x="303" y="317"/>
                </a:lnTo>
                <a:lnTo>
                  <a:pt x="303" y="317"/>
                </a:lnTo>
                <a:close/>
                <a:moveTo>
                  <a:pt x="344" y="370"/>
                </a:moveTo>
                <a:lnTo>
                  <a:pt x="344" y="370"/>
                </a:lnTo>
                <a:lnTo>
                  <a:pt x="334" y="366"/>
                </a:lnTo>
                <a:lnTo>
                  <a:pt x="326" y="360"/>
                </a:lnTo>
                <a:lnTo>
                  <a:pt x="309" y="347"/>
                </a:lnTo>
                <a:lnTo>
                  <a:pt x="309" y="347"/>
                </a:lnTo>
                <a:lnTo>
                  <a:pt x="322" y="347"/>
                </a:lnTo>
                <a:lnTo>
                  <a:pt x="333" y="347"/>
                </a:lnTo>
                <a:lnTo>
                  <a:pt x="344" y="348"/>
                </a:lnTo>
                <a:lnTo>
                  <a:pt x="353" y="350"/>
                </a:lnTo>
                <a:lnTo>
                  <a:pt x="353" y="350"/>
                </a:lnTo>
                <a:lnTo>
                  <a:pt x="362" y="354"/>
                </a:lnTo>
                <a:lnTo>
                  <a:pt x="369" y="359"/>
                </a:lnTo>
                <a:lnTo>
                  <a:pt x="376" y="365"/>
                </a:lnTo>
                <a:lnTo>
                  <a:pt x="383" y="372"/>
                </a:lnTo>
                <a:lnTo>
                  <a:pt x="383" y="372"/>
                </a:lnTo>
                <a:lnTo>
                  <a:pt x="374" y="374"/>
                </a:lnTo>
                <a:lnTo>
                  <a:pt x="363" y="374"/>
                </a:lnTo>
                <a:lnTo>
                  <a:pt x="353" y="373"/>
                </a:lnTo>
                <a:lnTo>
                  <a:pt x="344" y="370"/>
                </a:lnTo>
                <a:lnTo>
                  <a:pt x="344" y="370"/>
                </a:lnTo>
                <a:close/>
                <a:moveTo>
                  <a:pt x="405" y="354"/>
                </a:moveTo>
                <a:lnTo>
                  <a:pt x="405" y="354"/>
                </a:lnTo>
                <a:lnTo>
                  <a:pt x="398" y="347"/>
                </a:lnTo>
                <a:lnTo>
                  <a:pt x="392" y="340"/>
                </a:lnTo>
                <a:lnTo>
                  <a:pt x="387" y="330"/>
                </a:lnTo>
                <a:lnTo>
                  <a:pt x="385" y="320"/>
                </a:lnTo>
                <a:lnTo>
                  <a:pt x="385" y="320"/>
                </a:lnTo>
                <a:lnTo>
                  <a:pt x="382" y="311"/>
                </a:lnTo>
                <a:lnTo>
                  <a:pt x="382" y="301"/>
                </a:lnTo>
                <a:lnTo>
                  <a:pt x="382" y="301"/>
                </a:lnTo>
                <a:lnTo>
                  <a:pt x="383" y="292"/>
                </a:lnTo>
                <a:lnTo>
                  <a:pt x="383" y="283"/>
                </a:lnTo>
                <a:lnTo>
                  <a:pt x="383" y="283"/>
                </a:lnTo>
                <a:lnTo>
                  <a:pt x="383" y="278"/>
                </a:lnTo>
                <a:lnTo>
                  <a:pt x="383" y="278"/>
                </a:lnTo>
                <a:lnTo>
                  <a:pt x="383" y="278"/>
                </a:lnTo>
                <a:lnTo>
                  <a:pt x="398" y="299"/>
                </a:lnTo>
                <a:lnTo>
                  <a:pt x="403" y="308"/>
                </a:lnTo>
                <a:lnTo>
                  <a:pt x="406" y="317"/>
                </a:lnTo>
                <a:lnTo>
                  <a:pt x="406" y="317"/>
                </a:lnTo>
                <a:lnTo>
                  <a:pt x="407" y="325"/>
                </a:lnTo>
                <a:lnTo>
                  <a:pt x="409" y="335"/>
                </a:lnTo>
                <a:lnTo>
                  <a:pt x="407" y="344"/>
                </a:lnTo>
                <a:lnTo>
                  <a:pt x="405" y="354"/>
                </a:lnTo>
                <a:lnTo>
                  <a:pt x="405" y="354"/>
                </a:lnTo>
                <a:close/>
              </a:path>
            </a:pathLst>
          </a:custGeom>
          <a:noFill/>
          <a:ln>
            <a:solidFill>
              <a:srgbClr val="00843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D733A821-4E6B-40ED-8909-41C75F8D2082}"/>
              </a:ext>
            </a:extLst>
          </p:cNvPr>
          <p:cNvSpPr>
            <a:spLocks noEditPoints="1"/>
          </p:cNvSpPr>
          <p:nvPr/>
        </p:nvSpPr>
        <p:spPr bwMode="auto">
          <a:xfrm>
            <a:off x="939056" y="4886387"/>
            <a:ext cx="408587" cy="391460"/>
          </a:xfrm>
          <a:custGeom>
            <a:avLst/>
            <a:gdLst>
              <a:gd name="T0" fmla="*/ 415 w 501"/>
              <a:gd name="T1" fmla="*/ 300 h 480"/>
              <a:gd name="T2" fmla="*/ 368 w 501"/>
              <a:gd name="T3" fmla="*/ 200 h 480"/>
              <a:gd name="T4" fmla="*/ 369 w 501"/>
              <a:gd name="T5" fmla="*/ 239 h 480"/>
              <a:gd name="T6" fmla="*/ 331 w 501"/>
              <a:gd name="T7" fmla="*/ 152 h 480"/>
              <a:gd name="T8" fmla="*/ 327 w 501"/>
              <a:gd name="T9" fmla="*/ 193 h 480"/>
              <a:gd name="T10" fmla="*/ 280 w 501"/>
              <a:gd name="T11" fmla="*/ 107 h 480"/>
              <a:gd name="T12" fmla="*/ 280 w 501"/>
              <a:gd name="T13" fmla="*/ 157 h 480"/>
              <a:gd name="T14" fmla="*/ 225 w 501"/>
              <a:gd name="T15" fmla="*/ 77 h 480"/>
              <a:gd name="T16" fmla="*/ 231 w 501"/>
              <a:gd name="T17" fmla="*/ 126 h 480"/>
              <a:gd name="T18" fmla="*/ 166 w 501"/>
              <a:gd name="T19" fmla="*/ 44 h 480"/>
              <a:gd name="T20" fmla="*/ 181 w 501"/>
              <a:gd name="T21" fmla="*/ 95 h 480"/>
              <a:gd name="T22" fmla="*/ 91 w 501"/>
              <a:gd name="T23" fmla="*/ 1 h 480"/>
              <a:gd name="T24" fmla="*/ 87 w 501"/>
              <a:gd name="T25" fmla="*/ 1 h 480"/>
              <a:gd name="T26" fmla="*/ 118 w 501"/>
              <a:gd name="T27" fmla="*/ 89 h 480"/>
              <a:gd name="T28" fmla="*/ 3 w 501"/>
              <a:gd name="T29" fmla="*/ 48 h 480"/>
              <a:gd name="T30" fmla="*/ 1 w 501"/>
              <a:gd name="T31" fmla="*/ 52 h 480"/>
              <a:gd name="T32" fmla="*/ 116 w 501"/>
              <a:gd name="T33" fmla="*/ 142 h 480"/>
              <a:gd name="T34" fmla="*/ 40 w 501"/>
              <a:gd name="T35" fmla="*/ 132 h 480"/>
              <a:gd name="T36" fmla="*/ 106 w 501"/>
              <a:gd name="T37" fmla="*/ 167 h 480"/>
              <a:gd name="T38" fmla="*/ 87 w 501"/>
              <a:gd name="T39" fmla="*/ 178 h 480"/>
              <a:gd name="T40" fmla="*/ 142 w 501"/>
              <a:gd name="T41" fmla="*/ 205 h 480"/>
              <a:gd name="T42" fmla="*/ 142 w 501"/>
              <a:gd name="T43" fmla="*/ 223 h 480"/>
              <a:gd name="T44" fmla="*/ 196 w 501"/>
              <a:gd name="T45" fmla="*/ 251 h 480"/>
              <a:gd name="T46" fmla="*/ 194 w 501"/>
              <a:gd name="T47" fmla="*/ 272 h 480"/>
              <a:gd name="T48" fmla="*/ 190 w 501"/>
              <a:gd name="T49" fmla="*/ 272 h 480"/>
              <a:gd name="T50" fmla="*/ 298 w 501"/>
              <a:gd name="T51" fmla="*/ 330 h 480"/>
              <a:gd name="T52" fmla="*/ 236 w 501"/>
              <a:gd name="T53" fmla="*/ 317 h 480"/>
              <a:gd name="T54" fmla="*/ 287 w 501"/>
              <a:gd name="T55" fmla="*/ 348 h 480"/>
              <a:gd name="T56" fmla="*/ 365 w 501"/>
              <a:gd name="T57" fmla="*/ 389 h 480"/>
              <a:gd name="T58" fmla="*/ 484 w 501"/>
              <a:gd name="T59" fmla="*/ 478 h 480"/>
              <a:gd name="T60" fmla="*/ 499 w 501"/>
              <a:gd name="T61" fmla="*/ 464 h 480"/>
              <a:gd name="T62" fmla="*/ 367 w 501"/>
              <a:gd name="T63" fmla="*/ 270 h 480"/>
              <a:gd name="T64" fmla="*/ 347 w 501"/>
              <a:gd name="T65" fmla="*/ 283 h 480"/>
              <a:gd name="T66" fmla="*/ 301 w 501"/>
              <a:gd name="T67" fmla="*/ 184 h 480"/>
              <a:gd name="T68" fmla="*/ 327 w 501"/>
              <a:gd name="T69" fmla="*/ 248 h 480"/>
              <a:gd name="T70" fmla="*/ 303 w 501"/>
              <a:gd name="T71" fmla="*/ 224 h 480"/>
              <a:gd name="T72" fmla="*/ 285 w 501"/>
              <a:gd name="T73" fmla="*/ 194 h 480"/>
              <a:gd name="T74" fmla="*/ 261 w 501"/>
              <a:gd name="T75" fmla="*/ 192 h 480"/>
              <a:gd name="T76" fmla="*/ 283 w 501"/>
              <a:gd name="T77" fmla="*/ 186 h 480"/>
              <a:gd name="T78" fmla="*/ 221 w 501"/>
              <a:gd name="T79" fmla="*/ 174 h 480"/>
              <a:gd name="T80" fmla="*/ 218 w 501"/>
              <a:gd name="T81" fmla="*/ 133 h 480"/>
              <a:gd name="T82" fmla="*/ 177 w 501"/>
              <a:gd name="T83" fmla="*/ 132 h 480"/>
              <a:gd name="T84" fmla="*/ 131 w 501"/>
              <a:gd name="T85" fmla="*/ 68 h 480"/>
              <a:gd name="T86" fmla="*/ 91 w 501"/>
              <a:gd name="T87" fmla="*/ 113 h 480"/>
              <a:gd name="T88" fmla="*/ 119 w 501"/>
              <a:gd name="T89" fmla="*/ 106 h 480"/>
              <a:gd name="T90" fmla="*/ 98 w 501"/>
              <a:gd name="T91" fmla="*/ 119 h 480"/>
              <a:gd name="T92" fmla="*/ 177 w 501"/>
              <a:gd name="T93" fmla="*/ 163 h 480"/>
              <a:gd name="T94" fmla="*/ 143 w 501"/>
              <a:gd name="T95" fmla="*/ 173 h 480"/>
              <a:gd name="T96" fmla="*/ 197 w 501"/>
              <a:gd name="T97" fmla="*/ 200 h 480"/>
              <a:gd name="T98" fmla="*/ 219 w 501"/>
              <a:gd name="T99" fmla="*/ 226 h 480"/>
              <a:gd name="T100" fmla="*/ 254 w 501"/>
              <a:gd name="T101" fmla="*/ 268 h 480"/>
              <a:gd name="T102" fmla="*/ 271 w 501"/>
              <a:gd name="T103" fmla="*/ 251 h 480"/>
              <a:gd name="T104" fmla="*/ 254 w 501"/>
              <a:gd name="T105" fmla="*/ 268 h 480"/>
              <a:gd name="T106" fmla="*/ 302 w 501"/>
              <a:gd name="T107" fmla="*/ 295 h 480"/>
              <a:gd name="T108" fmla="*/ 323 w 501"/>
              <a:gd name="T109" fmla="*/ 320 h 480"/>
              <a:gd name="T110" fmla="*/ 309 w 501"/>
              <a:gd name="T111" fmla="*/ 347 h 480"/>
              <a:gd name="T112" fmla="*/ 383 w 501"/>
              <a:gd name="T113" fmla="*/ 372 h 480"/>
              <a:gd name="T114" fmla="*/ 398 w 501"/>
              <a:gd name="T115" fmla="*/ 347 h 480"/>
              <a:gd name="T116" fmla="*/ 383 w 501"/>
              <a:gd name="T117" fmla="*/ 283 h 480"/>
              <a:gd name="T118" fmla="*/ 407 w 501"/>
              <a:gd name="T119" fmla="*/ 325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1" h="480">
                <a:moveTo>
                  <a:pt x="499" y="464"/>
                </a:moveTo>
                <a:lnTo>
                  <a:pt x="417" y="367"/>
                </a:lnTo>
                <a:lnTo>
                  <a:pt x="417" y="367"/>
                </a:lnTo>
                <a:lnTo>
                  <a:pt x="421" y="353"/>
                </a:lnTo>
                <a:lnTo>
                  <a:pt x="423" y="340"/>
                </a:lnTo>
                <a:lnTo>
                  <a:pt x="422" y="326"/>
                </a:lnTo>
                <a:lnTo>
                  <a:pt x="419" y="312"/>
                </a:lnTo>
                <a:lnTo>
                  <a:pt x="419" y="312"/>
                </a:lnTo>
                <a:lnTo>
                  <a:pt x="415" y="300"/>
                </a:lnTo>
                <a:lnTo>
                  <a:pt x="409" y="287"/>
                </a:lnTo>
                <a:lnTo>
                  <a:pt x="399" y="274"/>
                </a:lnTo>
                <a:lnTo>
                  <a:pt x="388" y="259"/>
                </a:lnTo>
                <a:lnTo>
                  <a:pt x="369" y="203"/>
                </a:lnTo>
                <a:lnTo>
                  <a:pt x="369" y="203"/>
                </a:lnTo>
                <a:lnTo>
                  <a:pt x="369" y="202"/>
                </a:lnTo>
                <a:lnTo>
                  <a:pt x="369" y="202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8" y="200"/>
                </a:lnTo>
                <a:lnTo>
                  <a:pt x="365" y="200"/>
                </a:lnTo>
                <a:lnTo>
                  <a:pt x="364" y="203"/>
                </a:lnTo>
                <a:lnTo>
                  <a:pt x="364" y="203"/>
                </a:lnTo>
                <a:lnTo>
                  <a:pt x="369" y="239"/>
                </a:lnTo>
                <a:lnTo>
                  <a:pt x="369" y="239"/>
                </a:lnTo>
                <a:lnTo>
                  <a:pt x="361" y="226"/>
                </a:lnTo>
                <a:lnTo>
                  <a:pt x="350" y="212"/>
                </a:lnTo>
                <a:lnTo>
                  <a:pt x="332" y="155"/>
                </a:lnTo>
                <a:lnTo>
                  <a:pt x="332" y="155"/>
                </a:lnTo>
                <a:lnTo>
                  <a:pt x="331" y="155"/>
                </a:lnTo>
                <a:lnTo>
                  <a:pt x="331" y="155"/>
                </a:lnTo>
                <a:lnTo>
                  <a:pt x="331" y="152"/>
                </a:lnTo>
                <a:lnTo>
                  <a:pt x="331" y="152"/>
                </a:lnTo>
                <a:lnTo>
                  <a:pt x="331" y="152"/>
                </a:lnTo>
                <a:lnTo>
                  <a:pt x="331" y="152"/>
                </a:lnTo>
                <a:lnTo>
                  <a:pt x="329" y="152"/>
                </a:lnTo>
                <a:lnTo>
                  <a:pt x="329" y="152"/>
                </a:lnTo>
                <a:lnTo>
                  <a:pt x="327" y="154"/>
                </a:lnTo>
                <a:lnTo>
                  <a:pt x="327" y="155"/>
                </a:lnTo>
                <a:lnTo>
                  <a:pt x="327" y="156"/>
                </a:lnTo>
                <a:lnTo>
                  <a:pt x="332" y="203"/>
                </a:lnTo>
                <a:lnTo>
                  <a:pt x="332" y="203"/>
                </a:lnTo>
                <a:lnTo>
                  <a:pt x="327" y="193"/>
                </a:lnTo>
                <a:lnTo>
                  <a:pt x="320" y="185"/>
                </a:lnTo>
                <a:lnTo>
                  <a:pt x="303" y="164"/>
                </a:lnTo>
                <a:lnTo>
                  <a:pt x="281" y="109"/>
                </a:lnTo>
                <a:lnTo>
                  <a:pt x="281" y="108"/>
                </a:lnTo>
                <a:lnTo>
                  <a:pt x="281" y="108"/>
                </a:lnTo>
                <a:lnTo>
                  <a:pt x="281" y="108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80" y="107"/>
                </a:lnTo>
                <a:lnTo>
                  <a:pt x="278" y="107"/>
                </a:lnTo>
                <a:lnTo>
                  <a:pt x="277" y="109"/>
                </a:lnTo>
                <a:lnTo>
                  <a:pt x="278" y="109"/>
                </a:lnTo>
                <a:lnTo>
                  <a:pt x="286" y="166"/>
                </a:lnTo>
                <a:lnTo>
                  <a:pt x="286" y="166"/>
                </a:lnTo>
                <a:lnTo>
                  <a:pt x="280" y="157"/>
                </a:lnTo>
                <a:lnTo>
                  <a:pt x="273" y="149"/>
                </a:lnTo>
                <a:lnTo>
                  <a:pt x="255" y="132"/>
                </a:lnTo>
                <a:lnTo>
                  <a:pt x="227" y="79"/>
                </a:lnTo>
                <a:lnTo>
                  <a:pt x="227" y="79"/>
                </a:lnTo>
                <a:lnTo>
                  <a:pt x="227" y="78"/>
                </a:lnTo>
                <a:lnTo>
                  <a:pt x="227" y="78"/>
                </a:lnTo>
                <a:lnTo>
                  <a:pt x="226" y="77"/>
                </a:lnTo>
                <a:lnTo>
                  <a:pt x="226" y="77"/>
                </a:lnTo>
                <a:lnTo>
                  <a:pt x="225" y="77"/>
                </a:lnTo>
                <a:lnTo>
                  <a:pt x="225" y="77"/>
                </a:lnTo>
                <a:lnTo>
                  <a:pt x="225" y="77"/>
                </a:lnTo>
                <a:lnTo>
                  <a:pt x="225" y="77"/>
                </a:lnTo>
                <a:lnTo>
                  <a:pt x="223" y="78"/>
                </a:lnTo>
                <a:lnTo>
                  <a:pt x="223" y="80"/>
                </a:lnTo>
                <a:lnTo>
                  <a:pt x="223" y="80"/>
                </a:lnTo>
                <a:lnTo>
                  <a:pt x="239" y="136"/>
                </a:lnTo>
                <a:lnTo>
                  <a:pt x="239" y="136"/>
                </a:lnTo>
                <a:lnTo>
                  <a:pt x="231" y="126"/>
                </a:lnTo>
                <a:lnTo>
                  <a:pt x="223" y="118"/>
                </a:lnTo>
                <a:lnTo>
                  <a:pt x="212" y="108"/>
                </a:lnTo>
                <a:lnTo>
                  <a:pt x="200" y="97"/>
                </a:lnTo>
                <a:lnTo>
                  <a:pt x="169" y="47"/>
                </a:lnTo>
                <a:lnTo>
                  <a:pt x="169" y="47"/>
                </a:lnTo>
                <a:lnTo>
                  <a:pt x="167" y="46"/>
                </a:lnTo>
                <a:lnTo>
                  <a:pt x="167" y="46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6" y="44"/>
                </a:lnTo>
                <a:lnTo>
                  <a:pt x="164" y="46"/>
                </a:lnTo>
                <a:lnTo>
                  <a:pt x="164" y="48"/>
                </a:lnTo>
                <a:lnTo>
                  <a:pt x="164" y="48"/>
                </a:lnTo>
                <a:lnTo>
                  <a:pt x="181" y="95"/>
                </a:lnTo>
                <a:lnTo>
                  <a:pt x="181" y="95"/>
                </a:lnTo>
                <a:lnTo>
                  <a:pt x="176" y="88"/>
                </a:lnTo>
                <a:lnTo>
                  <a:pt x="176" y="88"/>
                </a:lnTo>
                <a:lnTo>
                  <a:pt x="167" y="78"/>
                </a:lnTo>
                <a:lnTo>
                  <a:pt x="157" y="68"/>
                </a:lnTo>
                <a:lnTo>
                  <a:pt x="143" y="59"/>
                </a:lnTo>
                <a:lnTo>
                  <a:pt x="128" y="49"/>
                </a:lnTo>
                <a:lnTo>
                  <a:pt x="91" y="2"/>
                </a:lnTo>
                <a:lnTo>
                  <a:pt x="91" y="2"/>
                </a:lnTo>
                <a:lnTo>
                  <a:pt x="91" y="1"/>
                </a:lnTo>
                <a:lnTo>
                  <a:pt x="91" y="1"/>
                </a:lnTo>
                <a:lnTo>
                  <a:pt x="90" y="0"/>
                </a:lnTo>
                <a:lnTo>
                  <a:pt x="90" y="0"/>
                </a:lnTo>
                <a:lnTo>
                  <a:pt x="90" y="0"/>
                </a:lnTo>
                <a:lnTo>
                  <a:pt x="90" y="0"/>
                </a:lnTo>
                <a:lnTo>
                  <a:pt x="88" y="0"/>
                </a:lnTo>
                <a:lnTo>
                  <a:pt x="88" y="0"/>
                </a:lnTo>
                <a:lnTo>
                  <a:pt x="87" y="1"/>
                </a:lnTo>
                <a:lnTo>
                  <a:pt x="87" y="1"/>
                </a:lnTo>
                <a:lnTo>
                  <a:pt x="86" y="2"/>
                </a:lnTo>
                <a:lnTo>
                  <a:pt x="87" y="4"/>
                </a:lnTo>
                <a:lnTo>
                  <a:pt x="87" y="4"/>
                </a:lnTo>
                <a:lnTo>
                  <a:pt x="113" y="56"/>
                </a:lnTo>
                <a:lnTo>
                  <a:pt x="113" y="56"/>
                </a:lnTo>
                <a:lnTo>
                  <a:pt x="117" y="74"/>
                </a:lnTo>
                <a:lnTo>
                  <a:pt x="122" y="91"/>
                </a:lnTo>
                <a:lnTo>
                  <a:pt x="122" y="91"/>
                </a:lnTo>
                <a:lnTo>
                  <a:pt x="118" y="89"/>
                </a:lnTo>
                <a:lnTo>
                  <a:pt x="118" y="89"/>
                </a:lnTo>
                <a:lnTo>
                  <a:pt x="105" y="83"/>
                </a:lnTo>
                <a:lnTo>
                  <a:pt x="92" y="79"/>
                </a:lnTo>
                <a:lnTo>
                  <a:pt x="75" y="77"/>
                </a:lnTo>
                <a:lnTo>
                  <a:pt x="57" y="74"/>
                </a:lnTo>
                <a:lnTo>
                  <a:pt x="4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2" y="48"/>
                </a:lnTo>
                <a:lnTo>
                  <a:pt x="2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0" y="49"/>
                </a:lnTo>
                <a:lnTo>
                  <a:pt x="1" y="52"/>
                </a:lnTo>
                <a:lnTo>
                  <a:pt x="1" y="52"/>
                </a:lnTo>
                <a:lnTo>
                  <a:pt x="48" y="88"/>
                </a:lnTo>
                <a:lnTo>
                  <a:pt x="48" y="88"/>
                </a:lnTo>
                <a:lnTo>
                  <a:pt x="57" y="100"/>
                </a:lnTo>
                <a:lnTo>
                  <a:pt x="68" y="112"/>
                </a:lnTo>
                <a:lnTo>
                  <a:pt x="79" y="122"/>
                </a:lnTo>
                <a:lnTo>
                  <a:pt x="91" y="131"/>
                </a:lnTo>
                <a:lnTo>
                  <a:pt x="91" y="131"/>
                </a:lnTo>
                <a:lnTo>
                  <a:pt x="103" y="138"/>
                </a:lnTo>
                <a:lnTo>
                  <a:pt x="116" y="142"/>
                </a:lnTo>
                <a:lnTo>
                  <a:pt x="116" y="142"/>
                </a:lnTo>
                <a:lnTo>
                  <a:pt x="101" y="144"/>
                </a:lnTo>
                <a:lnTo>
                  <a:pt x="43" y="132"/>
                </a:lnTo>
                <a:lnTo>
                  <a:pt x="43" y="132"/>
                </a:lnTo>
                <a:lnTo>
                  <a:pt x="43" y="132"/>
                </a:lnTo>
                <a:lnTo>
                  <a:pt x="43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40" y="132"/>
                </a:lnTo>
                <a:lnTo>
                  <a:pt x="39" y="134"/>
                </a:lnTo>
                <a:lnTo>
                  <a:pt x="42" y="137"/>
                </a:lnTo>
                <a:lnTo>
                  <a:pt x="42" y="137"/>
                </a:lnTo>
                <a:lnTo>
                  <a:pt x="95" y="160"/>
                </a:lnTo>
                <a:lnTo>
                  <a:pt x="95" y="160"/>
                </a:lnTo>
                <a:lnTo>
                  <a:pt x="106" y="167"/>
                </a:lnTo>
                <a:lnTo>
                  <a:pt x="117" y="175"/>
                </a:lnTo>
                <a:lnTo>
                  <a:pt x="128" y="181"/>
                </a:lnTo>
                <a:lnTo>
                  <a:pt x="140" y="187"/>
                </a:lnTo>
                <a:lnTo>
                  <a:pt x="90" y="178"/>
                </a:lnTo>
                <a:lnTo>
                  <a:pt x="90" y="178"/>
                </a:lnTo>
                <a:lnTo>
                  <a:pt x="90" y="178"/>
                </a:lnTo>
                <a:lnTo>
                  <a:pt x="90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7" y="178"/>
                </a:lnTo>
                <a:lnTo>
                  <a:pt x="86" y="180"/>
                </a:lnTo>
                <a:lnTo>
                  <a:pt x="87" y="181"/>
                </a:lnTo>
                <a:lnTo>
                  <a:pt x="88" y="181"/>
                </a:lnTo>
                <a:lnTo>
                  <a:pt x="142" y="205"/>
                </a:lnTo>
                <a:lnTo>
                  <a:pt x="142" y="205"/>
                </a:lnTo>
                <a:lnTo>
                  <a:pt x="161" y="218"/>
                </a:lnTo>
                <a:lnTo>
                  <a:pt x="171" y="226"/>
                </a:lnTo>
                <a:lnTo>
                  <a:pt x="182" y="230"/>
                </a:lnTo>
                <a:lnTo>
                  <a:pt x="145" y="223"/>
                </a:lnTo>
                <a:lnTo>
                  <a:pt x="143" y="223"/>
                </a:lnTo>
                <a:lnTo>
                  <a:pt x="143" y="223"/>
                </a:lnTo>
                <a:lnTo>
                  <a:pt x="143" y="223"/>
                </a:lnTo>
                <a:lnTo>
                  <a:pt x="142" y="223"/>
                </a:lnTo>
                <a:lnTo>
                  <a:pt x="142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3"/>
                </a:lnTo>
                <a:lnTo>
                  <a:pt x="141" y="226"/>
                </a:lnTo>
                <a:lnTo>
                  <a:pt x="142" y="227"/>
                </a:lnTo>
                <a:lnTo>
                  <a:pt x="142" y="228"/>
                </a:lnTo>
                <a:lnTo>
                  <a:pt x="196" y="251"/>
                </a:lnTo>
                <a:lnTo>
                  <a:pt x="196" y="251"/>
                </a:lnTo>
                <a:lnTo>
                  <a:pt x="209" y="260"/>
                </a:lnTo>
                <a:lnTo>
                  <a:pt x="221" y="269"/>
                </a:lnTo>
                <a:lnTo>
                  <a:pt x="235" y="276"/>
                </a:lnTo>
                <a:lnTo>
                  <a:pt x="249" y="282"/>
                </a:lnTo>
                <a:lnTo>
                  <a:pt x="249" y="282"/>
                </a:lnTo>
                <a:lnTo>
                  <a:pt x="255" y="283"/>
                </a:lnTo>
                <a:lnTo>
                  <a:pt x="255" y="283"/>
                </a:lnTo>
                <a:lnTo>
                  <a:pt x="253" y="283"/>
                </a:lnTo>
                <a:lnTo>
                  <a:pt x="194" y="272"/>
                </a:lnTo>
                <a:lnTo>
                  <a:pt x="193" y="272"/>
                </a:lnTo>
                <a:lnTo>
                  <a:pt x="193" y="272"/>
                </a:lnTo>
                <a:lnTo>
                  <a:pt x="193" y="272"/>
                </a:lnTo>
                <a:lnTo>
                  <a:pt x="191" y="272"/>
                </a:lnTo>
                <a:lnTo>
                  <a:pt x="191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2"/>
                </a:lnTo>
                <a:lnTo>
                  <a:pt x="190" y="275"/>
                </a:lnTo>
                <a:lnTo>
                  <a:pt x="191" y="276"/>
                </a:lnTo>
                <a:lnTo>
                  <a:pt x="191" y="276"/>
                </a:lnTo>
                <a:lnTo>
                  <a:pt x="245" y="299"/>
                </a:lnTo>
                <a:lnTo>
                  <a:pt x="245" y="299"/>
                </a:lnTo>
                <a:lnTo>
                  <a:pt x="259" y="308"/>
                </a:lnTo>
                <a:lnTo>
                  <a:pt x="271" y="317"/>
                </a:lnTo>
                <a:lnTo>
                  <a:pt x="284" y="325"/>
                </a:lnTo>
                <a:lnTo>
                  <a:pt x="298" y="330"/>
                </a:lnTo>
                <a:lnTo>
                  <a:pt x="298" y="330"/>
                </a:lnTo>
                <a:lnTo>
                  <a:pt x="305" y="332"/>
                </a:lnTo>
                <a:lnTo>
                  <a:pt x="305" y="332"/>
                </a:lnTo>
                <a:lnTo>
                  <a:pt x="296" y="334"/>
                </a:lnTo>
                <a:lnTo>
                  <a:pt x="238" y="317"/>
                </a:lnTo>
                <a:lnTo>
                  <a:pt x="237" y="317"/>
                </a:lnTo>
                <a:lnTo>
                  <a:pt x="237" y="317"/>
                </a:lnTo>
                <a:lnTo>
                  <a:pt x="237" y="317"/>
                </a:lnTo>
                <a:lnTo>
                  <a:pt x="236" y="317"/>
                </a:lnTo>
                <a:lnTo>
                  <a:pt x="236" y="317"/>
                </a:lnTo>
                <a:lnTo>
                  <a:pt x="235" y="317"/>
                </a:lnTo>
                <a:lnTo>
                  <a:pt x="235" y="317"/>
                </a:lnTo>
                <a:lnTo>
                  <a:pt x="235" y="317"/>
                </a:lnTo>
                <a:lnTo>
                  <a:pt x="235" y="317"/>
                </a:lnTo>
                <a:lnTo>
                  <a:pt x="233" y="319"/>
                </a:lnTo>
                <a:lnTo>
                  <a:pt x="236" y="322"/>
                </a:lnTo>
                <a:lnTo>
                  <a:pt x="236" y="322"/>
                </a:lnTo>
                <a:lnTo>
                  <a:pt x="287" y="348"/>
                </a:lnTo>
                <a:lnTo>
                  <a:pt x="287" y="348"/>
                </a:lnTo>
                <a:lnTo>
                  <a:pt x="299" y="359"/>
                </a:lnTo>
                <a:lnTo>
                  <a:pt x="311" y="368"/>
                </a:lnTo>
                <a:lnTo>
                  <a:pt x="325" y="377"/>
                </a:lnTo>
                <a:lnTo>
                  <a:pt x="338" y="384"/>
                </a:lnTo>
                <a:lnTo>
                  <a:pt x="338" y="384"/>
                </a:lnTo>
                <a:lnTo>
                  <a:pt x="351" y="388"/>
                </a:lnTo>
                <a:lnTo>
                  <a:pt x="358" y="389"/>
                </a:lnTo>
                <a:lnTo>
                  <a:pt x="365" y="389"/>
                </a:lnTo>
                <a:lnTo>
                  <a:pt x="373" y="389"/>
                </a:lnTo>
                <a:lnTo>
                  <a:pt x="380" y="388"/>
                </a:lnTo>
                <a:lnTo>
                  <a:pt x="387" y="386"/>
                </a:lnTo>
                <a:lnTo>
                  <a:pt x="394" y="383"/>
                </a:lnTo>
                <a:lnTo>
                  <a:pt x="394" y="383"/>
                </a:lnTo>
                <a:lnTo>
                  <a:pt x="397" y="385"/>
                </a:lnTo>
                <a:lnTo>
                  <a:pt x="484" y="476"/>
                </a:lnTo>
                <a:lnTo>
                  <a:pt x="484" y="478"/>
                </a:lnTo>
                <a:lnTo>
                  <a:pt x="484" y="478"/>
                </a:lnTo>
                <a:lnTo>
                  <a:pt x="488" y="479"/>
                </a:lnTo>
                <a:lnTo>
                  <a:pt x="491" y="480"/>
                </a:lnTo>
                <a:lnTo>
                  <a:pt x="495" y="480"/>
                </a:lnTo>
                <a:lnTo>
                  <a:pt x="499" y="478"/>
                </a:lnTo>
                <a:lnTo>
                  <a:pt x="499" y="478"/>
                </a:lnTo>
                <a:lnTo>
                  <a:pt x="500" y="475"/>
                </a:lnTo>
                <a:lnTo>
                  <a:pt x="501" y="472"/>
                </a:lnTo>
                <a:lnTo>
                  <a:pt x="501" y="468"/>
                </a:lnTo>
                <a:lnTo>
                  <a:pt x="499" y="464"/>
                </a:lnTo>
                <a:lnTo>
                  <a:pt x="499" y="464"/>
                </a:lnTo>
                <a:close/>
                <a:moveTo>
                  <a:pt x="345" y="230"/>
                </a:moveTo>
                <a:lnTo>
                  <a:pt x="345" y="230"/>
                </a:lnTo>
                <a:lnTo>
                  <a:pt x="345" y="230"/>
                </a:lnTo>
                <a:lnTo>
                  <a:pt x="352" y="241"/>
                </a:lnTo>
                <a:lnTo>
                  <a:pt x="359" y="252"/>
                </a:lnTo>
                <a:lnTo>
                  <a:pt x="364" y="260"/>
                </a:lnTo>
                <a:lnTo>
                  <a:pt x="367" y="270"/>
                </a:lnTo>
                <a:lnTo>
                  <a:pt x="367" y="270"/>
                </a:lnTo>
                <a:lnTo>
                  <a:pt x="369" y="281"/>
                </a:lnTo>
                <a:lnTo>
                  <a:pt x="369" y="281"/>
                </a:lnTo>
                <a:lnTo>
                  <a:pt x="368" y="298"/>
                </a:lnTo>
                <a:lnTo>
                  <a:pt x="368" y="298"/>
                </a:lnTo>
                <a:lnTo>
                  <a:pt x="365" y="307"/>
                </a:lnTo>
                <a:lnTo>
                  <a:pt x="365" y="307"/>
                </a:lnTo>
                <a:lnTo>
                  <a:pt x="358" y="300"/>
                </a:lnTo>
                <a:lnTo>
                  <a:pt x="352" y="292"/>
                </a:lnTo>
                <a:lnTo>
                  <a:pt x="347" y="283"/>
                </a:lnTo>
                <a:lnTo>
                  <a:pt x="345" y="272"/>
                </a:lnTo>
                <a:lnTo>
                  <a:pt x="345" y="272"/>
                </a:lnTo>
                <a:lnTo>
                  <a:pt x="344" y="263"/>
                </a:lnTo>
                <a:lnTo>
                  <a:pt x="344" y="252"/>
                </a:lnTo>
                <a:lnTo>
                  <a:pt x="345" y="230"/>
                </a:lnTo>
                <a:lnTo>
                  <a:pt x="345" y="230"/>
                </a:lnTo>
                <a:close/>
                <a:moveTo>
                  <a:pt x="301" y="184"/>
                </a:moveTo>
                <a:lnTo>
                  <a:pt x="301" y="184"/>
                </a:lnTo>
                <a:lnTo>
                  <a:pt x="301" y="184"/>
                </a:lnTo>
                <a:lnTo>
                  <a:pt x="301" y="184"/>
                </a:lnTo>
                <a:lnTo>
                  <a:pt x="309" y="193"/>
                </a:lnTo>
                <a:lnTo>
                  <a:pt x="315" y="203"/>
                </a:lnTo>
                <a:lnTo>
                  <a:pt x="321" y="212"/>
                </a:lnTo>
                <a:lnTo>
                  <a:pt x="325" y="221"/>
                </a:lnTo>
                <a:lnTo>
                  <a:pt x="325" y="221"/>
                </a:lnTo>
                <a:lnTo>
                  <a:pt x="327" y="229"/>
                </a:lnTo>
                <a:lnTo>
                  <a:pt x="328" y="239"/>
                </a:lnTo>
                <a:lnTo>
                  <a:pt x="327" y="248"/>
                </a:lnTo>
                <a:lnTo>
                  <a:pt x="326" y="258"/>
                </a:lnTo>
                <a:lnTo>
                  <a:pt x="326" y="258"/>
                </a:lnTo>
                <a:lnTo>
                  <a:pt x="317" y="252"/>
                </a:lnTo>
                <a:lnTo>
                  <a:pt x="311" y="244"/>
                </a:lnTo>
                <a:lnTo>
                  <a:pt x="307" y="235"/>
                </a:lnTo>
                <a:lnTo>
                  <a:pt x="303" y="226"/>
                </a:lnTo>
                <a:lnTo>
                  <a:pt x="303" y="226"/>
                </a:lnTo>
                <a:lnTo>
                  <a:pt x="303" y="224"/>
                </a:lnTo>
                <a:lnTo>
                  <a:pt x="303" y="224"/>
                </a:lnTo>
                <a:lnTo>
                  <a:pt x="303" y="208"/>
                </a:lnTo>
                <a:lnTo>
                  <a:pt x="302" y="200"/>
                </a:lnTo>
                <a:lnTo>
                  <a:pt x="301" y="193"/>
                </a:lnTo>
                <a:lnTo>
                  <a:pt x="301" y="193"/>
                </a:lnTo>
                <a:lnTo>
                  <a:pt x="301" y="184"/>
                </a:lnTo>
                <a:lnTo>
                  <a:pt x="301" y="184"/>
                </a:lnTo>
                <a:close/>
                <a:moveTo>
                  <a:pt x="283" y="186"/>
                </a:moveTo>
                <a:lnTo>
                  <a:pt x="283" y="186"/>
                </a:lnTo>
                <a:lnTo>
                  <a:pt x="285" y="194"/>
                </a:lnTo>
                <a:lnTo>
                  <a:pt x="285" y="194"/>
                </a:lnTo>
                <a:lnTo>
                  <a:pt x="286" y="209"/>
                </a:lnTo>
                <a:lnTo>
                  <a:pt x="287" y="222"/>
                </a:lnTo>
                <a:lnTo>
                  <a:pt x="287" y="222"/>
                </a:lnTo>
                <a:lnTo>
                  <a:pt x="279" y="217"/>
                </a:lnTo>
                <a:lnTo>
                  <a:pt x="272" y="210"/>
                </a:lnTo>
                <a:lnTo>
                  <a:pt x="266" y="202"/>
                </a:lnTo>
                <a:lnTo>
                  <a:pt x="261" y="192"/>
                </a:lnTo>
                <a:lnTo>
                  <a:pt x="261" y="192"/>
                </a:lnTo>
                <a:lnTo>
                  <a:pt x="259" y="184"/>
                </a:lnTo>
                <a:lnTo>
                  <a:pt x="256" y="173"/>
                </a:lnTo>
                <a:lnTo>
                  <a:pt x="254" y="151"/>
                </a:lnTo>
                <a:lnTo>
                  <a:pt x="254" y="151"/>
                </a:lnTo>
                <a:lnTo>
                  <a:pt x="263" y="161"/>
                </a:lnTo>
                <a:lnTo>
                  <a:pt x="271" y="169"/>
                </a:lnTo>
                <a:lnTo>
                  <a:pt x="278" y="178"/>
                </a:lnTo>
                <a:lnTo>
                  <a:pt x="283" y="186"/>
                </a:lnTo>
                <a:lnTo>
                  <a:pt x="283" y="186"/>
                </a:lnTo>
                <a:close/>
                <a:moveTo>
                  <a:pt x="230" y="149"/>
                </a:moveTo>
                <a:lnTo>
                  <a:pt x="230" y="149"/>
                </a:lnTo>
                <a:lnTo>
                  <a:pt x="235" y="157"/>
                </a:lnTo>
                <a:lnTo>
                  <a:pt x="237" y="166"/>
                </a:lnTo>
                <a:lnTo>
                  <a:pt x="238" y="175"/>
                </a:lnTo>
                <a:lnTo>
                  <a:pt x="238" y="186"/>
                </a:lnTo>
                <a:lnTo>
                  <a:pt x="238" y="186"/>
                </a:lnTo>
                <a:lnTo>
                  <a:pt x="229" y="181"/>
                </a:lnTo>
                <a:lnTo>
                  <a:pt x="221" y="174"/>
                </a:lnTo>
                <a:lnTo>
                  <a:pt x="215" y="167"/>
                </a:lnTo>
                <a:lnTo>
                  <a:pt x="209" y="157"/>
                </a:lnTo>
                <a:lnTo>
                  <a:pt x="209" y="157"/>
                </a:lnTo>
                <a:lnTo>
                  <a:pt x="206" y="148"/>
                </a:lnTo>
                <a:lnTo>
                  <a:pt x="203" y="138"/>
                </a:lnTo>
                <a:lnTo>
                  <a:pt x="200" y="116"/>
                </a:lnTo>
                <a:lnTo>
                  <a:pt x="200" y="116"/>
                </a:lnTo>
                <a:lnTo>
                  <a:pt x="209" y="125"/>
                </a:lnTo>
                <a:lnTo>
                  <a:pt x="218" y="133"/>
                </a:lnTo>
                <a:lnTo>
                  <a:pt x="225" y="142"/>
                </a:lnTo>
                <a:lnTo>
                  <a:pt x="230" y="149"/>
                </a:lnTo>
                <a:lnTo>
                  <a:pt x="230" y="149"/>
                </a:lnTo>
                <a:close/>
                <a:moveTo>
                  <a:pt x="165" y="96"/>
                </a:moveTo>
                <a:lnTo>
                  <a:pt x="165" y="96"/>
                </a:lnTo>
                <a:lnTo>
                  <a:pt x="170" y="104"/>
                </a:lnTo>
                <a:lnTo>
                  <a:pt x="173" y="113"/>
                </a:lnTo>
                <a:lnTo>
                  <a:pt x="176" y="121"/>
                </a:lnTo>
                <a:lnTo>
                  <a:pt x="177" y="132"/>
                </a:lnTo>
                <a:lnTo>
                  <a:pt x="177" y="132"/>
                </a:lnTo>
                <a:lnTo>
                  <a:pt x="167" y="128"/>
                </a:lnTo>
                <a:lnTo>
                  <a:pt x="159" y="122"/>
                </a:lnTo>
                <a:lnTo>
                  <a:pt x="152" y="115"/>
                </a:lnTo>
                <a:lnTo>
                  <a:pt x="146" y="107"/>
                </a:lnTo>
                <a:lnTo>
                  <a:pt x="146" y="107"/>
                </a:lnTo>
                <a:lnTo>
                  <a:pt x="141" y="98"/>
                </a:lnTo>
                <a:lnTo>
                  <a:pt x="137" y="89"/>
                </a:lnTo>
                <a:lnTo>
                  <a:pt x="131" y="68"/>
                </a:lnTo>
                <a:lnTo>
                  <a:pt x="131" y="68"/>
                </a:lnTo>
                <a:lnTo>
                  <a:pt x="141" y="76"/>
                </a:lnTo>
                <a:lnTo>
                  <a:pt x="151" y="83"/>
                </a:lnTo>
                <a:lnTo>
                  <a:pt x="159" y="90"/>
                </a:lnTo>
                <a:lnTo>
                  <a:pt x="165" y="96"/>
                </a:lnTo>
                <a:lnTo>
                  <a:pt x="165" y="96"/>
                </a:lnTo>
                <a:close/>
                <a:moveTo>
                  <a:pt x="98" y="119"/>
                </a:moveTo>
                <a:lnTo>
                  <a:pt x="98" y="119"/>
                </a:lnTo>
                <a:lnTo>
                  <a:pt x="91" y="113"/>
                </a:lnTo>
                <a:lnTo>
                  <a:pt x="82" y="107"/>
                </a:lnTo>
                <a:lnTo>
                  <a:pt x="68" y="90"/>
                </a:lnTo>
                <a:lnTo>
                  <a:pt x="68" y="90"/>
                </a:lnTo>
                <a:lnTo>
                  <a:pt x="81" y="92"/>
                </a:lnTo>
                <a:lnTo>
                  <a:pt x="93" y="95"/>
                </a:lnTo>
                <a:lnTo>
                  <a:pt x="103" y="97"/>
                </a:lnTo>
                <a:lnTo>
                  <a:pt x="111" y="101"/>
                </a:lnTo>
                <a:lnTo>
                  <a:pt x="111" y="101"/>
                </a:lnTo>
                <a:lnTo>
                  <a:pt x="119" y="106"/>
                </a:lnTo>
                <a:lnTo>
                  <a:pt x="125" y="112"/>
                </a:lnTo>
                <a:lnTo>
                  <a:pt x="131" y="119"/>
                </a:lnTo>
                <a:lnTo>
                  <a:pt x="137" y="127"/>
                </a:lnTo>
                <a:lnTo>
                  <a:pt x="137" y="127"/>
                </a:lnTo>
                <a:lnTo>
                  <a:pt x="127" y="128"/>
                </a:lnTo>
                <a:lnTo>
                  <a:pt x="117" y="127"/>
                </a:lnTo>
                <a:lnTo>
                  <a:pt x="107" y="124"/>
                </a:lnTo>
                <a:lnTo>
                  <a:pt x="98" y="119"/>
                </a:lnTo>
                <a:lnTo>
                  <a:pt x="98" y="119"/>
                </a:lnTo>
                <a:close/>
                <a:moveTo>
                  <a:pt x="116" y="156"/>
                </a:moveTo>
                <a:lnTo>
                  <a:pt x="116" y="156"/>
                </a:lnTo>
                <a:lnTo>
                  <a:pt x="116" y="156"/>
                </a:lnTo>
                <a:lnTo>
                  <a:pt x="141" y="155"/>
                </a:lnTo>
                <a:lnTo>
                  <a:pt x="151" y="155"/>
                </a:lnTo>
                <a:lnTo>
                  <a:pt x="160" y="156"/>
                </a:lnTo>
                <a:lnTo>
                  <a:pt x="160" y="156"/>
                </a:lnTo>
                <a:lnTo>
                  <a:pt x="169" y="160"/>
                </a:lnTo>
                <a:lnTo>
                  <a:pt x="177" y="163"/>
                </a:lnTo>
                <a:lnTo>
                  <a:pt x="184" y="169"/>
                </a:lnTo>
                <a:lnTo>
                  <a:pt x="193" y="175"/>
                </a:lnTo>
                <a:lnTo>
                  <a:pt x="193" y="175"/>
                </a:lnTo>
                <a:lnTo>
                  <a:pt x="183" y="179"/>
                </a:lnTo>
                <a:lnTo>
                  <a:pt x="172" y="180"/>
                </a:lnTo>
                <a:lnTo>
                  <a:pt x="163" y="180"/>
                </a:lnTo>
                <a:lnTo>
                  <a:pt x="152" y="176"/>
                </a:lnTo>
                <a:lnTo>
                  <a:pt x="152" y="176"/>
                </a:lnTo>
                <a:lnTo>
                  <a:pt x="143" y="173"/>
                </a:lnTo>
                <a:lnTo>
                  <a:pt x="134" y="168"/>
                </a:lnTo>
                <a:lnTo>
                  <a:pt x="116" y="156"/>
                </a:lnTo>
                <a:lnTo>
                  <a:pt x="116" y="156"/>
                </a:lnTo>
                <a:close/>
                <a:moveTo>
                  <a:pt x="163" y="202"/>
                </a:moveTo>
                <a:lnTo>
                  <a:pt x="163" y="202"/>
                </a:lnTo>
                <a:lnTo>
                  <a:pt x="163" y="202"/>
                </a:lnTo>
                <a:lnTo>
                  <a:pt x="176" y="200"/>
                </a:lnTo>
                <a:lnTo>
                  <a:pt x="188" y="200"/>
                </a:lnTo>
                <a:lnTo>
                  <a:pt x="197" y="200"/>
                </a:lnTo>
                <a:lnTo>
                  <a:pt x="207" y="202"/>
                </a:lnTo>
                <a:lnTo>
                  <a:pt x="207" y="202"/>
                </a:lnTo>
                <a:lnTo>
                  <a:pt x="215" y="204"/>
                </a:lnTo>
                <a:lnTo>
                  <a:pt x="224" y="209"/>
                </a:lnTo>
                <a:lnTo>
                  <a:pt x="231" y="214"/>
                </a:lnTo>
                <a:lnTo>
                  <a:pt x="239" y="221"/>
                </a:lnTo>
                <a:lnTo>
                  <a:pt x="239" y="221"/>
                </a:lnTo>
                <a:lnTo>
                  <a:pt x="230" y="224"/>
                </a:lnTo>
                <a:lnTo>
                  <a:pt x="219" y="226"/>
                </a:lnTo>
                <a:lnTo>
                  <a:pt x="209" y="224"/>
                </a:lnTo>
                <a:lnTo>
                  <a:pt x="199" y="222"/>
                </a:lnTo>
                <a:lnTo>
                  <a:pt x="199" y="222"/>
                </a:lnTo>
                <a:lnTo>
                  <a:pt x="190" y="218"/>
                </a:lnTo>
                <a:lnTo>
                  <a:pt x="181" y="214"/>
                </a:lnTo>
                <a:lnTo>
                  <a:pt x="163" y="202"/>
                </a:lnTo>
                <a:lnTo>
                  <a:pt x="163" y="202"/>
                </a:lnTo>
                <a:close/>
                <a:moveTo>
                  <a:pt x="254" y="268"/>
                </a:moveTo>
                <a:lnTo>
                  <a:pt x="254" y="268"/>
                </a:lnTo>
                <a:lnTo>
                  <a:pt x="244" y="264"/>
                </a:lnTo>
                <a:lnTo>
                  <a:pt x="236" y="259"/>
                </a:lnTo>
                <a:lnTo>
                  <a:pt x="218" y="247"/>
                </a:lnTo>
                <a:lnTo>
                  <a:pt x="218" y="247"/>
                </a:lnTo>
                <a:lnTo>
                  <a:pt x="242" y="246"/>
                </a:lnTo>
                <a:lnTo>
                  <a:pt x="253" y="246"/>
                </a:lnTo>
                <a:lnTo>
                  <a:pt x="261" y="247"/>
                </a:lnTo>
                <a:lnTo>
                  <a:pt x="261" y="247"/>
                </a:lnTo>
                <a:lnTo>
                  <a:pt x="271" y="251"/>
                </a:lnTo>
                <a:lnTo>
                  <a:pt x="278" y="254"/>
                </a:lnTo>
                <a:lnTo>
                  <a:pt x="286" y="260"/>
                </a:lnTo>
                <a:lnTo>
                  <a:pt x="293" y="266"/>
                </a:lnTo>
                <a:lnTo>
                  <a:pt x="293" y="266"/>
                </a:lnTo>
                <a:lnTo>
                  <a:pt x="284" y="270"/>
                </a:lnTo>
                <a:lnTo>
                  <a:pt x="274" y="271"/>
                </a:lnTo>
                <a:lnTo>
                  <a:pt x="263" y="271"/>
                </a:lnTo>
                <a:lnTo>
                  <a:pt x="254" y="268"/>
                </a:lnTo>
                <a:lnTo>
                  <a:pt x="254" y="268"/>
                </a:lnTo>
                <a:close/>
                <a:moveTo>
                  <a:pt x="303" y="317"/>
                </a:moveTo>
                <a:lnTo>
                  <a:pt x="303" y="317"/>
                </a:lnTo>
                <a:lnTo>
                  <a:pt x="293" y="313"/>
                </a:lnTo>
                <a:lnTo>
                  <a:pt x="285" y="308"/>
                </a:lnTo>
                <a:lnTo>
                  <a:pt x="266" y="296"/>
                </a:lnTo>
                <a:lnTo>
                  <a:pt x="266" y="296"/>
                </a:lnTo>
                <a:lnTo>
                  <a:pt x="279" y="295"/>
                </a:lnTo>
                <a:lnTo>
                  <a:pt x="291" y="295"/>
                </a:lnTo>
                <a:lnTo>
                  <a:pt x="302" y="295"/>
                </a:lnTo>
                <a:lnTo>
                  <a:pt x="310" y="296"/>
                </a:lnTo>
                <a:lnTo>
                  <a:pt x="310" y="296"/>
                </a:lnTo>
                <a:lnTo>
                  <a:pt x="320" y="299"/>
                </a:lnTo>
                <a:lnTo>
                  <a:pt x="327" y="304"/>
                </a:lnTo>
                <a:lnTo>
                  <a:pt x="335" y="308"/>
                </a:lnTo>
                <a:lnTo>
                  <a:pt x="343" y="316"/>
                </a:lnTo>
                <a:lnTo>
                  <a:pt x="343" y="316"/>
                </a:lnTo>
                <a:lnTo>
                  <a:pt x="333" y="319"/>
                </a:lnTo>
                <a:lnTo>
                  <a:pt x="323" y="320"/>
                </a:lnTo>
                <a:lnTo>
                  <a:pt x="313" y="319"/>
                </a:lnTo>
                <a:lnTo>
                  <a:pt x="303" y="317"/>
                </a:lnTo>
                <a:lnTo>
                  <a:pt x="303" y="317"/>
                </a:lnTo>
                <a:close/>
                <a:moveTo>
                  <a:pt x="344" y="370"/>
                </a:moveTo>
                <a:lnTo>
                  <a:pt x="344" y="370"/>
                </a:lnTo>
                <a:lnTo>
                  <a:pt x="334" y="366"/>
                </a:lnTo>
                <a:lnTo>
                  <a:pt x="326" y="360"/>
                </a:lnTo>
                <a:lnTo>
                  <a:pt x="309" y="347"/>
                </a:lnTo>
                <a:lnTo>
                  <a:pt x="309" y="347"/>
                </a:lnTo>
                <a:lnTo>
                  <a:pt x="322" y="347"/>
                </a:lnTo>
                <a:lnTo>
                  <a:pt x="333" y="347"/>
                </a:lnTo>
                <a:lnTo>
                  <a:pt x="344" y="348"/>
                </a:lnTo>
                <a:lnTo>
                  <a:pt x="353" y="350"/>
                </a:lnTo>
                <a:lnTo>
                  <a:pt x="353" y="350"/>
                </a:lnTo>
                <a:lnTo>
                  <a:pt x="362" y="354"/>
                </a:lnTo>
                <a:lnTo>
                  <a:pt x="369" y="359"/>
                </a:lnTo>
                <a:lnTo>
                  <a:pt x="376" y="365"/>
                </a:lnTo>
                <a:lnTo>
                  <a:pt x="383" y="372"/>
                </a:lnTo>
                <a:lnTo>
                  <a:pt x="383" y="372"/>
                </a:lnTo>
                <a:lnTo>
                  <a:pt x="374" y="374"/>
                </a:lnTo>
                <a:lnTo>
                  <a:pt x="363" y="374"/>
                </a:lnTo>
                <a:lnTo>
                  <a:pt x="353" y="373"/>
                </a:lnTo>
                <a:lnTo>
                  <a:pt x="344" y="370"/>
                </a:lnTo>
                <a:lnTo>
                  <a:pt x="344" y="370"/>
                </a:lnTo>
                <a:close/>
                <a:moveTo>
                  <a:pt x="405" y="354"/>
                </a:moveTo>
                <a:lnTo>
                  <a:pt x="405" y="354"/>
                </a:lnTo>
                <a:lnTo>
                  <a:pt x="398" y="347"/>
                </a:lnTo>
                <a:lnTo>
                  <a:pt x="392" y="340"/>
                </a:lnTo>
                <a:lnTo>
                  <a:pt x="387" y="330"/>
                </a:lnTo>
                <a:lnTo>
                  <a:pt x="385" y="320"/>
                </a:lnTo>
                <a:lnTo>
                  <a:pt x="385" y="320"/>
                </a:lnTo>
                <a:lnTo>
                  <a:pt x="382" y="311"/>
                </a:lnTo>
                <a:lnTo>
                  <a:pt x="382" y="301"/>
                </a:lnTo>
                <a:lnTo>
                  <a:pt x="382" y="301"/>
                </a:lnTo>
                <a:lnTo>
                  <a:pt x="383" y="292"/>
                </a:lnTo>
                <a:lnTo>
                  <a:pt x="383" y="283"/>
                </a:lnTo>
                <a:lnTo>
                  <a:pt x="383" y="283"/>
                </a:lnTo>
                <a:lnTo>
                  <a:pt x="383" y="278"/>
                </a:lnTo>
                <a:lnTo>
                  <a:pt x="383" y="278"/>
                </a:lnTo>
                <a:lnTo>
                  <a:pt x="383" y="278"/>
                </a:lnTo>
                <a:lnTo>
                  <a:pt x="398" y="299"/>
                </a:lnTo>
                <a:lnTo>
                  <a:pt x="403" y="308"/>
                </a:lnTo>
                <a:lnTo>
                  <a:pt x="406" y="317"/>
                </a:lnTo>
                <a:lnTo>
                  <a:pt x="406" y="317"/>
                </a:lnTo>
                <a:lnTo>
                  <a:pt x="407" y="325"/>
                </a:lnTo>
                <a:lnTo>
                  <a:pt x="409" y="335"/>
                </a:lnTo>
                <a:lnTo>
                  <a:pt x="407" y="344"/>
                </a:lnTo>
                <a:lnTo>
                  <a:pt x="405" y="354"/>
                </a:lnTo>
                <a:lnTo>
                  <a:pt x="405" y="354"/>
                </a:lnTo>
                <a:close/>
              </a:path>
            </a:pathLst>
          </a:custGeom>
          <a:noFill/>
          <a:ln>
            <a:solidFill>
              <a:srgbClr val="00843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D2AEEF-8808-4438-994A-7596B4FBE2E0}"/>
              </a:ext>
            </a:extLst>
          </p:cNvPr>
          <p:cNvSpPr/>
          <p:nvPr/>
        </p:nvSpPr>
        <p:spPr>
          <a:xfrm>
            <a:off x="857718" y="117675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心路历程</a:t>
            </a:r>
          </a:p>
        </p:txBody>
      </p:sp>
    </p:spTree>
    <p:extLst>
      <p:ext uri="{BB962C8B-B14F-4D97-AF65-F5344CB8AC3E}">
        <p14:creationId xmlns:p14="http://schemas.microsoft.com/office/powerpoint/2010/main" val="13953559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A75C416A-24D9-4989-9D71-54B523E0D0FA}"/>
              </a:ext>
            </a:extLst>
          </p:cNvPr>
          <p:cNvSpPr txBox="1"/>
          <p:nvPr/>
        </p:nvSpPr>
        <p:spPr>
          <a:xfrm>
            <a:off x="7360254" y="204345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校园故事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D8B5C3E-6285-4AD3-BF6C-C8EA75D3832F}"/>
              </a:ext>
            </a:extLst>
          </p:cNvPr>
          <p:cNvCxnSpPr/>
          <p:nvPr/>
        </p:nvCxnSpPr>
        <p:spPr>
          <a:xfrm>
            <a:off x="7091589" y="3368150"/>
            <a:ext cx="4107538" cy="0"/>
          </a:xfrm>
          <a:prstGeom prst="line">
            <a:avLst/>
          </a:prstGeom>
          <a:ln w="15875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7C021FC-5C4E-4A57-9475-01138860CA6C}"/>
              </a:ext>
            </a:extLst>
          </p:cNvPr>
          <p:cNvSpPr txBox="1"/>
          <p:nvPr/>
        </p:nvSpPr>
        <p:spPr>
          <a:xfrm>
            <a:off x="7091589" y="3672195"/>
            <a:ext cx="4107538" cy="135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</a:t>
            </a: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41ED03-DAE2-4905-B5FE-843C0AA96A1D}"/>
              </a:ext>
            </a:extLst>
          </p:cNvPr>
          <p:cNvSpPr/>
          <p:nvPr/>
        </p:nvSpPr>
        <p:spPr>
          <a:xfrm>
            <a:off x="857718" y="117675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心路历程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7DDF84-D40A-4C06-B85A-78E46B67AC0C}"/>
              </a:ext>
            </a:extLst>
          </p:cNvPr>
          <p:cNvSpPr txBox="1"/>
          <p:nvPr/>
        </p:nvSpPr>
        <p:spPr>
          <a:xfrm>
            <a:off x="802020" y="2597457"/>
            <a:ext cx="4674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2019</a:t>
            </a:r>
            <a:endParaRPr lang="zh-CN" altLang="en-US" sz="96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695250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1D0273-409E-466C-B095-C53C7340B656}"/>
              </a:ext>
            </a:extLst>
          </p:cNvPr>
          <p:cNvGrpSpPr/>
          <p:nvPr/>
        </p:nvGrpSpPr>
        <p:grpSpPr>
          <a:xfrm>
            <a:off x="4644319" y="2664791"/>
            <a:ext cx="2903359" cy="1528418"/>
            <a:chOff x="4644319" y="2923577"/>
            <a:chExt cx="2903359" cy="152841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C05B7D7-ECDA-44DD-A51B-4CEE71899D21}"/>
                </a:ext>
              </a:extLst>
            </p:cNvPr>
            <p:cNvSpPr txBox="1"/>
            <p:nvPr/>
          </p:nvSpPr>
          <p:spPr>
            <a:xfrm>
              <a:off x="4644319" y="2923577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spc="500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故事背景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519327A-6DBC-499D-84BF-BF7C9286AABB}"/>
                </a:ext>
              </a:extLst>
            </p:cNvPr>
            <p:cNvSpPr txBox="1"/>
            <p:nvPr/>
          </p:nvSpPr>
          <p:spPr>
            <a:xfrm>
              <a:off x="5105183" y="3990330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Background</a:t>
              </a:r>
              <a:endParaRPr lang="zh-CN" altLang="en-US" sz="2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1B4DAC3-C9A7-4233-B16B-C299C45E2690}"/>
                </a:ext>
              </a:extLst>
            </p:cNvPr>
            <p:cNvCxnSpPr/>
            <p:nvPr/>
          </p:nvCxnSpPr>
          <p:spPr>
            <a:xfrm>
              <a:off x="5167971" y="3872452"/>
              <a:ext cx="18560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A22146D-79CF-4F12-A0A9-79F4049F6F2A}"/>
              </a:ext>
            </a:extLst>
          </p:cNvPr>
          <p:cNvSpPr txBox="1"/>
          <p:nvPr/>
        </p:nvSpPr>
        <p:spPr>
          <a:xfrm>
            <a:off x="4182753" y="1288027"/>
            <a:ext cx="635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879715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1C8630-A7DC-4B7B-97C8-C4C34987C6A3}"/>
              </a:ext>
            </a:extLst>
          </p:cNvPr>
          <p:cNvSpPr txBox="1"/>
          <p:nvPr/>
        </p:nvSpPr>
        <p:spPr>
          <a:xfrm>
            <a:off x="5657418" y="265955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5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941A69-F514-444E-8E6E-8ED60E23016B}"/>
              </a:ext>
            </a:extLst>
          </p:cNvPr>
          <p:cNvSpPr txBox="1"/>
          <p:nvPr/>
        </p:nvSpPr>
        <p:spPr>
          <a:xfrm>
            <a:off x="5083872" y="3958592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559F5F3-C277-44C8-A069-CEED87945212}"/>
              </a:ext>
            </a:extLst>
          </p:cNvPr>
          <p:cNvCxnSpPr>
            <a:cxnSpLocks/>
          </p:cNvCxnSpPr>
          <p:nvPr/>
        </p:nvCxnSpPr>
        <p:spPr>
          <a:xfrm flipH="1">
            <a:off x="5014796" y="3879951"/>
            <a:ext cx="138152" cy="576078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73DEA1C-BCD3-46FB-9D40-DBF47E015F06}"/>
              </a:ext>
            </a:extLst>
          </p:cNvPr>
          <p:cNvCxnSpPr>
            <a:cxnSpLocks/>
          </p:cNvCxnSpPr>
          <p:nvPr/>
        </p:nvCxnSpPr>
        <p:spPr>
          <a:xfrm flipH="1">
            <a:off x="4911182" y="4257441"/>
            <a:ext cx="69076" cy="288039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3091285-25EE-479D-8438-6D81940CA493}"/>
              </a:ext>
            </a:extLst>
          </p:cNvPr>
          <p:cNvCxnSpPr>
            <a:cxnSpLocks/>
          </p:cNvCxnSpPr>
          <p:nvPr/>
        </p:nvCxnSpPr>
        <p:spPr>
          <a:xfrm flipH="1">
            <a:off x="7080148" y="3969402"/>
            <a:ext cx="138152" cy="576078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1061A1A-4660-4350-BFD9-2925FBE040F8}"/>
              </a:ext>
            </a:extLst>
          </p:cNvPr>
          <p:cNvCxnSpPr>
            <a:cxnSpLocks/>
          </p:cNvCxnSpPr>
          <p:nvPr/>
        </p:nvCxnSpPr>
        <p:spPr>
          <a:xfrm flipH="1">
            <a:off x="7270107" y="3879951"/>
            <a:ext cx="69076" cy="288039"/>
          </a:xfrm>
          <a:prstGeom prst="line">
            <a:avLst/>
          </a:prstGeom>
          <a:ln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3882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B646ADF-7760-4DE1-A200-8C2FBD6BB7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8000">
                <a:srgbClr val="00843A">
                  <a:alpha val="80000"/>
                </a:srgbClr>
              </a:gs>
              <a:gs pos="100000">
                <a:schemeClr val="bg1">
                  <a:alpha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EC6A18B-D2B8-40A3-8DD9-DF32714BCE8F}"/>
              </a:ext>
            </a:extLst>
          </p:cNvPr>
          <p:cNvGrpSpPr/>
          <p:nvPr/>
        </p:nvGrpSpPr>
        <p:grpSpPr>
          <a:xfrm>
            <a:off x="6105046" y="801890"/>
            <a:ext cx="4252551" cy="435139"/>
            <a:chOff x="6690752" y="575748"/>
            <a:chExt cx="4252551" cy="435139"/>
          </a:xfrm>
        </p:grpSpPr>
        <p:sp>
          <p:nvSpPr>
            <p:cNvPr id="40" name="Freeform 344">
              <a:extLst>
                <a:ext uri="{FF2B5EF4-FFF2-40B4-BE49-F238E27FC236}">
                  <a16:creationId xmlns:a16="http://schemas.microsoft.com/office/drawing/2014/main" id="{D0E7FC78-147C-44ED-AF9D-132502E1C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752" y="575748"/>
              <a:ext cx="435139" cy="435139"/>
            </a:xfrm>
            <a:custGeom>
              <a:avLst/>
              <a:gdLst>
                <a:gd name="T0" fmla="*/ 115 w 204"/>
                <a:gd name="T1" fmla="*/ 111 h 204"/>
                <a:gd name="T2" fmla="*/ 101 w 204"/>
                <a:gd name="T3" fmla="*/ 122 h 204"/>
                <a:gd name="T4" fmla="*/ 106 w 204"/>
                <a:gd name="T5" fmla="*/ 155 h 204"/>
                <a:gd name="T6" fmla="*/ 140 w 204"/>
                <a:gd name="T7" fmla="*/ 177 h 204"/>
                <a:gd name="T8" fmla="*/ 153 w 204"/>
                <a:gd name="T9" fmla="*/ 175 h 204"/>
                <a:gd name="T10" fmla="*/ 195 w 204"/>
                <a:gd name="T11" fmla="*/ 204 h 204"/>
                <a:gd name="T12" fmla="*/ 13 w 204"/>
                <a:gd name="T13" fmla="*/ 204 h 204"/>
                <a:gd name="T14" fmla="*/ 13 w 204"/>
                <a:gd name="T15" fmla="*/ 202 h 204"/>
                <a:gd name="T16" fmla="*/ 43 w 204"/>
                <a:gd name="T17" fmla="*/ 173 h 204"/>
                <a:gd name="T18" fmla="*/ 56 w 204"/>
                <a:gd name="T19" fmla="*/ 176 h 204"/>
                <a:gd name="T20" fmla="*/ 90 w 204"/>
                <a:gd name="T21" fmla="*/ 154 h 204"/>
                <a:gd name="T22" fmla="*/ 76 w 204"/>
                <a:gd name="T23" fmla="*/ 124 h 204"/>
                <a:gd name="T24" fmla="*/ 25 w 204"/>
                <a:gd name="T25" fmla="*/ 116 h 204"/>
                <a:gd name="T26" fmla="*/ 0 w 204"/>
                <a:gd name="T27" fmla="*/ 52 h 204"/>
                <a:gd name="T28" fmla="*/ 47 w 204"/>
                <a:gd name="T29" fmla="*/ 64 h 204"/>
                <a:gd name="T30" fmla="*/ 83 w 204"/>
                <a:gd name="T31" fmla="*/ 112 h 204"/>
                <a:gd name="T32" fmla="*/ 23 w 204"/>
                <a:gd name="T33" fmla="*/ 72 h 204"/>
                <a:gd name="T34" fmla="*/ 83 w 204"/>
                <a:gd name="T35" fmla="*/ 118 h 204"/>
                <a:gd name="T36" fmla="*/ 91 w 204"/>
                <a:gd name="T37" fmla="*/ 125 h 204"/>
                <a:gd name="T38" fmla="*/ 97 w 204"/>
                <a:gd name="T39" fmla="*/ 74 h 204"/>
                <a:gd name="T40" fmla="*/ 126 w 204"/>
                <a:gd name="T41" fmla="*/ 25 h 204"/>
                <a:gd name="T42" fmla="*/ 91 w 204"/>
                <a:gd name="T43" fmla="*/ 69 h 204"/>
                <a:gd name="T44" fmla="*/ 93 w 204"/>
                <a:gd name="T45" fmla="*/ 27 h 204"/>
                <a:gd name="T46" fmla="*/ 146 w 204"/>
                <a:gd name="T47" fmla="*/ 0 h 204"/>
                <a:gd name="T48" fmla="*/ 144 w 204"/>
                <a:gd name="T49" fmla="*/ 41 h 204"/>
                <a:gd name="T50" fmla="*/ 105 w 204"/>
                <a:gd name="T51" fmla="*/ 78 h 204"/>
                <a:gd name="T52" fmla="*/ 101 w 204"/>
                <a:gd name="T53" fmla="*/ 110 h 204"/>
                <a:gd name="T54" fmla="*/ 101 w 204"/>
                <a:gd name="T55" fmla="*/ 110 h 204"/>
                <a:gd name="T56" fmla="*/ 115 w 204"/>
                <a:gd name="T57" fmla="*/ 101 h 204"/>
                <a:gd name="T58" fmla="*/ 115 w 204"/>
                <a:gd name="T59" fmla="*/ 101 h 204"/>
                <a:gd name="T60" fmla="*/ 171 w 204"/>
                <a:gd name="T61" fmla="*/ 96 h 204"/>
                <a:gd name="T62" fmla="*/ 117 w 204"/>
                <a:gd name="T63" fmla="*/ 93 h 204"/>
                <a:gd name="T64" fmla="*/ 165 w 204"/>
                <a:gd name="T65" fmla="*/ 80 h 204"/>
                <a:gd name="T66" fmla="*/ 204 w 204"/>
                <a:gd name="T67" fmla="*/ 94 h 204"/>
                <a:gd name="T68" fmla="*/ 156 w 204"/>
                <a:gd name="T69" fmla="*/ 128 h 204"/>
                <a:gd name="T70" fmla="*/ 115 w 204"/>
                <a:gd name="T71" fmla="*/ 1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4" h="204">
                  <a:moveTo>
                    <a:pt x="115" y="111"/>
                  </a:moveTo>
                  <a:cubicBezTo>
                    <a:pt x="110" y="114"/>
                    <a:pt x="106" y="116"/>
                    <a:pt x="101" y="122"/>
                  </a:cubicBezTo>
                  <a:cubicBezTo>
                    <a:pt x="102" y="133"/>
                    <a:pt x="104" y="145"/>
                    <a:pt x="106" y="155"/>
                  </a:cubicBezTo>
                  <a:cubicBezTo>
                    <a:pt x="120" y="157"/>
                    <a:pt x="132" y="165"/>
                    <a:pt x="140" y="177"/>
                  </a:cubicBezTo>
                  <a:cubicBezTo>
                    <a:pt x="144" y="176"/>
                    <a:pt x="148" y="175"/>
                    <a:pt x="153" y="175"/>
                  </a:cubicBezTo>
                  <a:cubicBezTo>
                    <a:pt x="172" y="175"/>
                    <a:pt x="189" y="187"/>
                    <a:pt x="195" y="204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4"/>
                    <a:pt x="13" y="203"/>
                    <a:pt x="13" y="202"/>
                  </a:cubicBezTo>
                  <a:cubicBezTo>
                    <a:pt x="13" y="186"/>
                    <a:pt x="26" y="173"/>
                    <a:pt x="43" y="173"/>
                  </a:cubicBezTo>
                  <a:cubicBezTo>
                    <a:pt x="48" y="173"/>
                    <a:pt x="52" y="174"/>
                    <a:pt x="56" y="176"/>
                  </a:cubicBezTo>
                  <a:cubicBezTo>
                    <a:pt x="64" y="165"/>
                    <a:pt x="76" y="157"/>
                    <a:pt x="90" y="154"/>
                  </a:cubicBezTo>
                  <a:cubicBezTo>
                    <a:pt x="89" y="141"/>
                    <a:pt x="88" y="130"/>
                    <a:pt x="76" y="124"/>
                  </a:cubicBezTo>
                  <a:cubicBezTo>
                    <a:pt x="65" y="135"/>
                    <a:pt x="44" y="137"/>
                    <a:pt x="25" y="116"/>
                  </a:cubicBezTo>
                  <a:cubicBezTo>
                    <a:pt x="11" y="100"/>
                    <a:pt x="16" y="78"/>
                    <a:pt x="0" y="52"/>
                  </a:cubicBezTo>
                  <a:cubicBezTo>
                    <a:pt x="21" y="61"/>
                    <a:pt x="36" y="61"/>
                    <a:pt x="47" y="64"/>
                  </a:cubicBezTo>
                  <a:cubicBezTo>
                    <a:pt x="80" y="74"/>
                    <a:pt x="88" y="96"/>
                    <a:pt x="83" y="112"/>
                  </a:cubicBezTo>
                  <a:cubicBezTo>
                    <a:pt x="68" y="95"/>
                    <a:pt x="50" y="93"/>
                    <a:pt x="23" y="72"/>
                  </a:cubicBezTo>
                  <a:cubicBezTo>
                    <a:pt x="49" y="103"/>
                    <a:pt x="62" y="105"/>
                    <a:pt x="83" y="118"/>
                  </a:cubicBezTo>
                  <a:cubicBezTo>
                    <a:pt x="85" y="120"/>
                    <a:pt x="88" y="121"/>
                    <a:pt x="91" y="125"/>
                  </a:cubicBezTo>
                  <a:cubicBezTo>
                    <a:pt x="90" y="113"/>
                    <a:pt x="93" y="85"/>
                    <a:pt x="97" y="74"/>
                  </a:cubicBezTo>
                  <a:cubicBezTo>
                    <a:pt x="103" y="54"/>
                    <a:pt x="116" y="38"/>
                    <a:pt x="126" y="25"/>
                  </a:cubicBezTo>
                  <a:cubicBezTo>
                    <a:pt x="107" y="41"/>
                    <a:pt x="103" y="41"/>
                    <a:pt x="91" y="69"/>
                  </a:cubicBezTo>
                  <a:cubicBezTo>
                    <a:pt x="83" y="60"/>
                    <a:pt x="80" y="44"/>
                    <a:pt x="93" y="27"/>
                  </a:cubicBezTo>
                  <a:cubicBezTo>
                    <a:pt x="104" y="13"/>
                    <a:pt x="127" y="18"/>
                    <a:pt x="146" y="0"/>
                  </a:cubicBezTo>
                  <a:cubicBezTo>
                    <a:pt x="142" y="19"/>
                    <a:pt x="145" y="32"/>
                    <a:pt x="144" y="41"/>
                  </a:cubicBezTo>
                  <a:cubicBezTo>
                    <a:pt x="141" y="73"/>
                    <a:pt x="120" y="81"/>
                    <a:pt x="105" y="78"/>
                  </a:cubicBezTo>
                  <a:cubicBezTo>
                    <a:pt x="102" y="85"/>
                    <a:pt x="101" y="97"/>
                    <a:pt x="101" y="110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5" y="106"/>
                    <a:pt x="110" y="103"/>
                    <a:pt x="115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34" y="94"/>
                    <a:pt x="155" y="95"/>
                    <a:pt x="171" y="96"/>
                  </a:cubicBezTo>
                  <a:cubicBezTo>
                    <a:pt x="148" y="90"/>
                    <a:pt x="145" y="86"/>
                    <a:pt x="117" y="93"/>
                  </a:cubicBezTo>
                  <a:cubicBezTo>
                    <a:pt x="124" y="81"/>
                    <a:pt x="140" y="73"/>
                    <a:pt x="165" y="80"/>
                  </a:cubicBezTo>
                  <a:cubicBezTo>
                    <a:pt x="175" y="83"/>
                    <a:pt x="185" y="91"/>
                    <a:pt x="204" y="94"/>
                  </a:cubicBezTo>
                  <a:cubicBezTo>
                    <a:pt x="181" y="105"/>
                    <a:pt x="174" y="124"/>
                    <a:pt x="156" y="128"/>
                  </a:cubicBezTo>
                  <a:cubicBezTo>
                    <a:pt x="132" y="135"/>
                    <a:pt x="118" y="124"/>
                    <a:pt x="115" y="1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76A9E8A-5743-4A15-8E8F-EA345E17AA88}"/>
                </a:ext>
              </a:extLst>
            </p:cNvPr>
            <p:cNvGrpSpPr/>
            <p:nvPr/>
          </p:nvGrpSpPr>
          <p:grpSpPr>
            <a:xfrm>
              <a:off x="7462683" y="575748"/>
              <a:ext cx="3480620" cy="435139"/>
              <a:chOff x="7462683" y="575748"/>
              <a:chExt cx="3480620" cy="435139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A2048B0-6F46-49A6-864D-CDA579ECBD7B}"/>
                  </a:ext>
                </a:extLst>
              </p:cNvPr>
              <p:cNvCxnSpPr/>
              <p:nvPr/>
            </p:nvCxnSpPr>
            <p:spPr>
              <a:xfrm>
                <a:off x="7462683" y="1010887"/>
                <a:ext cx="348062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F8C9553-CF27-4662-8C11-97D207418B4A}"/>
                  </a:ext>
                </a:extLst>
              </p:cNvPr>
              <p:cNvSpPr txBox="1"/>
              <p:nvPr/>
            </p:nvSpPr>
            <p:spPr>
              <a:xfrm>
                <a:off x="8033442" y="575748"/>
                <a:ext cx="2339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pc="600" dirty="0">
                    <a:solidFill>
                      <a:schemeClr val="bg1"/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rPr>
                  <a:t>请在此输入标题</a:t>
                </a: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79099D0-60C8-487A-8CF2-EDECCD2D2DDC}"/>
              </a:ext>
            </a:extLst>
          </p:cNvPr>
          <p:cNvGrpSpPr/>
          <p:nvPr/>
        </p:nvGrpSpPr>
        <p:grpSpPr>
          <a:xfrm>
            <a:off x="6105046" y="5611700"/>
            <a:ext cx="4252551" cy="435139"/>
            <a:chOff x="6690752" y="5385558"/>
            <a:chExt cx="4252551" cy="435139"/>
          </a:xfrm>
        </p:grpSpPr>
        <p:sp>
          <p:nvSpPr>
            <p:cNvPr id="45" name="Freeform 344">
              <a:extLst>
                <a:ext uri="{FF2B5EF4-FFF2-40B4-BE49-F238E27FC236}">
                  <a16:creationId xmlns:a16="http://schemas.microsoft.com/office/drawing/2014/main" id="{D71DFF3B-AFC5-40D6-8A0F-B6386FC0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752" y="5385558"/>
              <a:ext cx="435139" cy="435139"/>
            </a:xfrm>
            <a:custGeom>
              <a:avLst/>
              <a:gdLst>
                <a:gd name="T0" fmla="*/ 115 w 204"/>
                <a:gd name="T1" fmla="*/ 111 h 204"/>
                <a:gd name="T2" fmla="*/ 101 w 204"/>
                <a:gd name="T3" fmla="*/ 122 h 204"/>
                <a:gd name="T4" fmla="*/ 106 w 204"/>
                <a:gd name="T5" fmla="*/ 155 h 204"/>
                <a:gd name="T6" fmla="*/ 140 w 204"/>
                <a:gd name="T7" fmla="*/ 177 h 204"/>
                <a:gd name="T8" fmla="*/ 153 w 204"/>
                <a:gd name="T9" fmla="*/ 175 h 204"/>
                <a:gd name="T10" fmla="*/ 195 w 204"/>
                <a:gd name="T11" fmla="*/ 204 h 204"/>
                <a:gd name="T12" fmla="*/ 13 w 204"/>
                <a:gd name="T13" fmla="*/ 204 h 204"/>
                <a:gd name="T14" fmla="*/ 13 w 204"/>
                <a:gd name="T15" fmla="*/ 202 h 204"/>
                <a:gd name="T16" fmla="*/ 43 w 204"/>
                <a:gd name="T17" fmla="*/ 173 h 204"/>
                <a:gd name="T18" fmla="*/ 56 w 204"/>
                <a:gd name="T19" fmla="*/ 176 h 204"/>
                <a:gd name="T20" fmla="*/ 90 w 204"/>
                <a:gd name="T21" fmla="*/ 154 h 204"/>
                <a:gd name="T22" fmla="*/ 76 w 204"/>
                <a:gd name="T23" fmla="*/ 124 h 204"/>
                <a:gd name="T24" fmla="*/ 25 w 204"/>
                <a:gd name="T25" fmla="*/ 116 h 204"/>
                <a:gd name="T26" fmla="*/ 0 w 204"/>
                <a:gd name="T27" fmla="*/ 52 h 204"/>
                <a:gd name="T28" fmla="*/ 47 w 204"/>
                <a:gd name="T29" fmla="*/ 64 h 204"/>
                <a:gd name="T30" fmla="*/ 83 w 204"/>
                <a:gd name="T31" fmla="*/ 112 h 204"/>
                <a:gd name="T32" fmla="*/ 23 w 204"/>
                <a:gd name="T33" fmla="*/ 72 h 204"/>
                <a:gd name="T34" fmla="*/ 83 w 204"/>
                <a:gd name="T35" fmla="*/ 118 h 204"/>
                <a:gd name="T36" fmla="*/ 91 w 204"/>
                <a:gd name="T37" fmla="*/ 125 h 204"/>
                <a:gd name="T38" fmla="*/ 97 w 204"/>
                <a:gd name="T39" fmla="*/ 74 h 204"/>
                <a:gd name="T40" fmla="*/ 126 w 204"/>
                <a:gd name="T41" fmla="*/ 25 h 204"/>
                <a:gd name="T42" fmla="*/ 91 w 204"/>
                <a:gd name="T43" fmla="*/ 69 h 204"/>
                <a:gd name="T44" fmla="*/ 93 w 204"/>
                <a:gd name="T45" fmla="*/ 27 h 204"/>
                <a:gd name="T46" fmla="*/ 146 w 204"/>
                <a:gd name="T47" fmla="*/ 0 h 204"/>
                <a:gd name="T48" fmla="*/ 144 w 204"/>
                <a:gd name="T49" fmla="*/ 41 h 204"/>
                <a:gd name="T50" fmla="*/ 105 w 204"/>
                <a:gd name="T51" fmla="*/ 78 h 204"/>
                <a:gd name="T52" fmla="*/ 101 w 204"/>
                <a:gd name="T53" fmla="*/ 110 h 204"/>
                <a:gd name="T54" fmla="*/ 101 w 204"/>
                <a:gd name="T55" fmla="*/ 110 h 204"/>
                <a:gd name="T56" fmla="*/ 115 w 204"/>
                <a:gd name="T57" fmla="*/ 101 h 204"/>
                <a:gd name="T58" fmla="*/ 115 w 204"/>
                <a:gd name="T59" fmla="*/ 101 h 204"/>
                <a:gd name="T60" fmla="*/ 171 w 204"/>
                <a:gd name="T61" fmla="*/ 96 h 204"/>
                <a:gd name="T62" fmla="*/ 117 w 204"/>
                <a:gd name="T63" fmla="*/ 93 h 204"/>
                <a:gd name="T64" fmla="*/ 165 w 204"/>
                <a:gd name="T65" fmla="*/ 80 h 204"/>
                <a:gd name="T66" fmla="*/ 204 w 204"/>
                <a:gd name="T67" fmla="*/ 94 h 204"/>
                <a:gd name="T68" fmla="*/ 156 w 204"/>
                <a:gd name="T69" fmla="*/ 128 h 204"/>
                <a:gd name="T70" fmla="*/ 115 w 204"/>
                <a:gd name="T71" fmla="*/ 1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4" h="204">
                  <a:moveTo>
                    <a:pt x="115" y="111"/>
                  </a:moveTo>
                  <a:cubicBezTo>
                    <a:pt x="110" y="114"/>
                    <a:pt x="106" y="116"/>
                    <a:pt x="101" y="122"/>
                  </a:cubicBezTo>
                  <a:cubicBezTo>
                    <a:pt x="102" y="133"/>
                    <a:pt x="104" y="145"/>
                    <a:pt x="106" y="155"/>
                  </a:cubicBezTo>
                  <a:cubicBezTo>
                    <a:pt x="120" y="157"/>
                    <a:pt x="132" y="165"/>
                    <a:pt x="140" y="177"/>
                  </a:cubicBezTo>
                  <a:cubicBezTo>
                    <a:pt x="144" y="176"/>
                    <a:pt x="148" y="175"/>
                    <a:pt x="153" y="175"/>
                  </a:cubicBezTo>
                  <a:cubicBezTo>
                    <a:pt x="172" y="175"/>
                    <a:pt x="189" y="187"/>
                    <a:pt x="195" y="204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4"/>
                    <a:pt x="13" y="203"/>
                    <a:pt x="13" y="202"/>
                  </a:cubicBezTo>
                  <a:cubicBezTo>
                    <a:pt x="13" y="186"/>
                    <a:pt x="26" y="173"/>
                    <a:pt x="43" y="173"/>
                  </a:cubicBezTo>
                  <a:cubicBezTo>
                    <a:pt x="48" y="173"/>
                    <a:pt x="52" y="174"/>
                    <a:pt x="56" y="176"/>
                  </a:cubicBezTo>
                  <a:cubicBezTo>
                    <a:pt x="64" y="165"/>
                    <a:pt x="76" y="157"/>
                    <a:pt x="90" y="154"/>
                  </a:cubicBezTo>
                  <a:cubicBezTo>
                    <a:pt x="89" y="141"/>
                    <a:pt x="88" y="130"/>
                    <a:pt x="76" y="124"/>
                  </a:cubicBezTo>
                  <a:cubicBezTo>
                    <a:pt x="65" y="135"/>
                    <a:pt x="44" y="137"/>
                    <a:pt x="25" y="116"/>
                  </a:cubicBezTo>
                  <a:cubicBezTo>
                    <a:pt x="11" y="100"/>
                    <a:pt x="16" y="78"/>
                    <a:pt x="0" y="52"/>
                  </a:cubicBezTo>
                  <a:cubicBezTo>
                    <a:pt x="21" y="61"/>
                    <a:pt x="36" y="61"/>
                    <a:pt x="47" y="64"/>
                  </a:cubicBezTo>
                  <a:cubicBezTo>
                    <a:pt x="80" y="74"/>
                    <a:pt x="88" y="96"/>
                    <a:pt x="83" y="112"/>
                  </a:cubicBezTo>
                  <a:cubicBezTo>
                    <a:pt x="68" y="95"/>
                    <a:pt x="50" y="93"/>
                    <a:pt x="23" y="72"/>
                  </a:cubicBezTo>
                  <a:cubicBezTo>
                    <a:pt x="49" y="103"/>
                    <a:pt x="62" y="105"/>
                    <a:pt x="83" y="118"/>
                  </a:cubicBezTo>
                  <a:cubicBezTo>
                    <a:pt x="85" y="120"/>
                    <a:pt x="88" y="121"/>
                    <a:pt x="91" y="125"/>
                  </a:cubicBezTo>
                  <a:cubicBezTo>
                    <a:pt x="90" y="113"/>
                    <a:pt x="93" y="85"/>
                    <a:pt x="97" y="74"/>
                  </a:cubicBezTo>
                  <a:cubicBezTo>
                    <a:pt x="103" y="54"/>
                    <a:pt x="116" y="38"/>
                    <a:pt x="126" y="25"/>
                  </a:cubicBezTo>
                  <a:cubicBezTo>
                    <a:pt x="107" y="41"/>
                    <a:pt x="103" y="41"/>
                    <a:pt x="91" y="69"/>
                  </a:cubicBezTo>
                  <a:cubicBezTo>
                    <a:pt x="83" y="60"/>
                    <a:pt x="80" y="44"/>
                    <a:pt x="93" y="27"/>
                  </a:cubicBezTo>
                  <a:cubicBezTo>
                    <a:pt x="104" y="13"/>
                    <a:pt x="127" y="18"/>
                    <a:pt x="146" y="0"/>
                  </a:cubicBezTo>
                  <a:cubicBezTo>
                    <a:pt x="142" y="19"/>
                    <a:pt x="145" y="32"/>
                    <a:pt x="144" y="41"/>
                  </a:cubicBezTo>
                  <a:cubicBezTo>
                    <a:pt x="141" y="73"/>
                    <a:pt x="120" y="81"/>
                    <a:pt x="105" y="78"/>
                  </a:cubicBezTo>
                  <a:cubicBezTo>
                    <a:pt x="102" y="85"/>
                    <a:pt x="101" y="97"/>
                    <a:pt x="101" y="110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5" y="106"/>
                    <a:pt x="110" y="103"/>
                    <a:pt x="115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34" y="94"/>
                    <a:pt x="155" y="95"/>
                    <a:pt x="171" y="96"/>
                  </a:cubicBezTo>
                  <a:cubicBezTo>
                    <a:pt x="148" y="90"/>
                    <a:pt x="145" y="86"/>
                    <a:pt x="117" y="93"/>
                  </a:cubicBezTo>
                  <a:cubicBezTo>
                    <a:pt x="124" y="81"/>
                    <a:pt x="140" y="73"/>
                    <a:pt x="165" y="80"/>
                  </a:cubicBezTo>
                  <a:cubicBezTo>
                    <a:pt x="175" y="83"/>
                    <a:pt x="185" y="91"/>
                    <a:pt x="204" y="94"/>
                  </a:cubicBezTo>
                  <a:cubicBezTo>
                    <a:pt x="181" y="105"/>
                    <a:pt x="174" y="124"/>
                    <a:pt x="156" y="128"/>
                  </a:cubicBezTo>
                  <a:cubicBezTo>
                    <a:pt x="132" y="135"/>
                    <a:pt x="118" y="124"/>
                    <a:pt x="115" y="1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404B2BE-6FF7-45C7-99AD-AB5F37A8CDFD}"/>
                </a:ext>
              </a:extLst>
            </p:cNvPr>
            <p:cNvCxnSpPr/>
            <p:nvPr/>
          </p:nvCxnSpPr>
          <p:spPr>
            <a:xfrm>
              <a:off x="7462683" y="5820697"/>
              <a:ext cx="34806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E88E4BD-BA5E-4363-8510-BB2FB8B606D6}"/>
                </a:ext>
              </a:extLst>
            </p:cNvPr>
            <p:cNvSpPr txBox="1"/>
            <p:nvPr/>
          </p:nvSpPr>
          <p:spPr>
            <a:xfrm>
              <a:off x="8033442" y="5385558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pc="600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请在此输入标题</a:t>
              </a:r>
              <a:endParaRPr lang="en-US" altLang="zh-CN" spc="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B20A92-7DCF-4E09-8413-1E67C0CBD4E1}"/>
              </a:ext>
            </a:extLst>
          </p:cNvPr>
          <p:cNvGrpSpPr/>
          <p:nvPr/>
        </p:nvGrpSpPr>
        <p:grpSpPr>
          <a:xfrm>
            <a:off x="6105046" y="3206794"/>
            <a:ext cx="4252551" cy="435140"/>
            <a:chOff x="6105046" y="3206794"/>
            <a:chExt cx="4252551" cy="435140"/>
          </a:xfrm>
        </p:grpSpPr>
        <p:sp>
          <p:nvSpPr>
            <p:cNvPr id="49" name="Freeform 344">
              <a:extLst>
                <a:ext uri="{FF2B5EF4-FFF2-40B4-BE49-F238E27FC236}">
                  <a16:creationId xmlns:a16="http://schemas.microsoft.com/office/drawing/2014/main" id="{8A37D5EB-8311-4579-AEB5-CCFA3AA5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046" y="3206795"/>
              <a:ext cx="435139" cy="435139"/>
            </a:xfrm>
            <a:custGeom>
              <a:avLst/>
              <a:gdLst>
                <a:gd name="T0" fmla="*/ 115 w 204"/>
                <a:gd name="T1" fmla="*/ 111 h 204"/>
                <a:gd name="T2" fmla="*/ 101 w 204"/>
                <a:gd name="T3" fmla="*/ 122 h 204"/>
                <a:gd name="T4" fmla="*/ 106 w 204"/>
                <a:gd name="T5" fmla="*/ 155 h 204"/>
                <a:gd name="T6" fmla="*/ 140 w 204"/>
                <a:gd name="T7" fmla="*/ 177 h 204"/>
                <a:gd name="T8" fmla="*/ 153 w 204"/>
                <a:gd name="T9" fmla="*/ 175 h 204"/>
                <a:gd name="T10" fmla="*/ 195 w 204"/>
                <a:gd name="T11" fmla="*/ 204 h 204"/>
                <a:gd name="T12" fmla="*/ 13 w 204"/>
                <a:gd name="T13" fmla="*/ 204 h 204"/>
                <a:gd name="T14" fmla="*/ 13 w 204"/>
                <a:gd name="T15" fmla="*/ 202 h 204"/>
                <a:gd name="T16" fmla="*/ 43 w 204"/>
                <a:gd name="T17" fmla="*/ 173 h 204"/>
                <a:gd name="T18" fmla="*/ 56 w 204"/>
                <a:gd name="T19" fmla="*/ 176 h 204"/>
                <a:gd name="T20" fmla="*/ 90 w 204"/>
                <a:gd name="T21" fmla="*/ 154 h 204"/>
                <a:gd name="T22" fmla="*/ 76 w 204"/>
                <a:gd name="T23" fmla="*/ 124 h 204"/>
                <a:gd name="T24" fmla="*/ 25 w 204"/>
                <a:gd name="T25" fmla="*/ 116 h 204"/>
                <a:gd name="T26" fmla="*/ 0 w 204"/>
                <a:gd name="T27" fmla="*/ 52 h 204"/>
                <a:gd name="T28" fmla="*/ 47 w 204"/>
                <a:gd name="T29" fmla="*/ 64 h 204"/>
                <a:gd name="T30" fmla="*/ 83 w 204"/>
                <a:gd name="T31" fmla="*/ 112 h 204"/>
                <a:gd name="T32" fmla="*/ 23 w 204"/>
                <a:gd name="T33" fmla="*/ 72 h 204"/>
                <a:gd name="T34" fmla="*/ 83 w 204"/>
                <a:gd name="T35" fmla="*/ 118 h 204"/>
                <a:gd name="T36" fmla="*/ 91 w 204"/>
                <a:gd name="T37" fmla="*/ 125 h 204"/>
                <a:gd name="T38" fmla="*/ 97 w 204"/>
                <a:gd name="T39" fmla="*/ 74 h 204"/>
                <a:gd name="T40" fmla="*/ 126 w 204"/>
                <a:gd name="T41" fmla="*/ 25 h 204"/>
                <a:gd name="T42" fmla="*/ 91 w 204"/>
                <a:gd name="T43" fmla="*/ 69 h 204"/>
                <a:gd name="T44" fmla="*/ 93 w 204"/>
                <a:gd name="T45" fmla="*/ 27 h 204"/>
                <a:gd name="T46" fmla="*/ 146 w 204"/>
                <a:gd name="T47" fmla="*/ 0 h 204"/>
                <a:gd name="T48" fmla="*/ 144 w 204"/>
                <a:gd name="T49" fmla="*/ 41 h 204"/>
                <a:gd name="T50" fmla="*/ 105 w 204"/>
                <a:gd name="T51" fmla="*/ 78 h 204"/>
                <a:gd name="T52" fmla="*/ 101 w 204"/>
                <a:gd name="T53" fmla="*/ 110 h 204"/>
                <a:gd name="T54" fmla="*/ 101 w 204"/>
                <a:gd name="T55" fmla="*/ 110 h 204"/>
                <a:gd name="T56" fmla="*/ 115 w 204"/>
                <a:gd name="T57" fmla="*/ 101 h 204"/>
                <a:gd name="T58" fmla="*/ 115 w 204"/>
                <a:gd name="T59" fmla="*/ 101 h 204"/>
                <a:gd name="T60" fmla="*/ 171 w 204"/>
                <a:gd name="T61" fmla="*/ 96 h 204"/>
                <a:gd name="T62" fmla="*/ 117 w 204"/>
                <a:gd name="T63" fmla="*/ 93 h 204"/>
                <a:gd name="T64" fmla="*/ 165 w 204"/>
                <a:gd name="T65" fmla="*/ 80 h 204"/>
                <a:gd name="T66" fmla="*/ 204 w 204"/>
                <a:gd name="T67" fmla="*/ 94 h 204"/>
                <a:gd name="T68" fmla="*/ 156 w 204"/>
                <a:gd name="T69" fmla="*/ 128 h 204"/>
                <a:gd name="T70" fmla="*/ 115 w 204"/>
                <a:gd name="T71" fmla="*/ 1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4" h="204">
                  <a:moveTo>
                    <a:pt x="115" y="111"/>
                  </a:moveTo>
                  <a:cubicBezTo>
                    <a:pt x="110" y="114"/>
                    <a:pt x="106" y="116"/>
                    <a:pt x="101" y="122"/>
                  </a:cubicBezTo>
                  <a:cubicBezTo>
                    <a:pt x="102" y="133"/>
                    <a:pt x="104" y="145"/>
                    <a:pt x="106" y="155"/>
                  </a:cubicBezTo>
                  <a:cubicBezTo>
                    <a:pt x="120" y="157"/>
                    <a:pt x="132" y="165"/>
                    <a:pt x="140" y="177"/>
                  </a:cubicBezTo>
                  <a:cubicBezTo>
                    <a:pt x="144" y="176"/>
                    <a:pt x="148" y="175"/>
                    <a:pt x="153" y="175"/>
                  </a:cubicBezTo>
                  <a:cubicBezTo>
                    <a:pt x="172" y="175"/>
                    <a:pt x="189" y="187"/>
                    <a:pt x="195" y="204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4"/>
                    <a:pt x="13" y="203"/>
                    <a:pt x="13" y="202"/>
                  </a:cubicBezTo>
                  <a:cubicBezTo>
                    <a:pt x="13" y="186"/>
                    <a:pt x="26" y="173"/>
                    <a:pt x="43" y="173"/>
                  </a:cubicBezTo>
                  <a:cubicBezTo>
                    <a:pt x="48" y="173"/>
                    <a:pt x="52" y="174"/>
                    <a:pt x="56" y="176"/>
                  </a:cubicBezTo>
                  <a:cubicBezTo>
                    <a:pt x="64" y="165"/>
                    <a:pt x="76" y="157"/>
                    <a:pt x="90" y="154"/>
                  </a:cubicBezTo>
                  <a:cubicBezTo>
                    <a:pt x="89" y="141"/>
                    <a:pt x="88" y="130"/>
                    <a:pt x="76" y="124"/>
                  </a:cubicBezTo>
                  <a:cubicBezTo>
                    <a:pt x="65" y="135"/>
                    <a:pt x="44" y="137"/>
                    <a:pt x="25" y="116"/>
                  </a:cubicBezTo>
                  <a:cubicBezTo>
                    <a:pt x="11" y="100"/>
                    <a:pt x="16" y="78"/>
                    <a:pt x="0" y="52"/>
                  </a:cubicBezTo>
                  <a:cubicBezTo>
                    <a:pt x="21" y="61"/>
                    <a:pt x="36" y="61"/>
                    <a:pt x="47" y="64"/>
                  </a:cubicBezTo>
                  <a:cubicBezTo>
                    <a:pt x="80" y="74"/>
                    <a:pt x="88" y="96"/>
                    <a:pt x="83" y="112"/>
                  </a:cubicBezTo>
                  <a:cubicBezTo>
                    <a:pt x="68" y="95"/>
                    <a:pt x="50" y="93"/>
                    <a:pt x="23" y="72"/>
                  </a:cubicBezTo>
                  <a:cubicBezTo>
                    <a:pt x="49" y="103"/>
                    <a:pt x="62" y="105"/>
                    <a:pt x="83" y="118"/>
                  </a:cubicBezTo>
                  <a:cubicBezTo>
                    <a:pt x="85" y="120"/>
                    <a:pt x="88" y="121"/>
                    <a:pt x="91" y="125"/>
                  </a:cubicBezTo>
                  <a:cubicBezTo>
                    <a:pt x="90" y="113"/>
                    <a:pt x="93" y="85"/>
                    <a:pt x="97" y="74"/>
                  </a:cubicBezTo>
                  <a:cubicBezTo>
                    <a:pt x="103" y="54"/>
                    <a:pt x="116" y="38"/>
                    <a:pt x="126" y="25"/>
                  </a:cubicBezTo>
                  <a:cubicBezTo>
                    <a:pt x="107" y="41"/>
                    <a:pt x="103" y="41"/>
                    <a:pt x="91" y="69"/>
                  </a:cubicBezTo>
                  <a:cubicBezTo>
                    <a:pt x="83" y="60"/>
                    <a:pt x="80" y="44"/>
                    <a:pt x="93" y="27"/>
                  </a:cubicBezTo>
                  <a:cubicBezTo>
                    <a:pt x="104" y="13"/>
                    <a:pt x="127" y="18"/>
                    <a:pt x="146" y="0"/>
                  </a:cubicBezTo>
                  <a:cubicBezTo>
                    <a:pt x="142" y="19"/>
                    <a:pt x="145" y="32"/>
                    <a:pt x="144" y="41"/>
                  </a:cubicBezTo>
                  <a:cubicBezTo>
                    <a:pt x="141" y="73"/>
                    <a:pt x="120" y="81"/>
                    <a:pt x="105" y="78"/>
                  </a:cubicBezTo>
                  <a:cubicBezTo>
                    <a:pt x="102" y="85"/>
                    <a:pt x="101" y="97"/>
                    <a:pt x="101" y="110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5" y="106"/>
                    <a:pt x="110" y="103"/>
                    <a:pt x="115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34" y="94"/>
                    <a:pt x="155" y="95"/>
                    <a:pt x="171" y="96"/>
                  </a:cubicBezTo>
                  <a:cubicBezTo>
                    <a:pt x="148" y="90"/>
                    <a:pt x="145" y="86"/>
                    <a:pt x="117" y="93"/>
                  </a:cubicBezTo>
                  <a:cubicBezTo>
                    <a:pt x="124" y="81"/>
                    <a:pt x="140" y="73"/>
                    <a:pt x="165" y="80"/>
                  </a:cubicBezTo>
                  <a:cubicBezTo>
                    <a:pt x="175" y="83"/>
                    <a:pt x="185" y="91"/>
                    <a:pt x="204" y="94"/>
                  </a:cubicBezTo>
                  <a:cubicBezTo>
                    <a:pt x="181" y="105"/>
                    <a:pt x="174" y="124"/>
                    <a:pt x="156" y="128"/>
                  </a:cubicBezTo>
                  <a:cubicBezTo>
                    <a:pt x="132" y="135"/>
                    <a:pt x="118" y="124"/>
                    <a:pt x="115" y="1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9371AA9-5B59-421A-AC6B-F30A65CD67E2}"/>
                </a:ext>
              </a:extLst>
            </p:cNvPr>
            <p:cNvCxnSpPr/>
            <p:nvPr/>
          </p:nvCxnSpPr>
          <p:spPr>
            <a:xfrm>
              <a:off x="6876977" y="3641933"/>
              <a:ext cx="34806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FB90E1D-A432-4BF5-8D4F-34925F2E6DC9}"/>
                </a:ext>
              </a:extLst>
            </p:cNvPr>
            <p:cNvSpPr txBox="1"/>
            <p:nvPr/>
          </p:nvSpPr>
          <p:spPr>
            <a:xfrm>
              <a:off x="7447736" y="3206794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pc="600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请在此输入标题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2C19997-D040-4CBC-A988-B788FED24102}"/>
              </a:ext>
            </a:extLst>
          </p:cNvPr>
          <p:cNvGrpSpPr/>
          <p:nvPr/>
        </p:nvGrpSpPr>
        <p:grpSpPr>
          <a:xfrm>
            <a:off x="6749058" y="2004342"/>
            <a:ext cx="4252551" cy="435139"/>
            <a:chOff x="7334764" y="1929962"/>
            <a:chExt cx="4252551" cy="435139"/>
          </a:xfrm>
        </p:grpSpPr>
        <p:sp>
          <p:nvSpPr>
            <p:cNvPr id="53" name="Freeform 344">
              <a:extLst>
                <a:ext uri="{FF2B5EF4-FFF2-40B4-BE49-F238E27FC236}">
                  <a16:creationId xmlns:a16="http://schemas.microsoft.com/office/drawing/2014/main" id="{120B91CA-681D-4061-B6DE-2C2114444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764" y="1929962"/>
              <a:ext cx="435139" cy="435139"/>
            </a:xfrm>
            <a:custGeom>
              <a:avLst/>
              <a:gdLst>
                <a:gd name="T0" fmla="*/ 115 w 204"/>
                <a:gd name="T1" fmla="*/ 111 h 204"/>
                <a:gd name="T2" fmla="*/ 101 w 204"/>
                <a:gd name="T3" fmla="*/ 122 h 204"/>
                <a:gd name="T4" fmla="*/ 106 w 204"/>
                <a:gd name="T5" fmla="*/ 155 h 204"/>
                <a:gd name="T6" fmla="*/ 140 w 204"/>
                <a:gd name="T7" fmla="*/ 177 h 204"/>
                <a:gd name="T8" fmla="*/ 153 w 204"/>
                <a:gd name="T9" fmla="*/ 175 h 204"/>
                <a:gd name="T10" fmla="*/ 195 w 204"/>
                <a:gd name="T11" fmla="*/ 204 h 204"/>
                <a:gd name="T12" fmla="*/ 13 w 204"/>
                <a:gd name="T13" fmla="*/ 204 h 204"/>
                <a:gd name="T14" fmla="*/ 13 w 204"/>
                <a:gd name="T15" fmla="*/ 202 h 204"/>
                <a:gd name="T16" fmla="*/ 43 w 204"/>
                <a:gd name="T17" fmla="*/ 173 h 204"/>
                <a:gd name="T18" fmla="*/ 56 w 204"/>
                <a:gd name="T19" fmla="*/ 176 h 204"/>
                <a:gd name="T20" fmla="*/ 90 w 204"/>
                <a:gd name="T21" fmla="*/ 154 h 204"/>
                <a:gd name="T22" fmla="*/ 76 w 204"/>
                <a:gd name="T23" fmla="*/ 124 h 204"/>
                <a:gd name="T24" fmla="*/ 25 w 204"/>
                <a:gd name="T25" fmla="*/ 116 h 204"/>
                <a:gd name="T26" fmla="*/ 0 w 204"/>
                <a:gd name="T27" fmla="*/ 52 h 204"/>
                <a:gd name="T28" fmla="*/ 47 w 204"/>
                <a:gd name="T29" fmla="*/ 64 h 204"/>
                <a:gd name="T30" fmla="*/ 83 w 204"/>
                <a:gd name="T31" fmla="*/ 112 h 204"/>
                <a:gd name="T32" fmla="*/ 23 w 204"/>
                <a:gd name="T33" fmla="*/ 72 h 204"/>
                <a:gd name="T34" fmla="*/ 83 w 204"/>
                <a:gd name="T35" fmla="*/ 118 h 204"/>
                <a:gd name="T36" fmla="*/ 91 w 204"/>
                <a:gd name="T37" fmla="*/ 125 h 204"/>
                <a:gd name="T38" fmla="*/ 97 w 204"/>
                <a:gd name="T39" fmla="*/ 74 h 204"/>
                <a:gd name="T40" fmla="*/ 126 w 204"/>
                <a:gd name="T41" fmla="*/ 25 h 204"/>
                <a:gd name="T42" fmla="*/ 91 w 204"/>
                <a:gd name="T43" fmla="*/ 69 h 204"/>
                <a:gd name="T44" fmla="*/ 93 w 204"/>
                <a:gd name="T45" fmla="*/ 27 h 204"/>
                <a:gd name="T46" fmla="*/ 146 w 204"/>
                <a:gd name="T47" fmla="*/ 0 h 204"/>
                <a:gd name="T48" fmla="*/ 144 w 204"/>
                <a:gd name="T49" fmla="*/ 41 h 204"/>
                <a:gd name="T50" fmla="*/ 105 w 204"/>
                <a:gd name="T51" fmla="*/ 78 h 204"/>
                <a:gd name="T52" fmla="*/ 101 w 204"/>
                <a:gd name="T53" fmla="*/ 110 h 204"/>
                <a:gd name="T54" fmla="*/ 101 w 204"/>
                <a:gd name="T55" fmla="*/ 110 h 204"/>
                <a:gd name="T56" fmla="*/ 115 w 204"/>
                <a:gd name="T57" fmla="*/ 101 h 204"/>
                <a:gd name="T58" fmla="*/ 115 w 204"/>
                <a:gd name="T59" fmla="*/ 101 h 204"/>
                <a:gd name="T60" fmla="*/ 171 w 204"/>
                <a:gd name="T61" fmla="*/ 96 h 204"/>
                <a:gd name="T62" fmla="*/ 117 w 204"/>
                <a:gd name="T63" fmla="*/ 93 h 204"/>
                <a:gd name="T64" fmla="*/ 165 w 204"/>
                <a:gd name="T65" fmla="*/ 80 h 204"/>
                <a:gd name="T66" fmla="*/ 204 w 204"/>
                <a:gd name="T67" fmla="*/ 94 h 204"/>
                <a:gd name="T68" fmla="*/ 156 w 204"/>
                <a:gd name="T69" fmla="*/ 128 h 204"/>
                <a:gd name="T70" fmla="*/ 115 w 204"/>
                <a:gd name="T71" fmla="*/ 1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4" h="204">
                  <a:moveTo>
                    <a:pt x="115" y="111"/>
                  </a:moveTo>
                  <a:cubicBezTo>
                    <a:pt x="110" y="114"/>
                    <a:pt x="106" y="116"/>
                    <a:pt x="101" y="122"/>
                  </a:cubicBezTo>
                  <a:cubicBezTo>
                    <a:pt x="102" y="133"/>
                    <a:pt x="104" y="145"/>
                    <a:pt x="106" y="155"/>
                  </a:cubicBezTo>
                  <a:cubicBezTo>
                    <a:pt x="120" y="157"/>
                    <a:pt x="132" y="165"/>
                    <a:pt x="140" y="177"/>
                  </a:cubicBezTo>
                  <a:cubicBezTo>
                    <a:pt x="144" y="176"/>
                    <a:pt x="148" y="175"/>
                    <a:pt x="153" y="175"/>
                  </a:cubicBezTo>
                  <a:cubicBezTo>
                    <a:pt x="172" y="175"/>
                    <a:pt x="189" y="187"/>
                    <a:pt x="195" y="204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4"/>
                    <a:pt x="13" y="203"/>
                    <a:pt x="13" y="202"/>
                  </a:cubicBezTo>
                  <a:cubicBezTo>
                    <a:pt x="13" y="186"/>
                    <a:pt x="26" y="173"/>
                    <a:pt x="43" y="173"/>
                  </a:cubicBezTo>
                  <a:cubicBezTo>
                    <a:pt x="48" y="173"/>
                    <a:pt x="52" y="174"/>
                    <a:pt x="56" y="176"/>
                  </a:cubicBezTo>
                  <a:cubicBezTo>
                    <a:pt x="64" y="165"/>
                    <a:pt x="76" y="157"/>
                    <a:pt x="90" y="154"/>
                  </a:cubicBezTo>
                  <a:cubicBezTo>
                    <a:pt x="89" y="141"/>
                    <a:pt x="88" y="130"/>
                    <a:pt x="76" y="124"/>
                  </a:cubicBezTo>
                  <a:cubicBezTo>
                    <a:pt x="65" y="135"/>
                    <a:pt x="44" y="137"/>
                    <a:pt x="25" y="116"/>
                  </a:cubicBezTo>
                  <a:cubicBezTo>
                    <a:pt x="11" y="100"/>
                    <a:pt x="16" y="78"/>
                    <a:pt x="0" y="52"/>
                  </a:cubicBezTo>
                  <a:cubicBezTo>
                    <a:pt x="21" y="61"/>
                    <a:pt x="36" y="61"/>
                    <a:pt x="47" y="64"/>
                  </a:cubicBezTo>
                  <a:cubicBezTo>
                    <a:pt x="80" y="74"/>
                    <a:pt x="88" y="96"/>
                    <a:pt x="83" y="112"/>
                  </a:cubicBezTo>
                  <a:cubicBezTo>
                    <a:pt x="68" y="95"/>
                    <a:pt x="50" y="93"/>
                    <a:pt x="23" y="72"/>
                  </a:cubicBezTo>
                  <a:cubicBezTo>
                    <a:pt x="49" y="103"/>
                    <a:pt x="62" y="105"/>
                    <a:pt x="83" y="118"/>
                  </a:cubicBezTo>
                  <a:cubicBezTo>
                    <a:pt x="85" y="120"/>
                    <a:pt x="88" y="121"/>
                    <a:pt x="91" y="125"/>
                  </a:cubicBezTo>
                  <a:cubicBezTo>
                    <a:pt x="90" y="113"/>
                    <a:pt x="93" y="85"/>
                    <a:pt x="97" y="74"/>
                  </a:cubicBezTo>
                  <a:cubicBezTo>
                    <a:pt x="103" y="54"/>
                    <a:pt x="116" y="38"/>
                    <a:pt x="126" y="25"/>
                  </a:cubicBezTo>
                  <a:cubicBezTo>
                    <a:pt x="107" y="41"/>
                    <a:pt x="103" y="41"/>
                    <a:pt x="91" y="69"/>
                  </a:cubicBezTo>
                  <a:cubicBezTo>
                    <a:pt x="83" y="60"/>
                    <a:pt x="80" y="44"/>
                    <a:pt x="93" y="27"/>
                  </a:cubicBezTo>
                  <a:cubicBezTo>
                    <a:pt x="104" y="13"/>
                    <a:pt x="127" y="18"/>
                    <a:pt x="146" y="0"/>
                  </a:cubicBezTo>
                  <a:cubicBezTo>
                    <a:pt x="142" y="19"/>
                    <a:pt x="145" y="32"/>
                    <a:pt x="144" y="41"/>
                  </a:cubicBezTo>
                  <a:cubicBezTo>
                    <a:pt x="141" y="73"/>
                    <a:pt x="120" y="81"/>
                    <a:pt x="105" y="78"/>
                  </a:cubicBezTo>
                  <a:cubicBezTo>
                    <a:pt x="102" y="85"/>
                    <a:pt x="101" y="97"/>
                    <a:pt x="101" y="110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5" y="106"/>
                    <a:pt x="110" y="103"/>
                    <a:pt x="115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34" y="94"/>
                    <a:pt x="155" y="95"/>
                    <a:pt x="171" y="96"/>
                  </a:cubicBezTo>
                  <a:cubicBezTo>
                    <a:pt x="148" y="90"/>
                    <a:pt x="145" y="86"/>
                    <a:pt x="117" y="93"/>
                  </a:cubicBezTo>
                  <a:cubicBezTo>
                    <a:pt x="124" y="81"/>
                    <a:pt x="140" y="73"/>
                    <a:pt x="165" y="80"/>
                  </a:cubicBezTo>
                  <a:cubicBezTo>
                    <a:pt x="175" y="83"/>
                    <a:pt x="185" y="91"/>
                    <a:pt x="204" y="94"/>
                  </a:cubicBezTo>
                  <a:cubicBezTo>
                    <a:pt x="181" y="105"/>
                    <a:pt x="174" y="124"/>
                    <a:pt x="156" y="128"/>
                  </a:cubicBezTo>
                  <a:cubicBezTo>
                    <a:pt x="132" y="135"/>
                    <a:pt x="118" y="124"/>
                    <a:pt x="115" y="1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DF3CE93-4B94-4D10-B44E-C591747EA025}"/>
                </a:ext>
              </a:extLst>
            </p:cNvPr>
            <p:cNvGrpSpPr/>
            <p:nvPr/>
          </p:nvGrpSpPr>
          <p:grpSpPr>
            <a:xfrm>
              <a:off x="8106695" y="1929962"/>
              <a:ext cx="3480620" cy="435139"/>
              <a:chOff x="7462683" y="575748"/>
              <a:chExt cx="3480620" cy="435139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0B5F8FC4-F27F-445A-B7C2-80E60D389E03}"/>
                  </a:ext>
                </a:extLst>
              </p:cNvPr>
              <p:cNvCxnSpPr/>
              <p:nvPr/>
            </p:nvCxnSpPr>
            <p:spPr>
              <a:xfrm>
                <a:off x="7462683" y="1010887"/>
                <a:ext cx="348062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2EBFBFCD-5557-4118-BD21-784B1B9FC329}"/>
                  </a:ext>
                </a:extLst>
              </p:cNvPr>
              <p:cNvSpPr txBox="1"/>
              <p:nvPr/>
            </p:nvSpPr>
            <p:spPr>
              <a:xfrm>
                <a:off x="8033442" y="575748"/>
                <a:ext cx="2339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pc="600" dirty="0">
                    <a:solidFill>
                      <a:schemeClr val="bg1"/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rPr>
                  <a:t>请在此输入标题</a:t>
                </a:r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E6E0D0A-0885-4FA4-990A-465A579803E4}"/>
              </a:ext>
            </a:extLst>
          </p:cNvPr>
          <p:cNvGrpSpPr/>
          <p:nvPr/>
        </p:nvGrpSpPr>
        <p:grpSpPr>
          <a:xfrm>
            <a:off x="6876977" y="4409247"/>
            <a:ext cx="4252551" cy="435139"/>
            <a:chOff x="7462683" y="4141400"/>
            <a:chExt cx="4252551" cy="435139"/>
          </a:xfrm>
        </p:grpSpPr>
        <p:sp>
          <p:nvSpPr>
            <p:cNvPr id="58" name="Freeform 344">
              <a:extLst>
                <a:ext uri="{FF2B5EF4-FFF2-40B4-BE49-F238E27FC236}">
                  <a16:creationId xmlns:a16="http://schemas.microsoft.com/office/drawing/2014/main" id="{55B801CE-403E-445C-B6E8-A75AF02CB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683" y="4141400"/>
              <a:ext cx="435139" cy="435139"/>
            </a:xfrm>
            <a:custGeom>
              <a:avLst/>
              <a:gdLst>
                <a:gd name="T0" fmla="*/ 115 w 204"/>
                <a:gd name="T1" fmla="*/ 111 h 204"/>
                <a:gd name="T2" fmla="*/ 101 w 204"/>
                <a:gd name="T3" fmla="*/ 122 h 204"/>
                <a:gd name="T4" fmla="*/ 106 w 204"/>
                <a:gd name="T5" fmla="*/ 155 h 204"/>
                <a:gd name="T6" fmla="*/ 140 w 204"/>
                <a:gd name="T7" fmla="*/ 177 h 204"/>
                <a:gd name="T8" fmla="*/ 153 w 204"/>
                <a:gd name="T9" fmla="*/ 175 h 204"/>
                <a:gd name="T10" fmla="*/ 195 w 204"/>
                <a:gd name="T11" fmla="*/ 204 h 204"/>
                <a:gd name="T12" fmla="*/ 13 w 204"/>
                <a:gd name="T13" fmla="*/ 204 h 204"/>
                <a:gd name="T14" fmla="*/ 13 w 204"/>
                <a:gd name="T15" fmla="*/ 202 h 204"/>
                <a:gd name="T16" fmla="*/ 43 w 204"/>
                <a:gd name="T17" fmla="*/ 173 h 204"/>
                <a:gd name="T18" fmla="*/ 56 w 204"/>
                <a:gd name="T19" fmla="*/ 176 h 204"/>
                <a:gd name="T20" fmla="*/ 90 w 204"/>
                <a:gd name="T21" fmla="*/ 154 h 204"/>
                <a:gd name="T22" fmla="*/ 76 w 204"/>
                <a:gd name="T23" fmla="*/ 124 h 204"/>
                <a:gd name="T24" fmla="*/ 25 w 204"/>
                <a:gd name="T25" fmla="*/ 116 h 204"/>
                <a:gd name="T26" fmla="*/ 0 w 204"/>
                <a:gd name="T27" fmla="*/ 52 h 204"/>
                <a:gd name="T28" fmla="*/ 47 w 204"/>
                <a:gd name="T29" fmla="*/ 64 h 204"/>
                <a:gd name="T30" fmla="*/ 83 w 204"/>
                <a:gd name="T31" fmla="*/ 112 h 204"/>
                <a:gd name="T32" fmla="*/ 23 w 204"/>
                <a:gd name="T33" fmla="*/ 72 h 204"/>
                <a:gd name="T34" fmla="*/ 83 w 204"/>
                <a:gd name="T35" fmla="*/ 118 h 204"/>
                <a:gd name="T36" fmla="*/ 91 w 204"/>
                <a:gd name="T37" fmla="*/ 125 h 204"/>
                <a:gd name="T38" fmla="*/ 97 w 204"/>
                <a:gd name="T39" fmla="*/ 74 h 204"/>
                <a:gd name="T40" fmla="*/ 126 w 204"/>
                <a:gd name="T41" fmla="*/ 25 h 204"/>
                <a:gd name="T42" fmla="*/ 91 w 204"/>
                <a:gd name="T43" fmla="*/ 69 h 204"/>
                <a:gd name="T44" fmla="*/ 93 w 204"/>
                <a:gd name="T45" fmla="*/ 27 h 204"/>
                <a:gd name="T46" fmla="*/ 146 w 204"/>
                <a:gd name="T47" fmla="*/ 0 h 204"/>
                <a:gd name="T48" fmla="*/ 144 w 204"/>
                <a:gd name="T49" fmla="*/ 41 h 204"/>
                <a:gd name="T50" fmla="*/ 105 w 204"/>
                <a:gd name="T51" fmla="*/ 78 h 204"/>
                <a:gd name="T52" fmla="*/ 101 w 204"/>
                <a:gd name="T53" fmla="*/ 110 h 204"/>
                <a:gd name="T54" fmla="*/ 101 w 204"/>
                <a:gd name="T55" fmla="*/ 110 h 204"/>
                <a:gd name="T56" fmla="*/ 115 w 204"/>
                <a:gd name="T57" fmla="*/ 101 h 204"/>
                <a:gd name="T58" fmla="*/ 115 w 204"/>
                <a:gd name="T59" fmla="*/ 101 h 204"/>
                <a:gd name="T60" fmla="*/ 171 w 204"/>
                <a:gd name="T61" fmla="*/ 96 h 204"/>
                <a:gd name="T62" fmla="*/ 117 w 204"/>
                <a:gd name="T63" fmla="*/ 93 h 204"/>
                <a:gd name="T64" fmla="*/ 165 w 204"/>
                <a:gd name="T65" fmla="*/ 80 h 204"/>
                <a:gd name="T66" fmla="*/ 204 w 204"/>
                <a:gd name="T67" fmla="*/ 94 h 204"/>
                <a:gd name="T68" fmla="*/ 156 w 204"/>
                <a:gd name="T69" fmla="*/ 128 h 204"/>
                <a:gd name="T70" fmla="*/ 115 w 204"/>
                <a:gd name="T71" fmla="*/ 1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4" h="204">
                  <a:moveTo>
                    <a:pt x="115" y="111"/>
                  </a:moveTo>
                  <a:cubicBezTo>
                    <a:pt x="110" y="114"/>
                    <a:pt x="106" y="116"/>
                    <a:pt x="101" y="122"/>
                  </a:cubicBezTo>
                  <a:cubicBezTo>
                    <a:pt x="102" y="133"/>
                    <a:pt x="104" y="145"/>
                    <a:pt x="106" y="155"/>
                  </a:cubicBezTo>
                  <a:cubicBezTo>
                    <a:pt x="120" y="157"/>
                    <a:pt x="132" y="165"/>
                    <a:pt x="140" y="177"/>
                  </a:cubicBezTo>
                  <a:cubicBezTo>
                    <a:pt x="144" y="176"/>
                    <a:pt x="148" y="175"/>
                    <a:pt x="153" y="175"/>
                  </a:cubicBezTo>
                  <a:cubicBezTo>
                    <a:pt x="172" y="175"/>
                    <a:pt x="189" y="187"/>
                    <a:pt x="195" y="204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4"/>
                    <a:pt x="13" y="203"/>
                    <a:pt x="13" y="202"/>
                  </a:cubicBezTo>
                  <a:cubicBezTo>
                    <a:pt x="13" y="186"/>
                    <a:pt x="26" y="173"/>
                    <a:pt x="43" y="173"/>
                  </a:cubicBezTo>
                  <a:cubicBezTo>
                    <a:pt x="48" y="173"/>
                    <a:pt x="52" y="174"/>
                    <a:pt x="56" y="176"/>
                  </a:cubicBezTo>
                  <a:cubicBezTo>
                    <a:pt x="64" y="165"/>
                    <a:pt x="76" y="157"/>
                    <a:pt x="90" y="154"/>
                  </a:cubicBezTo>
                  <a:cubicBezTo>
                    <a:pt x="89" y="141"/>
                    <a:pt x="88" y="130"/>
                    <a:pt x="76" y="124"/>
                  </a:cubicBezTo>
                  <a:cubicBezTo>
                    <a:pt x="65" y="135"/>
                    <a:pt x="44" y="137"/>
                    <a:pt x="25" y="116"/>
                  </a:cubicBezTo>
                  <a:cubicBezTo>
                    <a:pt x="11" y="100"/>
                    <a:pt x="16" y="78"/>
                    <a:pt x="0" y="52"/>
                  </a:cubicBezTo>
                  <a:cubicBezTo>
                    <a:pt x="21" y="61"/>
                    <a:pt x="36" y="61"/>
                    <a:pt x="47" y="64"/>
                  </a:cubicBezTo>
                  <a:cubicBezTo>
                    <a:pt x="80" y="74"/>
                    <a:pt x="88" y="96"/>
                    <a:pt x="83" y="112"/>
                  </a:cubicBezTo>
                  <a:cubicBezTo>
                    <a:pt x="68" y="95"/>
                    <a:pt x="50" y="93"/>
                    <a:pt x="23" y="72"/>
                  </a:cubicBezTo>
                  <a:cubicBezTo>
                    <a:pt x="49" y="103"/>
                    <a:pt x="62" y="105"/>
                    <a:pt x="83" y="118"/>
                  </a:cubicBezTo>
                  <a:cubicBezTo>
                    <a:pt x="85" y="120"/>
                    <a:pt x="88" y="121"/>
                    <a:pt x="91" y="125"/>
                  </a:cubicBezTo>
                  <a:cubicBezTo>
                    <a:pt x="90" y="113"/>
                    <a:pt x="93" y="85"/>
                    <a:pt x="97" y="74"/>
                  </a:cubicBezTo>
                  <a:cubicBezTo>
                    <a:pt x="103" y="54"/>
                    <a:pt x="116" y="38"/>
                    <a:pt x="126" y="25"/>
                  </a:cubicBezTo>
                  <a:cubicBezTo>
                    <a:pt x="107" y="41"/>
                    <a:pt x="103" y="41"/>
                    <a:pt x="91" y="69"/>
                  </a:cubicBezTo>
                  <a:cubicBezTo>
                    <a:pt x="83" y="60"/>
                    <a:pt x="80" y="44"/>
                    <a:pt x="93" y="27"/>
                  </a:cubicBezTo>
                  <a:cubicBezTo>
                    <a:pt x="104" y="13"/>
                    <a:pt x="127" y="18"/>
                    <a:pt x="146" y="0"/>
                  </a:cubicBezTo>
                  <a:cubicBezTo>
                    <a:pt x="142" y="19"/>
                    <a:pt x="145" y="32"/>
                    <a:pt x="144" y="41"/>
                  </a:cubicBezTo>
                  <a:cubicBezTo>
                    <a:pt x="141" y="73"/>
                    <a:pt x="120" y="81"/>
                    <a:pt x="105" y="78"/>
                  </a:cubicBezTo>
                  <a:cubicBezTo>
                    <a:pt x="102" y="85"/>
                    <a:pt x="101" y="97"/>
                    <a:pt x="101" y="110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5" y="106"/>
                    <a:pt x="110" y="103"/>
                    <a:pt x="115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34" y="94"/>
                    <a:pt x="155" y="95"/>
                    <a:pt x="171" y="96"/>
                  </a:cubicBezTo>
                  <a:cubicBezTo>
                    <a:pt x="148" y="90"/>
                    <a:pt x="145" y="86"/>
                    <a:pt x="117" y="93"/>
                  </a:cubicBezTo>
                  <a:cubicBezTo>
                    <a:pt x="124" y="81"/>
                    <a:pt x="140" y="73"/>
                    <a:pt x="165" y="80"/>
                  </a:cubicBezTo>
                  <a:cubicBezTo>
                    <a:pt x="175" y="83"/>
                    <a:pt x="185" y="91"/>
                    <a:pt x="204" y="94"/>
                  </a:cubicBezTo>
                  <a:cubicBezTo>
                    <a:pt x="181" y="105"/>
                    <a:pt x="174" y="124"/>
                    <a:pt x="156" y="128"/>
                  </a:cubicBezTo>
                  <a:cubicBezTo>
                    <a:pt x="132" y="135"/>
                    <a:pt x="118" y="124"/>
                    <a:pt x="115" y="1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904E463-FADC-4A1F-9F0D-6BEB559882BB}"/>
                </a:ext>
              </a:extLst>
            </p:cNvPr>
            <p:cNvGrpSpPr/>
            <p:nvPr/>
          </p:nvGrpSpPr>
          <p:grpSpPr>
            <a:xfrm>
              <a:off x="8234614" y="4141400"/>
              <a:ext cx="3480620" cy="435139"/>
              <a:chOff x="7462683" y="575748"/>
              <a:chExt cx="3480620" cy="435139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13058B3-AE50-459F-B1F4-0EEE22757D74}"/>
                  </a:ext>
                </a:extLst>
              </p:cNvPr>
              <p:cNvCxnSpPr/>
              <p:nvPr/>
            </p:nvCxnSpPr>
            <p:spPr>
              <a:xfrm>
                <a:off x="7462683" y="1010887"/>
                <a:ext cx="348062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398FDA1-1CC5-4DF1-9DD3-718D725BF6C1}"/>
                  </a:ext>
                </a:extLst>
              </p:cNvPr>
              <p:cNvSpPr txBox="1"/>
              <p:nvPr/>
            </p:nvSpPr>
            <p:spPr>
              <a:xfrm>
                <a:off x="8033442" y="575748"/>
                <a:ext cx="2339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pc="600" dirty="0">
                    <a:solidFill>
                      <a:schemeClr val="bg1"/>
                    </a:solidFill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rPr>
                  <a:t>请在此输入标题</a:t>
                </a:r>
              </a:p>
            </p:txBody>
          </p: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F3F0118-C70A-4CD8-A1F2-DF30150DCFAB}"/>
              </a:ext>
            </a:extLst>
          </p:cNvPr>
          <p:cNvSpPr txBox="1"/>
          <p:nvPr/>
        </p:nvSpPr>
        <p:spPr>
          <a:xfrm>
            <a:off x="1760205" y="2516752"/>
            <a:ext cx="215475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EDB5E4-B02E-4FEF-AA0B-43EEE6AC1E3D}"/>
              </a:ext>
            </a:extLst>
          </p:cNvPr>
          <p:cNvSpPr txBox="1"/>
          <p:nvPr/>
        </p:nvSpPr>
        <p:spPr>
          <a:xfrm>
            <a:off x="913269" y="1694370"/>
            <a:ext cx="15504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目</a:t>
            </a:r>
          </a:p>
        </p:txBody>
      </p:sp>
    </p:spTree>
    <p:extLst>
      <p:ext uri="{BB962C8B-B14F-4D97-AF65-F5344CB8AC3E}">
        <p14:creationId xmlns:p14="http://schemas.microsoft.com/office/powerpoint/2010/main" val="51061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234B3B4-A40C-4802-998A-C2CFA666C44B}"/>
              </a:ext>
            </a:extLst>
          </p:cNvPr>
          <p:cNvGrpSpPr/>
          <p:nvPr/>
        </p:nvGrpSpPr>
        <p:grpSpPr>
          <a:xfrm>
            <a:off x="4320342" y="2782669"/>
            <a:ext cx="3551317" cy="1292662"/>
            <a:chOff x="4031482" y="2782669"/>
            <a:chExt cx="3551317" cy="129266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F474C36-4508-4844-BF4C-8EE2FF075E75}"/>
                </a:ext>
              </a:extLst>
            </p:cNvPr>
            <p:cNvSpPr txBox="1"/>
            <p:nvPr/>
          </p:nvSpPr>
          <p:spPr>
            <a:xfrm>
              <a:off x="5969657" y="2782669"/>
              <a:ext cx="1236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spc="5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团队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8F6AD74-E16B-4516-8C5E-58284520F2BB}"/>
                </a:ext>
              </a:extLst>
            </p:cNvPr>
            <p:cNvSpPr/>
            <p:nvPr/>
          </p:nvSpPr>
          <p:spPr>
            <a:xfrm>
              <a:off x="6346563" y="3429000"/>
              <a:ext cx="12362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spc="5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介绍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6A54FF1-B289-4A19-9F7B-25F487465EF9}"/>
                </a:ext>
              </a:extLst>
            </p:cNvPr>
            <p:cNvSpPr txBox="1"/>
            <p:nvPr/>
          </p:nvSpPr>
          <p:spPr>
            <a:xfrm>
              <a:off x="4031482" y="3116579"/>
              <a:ext cx="1861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Part 03</a:t>
              </a:r>
              <a:endParaRPr lang="zh-CN" altLang="en-US" sz="3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C3CEFA-AC5E-4F65-808F-46AE2583DE9D}"/>
                </a:ext>
              </a:extLst>
            </p:cNvPr>
            <p:cNvSpPr txBox="1"/>
            <p:nvPr/>
          </p:nvSpPr>
          <p:spPr>
            <a:xfrm>
              <a:off x="4082777" y="3767554"/>
              <a:ext cx="1758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Team introduction</a:t>
              </a:r>
              <a:endParaRPr lang="zh-CN" altLang="en-US" sz="14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3558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F6E60E-5CFB-4D44-9D68-B85D8FC67E72}"/>
              </a:ext>
            </a:extLst>
          </p:cNvPr>
          <p:cNvSpPr txBox="1"/>
          <p:nvPr/>
        </p:nvSpPr>
        <p:spPr>
          <a:xfrm>
            <a:off x="4977748" y="204216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第四部分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5CEA54-B989-48EE-A0BD-E136C2665851}"/>
              </a:ext>
            </a:extLst>
          </p:cNvPr>
          <p:cNvSpPr txBox="1"/>
          <p:nvPr/>
        </p:nvSpPr>
        <p:spPr>
          <a:xfrm>
            <a:off x="4336549" y="3040711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A18588-B3F3-4C3C-AD83-EB9A8BD4FB57}"/>
              </a:ext>
            </a:extLst>
          </p:cNvPr>
          <p:cNvSpPr txBox="1"/>
          <p:nvPr/>
        </p:nvSpPr>
        <p:spPr>
          <a:xfrm>
            <a:off x="5247854" y="4337111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Work Progress</a:t>
            </a:r>
            <a:endParaRPr lang="zh-CN" altLang="en-US" sz="16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5832377-FA66-418B-88F4-A5ADC50C1548}"/>
              </a:ext>
            </a:extLst>
          </p:cNvPr>
          <p:cNvCxnSpPr>
            <a:cxnSpLocks/>
          </p:cNvCxnSpPr>
          <p:nvPr/>
        </p:nvCxnSpPr>
        <p:spPr>
          <a:xfrm>
            <a:off x="5733590" y="4219596"/>
            <a:ext cx="7248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9414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62E95F8-1D98-424C-8089-456F0E99C8CD}"/>
              </a:ext>
            </a:extLst>
          </p:cNvPr>
          <p:cNvSpPr/>
          <p:nvPr/>
        </p:nvSpPr>
        <p:spPr>
          <a:xfrm>
            <a:off x="4915382" y="969380"/>
            <a:ext cx="2361236" cy="491924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0B090CB-9AA8-40AC-A83A-04EE23A5D107}"/>
              </a:ext>
            </a:extLst>
          </p:cNvPr>
          <p:cNvSpPr/>
          <p:nvPr/>
        </p:nvSpPr>
        <p:spPr>
          <a:xfrm>
            <a:off x="6885111" y="2921169"/>
            <a:ext cx="1180618" cy="1197435"/>
          </a:xfrm>
          <a:prstGeom prst="roundRect">
            <a:avLst/>
          </a:prstGeom>
          <a:solidFill>
            <a:srgbClr val="008E3D"/>
          </a:solidFill>
          <a:ln>
            <a:solidFill>
              <a:srgbClr val="008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E648247-578D-4907-A65F-C896E4492F85}"/>
              </a:ext>
            </a:extLst>
          </p:cNvPr>
          <p:cNvSpPr/>
          <p:nvPr/>
        </p:nvSpPr>
        <p:spPr>
          <a:xfrm>
            <a:off x="4126272" y="2924063"/>
            <a:ext cx="1180618" cy="1197435"/>
          </a:xfrm>
          <a:prstGeom prst="roundRect">
            <a:avLst/>
          </a:prstGeom>
          <a:solidFill>
            <a:srgbClr val="008E3D"/>
          </a:solidFill>
          <a:ln>
            <a:solidFill>
              <a:srgbClr val="008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1A60FB-8F5F-438D-A734-FEC9282EB9AB}"/>
              </a:ext>
            </a:extLst>
          </p:cNvPr>
          <p:cNvSpPr txBox="1"/>
          <p:nvPr/>
        </p:nvSpPr>
        <p:spPr>
          <a:xfrm>
            <a:off x="5721176" y="1757721"/>
            <a:ext cx="749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3BF7D1-59F3-41EA-92C2-B9181C55DB8A}"/>
              </a:ext>
            </a:extLst>
          </p:cNvPr>
          <p:cNvSpPr txBox="1"/>
          <p:nvPr/>
        </p:nvSpPr>
        <p:spPr>
          <a:xfrm>
            <a:off x="4857520" y="3752166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Discussion and 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A3899-3F6B-435F-BEC0-362DAF851179}"/>
              </a:ext>
            </a:extLst>
          </p:cNvPr>
          <p:cNvSpPr txBox="1"/>
          <p:nvPr/>
        </p:nvSpPr>
        <p:spPr>
          <a:xfrm>
            <a:off x="4336546" y="2921169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讨论分析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1819679-BC20-4A87-AF21-7EB82DC1B84E}"/>
              </a:ext>
            </a:extLst>
          </p:cNvPr>
          <p:cNvCxnSpPr>
            <a:cxnSpLocks/>
          </p:cNvCxnSpPr>
          <p:nvPr/>
        </p:nvCxnSpPr>
        <p:spPr>
          <a:xfrm flipH="1">
            <a:off x="4915383" y="486137"/>
            <a:ext cx="721488" cy="938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2388DB9-D03E-4CB8-8B7E-C67CFB72849C}"/>
              </a:ext>
            </a:extLst>
          </p:cNvPr>
          <p:cNvCxnSpPr>
            <a:cxnSpLocks/>
          </p:cNvCxnSpPr>
          <p:nvPr/>
        </p:nvCxnSpPr>
        <p:spPr>
          <a:xfrm flipH="1">
            <a:off x="4496776" y="765322"/>
            <a:ext cx="721488" cy="938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602BB9A-9BAB-4860-878B-448977161511}"/>
              </a:ext>
            </a:extLst>
          </p:cNvPr>
          <p:cNvCxnSpPr>
            <a:cxnSpLocks/>
          </p:cNvCxnSpPr>
          <p:nvPr/>
        </p:nvCxnSpPr>
        <p:spPr>
          <a:xfrm flipH="1">
            <a:off x="7101126" y="4964367"/>
            <a:ext cx="721488" cy="938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7CEF3BD-AAF7-446E-83A2-F0FBC0E164F6}"/>
              </a:ext>
            </a:extLst>
          </p:cNvPr>
          <p:cNvCxnSpPr>
            <a:cxnSpLocks/>
          </p:cNvCxnSpPr>
          <p:nvPr/>
        </p:nvCxnSpPr>
        <p:spPr>
          <a:xfrm flipH="1">
            <a:off x="6682519" y="5243552"/>
            <a:ext cx="721488" cy="938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048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D69BA3D-724A-4998-AF75-FF487560433C}"/>
              </a:ext>
            </a:extLst>
          </p:cNvPr>
          <p:cNvSpPr/>
          <p:nvPr/>
        </p:nvSpPr>
        <p:spPr>
          <a:xfrm>
            <a:off x="9041653" y="969380"/>
            <a:ext cx="2361236" cy="4919240"/>
          </a:xfrm>
          <a:prstGeom prst="rect">
            <a:avLst/>
          </a:prstGeom>
          <a:noFill/>
          <a:ln w="19050">
            <a:solidFill>
              <a:srgbClr val="008E3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8E3D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0C64850-BA3D-4B31-97F0-1C7C9CF574C7}"/>
              </a:ext>
            </a:extLst>
          </p:cNvPr>
          <p:cNvSpPr/>
          <p:nvPr/>
        </p:nvSpPr>
        <p:spPr>
          <a:xfrm>
            <a:off x="11011382" y="2921169"/>
            <a:ext cx="1180618" cy="1197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8E3D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0A2CE3B-0AC6-4210-BC02-B95C1FBFFCBE}"/>
              </a:ext>
            </a:extLst>
          </p:cNvPr>
          <p:cNvSpPr/>
          <p:nvPr/>
        </p:nvSpPr>
        <p:spPr>
          <a:xfrm>
            <a:off x="8252543" y="2924063"/>
            <a:ext cx="1180618" cy="1197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8E3D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C78295-FFAC-4833-847E-AECB995796FE}"/>
              </a:ext>
            </a:extLst>
          </p:cNvPr>
          <p:cNvSpPr txBox="1"/>
          <p:nvPr/>
        </p:nvSpPr>
        <p:spPr>
          <a:xfrm>
            <a:off x="9847447" y="1757721"/>
            <a:ext cx="749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05</a:t>
            </a:r>
            <a:endParaRPr lang="zh-CN" altLang="en-US" sz="3200" b="1" dirty="0">
              <a:solidFill>
                <a:srgbClr val="008E3D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6106DC-F77D-4071-8373-3EF5733D1D83}"/>
              </a:ext>
            </a:extLst>
          </p:cNvPr>
          <p:cNvSpPr txBox="1"/>
          <p:nvPr/>
        </p:nvSpPr>
        <p:spPr>
          <a:xfrm>
            <a:off x="8983791" y="3752166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8E3D"/>
                </a:solidFill>
              </a:rPr>
              <a:t>Discussion and analysis</a:t>
            </a:r>
            <a:endParaRPr lang="zh-CN" altLang="en-US" dirty="0">
              <a:solidFill>
                <a:srgbClr val="008E3D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AED6D5-B348-4C8C-B298-CD1D20F69F34}"/>
              </a:ext>
            </a:extLst>
          </p:cNvPr>
          <p:cNvSpPr txBox="1"/>
          <p:nvPr/>
        </p:nvSpPr>
        <p:spPr>
          <a:xfrm>
            <a:off x="8462817" y="2921169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spc="5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讨论分析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8A52795-8DCB-450A-9573-0B05EA5D13D4}"/>
              </a:ext>
            </a:extLst>
          </p:cNvPr>
          <p:cNvCxnSpPr>
            <a:cxnSpLocks/>
          </p:cNvCxnSpPr>
          <p:nvPr/>
        </p:nvCxnSpPr>
        <p:spPr>
          <a:xfrm flipH="1">
            <a:off x="9041654" y="486137"/>
            <a:ext cx="721488" cy="938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E06B020-D0AF-4AC1-8A45-AEF211F22563}"/>
              </a:ext>
            </a:extLst>
          </p:cNvPr>
          <p:cNvCxnSpPr>
            <a:cxnSpLocks/>
          </p:cNvCxnSpPr>
          <p:nvPr/>
        </p:nvCxnSpPr>
        <p:spPr>
          <a:xfrm flipH="1">
            <a:off x="8623047" y="765322"/>
            <a:ext cx="721488" cy="938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28925AE-2409-445D-B9EA-6EDE99463D00}"/>
              </a:ext>
            </a:extLst>
          </p:cNvPr>
          <p:cNvCxnSpPr>
            <a:cxnSpLocks/>
          </p:cNvCxnSpPr>
          <p:nvPr/>
        </p:nvCxnSpPr>
        <p:spPr>
          <a:xfrm flipH="1">
            <a:off x="11227397" y="4964367"/>
            <a:ext cx="721488" cy="938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76D5F6A-DA9B-480B-8BE8-327B57C70630}"/>
              </a:ext>
            </a:extLst>
          </p:cNvPr>
          <p:cNvCxnSpPr>
            <a:cxnSpLocks/>
          </p:cNvCxnSpPr>
          <p:nvPr/>
        </p:nvCxnSpPr>
        <p:spPr>
          <a:xfrm flipH="1">
            <a:off x="10808790" y="5243552"/>
            <a:ext cx="721488" cy="9383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7928CDC-6D40-4ACF-8389-400C4343B597}"/>
              </a:ext>
            </a:extLst>
          </p:cNvPr>
          <p:cNvCxnSpPr>
            <a:cxnSpLocks/>
          </p:cNvCxnSpPr>
          <p:nvPr/>
        </p:nvCxnSpPr>
        <p:spPr>
          <a:xfrm flipH="1">
            <a:off x="9009055" y="486137"/>
            <a:ext cx="721488" cy="938331"/>
          </a:xfrm>
          <a:prstGeom prst="line">
            <a:avLst/>
          </a:prstGeom>
          <a:ln w="12700">
            <a:solidFill>
              <a:srgbClr val="00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679AA25-0DAA-49FC-B396-271B6AAC9772}"/>
              </a:ext>
            </a:extLst>
          </p:cNvPr>
          <p:cNvCxnSpPr>
            <a:cxnSpLocks/>
          </p:cNvCxnSpPr>
          <p:nvPr/>
        </p:nvCxnSpPr>
        <p:spPr>
          <a:xfrm flipH="1">
            <a:off x="8590448" y="765322"/>
            <a:ext cx="721488" cy="938331"/>
          </a:xfrm>
          <a:prstGeom prst="line">
            <a:avLst/>
          </a:prstGeom>
          <a:ln w="12700">
            <a:solidFill>
              <a:srgbClr val="00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64F0512-A926-41E0-A619-564A0EFE8B39}"/>
              </a:ext>
            </a:extLst>
          </p:cNvPr>
          <p:cNvCxnSpPr>
            <a:cxnSpLocks/>
          </p:cNvCxnSpPr>
          <p:nvPr/>
        </p:nvCxnSpPr>
        <p:spPr>
          <a:xfrm flipH="1">
            <a:off x="11194798" y="4964367"/>
            <a:ext cx="721488" cy="938331"/>
          </a:xfrm>
          <a:prstGeom prst="line">
            <a:avLst/>
          </a:prstGeom>
          <a:ln w="12700">
            <a:solidFill>
              <a:srgbClr val="00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99331C7-CFC6-4007-AF9D-137096F740CF}"/>
              </a:ext>
            </a:extLst>
          </p:cNvPr>
          <p:cNvCxnSpPr>
            <a:cxnSpLocks/>
          </p:cNvCxnSpPr>
          <p:nvPr/>
        </p:nvCxnSpPr>
        <p:spPr>
          <a:xfrm flipH="1">
            <a:off x="10776191" y="5243552"/>
            <a:ext cx="721488" cy="938331"/>
          </a:xfrm>
          <a:prstGeom prst="line">
            <a:avLst/>
          </a:prstGeom>
          <a:ln w="12700">
            <a:solidFill>
              <a:srgbClr val="00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19869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FEA5DE-D3EC-4B3E-B6C2-61BF718E7F32}"/>
              </a:ext>
            </a:extLst>
          </p:cNvPr>
          <p:cNvSpPr/>
          <p:nvPr/>
        </p:nvSpPr>
        <p:spPr>
          <a:xfrm>
            <a:off x="7272759" y="0"/>
            <a:ext cx="4919241" cy="6858000"/>
          </a:xfrm>
          <a:prstGeom prst="rect">
            <a:avLst/>
          </a:prstGeom>
          <a:solidFill>
            <a:srgbClr val="008E3D"/>
          </a:solidFill>
          <a:ln>
            <a:solidFill>
              <a:srgbClr val="008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39A6F2-0E0A-4EA5-98E7-AAC6D1068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08" y="0"/>
            <a:ext cx="4575177" cy="6858000"/>
          </a:xfrm>
          <a:prstGeom prst="rect">
            <a:avLst/>
          </a:prstGeom>
        </p:spPr>
      </p:pic>
      <p:sp>
        <p:nvSpPr>
          <p:cNvPr id="206" name="Freeform 9">
            <a:extLst>
              <a:ext uri="{FF2B5EF4-FFF2-40B4-BE49-F238E27FC236}">
                <a16:creationId xmlns:a16="http://schemas.microsoft.com/office/drawing/2014/main" id="{16AA61FD-EB92-4C52-ABC4-09CED99F5592}"/>
              </a:ext>
            </a:extLst>
          </p:cNvPr>
          <p:cNvSpPr>
            <a:spLocks noEditPoints="1"/>
          </p:cNvSpPr>
          <p:nvPr/>
        </p:nvSpPr>
        <p:spPr bwMode="auto">
          <a:xfrm>
            <a:off x="297714" y="1149905"/>
            <a:ext cx="4995863" cy="448945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008E3D"/>
          </a:solidFill>
          <a:ln>
            <a:solidFill>
              <a:srgbClr val="008E3D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9C20D3DF-A36A-4F54-99D2-35EAAA16B3CA}"/>
              </a:ext>
            </a:extLst>
          </p:cNvPr>
          <p:cNvSpPr txBox="1"/>
          <p:nvPr/>
        </p:nvSpPr>
        <p:spPr>
          <a:xfrm>
            <a:off x="2353804" y="2009645"/>
            <a:ext cx="110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姓名</a:t>
            </a: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45CC4EBB-BE09-43C3-9A98-F22A4CAAFF62}"/>
              </a:ext>
            </a:extLst>
          </p:cNvPr>
          <p:cNvSpPr txBox="1"/>
          <p:nvPr/>
        </p:nvSpPr>
        <p:spPr>
          <a:xfrm>
            <a:off x="1640203" y="2726372"/>
            <a:ext cx="22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2013-2014</a:t>
            </a:r>
            <a:endParaRPr lang="zh-CN" altLang="en-US" sz="20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34037D1-1D86-4BFF-BAFA-AED9FBB9BBBD}"/>
              </a:ext>
            </a:extLst>
          </p:cNvPr>
          <p:cNvSpPr txBox="1"/>
          <p:nvPr/>
        </p:nvSpPr>
        <p:spPr>
          <a:xfrm>
            <a:off x="1640203" y="3126482"/>
            <a:ext cx="22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 </a:t>
            </a:r>
            <a:r>
              <a:rPr lang="en-US" altLang="zh-CN" sz="2000" dirty="0" err="1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公司实习生</a:t>
            </a: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FCA9E0E1-0B6B-4C02-A954-D657BB13EE69}"/>
              </a:ext>
            </a:extLst>
          </p:cNvPr>
          <p:cNvSpPr txBox="1"/>
          <p:nvPr/>
        </p:nvSpPr>
        <p:spPr>
          <a:xfrm>
            <a:off x="1304923" y="3675002"/>
            <a:ext cx="22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2014-2018</a:t>
            </a:r>
            <a:endParaRPr lang="zh-CN" altLang="en-US" sz="20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270BE3ED-0B8B-42BA-B54A-6DD6170A2DA6}"/>
              </a:ext>
            </a:extLst>
          </p:cNvPr>
          <p:cNvSpPr txBox="1"/>
          <p:nvPr/>
        </p:nvSpPr>
        <p:spPr>
          <a:xfrm>
            <a:off x="1304923" y="4075112"/>
            <a:ext cx="22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 </a:t>
            </a:r>
            <a:r>
              <a:rPr lang="en-US" altLang="zh-CN" sz="2000" dirty="0" err="1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公司设计师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168A2B-D84E-42AD-A350-8592938D4CB3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小组成员</a:t>
            </a:r>
          </a:p>
        </p:txBody>
      </p:sp>
    </p:spTree>
    <p:extLst>
      <p:ext uri="{BB962C8B-B14F-4D97-AF65-F5344CB8AC3E}">
        <p14:creationId xmlns:p14="http://schemas.microsoft.com/office/powerpoint/2010/main" val="320007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43854B-5EA8-4FF7-AD9E-44E8C5F1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80969" cy="9113520"/>
          </a:xfrm>
          <a:prstGeom prst="rect">
            <a:avLst/>
          </a:prstGeom>
        </p:spPr>
      </p:pic>
      <p:sp>
        <p:nvSpPr>
          <p:cNvPr id="6" name="平行四边形 5">
            <a:extLst>
              <a:ext uri="{FF2B5EF4-FFF2-40B4-BE49-F238E27FC236}">
                <a16:creationId xmlns:a16="http://schemas.microsoft.com/office/drawing/2014/main" id="{AE5FFF66-0CE0-4BA4-8FFA-130F96856DAD}"/>
              </a:ext>
            </a:extLst>
          </p:cNvPr>
          <p:cNvSpPr/>
          <p:nvPr/>
        </p:nvSpPr>
        <p:spPr>
          <a:xfrm>
            <a:off x="670560" y="2080260"/>
            <a:ext cx="4145280" cy="3329940"/>
          </a:xfrm>
          <a:prstGeom prst="parallelogram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04EB4-5A52-4852-AF16-454DA41716E6}"/>
              </a:ext>
            </a:extLst>
          </p:cNvPr>
          <p:cNvSpPr txBox="1"/>
          <p:nvPr/>
        </p:nvSpPr>
        <p:spPr>
          <a:xfrm>
            <a:off x="2326362" y="2447389"/>
            <a:ext cx="110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姓名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B144C9-817B-45D5-B1E4-CB83170C9673}"/>
              </a:ext>
            </a:extLst>
          </p:cNvPr>
          <p:cNvSpPr txBox="1"/>
          <p:nvPr/>
        </p:nvSpPr>
        <p:spPr>
          <a:xfrm>
            <a:off x="1612761" y="3164116"/>
            <a:ext cx="22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2013-2014</a:t>
            </a:r>
            <a:endParaRPr lang="zh-CN" altLang="en-US" sz="20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758312-0802-4409-A82E-DCFDC499B824}"/>
              </a:ext>
            </a:extLst>
          </p:cNvPr>
          <p:cNvSpPr txBox="1"/>
          <p:nvPr/>
        </p:nvSpPr>
        <p:spPr>
          <a:xfrm>
            <a:off x="1612761" y="3564226"/>
            <a:ext cx="22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 </a:t>
            </a:r>
            <a:r>
              <a:rPr lang="en-US" altLang="zh-CN" sz="2000" dirty="0" err="1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公司实习生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2C9983-FDDC-4403-9142-50A3B43951C6}"/>
              </a:ext>
            </a:extLst>
          </p:cNvPr>
          <p:cNvSpPr txBox="1"/>
          <p:nvPr/>
        </p:nvSpPr>
        <p:spPr>
          <a:xfrm>
            <a:off x="1277481" y="4112746"/>
            <a:ext cx="22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2014-2018</a:t>
            </a:r>
            <a:endParaRPr lang="zh-CN" altLang="en-US" sz="20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5E9134-2E30-4752-8757-D2B56E647014}"/>
              </a:ext>
            </a:extLst>
          </p:cNvPr>
          <p:cNvSpPr txBox="1"/>
          <p:nvPr/>
        </p:nvSpPr>
        <p:spPr>
          <a:xfrm>
            <a:off x="1277481" y="4512856"/>
            <a:ext cx="2276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 </a:t>
            </a:r>
            <a:r>
              <a:rPr lang="en-US" altLang="zh-CN" sz="2000" dirty="0" err="1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</a:t>
            </a:r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X</a:t>
            </a:r>
            <a:r>
              <a:rPr lang="zh-CN" altLang="en-US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公司设计师</a:t>
            </a:r>
          </a:p>
        </p:txBody>
      </p:sp>
    </p:spTree>
    <p:extLst>
      <p:ext uri="{BB962C8B-B14F-4D97-AF65-F5344CB8AC3E}">
        <p14:creationId xmlns:p14="http://schemas.microsoft.com/office/powerpoint/2010/main" val="927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戴着, 人员, 服装, 领带&#10;&#10;描述已自动生成">
            <a:extLst>
              <a:ext uri="{FF2B5EF4-FFF2-40B4-BE49-F238E27FC236}">
                <a16:creationId xmlns:a16="http://schemas.microsoft.com/office/drawing/2014/main" id="{08E68207-3F45-4094-A3E9-A324FF381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b="11165"/>
          <a:stretch/>
        </p:blipFill>
        <p:spPr>
          <a:xfrm>
            <a:off x="8294688" y="1282030"/>
            <a:ext cx="2489199" cy="3362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 descr="图片包含 人员, 地板, 就坐, 室内&#10;&#10;描述已自动生成">
            <a:extLst>
              <a:ext uri="{FF2B5EF4-FFF2-40B4-BE49-F238E27FC236}">
                <a16:creationId xmlns:a16="http://schemas.microsoft.com/office/drawing/2014/main" id="{551B161F-F6B4-4830-AE50-4BEC61BE6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1" r="15407"/>
          <a:stretch/>
        </p:blipFill>
        <p:spPr>
          <a:xfrm>
            <a:off x="4740673" y="2561802"/>
            <a:ext cx="2489199" cy="3362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 descr="图片包含 围栏, 人员, 户外, 餐桌&#10;&#10;描述已自动生成">
            <a:extLst>
              <a:ext uri="{FF2B5EF4-FFF2-40B4-BE49-F238E27FC236}">
                <a16:creationId xmlns:a16="http://schemas.microsoft.com/office/drawing/2014/main" id="{BFBF588E-6B0D-4075-AA52-912BBABA5A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9" t="12310" r="20042" b="20905"/>
          <a:stretch/>
        </p:blipFill>
        <p:spPr>
          <a:xfrm>
            <a:off x="1186656" y="1282030"/>
            <a:ext cx="2489200" cy="3362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04CD6AD-FB64-4EFB-9E49-45445FE21822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小组成员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C24F45D-886B-4C86-9C9D-BC42999243BB}"/>
              </a:ext>
            </a:extLst>
          </p:cNvPr>
          <p:cNvSpPr/>
          <p:nvPr/>
        </p:nvSpPr>
        <p:spPr>
          <a:xfrm>
            <a:off x="876776" y="4832136"/>
            <a:ext cx="3108960" cy="1109310"/>
          </a:xfrm>
          <a:prstGeom prst="round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0506F5-E102-45A7-A043-5D9A643F4ECB}"/>
              </a:ext>
            </a:extLst>
          </p:cNvPr>
          <p:cNvSpPr txBox="1"/>
          <p:nvPr/>
        </p:nvSpPr>
        <p:spPr>
          <a:xfrm>
            <a:off x="1956469" y="484920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500" dirty="0">
                <a:solidFill>
                  <a:schemeClr val="bg1"/>
                </a:solidFill>
              </a:rPr>
              <a:t>XXX</a:t>
            </a:r>
            <a:endParaRPr lang="zh-CN" altLang="en-US" spc="15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E712EC5-E17B-4CEE-AEFF-37F3211DD866}"/>
              </a:ext>
            </a:extLst>
          </p:cNvPr>
          <p:cNvSpPr/>
          <p:nvPr/>
        </p:nvSpPr>
        <p:spPr>
          <a:xfrm>
            <a:off x="922740" y="5135474"/>
            <a:ext cx="3017032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9FAADE5-4A99-44D1-AD5D-BF9C6113C14D}"/>
              </a:ext>
            </a:extLst>
          </p:cNvPr>
          <p:cNvSpPr/>
          <p:nvPr/>
        </p:nvSpPr>
        <p:spPr>
          <a:xfrm>
            <a:off x="4430792" y="1282083"/>
            <a:ext cx="3108960" cy="1109310"/>
          </a:xfrm>
          <a:prstGeom prst="round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9A8AFF-44FF-4946-B433-AF899F28CE03}"/>
              </a:ext>
            </a:extLst>
          </p:cNvPr>
          <p:cNvSpPr/>
          <p:nvPr/>
        </p:nvSpPr>
        <p:spPr>
          <a:xfrm>
            <a:off x="4476756" y="1585421"/>
            <a:ext cx="3017032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CBA770B-32DA-4940-AD46-60C3FE59DEDA}"/>
              </a:ext>
            </a:extLst>
          </p:cNvPr>
          <p:cNvSpPr/>
          <p:nvPr/>
        </p:nvSpPr>
        <p:spPr>
          <a:xfrm>
            <a:off x="7984809" y="4815064"/>
            <a:ext cx="3108960" cy="1109310"/>
          </a:xfrm>
          <a:prstGeom prst="round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90EFC6-990C-4957-A19D-53A0D7D70546}"/>
              </a:ext>
            </a:extLst>
          </p:cNvPr>
          <p:cNvSpPr txBox="1"/>
          <p:nvPr/>
        </p:nvSpPr>
        <p:spPr>
          <a:xfrm>
            <a:off x="9064502" y="48321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500" dirty="0">
                <a:solidFill>
                  <a:schemeClr val="bg1"/>
                </a:solidFill>
              </a:rPr>
              <a:t>XXX</a:t>
            </a:r>
            <a:endParaRPr lang="zh-CN" altLang="en-US" spc="1500" dirty="0">
              <a:solidFill>
                <a:schemeClr val="bg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786429D-937D-4190-8B38-2E5B3F93C86F}"/>
              </a:ext>
            </a:extLst>
          </p:cNvPr>
          <p:cNvSpPr/>
          <p:nvPr/>
        </p:nvSpPr>
        <p:spPr>
          <a:xfrm>
            <a:off x="8030773" y="5118402"/>
            <a:ext cx="3017032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F63DF95-4E94-4B8E-B337-72AA72BB454E}"/>
              </a:ext>
            </a:extLst>
          </p:cNvPr>
          <p:cNvSpPr txBox="1"/>
          <p:nvPr/>
        </p:nvSpPr>
        <p:spPr>
          <a:xfrm>
            <a:off x="5515552" y="131555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500" dirty="0">
                <a:solidFill>
                  <a:schemeClr val="bg1"/>
                </a:solidFill>
              </a:rPr>
              <a:t>XXX</a:t>
            </a:r>
            <a:endParaRPr lang="zh-CN" altLang="en-US" spc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58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4395BC24-C36A-4067-96BE-C7422CF41AAF}"/>
              </a:ext>
            </a:extLst>
          </p:cNvPr>
          <p:cNvSpPr/>
          <p:nvPr/>
        </p:nvSpPr>
        <p:spPr>
          <a:xfrm>
            <a:off x="1416396" y="-1"/>
            <a:ext cx="3122681" cy="6901419"/>
          </a:xfrm>
          <a:prstGeom prst="parallelogram">
            <a:avLst>
              <a:gd name="adj" fmla="val 47981"/>
            </a:avLst>
          </a:prstGeom>
          <a:gradFill>
            <a:gsLst>
              <a:gs pos="0">
                <a:srgbClr val="008E3D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42485DD5-7340-43B6-8B0C-E29E79773A22}"/>
              </a:ext>
            </a:extLst>
          </p:cNvPr>
          <p:cNvSpPr/>
          <p:nvPr/>
        </p:nvSpPr>
        <p:spPr>
          <a:xfrm>
            <a:off x="7863281" y="0"/>
            <a:ext cx="3122681" cy="6901419"/>
          </a:xfrm>
          <a:prstGeom prst="parallelogram">
            <a:avLst>
              <a:gd name="adj" fmla="val 47981"/>
            </a:avLst>
          </a:prstGeom>
          <a:gradFill>
            <a:gsLst>
              <a:gs pos="0">
                <a:srgbClr val="008E3D">
                  <a:alpha val="3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1D15C5-CA9A-4A68-A614-17348A058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6" t="5623" r="41060" b="58131"/>
          <a:stretch>
            <a:fillRect/>
          </a:stretch>
        </p:blipFill>
        <p:spPr>
          <a:xfrm>
            <a:off x="559349" y="1571847"/>
            <a:ext cx="2193793" cy="2193793"/>
          </a:xfrm>
          <a:custGeom>
            <a:avLst/>
            <a:gdLst>
              <a:gd name="connsiteX0" fmla="*/ 899809 w 1799618"/>
              <a:gd name="connsiteY0" fmla="*/ 0 h 1799618"/>
              <a:gd name="connsiteX1" fmla="*/ 1799618 w 1799618"/>
              <a:gd name="connsiteY1" fmla="*/ 899809 h 1799618"/>
              <a:gd name="connsiteX2" fmla="*/ 899809 w 1799618"/>
              <a:gd name="connsiteY2" fmla="*/ 1799618 h 1799618"/>
              <a:gd name="connsiteX3" fmla="*/ 0 w 1799618"/>
              <a:gd name="connsiteY3" fmla="*/ 899809 h 1799618"/>
              <a:gd name="connsiteX4" fmla="*/ 899809 w 1799618"/>
              <a:gd name="connsiteY4" fmla="*/ 0 h 17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18" h="1799618">
                <a:moveTo>
                  <a:pt x="899809" y="0"/>
                </a:moveTo>
                <a:cubicBezTo>
                  <a:pt x="1396760" y="0"/>
                  <a:pt x="1799618" y="402858"/>
                  <a:pt x="1799618" y="899809"/>
                </a:cubicBezTo>
                <a:cubicBezTo>
                  <a:pt x="1799618" y="1396760"/>
                  <a:pt x="1396760" y="1799618"/>
                  <a:pt x="899809" y="1799618"/>
                </a:cubicBezTo>
                <a:cubicBezTo>
                  <a:pt x="402858" y="1799618"/>
                  <a:pt x="0" y="1396760"/>
                  <a:pt x="0" y="899809"/>
                </a:cubicBezTo>
                <a:cubicBezTo>
                  <a:pt x="0" y="402858"/>
                  <a:pt x="402858" y="0"/>
                  <a:pt x="899809" y="0"/>
                </a:cubicBezTo>
                <a:close/>
              </a:path>
            </a:pathLst>
          </a:custGeom>
        </p:spPr>
      </p:pic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D8374556-AFD3-4861-96B7-3C666634E35C}"/>
              </a:ext>
            </a:extLst>
          </p:cNvPr>
          <p:cNvSpPr/>
          <p:nvPr/>
        </p:nvSpPr>
        <p:spPr>
          <a:xfrm>
            <a:off x="796515" y="3618151"/>
            <a:ext cx="1719459" cy="294976"/>
          </a:xfrm>
          <a:prstGeom prst="parallelogram">
            <a:avLst>
              <a:gd name="adj" fmla="val 57161"/>
            </a:avLst>
          </a:prstGeom>
          <a:solidFill>
            <a:srgbClr val="008E3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98C9AE-03F4-478A-8476-3C035BBC2173}"/>
              </a:ext>
            </a:extLst>
          </p:cNvPr>
          <p:cNvSpPr txBox="1"/>
          <p:nvPr/>
        </p:nvSpPr>
        <p:spPr>
          <a:xfrm>
            <a:off x="1248119" y="354052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name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A181D7A-3221-4E15-AA8F-517C71B0D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8807" b="33093"/>
          <a:stretch>
            <a:fillRect/>
          </a:stretch>
        </p:blipFill>
        <p:spPr>
          <a:xfrm>
            <a:off x="4999104" y="1571847"/>
            <a:ext cx="2193792" cy="2193793"/>
          </a:xfrm>
          <a:custGeom>
            <a:avLst/>
            <a:gdLst>
              <a:gd name="connsiteX0" fmla="*/ 899809 w 1799617"/>
              <a:gd name="connsiteY0" fmla="*/ 0 h 1799618"/>
              <a:gd name="connsiteX1" fmla="*/ 1794973 w 1799617"/>
              <a:gd name="connsiteY1" fmla="*/ 807809 h 1799618"/>
              <a:gd name="connsiteX2" fmla="*/ 1799617 w 1799617"/>
              <a:gd name="connsiteY2" fmla="*/ 899790 h 1799618"/>
              <a:gd name="connsiteX3" fmla="*/ 1799617 w 1799617"/>
              <a:gd name="connsiteY3" fmla="*/ 899829 h 1799618"/>
              <a:gd name="connsiteX4" fmla="*/ 1794973 w 1799617"/>
              <a:gd name="connsiteY4" fmla="*/ 991809 h 1799618"/>
              <a:gd name="connsiteX5" fmla="*/ 899809 w 1799617"/>
              <a:gd name="connsiteY5" fmla="*/ 1799618 h 1799618"/>
              <a:gd name="connsiteX6" fmla="*/ 0 w 1799617"/>
              <a:gd name="connsiteY6" fmla="*/ 899809 h 1799618"/>
              <a:gd name="connsiteX7" fmla="*/ 899809 w 1799617"/>
              <a:gd name="connsiteY7" fmla="*/ 0 h 17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9617" h="1799618">
                <a:moveTo>
                  <a:pt x="899809" y="0"/>
                </a:moveTo>
                <a:cubicBezTo>
                  <a:pt x="1365701" y="0"/>
                  <a:pt x="1748893" y="354075"/>
                  <a:pt x="1794973" y="807809"/>
                </a:cubicBezTo>
                <a:lnTo>
                  <a:pt x="1799617" y="899790"/>
                </a:lnTo>
                <a:lnTo>
                  <a:pt x="1799617" y="899829"/>
                </a:lnTo>
                <a:lnTo>
                  <a:pt x="1794973" y="991809"/>
                </a:lnTo>
                <a:cubicBezTo>
                  <a:pt x="1748893" y="1445544"/>
                  <a:pt x="1365701" y="1799618"/>
                  <a:pt x="899809" y="1799618"/>
                </a:cubicBezTo>
                <a:cubicBezTo>
                  <a:pt x="402858" y="1799618"/>
                  <a:pt x="0" y="1396760"/>
                  <a:pt x="0" y="899809"/>
                </a:cubicBezTo>
                <a:cubicBezTo>
                  <a:pt x="0" y="402858"/>
                  <a:pt x="402858" y="0"/>
                  <a:pt x="899809" y="0"/>
                </a:cubicBezTo>
                <a:close/>
              </a:path>
            </a:pathLst>
          </a:cu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1EDAEE47-555C-4AEC-9905-54DF1CF69F4F}"/>
              </a:ext>
            </a:extLst>
          </p:cNvPr>
          <p:cNvGrpSpPr/>
          <p:nvPr/>
        </p:nvGrpSpPr>
        <p:grpSpPr>
          <a:xfrm>
            <a:off x="5236270" y="3540525"/>
            <a:ext cx="1719459" cy="372602"/>
            <a:chOff x="533117" y="3244331"/>
            <a:chExt cx="1410511" cy="305654"/>
          </a:xfrm>
        </p:grpSpPr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9372F70E-B8DA-4104-983E-9ED8F06D943B}"/>
                </a:ext>
              </a:extLst>
            </p:cNvPr>
            <p:cNvSpPr/>
            <p:nvPr/>
          </p:nvSpPr>
          <p:spPr>
            <a:xfrm>
              <a:off x="533117" y="3308010"/>
              <a:ext cx="1410511" cy="241975"/>
            </a:xfrm>
            <a:prstGeom prst="parallelogram">
              <a:avLst>
                <a:gd name="adj" fmla="val 57161"/>
              </a:avLst>
            </a:prstGeom>
            <a:solidFill>
              <a:srgbClr val="008E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97AF311-6035-49F8-A286-F1BF9B263BCF}"/>
                </a:ext>
              </a:extLst>
            </p:cNvPr>
            <p:cNvSpPr txBox="1"/>
            <p:nvPr/>
          </p:nvSpPr>
          <p:spPr>
            <a:xfrm>
              <a:off x="903578" y="3244331"/>
              <a:ext cx="669587" cy="3029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name</a:t>
              </a:r>
              <a:endParaRPr lang="zh-CN" altLang="en-US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BDDBF194-0666-4B7D-80C9-04E8F2D281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t="15552" r="36131" b="55876"/>
          <a:stretch/>
        </p:blipFill>
        <p:spPr>
          <a:xfrm>
            <a:off x="9438857" y="1571847"/>
            <a:ext cx="2193793" cy="2193793"/>
          </a:xfrm>
          <a:custGeom>
            <a:avLst/>
            <a:gdLst>
              <a:gd name="connsiteX0" fmla="*/ 899809 w 1799618"/>
              <a:gd name="connsiteY0" fmla="*/ 0 h 1799618"/>
              <a:gd name="connsiteX1" fmla="*/ 1799618 w 1799618"/>
              <a:gd name="connsiteY1" fmla="*/ 899809 h 1799618"/>
              <a:gd name="connsiteX2" fmla="*/ 899809 w 1799618"/>
              <a:gd name="connsiteY2" fmla="*/ 1799618 h 1799618"/>
              <a:gd name="connsiteX3" fmla="*/ 0 w 1799618"/>
              <a:gd name="connsiteY3" fmla="*/ 899809 h 1799618"/>
              <a:gd name="connsiteX4" fmla="*/ 899809 w 1799618"/>
              <a:gd name="connsiteY4" fmla="*/ 0 h 17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18" h="1799618">
                <a:moveTo>
                  <a:pt x="899809" y="0"/>
                </a:moveTo>
                <a:cubicBezTo>
                  <a:pt x="1396760" y="0"/>
                  <a:pt x="1799618" y="402858"/>
                  <a:pt x="1799618" y="899809"/>
                </a:cubicBezTo>
                <a:cubicBezTo>
                  <a:pt x="1799618" y="1396760"/>
                  <a:pt x="1396760" y="1799618"/>
                  <a:pt x="899809" y="1799618"/>
                </a:cubicBezTo>
                <a:cubicBezTo>
                  <a:pt x="402858" y="1799618"/>
                  <a:pt x="0" y="1396760"/>
                  <a:pt x="0" y="899809"/>
                </a:cubicBezTo>
                <a:cubicBezTo>
                  <a:pt x="0" y="402858"/>
                  <a:pt x="402858" y="0"/>
                  <a:pt x="899809" y="0"/>
                </a:cubicBezTo>
                <a:close/>
              </a:path>
            </a:pathLst>
          </a:cu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1251BBC1-4D96-4279-9D16-594C9F8520DA}"/>
              </a:ext>
            </a:extLst>
          </p:cNvPr>
          <p:cNvGrpSpPr/>
          <p:nvPr/>
        </p:nvGrpSpPr>
        <p:grpSpPr>
          <a:xfrm>
            <a:off x="9676025" y="3540525"/>
            <a:ext cx="1719459" cy="372602"/>
            <a:chOff x="533117" y="3244331"/>
            <a:chExt cx="1410511" cy="305654"/>
          </a:xfrm>
        </p:grpSpPr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96E741EF-B3A7-43C8-94D3-F50192ABEC29}"/>
                </a:ext>
              </a:extLst>
            </p:cNvPr>
            <p:cNvSpPr/>
            <p:nvPr/>
          </p:nvSpPr>
          <p:spPr>
            <a:xfrm>
              <a:off x="533117" y="3308010"/>
              <a:ext cx="1410511" cy="241975"/>
            </a:xfrm>
            <a:prstGeom prst="parallelogram">
              <a:avLst>
                <a:gd name="adj" fmla="val 57161"/>
              </a:avLst>
            </a:prstGeom>
            <a:solidFill>
              <a:srgbClr val="008E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6620EDF-2365-43FE-A765-0F3E4E8E59E3}"/>
                </a:ext>
              </a:extLst>
            </p:cNvPr>
            <p:cNvSpPr txBox="1"/>
            <p:nvPr/>
          </p:nvSpPr>
          <p:spPr>
            <a:xfrm>
              <a:off x="903578" y="3244331"/>
              <a:ext cx="669587" cy="3029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name</a:t>
              </a:r>
              <a:endParaRPr lang="zh-CN" altLang="en-US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064DE39-3D97-4665-B1C5-DDD364F1B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3" r="8933" b="6742"/>
          <a:stretch>
            <a:fillRect/>
          </a:stretch>
        </p:blipFill>
        <p:spPr>
          <a:xfrm>
            <a:off x="2779226" y="3556129"/>
            <a:ext cx="2193793" cy="2193793"/>
          </a:xfrm>
          <a:custGeom>
            <a:avLst/>
            <a:gdLst>
              <a:gd name="connsiteX0" fmla="*/ 899809 w 1799618"/>
              <a:gd name="connsiteY0" fmla="*/ 0 h 1799618"/>
              <a:gd name="connsiteX1" fmla="*/ 1799618 w 1799618"/>
              <a:gd name="connsiteY1" fmla="*/ 899809 h 1799618"/>
              <a:gd name="connsiteX2" fmla="*/ 899809 w 1799618"/>
              <a:gd name="connsiteY2" fmla="*/ 1799618 h 1799618"/>
              <a:gd name="connsiteX3" fmla="*/ 0 w 1799618"/>
              <a:gd name="connsiteY3" fmla="*/ 899809 h 1799618"/>
              <a:gd name="connsiteX4" fmla="*/ 899809 w 1799618"/>
              <a:gd name="connsiteY4" fmla="*/ 0 h 179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618" h="1799618">
                <a:moveTo>
                  <a:pt x="899809" y="0"/>
                </a:moveTo>
                <a:cubicBezTo>
                  <a:pt x="1396760" y="0"/>
                  <a:pt x="1799618" y="402858"/>
                  <a:pt x="1799618" y="899809"/>
                </a:cubicBezTo>
                <a:cubicBezTo>
                  <a:pt x="1799618" y="1396760"/>
                  <a:pt x="1396760" y="1799618"/>
                  <a:pt x="899809" y="1799618"/>
                </a:cubicBezTo>
                <a:cubicBezTo>
                  <a:pt x="402858" y="1799618"/>
                  <a:pt x="0" y="1396760"/>
                  <a:pt x="0" y="899809"/>
                </a:cubicBezTo>
                <a:cubicBezTo>
                  <a:pt x="0" y="402858"/>
                  <a:pt x="402858" y="0"/>
                  <a:pt x="899809" y="0"/>
                </a:cubicBezTo>
                <a:close/>
              </a:path>
            </a:pathLst>
          </a:cu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F6CE7564-A710-42CF-93DE-14E2DB70A0B3}"/>
              </a:ext>
            </a:extLst>
          </p:cNvPr>
          <p:cNvGrpSpPr/>
          <p:nvPr/>
        </p:nvGrpSpPr>
        <p:grpSpPr>
          <a:xfrm>
            <a:off x="3016392" y="5524807"/>
            <a:ext cx="1719459" cy="372602"/>
            <a:chOff x="533117" y="3244331"/>
            <a:chExt cx="1410511" cy="305654"/>
          </a:xfrm>
        </p:grpSpPr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436DFA35-6376-4032-AD2A-E17DDB098A72}"/>
                </a:ext>
              </a:extLst>
            </p:cNvPr>
            <p:cNvSpPr/>
            <p:nvPr/>
          </p:nvSpPr>
          <p:spPr>
            <a:xfrm>
              <a:off x="533117" y="3308010"/>
              <a:ext cx="1410511" cy="241975"/>
            </a:xfrm>
            <a:prstGeom prst="parallelogram">
              <a:avLst>
                <a:gd name="adj" fmla="val 57161"/>
              </a:avLst>
            </a:prstGeom>
            <a:solidFill>
              <a:srgbClr val="008E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28C984E-788F-4327-B925-C58808978362}"/>
                </a:ext>
              </a:extLst>
            </p:cNvPr>
            <p:cNvSpPr txBox="1"/>
            <p:nvPr/>
          </p:nvSpPr>
          <p:spPr>
            <a:xfrm>
              <a:off x="903578" y="3244331"/>
              <a:ext cx="669587" cy="3029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name</a:t>
              </a:r>
              <a:endParaRPr lang="zh-CN" altLang="en-US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A9153E7E-CF6B-4BE4-9986-3C0964526E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3" t="1130" r="19249"/>
          <a:stretch>
            <a:fillRect/>
          </a:stretch>
        </p:blipFill>
        <p:spPr>
          <a:xfrm>
            <a:off x="7218979" y="3556129"/>
            <a:ext cx="2193793" cy="2193792"/>
          </a:xfrm>
          <a:custGeom>
            <a:avLst/>
            <a:gdLst>
              <a:gd name="connsiteX0" fmla="*/ 899809 w 1799618"/>
              <a:gd name="connsiteY0" fmla="*/ 0 h 1799617"/>
              <a:gd name="connsiteX1" fmla="*/ 1799618 w 1799618"/>
              <a:gd name="connsiteY1" fmla="*/ 899809 h 1799617"/>
              <a:gd name="connsiteX2" fmla="*/ 991809 w 1799618"/>
              <a:gd name="connsiteY2" fmla="*/ 1794973 h 1799617"/>
              <a:gd name="connsiteX3" fmla="*/ 899829 w 1799618"/>
              <a:gd name="connsiteY3" fmla="*/ 1799617 h 1799617"/>
              <a:gd name="connsiteX4" fmla="*/ 899789 w 1799618"/>
              <a:gd name="connsiteY4" fmla="*/ 1799617 h 1799617"/>
              <a:gd name="connsiteX5" fmla="*/ 807809 w 1799618"/>
              <a:gd name="connsiteY5" fmla="*/ 1794973 h 1799617"/>
              <a:gd name="connsiteX6" fmla="*/ 0 w 1799618"/>
              <a:gd name="connsiteY6" fmla="*/ 899809 h 1799617"/>
              <a:gd name="connsiteX7" fmla="*/ 899809 w 1799618"/>
              <a:gd name="connsiteY7" fmla="*/ 0 h 179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9618" h="1799617">
                <a:moveTo>
                  <a:pt x="899809" y="0"/>
                </a:moveTo>
                <a:cubicBezTo>
                  <a:pt x="1396760" y="0"/>
                  <a:pt x="1799618" y="402858"/>
                  <a:pt x="1799618" y="899809"/>
                </a:cubicBezTo>
                <a:cubicBezTo>
                  <a:pt x="1799618" y="1365701"/>
                  <a:pt x="1445544" y="1748893"/>
                  <a:pt x="991809" y="1794973"/>
                </a:cubicBezTo>
                <a:lnTo>
                  <a:pt x="899829" y="1799617"/>
                </a:lnTo>
                <a:lnTo>
                  <a:pt x="899789" y="1799617"/>
                </a:lnTo>
                <a:lnTo>
                  <a:pt x="807809" y="1794973"/>
                </a:lnTo>
                <a:cubicBezTo>
                  <a:pt x="354075" y="1748893"/>
                  <a:pt x="0" y="1365701"/>
                  <a:pt x="0" y="899809"/>
                </a:cubicBezTo>
                <a:cubicBezTo>
                  <a:pt x="0" y="402858"/>
                  <a:pt x="402858" y="0"/>
                  <a:pt x="899809" y="0"/>
                </a:cubicBezTo>
                <a:close/>
              </a:path>
            </a:pathLst>
          </a:cu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501C1D05-FA58-4B06-BB3D-F591267E0215}"/>
              </a:ext>
            </a:extLst>
          </p:cNvPr>
          <p:cNvGrpSpPr/>
          <p:nvPr/>
        </p:nvGrpSpPr>
        <p:grpSpPr>
          <a:xfrm>
            <a:off x="7456149" y="5524807"/>
            <a:ext cx="1719459" cy="372602"/>
            <a:chOff x="533117" y="3244331"/>
            <a:chExt cx="1410511" cy="305654"/>
          </a:xfrm>
        </p:grpSpPr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DF3E3376-C7A3-4C7C-8515-367314C1090A}"/>
                </a:ext>
              </a:extLst>
            </p:cNvPr>
            <p:cNvSpPr/>
            <p:nvPr/>
          </p:nvSpPr>
          <p:spPr>
            <a:xfrm>
              <a:off x="533117" y="3308010"/>
              <a:ext cx="1410511" cy="241975"/>
            </a:xfrm>
            <a:prstGeom prst="parallelogram">
              <a:avLst>
                <a:gd name="adj" fmla="val 57161"/>
              </a:avLst>
            </a:prstGeom>
            <a:solidFill>
              <a:srgbClr val="008E3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A9AA76A-B27A-4E86-B3E2-11CAF2A9C05D}"/>
                </a:ext>
              </a:extLst>
            </p:cNvPr>
            <p:cNvSpPr txBox="1"/>
            <p:nvPr/>
          </p:nvSpPr>
          <p:spPr>
            <a:xfrm>
              <a:off x="903578" y="3244331"/>
              <a:ext cx="669587" cy="3029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name</a:t>
              </a:r>
              <a:endParaRPr lang="zh-CN" altLang="en-US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F032D7F-D0BC-4D6C-A17D-3102A8A74BAC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小组成员</a:t>
            </a:r>
          </a:p>
        </p:txBody>
      </p:sp>
    </p:spTree>
    <p:extLst>
      <p:ext uri="{BB962C8B-B14F-4D97-AF65-F5344CB8AC3E}">
        <p14:creationId xmlns:p14="http://schemas.microsoft.com/office/powerpoint/2010/main" val="50010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5B202819-60A9-4E03-8F70-9B9A20CAE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46"/>
          <a:stretch/>
        </p:blipFill>
        <p:spPr>
          <a:xfrm>
            <a:off x="20" y="-15242"/>
            <a:ext cx="4654276" cy="685800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55D19ED2-8A7D-4012-BF6C-5A157B9DB5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701"/>
          <a:stretch/>
        </p:blipFill>
        <p:spPr>
          <a:xfrm>
            <a:off x="4654295" y="-15231"/>
            <a:ext cx="7537704" cy="4526265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ADCBCE9-1F58-407A-ADB9-78411AAE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0"/>
            <a:ext cx="0" cy="685800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图片 92">
            <a:extLst>
              <a:ext uri="{FF2B5EF4-FFF2-40B4-BE49-F238E27FC236}">
                <a16:creationId xmlns:a16="http://schemas.microsoft.com/office/drawing/2014/main" id="{28C6D2B9-56DD-436A-8864-1BAD832DD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 b="25281"/>
          <a:stretch/>
        </p:blipFill>
        <p:spPr>
          <a:xfrm>
            <a:off x="4693921" y="4511034"/>
            <a:ext cx="2472942" cy="2331725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FCD9506-7D13-4435-85CE-91C78F60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6864" y="4526275"/>
            <a:ext cx="0" cy="2331725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图片 90">
            <a:extLst>
              <a:ext uri="{FF2B5EF4-FFF2-40B4-BE49-F238E27FC236}">
                <a16:creationId xmlns:a16="http://schemas.microsoft.com/office/drawing/2014/main" id="{1CEC2A5B-9429-41B4-AD89-777850153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6" r="7237" b="1"/>
          <a:stretch/>
        </p:blipFill>
        <p:spPr>
          <a:xfrm>
            <a:off x="7206488" y="4511035"/>
            <a:ext cx="2472942" cy="2331725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E3C5E11-2CF0-4625-B686-BBC822C67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79432" y="4526275"/>
            <a:ext cx="0" cy="2331725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图片 88">
            <a:extLst>
              <a:ext uri="{FF2B5EF4-FFF2-40B4-BE49-F238E27FC236}">
                <a16:creationId xmlns:a16="http://schemas.microsoft.com/office/drawing/2014/main" id="{4B00CAD4-43BF-4D59-9165-C5972EF052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18976" b="-1"/>
          <a:stretch/>
        </p:blipFill>
        <p:spPr>
          <a:xfrm>
            <a:off x="9719053" y="4511034"/>
            <a:ext cx="2472939" cy="2331726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0C42060-C51A-4747-8EF1-1ECC341A6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403336" y="777240"/>
            <a:ext cx="0" cy="749808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FBCFCB07-9174-4344-9E1D-D320BB7D3E64}"/>
              </a:ext>
            </a:extLst>
          </p:cNvPr>
          <p:cNvSpPr/>
          <p:nvPr/>
        </p:nvSpPr>
        <p:spPr>
          <a:xfrm>
            <a:off x="39624" y="0"/>
            <a:ext cx="12192000" cy="6858000"/>
          </a:xfrm>
          <a:prstGeom prst="rect">
            <a:avLst/>
          </a:prstGeom>
          <a:solidFill>
            <a:srgbClr val="008E3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EDAE8C2-92F5-46A1-BA80-0834F7643898}"/>
              </a:ext>
            </a:extLst>
          </p:cNvPr>
          <p:cNvSpPr txBox="1"/>
          <p:nvPr/>
        </p:nvSpPr>
        <p:spPr>
          <a:xfrm>
            <a:off x="269725" y="2279801"/>
            <a:ext cx="1165255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我们是一个团队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D43E23D1-7FDE-4E06-8AA2-58A7B0F20FF3}"/>
              </a:ext>
            </a:extLst>
          </p:cNvPr>
          <p:cNvGrpSpPr/>
          <p:nvPr/>
        </p:nvGrpSpPr>
        <p:grpSpPr>
          <a:xfrm>
            <a:off x="1674876" y="1704895"/>
            <a:ext cx="8945880" cy="897636"/>
            <a:chOff x="1662684" y="1117600"/>
            <a:chExt cx="8945880" cy="897636"/>
          </a:xfrm>
        </p:grpSpPr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CDB8014-6CEB-49A8-8471-DDD5DF271C35}"/>
                </a:ext>
              </a:extLst>
            </p:cNvPr>
            <p:cNvCxnSpPr/>
            <p:nvPr/>
          </p:nvCxnSpPr>
          <p:spPr>
            <a:xfrm>
              <a:off x="1662684" y="1127760"/>
              <a:ext cx="894588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F15BEFB3-D3F6-4297-90A6-C230971A59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38250" y="1566418"/>
              <a:ext cx="8976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C68272D5-2BCC-456D-9780-EA7861514F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36886" y="1566418"/>
              <a:ext cx="8976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4F6FE29-A13F-47A8-BF99-F5B5DD543ACA}"/>
              </a:ext>
            </a:extLst>
          </p:cNvPr>
          <p:cNvGrpSpPr/>
          <p:nvPr/>
        </p:nvGrpSpPr>
        <p:grpSpPr>
          <a:xfrm flipV="1">
            <a:off x="1674876" y="4307426"/>
            <a:ext cx="8945880" cy="897636"/>
            <a:chOff x="1662684" y="1117600"/>
            <a:chExt cx="8945880" cy="897636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683EBA02-460E-4DDD-B860-144B0FAC0169}"/>
                </a:ext>
              </a:extLst>
            </p:cNvPr>
            <p:cNvCxnSpPr/>
            <p:nvPr/>
          </p:nvCxnSpPr>
          <p:spPr>
            <a:xfrm>
              <a:off x="1662684" y="1127760"/>
              <a:ext cx="894588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731F45A9-8D5D-46F8-BD09-8E26714AD7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38250" y="1566418"/>
              <a:ext cx="8976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FB63741-C54F-426A-9E57-1932FA4831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36886" y="1566418"/>
              <a:ext cx="8976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096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6="http://schemas.microsoft.com/office/powerpoint/2015/main" xmlns:adec="http://schemas.microsoft.com/office/drawing/2017/decorative" xmlns:a14="http://schemas.microsoft.com/office/drawing/2010/main" xmlns:a16="http://schemas.microsoft.com/office/drawing/2014/main"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水, 自然&#10;&#10;自动生成的说明">
            <a:extLst>
              <a:ext uri="{FF2B5EF4-FFF2-40B4-BE49-F238E27FC236}">
                <a16:creationId xmlns:a16="http://schemas.microsoft.com/office/drawing/2014/main" id="{43EB5B5F-89D8-40ED-AA30-843D9CCD2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58484" r="50398" b="1486"/>
          <a:stretch>
            <a:fillRect/>
          </a:stretch>
        </p:blipFill>
        <p:spPr>
          <a:xfrm>
            <a:off x="7589229" y="3926819"/>
            <a:ext cx="2331517" cy="1612383"/>
          </a:xfrm>
          <a:custGeom>
            <a:avLst/>
            <a:gdLst>
              <a:gd name="connsiteX0" fmla="*/ 293093 w 2331517"/>
              <a:gd name="connsiteY0" fmla="*/ 785 h 1612383"/>
              <a:gd name="connsiteX1" fmla="*/ 472493 w 2331517"/>
              <a:gd name="connsiteY1" fmla="*/ 42250 h 1612383"/>
              <a:gd name="connsiteX2" fmla="*/ 2173985 w 2331517"/>
              <a:gd name="connsiteY2" fmla="*/ 1024607 h 1612383"/>
              <a:gd name="connsiteX3" fmla="*/ 2289268 w 2331517"/>
              <a:gd name="connsiteY3" fmla="*/ 1454851 h 1612383"/>
              <a:gd name="connsiteX4" fmla="*/ 1859025 w 2331517"/>
              <a:gd name="connsiteY4" fmla="*/ 1570134 h 1612383"/>
              <a:gd name="connsiteX5" fmla="*/ 157533 w 2331517"/>
              <a:gd name="connsiteY5" fmla="*/ 587777 h 1612383"/>
              <a:gd name="connsiteX6" fmla="*/ 42250 w 2331517"/>
              <a:gd name="connsiteY6" fmla="*/ 157534 h 1612383"/>
              <a:gd name="connsiteX7" fmla="*/ 293093 w 2331517"/>
              <a:gd name="connsiteY7" fmla="*/ 785 h 161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1517" h="1612383">
                <a:moveTo>
                  <a:pt x="293093" y="785"/>
                </a:moveTo>
                <a:cubicBezTo>
                  <a:pt x="353607" y="-3491"/>
                  <a:pt x="416002" y="9635"/>
                  <a:pt x="472493" y="42250"/>
                </a:cubicBezTo>
                <a:lnTo>
                  <a:pt x="2173985" y="1024607"/>
                </a:lnTo>
                <a:cubicBezTo>
                  <a:pt x="2324629" y="1111581"/>
                  <a:pt x="2376242" y="1304207"/>
                  <a:pt x="2289268" y="1454851"/>
                </a:cubicBezTo>
                <a:cubicBezTo>
                  <a:pt x="2202294" y="1605494"/>
                  <a:pt x="2009669" y="1657108"/>
                  <a:pt x="1859025" y="1570134"/>
                </a:cubicBezTo>
                <a:lnTo>
                  <a:pt x="157533" y="587777"/>
                </a:lnTo>
                <a:cubicBezTo>
                  <a:pt x="6890" y="500803"/>
                  <a:pt x="-44724" y="308177"/>
                  <a:pt x="42250" y="157534"/>
                </a:cubicBezTo>
                <a:cubicBezTo>
                  <a:pt x="96609" y="63381"/>
                  <a:pt x="192238" y="7913"/>
                  <a:pt x="293093" y="785"/>
                </a:cubicBezTo>
                <a:close/>
              </a:path>
            </a:pathLst>
          </a:custGeom>
        </p:spPr>
      </p:pic>
      <p:pic>
        <p:nvPicPr>
          <p:cNvPr id="26" name="图片 25" descr="图片包含 天空, 户外, 水, 自然&#10;&#10;自动生成的说明">
            <a:extLst>
              <a:ext uri="{FF2B5EF4-FFF2-40B4-BE49-F238E27FC236}">
                <a16:creationId xmlns:a16="http://schemas.microsoft.com/office/drawing/2014/main" id="{4BD387B3-3311-42F9-9C09-39D70F2B7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1" t="763" r="8789" b="64648"/>
          <a:stretch>
            <a:fillRect/>
          </a:stretch>
        </p:blipFill>
        <p:spPr>
          <a:xfrm>
            <a:off x="8800213" y="875320"/>
            <a:ext cx="1951870" cy="1393193"/>
          </a:xfrm>
          <a:custGeom>
            <a:avLst/>
            <a:gdLst>
              <a:gd name="connsiteX0" fmla="*/ 293093 w 1951870"/>
              <a:gd name="connsiteY0" fmla="*/ 785 h 1393193"/>
              <a:gd name="connsiteX1" fmla="*/ 472493 w 1951870"/>
              <a:gd name="connsiteY1" fmla="*/ 42250 h 1393193"/>
              <a:gd name="connsiteX2" fmla="*/ 1794338 w 1951870"/>
              <a:gd name="connsiteY2" fmla="*/ 805418 h 1393193"/>
              <a:gd name="connsiteX3" fmla="*/ 1909621 w 1951870"/>
              <a:gd name="connsiteY3" fmla="*/ 1235661 h 1393193"/>
              <a:gd name="connsiteX4" fmla="*/ 1479378 w 1951870"/>
              <a:gd name="connsiteY4" fmla="*/ 1350944 h 1393193"/>
              <a:gd name="connsiteX5" fmla="*/ 157533 w 1951870"/>
              <a:gd name="connsiteY5" fmla="*/ 587777 h 1393193"/>
              <a:gd name="connsiteX6" fmla="*/ 42250 w 1951870"/>
              <a:gd name="connsiteY6" fmla="*/ 157533 h 1393193"/>
              <a:gd name="connsiteX7" fmla="*/ 293093 w 1951870"/>
              <a:gd name="connsiteY7" fmla="*/ 785 h 139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51870" h="1393193">
                <a:moveTo>
                  <a:pt x="293093" y="785"/>
                </a:moveTo>
                <a:cubicBezTo>
                  <a:pt x="353607" y="-3492"/>
                  <a:pt x="416002" y="9635"/>
                  <a:pt x="472493" y="42250"/>
                </a:cubicBezTo>
                <a:lnTo>
                  <a:pt x="1794338" y="805418"/>
                </a:lnTo>
                <a:cubicBezTo>
                  <a:pt x="1944981" y="892392"/>
                  <a:pt x="1996595" y="1085017"/>
                  <a:pt x="1909621" y="1235661"/>
                </a:cubicBezTo>
                <a:cubicBezTo>
                  <a:pt x="1822647" y="1386304"/>
                  <a:pt x="1630021" y="1437918"/>
                  <a:pt x="1479378" y="1350944"/>
                </a:cubicBezTo>
                <a:lnTo>
                  <a:pt x="157533" y="587777"/>
                </a:lnTo>
                <a:cubicBezTo>
                  <a:pt x="6890" y="500803"/>
                  <a:pt x="-44724" y="308177"/>
                  <a:pt x="42250" y="157533"/>
                </a:cubicBezTo>
                <a:cubicBezTo>
                  <a:pt x="96609" y="63381"/>
                  <a:pt x="192238" y="7912"/>
                  <a:pt x="293093" y="785"/>
                </a:cubicBezTo>
                <a:close/>
              </a:path>
            </a:pathLst>
          </a:custGeom>
        </p:spPr>
      </p:pic>
      <p:pic>
        <p:nvPicPr>
          <p:cNvPr id="25" name="图片 24" descr="图片包含 天空, 户外, 水, 自然&#10;&#10;自动生成的说明">
            <a:extLst>
              <a:ext uri="{FF2B5EF4-FFF2-40B4-BE49-F238E27FC236}">
                <a16:creationId xmlns:a16="http://schemas.microsoft.com/office/drawing/2014/main" id="{60D9C5D6-8BB1-4475-B5A3-9B034A4FD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t="26105" r="21173" b="617"/>
          <a:stretch>
            <a:fillRect/>
          </a:stretch>
        </p:blipFill>
        <p:spPr>
          <a:xfrm>
            <a:off x="6198348" y="2167651"/>
            <a:ext cx="4651085" cy="2951586"/>
          </a:xfrm>
          <a:custGeom>
            <a:avLst/>
            <a:gdLst>
              <a:gd name="connsiteX0" fmla="*/ 293093 w 4651085"/>
              <a:gd name="connsiteY0" fmla="*/ 785 h 2951586"/>
              <a:gd name="connsiteX1" fmla="*/ 472493 w 4651085"/>
              <a:gd name="connsiteY1" fmla="*/ 42250 h 2951586"/>
              <a:gd name="connsiteX2" fmla="*/ 4493553 w 4651085"/>
              <a:gd name="connsiteY2" fmla="*/ 2363810 h 2951586"/>
              <a:gd name="connsiteX3" fmla="*/ 4608836 w 4651085"/>
              <a:gd name="connsiteY3" fmla="*/ 2794053 h 2951586"/>
              <a:gd name="connsiteX4" fmla="*/ 4178593 w 4651085"/>
              <a:gd name="connsiteY4" fmla="*/ 2909337 h 2951586"/>
              <a:gd name="connsiteX5" fmla="*/ 157533 w 4651085"/>
              <a:gd name="connsiteY5" fmla="*/ 587776 h 2951586"/>
              <a:gd name="connsiteX6" fmla="*/ 42250 w 4651085"/>
              <a:gd name="connsiteY6" fmla="*/ 157533 h 2951586"/>
              <a:gd name="connsiteX7" fmla="*/ 293093 w 4651085"/>
              <a:gd name="connsiteY7" fmla="*/ 785 h 295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1085" h="2951586">
                <a:moveTo>
                  <a:pt x="293093" y="785"/>
                </a:moveTo>
                <a:cubicBezTo>
                  <a:pt x="353607" y="-3492"/>
                  <a:pt x="416002" y="9635"/>
                  <a:pt x="472493" y="42250"/>
                </a:cubicBezTo>
                <a:lnTo>
                  <a:pt x="4493553" y="2363810"/>
                </a:lnTo>
                <a:cubicBezTo>
                  <a:pt x="4644196" y="2450784"/>
                  <a:pt x="4695810" y="2643410"/>
                  <a:pt x="4608836" y="2794053"/>
                </a:cubicBezTo>
                <a:cubicBezTo>
                  <a:pt x="4521862" y="2944697"/>
                  <a:pt x="4329236" y="2996311"/>
                  <a:pt x="4178593" y="2909337"/>
                </a:cubicBezTo>
                <a:lnTo>
                  <a:pt x="157533" y="587776"/>
                </a:lnTo>
                <a:cubicBezTo>
                  <a:pt x="6890" y="500802"/>
                  <a:pt x="-44724" y="308177"/>
                  <a:pt x="42250" y="157533"/>
                </a:cubicBezTo>
                <a:cubicBezTo>
                  <a:pt x="96609" y="63381"/>
                  <a:pt x="192238" y="7912"/>
                  <a:pt x="293093" y="785"/>
                </a:cubicBezTo>
                <a:close/>
              </a:path>
            </a:pathLst>
          </a:custGeom>
        </p:spPr>
      </p:pic>
      <p:pic>
        <p:nvPicPr>
          <p:cNvPr id="23" name="图片 22" descr="图片包含 天空, 户外, 水, 自然&#10;&#10;自动生成的说明">
            <a:extLst>
              <a:ext uri="{FF2B5EF4-FFF2-40B4-BE49-F238E27FC236}">
                <a16:creationId xmlns:a16="http://schemas.microsoft.com/office/drawing/2014/main" id="{8BC1D365-EA84-490C-98F8-54875081F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2" t="2683" r="13147" b="41919"/>
          <a:stretch>
            <a:fillRect/>
          </a:stretch>
        </p:blipFill>
        <p:spPr>
          <a:xfrm>
            <a:off x="7919918" y="1309742"/>
            <a:ext cx="3403657" cy="2182655"/>
          </a:xfrm>
          <a:custGeom>
            <a:avLst/>
            <a:gdLst>
              <a:gd name="connsiteX0" fmla="*/ 293094 w 3403657"/>
              <a:gd name="connsiteY0" fmla="*/ 785 h 2231383"/>
              <a:gd name="connsiteX1" fmla="*/ 472493 w 3403657"/>
              <a:gd name="connsiteY1" fmla="*/ 42250 h 2231383"/>
              <a:gd name="connsiteX2" fmla="*/ 3246125 w 3403657"/>
              <a:gd name="connsiteY2" fmla="*/ 1643607 h 2231383"/>
              <a:gd name="connsiteX3" fmla="*/ 3361408 w 3403657"/>
              <a:gd name="connsiteY3" fmla="*/ 2073851 h 2231383"/>
              <a:gd name="connsiteX4" fmla="*/ 2931165 w 3403657"/>
              <a:gd name="connsiteY4" fmla="*/ 2189134 h 2231383"/>
              <a:gd name="connsiteX5" fmla="*/ 157533 w 3403657"/>
              <a:gd name="connsiteY5" fmla="*/ 587777 h 2231383"/>
              <a:gd name="connsiteX6" fmla="*/ 42250 w 3403657"/>
              <a:gd name="connsiteY6" fmla="*/ 157534 h 2231383"/>
              <a:gd name="connsiteX7" fmla="*/ 293094 w 3403657"/>
              <a:gd name="connsiteY7" fmla="*/ 785 h 223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3657" h="2231383">
                <a:moveTo>
                  <a:pt x="293094" y="785"/>
                </a:moveTo>
                <a:cubicBezTo>
                  <a:pt x="353607" y="-3491"/>
                  <a:pt x="416002" y="9635"/>
                  <a:pt x="472493" y="42250"/>
                </a:cubicBezTo>
                <a:lnTo>
                  <a:pt x="3246125" y="1643607"/>
                </a:lnTo>
                <a:cubicBezTo>
                  <a:pt x="3396768" y="1730581"/>
                  <a:pt x="3448382" y="1923207"/>
                  <a:pt x="3361408" y="2073851"/>
                </a:cubicBezTo>
                <a:cubicBezTo>
                  <a:pt x="3274434" y="2224494"/>
                  <a:pt x="3081808" y="2276108"/>
                  <a:pt x="2931165" y="2189134"/>
                </a:cubicBezTo>
                <a:lnTo>
                  <a:pt x="157533" y="587777"/>
                </a:lnTo>
                <a:cubicBezTo>
                  <a:pt x="6890" y="500803"/>
                  <a:pt x="-44724" y="308177"/>
                  <a:pt x="42250" y="157534"/>
                </a:cubicBezTo>
                <a:cubicBezTo>
                  <a:pt x="96609" y="63382"/>
                  <a:pt x="192238" y="7913"/>
                  <a:pt x="293094" y="785"/>
                </a:cubicBezTo>
                <a:close/>
              </a:path>
            </a:pathLst>
          </a:custGeom>
        </p:spPr>
      </p:pic>
      <p:pic>
        <p:nvPicPr>
          <p:cNvPr id="22" name="图片 21" descr="图片包含 天空, 户外, 水, 自然&#10;&#10;自动生成的说明">
            <a:extLst>
              <a:ext uri="{FF2B5EF4-FFF2-40B4-BE49-F238E27FC236}">
                <a16:creationId xmlns:a16="http://schemas.microsoft.com/office/drawing/2014/main" id="{107F0A00-F434-4F23-8522-B44158D0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21270" r="5118" b="5453"/>
          <a:stretch>
            <a:fillRect/>
          </a:stretch>
        </p:blipFill>
        <p:spPr>
          <a:xfrm>
            <a:off x="7429154" y="1905476"/>
            <a:ext cx="4651086" cy="2951586"/>
          </a:xfrm>
          <a:custGeom>
            <a:avLst/>
            <a:gdLst>
              <a:gd name="connsiteX0" fmla="*/ 293093 w 4651086"/>
              <a:gd name="connsiteY0" fmla="*/ 785 h 2951586"/>
              <a:gd name="connsiteX1" fmla="*/ 472493 w 4651086"/>
              <a:gd name="connsiteY1" fmla="*/ 42250 h 2951586"/>
              <a:gd name="connsiteX2" fmla="*/ 4493553 w 4651086"/>
              <a:gd name="connsiteY2" fmla="*/ 2363810 h 2951586"/>
              <a:gd name="connsiteX3" fmla="*/ 4608837 w 4651086"/>
              <a:gd name="connsiteY3" fmla="*/ 2794053 h 2951586"/>
              <a:gd name="connsiteX4" fmla="*/ 4178593 w 4651086"/>
              <a:gd name="connsiteY4" fmla="*/ 2909337 h 2951586"/>
              <a:gd name="connsiteX5" fmla="*/ 157533 w 4651086"/>
              <a:gd name="connsiteY5" fmla="*/ 587776 h 2951586"/>
              <a:gd name="connsiteX6" fmla="*/ 42250 w 4651086"/>
              <a:gd name="connsiteY6" fmla="*/ 157533 h 2951586"/>
              <a:gd name="connsiteX7" fmla="*/ 293093 w 4651086"/>
              <a:gd name="connsiteY7" fmla="*/ 785 h 295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1086" h="2951586">
                <a:moveTo>
                  <a:pt x="293093" y="785"/>
                </a:moveTo>
                <a:cubicBezTo>
                  <a:pt x="353607" y="-3492"/>
                  <a:pt x="416002" y="9635"/>
                  <a:pt x="472493" y="42250"/>
                </a:cubicBezTo>
                <a:lnTo>
                  <a:pt x="4493553" y="2363810"/>
                </a:lnTo>
                <a:cubicBezTo>
                  <a:pt x="4644197" y="2450784"/>
                  <a:pt x="4695811" y="2643410"/>
                  <a:pt x="4608837" y="2794053"/>
                </a:cubicBezTo>
                <a:cubicBezTo>
                  <a:pt x="4521863" y="2944697"/>
                  <a:pt x="4329237" y="2996311"/>
                  <a:pt x="4178593" y="2909337"/>
                </a:cubicBezTo>
                <a:lnTo>
                  <a:pt x="157533" y="587776"/>
                </a:lnTo>
                <a:cubicBezTo>
                  <a:pt x="6890" y="500802"/>
                  <a:pt x="-44724" y="308177"/>
                  <a:pt x="42250" y="157533"/>
                </a:cubicBezTo>
                <a:cubicBezTo>
                  <a:pt x="96609" y="63381"/>
                  <a:pt x="192238" y="7912"/>
                  <a:pt x="293093" y="785"/>
                </a:cubicBezTo>
                <a:close/>
              </a:path>
            </a:pathLst>
          </a:cu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AD1015D-AFF7-485D-87B6-062E32116201}"/>
              </a:ext>
            </a:extLst>
          </p:cNvPr>
          <p:cNvSpPr txBox="1"/>
          <p:nvPr/>
        </p:nvSpPr>
        <p:spPr>
          <a:xfrm>
            <a:off x="1264255" y="193879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770059-4764-45E8-9B62-0F8E74D49EB5}"/>
              </a:ext>
            </a:extLst>
          </p:cNvPr>
          <p:cNvSpPr/>
          <p:nvPr/>
        </p:nvSpPr>
        <p:spPr>
          <a:xfrm>
            <a:off x="1264255" y="3493245"/>
            <a:ext cx="5424856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A1AB24F2-BC19-4830-9D93-36EBC70FA88A}"/>
              </a:ext>
            </a:extLst>
          </p:cNvPr>
          <p:cNvSpPr/>
          <p:nvPr/>
        </p:nvSpPr>
        <p:spPr>
          <a:xfrm rot="1755024">
            <a:off x="-1860574" y="4862333"/>
            <a:ext cx="3241040" cy="1031702"/>
          </a:xfrm>
          <a:prstGeom prst="roundRect">
            <a:avLst>
              <a:gd name="adj" fmla="val 50000"/>
            </a:avLst>
          </a:prstGeom>
          <a:solidFill>
            <a:srgbClr val="008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7C9B53-3791-4B30-8BA1-191073213B74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334717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92A3C00-A52F-4E72-9725-C4C457A017D3}"/>
              </a:ext>
            </a:extLst>
          </p:cNvPr>
          <p:cNvSpPr txBox="1"/>
          <p:nvPr/>
        </p:nvSpPr>
        <p:spPr>
          <a:xfrm>
            <a:off x="1101217" y="544616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CEE54D-3495-4BC6-9B65-09FB1A9D5315}"/>
              </a:ext>
            </a:extLst>
          </p:cNvPr>
          <p:cNvSpPr txBox="1"/>
          <p:nvPr/>
        </p:nvSpPr>
        <p:spPr>
          <a:xfrm>
            <a:off x="953740" y="1830695"/>
            <a:ext cx="2196435" cy="3711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  <a:endParaRPr lang="en-US" altLang="zh-CN" sz="32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故事背景</a:t>
            </a:r>
            <a:endParaRPr lang="en-US" altLang="zh-CN" sz="32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团队介绍</a:t>
            </a:r>
            <a:endParaRPr lang="en-US" altLang="zh-CN" sz="32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  <a:endParaRPr lang="en-US" altLang="zh-CN" sz="32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</p:spTree>
    <p:extLst>
      <p:ext uri="{BB962C8B-B14F-4D97-AF65-F5344CB8AC3E}">
        <p14:creationId xmlns:p14="http://schemas.microsoft.com/office/powerpoint/2010/main" val="92044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8A992E-7BE0-4A28-9225-22ABA991C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83" t="25280" r="23052" b="202"/>
          <a:stretch/>
        </p:blipFill>
        <p:spPr>
          <a:xfrm>
            <a:off x="2913221" y="0"/>
            <a:ext cx="6365558" cy="6858000"/>
          </a:xfrm>
          <a:prstGeom prst="parallelogram">
            <a:avLst>
              <a:gd name="adj" fmla="val 37450"/>
            </a:avLst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20145D-499A-4AF8-B8A7-E7442129A05B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A45D8F-0124-41AD-8D3F-562408F0379C}"/>
              </a:ext>
            </a:extLst>
          </p:cNvPr>
          <p:cNvSpPr txBox="1"/>
          <p:nvPr/>
        </p:nvSpPr>
        <p:spPr>
          <a:xfrm>
            <a:off x="1012446" y="11236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7D5808-F609-4754-A19F-0371527FA487}"/>
              </a:ext>
            </a:extLst>
          </p:cNvPr>
          <p:cNvSpPr/>
          <p:nvPr/>
        </p:nvSpPr>
        <p:spPr>
          <a:xfrm>
            <a:off x="626308" y="1990698"/>
            <a:ext cx="2803599" cy="337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553C47-1BAC-4C66-B3DC-B1FC2216019D}"/>
              </a:ext>
            </a:extLst>
          </p:cNvPr>
          <p:cNvSpPr txBox="1"/>
          <p:nvPr/>
        </p:nvSpPr>
        <p:spPr>
          <a:xfrm>
            <a:off x="9148232" y="546508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689D35-8ECD-4983-AAD6-F5F7D86008D1}"/>
              </a:ext>
            </a:extLst>
          </p:cNvPr>
          <p:cNvSpPr/>
          <p:nvPr/>
        </p:nvSpPr>
        <p:spPr>
          <a:xfrm>
            <a:off x="8762095" y="1990698"/>
            <a:ext cx="2803599" cy="337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</p:spTree>
    <p:extLst>
      <p:ext uri="{BB962C8B-B14F-4D97-AF65-F5344CB8AC3E}">
        <p14:creationId xmlns:p14="http://schemas.microsoft.com/office/powerpoint/2010/main" val="161960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EE9BA11-2E1A-4D4C-A177-E3728313FE33}"/>
              </a:ext>
            </a:extLst>
          </p:cNvPr>
          <p:cNvSpPr/>
          <p:nvPr/>
        </p:nvSpPr>
        <p:spPr>
          <a:xfrm>
            <a:off x="670232" y="2480357"/>
            <a:ext cx="4457349" cy="300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8E3D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0A51CF-D963-4122-917D-98CDD999317A}"/>
              </a:ext>
            </a:extLst>
          </p:cNvPr>
          <p:cNvSpPr txBox="1"/>
          <p:nvPr/>
        </p:nvSpPr>
        <p:spPr>
          <a:xfrm>
            <a:off x="1575468" y="149893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  <a:endParaRPr lang="zh-CN" altLang="en-US" sz="4400" dirty="0">
              <a:solidFill>
                <a:srgbClr val="008E3D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E3F0C6-2312-45B3-A9D5-9C70A61FA990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557267-5458-48D7-98A0-81E012664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2"/>
          <a:stretch>
            <a:fillRect/>
          </a:stretch>
        </p:blipFill>
        <p:spPr>
          <a:xfrm>
            <a:off x="4205356" y="0"/>
            <a:ext cx="7986644" cy="6858000"/>
          </a:xfrm>
          <a:custGeom>
            <a:avLst/>
            <a:gdLst>
              <a:gd name="connsiteX0" fmla="*/ 419421 w 7986644"/>
              <a:gd name="connsiteY0" fmla="*/ 0 h 6858000"/>
              <a:gd name="connsiteX1" fmla="*/ 7986644 w 7986644"/>
              <a:gd name="connsiteY1" fmla="*/ 0 h 6858000"/>
              <a:gd name="connsiteX2" fmla="*/ 7986644 w 7986644"/>
              <a:gd name="connsiteY2" fmla="*/ 6858000 h 6858000"/>
              <a:gd name="connsiteX3" fmla="*/ 0 w 7986644"/>
              <a:gd name="connsiteY3" fmla="*/ 6858000 h 6858000"/>
              <a:gd name="connsiteX4" fmla="*/ 84757 w 7986644"/>
              <a:gd name="connsiteY4" fmla="*/ 6815376 h 6858000"/>
              <a:gd name="connsiteX5" fmla="*/ 2068122 w 7986644"/>
              <a:gd name="connsiteY5" fmla="*/ 3304572 h 6858000"/>
              <a:gd name="connsiteX6" fmla="*/ 524414 w 7986644"/>
              <a:gd name="connsiteY6" fmla="*/ 74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86644" h="6858000">
                <a:moveTo>
                  <a:pt x="419421" y="0"/>
                </a:moveTo>
                <a:lnTo>
                  <a:pt x="7986644" y="0"/>
                </a:lnTo>
                <a:lnTo>
                  <a:pt x="7986644" y="6858000"/>
                </a:lnTo>
                <a:lnTo>
                  <a:pt x="0" y="6858000"/>
                </a:lnTo>
                <a:lnTo>
                  <a:pt x="84757" y="6815376"/>
                </a:lnTo>
                <a:cubicBezTo>
                  <a:pt x="1258296" y="6186350"/>
                  <a:pt x="2068122" y="4850663"/>
                  <a:pt x="2068122" y="3304572"/>
                </a:cubicBezTo>
                <a:cubicBezTo>
                  <a:pt x="2068122" y="1960145"/>
                  <a:pt x="1455777" y="774814"/>
                  <a:pt x="524414" y="748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838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4" name="图片 14453">
            <a:extLst>
              <a:ext uri="{FF2B5EF4-FFF2-40B4-BE49-F238E27FC236}">
                <a16:creationId xmlns:a16="http://schemas.microsoft.com/office/drawing/2014/main" id="{ACAB287B-4C3F-4407-BD3C-5D32F33E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704" y="-1427353"/>
            <a:ext cx="12359813" cy="9285917"/>
          </a:xfrm>
          <a:prstGeom prst="rect">
            <a:avLst/>
          </a:prstGeom>
        </p:spPr>
      </p:pic>
      <p:grpSp>
        <p:nvGrpSpPr>
          <p:cNvPr id="14459" name="组合 14458">
            <a:extLst>
              <a:ext uri="{FF2B5EF4-FFF2-40B4-BE49-F238E27FC236}">
                <a16:creationId xmlns:a16="http://schemas.microsoft.com/office/drawing/2014/main" id="{AD04FFCF-9FCB-4732-A137-8D65BCA2CDD8}"/>
              </a:ext>
            </a:extLst>
          </p:cNvPr>
          <p:cNvGrpSpPr/>
          <p:nvPr/>
        </p:nvGrpSpPr>
        <p:grpSpPr>
          <a:xfrm>
            <a:off x="759462" y="2028156"/>
            <a:ext cx="3091829" cy="2510889"/>
            <a:chOff x="979381" y="2241550"/>
            <a:chExt cx="3091829" cy="2510889"/>
          </a:xfrm>
        </p:grpSpPr>
        <p:sp>
          <p:nvSpPr>
            <p:cNvPr id="14456" name="文本框 14455">
              <a:extLst>
                <a:ext uri="{FF2B5EF4-FFF2-40B4-BE49-F238E27FC236}">
                  <a16:creationId xmlns:a16="http://schemas.microsoft.com/office/drawing/2014/main" id="{C21C4CF3-5599-4201-93EB-8D42C547C155}"/>
                </a:ext>
              </a:extLst>
            </p:cNvPr>
            <p:cNvSpPr txBox="1"/>
            <p:nvPr/>
          </p:nvSpPr>
          <p:spPr>
            <a:xfrm>
              <a:off x="979381" y="2241550"/>
              <a:ext cx="22365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dirty="0">
                  <a:solidFill>
                    <a:srgbClr val="008E3D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输入</a:t>
              </a:r>
              <a:endParaRPr lang="zh-CN" altLang="en-US" sz="72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  <p:sp>
          <p:nvSpPr>
            <p:cNvPr id="14458" name="矩形 14457">
              <a:extLst>
                <a:ext uri="{FF2B5EF4-FFF2-40B4-BE49-F238E27FC236}">
                  <a16:creationId xmlns:a16="http://schemas.microsoft.com/office/drawing/2014/main" id="{DDD05ABA-E3C3-4885-A8A4-192DCFAFDADC}"/>
                </a:ext>
              </a:extLst>
            </p:cNvPr>
            <p:cNvSpPr/>
            <p:nvPr/>
          </p:nvSpPr>
          <p:spPr>
            <a:xfrm>
              <a:off x="1834700" y="3429000"/>
              <a:ext cx="223651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dirty="0">
                  <a:solidFill>
                    <a:srgbClr val="008E3D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标题</a:t>
              </a:r>
            </a:p>
          </p:txBody>
        </p:sp>
      </p:grpSp>
      <p:sp>
        <p:nvSpPr>
          <p:cNvPr id="14460" name="矩形 14459">
            <a:extLst>
              <a:ext uri="{FF2B5EF4-FFF2-40B4-BE49-F238E27FC236}">
                <a16:creationId xmlns:a16="http://schemas.microsoft.com/office/drawing/2014/main" id="{CFC34E28-8CAE-480D-A11E-849EC470D399}"/>
              </a:ext>
            </a:extLst>
          </p:cNvPr>
          <p:cNvSpPr/>
          <p:nvPr/>
        </p:nvSpPr>
        <p:spPr>
          <a:xfrm>
            <a:off x="6194085" y="1096956"/>
            <a:ext cx="4870790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4462" name="矩形 14461">
            <a:extLst>
              <a:ext uri="{FF2B5EF4-FFF2-40B4-BE49-F238E27FC236}">
                <a16:creationId xmlns:a16="http://schemas.microsoft.com/office/drawing/2014/main" id="{C4FD6401-0D1F-4C43-A333-94315EA3CE9A}"/>
              </a:ext>
            </a:extLst>
          </p:cNvPr>
          <p:cNvSpPr/>
          <p:nvPr/>
        </p:nvSpPr>
        <p:spPr>
          <a:xfrm>
            <a:off x="6194085" y="2499968"/>
            <a:ext cx="4870790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4463" name="矩形 14462">
            <a:extLst>
              <a:ext uri="{FF2B5EF4-FFF2-40B4-BE49-F238E27FC236}">
                <a16:creationId xmlns:a16="http://schemas.microsoft.com/office/drawing/2014/main" id="{2BFB5286-BECC-4D78-BC78-97824723F2AB}"/>
              </a:ext>
            </a:extLst>
          </p:cNvPr>
          <p:cNvSpPr/>
          <p:nvPr/>
        </p:nvSpPr>
        <p:spPr>
          <a:xfrm>
            <a:off x="6194085" y="3902980"/>
            <a:ext cx="4870790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4464" name="文本框 14463">
            <a:extLst>
              <a:ext uri="{FF2B5EF4-FFF2-40B4-BE49-F238E27FC236}">
                <a16:creationId xmlns:a16="http://schemas.microsoft.com/office/drawing/2014/main" id="{391417E0-6C12-4A9C-99BC-A7B64A3377E8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34547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7F48CC9-530D-4805-9E9E-526F1BAF2C83}"/>
              </a:ext>
            </a:extLst>
          </p:cNvPr>
          <p:cNvSpPr txBox="1"/>
          <p:nvPr/>
        </p:nvSpPr>
        <p:spPr>
          <a:xfrm>
            <a:off x="4772561" y="77157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  <a:endParaRPr lang="zh-CN" altLang="en-US" sz="4400" dirty="0">
              <a:solidFill>
                <a:srgbClr val="008E3D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964FE8F-A6FC-4B47-AE09-513758FEDCDF}"/>
              </a:ext>
            </a:extLst>
          </p:cNvPr>
          <p:cNvGrpSpPr/>
          <p:nvPr/>
        </p:nvGrpSpPr>
        <p:grpSpPr>
          <a:xfrm>
            <a:off x="207505" y="1602571"/>
            <a:ext cx="5516517" cy="4144555"/>
            <a:chOff x="207505" y="1602571"/>
            <a:chExt cx="5516517" cy="414455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12A1ABE-7784-4042-9254-37DF1F4D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505" y="1602571"/>
              <a:ext cx="5516517" cy="414455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20AF503-4E75-4183-A875-8C750179FD2A}"/>
                </a:ext>
              </a:extLst>
            </p:cNvPr>
            <p:cNvSpPr/>
            <p:nvPr/>
          </p:nvSpPr>
          <p:spPr>
            <a:xfrm>
              <a:off x="1183636" y="3108674"/>
              <a:ext cx="3284192" cy="1352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/>
                <a:t>请开始你的讲述，请开始你的讲述，请开始你的讲述，请开始你的讲述，请开始你的讲述，请开始你的讲述，请开始你的讲述，请开始你的讲述，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04E444-87F8-4F1F-8FF8-5038C62F5FC1}"/>
              </a:ext>
            </a:extLst>
          </p:cNvPr>
          <p:cNvGrpSpPr/>
          <p:nvPr/>
        </p:nvGrpSpPr>
        <p:grpSpPr>
          <a:xfrm>
            <a:off x="6467980" y="1602570"/>
            <a:ext cx="5516517" cy="4144555"/>
            <a:chOff x="207505" y="1602571"/>
            <a:chExt cx="5516517" cy="414455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87ECC8E-BDED-4976-B955-EFAD25E5B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505" y="1602571"/>
              <a:ext cx="5516517" cy="414455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B0F9D5F-96AE-4A3F-8588-2D82A93D4DE4}"/>
                </a:ext>
              </a:extLst>
            </p:cNvPr>
            <p:cNvSpPr/>
            <p:nvPr/>
          </p:nvSpPr>
          <p:spPr>
            <a:xfrm>
              <a:off x="1183636" y="3108674"/>
              <a:ext cx="3284192" cy="1352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/>
                <a:t>请开始你的讲述，请开始你的讲述，请开始你的讲述，请开始你的讲述，请开始你的讲述，请开始你的讲述，请开始你的讲述，请开始你的讲述，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8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756C6C00-2B93-4938-AA57-00C85560EC00}"/>
              </a:ext>
            </a:extLst>
          </p:cNvPr>
          <p:cNvSpPr/>
          <p:nvPr/>
        </p:nvSpPr>
        <p:spPr>
          <a:xfrm>
            <a:off x="1841983" y="1666531"/>
            <a:ext cx="4696032" cy="4696032"/>
          </a:xfrm>
          <a:prstGeom prst="ellipse">
            <a:avLst/>
          </a:prstGeom>
          <a:solidFill>
            <a:srgbClr val="00843A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D61B463-0771-4ED0-92AE-2C04A3B857D7}"/>
              </a:ext>
            </a:extLst>
          </p:cNvPr>
          <p:cNvSpPr/>
          <p:nvPr/>
        </p:nvSpPr>
        <p:spPr>
          <a:xfrm>
            <a:off x="5628376" y="1666531"/>
            <a:ext cx="4696031" cy="4696031"/>
          </a:xfrm>
          <a:prstGeom prst="ellipse">
            <a:avLst/>
          </a:prstGeom>
          <a:solidFill>
            <a:srgbClr val="BABABA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0F046F0-66DB-4166-9D7D-97DD16FEABA1}"/>
              </a:ext>
            </a:extLst>
          </p:cNvPr>
          <p:cNvSpPr/>
          <p:nvPr/>
        </p:nvSpPr>
        <p:spPr>
          <a:xfrm>
            <a:off x="5628376" y="2626469"/>
            <a:ext cx="909639" cy="2769528"/>
          </a:xfrm>
          <a:custGeom>
            <a:avLst/>
            <a:gdLst>
              <a:gd name="connsiteX0" fmla="*/ 454820 w 909639"/>
              <a:gd name="connsiteY0" fmla="*/ 0 h 2769528"/>
              <a:gd name="connsiteX1" fmla="*/ 508635 w 909639"/>
              <a:gd name="connsiteY1" fmla="*/ 71966 h 2769528"/>
              <a:gd name="connsiteX2" fmla="*/ 909639 w 909639"/>
              <a:gd name="connsiteY2" fmla="*/ 1384764 h 2769528"/>
              <a:gd name="connsiteX3" fmla="*/ 508635 w 909639"/>
              <a:gd name="connsiteY3" fmla="*/ 2697562 h 2769528"/>
              <a:gd name="connsiteX4" fmla="*/ 454820 w 909639"/>
              <a:gd name="connsiteY4" fmla="*/ 2769528 h 2769528"/>
              <a:gd name="connsiteX5" fmla="*/ 401005 w 909639"/>
              <a:gd name="connsiteY5" fmla="*/ 2697562 h 2769528"/>
              <a:gd name="connsiteX6" fmla="*/ 0 w 909639"/>
              <a:gd name="connsiteY6" fmla="*/ 1384764 h 2769528"/>
              <a:gd name="connsiteX7" fmla="*/ 401005 w 909639"/>
              <a:gd name="connsiteY7" fmla="*/ 71966 h 27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9639" h="2769528">
                <a:moveTo>
                  <a:pt x="454820" y="0"/>
                </a:moveTo>
                <a:lnTo>
                  <a:pt x="508635" y="71966"/>
                </a:lnTo>
                <a:cubicBezTo>
                  <a:pt x="761808" y="446712"/>
                  <a:pt x="909639" y="898474"/>
                  <a:pt x="909639" y="1384764"/>
                </a:cubicBezTo>
                <a:cubicBezTo>
                  <a:pt x="909639" y="1871054"/>
                  <a:pt x="761808" y="2322816"/>
                  <a:pt x="508635" y="2697562"/>
                </a:cubicBezTo>
                <a:lnTo>
                  <a:pt x="454820" y="2769528"/>
                </a:lnTo>
                <a:lnTo>
                  <a:pt x="401005" y="2697562"/>
                </a:lnTo>
                <a:cubicBezTo>
                  <a:pt x="147831" y="2322816"/>
                  <a:pt x="0" y="1871054"/>
                  <a:pt x="0" y="1384764"/>
                </a:cubicBezTo>
                <a:cubicBezTo>
                  <a:pt x="0" y="898474"/>
                  <a:pt x="147831" y="446712"/>
                  <a:pt x="401005" y="71966"/>
                </a:cubicBezTo>
                <a:close/>
              </a:path>
            </a:pathLst>
          </a:custGeom>
          <a:solidFill>
            <a:srgbClr val="BABABA">
              <a:alpha val="7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AE5A51-5671-4050-88EE-A062130D001B}"/>
              </a:ext>
            </a:extLst>
          </p:cNvPr>
          <p:cNvSpPr txBox="1"/>
          <p:nvPr/>
        </p:nvSpPr>
        <p:spPr>
          <a:xfrm>
            <a:off x="2799234" y="102020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634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我们的优势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FF0FCB-8C8E-4E09-B38E-B461E642E215}"/>
              </a:ext>
            </a:extLst>
          </p:cNvPr>
          <p:cNvSpPr txBox="1"/>
          <p:nvPr/>
        </p:nvSpPr>
        <p:spPr>
          <a:xfrm>
            <a:off x="6729896" y="102020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BABAB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平台的优势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534997-F1EC-423C-99EB-3524C4BBEDD0}"/>
              </a:ext>
            </a:extLst>
          </p:cNvPr>
          <p:cNvSpPr txBox="1"/>
          <p:nvPr/>
        </p:nvSpPr>
        <p:spPr>
          <a:xfrm>
            <a:off x="3256739" y="2398293"/>
            <a:ext cx="2204450" cy="2750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分工明确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宣传渠道多样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团队凝聚力强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专业导师咨询答疑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7C6218-B97D-4AA9-9B22-E36D7608A717}"/>
              </a:ext>
            </a:extLst>
          </p:cNvPr>
          <p:cNvSpPr txBox="1"/>
          <p:nvPr/>
        </p:nvSpPr>
        <p:spPr>
          <a:xfrm>
            <a:off x="7273964" y="2440588"/>
            <a:ext cx="1742785" cy="2750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rgbClr val="006341"/>
                </a:solidFill>
              </a:rPr>
              <a:t>1.</a:t>
            </a:r>
            <a:r>
              <a:rPr lang="zh-CN" altLang="en-US" dirty="0">
                <a:solidFill>
                  <a:srgbClr val="006341"/>
                </a:solidFill>
              </a:rPr>
              <a:t>流水线生产</a:t>
            </a:r>
            <a:endParaRPr lang="en-US" altLang="zh-CN" dirty="0">
              <a:solidFill>
                <a:srgbClr val="00634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rgbClr val="006341"/>
                </a:solidFill>
              </a:rPr>
              <a:t>2.</a:t>
            </a:r>
            <a:r>
              <a:rPr lang="zh-CN" altLang="en-US" dirty="0">
                <a:solidFill>
                  <a:srgbClr val="006341"/>
                </a:solidFill>
              </a:rPr>
              <a:t>操作简单</a:t>
            </a:r>
            <a:endParaRPr lang="en-US" altLang="zh-CN" dirty="0">
              <a:solidFill>
                <a:srgbClr val="00634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rgbClr val="006341"/>
                </a:solidFill>
              </a:rPr>
              <a:t>3.</a:t>
            </a:r>
            <a:r>
              <a:rPr lang="zh-CN" altLang="en-US" dirty="0">
                <a:solidFill>
                  <a:srgbClr val="006341"/>
                </a:solidFill>
              </a:rPr>
              <a:t>结果易分析</a:t>
            </a:r>
            <a:endParaRPr lang="en-US" altLang="zh-CN" dirty="0">
              <a:solidFill>
                <a:srgbClr val="006341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zh-CN" dirty="0">
                <a:solidFill>
                  <a:srgbClr val="006341"/>
                </a:solidFill>
              </a:rPr>
              <a:t>4.</a:t>
            </a:r>
            <a:r>
              <a:rPr lang="zh-CN" altLang="en-US" dirty="0">
                <a:solidFill>
                  <a:srgbClr val="006341"/>
                </a:solidFill>
              </a:rPr>
              <a:t>专业数据展示</a:t>
            </a:r>
            <a:endParaRPr lang="en-US" altLang="zh-CN" dirty="0">
              <a:solidFill>
                <a:srgbClr val="00634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20F059-33BF-4CD6-90BB-AA495C297A6F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242699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D95DC6-4154-4EA4-9BDA-E11F15714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97"/>
          <a:stretch/>
        </p:blipFill>
        <p:spPr>
          <a:xfrm>
            <a:off x="6095999" y="-114300"/>
            <a:ext cx="6197601" cy="69723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E67C3-E7F6-4636-8025-0FC22A909A7B}"/>
              </a:ext>
            </a:extLst>
          </p:cNvPr>
          <p:cNvCxnSpPr>
            <a:cxnSpLocks/>
          </p:cNvCxnSpPr>
          <p:nvPr/>
        </p:nvCxnSpPr>
        <p:spPr>
          <a:xfrm>
            <a:off x="1116796" y="3611880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F324C7B-5001-4A60-8092-DCCB3FAC0BC7}"/>
              </a:ext>
            </a:extLst>
          </p:cNvPr>
          <p:cNvCxnSpPr>
            <a:cxnSpLocks/>
          </p:cNvCxnSpPr>
          <p:nvPr/>
        </p:nvCxnSpPr>
        <p:spPr>
          <a:xfrm>
            <a:off x="4634837" y="3403159"/>
            <a:ext cx="2922323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A716845-C112-4A85-A8AA-FC4898CB8E00}"/>
              </a:ext>
            </a:extLst>
          </p:cNvPr>
          <p:cNvCxnSpPr>
            <a:cxnSpLocks/>
          </p:cNvCxnSpPr>
          <p:nvPr/>
        </p:nvCxnSpPr>
        <p:spPr>
          <a:xfrm>
            <a:off x="8867976" y="3611880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A6B4924B-9D49-4C6F-AA07-4BA132FDB23D}"/>
              </a:ext>
            </a:extLst>
          </p:cNvPr>
          <p:cNvSpPr/>
          <p:nvPr/>
        </p:nvSpPr>
        <p:spPr>
          <a:xfrm>
            <a:off x="4505904" y="1758405"/>
            <a:ext cx="3180189" cy="4194592"/>
          </a:xfrm>
          <a:prstGeom prst="rect">
            <a:avLst/>
          </a:prstGeom>
          <a:solidFill>
            <a:srgbClr val="009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dna-deoxyribonucleic-acid_30777">
            <a:extLst>
              <a:ext uri="{FF2B5EF4-FFF2-40B4-BE49-F238E27FC236}">
                <a16:creationId xmlns:a16="http://schemas.microsoft.com/office/drawing/2014/main" id="{91971676-97CE-4B05-B075-603C1470894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5793018" y="1878614"/>
            <a:ext cx="605960" cy="839975"/>
          </a:xfrm>
          <a:custGeom>
            <a:avLst/>
            <a:gdLst>
              <a:gd name="T0" fmla="*/ 1607 w 1607"/>
              <a:gd name="T1" fmla="*/ 1115 h 2231"/>
              <a:gd name="T2" fmla="*/ 1001 w 1607"/>
              <a:gd name="T3" fmla="*/ 592 h 2231"/>
              <a:gd name="T4" fmla="*/ 1607 w 1607"/>
              <a:gd name="T5" fmla="*/ 68 h 2231"/>
              <a:gd name="T6" fmla="*/ 1538 w 1607"/>
              <a:gd name="T7" fmla="*/ 0 h 2231"/>
              <a:gd name="T8" fmla="*/ 1470 w 1607"/>
              <a:gd name="T9" fmla="*/ 68 h 2231"/>
              <a:gd name="T10" fmla="*/ 1320 w 1607"/>
              <a:gd name="T11" fmla="*/ 267 h 2231"/>
              <a:gd name="T12" fmla="*/ 285 w 1607"/>
              <a:gd name="T13" fmla="*/ 267 h 2231"/>
              <a:gd name="T14" fmla="*/ 137 w 1607"/>
              <a:gd name="T15" fmla="*/ 68 h 2231"/>
              <a:gd name="T16" fmla="*/ 68 w 1607"/>
              <a:gd name="T17" fmla="*/ 0 h 2231"/>
              <a:gd name="T18" fmla="*/ 0 w 1607"/>
              <a:gd name="T19" fmla="*/ 68 h 2231"/>
              <a:gd name="T20" fmla="*/ 605 w 1607"/>
              <a:gd name="T21" fmla="*/ 592 h 2231"/>
              <a:gd name="T22" fmla="*/ 0 w 1607"/>
              <a:gd name="T23" fmla="*/ 1115 h 2231"/>
              <a:gd name="T24" fmla="*/ 605 w 1607"/>
              <a:gd name="T25" fmla="*/ 1639 h 2231"/>
              <a:gd name="T26" fmla="*/ 0 w 1607"/>
              <a:gd name="T27" fmla="*/ 2162 h 2231"/>
              <a:gd name="T28" fmla="*/ 68 w 1607"/>
              <a:gd name="T29" fmla="*/ 2231 h 2231"/>
              <a:gd name="T30" fmla="*/ 137 w 1607"/>
              <a:gd name="T31" fmla="*/ 2162 h 2231"/>
              <a:gd name="T32" fmla="*/ 243 w 1607"/>
              <a:gd name="T33" fmla="*/ 1998 h 2231"/>
              <a:gd name="T34" fmla="*/ 1365 w 1607"/>
              <a:gd name="T35" fmla="*/ 1998 h 2231"/>
              <a:gd name="T36" fmla="*/ 1470 w 1607"/>
              <a:gd name="T37" fmla="*/ 2162 h 2231"/>
              <a:gd name="T38" fmla="*/ 1538 w 1607"/>
              <a:gd name="T39" fmla="*/ 2231 h 2231"/>
              <a:gd name="T40" fmla="*/ 1607 w 1607"/>
              <a:gd name="T41" fmla="*/ 2162 h 2231"/>
              <a:gd name="T42" fmla="*/ 1001 w 1607"/>
              <a:gd name="T43" fmla="*/ 1639 h 2231"/>
              <a:gd name="T44" fmla="*/ 1607 w 1607"/>
              <a:gd name="T45" fmla="*/ 1115 h 2231"/>
              <a:gd name="T46" fmla="*/ 1350 w 1607"/>
              <a:gd name="T47" fmla="*/ 1291 h 2231"/>
              <a:gd name="T48" fmla="*/ 256 w 1607"/>
              <a:gd name="T49" fmla="*/ 1291 h 2231"/>
              <a:gd name="T50" fmla="*/ 151 w 1607"/>
              <a:gd name="T51" fmla="*/ 1170 h 2231"/>
              <a:gd name="T52" fmla="*/ 1456 w 1607"/>
              <a:gd name="T53" fmla="*/ 1170 h 2231"/>
              <a:gd name="T54" fmla="*/ 1350 w 1607"/>
              <a:gd name="T55" fmla="*/ 1291 h 2231"/>
              <a:gd name="T56" fmla="*/ 1184 w 1607"/>
              <a:gd name="T57" fmla="*/ 1401 h 2231"/>
              <a:gd name="T58" fmla="*/ 803 w 1607"/>
              <a:gd name="T59" fmla="*/ 1567 h 2231"/>
              <a:gd name="T60" fmla="*/ 423 w 1607"/>
              <a:gd name="T61" fmla="*/ 1401 h 2231"/>
              <a:gd name="T62" fmla="*/ 1184 w 1607"/>
              <a:gd name="T63" fmla="*/ 1401 h 2231"/>
              <a:gd name="T64" fmla="*/ 290 w 1607"/>
              <a:gd name="T65" fmla="*/ 914 h 2231"/>
              <a:gd name="T66" fmla="*/ 1317 w 1607"/>
              <a:gd name="T67" fmla="*/ 914 h 2231"/>
              <a:gd name="T68" fmla="*/ 1456 w 1607"/>
              <a:gd name="T69" fmla="*/ 1061 h 2231"/>
              <a:gd name="T70" fmla="*/ 151 w 1607"/>
              <a:gd name="T71" fmla="*/ 1061 h 2231"/>
              <a:gd name="T72" fmla="*/ 290 w 1607"/>
              <a:gd name="T73" fmla="*/ 914 h 2231"/>
              <a:gd name="T74" fmla="*/ 1136 w 1607"/>
              <a:gd name="T75" fmla="*/ 805 h 2231"/>
              <a:gd name="T76" fmla="*/ 470 w 1607"/>
              <a:gd name="T77" fmla="*/ 805 h 2231"/>
              <a:gd name="T78" fmla="*/ 803 w 1607"/>
              <a:gd name="T79" fmla="*/ 664 h 2231"/>
              <a:gd name="T80" fmla="*/ 1136 w 1607"/>
              <a:gd name="T81" fmla="*/ 805 h 2231"/>
              <a:gd name="T82" fmla="*/ 1143 w 1607"/>
              <a:gd name="T83" fmla="*/ 376 h 2231"/>
              <a:gd name="T84" fmla="*/ 803 w 1607"/>
              <a:gd name="T85" fmla="*/ 520 h 2231"/>
              <a:gd name="T86" fmla="*/ 465 w 1607"/>
              <a:gd name="T87" fmla="*/ 376 h 2231"/>
              <a:gd name="T88" fmla="*/ 1143 w 1607"/>
              <a:gd name="T89" fmla="*/ 376 h 2231"/>
              <a:gd name="T90" fmla="*/ 402 w 1607"/>
              <a:gd name="T91" fmla="*/ 1889 h 2231"/>
              <a:gd name="T92" fmla="*/ 803 w 1607"/>
              <a:gd name="T93" fmla="*/ 1711 h 2231"/>
              <a:gd name="T94" fmla="*/ 1204 w 1607"/>
              <a:gd name="T95" fmla="*/ 1889 h 2231"/>
              <a:gd name="T96" fmla="*/ 402 w 1607"/>
              <a:gd name="T97" fmla="*/ 1889 h 2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07" h="2231">
                <a:moveTo>
                  <a:pt x="1607" y="1115"/>
                </a:moveTo>
                <a:cubicBezTo>
                  <a:pt x="1607" y="875"/>
                  <a:pt x="1235" y="687"/>
                  <a:pt x="1001" y="592"/>
                </a:cubicBezTo>
                <a:cubicBezTo>
                  <a:pt x="1235" y="497"/>
                  <a:pt x="1607" y="308"/>
                  <a:pt x="1607" y="68"/>
                </a:cubicBezTo>
                <a:cubicBezTo>
                  <a:pt x="1607" y="31"/>
                  <a:pt x="1576" y="0"/>
                  <a:pt x="1538" y="0"/>
                </a:cubicBezTo>
                <a:cubicBezTo>
                  <a:pt x="1500" y="0"/>
                  <a:pt x="1470" y="31"/>
                  <a:pt x="1470" y="68"/>
                </a:cubicBezTo>
                <a:cubicBezTo>
                  <a:pt x="1470" y="132"/>
                  <a:pt x="1410" y="201"/>
                  <a:pt x="1320" y="267"/>
                </a:cubicBezTo>
                <a:lnTo>
                  <a:pt x="285" y="267"/>
                </a:lnTo>
                <a:cubicBezTo>
                  <a:pt x="197" y="202"/>
                  <a:pt x="137" y="134"/>
                  <a:pt x="137" y="68"/>
                </a:cubicBezTo>
                <a:cubicBezTo>
                  <a:pt x="137" y="31"/>
                  <a:pt x="106" y="0"/>
                  <a:pt x="68" y="0"/>
                </a:cubicBezTo>
                <a:cubicBezTo>
                  <a:pt x="31" y="0"/>
                  <a:pt x="0" y="31"/>
                  <a:pt x="0" y="68"/>
                </a:cubicBezTo>
                <a:cubicBezTo>
                  <a:pt x="0" y="308"/>
                  <a:pt x="372" y="497"/>
                  <a:pt x="605" y="592"/>
                </a:cubicBezTo>
                <a:cubicBezTo>
                  <a:pt x="372" y="687"/>
                  <a:pt x="0" y="875"/>
                  <a:pt x="0" y="1115"/>
                </a:cubicBezTo>
                <a:cubicBezTo>
                  <a:pt x="0" y="1356"/>
                  <a:pt x="372" y="1544"/>
                  <a:pt x="605" y="1639"/>
                </a:cubicBezTo>
                <a:cubicBezTo>
                  <a:pt x="372" y="1734"/>
                  <a:pt x="0" y="1922"/>
                  <a:pt x="0" y="2162"/>
                </a:cubicBezTo>
                <a:cubicBezTo>
                  <a:pt x="0" y="2200"/>
                  <a:pt x="31" y="2231"/>
                  <a:pt x="68" y="2231"/>
                </a:cubicBezTo>
                <a:cubicBezTo>
                  <a:pt x="106" y="2231"/>
                  <a:pt x="137" y="2200"/>
                  <a:pt x="137" y="2162"/>
                </a:cubicBezTo>
                <a:cubicBezTo>
                  <a:pt x="137" y="2110"/>
                  <a:pt x="178" y="2054"/>
                  <a:pt x="243" y="1998"/>
                </a:cubicBezTo>
                <a:lnTo>
                  <a:pt x="1365" y="1998"/>
                </a:lnTo>
                <a:cubicBezTo>
                  <a:pt x="1429" y="2052"/>
                  <a:pt x="1470" y="2108"/>
                  <a:pt x="1470" y="2162"/>
                </a:cubicBezTo>
                <a:cubicBezTo>
                  <a:pt x="1470" y="2200"/>
                  <a:pt x="1500" y="2231"/>
                  <a:pt x="1538" y="2231"/>
                </a:cubicBezTo>
                <a:cubicBezTo>
                  <a:pt x="1576" y="2231"/>
                  <a:pt x="1607" y="2200"/>
                  <a:pt x="1607" y="2162"/>
                </a:cubicBezTo>
                <a:cubicBezTo>
                  <a:pt x="1607" y="1922"/>
                  <a:pt x="1235" y="1734"/>
                  <a:pt x="1001" y="1639"/>
                </a:cubicBezTo>
                <a:cubicBezTo>
                  <a:pt x="1235" y="1544"/>
                  <a:pt x="1607" y="1356"/>
                  <a:pt x="1607" y="1115"/>
                </a:cubicBezTo>
                <a:close/>
                <a:moveTo>
                  <a:pt x="1350" y="1291"/>
                </a:moveTo>
                <a:lnTo>
                  <a:pt x="256" y="1291"/>
                </a:lnTo>
                <a:cubicBezTo>
                  <a:pt x="207" y="1251"/>
                  <a:pt x="170" y="1211"/>
                  <a:pt x="151" y="1170"/>
                </a:cubicBezTo>
                <a:lnTo>
                  <a:pt x="1456" y="1170"/>
                </a:lnTo>
                <a:cubicBezTo>
                  <a:pt x="1437" y="1210"/>
                  <a:pt x="1399" y="1251"/>
                  <a:pt x="1350" y="1291"/>
                </a:cubicBezTo>
                <a:close/>
                <a:moveTo>
                  <a:pt x="1184" y="1401"/>
                </a:moveTo>
                <a:cubicBezTo>
                  <a:pt x="1064" y="1468"/>
                  <a:pt x="925" y="1527"/>
                  <a:pt x="803" y="1567"/>
                </a:cubicBezTo>
                <a:cubicBezTo>
                  <a:pt x="699" y="1532"/>
                  <a:pt x="552" y="1472"/>
                  <a:pt x="423" y="1401"/>
                </a:cubicBezTo>
                <a:lnTo>
                  <a:pt x="1184" y="1401"/>
                </a:lnTo>
                <a:close/>
                <a:moveTo>
                  <a:pt x="290" y="914"/>
                </a:moveTo>
                <a:lnTo>
                  <a:pt x="1317" y="914"/>
                </a:lnTo>
                <a:cubicBezTo>
                  <a:pt x="1383" y="961"/>
                  <a:pt x="1433" y="1011"/>
                  <a:pt x="1456" y="1061"/>
                </a:cubicBezTo>
                <a:lnTo>
                  <a:pt x="151" y="1061"/>
                </a:lnTo>
                <a:cubicBezTo>
                  <a:pt x="174" y="1012"/>
                  <a:pt x="224" y="962"/>
                  <a:pt x="290" y="914"/>
                </a:cubicBezTo>
                <a:close/>
                <a:moveTo>
                  <a:pt x="1136" y="805"/>
                </a:moveTo>
                <a:lnTo>
                  <a:pt x="470" y="805"/>
                </a:lnTo>
                <a:cubicBezTo>
                  <a:pt x="578" y="748"/>
                  <a:pt x="697" y="699"/>
                  <a:pt x="803" y="664"/>
                </a:cubicBezTo>
                <a:cubicBezTo>
                  <a:pt x="895" y="695"/>
                  <a:pt x="1019" y="744"/>
                  <a:pt x="1136" y="805"/>
                </a:cubicBezTo>
                <a:close/>
                <a:moveTo>
                  <a:pt x="1143" y="376"/>
                </a:moveTo>
                <a:cubicBezTo>
                  <a:pt x="1033" y="434"/>
                  <a:pt x="911" y="484"/>
                  <a:pt x="803" y="520"/>
                </a:cubicBezTo>
                <a:cubicBezTo>
                  <a:pt x="710" y="489"/>
                  <a:pt x="583" y="437"/>
                  <a:pt x="465" y="376"/>
                </a:cubicBezTo>
                <a:lnTo>
                  <a:pt x="1143" y="376"/>
                </a:lnTo>
                <a:close/>
                <a:moveTo>
                  <a:pt x="402" y="1889"/>
                </a:moveTo>
                <a:cubicBezTo>
                  <a:pt x="527" y="1817"/>
                  <a:pt x="675" y="1753"/>
                  <a:pt x="803" y="1711"/>
                </a:cubicBezTo>
                <a:cubicBezTo>
                  <a:pt x="913" y="1747"/>
                  <a:pt x="1070" y="1812"/>
                  <a:pt x="1204" y="1889"/>
                </a:cubicBezTo>
                <a:lnTo>
                  <a:pt x="402" y="188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F71A2A-4A58-4210-AFCC-BF7637C98B38}"/>
              </a:ext>
            </a:extLst>
          </p:cNvPr>
          <p:cNvSpPr txBox="1"/>
          <p:nvPr/>
        </p:nvSpPr>
        <p:spPr>
          <a:xfrm>
            <a:off x="5198516" y="2761950"/>
            <a:ext cx="1794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1616A7-8367-4862-9A5C-5A10C615BDC8}"/>
              </a:ext>
            </a:extLst>
          </p:cNvPr>
          <p:cNvSpPr/>
          <p:nvPr/>
        </p:nvSpPr>
        <p:spPr>
          <a:xfrm>
            <a:off x="4797911" y="3454841"/>
            <a:ext cx="2596175" cy="1901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请开始你的讲述，请开始你的讲述，请开始你的讲述，请开始你的讲述，请开始你的讲述，请开始你的讲述，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A43B14-166C-47CF-A197-5E3BBC2B41DE}"/>
              </a:ext>
            </a:extLst>
          </p:cNvPr>
          <p:cNvCxnSpPr>
            <a:cxnSpLocks/>
          </p:cNvCxnSpPr>
          <p:nvPr/>
        </p:nvCxnSpPr>
        <p:spPr>
          <a:xfrm>
            <a:off x="5130681" y="3418440"/>
            <a:ext cx="193063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B6343F1-AD06-426C-B72C-1C77B5CA2CFA}"/>
              </a:ext>
            </a:extLst>
          </p:cNvPr>
          <p:cNvCxnSpPr>
            <a:cxnSpLocks/>
          </p:cNvCxnSpPr>
          <p:nvPr/>
        </p:nvCxnSpPr>
        <p:spPr>
          <a:xfrm>
            <a:off x="1014143" y="3611880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32F9E43-1F1C-4D97-9604-F5963C2F7B7B}"/>
              </a:ext>
            </a:extLst>
          </p:cNvPr>
          <p:cNvSpPr/>
          <p:nvPr/>
        </p:nvSpPr>
        <p:spPr>
          <a:xfrm>
            <a:off x="870396" y="2210463"/>
            <a:ext cx="2494721" cy="3290476"/>
          </a:xfrm>
          <a:prstGeom prst="rect">
            <a:avLst/>
          </a:prstGeom>
          <a:solidFill>
            <a:srgbClr val="009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25B141-F3B5-49F3-99ED-BB60836FBC4F}"/>
              </a:ext>
            </a:extLst>
          </p:cNvPr>
          <p:cNvSpPr txBox="1"/>
          <p:nvPr/>
        </p:nvSpPr>
        <p:spPr>
          <a:xfrm>
            <a:off x="1368028" y="30388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24A9F28-133E-407F-B508-BDA11454E8D3}"/>
              </a:ext>
            </a:extLst>
          </p:cNvPr>
          <p:cNvSpPr/>
          <p:nvPr/>
        </p:nvSpPr>
        <p:spPr>
          <a:xfrm>
            <a:off x="1098653" y="3627161"/>
            <a:ext cx="2159707" cy="167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请开始你的讲述，请开始你的讲述，请开始你的讲述，请开始你的讲述，请开始你的讲述，请开始你的讲述，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2A7EA28-04DE-42F6-8E26-1481F46198C5}"/>
              </a:ext>
            </a:extLst>
          </p:cNvPr>
          <p:cNvCxnSpPr/>
          <p:nvPr/>
        </p:nvCxnSpPr>
        <p:spPr>
          <a:xfrm>
            <a:off x="1306768" y="3627161"/>
            <a:ext cx="1743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2609D78-6841-426E-89FB-690334C9C96D}"/>
              </a:ext>
            </a:extLst>
          </p:cNvPr>
          <p:cNvCxnSpPr>
            <a:cxnSpLocks/>
          </p:cNvCxnSpPr>
          <p:nvPr/>
        </p:nvCxnSpPr>
        <p:spPr>
          <a:xfrm>
            <a:off x="8664066" y="3611880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F14BCE30-D34D-4C90-9800-FBF0A8D5FE1C}"/>
              </a:ext>
            </a:extLst>
          </p:cNvPr>
          <p:cNvSpPr/>
          <p:nvPr/>
        </p:nvSpPr>
        <p:spPr>
          <a:xfrm>
            <a:off x="8520319" y="2210463"/>
            <a:ext cx="2494721" cy="3290476"/>
          </a:xfrm>
          <a:prstGeom prst="rect">
            <a:avLst/>
          </a:prstGeom>
          <a:solidFill>
            <a:srgbClr val="009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C73F36-8C3F-4134-92EE-F95FA7F86B60}"/>
              </a:ext>
            </a:extLst>
          </p:cNvPr>
          <p:cNvSpPr txBox="1"/>
          <p:nvPr/>
        </p:nvSpPr>
        <p:spPr>
          <a:xfrm>
            <a:off x="9017951" y="30388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B53B202-2201-44BE-96A1-ABFF525DA1EC}"/>
              </a:ext>
            </a:extLst>
          </p:cNvPr>
          <p:cNvSpPr/>
          <p:nvPr/>
        </p:nvSpPr>
        <p:spPr>
          <a:xfrm>
            <a:off x="8748576" y="3627161"/>
            <a:ext cx="2159707" cy="167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请开始你的讲述，请开始你的讲述，请开始你的讲述，请开始你的讲述，请开始你的讲述，请开始你的讲述，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79D59C3-BE38-4A5A-B699-638FA16339B3}"/>
              </a:ext>
            </a:extLst>
          </p:cNvPr>
          <p:cNvCxnSpPr/>
          <p:nvPr/>
        </p:nvCxnSpPr>
        <p:spPr>
          <a:xfrm>
            <a:off x="8956691" y="3627161"/>
            <a:ext cx="1743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le-brain_40488">
            <a:extLst>
              <a:ext uri="{FF2B5EF4-FFF2-40B4-BE49-F238E27FC236}">
                <a16:creationId xmlns:a16="http://schemas.microsoft.com/office/drawing/2014/main" id="{218D31B6-55D6-4A26-A18E-19965C3BE71E}"/>
              </a:ext>
            </a:extLst>
          </p:cNvPr>
          <p:cNvSpPr>
            <a:spLocks noChangeAspect="1"/>
          </p:cNvSpPr>
          <p:nvPr/>
        </p:nvSpPr>
        <p:spPr bwMode="auto">
          <a:xfrm>
            <a:off x="1844148" y="2397919"/>
            <a:ext cx="594252" cy="662091"/>
          </a:xfrm>
          <a:custGeom>
            <a:avLst/>
            <a:gdLst>
              <a:gd name="T0" fmla="*/ 4288 w 6640"/>
              <a:gd name="T1" fmla="*/ 329 h 7409"/>
              <a:gd name="T2" fmla="*/ 200 w 6640"/>
              <a:gd name="T3" fmla="*/ 4625 h 7409"/>
              <a:gd name="T4" fmla="*/ 616 w 6640"/>
              <a:gd name="T5" fmla="*/ 5386 h 7409"/>
              <a:gd name="T6" fmla="*/ 734 w 6640"/>
              <a:gd name="T7" fmla="*/ 5779 h 7409"/>
              <a:gd name="T8" fmla="*/ 1734 w 6640"/>
              <a:gd name="T9" fmla="*/ 6847 h 7409"/>
              <a:gd name="T10" fmla="*/ 2683 w 6640"/>
              <a:gd name="T11" fmla="*/ 7409 h 7409"/>
              <a:gd name="T12" fmla="*/ 5101 w 6640"/>
              <a:gd name="T13" fmla="*/ 5672 h 7409"/>
              <a:gd name="T14" fmla="*/ 5423 w 6640"/>
              <a:gd name="T15" fmla="*/ 3446 h 7409"/>
              <a:gd name="T16" fmla="*/ 4414 w 6640"/>
              <a:gd name="T17" fmla="*/ 3324 h 7409"/>
              <a:gd name="T18" fmla="*/ 5423 w 6640"/>
              <a:gd name="T19" fmla="*/ 3045 h 7409"/>
              <a:gd name="T20" fmla="*/ 5391 w 6640"/>
              <a:gd name="T21" fmla="*/ 1033 h 7409"/>
              <a:gd name="T22" fmla="*/ 5391 w 6640"/>
              <a:gd name="T23" fmla="*/ 2015 h 7409"/>
              <a:gd name="T24" fmla="*/ 5102 w 6640"/>
              <a:gd name="T25" fmla="*/ 1736 h 7409"/>
              <a:gd name="T26" fmla="*/ 5246 w 6640"/>
              <a:gd name="T27" fmla="*/ 1170 h 7409"/>
              <a:gd name="T28" fmla="*/ 5102 w 6640"/>
              <a:gd name="T29" fmla="*/ 785 h 7409"/>
              <a:gd name="T30" fmla="*/ 4802 w 6640"/>
              <a:gd name="T31" fmla="*/ 1956 h 7409"/>
              <a:gd name="T32" fmla="*/ 4649 w 6640"/>
              <a:gd name="T33" fmla="*/ 1428 h 7409"/>
              <a:gd name="T34" fmla="*/ 4585 w 6640"/>
              <a:gd name="T35" fmla="*/ 702 h 7409"/>
              <a:gd name="T36" fmla="*/ 3354 w 6640"/>
              <a:gd name="T37" fmla="*/ 1315 h 7409"/>
              <a:gd name="T38" fmla="*/ 4028 w 6640"/>
              <a:gd name="T39" fmla="*/ 682 h 7409"/>
              <a:gd name="T40" fmla="*/ 4141 w 6640"/>
              <a:gd name="T41" fmla="*/ 1139 h 7409"/>
              <a:gd name="T42" fmla="*/ 4471 w 6640"/>
              <a:gd name="T43" fmla="*/ 1529 h 7409"/>
              <a:gd name="T44" fmla="*/ 4368 w 6640"/>
              <a:gd name="T45" fmla="*/ 2139 h 7409"/>
              <a:gd name="T46" fmla="*/ 3727 w 6640"/>
              <a:gd name="T47" fmla="*/ 2067 h 7409"/>
              <a:gd name="T48" fmla="*/ 3489 w 6640"/>
              <a:gd name="T49" fmla="*/ 2377 h 7409"/>
              <a:gd name="T50" fmla="*/ 2750 w 6640"/>
              <a:gd name="T51" fmla="*/ 2196 h 7409"/>
              <a:gd name="T52" fmla="*/ 3190 w 6640"/>
              <a:gd name="T53" fmla="*/ 1963 h 7409"/>
              <a:gd name="T54" fmla="*/ 3097 w 6640"/>
              <a:gd name="T55" fmla="*/ 1705 h 7409"/>
              <a:gd name="T56" fmla="*/ 3727 w 6640"/>
              <a:gd name="T57" fmla="*/ 1705 h 7409"/>
              <a:gd name="T58" fmla="*/ 3354 w 6640"/>
              <a:gd name="T59" fmla="*/ 1315 h 7409"/>
              <a:gd name="T60" fmla="*/ 2787 w 6640"/>
              <a:gd name="T61" fmla="*/ 1550 h 7409"/>
              <a:gd name="T62" fmla="*/ 2440 w 6640"/>
              <a:gd name="T63" fmla="*/ 1074 h 7409"/>
              <a:gd name="T64" fmla="*/ 3175 w 6640"/>
              <a:gd name="T65" fmla="*/ 1235 h 7409"/>
              <a:gd name="T66" fmla="*/ 3014 w 6640"/>
              <a:gd name="T67" fmla="*/ 1447 h 7409"/>
              <a:gd name="T68" fmla="*/ 2094 w 6640"/>
              <a:gd name="T69" fmla="*/ 2067 h 7409"/>
              <a:gd name="T70" fmla="*/ 2108 w 6640"/>
              <a:gd name="T71" fmla="*/ 2196 h 7409"/>
              <a:gd name="T72" fmla="*/ 3115 w 6640"/>
              <a:gd name="T73" fmla="*/ 2587 h 7409"/>
              <a:gd name="T74" fmla="*/ 2108 w 6640"/>
              <a:gd name="T75" fmla="*/ 2196 h 7409"/>
              <a:gd name="T76" fmla="*/ 2931 w 6640"/>
              <a:gd name="T77" fmla="*/ 2759 h 7409"/>
              <a:gd name="T78" fmla="*/ 3655 w 6640"/>
              <a:gd name="T79" fmla="*/ 2862 h 7409"/>
              <a:gd name="T80" fmla="*/ 4016 w 6640"/>
              <a:gd name="T81" fmla="*/ 2805 h 7409"/>
              <a:gd name="T82" fmla="*/ 3634 w 6640"/>
              <a:gd name="T83" fmla="*/ 2366 h 7409"/>
              <a:gd name="T84" fmla="*/ 4802 w 6640"/>
              <a:gd name="T85" fmla="*/ 2067 h 7409"/>
              <a:gd name="T86" fmla="*/ 5929 w 6640"/>
              <a:gd name="T87" fmla="*/ 1808 h 7409"/>
              <a:gd name="T88" fmla="*/ 5495 w 6640"/>
              <a:gd name="T89" fmla="*/ 2387 h 7409"/>
              <a:gd name="T90" fmla="*/ 5712 w 6640"/>
              <a:gd name="T91" fmla="*/ 2749 h 7409"/>
              <a:gd name="T92" fmla="*/ 5526 w 6640"/>
              <a:gd name="T93" fmla="*/ 2470 h 7409"/>
              <a:gd name="T94" fmla="*/ 6138 w 6640"/>
              <a:gd name="T95" fmla="*/ 3026 h 7409"/>
              <a:gd name="T96" fmla="*/ 5246 w 6640"/>
              <a:gd name="T97" fmla="*/ 2790 h 7409"/>
              <a:gd name="T98" fmla="*/ 4547 w 6640"/>
              <a:gd name="T99" fmla="*/ 2928 h 7409"/>
              <a:gd name="T100" fmla="*/ 4218 w 6640"/>
              <a:gd name="T101" fmla="*/ 2649 h 7409"/>
              <a:gd name="T102" fmla="*/ 4244 w 6640"/>
              <a:gd name="T103" fmla="*/ 3328 h 7409"/>
              <a:gd name="T104" fmla="*/ 2931 w 6640"/>
              <a:gd name="T105" fmla="*/ 3110 h 7409"/>
              <a:gd name="T106" fmla="*/ 3943 w 6640"/>
              <a:gd name="T107" fmla="*/ 3514 h 7409"/>
              <a:gd name="T108" fmla="*/ 4813 w 6640"/>
              <a:gd name="T109" fmla="*/ 3953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640" h="7409">
                <a:moveTo>
                  <a:pt x="6399" y="2506"/>
                </a:moveTo>
                <a:cubicBezTo>
                  <a:pt x="6277" y="1909"/>
                  <a:pt x="6355" y="659"/>
                  <a:pt x="4288" y="329"/>
                </a:cubicBezTo>
                <a:cubicBezTo>
                  <a:pt x="2221" y="0"/>
                  <a:pt x="359" y="1048"/>
                  <a:pt x="827" y="3340"/>
                </a:cubicBezTo>
                <a:cubicBezTo>
                  <a:pt x="827" y="3758"/>
                  <a:pt x="0" y="4406"/>
                  <a:pt x="200" y="4625"/>
                </a:cubicBezTo>
                <a:cubicBezTo>
                  <a:pt x="399" y="4845"/>
                  <a:pt x="737" y="4853"/>
                  <a:pt x="737" y="4853"/>
                </a:cubicBezTo>
                <a:cubicBezTo>
                  <a:pt x="737" y="4853"/>
                  <a:pt x="517" y="5271"/>
                  <a:pt x="616" y="5386"/>
                </a:cubicBezTo>
                <a:cubicBezTo>
                  <a:pt x="715" y="5502"/>
                  <a:pt x="990" y="5452"/>
                  <a:pt x="990" y="5452"/>
                </a:cubicBezTo>
                <a:cubicBezTo>
                  <a:pt x="990" y="5452"/>
                  <a:pt x="734" y="5636"/>
                  <a:pt x="734" y="5779"/>
                </a:cubicBezTo>
                <a:cubicBezTo>
                  <a:pt x="734" y="5922"/>
                  <a:pt x="1166" y="6112"/>
                  <a:pt x="1166" y="6112"/>
                </a:cubicBezTo>
                <a:cubicBezTo>
                  <a:pt x="1166" y="6112"/>
                  <a:pt x="1086" y="6902"/>
                  <a:pt x="1734" y="6847"/>
                </a:cubicBezTo>
                <a:cubicBezTo>
                  <a:pt x="2382" y="6793"/>
                  <a:pt x="2491" y="6610"/>
                  <a:pt x="2491" y="6610"/>
                </a:cubicBezTo>
                <a:lnTo>
                  <a:pt x="2683" y="7409"/>
                </a:lnTo>
                <a:lnTo>
                  <a:pt x="5189" y="7409"/>
                </a:lnTo>
                <a:lnTo>
                  <a:pt x="5101" y="5672"/>
                </a:lnTo>
                <a:cubicBezTo>
                  <a:pt x="5101" y="5672"/>
                  <a:pt x="6640" y="4001"/>
                  <a:pt x="6399" y="2506"/>
                </a:cubicBezTo>
                <a:close/>
                <a:moveTo>
                  <a:pt x="5423" y="3446"/>
                </a:moveTo>
                <a:lnTo>
                  <a:pt x="4725" y="3603"/>
                </a:lnTo>
                <a:lnTo>
                  <a:pt x="4414" y="3324"/>
                </a:lnTo>
                <a:lnTo>
                  <a:pt x="4524" y="3045"/>
                </a:lnTo>
                <a:lnTo>
                  <a:pt x="5423" y="3045"/>
                </a:lnTo>
                <a:lnTo>
                  <a:pt x="5423" y="3446"/>
                </a:lnTo>
                <a:close/>
                <a:moveTo>
                  <a:pt x="5391" y="1033"/>
                </a:moveTo>
                <a:lnTo>
                  <a:pt x="5908" y="1581"/>
                </a:lnTo>
                <a:lnTo>
                  <a:pt x="5391" y="2015"/>
                </a:lnTo>
                <a:lnTo>
                  <a:pt x="5102" y="2015"/>
                </a:lnTo>
                <a:lnTo>
                  <a:pt x="5102" y="1736"/>
                </a:lnTo>
                <a:lnTo>
                  <a:pt x="5267" y="1524"/>
                </a:lnTo>
                <a:lnTo>
                  <a:pt x="5246" y="1170"/>
                </a:lnTo>
                <a:lnTo>
                  <a:pt x="5391" y="1033"/>
                </a:lnTo>
                <a:close/>
                <a:moveTo>
                  <a:pt x="5102" y="785"/>
                </a:moveTo>
                <a:lnTo>
                  <a:pt x="5071" y="1553"/>
                </a:lnTo>
                <a:lnTo>
                  <a:pt x="4802" y="1956"/>
                </a:lnTo>
                <a:lnTo>
                  <a:pt x="4626" y="1891"/>
                </a:lnTo>
                <a:lnTo>
                  <a:pt x="4649" y="1428"/>
                </a:lnTo>
                <a:lnTo>
                  <a:pt x="4197" y="1286"/>
                </a:lnTo>
                <a:lnTo>
                  <a:pt x="4585" y="702"/>
                </a:lnTo>
                <a:lnTo>
                  <a:pt x="5102" y="785"/>
                </a:lnTo>
                <a:close/>
                <a:moveTo>
                  <a:pt x="3354" y="1315"/>
                </a:moveTo>
                <a:lnTo>
                  <a:pt x="3362" y="676"/>
                </a:lnTo>
                <a:lnTo>
                  <a:pt x="4028" y="682"/>
                </a:lnTo>
                <a:lnTo>
                  <a:pt x="4342" y="821"/>
                </a:lnTo>
                <a:lnTo>
                  <a:pt x="4141" y="1139"/>
                </a:lnTo>
                <a:lnTo>
                  <a:pt x="3975" y="1374"/>
                </a:lnTo>
                <a:lnTo>
                  <a:pt x="4471" y="1529"/>
                </a:lnTo>
                <a:lnTo>
                  <a:pt x="4471" y="1850"/>
                </a:lnTo>
                <a:lnTo>
                  <a:pt x="4368" y="2139"/>
                </a:lnTo>
                <a:lnTo>
                  <a:pt x="3727" y="2180"/>
                </a:lnTo>
                <a:lnTo>
                  <a:pt x="3727" y="2067"/>
                </a:lnTo>
                <a:lnTo>
                  <a:pt x="3607" y="2015"/>
                </a:lnTo>
                <a:lnTo>
                  <a:pt x="3489" y="2377"/>
                </a:lnTo>
                <a:lnTo>
                  <a:pt x="3175" y="2501"/>
                </a:lnTo>
                <a:lnTo>
                  <a:pt x="2750" y="2196"/>
                </a:lnTo>
                <a:lnTo>
                  <a:pt x="2931" y="1876"/>
                </a:lnTo>
                <a:lnTo>
                  <a:pt x="3190" y="1963"/>
                </a:lnTo>
                <a:lnTo>
                  <a:pt x="3233" y="1808"/>
                </a:lnTo>
                <a:lnTo>
                  <a:pt x="3097" y="1705"/>
                </a:lnTo>
                <a:lnTo>
                  <a:pt x="3191" y="1524"/>
                </a:lnTo>
                <a:lnTo>
                  <a:pt x="3727" y="1705"/>
                </a:lnTo>
                <a:lnTo>
                  <a:pt x="3887" y="1632"/>
                </a:lnTo>
                <a:lnTo>
                  <a:pt x="3354" y="1315"/>
                </a:lnTo>
                <a:close/>
                <a:moveTo>
                  <a:pt x="2156" y="1550"/>
                </a:moveTo>
                <a:lnTo>
                  <a:pt x="2787" y="1550"/>
                </a:lnTo>
                <a:lnTo>
                  <a:pt x="2291" y="1333"/>
                </a:lnTo>
                <a:lnTo>
                  <a:pt x="2440" y="1074"/>
                </a:lnTo>
                <a:lnTo>
                  <a:pt x="3175" y="789"/>
                </a:lnTo>
                <a:lnTo>
                  <a:pt x="3175" y="1235"/>
                </a:lnTo>
                <a:lnTo>
                  <a:pt x="2673" y="1241"/>
                </a:lnTo>
                <a:lnTo>
                  <a:pt x="3014" y="1447"/>
                </a:lnTo>
                <a:lnTo>
                  <a:pt x="2693" y="2067"/>
                </a:lnTo>
                <a:lnTo>
                  <a:pt x="2094" y="2067"/>
                </a:lnTo>
                <a:cubicBezTo>
                  <a:pt x="2094" y="2067"/>
                  <a:pt x="2125" y="1550"/>
                  <a:pt x="2156" y="1550"/>
                </a:cubicBezTo>
                <a:close/>
                <a:moveTo>
                  <a:pt x="2108" y="2196"/>
                </a:moveTo>
                <a:lnTo>
                  <a:pt x="2547" y="2196"/>
                </a:lnTo>
                <a:lnTo>
                  <a:pt x="3115" y="2587"/>
                </a:lnTo>
                <a:lnTo>
                  <a:pt x="2753" y="2731"/>
                </a:lnTo>
                <a:lnTo>
                  <a:pt x="2108" y="2196"/>
                </a:lnTo>
                <a:close/>
                <a:moveTo>
                  <a:pt x="2931" y="3110"/>
                </a:moveTo>
                <a:lnTo>
                  <a:pt x="2931" y="2759"/>
                </a:lnTo>
                <a:lnTo>
                  <a:pt x="3138" y="2645"/>
                </a:lnTo>
                <a:lnTo>
                  <a:pt x="3655" y="2862"/>
                </a:lnTo>
                <a:lnTo>
                  <a:pt x="3975" y="2966"/>
                </a:lnTo>
                <a:lnTo>
                  <a:pt x="4016" y="2805"/>
                </a:lnTo>
                <a:lnTo>
                  <a:pt x="3603" y="2645"/>
                </a:lnTo>
                <a:lnTo>
                  <a:pt x="3634" y="2366"/>
                </a:lnTo>
                <a:lnTo>
                  <a:pt x="4254" y="2387"/>
                </a:lnTo>
                <a:lnTo>
                  <a:pt x="4802" y="2067"/>
                </a:lnTo>
                <a:lnTo>
                  <a:pt x="5350" y="2232"/>
                </a:lnTo>
                <a:lnTo>
                  <a:pt x="5929" y="1808"/>
                </a:lnTo>
                <a:lnTo>
                  <a:pt x="6239" y="2335"/>
                </a:lnTo>
                <a:lnTo>
                  <a:pt x="5495" y="2387"/>
                </a:lnTo>
                <a:lnTo>
                  <a:pt x="5371" y="2707"/>
                </a:lnTo>
                <a:lnTo>
                  <a:pt x="5712" y="2749"/>
                </a:lnTo>
                <a:lnTo>
                  <a:pt x="5474" y="2635"/>
                </a:lnTo>
                <a:lnTo>
                  <a:pt x="5526" y="2470"/>
                </a:lnTo>
                <a:lnTo>
                  <a:pt x="6190" y="2448"/>
                </a:lnTo>
                <a:lnTo>
                  <a:pt x="6138" y="3026"/>
                </a:lnTo>
                <a:lnTo>
                  <a:pt x="5524" y="3029"/>
                </a:lnTo>
                <a:lnTo>
                  <a:pt x="5246" y="2790"/>
                </a:lnTo>
                <a:lnTo>
                  <a:pt x="4853" y="2940"/>
                </a:lnTo>
                <a:lnTo>
                  <a:pt x="4547" y="2928"/>
                </a:lnTo>
                <a:lnTo>
                  <a:pt x="4812" y="2676"/>
                </a:lnTo>
                <a:lnTo>
                  <a:pt x="4218" y="2649"/>
                </a:lnTo>
                <a:lnTo>
                  <a:pt x="4430" y="2914"/>
                </a:lnTo>
                <a:lnTo>
                  <a:pt x="4244" y="3328"/>
                </a:lnTo>
                <a:lnTo>
                  <a:pt x="3252" y="3328"/>
                </a:lnTo>
                <a:lnTo>
                  <a:pt x="2931" y="3110"/>
                </a:lnTo>
                <a:close/>
                <a:moveTo>
                  <a:pt x="4503" y="4098"/>
                </a:moveTo>
                <a:lnTo>
                  <a:pt x="3943" y="3514"/>
                </a:lnTo>
                <a:cubicBezTo>
                  <a:pt x="4015" y="3514"/>
                  <a:pt x="4336" y="3420"/>
                  <a:pt x="4336" y="3420"/>
                </a:cubicBezTo>
                <a:lnTo>
                  <a:pt x="4813" y="3953"/>
                </a:lnTo>
                <a:lnTo>
                  <a:pt x="4503" y="409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18" name="biological-molecule_71293">
            <a:extLst>
              <a:ext uri="{FF2B5EF4-FFF2-40B4-BE49-F238E27FC236}">
                <a16:creationId xmlns:a16="http://schemas.microsoft.com/office/drawing/2014/main" id="{ED70728A-0D8B-475F-99DE-3434AB50257E}"/>
              </a:ext>
            </a:extLst>
          </p:cNvPr>
          <p:cNvSpPr>
            <a:spLocks noChangeAspect="1"/>
          </p:cNvSpPr>
          <p:nvPr/>
        </p:nvSpPr>
        <p:spPr bwMode="auto">
          <a:xfrm>
            <a:off x="9464557" y="2397920"/>
            <a:ext cx="641328" cy="625640"/>
          </a:xfrm>
          <a:custGeom>
            <a:avLst/>
            <a:gdLst>
              <a:gd name="connsiteX0" fmla="*/ 305793 w 608697"/>
              <a:gd name="connsiteY0" fmla="*/ 274217 h 593808"/>
              <a:gd name="connsiteX1" fmla="*/ 307733 w 608697"/>
              <a:gd name="connsiteY1" fmla="*/ 275334 h 593808"/>
              <a:gd name="connsiteX2" fmla="*/ 417390 w 608697"/>
              <a:gd name="connsiteY2" fmla="*/ 338493 h 593808"/>
              <a:gd name="connsiteX3" fmla="*/ 417465 w 608697"/>
              <a:gd name="connsiteY3" fmla="*/ 467119 h 593808"/>
              <a:gd name="connsiteX4" fmla="*/ 324965 w 608697"/>
              <a:gd name="connsiteY4" fmla="*/ 520520 h 593808"/>
              <a:gd name="connsiteX5" fmla="*/ 324965 w 608697"/>
              <a:gd name="connsiteY5" fmla="*/ 593808 h 593808"/>
              <a:gd name="connsiteX6" fmla="*/ 286696 w 608697"/>
              <a:gd name="connsiteY6" fmla="*/ 593808 h 593808"/>
              <a:gd name="connsiteX7" fmla="*/ 286696 w 608697"/>
              <a:gd name="connsiteY7" fmla="*/ 520520 h 593808"/>
              <a:gd name="connsiteX8" fmla="*/ 194271 w 608697"/>
              <a:gd name="connsiteY8" fmla="*/ 467268 h 593808"/>
              <a:gd name="connsiteX9" fmla="*/ 194196 w 608697"/>
              <a:gd name="connsiteY9" fmla="*/ 340876 h 593808"/>
              <a:gd name="connsiteX10" fmla="*/ 194196 w 608697"/>
              <a:gd name="connsiteY10" fmla="*/ 338642 h 593808"/>
              <a:gd name="connsiteX11" fmla="*/ 430195 w 608697"/>
              <a:gd name="connsiteY11" fmla="*/ 60827 h 593808"/>
              <a:gd name="connsiteX12" fmla="*/ 521796 w 608697"/>
              <a:gd name="connsiteY12" fmla="*/ 113638 h 593808"/>
              <a:gd name="connsiteX13" fmla="*/ 589526 w 608697"/>
              <a:gd name="connsiteY13" fmla="*/ 74458 h 593808"/>
              <a:gd name="connsiteX14" fmla="*/ 608697 w 608697"/>
              <a:gd name="connsiteY14" fmla="*/ 107530 h 593808"/>
              <a:gd name="connsiteX15" fmla="*/ 541787 w 608697"/>
              <a:gd name="connsiteY15" fmla="*/ 146263 h 593808"/>
              <a:gd name="connsiteX16" fmla="*/ 541861 w 608697"/>
              <a:gd name="connsiteY16" fmla="*/ 253822 h 593808"/>
              <a:gd name="connsiteX17" fmla="*/ 430344 w 608697"/>
              <a:gd name="connsiteY17" fmla="*/ 318179 h 593808"/>
              <a:gd name="connsiteX18" fmla="*/ 318678 w 608697"/>
              <a:gd name="connsiteY18" fmla="*/ 253971 h 593808"/>
              <a:gd name="connsiteX19" fmla="*/ 318603 w 608697"/>
              <a:gd name="connsiteY19" fmla="*/ 125258 h 593808"/>
              <a:gd name="connsiteX20" fmla="*/ 160673 w 608697"/>
              <a:gd name="connsiteY20" fmla="*/ 0 h 593808"/>
              <a:gd name="connsiteX21" fmla="*/ 198940 w 608697"/>
              <a:gd name="connsiteY21" fmla="*/ 0 h 593808"/>
              <a:gd name="connsiteX22" fmla="*/ 198940 w 608697"/>
              <a:gd name="connsiteY22" fmla="*/ 40974 h 593808"/>
              <a:gd name="connsiteX23" fmla="*/ 198940 w 608697"/>
              <a:gd name="connsiteY23" fmla="*/ 56469 h 593808"/>
              <a:gd name="connsiteX24" fmla="*/ 198940 w 608697"/>
              <a:gd name="connsiteY24" fmla="*/ 71890 h 593808"/>
              <a:gd name="connsiteX25" fmla="*/ 291360 w 608697"/>
              <a:gd name="connsiteY25" fmla="*/ 125081 h 593808"/>
              <a:gd name="connsiteX26" fmla="*/ 291435 w 608697"/>
              <a:gd name="connsiteY26" fmla="*/ 253813 h 593808"/>
              <a:gd name="connsiteX27" fmla="*/ 179918 w 608697"/>
              <a:gd name="connsiteY27" fmla="*/ 318179 h 593808"/>
              <a:gd name="connsiteX28" fmla="*/ 87572 w 608697"/>
              <a:gd name="connsiteY28" fmla="*/ 265062 h 593808"/>
              <a:gd name="connsiteX29" fmla="*/ 74220 w 608697"/>
              <a:gd name="connsiteY29" fmla="*/ 272810 h 593808"/>
              <a:gd name="connsiteX30" fmla="*/ 60793 w 608697"/>
              <a:gd name="connsiteY30" fmla="*/ 280483 h 593808"/>
              <a:gd name="connsiteX31" fmla="*/ 19170 w 608697"/>
              <a:gd name="connsiteY31" fmla="*/ 304620 h 593808"/>
              <a:gd name="connsiteX32" fmla="*/ 0 w 608697"/>
              <a:gd name="connsiteY32" fmla="*/ 271544 h 593808"/>
              <a:gd name="connsiteX33" fmla="*/ 41474 w 608697"/>
              <a:gd name="connsiteY33" fmla="*/ 247555 h 593808"/>
              <a:gd name="connsiteX34" fmla="*/ 54900 w 608697"/>
              <a:gd name="connsiteY34" fmla="*/ 239808 h 593808"/>
              <a:gd name="connsiteX35" fmla="*/ 68253 w 608697"/>
              <a:gd name="connsiteY35" fmla="*/ 232060 h 593808"/>
              <a:gd name="connsiteX36" fmla="*/ 68178 w 608697"/>
              <a:gd name="connsiteY36" fmla="*/ 125230 h 593808"/>
              <a:gd name="connsiteX37" fmla="*/ 160673 w 608697"/>
              <a:gd name="connsiteY37" fmla="*/ 71816 h 593808"/>
              <a:gd name="connsiteX38" fmla="*/ 160673 w 608697"/>
              <a:gd name="connsiteY38" fmla="*/ 56395 h 593808"/>
              <a:gd name="connsiteX39" fmla="*/ 160673 w 608697"/>
              <a:gd name="connsiteY39" fmla="*/ 40899 h 59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697" h="593808">
                <a:moveTo>
                  <a:pt x="305793" y="274217"/>
                </a:moveTo>
                <a:lnTo>
                  <a:pt x="307733" y="275334"/>
                </a:lnTo>
                <a:lnTo>
                  <a:pt x="417390" y="338493"/>
                </a:lnTo>
                <a:lnTo>
                  <a:pt x="417465" y="467119"/>
                </a:lnTo>
                <a:lnTo>
                  <a:pt x="324965" y="520520"/>
                </a:lnTo>
                <a:lnTo>
                  <a:pt x="324965" y="593808"/>
                </a:lnTo>
                <a:lnTo>
                  <a:pt x="286696" y="593808"/>
                </a:lnTo>
                <a:lnTo>
                  <a:pt x="286696" y="520520"/>
                </a:lnTo>
                <a:lnTo>
                  <a:pt x="194271" y="467268"/>
                </a:lnTo>
                <a:lnTo>
                  <a:pt x="194196" y="340876"/>
                </a:lnTo>
                <a:lnTo>
                  <a:pt x="194196" y="338642"/>
                </a:lnTo>
                <a:close/>
                <a:moveTo>
                  <a:pt x="430195" y="60827"/>
                </a:moveTo>
                <a:lnTo>
                  <a:pt x="521796" y="113638"/>
                </a:lnTo>
                <a:lnTo>
                  <a:pt x="589526" y="74458"/>
                </a:lnTo>
                <a:lnTo>
                  <a:pt x="608697" y="107530"/>
                </a:lnTo>
                <a:lnTo>
                  <a:pt x="541787" y="146263"/>
                </a:lnTo>
                <a:lnTo>
                  <a:pt x="541861" y="253822"/>
                </a:lnTo>
                <a:lnTo>
                  <a:pt x="430344" y="318179"/>
                </a:lnTo>
                <a:lnTo>
                  <a:pt x="318678" y="253971"/>
                </a:lnTo>
                <a:lnTo>
                  <a:pt x="318603" y="125258"/>
                </a:lnTo>
                <a:close/>
                <a:moveTo>
                  <a:pt x="160673" y="0"/>
                </a:moveTo>
                <a:lnTo>
                  <a:pt x="198940" y="0"/>
                </a:lnTo>
                <a:lnTo>
                  <a:pt x="198940" y="40974"/>
                </a:lnTo>
                <a:lnTo>
                  <a:pt x="198940" y="56469"/>
                </a:lnTo>
                <a:lnTo>
                  <a:pt x="198940" y="71890"/>
                </a:lnTo>
                <a:lnTo>
                  <a:pt x="291360" y="125081"/>
                </a:lnTo>
                <a:lnTo>
                  <a:pt x="291435" y="253813"/>
                </a:lnTo>
                <a:lnTo>
                  <a:pt x="179918" y="318179"/>
                </a:lnTo>
                <a:lnTo>
                  <a:pt x="87572" y="265062"/>
                </a:lnTo>
                <a:lnTo>
                  <a:pt x="74220" y="272810"/>
                </a:lnTo>
                <a:lnTo>
                  <a:pt x="60793" y="280483"/>
                </a:lnTo>
                <a:lnTo>
                  <a:pt x="19170" y="304620"/>
                </a:lnTo>
                <a:lnTo>
                  <a:pt x="0" y="271544"/>
                </a:lnTo>
                <a:lnTo>
                  <a:pt x="41474" y="247555"/>
                </a:lnTo>
                <a:lnTo>
                  <a:pt x="54900" y="239808"/>
                </a:lnTo>
                <a:lnTo>
                  <a:pt x="68253" y="232060"/>
                </a:lnTo>
                <a:lnTo>
                  <a:pt x="68178" y="125230"/>
                </a:lnTo>
                <a:lnTo>
                  <a:pt x="160673" y="71816"/>
                </a:lnTo>
                <a:lnTo>
                  <a:pt x="160673" y="56395"/>
                </a:lnTo>
                <a:lnTo>
                  <a:pt x="160673" y="408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F58F276-DB6A-40FA-9F50-A60908D58880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14050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9E7B63-219D-436D-B668-EB9210BB1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31" t="41675" r="331" b="21066"/>
          <a:stretch/>
        </p:blipFill>
        <p:spPr>
          <a:xfrm>
            <a:off x="-40640" y="3429000"/>
            <a:ext cx="12273280" cy="3429000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C2C472A-7ADC-4C38-B34A-E3D3E8DE1CE5}"/>
              </a:ext>
            </a:extLst>
          </p:cNvPr>
          <p:cNvCxnSpPr>
            <a:cxnSpLocks/>
          </p:cNvCxnSpPr>
          <p:nvPr/>
        </p:nvCxnSpPr>
        <p:spPr>
          <a:xfrm>
            <a:off x="886916" y="3185179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A966961-48F4-4037-ACD2-F4FAFF9F28CE}"/>
              </a:ext>
            </a:extLst>
          </p:cNvPr>
          <p:cNvCxnSpPr>
            <a:cxnSpLocks/>
          </p:cNvCxnSpPr>
          <p:nvPr/>
        </p:nvCxnSpPr>
        <p:spPr>
          <a:xfrm>
            <a:off x="886916" y="3185179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7D75026-36D4-45E9-8E1E-5C3222E7C256}"/>
              </a:ext>
            </a:extLst>
          </p:cNvPr>
          <p:cNvSpPr/>
          <p:nvPr/>
        </p:nvSpPr>
        <p:spPr>
          <a:xfrm>
            <a:off x="959070" y="1783762"/>
            <a:ext cx="2494721" cy="3290476"/>
          </a:xfrm>
          <a:prstGeom prst="rect">
            <a:avLst/>
          </a:prstGeom>
          <a:solidFill>
            <a:srgbClr val="009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E4452C-7408-44AD-8C98-F05281D7CBA9}"/>
              </a:ext>
            </a:extLst>
          </p:cNvPr>
          <p:cNvSpPr txBox="1"/>
          <p:nvPr/>
        </p:nvSpPr>
        <p:spPr>
          <a:xfrm>
            <a:off x="1395952" y="26121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52E4D98-F0FE-4AB2-8231-2831CCBF9011}"/>
              </a:ext>
            </a:extLst>
          </p:cNvPr>
          <p:cNvSpPr/>
          <p:nvPr/>
        </p:nvSpPr>
        <p:spPr>
          <a:xfrm>
            <a:off x="1126577" y="3200460"/>
            <a:ext cx="2159707" cy="167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请开始你的讲述，请开始你的讲述，请开始你的讲述，请开始你的讲述，请开始你的讲述，请开始你的讲述，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3E9C7FD-C096-4F5B-9380-402220AE8CA9}"/>
              </a:ext>
            </a:extLst>
          </p:cNvPr>
          <p:cNvCxnSpPr/>
          <p:nvPr/>
        </p:nvCxnSpPr>
        <p:spPr>
          <a:xfrm>
            <a:off x="1334692" y="3200460"/>
            <a:ext cx="17434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le-brain_40488">
            <a:extLst>
              <a:ext uri="{FF2B5EF4-FFF2-40B4-BE49-F238E27FC236}">
                <a16:creationId xmlns:a16="http://schemas.microsoft.com/office/drawing/2014/main" id="{322CBABA-000F-48A6-9864-E9B03FA7A159}"/>
              </a:ext>
            </a:extLst>
          </p:cNvPr>
          <p:cNvSpPr>
            <a:spLocks noChangeAspect="1"/>
          </p:cNvSpPr>
          <p:nvPr/>
        </p:nvSpPr>
        <p:spPr bwMode="auto">
          <a:xfrm>
            <a:off x="1909304" y="1971218"/>
            <a:ext cx="594252" cy="662091"/>
          </a:xfrm>
          <a:custGeom>
            <a:avLst/>
            <a:gdLst>
              <a:gd name="T0" fmla="*/ 4288 w 6640"/>
              <a:gd name="T1" fmla="*/ 329 h 7409"/>
              <a:gd name="T2" fmla="*/ 200 w 6640"/>
              <a:gd name="T3" fmla="*/ 4625 h 7409"/>
              <a:gd name="T4" fmla="*/ 616 w 6640"/>
              <a:gd name="T5" fmla="*/ 5386 h 7409"/>
              <a:gd name="T6" fmla="*/ 734 w 6640"/>
              <a:gd name="T7" fmla="*/ 5779 h 7409"/>
              <a:gd name="T8" fmla="*/ 1734 w 6640"/>
              <a:gd name="T9" fmla="*/ 6847 h 7409"/>
              <a:gd name="T10" fmla="*/ 2683 w 6640"/>
              <a:gd name="T11" fmla="*/ 7409 h 7409"/>
              <a:gd name="T12" fmla="*/ 5101 w 6640"/>
              <a:gd name="T13" fmla="*/ 5672 h 7409"/>
              <a:gd name="T14" fmla="*/ 5423 w 6640"/>
              <a:gd name="T15" fmla="*/ 3446 h 7409"/>
              <a:gd name="T16" fmla="*/ 4414 w 6640"/>
              <a:gd name="T17" fmla="*/ 3324 h 7409"/>
              <a:gd name="T18" fmla="*/ 5423 w 6640"/>
              <a:gd name="T19" fmla="*/ 3045 h 7409"/>
              <a:gd name="T20" fmla="*/ 5391 w 6640"/>
              <a:gd name="T21" fmla="*/ 1033 h 7409"/>
              <a:gd name="T22" fmla="*/ 5391 w 6640"/>
              <a:gd name="T23" fmla="*/ 2015 h 7409"/>
              <a:gd name="T24" fmla="*/ 5102 w 6640"/>
              <a:gd name="T25" fmla="*/ 1736 h 7409"/>
              <a:gd name="T26" fmla="*/ 5246 w 6640"/>
              <a:gd name="T27" fmla="*/ 1170 h 7409"/>
              <a:gd name="T28" fmla="*/ 5102 w 6640"/>
              <a:gd name="T29" fmla="*/ 785 h 7409"/>
              <a:gd name="T30" fmla="*/ 4802 w 6640"/>
              <a:gd name="T31" fmla="*/ 1956 h 7409"/>
              <a:gd name="T32" fmla="*/ 4649 w 6640"/>
              <a:gd name="T33" fmla="*/ 1428 h 7409"/>
              <a:gd name="T34" fmla="*/ 4585 w 6640"/>
              <a:gd name="T35" fmla="*/ 702 h 7409"/>
              <a:gd name="T36" fmla="*/ 3354 w 6640"/>
              <a:gd name="T37" fmla="*/ 1315 h 7409"/>
              <a:gd name="T38" fmla="*/ 4028 w 6640"/>
              <a:gd name="T39" fmla="*/ 682 h 7409"/>
              <a:gd name="T40" fmla="*/ 4141 w 6640"/>
              <a:gd name="T41" fmla="*/ 1139 h 7409"/>
              <a:gd name="T42" fmla="*/ 4471 w 6640"/>
              <a:gd name="T43" fmla="*/ 1529 h 7409"/>
              <a:gd name="T44" fmla="*/ 4368 w 6640"/>
              <a:gd name="T45" fmla="*/ 2139 h 7409"/>
              <a:gd name="T46" fmla="*/ 3727 w 6640"/>
              <a:gd name="T47" fmla="*/ 2067 h 7409"/>
              <a:gd name="T48" fmla="*/ 3489 w 6640"/>
              <a:gd name="T49" fmla="*/ 2377 h 7409"/>
              <a:gd name="T50" fmla="*/ 2750 w 6640"/>
              <a:gd name="T51" fmla="*/ 2196 h 7409"/>
              <a:gd name="T52" fmla="*/ 3190 w 6640"/>
              <a:gd name="T53" fmla="*/ 1963 h 7409"/>
              <a:gd name="T54" fmla="*/ 3097 w 6640"/>
              <a:gd name="T55" fmla="*/ 1705 h 7409"/>
              <a:gd name="T56" fmla="*/ 3727 w 6640"/>
              <a:gd name="T57" fmla="*/ 1705 h 7409"/>
              <a:gd name="T58" fmla="*/ 3354 w 6640"/>
              <a:gd name="T59" fmla="*/ 1315 h 7409"/>
              <a:gd name="T60" fmla="*/ 2787 w 6640"/>
              <a:gd name="T61" fmla="*/ 1550 h 7409"/>
              <a:gd name="T62" fmla="*/ 2440 w 6640"/>
              <a:gd name="T63" fmla="*/ 1074 h 7409"/>
              <a:gd name="T64" fmla="*/ 3175 w 6640"/>
              <a:gd name="T65" fmla="*/ 1235 h 7409"/>
              <a:gd name="T66" fmla="*/ 3014 w 6640"/>
              <a:gd name="T67" fmla="*/ 1447 h 7409"/>
              <a:gd name="T68" fmla="*/ 2094 w 6640"/>
              <a:gd name="T69" fmla="*/ 2067 h 7409"/>
              <a:gd name="T70" fmla="*/ 2108 w 6640"/>
              <a:gd name="T71" fmla="*/ 2196 h 7409"/>
              <a:gd name="T72" fmla="*/ 3115 w 6640"/>
              <a:gd name="T73" fmla="*/ 2587 h 7409"/>
              <a:gd name="T74" fmla="*/ 2108 w 6640"/>
              <a:gd name="T75" fmla="*/ 2196 h 7409"/>
              <a:gd name="T76" fmla="*/ 2931 w 6640"/>
              <a:gd name="T77" fmla="*/ 2759 h 7409"/>
              <a:gd name="T78" fmla="*/ 3655 w 6640"/>
              <a:gd name="T79" fmla="*/ 2862 h 7409"/>
              <a:gd name="T80" fmla="*/ 4016 w 6640"/>
              <a:gd name="T81" fmla="*/ 2805 h 7409"/>
              <a:gd name="T82" fmla="*/ 3634 w 6640"/>
              <a:gd name="T83" fmla="*/ 2366 h 7409"/>
              <a:gd name="T84" fmla="*/ 4802 w 6640"/>
              <a:gd name="T85" fmla="*/ 2067 h 7409"/>
              <a:gd name="T86" fmla="*/ 5929 w 6640"/>
              <a:gd name="T87" fmla="*/ 1808 h 7409"/>
              <a:gd name="T88" fmla="*/ 5495 w 6640"/>
              <a:gd name="T89" fmla="*/ 2387 h 7409"/>
              <a:gd name="T90" fmla="*/ 5712 w 6640"/>
              <a:gd name="T91" fmla="*/ 2749 h 7409"/>
              <a:gd name="T92" fmla="*/ 5526 w 6640"/>
              <a:gd name="T93" fmla="*/ 2470 h 7409"/>
              <a:gd name="T94" fmla="*/ 6138 w 6640"/>
              <a:gd name="T95" fmla="*/ 3026 h 7409"/>
              <a:gd name="T96" fmla="*/ 5246 w 6640"/>
              <a:gd name="T97" fmla="*/ 2790 h 7409"/>
              <a:gd name="T98" fmla="*/ 4547 w 6640"/>
              <a:gd name="T99" fmla="*/ 2928 h 7409"/>
              <a:gd name="T100" fmla="*/ 4218 w 6640"/>
              <a:gd name="T101" fmla="*/ 2649 h 7409"/>
              <a:gd name="T102" fmla="*/ 4244 w 6640"/>
              <a:gd name="T103" fmla="*/ 3328 h 7409"/>
              <a:gd name="T104" fmla="*/ 2931 w 6640"/>
              <a:gd name="T105" fmla="*/ 3110 h 7409"/>
              <a:gd name="T106" fmla="*/ 3943 w 6640"/>
              <a:gd name="T107" fmla="*/ 3514 h 7409"/>
              <a:gd name="T108" fmla="*/ 4813 w 6640"/>
              <a:gd name="T109" fmla="*/ 3953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640" h="7409">
                <a:moveTo>
                  <a:pt x="6399" y="2506"/>
                </a:moveTo>
                <a:cubicBezTo>
                  <a:pt x="6277" y="1909"/>
                  <a:pt x="6355" y="659"/>
                  <a:pt x="4288" y="329"/>
                </a:cubicBezTo>
                <a:cubicBezTo>
                  <a:pt x="2221" y="0"/>
                  <a:pt x="359" y="1048"/>
                  <a:pt x="827" y="3340"/>
                </a:cubicBezTo>
                <a:cubicBezTo>
                  <a:pt x="827" y="3758"/>
                  <a:pt x="0" y="4406"/>
                  <a:pt x="200" y="4625"/>
                </a:cubicBezTo>
                <a:cubicBezTo>
                  <a:pt x="399" y="4845"/>
                  <a:pt x="737" y="4853"/>
                  <a:pt x="737" y="4853"/>
                </a:cubicBezTo>
                <a:cubicBezTo>
                  <a:pt x="737" y="4853"/>
                  <a:pt x="517" y="5271"/>
                  <a:pt x="616" y="5386"/>
                </a:cubicBezTo>
                <a:cubicBezTo>
                  <a:pt x="715" y="5502"/>
                  <a:pt x="990" y="5452"/>
                  <a:pt x="990" y="5452"/>
                </a:cubicBezTo>
                <a:cubicBezTo>
                  <a:pt x="990" y="5452"/>
                  <a:pt x="734" y="5636"/>
                  <a:pt x="734" y="5779"/>
                </a:cubicBezTo>
                <a:cubicBezTo>
                  <a:pt x="734" y="5922"/>
                  <a:pt x="1166" y="6112"/>
                  <a:pt x="1166" y="6112"/>
                </a:cubicBezTo>
                <a:cubicBezTo>
                  <a:pt x="1166" y="6112"/>
                  <a:pt x="1086" y="6902"/>
                  <a:pt x="1734" y="6847"/>
                </a:cubicBezTo>
                <a:cubicBezTo>
                  <a:pt x="2382" y="6793"/>
                  <a:pt x="2491" y="6610"/>
                  <a:pt x="2491" y="6610"/>
                </a:cubicBezTo>
                <a:lnTo>
                  <a:pt x="2683" y="7409"/>
                </a:lnTo>
                <a:lnTo>
                  <a:pt x="5189" y="7409"/>
                </a:lnTo>
                <a:lnTo>
                  <a:pt x="5101" y="5672"/>
                </a:lnTo>
                <a:cubicBezTo>
                  <a:pt x="5101" y="5672"/>
                  <a:pt x="6640" y="4001"/>
                  <a:pt x="6399" y="2506"/>
                </a:cubicBezTo>
                <a:close/>
                <a:moveTo>
                  <a:pt x="5423" y="3446"/>
                </a:moveTo>
                <a:lnTo>
                  <a:pt x="4725" y="3603"/>
                </a:lnTo>
                <a:lnTo>
                  <a:pt x="4414" y="3324"/>
                </a:lnTo>
                <a:lnTo>
                  <a:pt x="4524" y="3045"/>
                </a:lnTo>
                <a:lnTo>
                  <a:pt x="5423" y="3045"/>
                </a:lnTo>
                <a:lnTo>
                  <a:pt x="5423" y="3446"/>
                </a:lnTo>
                <a:close/>
                <a:moveTo>
                  <a:pt x="5391" y="1033"/>
                </a:moveTo>
                <a:lnTo>
                  <a:pt x="5908" y="1581"/>
                </a:lnTo>
                <a:lnTo>
                  <a:pt x="5391" y="2015"/>
                </a:lnTo>
                <a:lnTo>
                  <a:pt x="5102" y="2015"/>
                </a:lnTo>
                <a:lnTo>
                  <a:pt x="5102" y="1736"/>
                </a:lnTo>
                <a:lnTo>
                  <a:pt x="5267" y="1524"/>
                </a:lnTo>
                <a:lnTo>
                  <a:pt x="5246" y="1170"/>
                </a:lnTo>
                <a:lnTo>
                  <a:pt x="5391" y="1033"/>
                </a:lnTo>
                <a:close/>
                <a:moveTo>
                  <a:pt x="5102" y="785"/>
                </a:moveTo>
                <a:lnTo>
                  <a:pt x="5071" y="1553"/>
                </a:lnTo>
                <a:lnTo>
                  <a:pt x="4802" y="1956"/>
                </a:lnTo>
                <a:lnTo>
                  <a:pt x="4626" y="1891"/>
                </a:lnTo>
                <a:lnTo>
                  <a:pt x="4649" y="1428"/>
                </a:lnTo>
                <a:lnTo>
                  <a:pt x="4197" y="1286"/>
                </a:lnTo>
                <a:lnTo>
                  <a:pt x="4585" y="702"/>
                </a:lnTo>
                <a:lnTo>
                  <a:pt x="5102" y="785"/>
                </a:lnTo>
                <a:close/>
                <a:moveTo>
                  <a:pt x="3354" y="1315"/>
                </a:moveTo>
                <a:lnTo>
                  <a:pt x="3362" y="676"/>
                </a:lnTo>
                <a:lnTo>
                  <a:pt x="4028" y="682"/>
                </a:lnTo>
                <a:lnTo>
                  <a:pt x="4342" y="821"/>
                </a:lnTo>
                <a:lnTo>
                  <a:pt x="4141" y="1139"/>
                </a:lnTo>
                <a:lnTo>
                  <a:pt x="3975" y="1374"/>
                </a:lnTo>
                <a:lnTo>
                  <a:pt x="4471" y="1529"/>
                </a:lnTo>
                <a:lnTo>
                  <a:pt x="4471" y="1850"/>
                </a:lnTo>
                <a:lnTo>
                  <a:pt x="4368" y="2139"/>
                </a:lnTo>
                <a:lnTo>
                  <a:pt x="3727" y="2180"/>
                </a:lnTo>
                <a:lnTo>
                  <a:pt x="3727" y="2067"/>
                </a:lnTo>
                <a:lnTo>
                  <a:pt x="3607" y="2015"/>
                </a:lnTo>
                <a:lnTo>
                  <a:pt x="3489" y="2377"/>
                </a:lnTo>
                <a:lnTo>
                  <a:pt x="3175" y="2501"/>
                </a:lnTo>
                <a:lnTo>
                  <a:pt x="2750" y="2196"/>
                </a:lnTo>
                <a:lnTo>
                  <a:pt x="2931" y="1876"/>
                </a:lnTo>
                <a:lnTo>
                  <a:pt x="3190" y="1963"/>
                </a:lnTo>
                <a:lnTo>
                  <a:pt x="3233" y="1808"/>
                </a:lnTo>
                <a:lnTo>
                  <a:pt x="3097" y="1705"/>
                </a:lnTo>
                <a:lnTo>
                  <a:pt x="3191" y="1524"/>
                </a:lnTo>
                <a:lnTo>
                  <a:pt x="3727" y="1705"/>
                </a:lnTo>
                <a:lnTo>
                  <a:pt x="3887" y="1632"/>
                </a:lnTo>
                <a:lnTo>
                  <a:pt x="3354" y="1315"/>
                </a:lnTo>
                <a:close/>
                <a:moveTo>
                  <a:pt x="2156" y="1550"/>
                </a:moveTo>
                <a:lnTo>
                  <a:pt x="2787" y="1550"/>
                </a:lnTo>
                <a:lnTo>
                  <a:pt x="2291" y="1333"/>
                </a:lnTo>
                <a:lnTo>
                  <a:pt x="2440" y="1074"/>
                </a:lnTo>
                <a:lnTo>
                  <a:pt x="3175" y="789"/>
                </a:lnTo>
                <a:lnTo>
                  <a:pt x="3175" y="1235"/>
                </a:lnTo>
                <a:lnTo>
                  <a:pt x="2673" y="1241"/>
                </a:lnTo>
                <a:lnTo>
                  <a:pt x="3014" y="1447"/>
                </a:lnTo>
                <a:lnTo>
                  <a:pt x="2693" y="2067"/>
                </a:lnTo>
                <a:lnTo>
                  <a:pt x="2094" y="2067"/>
                </a:lnTo>
                <a:cubicBezTo>
                  <a:pt x="2094" y="2067"/>
                  <a:pt x="2125" y="1550"/>
                  <a:pt x="2156" y="1550"/>
                </a:cubicBezTo>
                <a:close/>
                <a:moveTo>
                  <a:pt x="2108" y="2196"/>
                </a:moveTo>
                <a:lnTo>
                  <a:pt x="2547" y="2196"/>
                </a:lnTo>
                <a:lnTo>
                  <a:pt x="3115" y="2587"/>
                </a:lnTo>
                <a:lnTo>
                  <a:pt x="2753" y="2731"/>
                </a:lnTo>
                <a:lnTo>
                  <a:pt x="2108" y="2196"/>
                </a:lnTo>
                <a:close/>
                <a:moveTo>
                  <a:pt x="2931" y="3110"/>
                </a:moveTo>
                <a:lnTo>
                  <a:pt x="2931" y="2759"/>
                </a:lnTo>
                <a:lnTo>
                  <a:pt x="3138" y="2645"/>
                </a:lnTo>
                <a:lnTo>
                  <a:pt x="3655" y="2862"/>
                </a:lnTo>
                <a:lnTo>
                  <a:pt x="3975" y="2966"/>
                </a:lnTo>
                <a:lnTo>
                  <a:pt x="4016" y="2805"/>
                </a:lnTo>
                <a:lnTo>
                  <a:pt x="3603" y="2645"/>
                </a:lnTo>
                <a:lnTo>
                  <a:pt x="3634" y="2366"/>
                </a:lnTo>
                <a:lnTo>
                  <a:pt x="4254" y="2387"/>
                </a:lnTo>
                <a:lnTo>
                  <a:pt x="4802" y="2067"/>
                </a:lnTo>
                <a:lnTo>
                  <a:pt x="5350" y="2232"/>
                </a:lnTo>
                <a:lnTo>
                  <a:pt x="5929" y="1808"/>
                </a:lnTo>
                <a:lnTo>
                  <a:pt x="6239" y="2335"/>
                </a:lnTo>
                <a:lnTo>
                  <a:pt x="5495" y="2387"/>
                </a:lnTo>
                <a:lnTo>
                  <a:pt x="5371" y="2707"/>
                </a:lnTo>
                <a:lnTo>
                  <a:pt x="5712" y="2749"/>
                </a:lnTo>
                <a:lnTo>
                  <a:pt x="5474" y="2635"/>
                </a:lnTo>
                <a:lnTo>
                  <a:pt x="5526" y="2470"/>
                </a:lnTo>
                <a:lnTo>
                  <a:pt x="6190" y="2448"/>
                </a:lnTo>
                <a:lnTo>
                  <a:pt x="6138" y="3026"/>
                </a:lnTo>
                <a:lnTo>
                  <a:pt x="5524" y="3029"/>
                </a:lnTo>
                <a:lnTo>
                  <a:pt x="5246" y="2790"/>
                </a:lnTo>
                <a:lnTo>
                  <a:pt x="4853" y="2940"/>
                </a:lnTo>
                <a:lnTo>
                  <a:pt x="4547" y="2928"/>
                </a:lnTo>
                <a:lnTo>
                  <a:pt x="4812" y="2676"/>
                </a:lnTo>
                <a:lnTo>
                  <a:pt x="4218" y="2649"/>
                </a:lnTo>
                <a:lnTo>
                  <a:pt x="4430" y="2914"/>
                </a:lnTo>
                <a:lnTo>
                  <a:pt x="4244" y="3328"/>
                </a:lnTo>
                <a:lnTo>
                  <a:pt x="3252" y="3328"/>
                </a:lnTo>
                <a:lnTo>
                  <a:pt x="2931" y="3110"/>
                </a:lnTo>
                <a:close/>
                <a:moveTo>
                  <a:pt x="4503" y="4098"/>
                </a:moveTo>
                <a:lnTo>
                  <a:pt x="3943" y="3514"/>
                </a:lnTo>
                <a:cubicBezTo>
                  <a:pt x="4015" y="3514"/>
                  <a:pt x="4336" y="3420"/>
                  <a:pt x="4336" y="3420"/>
                </a:cubicBezTo>
                <a:lnTo>
                  <a:pt x="4813" y="3953"/>
                </a:lnTo>
                <a:lnTo>
                  <a:pt x="4503" y="409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100398-FFAC-4D1E-A384-34F45A7149D3}"/>
              </a:ext>
            </a:extLst>
          </p:cNvPr>
          <p:cNvGrpSpPr/>
          <p:nvPr/>
        </p:nvGrpSpPr>
        <p:grpSpPr>
          <a:xfrm>
            <a:off x="8646012" y="1783762"/>
            <a:ext cx="2639028" cy="3290476"/>
            <a:chOff x="8690690" y="1886423"/>
            <a:chExt cx="2639028" cy="329047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26393C3-FB3A-49C0-856A-95456E5CD7A9}"/>
                </a:ext>
              </a:extLst>
            </p:cNvPr>
            <p:cNvCxnSpPr>
              <a:cxnSpLocks/>
            </p:cNvCxnSpPr>
            <p:nvPr/>
          </p:nvCxnSpPr>
          <p:spPr>
            <a:xfrm>
              <a:off x="8690690" y="3287840"/>
              <a:ext cx="263902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10FDE4E-B2C8-4C7F-9F7B-6694A0EA4B56}"/>
                </a:ext>
              </a:extLst>
            </p:cNvPr>
            <p:cNvCxnSpPr>
              <a:cxnSpLocks/>
            </p:cNvCxnSpPr>
            <p:nvPr/>
          </p:nvCxnSpPr>
          <p:spPr>
            <a:xfrm>
              <a:off x="8690690" y="3287840"/>
              <a:ext cx="263902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4E53221-AED0-4000-8E13-8CA0DC3C29D8}"/>
                </a:ext>
              </a:extLst>
            </p:cNvPr>
            <p:cNvSpPr/>
            <p:nvPr/>
          </p:nvSpPr>
          <p:spPr>
            <a:xfrm>
              <a:off x="8762844" y="1886423"/>
              <a:ext cx="2494721" cy="3290476"/>
            </a:xfrm>
            <a:prstGeom prst="rect">
              <a:avLst/>
            </a:prstGeom>
            <a:solidFill>
              <a:srgbClr val="009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721B382-0DF3-45EC-9F16-BC972048D9CB}"/>
                </a:ext>
              </a:extLst>
            </p:cNvPr>
            <p:cNvSpPr txBox="1"/>
            <p:nvPr/>
          </p:nvSpPr>
          <p:spPr>
            <a:xfrm>
              <a:off x="9199726" y="271479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输入标题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E823864-3C44-45A3-9E71-DFD4E28F0DB9}"/>
                </a:ext>
              </a:extLst>
            </p:cNvPr>
            <p:cNvSpPr/>
            <p:nvPr/>
          </p:nvSpPr>
          <p:spPr>
            <a:xfrm>
              <a:off x="8930351" y="3303121"/>
              <a:ext cx="2159707" cy="1675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</a:rPr>
                <a:t>请开始你的讲述，请开始你的讲述，请开始你的讲述，请开始你的讲述，请开始你的讲述，请开始你的讲述，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8EDC0F8-7321-4424-9A29-9E916F810579}"/>
                </a:ext>
              </a:extLst>
            </p:cNvPr>
            <p:cNvCxnSpPr/>
            <p:nvPr/>
          </p:nvCxnSpPr>
          <p:spPr>
            <a:xfrm>
              <a:off x="9138466" y="3303121"/>
              <a:ext cx="174347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biological-molecule_71293">
              <a:extLst>
                <a:ext uri="{FF2B5EF4-FFF2-40B4-BE49-F238E27FC236}">
                  <a16:creationId xmlns:a16="http://schemas.microsoft.com/office/drawing/2014/main" id="{B99821C5-54B1-4C33-AF60-451E1EDB02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89540" y="2073880"/>
              <a:ext cx="641328" cy="625640"/>
            </a:xfrm>
            <a:custGeom>
              <a:avLst/>
              <a:gdLst>
                <a:gd name="connsiteX0" fmla="*/ 305793 w 608697"/>
                <a:gd name="connsiteY0" fmla="*/ 274217 h 593808"/>
                <a:gd name="connsiteX1" fmla="*/ 307733 w 608697"/>
                <a:gd name="connsiteY1" fmla="*/ 275334 h 593808"/>
                <a:gd name="connsiteX2" fmla="*/ 417390 w 608697"/>
                <a:gd name="connsiteY2" fmla="*/ 338493 h 593808"/>
                <a:gd name="connsiteX3" fmla="*/ 417465 w 608697"/>
                <a:gd name="connsiteY3" fmla="*/ 467119 h 593808"/>
                <a:gd name="connsiteX4" fmla="*/ 324965 w 608697"/>
                <a:gd name="connsiteY4" fmla="*/ 520520 h 593808"/>
                <a:gd name="connsiteX5" fmla="*/ 324965 w 608697"/>
                <a:gd name="connsiteY5" fmla="*/ 593808 h 593808"/>
                <a:gd name="connsiteX6" fmla="*/ 286696 w 608697"/>
                <a:gd name="connsiteY6" fmla="*/ 593808 h 593808"/>
                <a:gd name="connsiteX7" fmla="*/ 286696 w 608697"/>
                <a:gd name="connsiteY7" fmla="*/ 520520 h 593808"/>
                <a:gd name="connsiteX8" fmla="*/ 194271 w 608697"/>
                <a:gd name="connsiteY8" fmla="*/ 467268 h 593808"/>
                <a:gd name="connsiteX9" fmla="*/ 194196 w 608697"/>
                <a:gd name="connsiteY9" fmla="*/ 340876 h 593808"/>
                <a:gd name="connsiteX10" fmla="*/ 194196 w 608697"/>
                <a:gd name="connsiteY10" fmla="*/ 338642 h 593808"/>
                <a:gd name="connsiteX11" fmla="*/ 430195 w 608697"/>
                <a:gd name="connsiteY11" fmla="*/ 60827 h 593808"/>
                <a:gd name="connsiteX12" fmla="*/ 521796 w 608697"/>
                <a:gd name="connsiteY12" fmla="*/ 113638 h 593808"/>
                <a:gd name="connsiteX13" fmla="*/ 589526 w 608697"/>
                <a:gd name="connsiteY13" fmla="*/ 74458 h 593808"/>
                <a:gd name="connsiteX14" fmla="*/ 608697 w 608697"/>
                <a:gd name="connsiteY14" fmla="*/ 107530 h 593808"/>
                <a:gd name="connsiteX15" fmla="*/ 541787 w 608697"/>
                <a:gd name="connsiteY15" fmla="*/ 146263 h 593808"/>
                <a:gd name="connsiteX16" fmla="*/ 541861 w 608697"/>
                <a:gd name="connsiteY16" fmla="*/ 253822 h 593808"/>
                <a:gd name="connsiteX17" fmla="*/ 430344 w 608697"/>
                <a:gd name="connsiteY17" fmla="*/ 318179 h 593808"/>
                <a:gd name="connsiteX18" fmla="*/ 318678 w 608697"/>
                <a:gd name="connsiteY18" fmla="*/ 253971 h 593808"/>
                <a:gd name="connsiteX19" fmla="*/ 318603 w 608697"/>
                <a:gd name="connsiteY19" fmla="*/ 125258 h 593808"/>
                <a:gd name="connsiteX20" fmla="*/ 160673 w 608697"/>
                <a:gd name="connsiteY20" fmla="*/ 0 h 593808"/>
                <a:gd name="connsiteX21" fmla="*/ 198940 w 608697"/>
                <a:gd name="connsiteY21" fmla="*/ 0 h 593808"/>
                <a:gd name="connsiteX22" fmla="*/ 198940 w 608697"/>
                <a:gd name="connsiteY22" fmla="*/ 40974 h 593808"/>
                <a:gd name="connsiteX23" fmla="*/ 198940 w 608697"/>
                <a:gd name="connsiteY23" fmla="*/ 56469 h 593808"/>
                <a:gd name="connsiteX24" fmla="*/ 198940 w 608697"/>
                <a:gd name="connsiteY24" fmla="*/ 71890 h 593808"/>
                <a:gd name="connsiteX25" fmla="*/ 291360 w 608697"/>
                <a:gd name="connsiteY25" fmla="*/ 125081 h 593808"/>
                <a:gd name="connsiteX26" fmla="*/ 291435 w 608697"/>
                <a:gd name="connsiteY26" fmla="*/ 253813 h 593808"/>
                <a:gd name="connsiteX27" fmla="*/ 179918 w 608697"/>
                <a:gd name="connsiteY27" fmla="*/ 318179 h 593808"/>
                <a:gd name="connsiteX28" fmla="*/ 87572 w 608697"/>
                <a:gd name="connsiteY28" fmla="*/ 265062 h 593808"/>
                <a:gd name="connsiteX29" fmla="*/ 74220 w 608697"/>
                <a:gd name="connsiteY29" fmla="*/ 272810 h 593808"/>
                <a:gd name="connsiteX30" fmla="*/ 60793 w 608697"/>
                <a:gd name="connsiteY30" fmla="*/ 280483 h 593808"/>
                <a:gd name="connsiteX31" fmla="*/ 19170 w 608697"/>
                <a:gd name="connsiteY31" fmla="*/ 304620 h 593808"/>
                <a:gd name="connsiteX32" fmla="*/ 0 w 608697"/>
                <a:gd name="connsiteY32" fmla="*/ 271544 h 593808"/>
                <a:gd name="connsiteX33" fmla="*/ 41474 w 608697"/>
                <a:gd name="connsiteY33" fmla="*/ 247555 h 593808"/>
                <a:gd name="connsiteX34" fmla="*/ 54900 w 608697"/>
                <a:gd name="connsiteY34" fmla="*/ 239808 h 593808"/>
                <a:gd name="connsiteX35" fmla="*/ 68253 w 608697"/>
                <a:gd name="connsiteY35" fmla="*/ 232060 h 593808"/>
                <a:gd name="connsiteX36" fmla="*/ 68178 w 608697"/>
                <a:gd name="connsiteY36" fmla="*/ 125230 h 593808"/>
                <a:gd name="connsiteX37" fmla="*/ 160673 w 608697"/>
                <a:gd name="connsiteY37" fmla="*/ 71816 h 593808"/>
                <a:gd name="connsiteX38" fmla="*/ 160673 w 608697"/>
                <a:gd name="connsiteY38" fmla="*/ 56395 h 593808"/>
                <a:gd name="connsiteX39" fmla="*/ 160673 w 608697"/>
                <a:gd name="connsiteY39" fmla="*/ 40899 h 59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697" h="593808">
                  <a:moveTo>
                    <a:pt x="305793" y="274217"/>
                  </a:moveTo>
                  <a:lnTo>
                    <a:pt x="307733" y="275334"/>
                  </a:lnTo>
                  <a:lnTo>
                    <a:pt x="417390" y="338493"/>
                  </a:lnTo>
                  <a:lnTo>
                    <a:pt x="417465" y="467119"/>
                  </a:lnTo>
                  <a:lnTo>
                    <a:pt x="324965" y="520520"/>
                  </a:lnTo>
                  <a:lnTo>
                    <a:pt x="324965" y="593808"/>
                  </a:lnTo>
                  <a:lnTo>
                    <a:pt x="286696" y="593808"/>
                  </a:lnTo>
                  <a:lnTo>
                    <a:pt x="286696" y="520520"/>
                  </a:lnTo>
                  <a:lnTo>
                    <a:pt x="194271" y="467268"/>
                  </a:lnTo>
                  <a:lnTo>
                    <a:pt x="194196" y="340876"/>
                  </a:lnTo>
                  <a:lnTo>
                    <a:pt x="194196" y="338642"/>
                  </a:lnTo>
                  <a:close/>
                  <a:moveTo>
                    <a:pt x="430195" y="60827"/>
                  </a:moveTo>
                  <a:lnTo>
                    <a:pt x="521796" y="113638"/>
                  </a:lnTo>
                  <a:lnTo>
                    <a:pt x="589526" y="74458"/>
                  </a:lnTo>
                  <a:lnTo>
                    <a:pt x="608697" y="107530"/>
                  </a:lnTo>
                  <a:lnTo>
                    <a:pt x="541787" y="146263"/>
                  </a:lnTo>
                  <a:lnTo>
                    <a:pt x="541861" y="253822"/>
                  </a:lnTo>
                  <a:lnTo>
                    <a:pt x="430344" y="318179"/>
                  </a:lnTo>
                  <a:lnTo>
                    <a:pt x="318678" y="253971"/>
                  </a:lnTo>
                  <a:lnTo>
                    <a:pt x="318603" y="125258"/>
                  </a:lnTo>
                  <a:close/>
                  <a:moveTo>
                    <a:pt x="160673" y="0"/>
                  </a:moveTo>
                  <a:lnTo>
                    <a:pt x="198940" y="0"/>
                  </a:lnTo>
                  <a:lnTo>
                    <a:pt x="198940" y="40974"/>
                  </a:lnTo>
                  <a:lnTo>
                    <a:pt x="198940" y="56469"/>
                  </a:lnTo>
                  <a:lnTo>
                    <a:pt x="198940" y="71890"/>
                  </a:lnTo>
                  <a:lnTo>
                    <a:pt x="291360" y="125081"/>
                  </a:lnTo>
                  <a:lnTo>
                    <a:pt x="291435" y="253813"/>
                  </a:lnTo>
                  <a:lnTo>
                    <a:pt x="179918" y="318179"/>
                  </a:lnTo>
                  <a:lnTo>
                    <a:pt x="87572" y="265062"/>
                  </a:lnTo>
                  <a:lnTo>
                    <a:pt x="74220" y="272810"/>
                  </a:lnTo>
                  <a:lnTo>
                    <a:pt x="60793" y="280483"/>
                  </a:lnTo>
                  <a:lnTo>
                    <a:pt x="19170" y="304620"/>
                  </a:lnTo>
                  <a:lnTo>
                    <a:pt x="0" y="271544"/>
                  </a:lnTo>
                  <a:lnTo>
                    <a:pt x="41474" y="247555"/>
                  </a:lnTo>
                  <a:lnTo>
                    <a:pt x="54900" y="239808"/>
                  </a:lnTo>
                  <a:lnTo>
                    <a:pt x="68253" y="232060"/>
                  </a:lnTo>
                  <a:lnTo>
                    <a:pt x="68178" y="125230"/>
                  </a:lnTo>
                  <a:lnTo>
                    <a:pt x="160673" y="71816"/>
                  </a:lnTo>
                  <a:lnTo>
                    <a:pt x="160673" y="56395"/>
                  </a:lnTo>
                  <a:lnTo>
                    <a:pt x="160673" y="4089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C6FBB08-799C-44E8-83A1-4C811C63C66E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7916C12-EF85-4F80-9ACF-AE3335030193}"/>
              </a:ext>
            </a:extLst>
          </p:cNvPr>
          <p:cNvCxnSpPr>
            <a:cxnSpLocks/>
          </p:cNvCxnSpPr>
          <p:nvPr/>
        </p:nvCxnSpPr>
        <p:spPr>
          <a:xfrm>
            <a:off x="4647156" y="3085105"/>
            <a:ext cx="2922323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2129693-A7D6-41F4-BAD4-8C8C43E625E9}"/>
              </a:ext>
            </a:extLst>
          </p:cNvPr>
          <p:cNvSpPr/>
          <p:nvPr/>
        </p:nvSpPr>
        <p:spPr>
          <a:xfrm>
            <a:off x="4518223" y="1440351"/>
            <a:ext cx="3180189" cy="4194592"/>
          </a:xfrm>
          <a:prstGeom prst="rect">
            <a:avLst/>
          </a:prstGeom>
          <a:solidFill>
            <a:srgbClr val="009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dna-deoxyribonucleic-acid_30777">
            <a:extLst>
              <a:ext uri="{FF2B5EF4-FFF2-40B4-BE49-F238E27FC236}">
                <a16:creationId xmlns:a16="http://schemas.microsoft.com/office/drawing/2014/main" id="{E16B1DAD-8F73-4A57-8FE7-C7A0CFC844C8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5805337" y="1560560"/>
            <a:ext cx="605960" cy="839975"/>
          </a:xfrm>
          <a:custGeom>
            <a:avLst/>
            <a:gdLst>
              <a:gd name="T0" fmla="*/ 1607 w 1607"/>
              <a:gd name="T1" fmla="*/ 1115 h 2231"/>
              <a:gd name="T2" fmla="*/ 1001 w 1607"/>
              <a:gd name="T3" fmla="*/ 592 h 2231"/>
              <a:gd name="T4" fmla="*/ 1607 w 1607"/>
              <a:gd name="T5" fmla="*/ 68 h 2231"/>
              <a:gd name="T6" fmla="*/ 1538 w 1607"/>
              <a:gd name="T7" fmla="*/ 0 h 2231"/>
              <a:gd name="T8" fmla="*/ 1470 w 1607"/>
              <a:gd name="T9" fmla="*/ 68 h 2231"/>
              <a:gd name="T10" fmla="*/ 1320 w 1607"/>
              <a:gd name="T11" fmla="*/ 267 h 2231"/>
              <a:gd name="T12" fmla="*/ 285 w 1607"/>
              <a:gd name="T13" fmla="*/ 267 h 2231"/>
              <a:gd name="T14" fmla="*/ 137 w 1607"/>
              <a:gd name="T15" fmla="*/ 68 h 2231"/>
              <a:gd name="T16" fmla="*/ 68 w 1607"/>
              <a:gd name="T17" fmla="*/ 0 h 2231"/>
              <a:gd name="T18" fmla="*/ 0 w 1607"/>
              <a:gd name="T19" fmla="*/ 68 h 2231"/>
              <a:gd name="T20" fmla="*/ 605 w 1607"/>
              <a:gd name="T21" fmla="*/ 592 h 2231"/>
              <a:gd name="T22" fmla="*/ 0 w 1607"/>
              <a:gd name="T23" fmla="*/ 1115 h 2231"/>
              <a:gd name="T24" fmla="*/ 605 w 1607"/>
              <a:gd name="T25" fmla="*/ 1639 h 2231"/>
              <a:gd name="T26" fmla="*/ 0 w 1607"/>
              <a:gd name="T27" fmla="*/ 2162 h 2231"/>
              <a:gd name="T28" fmla="*/ 68 w 1607"/>
              <a:gd name="T29" fmla="*/ 2231 h 2231"/>
              <a:gd name="T30" fmla="*/ 137 w 1607"/>
              <a:gd name="T31" fmla="*/ 2162 h 2231"/>
              <a:gd name="T32" fmla="*/ 243 w 1607"/>
              <a:gd name="T33" fmla="*/ 1998 h 2231"/>
              <a:gd name="T34" fmla="*/ 1365 w 1607"/>
              <a:gd name="T35" fmla="*/ 1998 h 2231"/>
              <a:gd name="T36" fmla="*/ 1470 w 1607"/>
              <a:gd name="T37" fmla="*/ 2162 h 2231"/>
              <a:gd name="T38" fmla="*/ 1538 w 1607"/>
              <a:gd name="T39" fmla="*/ 2231 h 2231"/>
              <a:gd name="T40" fmla="*/ 1607 w 1607"/>
              <a:gd name="T41" fmla="*/ 2162 h 2231"/>
              <a:gd name="T42" fmla="*/ 1001 w 1607"/>
              <a:gd name="T43" fmla="*/ 1639 h 2231"/>
              <a:gd name="T44" fmla="*/ 1607 w 1607"/>
              <a:gd name="T45" fmla="*/ 1115 h 2231"/>
              <a:gd name="T46" fmla="*/ 1350 w 1607"/>
              <a:gd name="T47" fmla="*/ 1291 h 2231"/>
              <a:gd name="T48" fmla="*/ 256 w 1607"/>
              <a:gd name="T49" fmla="*/ 1291 h 2231"/>
              <a:gd name="T50" fmla="*/ 151 w 1607"/>
              <a:gd name="T51" fmla="*/ 1170 h 2231"/>
              <a:gd name="T52" fmla="*/ 1456 w 1607"/>
              <a:gd name="T53" fmla="*/ 1170 h 2231"/>
              <a:gd name="T54" fmla="*/ 1350 w 1607"/>
              <a:gd name="T55" fmla="*/ 1291 h 2231"/>
              <a:gd name="T56" fmla="*/ 1184 w 1607"/>
              <a:gd name="T57" fmla="*/ 1401 h 2231"/>
              <a:gd name="T58" fmla="*/ 803 w 1607"/>
              <a:gd name="T59" fmla="*/ 1567 h 2231"/>
              <a:gd name="T60" fmla="*/ 423 w 1607"/>
              <a:gd name="T61" fmla="*/ 1401 h 2231"/>
              <a:gd name="T62" fmla="*/ 1184 w 1607"/>
              <a:gd name="T63" fmla="*/ 1401 h 2231"/>
              <a:gd name="T64" fmla="*/ 290 w 1607"/>
              <a:gd name="T65" fmla="*/ 914 h 2231"/>
              <a:gd name="T66" fmla="*/ 1317 w 1607"/>
              <a:gd name="T67" fmla="*/ 914 h 2231"/>
              <a:gd name="T68" fmla="*/ 1456 w 1607"/>
              <a:gd name="T69" fmla="*/ 1061 h 2231"/>
              <a:gd name="T70" fmla="*/ 151 w 1607"/>
              <a:gd name="T71" fmla="*/ 1061 h 2231"/>
              <a:gd name="T72" fmla="*/ 290 w 1607"/>
              <a:gd name="T73" fmla="*/ 914 h 2231"/>
              <a:gd name="T74" fmla="*/ 1136 w 1607"/>
              <a:gd name="T75" fmla="*/ 805 h 2231"/>
              <a:gd name="T76" fmla="*/ 470 w 1607"/>
              <a:gd name="T77" fmla="*/ 805 h 2231"/>
              <a:gd name="T78" fmla="*/ 803 w 1607"/>
              <a:gd name="T79" fmla="*/ 664 h 2231"/>
              <a:gd name="T80" fmla="*/ 1136 w 1607"/>
              <a:gd name="T81" fmla="*/ 805 h 2231"/>
              <a:gd name="T82" fmla="*/ 1143 w 1607"/>
              <a:gd name="T83" fmla="*/ 376 h 2231"/>
              <a:gd name="T84" fmla="*/ 803 w 1607"/>
              <a:gd name="T85" fmla="*/ 520 h 2231"/>
              <a:gd name="T86" fmla="*/ 465 w 1607"/>
              <a:gd name="T87" fmla="*/ 376 h 2231"/>
              <a:gd name="T88" fmla="*/ 1143 w 1607"/>
              <a:gd name="T89" fmla="*/ 376 h 2231"/>
              <a:gd name="T90" fmla="*/ 402 w 1607"/>
              <a:gd name="T91" fmla="*/ 1889 h 2231"/>
              <a:gd name="T92" fmla="*/ 803 w 1607"/>
              <a:gd name="T93" fmla="*/ 1711 h 2231"/>
              <a:gd name="T94" fmla="*/ 1204 w 1607"/>
              <a:gd name="T95" fmla="*/ 1889 h 2231"/>
              <a:gd name="T96" fmla="*/ 402 w 1607"/>
              <a:gd name="T97" fmla="*/ 1889 h 2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07" h="2231">
                <a:moveTo>
                  <a:pt x="1607" y="1115"/>
                </a:moveTo>
                <a:cubicBezTo>
                  <a:pt x="1607" y="875"/>
                  <a:pt x="1235" y="687"/>
                  <a:pt x="1001" y="592"/>
                </a:cubicBezTo>
                <a:cubicBezTo>
                  <a:pt x="1235" y="497"/>
                  <a:pt x="1607" y="308"/>
                  <a:pt x="1607" y="68"/>
                </a:cubicBezTo>
                <a:cubicBezTo>
                  <a:pt x="1607" y="31"/>
                  <a:pt x="1576" y="0"/>
                  <a:pt x="1538" y="0"/>
                </a:cubicBezTo>
                <a:cubicBezTo>
                  <a:pt x="1500" y="0"/>
                  <a:pt x="1470" y="31"/>
                  <a:pt x="1470" y="68"/>
                </a:cubicBezTo>
                <a:cubicBezTo>
                  <a:pt x="1470" y="132"/>
                  <a:pt x="1410" y="201"/>
                  <a:pt x="1320" y="267"/>
                </a:cubicBezTo>
                <a:lnTo>
                  <a:pt x="285" y="267"/>
                </a:lnTo>
                <a:cubicBezTo>
                  <a:pt x="197" y="202"/>
                  <a:pt x="137" y="134"/>
                  <a:pt x="137" y="68"/>
                </a:cubicBezTo>
                <a:cubicBezTo>
                  <a:pt x="137" y="31"/>
                  <a:pt x="106" y="0"/>
                  <a:pt x="68" y="0"/>
                </a:cubicBezTo>
                <a:cubicBezTo>
                  <a:pt x="31" y="0"/>
                  <a:pt x="0" y="31"/>
                  <a:pt x="0" y="68"/>
                </a:cubicBezTo>
                <a:cubicBezTo>
                  <a:pt x="0" y="308"/>
                  <a:pt x="372" y="497"/>
                  <a:pt x="605" y="592"/>
                </a:cubicBezTo>
                <a:cubicBezTo>
                  <a:pt x="372" y="687"/>
                  <a:pt x="0" y="875"/>
                  <a:pt x="0" y="1115"/>
                </a:cubicBezTo>
                <a:cubicBezTo>
                  <a:pt x="0" y="1356"/>
                  <a:pt x="372" y="1544"/>
                  <a:pt x="605" y="1639"/>
                </a:cubicBezTo>
                <a:cubicBezTo>
                  <a:pt x="372" y="1734"/>
                  <a:pt x="0" y="1922"/>
                  <a:pt x="0" y="2162"/>
                </a:cubicBezTo>
                <a:cubicBezTo>
                  <a:pt x="0" y="2200"/>
                  <a:pt x="31" y="2231"/>
                  <a:pt x="68" y="2231"/>
                </a:cubicBezTo>
                <a:cubicBezTo>
                  <a:pt x="106" y="2231"/>
                  <a:pt x="137" y="2200"/>
                  <a:pt x="137" y="2162"/>
                </a:cubicBezTo>
                <a:cubicBezTo>
                  <a:pt x="137" y="2110"/>
                  <a:pt x="178" y="2054"/>
                  <a:pt x="243" y="1998"/>
                </a:cubicBezTo>
                <a:lnTo>
                  <a:pt x="1365" y="1998"/>
                </a:lnTo>
                <a:cubicBezTo>
                  <a:pt x="1429" y="2052"/>
                  <a:pt x="1470" y="2108"/>
                  <a:pt x="1470" y="2162"/>
                </a:cubicBezTo>
                <a:cubicBezTo>
                  <a:pt x="1470" y="2200"/>
                  <a:pt x="1500" y="2231"/>
                  <a:pt x="1538" y="2231"/>
                </a:cubicBezTo>
                <a:cubicBezTo>
                  <a:pt x="1576" y="2231"/>
                  <a:pt x="1607" y="2200"/>
                  <a:pt x="1607" y="2162"/>
                </a:cubicBezTo>
                <a:cubicBezTo>
                  <a:pt x="1607" y="1922"/>
                  <a:pt x="1235" y="1734"/>
                  <a:pt x="1001" y="1639"/>
                </a:cubicBezTo>
                <a:cubicBezTo>
                  <a:pt x="1235" y="1544"/>
                  <a:pt x="1607" y="1356"/>
                  <a:pt x="1607" y="1115"/>
                </a:cubicBezTo>
                <a:close/>
                <a:moveTo>
                  <a:pt x="1350" y="1291"/>
                </a:moveTo>
                <a:lnTo>
                  <a:pt x="256" y="1291"/>
                </a:lnTo>
                <a:cubicBezTo>
                  <a:pt x="207" y="1251"/>
                  <a:pt x="170" y="1211"/>
                  <a:pt x="151" y="1170"/>
                </a:cubicBezTo>
                <a:lnTo>
                  <a:pt x="1456" y="1170"/>
                </a:lnTo>
                <a:cubicBezTo>
                  <a:pt x="1437" y="1210"/>
                  <a:pt x="1399" y="1251"/>
                  <a:pt x="1350" y="1291"/>
                </a:cubicBezTo>
                <a:close/>
                <a:moveTo>
                  <a:pt x="1184" y="1401"/>
                </a:moveTo>
                <a:cubicBezTo>
                  <a:pt x="1064" y="1468"/>
                  <a:pt x="925" y="1527"/>
                  <a:pt x="803" y="1567"/>
                </a:cubicBezTo>
                <a:cubicBezTo>
                  <a:pt x="699" y="1532"/>
                  <a:pt x="552" y="1472"/>
                  <a:pt x="423" y="1401"/>
                </a:cubicBezTo>
                <a:lnTo>
                  <a:pt x="1184" y="1401"/>
                </a:lnTo>
                <a:close/>
                <a:moveTo>
                  <a:pt x="290" y="914"/>
                </a:moveTo>
                <a:lnTo>
                  <a:pt x="1317" y="914"/>
                </a:lnTo>
                <a:cubicBezTo>
                  <a:pt x="1383" y="961"/>
                  <a:pt x="1433" y="1011"/>
                  <a:pt x="1456" y="1061"/>
                </a:cubicBezTo>
                <a:lnTo>
                  <a:pt x="151" y="1061"/>
                </a:lnTo>
                <a:cubicBezTo>
                  <a:pt x="174" y="1012"/>
                  <a:pt x="224" y="962"/>
                  <a:pt x="290" y="914"/>
                </a:cubicBezTo>
                <a:close/>
                <a:moveTo>
                  <a:pt x="1136" y="805"/>
                </a:moveTo>
                <a:lnTo>
                  <a:pt x="470" y="805"/>
                </a:lnTo>
                <a:cubicBezTo>
                  <a:pt x="578" y="748"/>
                  <a:pt x="697" y="699"/>
                  <a:pt x="803" y="664"/>
                </a:cubicBezTo>
                <a:cubicBezTo>
                  <a:pt x="895" y="695"/>
                  <a:pt x="1019" y="744"/>
                  <a:pt x="1136" y="805"/>
                </a:cubicBezTo>
                <a:close/>
                <a:moveTo>
                  <a:pt x="1143" y="376"/>
                </a:moveTo>
                <a:cubicBezTo>
                  <a:pt x="1033" y="434"/>
                  <a:pt x="911" y="484"/>
                  <a:pt x="803" y="520"/>
                </a:cubicBezTo>
                <a:cubicBezTo>
                  <a:pt x="710" y="489"/>
                  <a:pt x="583" y="437"/>
                  <a:pt x="465" y="376"/>
                </a:cubicBezTo>
                <a:lnTo>
                  <a:pt x="1143" y="376"/>
                </a:lnTo>
                <a:close/>
                <a:moveTo>
                  <a:pt x="402" y="1889"/>
                </a:moveTo>
                <a:cubicBezTo>
                  <a:pt x="527" y="1817"/>
                  <a:pt x="675" y="1753"/>
                  <a:pt x="803" y="1711"/>
                </a:cubicBezTo>
                <a:cubicBezTo>
                  <a:pt x="913" y="1747"/>
                  <a:pt x="1070" y="1812"/>
                  <a:pt x="1204" y="1889"/>
                </a:cubicBezTo>
                <a:lnTo>
                  <a:pt x="402" y="188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9AB33C6-4B69-4270-86B6-3B3F08C799FD}"/>
              </a:ext>
            </a:extLst>
          </p:cNvPr>
          <p:cNvSpPr txBox="1"/>
          <p:nvPr/>
        </p:nvSpPr>
        <p:spPr>
          <a:xfrm>
            <a:off x="5210835" y="2443896"/>
            <a:ext cx="1794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A7228B3-224B-46AB-B5D7-680D661C241E}"/>
              </a:ext>
            </a:extLst>
          </p:cNvPr>
          <p:cNvSpPr/>
          <p:nvPr/>
        </p:nvSpPr>
        <p:spPr>
          <a:xfrm>
            <a:off x="4810230" y="3136787"/>
            <a:ext cx="2596175" cy="1901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请开始你的讲述，请开始你的讲述，请开始你的讲述，请开始你的讲述，请开始你的讲述，请开始你的讲述，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47F03E9-7302-435C-80C8-2A2C87B94BE1}"/>
              </a:ext>
            </a:extLst>
          </p:cNvPr>
          <p:cNvCxnSpPr>
            <a:cxnSpLocks/>
          </p:cNvCxnSpPr>
          <p:nvPr/>
        </p:nvCxnSpPr>
        <p:spPr>
          <a:xfrm>
            <a:off x="5143000" y="3100386"/>
            <a:ext cx="193063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4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195F99-639F-4F3F-BAE6-F6A3326915FD}"/>
              </a:ext>
            </a:extLst>
          </p:cNvPr>
          <p:cNvSpPr/>
          <p:nvPr/>
        </p:nvSpPr>
        <p:spPr>
          <a:xfrm>
            <a:off x="0" y="3001617"/>
            <a:ext cx="12192000" cy="3856383"/>
          </a:xfrm>
          <a:prstGeom prst="rect">
            <a:avLst/>
          </a:prstGeom>
          <a:solidFill>
            <a:srgbClr val="00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9C0638-CF93-4E6B-A5CD-8653D3B96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4" r="24162"/>
          <a:stretch/>
        </p:blipFill>
        <p:spPr>
          <a:xfrm>
            <a:off x="973011" y="1270769"/>
            <a:ext cx="2657274" cy="3461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A343B1-D29B-4B03-9CE4-BE561B3DBA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7" t="15144" r="40336" b="1820"/>
          <a:stretch/>
        </p:blipFill>
        <p:spPr>
          <a:xfrm>
            <a:off x="8737975" y="1270769"/>
            <a:ext cx="2657274" cy="3461693"/>
          </a:xfrm>
          <a:custGeom>
            <a:avLst/>
            <a:gdLst>
              <a:gd name="connsiteX0" fmla="*/ 0 w 2657274"/>
              <a:gd name="connsiteY0" fmla="*/ 0 h 3461693"/>
              <a:gd name="connsiteX1" fmla="*/ 2657274 w 2657274"/>
              <a:gd name="connsiteY1" fmla="*/ 0 h 3461693"/>
              <a:gd name="connsiteX2" fmla="*/ 2657274 w 2657274"/>
              <a:gd name="connsiteY2" fmla="*/ 3461693 h 3461693"/>
              <a:gd name="connsiteX3" fmla="*/ 0 w 2657274"/>
              <a:gd name="connsiteY3" fmla="*/ 3461693 h 346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74" h="3461693">
                <a:moveTo>
                  <a:pt x="0" y="0"/>
                </a:moveTo>
                <a:lnTo>
                  <a:pt x="2657274" y="0"/>
                </a:lnTo>
                <a:lnTo>
                  <a:pt x="2657274" y="3461693"/>
                </a:lnTo>
                <a:lnTo>
                  <a:pt x="0" y="3461693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8C3B69-C208-4918-AFD5-01B0618B9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9" t="18297" r="33769" b="18297"/>
          <a:stretch>
            <a:fillRect/>
          </a:stretch>
        </p:blipFill>
        <p:spPr>
          <a:xfrm>
            <a:off x="4427036" y="827418"/>
            <a:ext cx="3337928" cy="4348397"/>
          </a:xfrm>
          <a:custGeom>
            <a:avLst/>
            <a:gdLst>
              <a:gd name="connsiteX0" fmla="*/ 0 w 3337928"/>
              <a:gd name="connsiteY0" fmla="*/ 0 h 4348397"/>
              <a:gd name="connsiteX1" fmla="*/ 3337928 w 3337928"/>
              <a:gd name="connsiteY1" fmla="*/ 0 h 4348397"/>
              <a:gd name="connsiteX2" fmla="*/ 3337928 w 3337928"/>
              <a:gd name="connsiteY2" fmla="*/ 4348397 h 4348397"/>
              <a:gd name="connsiteX3" fmla="*/ 0 w 3337928"/>
              <a:gd name="connsiteY3" fmla="*/ 4348397 h 4348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7928" h="4348397">
                <a:moveTo>
                  <a:pt x="0" y="0"/>
                </a:moveTo>
                <a:lnTo>
                  <a:pt x="3337928" y="0"/>
                </a:lnTo>
                <a:lnTo>
                  <a:pt x="3337928" y="4348397"/>
                </a:lnTo>
                <a:lnTo>
                  <a:pt x="0" y="4348397"/>
                </a:lnTo>
                <a:close/>
              </a:path>
            </a:pathLst>
          </a:cu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A6AC24B-033B-4651-9419-2F9F0925C7CD}"/>
              </a:ext>
            </a:extLst>
          </p:cNvPr>
          <p:cNvCxnSpPr>
            <a:cxnSpLocks/>
          </p:cNvCxnSpPr>
          <p:nvPr/>
        </p:nvCxnSpPr>
        <p:spPr>
          <a:xfrm>
            <a:off x="1033152" y="5547372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F76377C-0596-48A6-BEC3-BB1FA0E8FC89}"/>
              </a:ext>
            </a:extLst>
          </p:cNvPr>
          <p:cNvCxnSpPr>
            <a:cxnSpLocks/>
          </p:cNvCxnSpPr>
          <p:nvPr/>
        </p:nvCxnSpPr>
        <p:spPr>
          <a:xfrm>
            <a:off x="1033152" y="5547372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1BE8B53-F586-49BA-941C-D32EE8138C75}"/>
              </a:ext>
            </a:extLst>
          </p:cNvPr>
          <p:cNvSpPr txBox="1"/>
          <p:nvPr/>
        </p:nvSpPr>
        <p:spPr>
          <a:xfrm>
            <a:off x="1542188" y="49743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D1876C-5FBB-4BEF-A2E2-A53E5B50978B}"/>
              </a:ext>
            </a:extLst>
          </p:cNvPr>
          <p:cNvSpPr/>
          <p:nvPr/>
        </p:nvSpPr>
        <p:spPr>
          <a:xfrm>
            <a:off x="459563" y="5587231"/>
            <a:ext cx="3786205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593513E-9022-4F9B-9110-942C2CABEA17}"/>
              </a:ext>
            </a:extLst>
          </p:cNvPr>
          <p:cNvCxnSpPr>
            <a:cxnSpLocks/>
          </p:cNvCxnSpPr>
          <p:nvPr/>
        </p:nvCxnSpPr>
        <p:spPr>
          <a:xfrm>
            <a:off x="4819357" y="5935123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EA59885-285A-433F-99A0-BA19841284AB}"/>
              </a:ext>
            </a:extLst>
          </p:cNvPr>
          <p:cNvCxnSpPr>
            <a:cxnSpLocks/>
          </p:cNvCxnSpPr>
          <p:nvPr/>
        </p:nvCxnSpPr>
        <p:spPr>
          <a:xfrm>
            <a:off x="4819357" y="5935123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9FF373D-77AC-4AC6-A683-52FA4A3EAFE7}"/>
              </a:ext>
            </a:extLst>
          </p:cNvPr>
          <p:cNvSpPr txBox="1"/>
          <p:nvPr/>
        </p:nvSpPr>
        <p:spPr>
          <a:xfrm>
            <a:off x="5328393" y="53620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6294ED-38BD-4E44-B725-C5C9178EE182}"/>
              </a:ext>
            </a:extLst>
          </p:cNvPr>
          <p:cNvSpPr/>
          <p:nvPr/>
        </p:nvSpPr>
        <p:spPr>
          <a:xfrm>
            <a:off x="4245768" y="5974982"/>
            <a:ext cx="3786205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B9BEEF8-E2E1-440C-B3BC-4AFE07FE6BEA}"/>
              </a:ext>
            </a:extLst>
          </p:cNvPr>
          <p:cNvCxnSpPr>
            <a:cxnSpLocks/>
          </p:cNvCxnSpPr>
          <p:nvPr/>
        </p:nvCxnSpPr>
        <p:spPr>
          <a:xfrm>
            <a:off x="8812258" y="5542347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63B963A-92EC-4981-A53E-4935DB852281}"/>
              </a:ext>
            </a:extLst>
          </p:cNvPr>
          <p:cNvCxnSpPr>
            <a:cxnSpLocks/>
          </p:cNvCxnSpPr>
          <p:nvPr/>
        </p:nvCxnSpPr>
        <p:spPr>
          <a:xfrm>
            <a:off x="8812258" y="5542347"/>
            <a:ext cx="263902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1D17319-303A-4923-9BB1-4865FF9D6DF1}"/>
              </a:ext>
            </a:extLst>
          </p:cNvPr>
          <p:cNvSpPr txBox="1"/>
          <p:nvPr/>
        </p:nvSpPr>
        <p:spPr>
          <a:xfrm>
            <a:off x="9321294" y="496930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52C9DF-448E-4BD9-AFEF-45B08C4C1291}"/>
              </a:ext>
            </a:extLst>
          </p:cNvPr>
          <p:cNvSpPr/>
          <p:nvPr/>
        </p:nvSpPr>
        <p:spPr>
          <a:xfrm>
            <a:off x="8238669" y="5582206"/>
            <a:ext cx="3786205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611B6B-C170-478F-8519-91D99659AEFB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380894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六边形 19">
            <a:extLst>
              <a:ext uri="{FF2B5EF4-FFF2-40B4-BE49-F238E27FC236}">
                <a16:creationId xmlns:a16="http://schemas.microsoft.com/office/drawing/2014/main" id="{A352FC96-A4A6-44A8-840E-1D8E329B4E4C}"/>
              </a:ext>
            </a:extLst>
          </p:cNvPr>
          <p:cNvSpPr/>
          <p:nvPr/>
        </p:nvSpPr>
        <p:spPr>
          <a:xfrm>
            <a:off x="364096" y="2391706"/>
            <a:ext cx="2427834" cy="2092960"/>
          </a:xfrm>
          <a:prstGeom prst="hexagon">
            <a:avLst/>
          </a:prstGeom>
          <a:solidFill>
            <a:srgbClr val="008E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B9DC97F-9530-4D3F-AF44-6029A49AE0AE}"/>
              </a:ext>
            </a:extLst>
          </p:cNvPr>
          <p:cNvGrpSpPr/>
          <p:nvPr/>
        </p:nvGrpSpPr>
        <p:grpSpPr>
          <a:xfrm>
            <a:off x="1188476" y="2587814"/>
            <a:ext cx="779074" cy="746418"/>
            <a:chOff x="4152900" y="0"/>
            <a:chExt cx="795338" cy="762000"/>
          </a:xfrm>
          <a:solidFill>
            <a:schemeClr val="bg1"/>
          </a:solidFill>
        </p:grpSpPr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2EAFDCFA-2E10-46C5-886B-CE32C73CA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1013" y="1588"/>
              <a:ext cx="158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D1502742-CFF5-40BB-9B1A-461D0FEA1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292100"/>
              <a:ext cx="158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692186D5-E679-4CDF-9532-75DF271DD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900" y="0"/>
              <a:ext cx="795338" cy="762000"/>
            </a:xfrm>
            <a:custGeom>
              <a:avLst/>
              <a:gdLst>
                <a:gd name="T0" fmla="*/ 415 w 501"/>
                <a:gd name="T1" fmla="*/ 300 h 480"/>
                <a:gd name="T2" fmla="*/ 368 w 501"/>
                <a:gd name="T3" fmla="*/ 200 h 480"/>
                <a:gd name="T4" fmla="*/ 369 w 501"/>
                <a:gd name="T5" fmla="*/ 239 h 480"/>
                <a:gd name="T6" fmla="*/ 331 w 501"/>
                <a:gd name="T7" fmla="*/ 152 h 480"/>
                <a:gd name="T8" fmla="*/ 327 w 501"/>
                <a:gd name="T9" fmla="*/ 193 h 480"/>
                <a:gd name="T10" fmla="*/ 280 w 501"/>
                <a:gd name="T11" fmla="*/ 107 h 480"/>
                <a:gd name="T12" fmla="*/ 280 w 501"/>
                <a:gd name="T13" fmla="*/ 157 h 480"/>
                <a:gd name="T14" fmla="*/ 225 w 501"/>
                <a:gd name="T15" fmla="*/ 77 h 480"/>
                <a:gd name="T16" fmla="*/ 231 w 501"/>
                <a:gd name="T17" fmla="*/ 126 h 480"/>
                <a:gd name="T18" fmla="*/ 166 w 501"/>
                <a:gd name="T19" fmla="*/ 44 h 480"/>
                <a:gd name="T20" fmla="*/ 181 w 501"/>
                <a:gd name="T21" fmla="*/ 95 h 480"/>
                <a:gd name="T22" fmla="*/ 91 w 501"/>
                <a:gd name="T23" fmla="*/ 1 h 480"/>
                <a:gd name="T24" fmla="*/ 87 w 501"/>
                <a:gd name="T25" fmla="*/ 1 h 480"/>
                <a:gd name="T26" fmla="*/ 118 w 501"/>
                <a:gd name="T27" fmla="*/ 89 h 480"/>
                <a:gd name="T28" fmla="*/ 3 w 501"/>
                <a:gd name="T29" fmla="*/ 48 h 480"/>
                <a:gd name="T30" fmla="*/ 1 w 501"/>
                <a:gd name="T31" fmla="*/ 52 h 480"/>
                <a:gd name="T32" fmla="*/ 116 w 501"/>
                <a:gd name="T33" fmla="*/ 142 h 480"/>
                <a:gd name="T34" fmla="*/ 40 w 501"/>
                <a:gd name="T35" fmla="*/ 132 h 480"/>
                <a:gd name="T36" fmla="*/ 106 w 501"/>
                <a:gd name="T37" fmla="*/ 167 h 480"/>
                <a:gd name="T38" fmla="*/ 87 w 501"/>
                <a:gd name="T39" fmla="*/ 178 h 480"/>
                <a:gd name="T40" fmla="*/ 142 w 501"/>
                <a:gd name="T41" fmla="*/ 205 h 480"/>
                <a:gd name="T42" fmla="*/ 142 w 501"/>
                <a:gd name="T43" fmla="*/ 223 h 480"/>
                <a:gd name="T44" fmla="*/ 196 w 501"/>
                <a:gd name="T45" fmla="*/ 251 h 480"/>
                <a:gd name="T46" fmla="*/ 194 w 501"/>
                <a:gd name="T47" fmla="*/ 272 h 480"/>
                <a:gd name="T48" fmla="*/ 190 w 501"/>
                <a:gd name="T49" fmla="*/ 272 h 480"/>
                <a:gd name="T50" fmla="*/ 298 w 501"/>
                <a:gd name="T51" fmla="*/ 330 h 480"/>
                <a:gd name="T52" fmla="*/ 236 w 501"/>
                <a:gd name="T53" fmla="*/ 317 h 480"/>
                <a:gd name="T54" fmla="*/ 287 w 501"/>
                <a:gd name="T55" fmla="*/ 348 h 480"/>
                <a:gd name="T56" fmla="*/ 365 w 501"/>
                <a:gd name="T57" fmla="*/ 389 h 480"/>
                <a:gd name="T58" fmla="*/ 484 w 501"/>
                <a:gd name="T59" fmla="*/ 478 h 480"/>
                <a:gd name="T60" fmla="*/ 499 w 501"/>
                <a:gd name="T61" fmla="*/ 464 h 480"/>
                <a:gd name="T62" fmla="*/ 367 w 501"/>
                <a:gd name="T63" fmla="*/ 270 h 480"/>
                <a:gd name="T64" fmla="*/ 347 w 501"/>
                <a:gd name="T65" fmla="*/ 283 h 480"/>
                <a:gd name="T66" fmla="*/ 301 w 501"/>
                <a:gd name="T67" fmla="*/ 184 h 480"/>
                <a:gd name="T68" fmla="*/ 327 w 501"/>
                <a:gd name="T69" fmla="*/ 248 h 480"/>
                <a:gd name="T70" fmla="*/ 303 w 501"/>
                <a:gd name="T71" fmla="*/ 224 h 480"/>
                <a:gd name="T72" fmla="*/ 285 w 501"/>
                <a:gd name="T73" fmla="*/ 194 h 480"/>
                <a:gd name="T74" fmla="*/ 261 w 501"/>
                <a:gd name="T75" fmla="*/ 192 h 480"/>
                <a:gd name="T76" fmla="*/ 283 w 501"/>
                <a:gd name="T77" fmla="*/ 186 h 480"/>
                <a:gd name="T78" fmla="*/ 221 w 501"/>
                <a:gd name="T79" fmla="*/ 174 h 480"/>
                <a:gd name="T80" fmla="*/ 218 w 501"/>
                <a:gd name="T81" fmla="*/ 133 h 480"/>
                <a:gd name="T82" fmla="*/ 177 w 501"/>
                <a:gd name="T83" fmla="*/ 132 h 480"/>
                <a:gd name="T84" fmla="*/ 131 w 501"/>
                <a:gd name="T85" fmla="*/ 68 h 480"/>
                <a:gd name="T86" fmla="*/ 91 w 501"/>
                <a:gd name="T87" fmla="*/ 113 h 480"/>
                <a:gd name="T88" fmla="*/ 119 w 501"/>
                <a:gd name="T89" fmla="*/ 106 h 480"/>
                <a:gd name="T90" fmla="*/ 98 w 501"/>
                <a:gd name="T91" fmla="*/ 119 h 480"/>
                <a:gd name="T92" fmla="*/ 177 w 501"/>
                <a:gd name="T93" fmla="*/ 163 h 480"/>
                <a:gd name="T94" fmla="*/ 143 w 501"/>
                <a:gd name="T95" fmla="*/ 173 h 480"/>
                <a:gd name="T96" fmla="*/ 197 w 501"/>
                <a:gd name="T97" fmla="*/ 200 h 480"/>
                <a:gd name="T98" fmla="*/ 219 w 501"/>
                <a:gd name="T99" fmla="*/ 226 h 480"/>
                <a:gd name="T100" fmla="*/ 254 w 501"/>
                <a:gd name="T101" fmla="*/ 268 h 480"/>
                <a:gd name="T102" fmla="*/ 271 w 501"/>
                <a:gd name="T103" fmla="*/ 251 h 480"/>
                <a:gd name="T104" fmla="*/ 254 w 501"/>
                <a:gd name="T105" fmla="*/ 268 h 480"/>
                <a:gd name="T106" fmla="*/ 302 w 501"/>
                <a:gd name="T107" fmla="*/ 295 h 480"/>
                <a:gd name="T108" fmla="*/ 323 w 501"/>
                <a:gd name="T109" fmla="*/ 320 h 480"/>
                <a:gd name="T110" fmla="*/ 309 w 501"/>
                <a:gd name="T111" fmla="*/ 347 h 480"/>
                <a:gd name="T112" fmla="*/ 383 w 501"/>
                <a:gd name="T113" fmla="*/ 372 h 480"/>
                <a:gd name="T114" fmla="*/ 398 w 501"/>
                <a:gd name="T115" fmla="*/ 347 h 480"/>
                <a:gd name="T116" fmla="*/ 383 w 501"/>
                <a:gd name="T117" fmla="*/ 283 h 480"/>
                <a:gd name="T118" fmla="*/ 407 w 501"/>
                <a:gd name="T119" fmla="*/ 325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1" h="480">
                  <a:moveTo>
                    <a:pt x="499" y="464"/>
                  </a:moveTo>
                  <a:lnTo>
                    <a:pt x="417" y="367"/>
                  </a:lnTo>
                  <a:lnTo>
                    <a:pt x="417" y="367"/>
                  </a:lnTo>
                  <a:lnTo>
                    <a:pt x="421" y="353"/>
                  </a:lnTo>
                  <a:lnTo>
                    <a:pt x="423" y="340"/>
                  </a:lnTo>
                  <a:lnTo>
                    <a:pt x="422" y="326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5" y="300"/>
                  </a:lnTo>
                  <a:lnTo>
                    <a:pt x="409" y="287"/>
                  </a:lnTo>
                  <a:lnTo>
                    <a:pt x="399" y="274"/>
                  </a:lnTo>
                  <a:lnTo>
                    <a:pt x="388" y="259"/>
                  </a:lnTo>
                  <a:lnTo>
                    <a:pt x="369" y="203"/>
                  </a:lnTo>
                  <a:lnTo>
                    <a:pt x="369" y="203"/>
                  </a:lnTo>
                  <a:lnTo>
                    <a:pt x="369" y="202"/>
                  </a:lnTo>
                  <a:lnTo>
                    <a:pt x="369" y="202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5" y="200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9" y="239"/>
                  </a:lnTo>
                  <a:lnTo>
                    <a:pt x="369" y="239"/>
                  </a:lnTo>
                  <a:lnTo>
                    <a:pt x="361" y="226"/>
                  </a:lnTo>
                  <a:lnTo>
                    <a:pt x="350" y="212"/>
                  </a:lnTo>
                  <a:lnTo>
                    <a:pt x="332" y="155"/>
                  </a:lnTo>
                  <a:lnTo>
                    <a:pt x="332" y="155"/>
                  </a:lnTo>
                  <a:lnTo>
                    <a:pt x="331" y="155"/>
                  </a:lnTo>
                  <a:lnTo>
                    <a:pt x="331" y="155"/>
                  </a:lnTo>
                  <a:lnTo>
                    <a:pt x="331" y="152"/>
                  </a:lnTo>
                  <a:lnTo>
                    <a:pt x="331" y="152"/>
                  </a:lnTo>
                  <a:lnTo>
                    <a:pt x="331" y="152"/>
                  </a:lnTo>
                  <a:lnTo>
                    <a:pt x="331" y="152"/>
                  </a:lnTo>
                  <a:lnTo>
                    <a:pt x="329" y="152"/>
                  </a:lnTo>
                  <a:lnTo>
                    <a:pt x="329" y="152"/>
                  </a:lnTo>
                  <a:lnTo>
                    <a:pt x="327" y="154"/>
                  </a:lnTo>
                  <a:lnTo>
                    <a:pt x="327" y="155"/>
                  </a:lnTo>
                  <a:lnTo>
                    <a:pt x="327" y="156"/>
                  </a:lnTo>
                  <a:lnTo>
                    <a:pt x="332" y="203"/>
                  </a:lnTo>
                  <a:lnTo>
                    <a:pt x="332" y="203"/>
                  </a:lnTo>
                  <a:lnTo>
                    <a:pt x="327" y="193"/>
                  </a:lnTo>
                  <a:lnTo>
                    <a:pt x="320" y="185"/>
                  </a:lnTo>
                  <a:lnTo>
                    <a:pt x="303" y="164"/>
                  </a:lnTo>
                  <a:lnTo>
                    <a:pt x="281" y="109"/>
                  </a:lnTo>
                  <a:lnTo>
                    <a:pt x="281" y="108"/>
                  </a:lnTo>
                  <a:lnTo>
                    <a:pt x="281" y="108"/>
                  </a:lnTo>
                  <a:lnTo>
                    <a:pt x="281" y="108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78" y="107"/>
                  </a:lnTo>
                  <a:lnTo>
                    <a:pt x="277" y="109"/>
                  </a:lnTo>
                  <a:lnTo>
                    <a:pt x="278" y="109"/>
                  </a:lnTo>
                  <a:lnTo>
                    <a:pt x="286" y="166"/>
                  </a:lnTo>
                  <a:lnTo>
                    <a:pt x="286" y="166"/>
                  </a:lnTo>
                  <a:lnTo>
                    <a:pt x="280" y="157"/>
                  </a:lnTo>
                  <a:lnTo>
                    <a:pt x="273" y="149"/>
                  </a:lnTo>
                  <a:lnTo>
                    <a:pt x="255" y="132"/>
                  </a:lnTo>
                  <a:lnTo>
                    <a:pt x="227" y="79"/>
                  </a:lnTo>
                  <a:lnTo>
                    <a:pt x="227" y="79"/>
                  </a:lnTo>
                  <a:lnTo>
                    <a:pt x="227" y="78"/>
                  </a:lnTo>
                  <a:lnTo>
                    <a:pt x="227" y="78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5" y="77"/>
                  </a:lnTo>
                  <a:lnTo>
                    <a:pt x="225" y="77"/>
                  </a:lnTo>
                  <a:lnTo>
                    <a:pt x="225" y="77"/>
                  </a:lnTo>
                  <a:lnTo>
                    <a:pt x="225" y="77"/>
                  </a:lnTo>
                  <a:lnTo>
                    <a:pt x="223" y="78"/>
                  </a:lnTo>
                  <a:lnTo>
                    <a:pt x="223" y="80"/>
                  </a:lnTo>
                  <a:lnTo>
                    <a:pt x="223" y="80"/>
                  </a:lnTo>
                  <a:lnTo>
                    <a:pt x="239" y="136"/>
                  </a:lnTo>
                  <a:lnTo>
                    <a:pt x="239" y="136"/>
                  </a:lnTo>
                  <a:lnTo>
                    <a:pt x="231" y="126"/>
                  </a:lnTo>
                  <a:lnTo>
                    <a:pt x="223" y="118"/>
                  </a:lnTo>
                  <a:lnTo>
                    <a:pt x="212" y="108"/>
                  </a:lnTo>
                  <a:lnTo>
                    <a:pt x="200" y="97"/>
                  </a:lnTo>
                  <a:lnTo>
                    <a:pt x="169" y="47"/>
                  </a:lnTo>
                  <a:lnTo>
                    <a:pt x="169" y="47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4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81" y="95"/>
                  </a:lnTo>
                  <a:lnTo>
                    <a:pt x="181" y="9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67" y="78"/>
                  </a:lnTo>
                  <a:lnTo>
                    <a:pt x="157" y="68"/>
                  </a:lnTo>
                  <a:lnTo>
                    <a:pt x="143" y="59"/>
                  </a:lnTo>
                  <a:lnTo>
                    <a:pt x="128" y="49"/>
                  </a:lnTo>
                  <a:lnTo>
                    <a:pt x="91" y="2"/>
                  </a:lnTo>
                  <a:lnTo>
                    <a:pt x="91" y="2"/>
                  </a:lnTo>
                  <a:lnTo>
                    <a:pt x="91" y="1"/>
                  </a:lnTo>
                  <a:lnTo>
                    <a:pt x="91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7" y="1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7" y="4"/>
                  </a:lnTo>
                  <a:lnTo>
                    <a:pt x="87" y="4"/>
                  </a:lnTo>
                  <a:lnTo>
                    <a:pt x="113" y="56"/>
                  </a:lnTo>
                  <a:lnTo>
                    <a:pt x="113" y="56"/>
                  </a:lnTo>
                  <a:lnTo>
                    <a:pt x="117" y="74"/>
                  </a:lnTo>
                  <a:lnTo>
                    <a:pt x="122" y="91"/>
                  </a:lnTo>
                  <a:lnTo>
                    <a:pt x="122" y="91"/>
                  </a:lnTo>
                  <a:lnTo>
                    <a:pt x="118" y="89"/>
                  </a:lnTo>
                  <a:lnTo>
                    <a:pt x="118" y="89"/>
                  </a:lnTo>
                  <a:lnTo>
                    <a:pt x="105" y="83"/>
                  </a:lnTo>
                  <a:lnTo>
                    <a:pt x="92" y="79"/>
                  </a:lnTo>
                  <a:lnTo>
                    <a:pt x="75" y="77"/>
                  </a:lnTo>
                  <a:lnTo>
                    <a:pt x="57" y="74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9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57" y="100"/>
                  </a:lnTo>
                  <a:lnTo>
                    <a:pt x="68" y="112"/>
                  </a:lnTo>
                  <a:lnTo>
                    <a:pt x="79" y="122"/>
                  </a:lnTo>
                  <a:lnTo>
                    <a:pt x="91" y="131"/>
                  </a:lnTo>
                  <a:lnTo>
                    <a:pt x="91" y="131"/>
                  </a:lnTo>
                  <a:lnTo>
                    <a:pt x="103" y="138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01" y="144"/>
                  </a:lnTo>
                  <a:lnTo>
                    <a:pt x="43" y="132"/>
                  </a:lnTo>
                  <a:lnTo>
                    <a:pt x="43" y="132"/>
                  </a:lnTo>
                  <a:lnTo>
                    <a:pt x="43" y="132"/>
                  </a:lnTo>
                  <a:lnTo>
                    <a:pt x="43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39" y="134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06" y="167"/>
                  </a:lnTo>
                  <a:lnTo>
                    <a:pt x="117" y="175"/>
                  </a:lnTo>
                  <a:lnTo>
                    <a:pt x="128" y="181"/>
                  </a:lnTo>
                  <a:lnTo>
                    <a:pt x="140" y="187"/>
                  </a:lnTo>
                  <a:lnTo>
                    <a:pt x="90" y="178"/>
                  </a:lnTo>
                  <a:lnTo>
                    <a:pt x="90" y="178"/>
                  </a:lnTo>
                  <a:lnTo>
                    <a:pt x="90" y="178"/>
                  </a:lnTo>
                  <a:lnTo>
                    <a:pt x="90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6" y="180"/>
                  </a:lnTo>
                  <a:lnTo>
                    <a:pt x="87" y="181"/>
                  </a:lnTo>
                  <a:lnTo>
                    <a:pt x="88" y="181"/>
                  </a:lnTo>
                  <a:lnTo>
                    <a:pt x="142" y="205"/>
                  </a:lnTo>
                  <a:lnTo>
                    <a:pt x="142" y="205"/>
                  </a:lnTo>
                  <a:lnTo>
                    <a:pt x="161" y="218"/>
                  </a:lnTo>
                  <a:lnTo>
                    <a:pt x="171" y="226"/>
                  </a:lnTo>
                  <a:lnTo>
                    <a:pt x="182" y="230"/>
                  </a:lnTo>
                  <a:lnTo>
                    <a:pt x="145" y="223"/>
                  </a:lnTo>
                  <a:lnTo>
                    <a:pt x="143" y="223"/>
                  </a:lnTo>
                  <a:lnTo>
                    <a:pt x="143" y="223"/>
                  </a:lnTo>
                  <a:lnTo>
                    <a:pt x="143" y="223"/>
                  </a:lnTo>
                  <a:lnTo>
                    <a:pt x="142" y="223"/>
                  </a:lnTo>
                  <a:lnTo>
                    <a:pt x="142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6"/>
                  </a:lnTo>
                  <a:lnTo>
                    <a:pt x="142" y="227"/>
                  </a:lnTo>
                  <a:lnTo>
                    <a:pt x="142" y="228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209" y="260"/>
                  </a:lnTo>
                  <a:lnTo>
                    <a:pt x="221" y="269"/>
                  </a:lnTo>
                  <a:lnTo>
                    <a:pt x="235" y="276"/>
                  </a:lnTo>
                  <a:lnTo>
                    <a:pt x="249" y="282"/>
                  </a:lnTo>
                  <a:lnTo>
                    <a:pt x="249" y="282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3" y="283"/>
                  </a:lnTo>
                  <a:lnTo>
                    <a:pt x="194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0" y="272"/>
                  </a:lnTo>
                  <a:lnTo>
                    <a:pt x="190" y="272"/>
                  </a:lnTo>
                  <a:lnTo>
                    <a:pt x="190" y="272"/>
                  </a:lnTo>
                  <a:lnTo>
                    <a:pt x="190" y="272"/>
                  </a:lnTo>
                  <a:lnTo>
                    <a:pt x="190" y="275"/>
                  </a:lnTo>
                  <a:lnTo>
                    <a:pt x="191" y="276"/>
                  </a:lnTo>
                  <a:lnTo>
                    <a:pt x="191" y="276"/>
                  </a:lnTo>
                  <a:lnTo>
                    <a:pt x="245" y="299"/>
                  </a:lnTo>
                  <a:lnTo>
                    <a:pt x="245" y="299"/>
                  </a:lnTo>
                  <a:lnTo>
                    <a:pt x="259" y="308"/>
                  </a:lnTo>
                  <a:lnTo>
                    <a:pt x="271" y="317"/>
                  </a:lnTo>
                  <a:lnTo>
                    <a:pt x="284" y="325"/>
                  </a:lnTo>
                  <a:lnTo>
                    <a:pt x="298" y="330"/>
                  </a:lnTo>
                  <a:lnTo>
                    <a:pt x="298" y="330"/>
                  </a:lnTo>
                  <a:lnTo>
                    <a:pt x="305" y="332"/>
                  </a:lnTo>
                  <a:lnTo>
                    <a:pt x="305" y="332"/>
                  </a:lnTo>
                  <a:lnTo>
                    <a:pt x="296" y="334"/>
                  </a:lnTo>
                  <a:lnTo>
                    <a:pt x="238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6" y="317"/>
                  </a:lnTo>
                  <a:lnTo>
                    <a:pt x="236" y="317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3" y="319"/>
                  </a:lnTo>
                  <a:lnTo>
                    <a:pt x="236" y="322"/>
                  </a:lnTo>
                  <a:lnTo>
                    <a:pt x="236" y="322"/>
                  </a:lnTo>
                  <a:lnTo>
                    <a:pt x="287" y="348"/>
                  </a:lnTo>
                  <a:lnTo>
                    <a:pt x="287" y="348"/>
                  </a:lnTo>
                  <a:lnTo>
                    <a:pt x="299" y="359"/>
                  </a:lnTo>
                  <a:lnTo>
                    <a:pt x="311" y="368"/>
                  </a:lnTo>
                  <a:lnTo>
                    <a:pt x="325" y="377"/>
                  </a:lnTo>
                  <a:lnTo>
                    <a:pt x="338" y="384"/>
                  </a:lnTo>
                  <a:lnTo>
                    <a:pt x="338" y="384"/>
                  </a:lnTo>
                  <a:lnTo>
                    <a:pt x="351" y="388"/>
                  </a:lnTo>
                  <a:lnTo>
                    <a:pt x="358" y="389"/>
                  </a:lnTo>
                  <a:lnTo>
                    <a:pt x="365" y="389"/>
                  </a:lnTo>
                  <a:lnTo>
                    <a:pt x="373" y="389"/>
                  </a:lnTo>
                  <a:lnTo>
                    <a:pt x="380" y="388"/>
                  </a:lnTo>
                  <a:lnTo>
                    <a:pt x="387" y="386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7" y="385"/>
                  </a:lnTo>
                  <a:lnTo>
                    <a:pt x="484" y="476"/>
                  </a:lnTo>
                  <a:lnTo>
                    <a:pt x="484" y="478"/>
                  </a:lnTo>
                  <a:lnTo>
                    <a:pt x="484" y="478"/>
                  </a:lnTo>
                  <a:lnTo>
                    <a:pt x="488" y="479"/>
                  </a:lnTo>
                  <a:lnTo>
                    <a:pt x="491" y="480"/>
                  </a:lnTo>
                  <a:lnTo>
                    <a:pt x="495" y="480"/>
                  </a:lnTo>
                  <a:lnTo>
                    <a:pt x="499" y="478"/>
                  </a:lnTo>
                  <a:lnTo>
                    <a:pt x="499" y="478"/>
                  </a:lnTo>
                  <a:lnTo>
                    <a:pt x="500" y="475"/>
                  </a:lnTo>
                  <a:lnTo>
                    <a:pt x="501" y="472"/>
                  </a:lnTo>
                  <a:lnTo>
                    <a:pt x="501" y="468"/>
                  </a:lnTo>
                  <a:lnTo>
                    <a:pt x="499" y="464"/>
                  </a:lnTo>
                  <a:lnTo>
                    <a:pt x="499" y="464"/>
                  </a:lnTo>
                  <a:close/>
                  <a:moveTo>
                    <a:pt x="345" y="230"/>
                  </a:moveTo>
                  <a:lnTo>
                    <a:pt x="345" y="230"/>
                  </a:lnTo>
                  <a:lnTo>
                    <a:pt x="345" y="230"/>
                  </a:lnTo>
                  <a:lnTo>
                    <a:pt x="352" y="241"/>
                  </a:lnTo>
                  <a:lnTo>
                    <a:pt x="359" y="252"/>
                  </a:lnTo>
                  <a:lnTo>
                    <a:pt x="364" y="260"/>
                  </a:lnTo>
                  <a:lnTo>
                    <a:pt x="367" y="270"/>
                  </a:lnTo>
                  <a:lnTo>
                    <a:pt x="367" y="270"/>
                  </a:lnTo>
                  <a:lnTo>
                    <a:pt x="369" y="281"/>
                  </a:lnTo>
                  <a:lnTo>
                    <a:pt x="369" y="281"/>
                  </a:lnTo>
                  <a:lnTo>
                    <a:pt x="368" y="298"/>
                  </a:lnTo>
                  <a:lnTo>
                    <a:pt x="368" y="298"/>
                  </a:lnTo>
                  <a:lnTo>
                    <a:pt x="365" y="307"/>
                  </a:lnTo>
                  <a:lnTo>
                    <a:pt x="365" y="307"/>
                  </a:lnTo>
                  <a:lnTo>
                    <a:pt x="358" y="300"/>
                  </a:lnTo>
                  <a:lnTo>
                    <a:pt x="352" y="292"/>
                  </a:lnTo>
                  <a:lnTo>
                    <a:pt x="347" y="283"/>
                  </a:lnTo>
                  <a:lnTo>
                    <a:pt x="345" y="272"/>
                  </a:lnTo>
                  <a:lnTo>
                    <a:pt x="345" y="272"/>
                  </a:lnTo>
                  <a:lnTo>
                    <a:pt x="344" y="263"/>
                  </a:lnTo>
                  <a:lnTo>
                    <a:pt x="344" y="252"/>
                  </a:lnTo>
                  <a:lnTo>
                    <a:pt x="345" y="230"/>
                  </a:lnTo>
                  <a:lnTo>
                    <a:pt x="345" y="230"/>
                  </a:lnTo>
                  <a:close/>
                  <a:moveTo>
                    <a:pt x="301" y="184"/>
                  </a:moveTo>
                  <a:lnTo>
                    <a:pt x="301" y="184"/>
                  </a:lnTo>
                  <a:lnTo>
                    <a:pt x="301" y="184"/>
                  </a:lnTo>
                  <a:lnTo>
                    <a:pt x="301" y="184"/>
                  </a:lnTo>
                  <a:lnTo>
                    <a:pt x="309" y="193"/>
                  </a:lnTo>
                  <a:lnTo>
                    <a:pt x="315" y="203"/>
                  </a:lnTo>
                  <a:lnTo>
                    <a:pt x="321" y="212"/>
                  </a:lnTo>
                  <a:lnTo>
                    <a:pt x="325" y="221"/>
                  </a:lnTo>
                  <a:lnTo>
                    <a:pt x="325" y="221"/>
                  </a:lnTo>
                  <a:lnTo>
                    <a:pt x="327" y="229"/>
                  </a:lnTo>
                  <a:lnTo>
                    <a:pt x="328" y="239"/>
                  </a:lnTo>
                  <a:lnTo>
                    <a:pt x="327" y="248"/>
                  </a:lnTo>
                  <a:lnTo>
                    <a:pt x="326" y="258"/>
                  </a:lnTo>
                  <a:lnTo>
                    <a:pt x="326" y="258"/>
                  </a:lnTo>
                  <a:lnTo>
                    <a:pt x="317" y="252"/>
                  </a:lnTo>
                  <a:lnTo>
                    <a:pt x="311" y="244"/>
                  </a:lnTo>
                  <a:lnTo>
                    <a:pt x="307" y="235"/>
                  </a:lnTo>
                  <a:lnTo>
                    <a:pt x="303" y="226"/>
                  </a:lnTo>
                  <a:lnTo>
                    <a:pt x="303" y="226"/>
                  </a:lnTo>
                  <a:lnTo>
                    <a:pt x="303" y="224"/>
                  </a:lnTo>
                  <a:lnTo>
                    <a:pt x="303" y="224"/>
                  </a:lnTo>
                  <a:lnTo>
                    <a:pt x="303" y="208"/>
                  </a:lnTo>
                  <a:lnTo>
                    <a:pt x="302" y="200"/>
                  </a:lnTo>
                  <a:lnTo>
                    <a:pt x="301" y="193"/>
                  </a:lnTo>
                  <a:lnTo>
                    <a:pt x="301" y="193"/>
                  </a:lnTo>
                  <a:lnTo>
                    <a:pt x="301" y="184"/>
                  </a:lnTo>
                  <a:lnTo>
                    <a:pt x="301" y="184"/>
                  </a:lnTo>
                  <a:close/>
                  <a:moveTo>
                    <a:pt x="283" y="186"/>
                  </a:moveTo>
                  <a:lnTo>
                    <a:pt x="283" y="186"/>
                  </a:lnTo>
                  <a:lnTo>
                    <a:pt x="285" y="194"/>
                  </a:lnTo>
                  <a:lnTo>
                    <a:pt x="285" y="194"/>
                  </a:lnTo>
                  <a:lnTo>
                    <a:pt x="286" y="209"/>
                  </a:lnTo>
                  <a:lnTo>
                    <a:pt x="287" y="222"/>
                  </a:lnTo>
                  <a:lnTo>
                    <a:pt x="287" y="222"/>
                  </a:lnTo>
                  <a:lnTo>
                    <a:pt x="279" y="217"/>
                  </a:lnTo>
                  <a:lnTo>
                    <a:pt x="272" y="210"/>
                  </a:lnTo>
                  <a:lnTo>
                    <a:pt x="266" y="20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59" y="184"/>
                  </a:lnTo>
                  <a:lnTo>
                    <a:pt x="256" y="173"/>
                  </a:lnTo>
                  <a:lnTo>
                    <a:pt x="254" y="151"/>
                  </a:lnTo>
                  <a:lnTo>
                    <a:pt x="254" y="151"/>
                  </a:lnTo>
                  <a:lnTo>
                    <a:pt x="263" y="161"/>
                  </a:lnTo>
                  <a:lnTo>
                    <a:pt x="271" y="169"/>
                  </a:lnTo>
                  <a:lnTo>
                    <a:pt x="278" y="178"/>
                  </a:lnTo>
                  <a:lnTo>
                    <a:pt x="283" y="186"/>
                  </a:lnTo>
                  <a:lnTo>
                    <a:pt x="283" y="186"/>
                  </a:lnTo>
                  <a:close/>
                  <a:moveTo>
                    <a:pt x="230" y="149"/>
                  </a:moveTo>
                  <a:lnTo>
                    <a:pt x="230" y="149"/>
                  </a:lnTo>
                  <a:lnTo>
                    <a:pt x="235" y="157"/>
                  </a:lnTo>
                  <a:lnTo>
                    <a:pt x="237" y="166"/>
                  </a:lnTo>
                  <a:lnTo>
                    <a:pt x="238" y="175"/>
                  </a:lnTo>
                  <a:lnTo>
                    <a:pt x="238" y="186"/>
                  </a:lnTo>
                  <a:lnTo>
                    <a:pt x="238" y="186"/>
                  </a:lnTo>
                  <a:lnTo>
                    <a:pt x="229" y="181"/>
                  </a:lnTo>
                  <a:lnTo>
                    <a:pt x="221" y="174"/>
                  </a:lnTo>
                  <a:lnTo>
                    <a:pt x="215" y="167"/>
                  </a:lnTo>
                  <a:lnTo>
                    <a:pt x="209" y="157"/>
                  </a:lnTo>
                  <a:lnTo>
                    <a:pt x="209" y="157"/>
                  </a:lnTo>
                  <a:lnTo>
                    <a:pt x="206" y="148"/>
                  </a:lnTo>
                  <a:lnTo>
                    <a:pt x="203" y="138"/>
                  </a:lnTo>
                  <a:lnTo>
                    <a:pt x="200" y="116"/>
                  </a:lnTo>
                  <a:lnTo>
                    <a:pt x="200" y="116"/>
                  </a:lnTo>
                  <a:lnTo>
                    <a:pt x="209" y="125"/>
                  </a:lnTo>
                  <a:lnTo>
                    <a:pt x="218" y="133"/>
                  </a:lnTo>
                  <a:lnTo>
                    <a:pt x="225" y="142"/>
                  </a:lnTo>
                  <a:lnTo>
                    <a:pt x="230" y="149"/>
                  </a:lnTo>
                  <a:lnTo>
                    <a:pt x="230" y="149"/>
                  </a:lnTo>
                  <a:close/>
                  <a:moveTo>
                    <a:pt x="165" y="96"/>
                  </a:moveTo>
                  <a:lnTo>
                    <a:pt x="165" y="96"/>
                  </a:lnTo>
                  <a:lnTo>
                    <a:pt x="170" y="104"/>
                  </a:lnTo>
                  <a:lnTo>
                    <a:pt x="173" y="113"/>
                  </a:lnTo>
                  <a:lnTo>
                    <a:pt x="176" y="121"/>
                  </a:lnTo>
                  <a:lnTo>
                    <a:pt x="177" y="132"/>
                  </a:lnTo>
                  <a:lnTo>
                    <a:pt x="177" y="132"/>
                  </a:lnTo>
                  <a:lnTo>
                    <a:pt x="167" y="128"/>
                  </a:lnTo>
                  <a:lnTo>
                    <a:pt x="159" y="122"/>
                  </a:lnTo>
                  <a:lnTo>
                    <a:pt x="152" y="115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41" y="98"/>
                  </a:lnTo>
                  <a:lnTo>
                    <a:pt x="137" y="89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41" y="76"/>
                  </a:lnTo>
                  <a:lnTo>
                    <a:pt x="151" y="83"/>
                  </a:lnTo>
                  <a:lnTo>
                    <a:pt x="159" y="90"/>
                  </a:lnTo>
                  <a:lnTo>
                    <a:pt x="165" y="96"/>
                  </a:lnTo>
                  <a:lnTo>
                    <a:pt x="165" y="96"/>
                  </a:lnTo>
                  <a:close/>
                  <a:moveTo>
                    <a:pt x="98" y="119"/>
                  </a:moveTo>
                  <a:lnTo>
                    <a:pt x="98" y="119"/>
                  </a:lnTo>
                  <a:lnTo>
                    <a:pt x="91" y="113"/>
                  </a:lnTo>
                  <a:lnTo>
                    <a:pt x="82" y="107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81" y="92"/>
                  </a:lnTo>
                  <a:lnTo>
                    <a:pt x="93" y="95"/>
                  </a:lnTo>
                  <a:lnTo>
                    <a:pt x="103" y="97"/>
                  </a:lnTo>
                  <a:lnTo>
                    <a:pt x="111" y="101"/>
                  </a:lnTo>
                  <a:lnTo>
                    <a:pt x="111" y="101"/>
                  </a:lnTo>
                  <a:lnTo>
                    <a:pt x="119" y="106"/>
                  </a:lnTo>
                  <a:lnTo>
                    <a:pt x="125" y="112"/>
                  </a:lnTo>
                  <a:lnTo>
                    <a:pt x="131" y="119"/>
                  </a:lnTo>
                  <a:lnTo>
                    <a:pt x="137" y="127"/>
                  </a:lnTo>
                  <a:lnTo>
                    <a:pt x="137" y="127"/>
                  </a:lnTo>
                  <a:lnTo>
                    <a:pt x="127" y="128"/>
                  </a:lnTo>
                  <a:lnTo>
                    <a:pt x="117" y="127"/>
                  </a:lnTo>
                  <a:lnTo>
                    <a:pt x="107" y="124"/>
                  </a:lnTo>
                  <a:lnTo>
                    <a:pt x="98" y="119"/>
                  </a:lnTo>
                  <a:lnTo>
                    <a:pt x="98" y="119"/>
                  </a:lnTo>
                  <a:close/>
                  <a:moveTo>
                    <a:pt x="116" y="156"/>
                  </a:moveTo>
                  <a:lnTo>
                    <a:pt x="116" y="156"/>
                  </a:lnTo>
                  <a:lnTo>
                    <a:pt x="116" y="156"/>
                  </a:lnTo>
                  <a:lnTo>
                    <a:pt x="141" y="155"/>
                  </a:lnTo>
                  <a:lnTo>
                    <a:pt x="151" y="155"/>
                  </a:lnTo>
                  <a:lnTo>
                    <a:pt x="160" y="156"/>
                  </a:lnTo>
                  <a:lnTo>
                    <a:pt x="160" y="156"/>
                  </a:lnTo>
                  <a:lnTo>
                    <a:pt x="169" y="160"/>
                  </a:lnTo>
                  <a:lnTo>
                    <a:pt x="177" y="163"/>
                  </a:lnTo>
                  <a:lnTo>
                    <a:pt x="184" y="169"/>
                  </a:lnTo>
                  <a:lnTo>
                    <a:pt x="193" y="175"/>
                  </a:lnTo>
                  <a:lnTo>
                    <a:pt x="193" y="175"/>
                  </a:lnTo>
                  <a:lnTo>
                    <a:pt x="183" y="179"/>
                  </a:lnTo>
                  <a:lnTo>
                    <a:pt x="172" y="180"/>
                  </a:lnTo>
                  <a:lnTo>
                    <a:pt x="163" y="180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43" y="173"/>
                  </a:lnTo>
                  <a:lnTo>
                    <a:pt x="134" y="168"/>
                  </a:lnTo>
                  <a:lnTo>
                    <a:pt x="116" y="156"/>
                  </a:lnTo>
                  <a:lnTo>
                    <a:pt x="116" y="156"/>
                  </a:lnTo>
                  <a:close/>
                  <a:moveTo>
                    <a:pt x="163" y="202"/>
                  </a:moveTo>
                  <a:lnTo>
                    <a:pt x="163" y="202"/>
                  </a:lnTo>
                  <a:lnTo>
                    <a:pt x="163" y="202"/>
                  </a:lnTo>
                  <a:lnTo>
                    <a:pt x="176" y="200"/>
                  </a:lnTo>
                  <a:lnTo>
                    <a:pt x="188" y="200"/>
                  </a:lnTo>
                  <a:lnTo>
                    <a:pt x="197" y="200"/>
                  </a:lnTo>
                  <a:lnTo>
                    <a:pt x="207" y="202"/>
                  </a:lnTo>
                  <a:lnTo>
                    <a:pt x="207" y="202"/>
                  </a:lnTo>
                  <a:lnTo>
                    <a:pt x="215" y="204"/>
                  </a:lnTo>
                  <a:lnTo>
                    <a:pt x="224" y="209"/>
                  </a:lnTo>
                  <a:lnTo>
                    <a:pt x="231" y="214"/>
                  </a:lnTo>
                  <a:lnTo>
                    <a:pt x="239" y="221"/>
                  </a:lnTo>
                  <a:lnTo>
                    <a:pt x="239" y="221"/>
                  </a:lnTo>
                  <a:lnTo>
                    <a:pt x="230" y="224"/>
                  </a:lnTo>
                  <a:lnTo>
                    <a:pt x="219" y="226"/>
                  </a:lnTo>
                  <a:lnTo>
                    <a:pt x="209" y="224"/>
                  </a:lnTo>
                  <a:lnTo>
                    <a:pt x="199" y="222"/>
                  </a:lnTo>
                  <a:lnTo>
                    <a:pt x="199" y="222"/>
                  </a:lnTo>
                  <a:lnTo>
                    <a:pt x="190" y="218"/>
                  </a:lnTo>
                  <a:lnTo>
                    <a:pt x="181" y="214"/>
                  </a:lnTo>
                  <a:lnTo>
                    <a:pt x="163" y="202"/>
                  </a:lnTo>
                  <a:lnTo>
                    <a:pt x="163" y="202"/>
                  </a:lnTo>
                  <a:close/>
                  <a:moveTo>
                    <a:pt x="254" y="268"/>
                  </a:moveTo>
                  <a:lnTo>
                    <a:pt x="254" y="268"/>
                  </a:lnTo>
                  <a:lnTo>
                    <a:pt x="244" y="264"/>
                  </a:lnTo>
                  <a:lnTo>
                    <a:pt x="236" y="259"/>
                  </a:lnTo>
                  <a:lnTo>
                    <a:pt x="218" y="247"/>
                  </a:lnTo>
                  <a:lnTo>
                    <a:pt x="218" y="247"/>
                  </a:lnTo>
                  <a:lnTo>
                    <a:pt x="242" y="246"/>
                  </a:lnTo>
                  <a:lnTo>
                    <a:pt x="253" y="246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71" y="251"/>
                  </a:lnTo>
                  <a:lnTo>
                    <a:pt x="278" y="254"/>
                  </a:lnTo>
                  <a:lnTo>
                    <a:pt x="286" y="260"/>
                  </a:lnTo>
                  <a:lnTo>
                    <a:pt x="293" y="266"/>
                  </a:lnTo>
                  <a:lnTo>
                    <a:pt x="293" y="266"/>
                  </a:lnTo>
                  <a:lnTo>
                    <a:pt x="284" y="270"/>
                  </a:lnTo>
                  <a:lnTo>
                    <a:pt x="274" y="271"/>
                  </a:lnTo>
                  <a:lnTo>
                    <a:pt x="263" y="271"/>
                  </a:lnTo>
                  <a:lnTo>
                    <a:pt x="254" y="268"/>
                  </a:lnTo>
                  <a:lnTo>
                    <a:pt x="254" y="268"/>
                  </a:lnTo>
                  <a:close/>
                  <a:moveTo>
                    <a:pt x="303" y="317"/>
                  </a:moveTo>
                  <a:lnTo>
                    <a:pt x="303" y="317"/>
                  </a:lnTo>
                  <a:lnTo>
                    <a:pt x="293" y="313"/>
                  </a:lnTo>
                  <a:lnTo>
                    <a:pt x="285" y="308"/>
                  </a:lnTo>
                  <a:lnTo>
                    <a:pt x="266" y="296"/>
                  </a:lnTo>
                  <a:lnTo>
                    <a:pt x="266" y="296"/>
                  </a:lnTo>
                  <a:lnTo>
                    <a:pt x="279" y="295"/>
                  </a:lnTo>
                  <a:lnTo>
                    <a:pt x="291" y="295"/>
                  </a:lnTo>
                  <a:lnTo>
                    <a:pt x="302" y="295"/>
                  </a:lnTo>
                  <a:lnTo>
                    <a:pt x="310" y="296"/>
                  </a:lnTo>
                  <a:lnTo>
                    <a:pt x="310" y="296"/>
                  </a:lnTo>
                  <a:lnTo>
                    <a:pt x="320" y="299"/>
                  </a:lnTo>
                  <a:lnTo>
                    <a:pt x="327" y="304"/>
                  </a:lnTo>
                  <a:lnTo>
                    <a:pt x="335" y="308"/>
                  </a:lnTo>
                  <a:lnTo>
                    <a:pt x="343" y="316"/>
                  </a:lnTo>
                  <a:lnTo>
                    <a:pt x="343" y="316"/>
                  </a:lnTo>
                  <a:lnTo>
                    <a:pt x="333" y="319"/>
                  </a:lnTo>
                  <a:lnTo>
                    <a:pt x="323" y="320"/>
                  </a:lnTo>
                  <a:lnTo>
                    <a:pt x="313" y="319"/>
                  </a:lnTo>
                  <a:lnTo>
                    <a:pt x="303" y="317"/>
                  </a:lnTo>
                  <a:lnTo>
                    <a:pt x="303" y="317"/>
                  </a:lnTo>
                  <a:close/>
                  <a:moveTo>
                    <a:pt x="344" y="370"/>
                  </a:moveTo>
                  <a:lnTo>
                    <a:pt x="344" y="370"/>
                  </a:lnTo>
                  <a:lnTo>
                    <a:pt x="334" y="366"/>
                  </a:lnTo>
                  <a:lnTo>
                    <a:pt x="326" y="360"/>
                  </a:lnTo>
                  <a:lnTo>
                    <a:pt x="309" y="347"/>
                  </a:lnTo>
                  <a:lnTo>
                    <a:pt x="309" y="347"/>
                  </a:lnTo>
                  <a:lnTo>
                    <a:pt x="322" y="347"/>
                  </a:lnTo>
                  <a:lnTo>
                    <a:pt x="333" y="347"/>
                  </a:lnTo>
                  <a:lnTo>
                    <a:pt x="344" y="348"/>
                  </a:lnTo>
                  <a:lnTo>
                    <a:pt x="353" y="350"/>
                  </a:lnTo>
                  <a:lnTo>
                    <a:pt x="353" y="350"/>
                  </a:lnTo>
                  <a:lnTo>
                    <a:pt x="362" y="354"/>
                  </a:lnTo>
                  <a:lnTo>
                    <a:pt x="369" y="359"/>
                  </a:lnTo>
                  <a:lnTo>
                    <a:pt x="376" y="365"/>
                  </a:lnTo>
                  <a:lnTo>
                    <a:pt x="383" y="372"/>
                  </a:lnTo>
                  <a:lnTo>
                    <a:pt x="383" y="372"/>
                  </a:lnTo>
                  <a:lnTo>
                    <a:pt x="374" y="374"/>
                  </a:lnTo>
                  <a:lnTo>
                    <a:pt x="363" y="374"/>
                  </a:lnTo>
                  <a:lnTo>
                    <a:pt x="353" y="373"/>
                  </a:lnTo>
                  <a:lnTo>
                    <a:pt x="344" y="370"/>
                  </a:lnTo>
                  <a:lnTo>
                    <a:pt x="344" y="370"/>
                  </a:lnTo>
                  <a:close/>
                  <a:moveTo>
                    <a:pt x="405" y="354"/>
                  </a:moveTo>
                  <a:lnTo>
                    <a:pt x="405" y="354"/>
                  </a:lnTo>
                  <a:lnTo>
                    <a:pt x="398" y="347"/>
                  </a:lnTo>
                  <a:lnTo>
                    <a:pt x="392" y="340"/>
                  </a:lnTo>
                  <a:lnTo>
                    <a:pt x="387" y="330"/>
                  </a:lnTo>
                  <a:lnTo>
                    <a:pt x="385" y="320"/>
                  </a:lnTo>
                  <a:lnTo>
                    <a:pt x="385" y="320"/>
                  </a:lnTo>
                  <a:lnTo>
                    <a:pt x="382" y="311"/>
                  </a:lnTo>
                  <a:lnTo>
                    <a:pt x="382" y="301"/>
                  </a:lnTo>
                  <a:lnTo>
                    <a:pt x="382" y="301"/>
                  </a:lnTo>
                  <a:lnTo>
                    <a:pt x="383" y="292"/>
                  </a:lnTo>
                  <a:lnTo>
                    <a:pt x="383" y="283"/>
                  </a:lnTo>
                  <a:lnTo>
                    <a:pt x="383" y="283"/>
                  </a:lnTo>
                  <a:lnTo>
                    <a:pt x="383" y="278"/>
                  </a:lnTo>
                  <a:lnTo>
                    <a:pt x="383" y="278"/>
                  </a:lnTo>
                  <a:lnTo>
                    <a:pt x="383" y="278"/>
                  </a:lnTo>
                  <a:lnTo>
                    <a:pt x="398" y="299"/>
                  </a:lnTo>
                  <a:lnTo>
                    <a:pt x="403" y="308"/>
                  </a:lnTo>
                  <a:lnTo>
                    <a:pt x="406" y="317"/>
                  </a:lnTo>
                  <a:lnTo>
                    <a:pt x="406" y="317"/>
                  </a:lnTo>
                  <a:lnTo>
                    <a:pt x="407" y="325"/>
                  </a:lnTo>
                  <a:lnTo>
                    <a:pt x="409" y="335"/>
                  </a:lnTo>
                  <a:lnTo>
                    <a:pt x="407" y="344"/>
                  </a:lnTo>
                  <a:lnTo>
                    <a:pt x="405" y="354"/>
                  </a:lnTo>
                  <a:lnTo>
                    <a:pt x="405" y="3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B15E302-6609-4978-9347-ADBE1FCF6112}"/>
              </a:ext>
            </a:extLst>
          </p:cNvPr>
          <p:cNvCxnSpPr>
            <a:cxnSpLocks/>
          </p:cNvCxnSpPr>
          <p:nvPr/>
        </p:nvCxnSpPr>
        <p:spPr>
          <a:xfrm>
            <a:off x="746406" y="3517977"/>
            <a:ext cx="16632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CFACA85-862F-4442-8E69-B50D89E0D47A}"/>
              </a:ext>
            </a:extLst>
          </p:cNvPr>
          <p:cNvSpPr txBox="1"/>
          <p:nvPr/>
        </p:nvSpPr>
        <p:spPr>
          <a:xfrm>
            <a:off x="767535" y="37401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sp>
        <p:nvSpPr>
          <p:cNvPr id="49" name="六边形 48">
            <a:extLst>
              <a:ext uri="{FF2B5EF4-FFF2-40B4-BE49-F238E27FC236}">
                <a16:creationId xmlns:a16="http://schemas.microsoft.com/office/drawing/2014/main" id="{21FD2BD7-19ED-4236-AEE6-4F26B91B0CFF}"/>
              </a:ext>
            </a:extLst>
          </p:cNvPr>
          <p:cNvSpPr/>
          <p:nvPr/>
        </p:nvSpPr>
        <p:spPr>
          <a:xfrm>
            <a:off x="3376087" y="1305856"/>
            <a:ext cx="2427834" cy="2092960"/>
          </a:xfrm>
          <a:prstGeom prst="hexagon">
            <a:avLst/>
          </a:prstGeom>
          <a:solidFill>
            <a:srgbClr val="008E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14B91BB-B51C-4D2D-8331-B4FA83E92B72}"/>
              </a:ext>
            </a:extLst>
          </p:cNvPr>
          <p:cNvCxnSpPr>
            <a:cxnSpLocks/>
          </p:cNvCxnSpPr>
          <p:nvPr/>
        </p:nvCxnSpPr>
        <p:spPr>
          <a:xfrm>
            <a:off x="3758397" y="2432127"/>
            <a:ext cx="16632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B5C0975-7CB3-49AD-B8FB-090705F78CAC}"/>
              </a:ext>
            </a:extLst>
          </p:cNvPr>
          <p:cNvSpPr txBox="1"/>
          <p:nvPr/>
        </p:nvSpPr>
        <p:spPr>
          <a:xfrm>
            <a:off x="3779526" y="26543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F0A5560-3FC1-472E-8025-5A9408EEB1D6}"/>
              </a:ext>
            </a:extLst>
          </p:cNvPr>
          <p:cNvGrpSpPr/>
          <p:nvPr/>
        </p:nvGrpSpPr>
        <p:grpSpPr>
          <a:xfrm>
            <a:off x="4375410" y="1526245"/>
            <a:ext cx="429188" cy="746418"/>
            <a:chOff x="7378700" y="0"/>
            <a:chExt cx="438150" cy="762000"/>
          </a:xfrm>
          <a:solidFill>
            <a:schemeClr val="bg1"/>
          </a:solidFill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EA87225F-E53D-4A5D-8527-1EB540A4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88913"/>
              <a:ext cx="76200" cy="60325"/>
            </a:xfrm>
            <a:custGeom>
              <a:avLst/>
              <a:gdLst>
                <a:gd name="T0" fmla="*/ 48 w 48"/>
                <a:gd name="T1" fmla="*/ 17 h 38"/>
                <a:gd name="T2" fmla="*/ 48 w 48"/>
                <a:gd name="T3" fmla="*/ 17 h 38"/>
                <a:gd name="T4" fmla="*/ 47 w 48"/>
                <a:gd name="T5" fmla="*/ 13 h 38"/>
                <a:gd name="T6" fmla="*/ 46 w 48"/>
                <a:gd name="T7" fmla="*/ 11 h 38"/>
                <a:gd name="T8" fmla="*/ 43 w 48"/>
                <a:gd name="T9" fmla="*/ 7 h 38"/>
                <a:gd name="T10" fmla="*/ 41 w 48"/>
                <a:gd name="T11" fmla="*/ 5 h 38"/>
                <a:gd name="T12" fmla="*/ 34 w 48"/>
                <a:gd name="T13" fmla="*/ 2 h 38"/>
                <a:gd name="T14" fmla="*/ 24 w 48"/>
                <a:gd name="T15" fmla="*/ 0 h 38"/>
                <a:gd name="T16" fmla="*/ 24 w 48"/>
                <a:gd name="T17" fmla="*/ 0 h 38"/>
                <a:gd name="T18" fmla="*/ 14 w 48"/>
                <a:gd name="T19" fmla="*/ 2 h 38"/>
                <a:gd name="T20" fmla="*/ 7 w 48"/>
                <a:gd name="T21" fmla="*/ 5 h 38"/>
                <a:gd name="T22" fmla="*/ 5 w 48"/>
                <a:gd name="T23" fmla="*/ 7 h 38"/>
                <a:gd name="T24" fmla="*/ 2 w 48"/>
                <a:gd name="T25" fmla="*/ 11 h 38"/>
                <a:gd name="T26" fmla="*/ 1 w 48"/>
                <a:gd name="T27" fmla="*/ 13 h 38"/>
                <a:gd name="T28" fmla="*/ 0 w 48"/>
                <a:gd name="T29" fmla="*/ 17 h 38"/>
                <a:gd name="T30" fmla="*/ 0 w 48"/>
                <a:gd name="T31" fmla="*/ 21 h 38"/>
                <a:gd name="T32" fmla="*/ 0 w 48"/>
                <a:gd name="T33" fmla="*/ 21 h 38"/>
                <a:gd name="T34" fmla="*/ 1 w 48"/>
                <a:gd name="T35" fmla="*/ 25 h 38"/>
                <a:gd name="T36" fmla="*/ 2 w 48"/>
                <a:gd name="T37" fmla="*/ 29 h 38"/>
                <a:gd name="T38" fmla="*/ 5 w 48"/>
                <a:gd name="T39" fmla="*/ 31 h 38"/>
                <a:gd name="T40" fmla="*/ 7 w 48"/>
                <a:gd name="T41" fmla="*/ 33 h 38"/>
                <a:gd name="T42" fmla="*/ 14 w 48"/>
                <a:gd name="T43" fmla="*/ 37 h 38"/>
                <a:gd name="T44" fmla="*/ 24 w 48"/>
                <a:gd name="T45" fmla="*/ 38 h 38"/>
                <a:gd name="T46" fmla="*/ 24 w 48"/>
                <a:gd name="T47" fmla="*/ 38 h 38"/>
                <a:gd name="T48" fmla="*/ 34 w 48"/>
                <a:gd name="T49" fmla="*/ 37 h 38"/>
                <a:gd name="T50" fmla="*/ 41 w 48"/>
                <a:gd name="T51" fmla="*/ 33 h 38"/>
                <a:gd name="T52" fmla="*/ 43 w 48"/>
                <a:gd name="T53" fmla="*/ 31 h 38"/>
                <a:gd name="T54" fmla="*/ 46 w 48"/>
                <a:gd name="T55" fmla="*/ 29 h 38"/>
                <a:gd name="T56" fmla="*/ 47 w 48"/>
                <a:gd name="T57" fmla="*/ 25 h 38"/>
                <a:gd name="T58" fmla="*/ 48 w 48"/>
                <a:gd name="T59" fmla="*/ 21 h 38"/>
                <a:gd name="T60" fmla="*/ 48 w 48"/>
                <a:gd name="T61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8">
                  <a:moveTo>
                    <a:pt x="48" y="17"/>
                  </a:moveTo>
                  <a:lnTo>
                    <a:pt x="48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2" y="29"/>
                  </a:lnTo>
                  <a:lnTo>
                    <a:pt x="5" y="31"/>
                  </a:lnTo>
                  <a:lnTo>
                    <a:pt x="7" y="33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4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9"/>
                  </a:lnTo>
                  <a:lnTo>
                    <a:pt x="47" y="25"/>
                  </a:lnTo>
                  <a:lnTo>
                    <a:pt x="48" y="21"/>
                  </a:lnTo>
                  <a:lnTo>
                    <a:pt x="48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6922882B-2D62-4935-B02E-AA5A0D714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63500"/>
              <a:ext cx="74613" cy="60325"/>
            </a:xfrm>
            <a:custGeom>
              <a:avLst/>
              <a:gdLst>
                <a:gd name="T0" fmla="*/ 0 w 47"/>
                <a:gd name="T1" fmla="*/ 16 h 38"/>
                <a:gd name="T2" fmla="*/ 0 w 47"/>
                <a:gd name="T3" fmla="*/ 21 h 38"/>
                <a:gd name="T4" fmla="*/ 0 w 47"/>
                <a:gd name="T5" fmla="*/ 21 h 38"/>
                <a:gd name="T6" fmla="*/ 0 w 47"/>
                <a:gd name="T7" fmla="*/ 25 h 38"/>
                <a:gd name="T8" fmla="*/ 3 w 47"/>
                <a:gd name="T9" fmla="*/ 27 h 38"/>
                <a:gd name="T10" fmla="*/ 4 w 47"/>
                <a:gd name="T11" fmla="*/ 31 h 38"/>
                <a:gd name="T12" fmla="*/ 7 w 47"/>
                <a:gd name="T13" fmla="*/ 33 h 38"/>
                <a:gd name="T14" fmla="*/ 15 w 47"/>
                <a:gd name="T15" fmla="*/ 37 h 38"/>
                <a:gd name="T16" fmla="*/ 24 w 47"/>
                <a:gd name="T17" fmla="*/ 38 h 38"/>
                <a:gd name="T18" fmla="*/ 24 w 47"/>
                <a:gd name="T19" fmla="*/ 38 h 38"/>
                <a:gd name="T20" fmla="*/ 33 w 47"/>
                <a:gd name="T21" fmla="*/ 37 h 38"/>
                <a:gd name="T22" fmla="*/ 41 w 47"/>
                <a:gd name="T23" fmla="*/ 33 h 38"/>
                <a:gd name="T24" fmla="*/ 43 w 47"/>
                <a:gd name="T25" fmla="*/ 31 h 38"/>
                <a:gd name="T26" fmla="*/ 46 w 47"/>
                <a:gd name="T27" fmla="*/ 27 h 38"/>
                <a:gd name="T28" fmla="*/ 47 w 47"/>
                <a:gd name="T29" fmla="*/ 25 h 38"/>
                <a:gd name="T30" fmla="*/ 47 w 47"/>
                <a:gd name="T31" fmla="*/ 21 h 38"/>
                <a:gd name="T32" fmla="*/ 47 w 47"/>
                <a:gd name="T33" fmla="*/ 16 h 38"/>
                <a:gd name="T34" fmla="*/ 47 w 47"/>
                <a:gd name="T35" fmla="*/ 16 h 38"/>
                <a:gd name="T36" fmla="*/ 47 w 47"/>
                <a:gd name="T37" fmla="*/ 13 h 38"/>
                <a:gd name="T38" fmla="*/ 46 w 47"/>
                <a:gd name="T39" fmla="*/ 10 h 38"/>
                <a:gd name="T40" fmla="*/ 43 w 47"/>
                <a:gd name="T41" fmla="*/ 7 h 38"/>
                <a:gd name="T42" fmla="*/ 41 w 47"/>
                <a:gd name="T43" fmla="*/ 4 h 38"/>
                <a:gd name="T44" fmla="*/ 33 w 47"/>
                <a:gd name="T45" fmla="*/ 1 h 38"/>
                <a:gd name="T46" fmla="*/ 24 w 47"/>
                <a:gd name="T47" fmla="*/ 0 h 38"/>
                <a:gd name="T48" fmla="*/ 24 w 47"/>
                <a:gd name="T49" fmla="*/ 0 h 38"/>
                <a:gd name="T50" fmla="*/ 15 w 47"/>
                <a:gd name="T51" fmla="*/ 1 h 38"/>
                <a:gd name="T52" fmla="*/ 7 w 47"/>
                <a:gd name="T53" fmla="*/ 4 h 38"/>
                <a:gd name="T54" fmla="*/ 4 w 47"/>
                <a:gd name="T55" fmla="*/ 7 h 38"/>
                <a:gd name="T56" fmla="*/ 3 w 47"/>
                <a:gd name="T57" fmla="*/ 10 h 38"/>
                <a:gd name="T58" fmla="*/ 0 w 47"/>
                <a:gd name="T59" fmla="*/ 13 h 38"/>
                <a:gd name="T60" fmla="*/ 0 w 47"/>
                <a:gd name="T61" fmla="*/ 16 h 38"/>
                <a:gd name="T62" fmla="*/ 0 w 47"/>
                <a:gd name="T63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0" y="16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3" y="27"/>
                  </a:lnTo>
                  <a:lnTo>
                    <a:pt x="4" y="31"/>
                  </a:lnTo>
                  <a:lnTo>
                    <a:pt x="7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7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4"/>
                  </a:lnTo>
                  <a:lnTo>
                    <a:pt x="4" y="7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0CF9E64-1534-4AC8-8373-39B4EACCE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25413"/>
              <a:ext cx="76200" cy="61913"/>
            </a:xfrm>
            <a:custGeom>
              <a:avLst/>
              <a:gdLst>
                <a:gd name="T0" fmla="*/ 48 w 48"/>
                <a:gd name="T1" fmla="*/ 17 h 39"/>
                <a:gd name="T2" fmla="*/ 48 w 48"/>
                <a:gd name="T3" fmla="*/ 17 h 39"/>
                <a:gd name="T4" fmla="*/ 47 w 48"/>
                <a:gd name="T5" fmla="*/ 13 h 39"/>
                <a:gd name="T6" fmla="*/ 46 w 48"/>
                <a:gd name="T7" fmla="*/ 11 h 39"/>
                <a:gd name="T8" fmla="*/ 43 w 48"/>
                <a:gd name="T9" fmla="*/ 7 h 39"/>
                <a:gd name="T10" fmla="*/ 41 w 48"/>
                <a:gd name="T11" fmla="*/ 5 h 39"/>
                <a:gd name="T12" fmla="*/ 34 w 48"/>
                <a:gd name="T13" fmla="*/ 1 h 39"/>
                <a:gd name="T14" fmla="*/ 24 w 48"/>
                <a:gd name="T15" fmla="*/ 0 h 39"/>
                <a:gd name="T16" fmla="*/ 24 w 48"/>
                <a:gd name="T17" fmla="*/ 0 h 39"/>
                <a:gd name="T18" fmla="*/ 14 w 48"/>
                <a:gd name="T19" fmla="*/ 1 h 39"/>
                <a:gd name="T20" fmla="*/ 7 w 48"/>
                <a:gd name="T21" fmla="*/ 5 h 39"/>
                <a:gd name="T22" fmla="*/ 5 w 48"/>
                <a:gd name="T23" fmla="*/ 7 h 39"/>
                <a:gd name="T24" fmla="*/ 2 w 48"/>
                <a:gd name="T25" fmla="*/ 11 h 39"/>
                <a:gd name="T26" fmla="*/ 1 w 48"/>
                <a:gd name="T27" fmla="*/ 13 h 39"/>
                <a:gd name="T28" fmla="*/ 0 w 48"/>
                <a:gd name="T29" fmla="*/ 17 h 39"/>
                <a:gd name="T30" fmla="*/ 0 w 48"/>
                <a:gd name="T31" fmla="*/ 22 h 39"/>
                <a:gd name="T32" fmla="*/ 0 w 48"/>
                <a:gd name="T33" fmla="*/ 22 h 39"/>
                <a:gd name="T34" fmla="*/ 1 w 48"/>
                <a:gd name="T35" fmla="*/ 25 h 39"/>
                <a:gd name="T36" fmla="*/ 2 w 48"/>
                <a:gd name="T37" fmla="*/ 28 h 39"/>
                <a:gd name="T38" fmla="*/ 5 w 48"/>
                <a:gd name="T39" fmla="*/ 31 h 39"/>
                <a:gd name="T40" fmla="*/ 7 w 48"/>
                <a:gd name="T41" fmla="*/ 34 h 39"/>
                <a:gd name="T42" fmla="*/ 14 w 48"/>
                <a:gd name="T43" fmla="*/ 37 h 39"/>
                <a:gd name="T44" fmla="*/ 24 w 48"/>
                <a:gd name="T45" fmla="*/ 39 h 39"/>
                <a:gd name="T46" fmla="*/ 24 w 48"/>
                <a:gd name="T47" fmla="*/ 39 h 39"/>
                <a:gd name="T48" fmla="*/ 34 w 48"/>
                <a:gd name="T49" fmla="*/ 37 h 39"/>
                <a:gd name="T50" fmla="*/ 41 w 48"/>
                <a:gd name="T51" fmla="*/ 34 h 39"/>
                <a:gd name="T52" fmla="*/ 43 w 48"/>
                <a:gd name="T53" fmla="*/ 31 h 39"/>
                <a:gd name="T54" fmla="*/ 46 w 48"/>
                <a:gd name="T55" fmla="*/ 28 h 39"/>
                <a:gd name="T56" fmla="*/ 47 w 48"/>
                <a:gd name="T57" fmla="*/ 25 h 39"/>
                <a:gd name="T58" fmla="*/ 48 w 48"/>
                <a:gd name="T59" fmla="*/ 22 h 39"/>
                <a:gd name="T60" fmla="*/ 48 w 48"/>
                <a:gd name="T61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9">
                  <a:moveTo>
                    <a:pt x="48" y="17"/>
                  </a:moveTo>
                  <a:lnTo>
                    <a:pt x="48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4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2" y="28"/>
                  </a:lnTo>
                  <a:lnTo>
                    <a:pt x="5" y="31"/>
                  </a:lnTo>
                  <a:lnTo>
                    <a:pt x="7" y="34"/>
                  </a:lnTo>
                  <a:lnTo>
                    <a:pt x="14" y="37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4" y="37"/>
                  </a:lnTo>
                  <a:lnTo>
                    <a:pt x="41" y="34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7" y="25"/>
                  </a:lnTo>
                  <a:lnTo>
                    <a:pt x="48" y="22"/>
                  </a:lnTo>
                  <a:lnTo>
                    <a:pt x="48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423B8315-8E54-48D0-852E-C782FDFC6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379413"/>
              <a:ext cx="74613" cy="58738"/>
            </a:xfrm>
            <a:custGeom>
              <a:avLst/>
              <a:gdLst>
                <a:gd name="T0" fmla="*/ 47 w 47"/>
                <a:gd name="T1" fmla="*/ 17 h 37"/>
                <a:gd name="T2" fmla="*/ 47 w 47"/>
                <a:gd name="T3" fmla="*/ 17 h 37"/>
                <a:gd name="T4" fmla="*/ 47 w 47"/>
                <a:gd name="T5" fmla="*/ 13 h 37"/>
                <a:gd name="T6" fmla="*/ 46 w 47"/>
                <a:gd name="T7" fmla="*/ 9 h 37"/>
                <a:gd name="T8" fmla="*/ 43 w 47"/>
                <a:gd name="T9" fmla="*/ 7 h 37"/>
                <a:gd name="T10" fmla="*/ 41 w 47"/>
                <a:gd name="T11" fmla="*/ 5 h 37"/>
                <a:gd name="T12" fmla="*/ 33 w 47"/>
                <a:gd name="T13" fmla="*/ 1 h 37"/>
                <a:gd name="T14" fmla="*/ 24 w 47"/>
                <a:gd name="T15" fmla="*/ 0 h 37"/>
                <a:gd name="T16" fmla="*/ 24 w 47"/>
                <a:gd name="T17" fmla="*/ 0 h 37"/>
                <a:gd name="T18" fmla="*/ 15 w 47"/>
                <a:gd name="T19" fmla="*/ 1 h 37"/>
                <a:gd name="T20" fmla="*/ 7 w 47"/>
                <a:gd name="T21" fmla="*/ 5 h 37"/>
                <a:gd name="T22" fmla="*/ 4 w 47"/>
                <a:gd name="T23" fmla="*/ 7 h 37"/>
                <a:gd name="T24" fmla="*/ 3 w 47"/>
                <a:gd name="T25" fmla="*/ 9 h 37"/>
                <a:gd name="T26" fmla="*/ 0 w 47"/>
                <a:gd name="T27" fmla="*/ 13 h 37"/>
                <a:gd name="T28" fmla="*/ 0 w 47"/>
                <a:gd name="T29" fmla="*/ 17 h 37"/>
                <a:gd name="T30" fmla="*/ 0 w 47"/>
                <a:gd name="T31" fmla="*/ 20 h 37"/>
                <a:gd name="T32" fmla="*/ 0 w 47"/>
                <a:gd name="T33" fmla="*/ 20 h 37"/>
                <a:gd name="T34" fmla="*/ 0 w 47"/>
                <a:gd name="T35" fmla="*/ 24 h 37"/>
                <a:gd name="T36" fmla="*/ 3 w 47"/>
                <a:gd name="T37" fmla="*/ 27 h 37"/>
                <a:gd name="T38" fmla="*/ 4 w 47"/>
                <a:gd name="T39" fmla="*/ 30 h 37"/>
                <a:gd name="T40" fmla="*/ 7 w 47"/>
                <a:gd name="T41" fmla="*/ 32 h 37"/>
                <a:gd name="T42" fmla="*/ 15 w 47"/>
                <a:gd name="T43" fmla="*/ 36 h 37"/>
                <a:gd name="T44" fmla="*/ 24 w 47"/>
                <a:gd name="T45" fmla="*/ 37 h 37"/>
                <a:gd name="T46" fmla="*/ 24 w 47"/>
                <a:gd name="T47" fmla="*/ 37 h 37"/>
                <a:gd name="T48" fmla="*/ 33 w 47"/>
                <a:gd name="T49" fmla="*/ 36 h 37"/>
                <a:gd name="T50" fmla="*/ 41 w 47"/>
                <a:gd name="T51" fmla="*/ 32 h 37"/>
                <a:gd name="T52" fmla="*/ 43 w 47"/>
                <a:gd name="T53" fmla="*/ 30 h 37"/>
                <a:gd name="T54" fmla="*/ 46 w 47"/>
                <a:gd name="T55" fmla="*/ 27 h 37"/>
                <a:gd name="T56" fmla="*/ 47 w 47"/>
                <a:gd name="T57" fmla="*/ 24 h 37"/>
                <a:gd name="T58" fmla="*/ 47 w 47"/>
                <a:gd name="T59" fmla="*/ 20 h 37"/>
                <a:gd name="T60" fmla="*/ 47 w 47"/>
                <a:gd name="T6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7">
                  <a:moveTo>
                    <a:pt x="47" y="17"/>
                  </a:moveTo>
                  <a:lnTo>
                    <a:pt x="47" y="17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3" y="27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3" y="36"/>
                  </a:lnTo>
                  <a:lnTo>
                    <a:pt x="41" y="32"/>
                  </a:lnTo>
                  <a:lnTo>
                    <a:pt x="43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20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D023C430-6417-4649-91F7-09C7A3F6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441325"/>
              <a:ext cx="74613" cy="60325"/>
            </a:xfrm>
            <a:custGeom>
              <a:avLst/>
              <a:gdLst>
                <a:gd name="T0" fmla="*/ 47 w 47"/>
                <a:gd name="T1" fmla="*/ 17 h 38"/>
                <a:gd name="T2" fmla="*/ 47 w 47"/>
                <a:gd name="T3" fmla="*/ 17 h 38"/>
                <a:gd name="T4" fmla="*/ 47 w 47"/>
                <a:gd name="T5" fmla="*/ 14 h 38"/>
                <a:gd name="T6" fmla="*/ 46 w 47"/>
                <a:gd name="T7" fmla="*/ 10 h 38"/>
                <a:gd name="T8" fmla="*/ 43 w 47"/>
                <a:gd name="T9" fmla="*/ 8 h 38"/>
                <a:gd name="T10" fmla="*/ 41 w 47"/>
                <a:gd name="T11" fmla="*/ 5 h 38"/>
                <a:gd name="T12" fmla="*/ 33 w 47"/>
                <a:gd name="T13" fmla="*/ 2 h 38"/>
                <a:gd name="T14" fmla="*/ 24 w 47"/>
                <a:gd name="T15" fmla="*/ 0 h 38"/>
                <a:gd name="T16" fmla="*/ 24 w 47"/>
                <a:gd name="T17" fmla="*/ 0 h 38"/>
                <a:gd name="T18" fmla="*/ 16 w 47"/>
                <a:gd name="T19" fmla="*/ 2 h 38"/>
                <a:gd name="T20" fmla="*/ 9 w 47"/>
                <a:gd name="T21" fmla="*/ 4 h 38"/>
                <a:gd name="T22" fmla="*/ 4 w 47"/>
                <a:gd name="T23" fmla="*/ 8 h 38"/>
                <a:gd name="T24" fmla="*/ 0 w 47"/>
                <a:gd name="T25" fmla="*/ 14 h 38"/>
                <a:gd name="T26" fmla="*/ 0 w 47"/>
                <a:gd name="T27" fmla="*/ 14 h 38"/>
                <a:gd name="T28" fmla="*/ 7 w 47"/>
                <a:gd name="T29" fmla="*/ 34 h 38"/>
                <a:gd name="T30" fmla="*/ 7 w 47"/>
                <a:gd name="T31" fmla="*/ 34 h 38"/>
                <a:gd name="T32" fmla="*/ 15 w 47"/>
                <a:gd name="T33" fmla="*/ 36 h 38"/>
                <a:gd name="T34" fmla="*/ 24 w 47"/>
                <a:gd name="T35" fmla="*/ 38 h 38"/>
                <a:gd name="T36" fmla="*/ 24 w 47"/>
                <a:gd name="T37" fmla="*/ 38 h 38"/>
                <a:gd name="T38" fmla="*/ 33 w 47"/>
                <a:gd name="T39" fmla="*/ 36 h 38"/>
                <a:gd name="T40" fmla="*/ 41 w 47"/>
                <a:gd name="T41" fmla="*/ 33 h 38"/>
                <a:gd name="T42" fmla="*/ 43 w 47"/>
                <a:gd name="T43" fmla="*/ 30 h 38"/>
                <a:gd name="T44" fmla="*/ 46 w 47"/>
                <a:gd name="T45" fmla="*/ 28 h 38"/>
                <a:gd name="T46" fmla="*/ 47 w 47"/>
                <a:gd name="T47" fmla="*/ 24 h 38"/>
                <a:gd name="T48" fmla="*/ 47 w 47"/>
                <a:gd name="T49" fmla="*/ 22 h 38"/>
                <a:gd name="T50" fmla="*/ 47 w 47"/>
                <a:gd name="T51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38">
                  <a:moveTo>
                    <a:pt x="47" y="17"/>
                  </a:moveTo>
                  <a:lnTo>
                    <a:pt x="47" y="17"/>
                  </a:lnTo>
                  <a:lnTo>
                    <a:pt x="47" y="14"/>
                  </a:lnTo>
                  <a:lnTo>
                    <a:pt x="46" y="10"/>
                  </a:lnTo>
                  <a:lnTo>
                    <a:pt x="43" y="8"/>
                  </a:lnTo>
                  <a:lnTo>
                    <a:pt x="41" y="5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5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3" y="36"/>
                  </a:lnTo>
                  <a:lnTo>
                    <a:pt x="41" y="33"/>
                  </a:lnTo>
                  <a:lnTo>
                    <a:pt x="43" y="30"/>
                  </a:lnTo>
                  <a:lnTo>
                    <a:pt x="46" y="28"/>
                  </a:lnTo>
                  <a:lnTo>
                    <a:pt x="47" y="24"/>
                  </a:lnTo>
                  <a:lnTo>
                    <a:pt x="47" y="22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31B896DB-0C2E-4788-859C-8A3D395E8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13" y="504825"/>
              <a:ext cx="57150" cy="58738"/>
            </a:xfrm>
            <a:custGeom>
              <a:avLst/>
              <a:gdLst>
                <a:gd name="T0" fmla="*/ 13 w 36"/>
                <a:gd name="T1" fmla="*/ 0 h 37"/>
                <a:gd name="T2" fmla="*/ 13 w 36"/>
                <a:gd name="T3" fmla="*/ 0 h 37"/>
                <a:gd name="T4" fmla="*/ 6 w 36"/>
                <a:gd name="T5" fmla="*/ 1 h 37"/>
                <a:gd name="T6" fmla="*/ 0 w 36"/>
                <a:gd name="T7" fmla="*/ 2 h 37"/>
                <a:gd name="T8" fmla="*/ 0 w 36"/>
                <a:gd name="T9" fmla="*/ 2 h 37"/>
                <a:gd name="T10" fmla="*/ 4 w 36"/>
                <a:gd name="T11" fmla="*/ 14 h 37"/>
                <a:gd name="T12" fmla="*/ 4 w 36"/>
                <a:gd name="T13" fmla="*/ 14 h 37"/>
                <a:gd name="T14" fmla="*/ 11 w 36"/>
                <a:gd name="T15" fmla="*/ 37 h 37"/>
                <a:gd name="T16" fmla="*/ 11 w 36"/>
                <a:gd name="T17" fmla="*/ 37 h 37"/>
                <a:gd name="T18" fmla="*/ 13 w 36"/>
                <a:gd name="T19" fmla="*/ 37 h 37"/>
                <a:gd name="T20" fmla="*/ 13 w 36"/>
                <a:gd name="T21" fmla="*/ 37 h 37"/>
                <a:gd name="T22" fmla="*/ 19 w 36"/>
                <a:gd name="T23" fmla="*/ 37 h 37"/>
                <a:gd name="T24" fmla="*/ 24 w 36"/>
                <a:gd name="T25" fmla="*/ 36 h 37"/>
                <a:gd name="T26" fmla="*/ 24 w 36"/>
                <a:gd name="T27" fmla="*/ 36 h 37"/>
                <a:gd name="T28" fmla="*/ 36 w 36"/>
                <a:gd name="T29" fmla="*/ 16 h 37"/>
                <a:gd name="T30" fmla="*/ 36 w 36"/>
                <a:gd name="T31" fmla="*/ 16 h 37"/>
                <a:gd name="T32" fmla="*/ 36 w 36"/>
                <a:gd name="T33" fmla="*/ 12 h 37"/>
                <a:gd name="T34" fmla="*/ 35 w 36"/>
                <a:gd name="T35" fmla="*/ 10 h 37"/>
                <a:gd name="T36" fmla="*/ 29 w 36"/>
                <a:gd name="T37" fmla="*/ 5 h 37"/>
                <a:gd name="T38" fmla="*/ 22 w 36"/>
                <a:gd name="T39" fmla="*/ 1 h 37"/>
                <a:gd name="T40" fmla="*/ 13 w 36"/>
                <a:gd name="T41" fmla="*/ 0 h 37"/>
                <a:gd name="T42" fmla="*/ 13 w 36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7">
                  <a:moveTo>
                    <a:pt x="13" y="0"/>
                  </a:moveTo>
                  <a:lnTo>
                    <a:pt x="13" y="0"/>
                  </a:lnTo>
                  <a:lnTo>
                    <a:pt x="6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9" y="37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2"/>
                  </a:lnTo>
                  <a:lnTo>
                    <a:pt x="35" y="10"/>
                  </a:lnTo>
                  <a:lnTo>
                    <a:pt x="29" y="5"/>
                  </a:lnTo>
                  <a:lnTo>
                    <a:pt x="22" y="1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5F02B74-8195-427E-9719-6D3FFD06F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013" y="0"/>
              <a:ext cx="76200" cy="60325"/>
            </a:xfrm>
            <a:custGeom>
              <a:avLst/>
              <a:gdLst>
                <a:gd name="T0" fmla="*/ 24 w 48"/>
                <a:gd name="T1" fmla="*/ 38 h 38"/>
                <a:gd name="T2" fmla="*/ 24 w 48"/>
                <a:gd name="T3" fmla="*/ 38 h 38"/>
                <a:gd name="T4" fmla="*/ 32 w 48"/>
                <a:gd name="T5" fmla="*/ 37 h 38"/>
                <a:gd name="T6" fmla="*/ 40 w 48"/>
                <a:gd name="T7" fmla="*/ 34 h 38"/>
                <a:gd name="T8" fmla="*/ 43 w 48"/>
                <a:gd name="T9" fmla="*/ 31 h 38"/>
                <a:gd name="T10" fmla="*/ 45 w 48"/>
                <a:gd name="T11" fmla="*/ 28 h 38"/>
                <a:gd name="T12" fmla="*/ 46 w 48"/>
                <a:gd name="T13" fmla="*/ 25 h 38"/>
                <a:gd name="T14" fmla="*/ 48 w 48"/>
                <a:gd name="T15" fmla="*/ 22 h 38"/>
                <a:gd name="T16" fmla="*/ 48 w 48"/>
                <a:gd name="T17" fmla="*/ 17 h 38"/>
                <a:gd name="T18" fmla="*/ 48 w 48"/>
                <a:gd name="T19" fmla="*/ 17 h 38"/>
                <a:gd name="T20" fmla="*/ 46 w 48"/>
                <a:gd name="T21" fmla="*/ 13 h 38"/>
                <a:gd name="T22" fmla="*/ 45 w 48"/>
                <a:gd name="T23" fmla="*/ 11 h 38"/>
                <a:gd name="T24" fmla="*/ 43 w 48"/>
                <a:gd name="T25" fmla="*/ 7 h 38"/>
                <a:gd name="T26" fmla="*/ 40 w 48"/>
                <a:gd name="T27" fmla="*/ 5 h 38"/>
                <a:gd name="T28" fmla="*/ 32 w 48"/>
                <a:gd name="T29" fmla="*/ 1 h 38"/>
                <a:gd name="T30" fmla="*/ 24 w 48"/>
                <a:gd name="T31" fmla="*/ 0 h 38"/>
                <a:gd name="T32" fmla="*/ 24 w 48"/>
                <a:gd name="T33" fmla="*/ 0 h 38"/>
                <a:gd name="T34" fmla="*/ 14 w 48"/>
                <a:gd name="T35" fmla="*/ 1 h 38"/>
                <a:gd name="T36" fmla="*/ 7 w 48"/>
                <a:gd name="T37" fmla="*/ 5 h 38"/>
                <a:gd name="T38" fmla="*/ 3 w 48"/>
                <a:gd name="T39" fmla="*/ 7 h 38"/>
                <a:gd name="T40" fmla="*/ 2 w 48"/>
                <a:gd name="T41" fmla="*/ 11 h 38"/>
                <a:gd name="T42" fmla="*/ 0 w 48"/>
                <a:gd name="T43" fmla="*/ 13 h 38"/>
                <a:gd name="T44" fmla="*/ 0 w 48"/>
                <a:gd name="T45" fmla="*/ 17 h 38"/>
                <a:gd name="T46" fmla="*/ 0 w 48"/>
                <a:gd name="T47" fmla="*/ 22 h 38"/>
                <a:gd name="T48" fmla="*/ 0 w 48"/>
                <a:gd name="T49" fmla="*/ 22 h 38"/>
                <a:gd name="T50" fmla="*/ 0 w 48"/>
                <a:gd name="T51" fmla="*/ 25 h 38"/>
                <a:gd name="T52" fmla="*/ 2 w 48"/>
                <a:gd name="T53" fmla="*/ 28 h 38"/>
                <a:gd name="T54" fmla="*/ 3 w 48"/>
                <a:gd name="T55" fmla="*/ 31 h 38"/>
                <a:gd name="T56" fmla="*/ 7 w 48"/>
                <a:gd name="T57" fmla="*/ 34 h 38"/>
                <a:gd name="T58" fmla="*/ 14 w 48"/>
                <a:gd name="T59" fmla="*/ 37 h 38"/>
                <a:gd name="T60" fmla="*/ 24 w 48"/>
                <a:gd name="T61" fmla="*/ 38 h 38"/>
                <a:gd name="T62" fmla="*/ 24 w 48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38">
                  <a:moveTo>
                    <a:pt x="24" y="38"/>
                  </a:moveTo>
                  <a:lnTo>
                    <a:pt x="24" y="38"/>
                  </a:lnTo>
                  <a:lnTo>
                    <a:pt x="32" y="37"/>
                  </a:lnTo>
                  <a:lnTo>
                    <a:pt x="40" y="34"/>
                  </a:lnTo>
                  <a:lnTo>
                    <a:pt x="43" y="31"/>
                  </a:lnTo>
                  <a:lnTo>
                    <a:pt x="45" y="28"/>
                  </a:lnTo>
                  <a:lnTo>
                    <a:pt x="46" y="25"/>
                  </a:lnTo>
                  <a:lnTo>
                    <a:pt x="48" y="22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6" y="13"/>
                  </a:lnTo>
                  <a:lnTo>
                    <a:pt x="45" y="11"/>
                  </a:lnTo>
                  <a:lnTo>
                    <a:pt x="43" y="7"/>
                  </a:lnTo>
                  <a:lnTo>
                    <a:pt x="40" y="5"/>
                  </a:lnTo>
                  <a:lnTo>
                    <a:pt x="3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2" y="28"/>
                  </a:lnTo>
                  <a:lnTo>
                    <a:pt x="3" y="31"/>
                  </a:lnTo>
                  <a:lnTo>
                    <a:pt x="7" y="34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3C32955C-02D1-4545-BACF-06D5A9DD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254000"/>
              <a:ext cx="76200" cy="58738"/>
            </a:xfrm>
            <a:custGeom>
              <a:avLst/>
              <a:gdLst>
                <a:gd name="T0" fmla="*/ 48 w 48"/>
                <a:gd name="T1" fmla="*/ 15 h 37"/>
                <a:gd name="T2" fmla="*/ 48 w 48"/>
                <a:gd name="T3" fmla="*/ 15 h 37"/>
                <a:gd name="T4" fmla="*/ 47 w 48"/>
                <a:gd name="T5" fmla="*/ 13 h 37"/>
                <a:gd name="T6" fmla="*/ 46 w 48"/>
                <a:gd name="T7" fmla="*/ 9 h 37"/>
                <a:gd name="T8" fmla="*/ 43 w 48"/>
                <a:gd name="T9" fmla="*/ 7 h 37"/>
                <a:gd name="T10" fmla="*/ 41 w 48"/>
                <a:gd name="T11" fmla="*/ 4 h 37"/>
                <a:gd name="T12" fmla="*/ 34 w 48"/>
                <a:gd name="T13" fmla="*/ 1 h 37"/>
                <a:gd name="T14" fmla="*/ 24 w 48"/>
                <a:gd name="T15" fmla="*/ 0 h 37"/>
                <a:gd name="T16" fmla="*/ 24 w 48"/>
                <a:gd name="T17" fmla="*/ 0 h 37"/>
                <a:gd name="T18" fmla="*/ 14 w 48"/>
                <a:gd name="T19" fmla="*/ 1 h 37"/>
                <a:gd name="T20" fmla="*/ 7 w 48"/>
                <a:gd name="T21" fmla="*/ 4 h 37"/>
                <a:gd name="T22" fmla="*/ 5 w 48"/>
                <a:gd name="T23" fmla="*/ 7 h 37"/>
                <a:gd name="T24" fmla="*/ 2 w 48"/>
                <a:gd name="T25" fmla="*/ 9 h 37"/>
                <a:gd name="T26" fmla="*/ 1 w 48"/>
                <a:gd name="T27" fmla="*/ 13 h 37"/>
                <a:gd name="T28" fmla="*/ 0 w 48"/>
                <a:gd name="T29" fmla="*/ 15 h 37"/>
                <a:gd name="T30" fmla="*/ 0 w 48"/>
                <a:gd name="T31" fmla="*/ 20 h 37"/>
                <a:gd name="T32" fmla="*/ 0 w 48"/>
                <a:gd name="T33" fmla="*/ 20 h 37"/>
                <a:gd name="T34" fmla="*/ 1 w 48"/>
                <a:gd name="T35" fmla="*/ 24 h 37"/>
                <a:gd name="T36" fmla="*/ 2 w 48"/>
                <a:gd name="T37" fmla="*/ 27 h 37"/>
                <a:gd name="T38" fmla="*/ 5 w 48"/>
                <a:gd name="T39" fmla="*/ 30 h 37"/>
                <a:gd name="T40" fmla="*/ 7 w 48"/>
                <a:gd name="T41" fmla="*/ 32 h 37"/>
                <a:gd name="T42" fmla="*/ 14 w 48"/>
                <a:gd name="T43" fmla="*/ 36 h 37"/>
                <a:gd name="T44" fmla="*/ 24 w 48"/>
                <a:gd name="T45" fmla="*/ 37 h 37"/>
                <a:gd name="T46" fmla="*/ 24 w 48"/>
                <a:gd name="T47" fmla="*/ 37 h 37"/>
                <a:gd name="T48" fmla="*/ 34 w 48"/>
                <a:gd name="T49" fmla="*/ 36 h 37"/>
                <a:gd name="T50" fmla="*/ 41 w 48"/>
                <a:gd name="T51" fmla="*/ 32 h 37"/>
                <a:gd name="T52" fmla="*/ 43 w 48"/>
                <a:gd name="T53" fmla="*/ 30 h 37"/>
                <a:gd name="T54" fmla="*/ 46 w 48"/>
                <a:gd name="T55" fmla="*/ 27 h 37"/>
                <a:gd name="T56" fmla="*/ 47 w 48"/>
                <a:gd name="T57" fmla="*/ 24 h 37"/>
                <a:gd name="T58" fmla="*/ 48 w 48"/>
                <a:gd name="T59" fmla="*/ 20 h 37"/>
                <a:gd name="T60" fmla="*/ 48 w 48"/>
                <a:gd name="T61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7">
                  <a:moveTo>
                    <a:pt x="48" y="15"/>
                  </a:moveTo>
                  <a:lnTo>
                    <a:pt x="48" y="15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4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4"/>
                  </a:lnTo>
                  <a:lnTo>
                    <a:pt x="5" y="7"/>
                  </a:lnTo>
                  <a:lnTo>
                    <a:pt x="2" y="9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7"/>
                  </a:lnTo>
                  <a:lnTo>
                    <a:pt x="5" y="30"/>
                  </a:lnTo>
                  <a:lnTo>
                    <a:pt x="7" y="32"/>
                  </a:lnTo>
                  <a:lnTo>
                    <a:pt x="14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4" y="36"/>
                  </a:lnTo>
                  <a:lnTo>
                    <a:pt x="41" y="32"/>
                  </a:lnTo>
                  <a:lnTo>
                    <a:pt x="43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8" y="20"/>
                  </a:lnTo>
                  <a:lnTo>
                    <a:pt x="48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D6FAA82C-FA73-4952-9EF3-2CE6A63DD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379413"/>
              <a:ext cx="57150" cy="58738"/>
            </a:xfrm>
            <a:custGeom>
              <a:avLst/>
              <a:gdLst>
                <a:gd name="T0" fmla="*/ 36 w 36"/>
                <a:gd name="T1" fmla="*/ 2 h 37"/>
                <a:gd name="T2" fmla="*/ 36 w 36"/>
                <a:gd name="T3" fmla="*/ 2 h 37"/>
                <a:gd name="T4" fmla="*/ 30 w 36"/>
                <a:gd name="T5" fmla="*/ 0 h 37"/>
                <a:gd name="T6" fmla="*/ 24 w 36"/>
                <a:gd name="T7" fmla="*/ 0 h 37"/>
                <a:gd name="T8" fmla="*/ 24 w 36"/>
                <a:gd name="T9" fmla="*/ 0 h 37"/>
                <a:gd name="T10" fmla="*/ 14 w 36"/>
                <a:gd name="T11" fmla="*/ 1 h 37"/>
                <a:gd name="T12" fmla="*/ 7 w 36"/>
                <a:gd name="T13" fmla="*/ 5 h 37"/>
                <a:gd name="T14" fmla="*/ 5 w 36"/>
                <a:gd name="T15" fmla="*/ 7 h 37"/>
                <a:gd name="T16" fmla="*/ 2 w 36"/>
                <a:gd name="T17" fmla="*/ 9 h 37"/>
                <a:gd name="T18" fmla="*/ 1 w 36"/>
                <a:gd name="T19" fmla="*/ 13 h 37"/>
                <a:gd name="T20" fmla="*/ 0 w 36"/>
                <a:gd name="T21" fmla="*/ 17 h 37"/>
                <a:gd name="T22" fmla="*/ 0 w 36"/>
                <a:gd name="T23" fmla="*/ 20 h 37"/>
                <a:gd name="T24" fmla="*/ 0 w 36"/>
                <a:gd name="T25" fmla="*/ 20 h 37"/>
                <a:gd name="T26" fmla="*/ 1 w 36"/>
                <a:gd name="T27" fmla="*/ 24 h 37"/>
                <a:gd name="T28" fmla="*/ 2 w 36"/>
                <a:gd name="T29" fmla="*/ 27 h 37"/>
                <a:gd name="T30" fmla="*/ 4 w 36"/>
                <a:gd name="T31" fmla="*/ 30 h 37"/>
                <a:gd name="T32" fmla="*/ 7 w 36"/>
                <a:gd name="T33" fmla="*/ 32 h 37"/>
                <a:gd name="T34" fmla="*/ 14 w 36"/>
                <a:gd name="T35" fmla="*/ 36 h 37"/>
                <a:gd name="T36" fmla="*/ 23 w 36"/>
                <a:gd name="T37" fmla="*/ 37 h 37"/>
                <a:gd name="T38" fmla="*/ 23 w 36"/>
                <a:gd name="T39" fmla="*/ 37 h 37"/>
                <a:gd name="T40" fmla="*/ 36 w 36"/>
                <a:gd name="T41" fmla="*/ 2 h 37"/>
                <a:gd name="T42" fmla="*/ 36 w 36"/>
                <a:gd name="T4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7">
                  <a:moveTo>
                    <a:pt x="36" y="2"/>
                  </a:moveTo>
                  <a:lnTo>
                    <a:pt x="36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14" y="36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4BBE508-E156-4A89-A9FD-2E1DC3AA5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63500"/>
              <a:ext cx="76200" cy="60325"/>
            </a:xfrm>
            <a:custGeom>
              <a:avLst/>
              <a:gdLst>
                <a:gd name="T0" fmla="*/ 0 w 48"/>
                <a:gd name="T1" fmla="*/ 16 h 38"/>
                <a:gd name="T2" fmla="*/ 0 w 48"/>
                <a:gd name="T3" fmla="*/ 21 h 38"/>
                <a:gd name="T4" fmla="*/ 0 w 48"/>
                <a:gd name="T5" fmla="*/ 21 h 38"/>
                <a:gd name="T6" fmla="*/ 1 w 48"/>
                <a:gd name="T7" fmla="*/ 25 h 38"/>
                <a:gd name="T8" fmla="*/ 2 w 48"/>
                <a:gd name="T9" fmla="*/ 27 h 38"/>
                <a:gd name="T10" fmla="*/ 5 w 48"/>
                <a:gd name="T11" fmla="*/ 31 h 38"/>
                <a:gd name="T12" fmla="*/ 7 w 48"/>
                <a:gd name="T13" fmla="*/ 33 h 38"/>
                <a:gd name="T14" fmla="*/ 14 w 48"/>
                <a:gd name="T15" fmla="*/ 37 h 38"/>
                <a:gd name="T16" fmla="*/ 24 w 48"/>
                <a:gd name="T17" fmla="*/ 38 h 38"/>
                <a:gd name="T18" fmla="*/ 24 w 48"/>
                <a:gd name="T19" fmla="*/ 38 h 38"/>
                <a:gd name="T20" fmla="*/ 34 w 48"/>
                <a:gd name="T21" fmla="*/ 37 h 38"/>
                <a:gd name="T22" fmla="*/ 41 w 48"/>
                <a:gd name="T23" fmla="*/ 33 h 38"/>
                <a:gd name="T24" fmla="*/ 43 w 48"/>
                <a:gd name="T25" fmla="*/ 31 h 38"/>
                <a:gd name="T26" fmla="*/ 46 w 48"/>
                <a:gd name="T27" fmla="*/ 27 h 38"/>
                <a:gd name="T28" fmla="*/ 47 w 48"/>
                <a:gd name="T29" fmla="*/ 25 h 38"/>
                <a:gd name="T30" fmla="*/ 48 w 48"/>
                <a:gd name="T31" fmla="*/ 21 h 38"/>
                <a:gd name="T32" fmla="*/ 48 w 48"/>
                <a:gd name="T33" fmla="*/ 16 h 38"/>
                <a:gd name="T34" fmla="*/ 48 w 48"/>
                <a:gd name="T35" fmla="*/ 16 h 38"/>
                <a:gd name="T36" fmla="*/ 47 w 48"/>
                <a:gd name="T37" fmla="*/ 13 h 38"/>
                <a:gd name="T38" fmla="*/ 46 w 48"/>
                <a:gd name="T39" fmla="*/ 10 h 38"/>
                <a:gd name="T40" fmla="*/ 43 w 48"/>
                <a:gd name="T41" fmla="*/ 7 h 38"/>
                <a:gd name="T42" fmla="*/ 41 w 48"/>
                <a:gd name="T43" fmla="*/ 4 h 38"/>
                <a:gd name="T44" fmla="*/ 34 w 48"/>
                <a:gd name="T45" fmla="*/ 1 h 38"/>
                <a:gd name="T46" fmla="*/ 24 w 48"/>
                <a:gd name="T47" fmla="*/ 0 h 38"/>
                <a:gd name="T48" fmla="*/ 24 w 48"/>
                <a:gd name="T49" fmla="*/ 0 h 38"/>
                <a:gd name="T50" fmla="*/ 14 w 48"/>
                <a:gd name="T51" fmla="*/ 1 h 38"/>
                <a:gd name="T52" fmla="*/ 7 w 48"/>
                <a:gd name="T53" fmla="*/ 4 h 38"/>
                <a:gd name="T54" fmla="*/ 5 w 48"/>
                <a:gd name="T55" fmla="*/ 7 h 38"/>
                <a:gd name="T56" fmla="*/ 2 w 48"/>
                <a:gd name="T57" fmla="*/ 10 h 38"/>
                <a:gd name="T58" fmla="*/ 1 w 48"/>
                <a:gd name="T59" fmla="*/ 13 h 38"/>
                <a:gd name="T60" fmla="*/ 0 w 48"/>
                <a:gd name="T61" fmla="*/ 16 h 38"/>
                <a:gd name="T62" fmla="*/ 0 w 48"/>
                <a:gd name="T63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38">
                  <a:moveTo>
                    <a:pt x="0" y="16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2" y="27"/>
                  </a:lnTo>
                  <a:lnTo>
                    <a:pt x="5" y="31"/>
                  </a:lnTo>
                  <a:lnTo>
                    <a:pt x="7" y="33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4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7"/>
                  </a:lnTo>
                  <a:lnTo>
                    <a:pt x="47" y="25"/>
                  </a:lnTo>
                  <a:lnTo>
                    <a:pt x="48" y="21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4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4"/>
                  </a:lnTo>
                  <a:lnTo>
                    <a:pt x="5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60924E6A-25B3-48BA-B509-1DC8BD36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315913"/>
              <a:ext cx="74613" cy="58738"/>
            </a:xfrm>
            <a:custGeom>
              <a:avLst/>
              <a:gdLst>
                <a:gd name="T0" fmla="*/ 47 w 47"/>
                <a:gd name="T1" fmla="*/ 13 h 37"/>
                <a:gd name="T2" fmla="*/ 47 w 47"/>
                <a:gd name="T3" fmla="*/ 13 h 37"/>
                <a:gd name="T4" fmla="*/ 44 w 47"/>
                <a:gd name="T5" fmla="*/ 7 h 37"/>
                <a:gd name="T6" fmla="*/ 40 w 47"/>
                <a:gd name="T7" fmla="*/ 4 h 37"/>
                <a:gd name="T8" fmla="*/ 32 w 47"/>
                <a:gd name="T9" fmla="*/ 1 h 37"/>
                <a:gd name="T10" fmla="*/ 24 w 47"/>
                <a:gd name="T11" fmla="*/ 0 h 37"/>
                <a:gd name="T12" fmla="*/ 24 w 47"/>
                <a:gd name="T13" fmla="*/ 0 h 37"/>
                <a:gd name="T14" fmla="*/ 14 w 47"/>
                <a:gd name="T15" fmla="*/ 1 h 37"/>
                <a:gd name="T16" fmla="*/ 7 w 47"/>
                <a:gd name="T17" fmla="*/ 5 h 37"/>
                <a:gd name="T18" fmla="*/ 5 w 47"/>
                <a:gd name="T19" fmla="*/ 7 h 37"/>
                <a:gd name="T20" fmla="*/ 2 w 47"/>
                <a:gd name="T21" fmla="*/ 10 h 37"/>
                <a:gd name="T22" fmla="*/ 1 w 47"/>
                <a:gd name="T23" fmla="*/ 13 h 37"/>
                <a:gd name="T24" fmla="*/ 0 w 47"/>
                <a:gd name="T25" fmla="*/ 16 h 37"/>
                <a:gd name="T26" fmla="*/ 0 w 47"/>
                <a:gd name="T27" fmla="*/ 21 h 37"/>
                <a:gd name="T28" fmla="*/ 0 w 47"/>
                <a:gd name="T29" fmla="*/ 21 h 37"/>
                <a:gd name="T30" fmla="*/ 1 w 47"/>
                <a:gd name="T31" fmla="*/ 24 h 37"/>
                <a:gd name="T32" fmla="*/ 2 w 47"/>
                <a:gd name="T33" fmla="*/ 28 h 37"/>
                <a:gd name="T34" fmla="*/ 5 w 47"/>
                <a:gd name="T35" fmla="*/ 30 h 37"/>
                <a:gd name="T36" fmla="*/ 7 w 47"/>
                <a:gd name="T37" fmla="*/ 33 h 37"/>
                <a:gd name="T38" fmla="*/ 14 w 47"/>
                <a:gd name="T39" fmla="*/ 36 h 37"/>
                <a:gd name="T40" fmla="*/ 24 w 47"/>
                <a:gd name="T41" fmla="*/ 37 h 37"/>
                <a:gd name="T42" fmla="*/ 24 w 47"/>
                <a:gd name="T43" fmla="*/ 37 h 37"/>
                <a:gd name="T44" fmla="*/ 32 w 47"/>
                <a:gd name="T45" fmla="*/ 36 h 37"/>
                <a:gd name="T46" fmla="*/ 40 w 47"/>
                <a:gd name="T47" fmla="*/ 34 h 37"/>
                <a:gd name="T48" fmla="*/ 40 w 47"/>
                <a:gd name="T49" fmla="*/ 34 h 37"/>
                <a:gd name="T50" fmla="*/ 47 w 47"/>
                <a:gd name="T51" fmla="*/ 13 h 37"/>
                <a:gd name="T52" fmla="*/ 47 w 47"/>
                <a:gd name="T53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37">
                  <a:moveTo>
                    <a:pt x="47" y="13"/>
                  </a:moveTo>
                  <a:lnTo>
                    <a:pt x="47" y="13"/>
                  </a:lnTo>
                  <a:lnTo>
                    <a:pt x="44" y="7"/>
                  </a:lnTo>
                  <a:lnTo>
                    <a:pt x="40" y="4"/>
                  </a:lnTo>
                  <a:lnTo>
                    <a:pt x="3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5" y="30"/>
                  </a:lnTo>
                  <a:lnTo>
                    <a:pt x="7" y="33"/>
                  </a:lnTo>
                  <a:lnTo>
                    <a:pt x="14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2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7" y="13"/>
                  </a:lnTo>
                  <a:lnTo>
                    <a:pt x="47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B9ECA01E-21F5-42A6-B411-809D41F6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441325"/>
              <a:ext cx="34925" cy="52388"/>
            </a:xfrm>
            <a:custGeom>
              <a:avLst/>
              <a:gdLst>
                <a:gd name="T0" fmla="*/ 0 w 22"/>
                <a:gd name="T1" fmla="*/ 17 h 33"/>
                <a:gd name="T2" fmla="*/ 0 w 22"/>
                <a:gd name="T3" fmla="*/ 22 h 33"/>
                <a:gd name="T4" fmla="*/ 0 w 22"/>
                <a:gd name="T5" fmla="*/ 22 h 33"/>
                <a:gd name="T6" fmla="*/ 1 w 22"/>
                <a:gd name="T7" fmla="*/ 24 h 33"/>
                <a:gd name="T8" fmla="*/ 2 w 22"/>
                <a:gd name="T9" fmla="*/ 28 h 33"/>
                <a:gd name="T10" fmla="*/ 6 w 22"/>
                <a:gd name="T11" fmla="*/ 33 h 33"/>
                <a:gd name="T12" fmla="*/ 6 w 22"/>
                <a:gd name="T13" fmla="*/ 33 h 33"/>
                <a:gd name="T14" fmla="*/ 19 w 22"/>
                <a:gd name="T15" fmla="*/ 8 h 33"/>
                <a:gd name="T16" fmla="*/ 19 w 22"/>
                <a:gd name="T17" fmla="*/ 8 h 33"/>
                <a:gd name="T18" fmla="*/ 22 w 22"/>
                <a:gd name="T19" fmla="*/ 0 h 33"/>
                <a:gd name="T20" fmla="*/ 22 w 22"/>
                <a:gd name="T21" fmla="*/ 0 h 33"/>
                <a:gd name="T22" fmla="*/ 22 w 22"/>
                <a:gd name="T23" fmla="*/ 0 h 33"/>
                <a:gd name="T24" fmla="*/ 22 w 22"/>
                <a:gd name="T25" fmla="*/ 0 h 33"/>
                <a:gd name="T26" fmla="*/ 13 w 22"/>
                <a:gd name="T27" fmla="*/ 2 h 33"/>
                <a:gd name="T28" fmla="*/ 6 w 22"/>
                <a:gd name="T29" fmla="*/ 5 h 33"/>
                <a:gd name="T30" fmla="*/ 2 w 22"/>
                <a:gd name="T31" fmla="*/ 11 h 33"/>
                <a:gd name="T32" fmla="*/ 1 w 22"/>
                <a:gd name="T33" fmla="*/ 14 h 33"/>
                <a:gd name="T34" fmla="*/ 0 w 22"/>
                <a:gd name="T35" fmla="*/ 17 h 33"/>
                <a:gd name="T36" fmla="*/ 0 w 22"/>
                <a:gd name="T3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33">
                  <a:moveTo>
                    <a:pt x="0" y="17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9D1B7B7-B8A8-437D-93C4-50C5F9022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315913"/>
              <a:ext cx="74613" cy="58738"/>
            </a:xfrm>
            <a:custGeom>
              <a:avLst/>
              <a:gdLst>
                <a:gd name="T0" fmla="*/ 24 w 47"/>
                <a:gd name="T1" fmla="*/ 37 h 37"/>
                <a:gd name="T2" fmla="*/ 24 w 47"/>
                <a:gd name="T3" fmla="*/ 37 h 37"/>
                <a:gd name="T4" fmla="*/ 33 w 47"/>
                <a:gd name="T5" fmla="*/ 36 h 37"/>
                <a:gd name="T6" fmla="*/ 41 w 47"/>
                <a:gd name="T7" fmla="*/ 33 h 37"/>
                <a:gd name="T8" fmla="*/ 44 w 47"/>
                <a:gd name="T9" fmla="*/ 30 h 37"/>
                <a:gd name="T10" fmla="*/ 46 w 47"/>
                <a:gd name="T11" fmla="*/ 28 h 37"/>
                <a:gd name="T12" fmla="*/ 47 w 47"/>
                <a:gd name="T13" fmla="*/ 24 h 37"/>
                <a:gd name="T14" fmla="*/ 47 w 47"/>
                <a:gd name="T15" fmla="*/ 21 h 37"/>
                <a:gd name="T16" fmla="*/ 47 w 47"/>
                <a:gd name="T17" fmla="*/ 16 h 37"/>
                <a:gd name="T18" fmla="*/ 47 w 47"/>
                <a:gd name="T19" fmla="*/ 16 h 37"/>
                <a:gd name="T20" fmla="*/ 47 w 47"/>
                <a:gd name="T21" fmla="*/ 13 h 37"/>
                <a:gd name="T22" fmla="*/ 46 w 47"/>
                <a:gd name="T23" fmla="*/ 10 h 37"/>
                <a:gd name="T24" fmla="*/ 44 w 47"/>
                <a:gd name="T25" fmla="*/ 7 h 37"/>
                <a:gd name="T26" fmla="*/ 41 w 47"/>
                <a:gd name="T27" fmla="*/ 5 h 37"/>
                <a:gd name="T28" fmla="*/ 33 w 47"/>
                <a:gd name="T29" fmla="*/ 1 h 37"/>
                <a:gd name="T30" fmla="*/ 24 w 47"/>
                <a:gd name="T31" fmla="*/ 0 h 37"/>
                <a:gd name="T32" fmla="*/ 24 w 47"/>
                <a:gd name="T33" fmla="*/ 0 h 37"/>
                <a:gd name="T34" fmla="*/ 15 w 47"/>
                <a:gd name="T35" fmla="*/ 1 h 37"/>
                <a:gd name="T36" fmla="*/ 8 w 47"/>
                <a:gd name="T37" fmla="*/ 5 h 37"/>
                <a:gd name="T38" fmla="*/ 4 w 47"/>
                <a:gd name="T39" fmla="*/ 7 h 37"/>
                <a:gd name="T40" fmla="*/ 2 w 47"/>
                <a:gd name="T41" fmla="*/ 10 h 37"/>
                <a:gd name="T42" fmla="*/ 0 w 47"/>
                <a:gd name="T43" fmla="*/ 13 h 37"/>
                <a:gd name="T44" fmla="*/ 0 w 47"/>
                <a:gd name="T45" fmla="*/ 16 h 37"/>
                <a:gd name="T46" fmla="*/ 0 w 47"/>
                <a:gd name="T47" fmla="*/ 21 h 37"/>
                <a:gd name="T48" fmla="*/ 0 w 47"/>
                <a:gd name="T49" fmla="*/ 21 h 37"/>
                <a:gd name="T50" fmla="*/ 0 w 47"/>
                <a:gd name="T51" fmla="*/ 24 h 37"/>
                <a:gd name="T52" fmla="*/ 2 w 47"/>
                <a:gd name="T53" fmla="*/ 28 h 37"/>
                <a:gd name="T54" fmla="*/ 4 w 47"/>
                <a:gd name="T55" fmla="*/ 30 h 37"/>
                <a:gd name="T56" fmla="*/ 8 w 47"/>
                <a:gd name="T57" fmla="*/ 33 h 37"/>
                <a:gd name="T58" fmla="*/ 15 w 47"/>
                <a:gd name="T59" fmla="*/ 36 h 37"/>
                <a:gd name="T60" fmla="*/ 24 w 47"/>
                <a:gd name="T61" fmla="*/ 37 h 37"/>
                <a:gd name="T62" fmla="*/ 24 w 47"/>
                <a:gd name="T6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7">
                  <a:moveTo>
                    <a:pt x="24" y="37"/>
                  </a:moveTo>
                  <a:lnTo>
                    <a:pt x="24" y="37"/>
                  </a:lnTo>
                  <a:lnTo>
                    <a:pt x="33" y="36"/>
                  </a:lnTo>
                  <a:lnTo>
                    <a:pt x="41" y="33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7" y="24"/>
                  </a:lnTo>
                  <a:lnTo>
                    <a:pt x="47" y="21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4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C398FD42-81E2-41A0-97DD-FB063970F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188913"/>
              <a:ext cx="74613" cy="60325"/>
            </a:xfrm>
            <a:custGeom>
              <a:avLst/>
              <a:gdLst>
                <a:gd name="T0" fmla="*/ 24 w 47"/>
                <a:gd name="T1" fmla="*/ 38 h 38"/>
                <a:gd name="T2" fmla="*/ 24 w 47"/>
                <a:gd name="T3" fmla="*/ 38 h 38"/>
                <a:gd name="T4" fmla="*/ 33 w 47"/>
                <a:gd name="T5" fmla="*/ 37 h 38"/>
                <a:gd name="T6" fmla="*/ 41 w 47"/>
                <a:gd name="T7" fmla="*/ 33 h 38"/>
                <a:gd name="T8" fmla="*/ 44 w 47"/>
                <a:gd name="T9" fmla="*/ 31 h 38"/>
                <a:gd name="T10" fmla="*/ 46 w 47"/>
                <a:gd name="T11" fmla="*/ 29 h 38"/>
                <a:gd name="T12" fmla="*/ 47 w 47"/>
                <a:gd name="T13" fmla="*/ 25 h 38"/>
                <a:gd name="T14" fmla="*/ 47 w 47"/>
                <a:gd name="T15" fmla="*/ 21 h 38"/>
                <a:gd name="T16" fmla="*/ 47 w 47"/>
                <a:gd name="T17" fmla="*/ 17 h 38"/>
                <a:gd name="T18" fmla="*/ 47 w 47"/>
                <a:gd name="T19" fmla="*/ 17 h 38"/>
                <a:gd name="T20" fmla="*/ 47 w 47"/>
                <a:gd name="T21" fmla="*/ 13 h 38"/>
                <a:gd name="T22" fmla="*/ 46 w 47"/>
                <a:gd name="T23" fmla="*/ 11 h 38"/>
                <a:gd name="T24" fmla="*/ 44 w 47"/>
                <a:gd name="T25" fmla="*/ 7 h 38"/>
                <a:gd name="T26" fmla="*/ 41 w 47"/>
                <a:gd name="T27" fmla="*/ 5 h 38"/>
                <a:gd name="T28" fmla="*/ 33 w 47"/>
                <a:gd name="T29" fmla="*/ 2 h 38"/>
                <a:gd name="T30" fmla="*/ 24 w 47"/>
                <a:gd name="T31" fmla="*/ 0 h 38"/>
                <a:gd name="T32" fmla="*/ 24 w 47"/>
                <a:gd name="T33" fmla="*/ 0 h 38"/>
                <a:gd name="T34" fmla="*/ 15 w 47"/>
                <a:gd name="T35" fmla="*/ 2 h 38"/>
                <a:gd name="T36" fmla="*/ 8 w 47"/>
                <a:gd name="T37" fmla="*/ 5 h 38"/>
                <a:gd name="T38" fmla="*/ 4 w 47"/>
                <a:gd name="T39" fmla="*/ 7 h 38"/>
                <a:gd name="T40" fmla="*/ 2 w 47"/>
                <a:gd name="T41" fmla="*/ 11 h 38"/>
                <a:gd name="T42" fmla="*/ 0 w 47"/>
                <a:gd name="T43" fmla="*/ 13 h 38"/>
                <a:gd name="T44" fmla="*/ 0 w 47"/>
                <a:gd name="T45" fmla="*/ 17 h 38"/>
                <a:gd name="T46" fmla="*/ 0 w 47"/>
                <a:gd name="T47" fmla="*/ 21 h 38"/>
                <a:gd name="T48" fmla="*/ 0 w 47"/>
                <a:gd name="T49" fmla="*/ 21 h 38"/>
                <a:gd name="T50" fmla="*/ 0 w 47"/>
                <a:gd name="T51" fmla="*/ 25 h 38"/>
                <a:gd name="T52" fmla="*/ 2 w 47"/>
                <a:gd name="T53" fmla="*/ 29 h 38"/>
                <a:gd name="T54" fmla="*/ 4 w 47"/>
                <a:gd name="T55" fmla="*/ 31 h 38"/>
                <a:gd name="T56" fmla="*/ 8 w 47"/>
                <a:gd name="T57" fmla="*/ 33 h 38"/>
                <a:gd name="T58" fmla="*/ 15 w 47"/>
                <a:gd name="T59" fmla="*/ 37 h 38"/>
                <a:gd name="T60" fmla="*/ 24 w 47"/>
                <a:gd name="T61" fmla="*/ 38 h 38"/>
                <a:gd name="T62" fmla="*/ 24 w 47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24" y="38"/>
                  </a:move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4" y="31"/>
                  </a:lnTo>
                  <a:lnTo>
                    <a:pt x="46" y="29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4" y="7"/>
                  </a:lnTo>
                  <a:lnTo>
                    <a:pt x="41" y="5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2" y="29"/>
                  </a:lnTo>
                  <a:lnTo>
                    <a:pt x="4" y="31"/>
                  </a:lnTo>
                  <a:lnTo>
                    <a:pt x="8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8363976-AFFC-4C9D-9ECA-2886B707A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254000"/>
              <a:ext cx="74613" cy="58738"/>
            </a:xfrm>
            <a:custGeom>
              <a:avLst/>
              <a:gdLst>
                <a:gd name="T0" fmla="*/ 24 w 47"/>
                <a:gd name="T1" fmla="*/ 37 h 37"/>
                <a:gd name="T2" fmla="*/ 24 w 47"/>
                <a:gd name="T3" fmla="*/ 37 h 37"/>
                <a:gd name="T4" fmla="*/ 33 w 47"/>
                <a:gd name="T5" fmla="*/ 36 h 37"/>
                <a:gd name="T6" fmla="*/ 41 w 47"/>
                <a:gd name="T7" fmla="*/ 32 h 37"/>
                <a:gd name="T8" fmla="*/ 44 w 47"/>
                <a:gd name="T9" fmla="*/ 30 h 37"/>
                <a:gd name="T10" fmla="*/ 46 w 47"/>
                <a:gd name="T11" fmla="*/ 27 h 37"/>
                <a:gd name="T12" fmla="*/ 47 w 47"/>
                <a:gd name="T13" fmla="*/ 24 h 37"/>
                <a:gd name="T14" fmla="*/ 47 w 47"/>
                <a:gd name="T15" fmla="*/ 20 h 37"/>
                <a:gd name="T16" fmla="*/ 47 w 47"/>
                <a:gd name="T17" fmla="*/ 15 h 37"/>
                <a:gd name="T18" fmla="*/ 47 w 47"/>
                <a:gd name="T19" fmla="*/ 15 h 37"/>
                <a:gd name="T20" fmla="*/ 47 w 47"/>
                <a:gd name="T21" fmla="*/ 13 h 37"/>
                <a:gd name="T22" fmla="*/ 46 w 47"/>
                <a:gd name="T23" fmla="*/ 9 h 37"/>
                <a:gd name="T24" fmla="*/ 44 w 47"/>
                <a:gd name="T25" fmla="*/ 7 h 37"/>
                <a:gd name="T26" fmla="*/ 41 w 47"/>
                <a:gd name="T27" fmla="*/ 4 h 37"/>
                <a:gd name="T28" fmla="*/ 33 w 47"/>
                <a:gd name="T29" fmla="*/ 1 h 37"/>
                <a:gd name="T30" fmla="*/ 24 w 47"/>
                <a:gd name="T31" fmla="*/ 0 h 37"/>
                <a:gd name="T32" fmla="*/ 24 w 47"/>
                <a:gd name="T33" fmla="*/ 0 h 37"/>
                <a:gd name="T34" fmla="*/ 15 w 47"/>
                <a:gd name="T35" fmla="*/ 1 h 37"/>
                <a:gd name="T36" fmla="*/ 8 w 47"/>
                <a:gd name="T37" fmla="*/ 4 h 37"/>
                <a:gd name="T38" fmla="*/ 4 w 47"/>
                <a:gd name="T39" fmla="*/ 7 h 37"/>
                <a:gd name="T40" fmla="*/ 2 w 47"/>
                <a:gd name="T41" fmla="*/ 9 h 37"/>
                <a:gd name="T42" fmla="*/ 0 w 47"/>
                <a:gd name="T43" fmla="*/ 13 h 37"/>
                <a:gd name="T44" fmla="*/ 0 w 47"/>
                <a:gd name="T45" fmla="*/ 15 h 37"/>
                <a:gd name="T46" fmla="*/ 0 w 47"/>
                <a:gd name="T47" fmla="*/ 20 h 37"/>
                <a:gd name="T48" fmla="*/ 0 w 47"/>
                <a:gd name="T49" fmla="*/ 20 h 37"/>
                <a:gd name="T50" fmla="*/ 0 w 47"/>
                <a:gd name="T51" fmla="*/ 24 h 37"/>
                <a:gd name="T52" fmla="*/ 2 w 47"/>
                <a:gd name="T53" fmla="*/ 27 h 37"/>
                <a:gd name="T54" fmla="*/ 4 w 47"/>
                <a:gd name="T55" fmla="*/ 30 h 37"/>
                <a:gd name="T56" fmla="*/ 8 w 47"/>
                <a:gd name="T57" fmla="*/ 32 h 37"/>
                <a:gd name="T58" fmla="*/ 15 w 47"/>
                <a:gd name="T59" fmla="*/ 36 h 37"/>
                <a:gd name="T60" fmla="*/ 24 w 47"/>
                <a:gd name="T61" fmla="*/ 37 h 37"/>
                <a:gd name="T62" fmla="*/ 24 w 47"/>
                <a:gd name="T6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7">
                  <a:moveTo>
                    <a:pt x="24" y="37"/>
                  </a:moveTo>
                  <a:lnTo>
                    <a:pt x="24" y="37"/>
                  </a:lnTo>
                  <a:lnTo>
                    <a:pt x="33" y="36"/>
                  </a:lnTo>
                  <a:lnTo>
                    <a:pt x="41" y="32"/>
                  </a:lnTo>
                  <a:lnTo>
                    <a:pt x="44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2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4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8" y="32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C055F581-D76D-4FDF-8217-73D735A13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125413"/>
              <a:ext cx="74613" cy="61913"/>
            </a:xfrm>
            <a:custGeom>
              <a:avLst/>
              <a:gdLst>
                <a:gd name="T0" fmla="*/ 24 w 47"/>
                <a:gd name="T1" fmla="*/ 39 h 39"/>
                <a:gd name="T2" fmla="*/ 24 w 47"/>
                <a:gd name="T3" fmla="*/ 39 h 39"/>
                <a:gd name="T4" fmla="*/ 33 w 47"/>
                <a:gd name="T5" fmla="*/ 37 h 39"/>
                <a:gd name="T6" fmla="*/ 41 w 47"/>
                <a:gd name="T7" fmla="*/ 34 h 39"/>
                <a:gd name="T8" fmla="*/ 44 w 47"/>
                <a:gd name="T9" fmla="*/ 31 h 39"/>
                <a:gd name="T10" fmla="*/ 46 w 47"/>
                <a:gd name="T11" fmla="*/ 28 h 39"/>
                <a:gd name="T12" fmla="*/ 47 w 47"/>
                <a:gd name="T13" fmla="*/ 25 h 39"/>
                <a:gd name="T14" fmla="*/ 47 w 47"/>
                <a:gd name="T15" fmla="*/ 22 h 39"/>
                <a:gd name="T16" fmla="*/ 47 w 47"/>
                <a:gd name="T17" fmla="*/ 17 h 39"/>
                <a:gd name="T18" fmla="*/ 47 w 47"/>
                <a:gd name="T19" fmla="*/ 17 h 39"/>
                <a:gd name="T20" fmla="*/ 47 w 47"/>
                <a:gd name="T21" fmla="*/ 13 h 39"/>
                <a:gd name="T22" fmla="*/ 46 w 47"/>
                <a:gd name="T23" fmla="*/ 11 h 39"/>
                <a:gd name="T24" fmla="*/ 44 w 47"/>
                <a:gd name="T25" fmla="*/ 7 h 39"/>
                <a:gd name="T26" fmla="*/ 41 w 47"/>
                <a:gd name="T27" fmla="*/ 5 h 39"/>
                <a:gd name="T28" fmla="*/ 33 w 47"/>
                <a:gd name="T29" fmla="*/ 1 h 39"/>
                <a:gd name="T30" fmla="*/ 24 w 47"/>
                <a:gd name="T31" fmla="*/ 0 h 39"/>
                <a:gd name="T32" fmla="*/ 24 w 47"/>
                <a:gd name="T33" fmla="*/ 0 h 39"/>
                <a:gd name="T34" fmla="*/ 15 w 47"/>
                <a:gd name="T35" fmla="*/ 1 h 39"/>
                <a:gd name="T36" fmla="*/ 8 w 47"/>
                <a:gd name="T37" fmla="*/ 5 h 39"/>
                <a:gd name="T38" fmla="*/ 4 w 47"/>
                <a:gd name="T39" fmla="*/ 7 h 39"/>
                <a:gd name="T40" fmla="*/ 2 w 47"/>
                <a:gd name="T41" fmla="*/ 11 h 39"/>
                <a:gd name="T42" fmla="*/ 0 w 47"/>
                <a:gd name="T43" fmla="*/ 13 h 39"/>
                <a:gd name="T44" fmla="*/ 0 w 47"/>
                <a:gd name="T45" fmla="*/ 17 h 39"/>
                <a:gd name="T46" fmla="*/ 0 w 47"/>
                <a:gd name="T47" fmla="*/ 22 h 39"/>
                <a:gd name="T48" fmla="*/ 0 w 47"/>
                <a:gd name="T49" fmla="*/ 22 h 39"/>
                <a:gd name="T50" fmla="*/ 0 w 47"/>
                <a:gd name="T51" fmla="*/ 25 h 39"/>
                <a:gd name="T52" fmla="*/ 2 w 47"/>
                <a:gd name="T53" fmla="*/ 28 h 39"/>
                <a:gd name="T54" fmla="*/ 4 w 47"/>
                <a:gd name="T55" fmla="*/ 31 h 39"/>
                <a:gd name="T56" fmla="*/ 8 w 47"/>
                <a:gd name="T57" fmla="*/ 34 h 39"/>
                <a:gd name="T58" fmla="*/ 15 w 47"/>
                <a:gd name="T59" fmla="*/ 37 h 39"/>
                <a:gd name="T60" fmla="*/ 24 w 47"/>
                <a:gd name="T61" fmla="*/ 39 h 39"/>
                <a:gd name="T62" fmla="*/ 24 w 47"/>
                <a:gd name="T6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9">
                  <a:moveTo>
                    <a:pt x="24" y="39"/>
                  </a:moveTo>
                  <a:lnTo>
                    <a:pt x="24" y="39"/>
                  </a:lnTo>
                  <a:lnTo>
                    <a:pt x="33" y="37"/>
                  </a:lnTo>
                  <a:lnTo>
                    <a:pt x="41" y="34"/>
                  </a:lnTo>
                  <a:lnTo>
                    <a:pt x="44" y="31"/>
                  </a:lnTo>
                  <a:lnTo>
                    <a:pt x="46" y="28"/>
                  </a:lnTo>
                  <a:lnTo>
                    <a:pt x="47" y="25"/>
                  </a:lnTo>
                  <a:lnTo>
                    <a:pt x="47" y="22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4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2" y="28"/>
                  </a:lnTo>
                  <a:lnTo>
                    <a:pt x="4" y="31"/>
                  </a:lnTo>
                  <a:lnTo>
                    <a:pt x="8" y="34"/>
                  </a:lnTo>
                  <a:lnTo>
                    <a:pt x="15" y="37"/>
                  </a:lnTo>
                  <a:lnTo>
                    <a:pt x="24" y="39"/>
                  </a:lnTo>
                  <a:lnTo>
                    <a:pt x="24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0E1CAE6F-60D8-4524-8071-D2F3E0190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1888" y="379413"/>
              <a:ext cx="58738" cy="49213"/>
            </a:xfrm>
            <a:custGeom>
              <a:avLst/>
              <a:gdLst>
                <a:gd name="T0" fmla="*/ 14 w 37"/>
                <a:gd name="T1" fmla="*/ 0 h 31"/>
                <a:gd name="T2" fmla="*/ 14 w 37"/>
                <a:gd name="T3" fmla="*/ 0 h 31"/>
                <a:gd name="T4" fmla="*/ 6 w 37"/>
                <a:gd name="T5" fmla="*/ 0 h 31"/>
                <a:gd name="T6" fmla="*/ 0 w 37"/>
                <a:gd name="T7" fmla="*/ 2 h 31"/>
                <a:gd name="T8" fmla="*/ 0 w 37"/>
                <a:gd name="T9" fmla="*/ 2 h 31"/>
                <a:gd name="T10" fmla="*/ 8 w 37"/>
                <a:gd name="T11" fmla="*/ 11 h 31"/>
                <a:gd name="T12" fmla="*/ 17 w 37"/>
                <a:gd name="T13" fmla="*/ 17 h 31"/>
                <a:gd name="T14" fmla="*/ 24 w 37"/>
                <a:gd name="T15" fmla="*/ 24 h 31"/>
                <a:gd name="T16" fmla="*/ 32 w 37"/>
                <a:gd name="T17" fmla="*/ 31 h 31"/>
                <a:gd name="T18" fmla="*/ 32 w 37"/>
                <a:gd name="T19" fmla="*/ 31 h 31"/>
                <a:gd name="T20" fmla="*/ 36 w 37"/>
                <a:gd name="T21" fmla="*/ 26 h 31"/>
                <a:gd name="T22" fmla="*/ 37 w 37"/>
                <a:gd name="T23" fmla="*/ 24 h 31"/>
                <a:gd name="T24" fmla="*/ 37 w 37"/>
                <a:gd name="T25" fmla="*/ 20 h 31"/>
                <a:gd name="T26" fmla="*/ 37 w 37"/>
                <a:gd name="T27" fmla="*/ 17 h 31"/>
                <a:gd name="T28" fmla="*/ 37 w 37"/>
                <a:gd name="T29" fmla="*/ 17 h 31"/>
                <a:gd name="T30" fmla="*/ 37 w 37"/>
                <a:gd name="T31" fmla="*/ 13 h 31"/>
                <a:gd name="T32" fmla="*/ 36 w 37"/>
                <a:gd name="T33" fmla="*/ 9 h 31"/>
                <a:gd name="T34" fmla="*/ 34 w 37"/>
                <a:gd name="T35" fmla="*/ 7 h 31"/>
                <a:gd name="T36" fmla="*/ 31 w 37"/>
                <a:gd name="T37" fmla="*/ 5 h 31"/>
                <a:gd name="T38" fmla="*/ 23 w 37"/>
                <a:gd name="T39" fmla="*/ 1 h 31"/>
                <a:gd name="T40" fmla="*/ 14 w 37"/>
                <a:gd name="T41" fmla="*/ 0 h 31"/>
                <a:gd name="T42" fmla="*/ 14 w 37"/>
                <a:gd name="T4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1">
                  <a:moveTo>
                    <a:pt x="14" y="0"/>
                  </a:moveTo>
                  <a:lnTo>
                    <a:pt x="14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8" y="11"/>
                  </a:lnTo>
                  <a:lnTo>
                    <a:pt x="17" y="17"/>
                  </a:lnTo>
                  <a:lnTo>
                    <a:pt x="24" y="24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6" y="26"/>
                  </a:lnTo>
                  <a:lnTo>
                    <a:pt x="37" y="24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6" y="9"/>
                  </a:lnTo>
                  <a:lnTo>
                    <a:pt x="34" y="7"/>
                  </a:lnTo>
                  <a:lnTo>
                    <a:pt x="31" y="5"/>
                  </a:lnTo>
                  <a:lnTo>
                    <a:pt x="23" y="1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7C2A27-02B5-4922-9278-93466531A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0" y="225425"/>
              <a:ext cx="438150" cy="536575"/>
            </a:xfrm>
            <a:custGeom>
              <a:avLst/>
              <a:gdLst>
                <a:gd name="T0" fmla="*/ 269 w 276"/>
                <a:gd name="T1" fmla="*/ 0 h 338"/>
                <a:gd name="T2" fmla="*/ 265 w 276"/>
                <a:gd name="T3" fmla="*/ 1 h 338"/>
                <a:gd name="T4" fmla="*/ 253 w 276"/>
                <a:gd name="T5" fmla="*/ 13 h 338"/>
                <a:gd name="T6" fmla="*/ 241 w 276"/>
                <a:gd name="T7" fmla="*/ 30 h 338"/>
                <a:gd name="T8" fmla="*/ 222 w 276"/>
                <a:gd name="T9" fmla="*/ 69 h 338"/>
                <a:gd name="T10" fmla="*/ 198 w 276"/>
                <a:gd name="T11" fmla="*/ 133 h 338"/>
                <a:gd name="T12" fmla="*/ 191 w 276"/>
                <a:gd name="T13" fmla="*/ 148 h 338"/>
                <a:gd name="T14" fmla="*/ 166 w 276"/>
                <a:gd name="T15" fmla="*/ 200 h 338"/>
                <a:gd name="T16" fmla="*/ 144 w 276"/>
                <a:gd name="T17" fmla="*/ 234 h 338"/>
                <a:gd name="T18" fmla="*/ 136 w 276"/>
                <a:gd name="T19" fmla="*/ 244 h 338"/>
                <a:gd name="T20" fmla="*/ 129 w 276"/>
                <a:gd name="T21" fmla="*/ 236 h 338"/>
                <a:gd name="T22" fmla="*/ 115 w 276"/>
                <a:gd name="T23" fmla="*/ 211 h 338"/>
                <a:gd name="T24" fmla="*/ 100 w 276"/>
                <a:gd name="T25" fmla="*/ 163 h 338"/>
                <a:gd name="T26" fmla="*/ 89 w 276"/>
                <a:gd name="T27" fmla="*/ 139 h 338"/>
                <a:gd name="T28" fmla="*/ 82 w 276"/>
                <a:gd name="T29" fmla="*/ 132 h 338"/>
                <a:gd name="T30" fmla="*/ 66 w 276"/>
                <a:gd name="T31" fmla="*/ 118 h 338"/>
                <a:gd name="T32" fmla="*/ 47 w 276"/>
                <a:gd name="T33" fmla="*/ 99 h 338"/>
                <a:gd name="T34" fmla="*/ 24 w 276"/>
                <a:gd name="T35" fmla="*/ 64 h 338"/>
                <a:gd name="T36" fmla="*/ 13 w 276"/>
                <a:gd name="T37" fmla="*/ 38 h 338"/>
                <a:gd name="T38" fmla="*/ 10 w 276"/>
                <a:gd name="T39" fmla="*/ 34 h 338"/>
                <a:gd name="T40" fmla="*/ 5 w 276"/>
                <a:gd name="T41" fmla="*/ 33 h 338"/>
                <a:gd name="T42" fmla="*/ 3 w 276"/>
                <a:gd name="T43" fmla="*/ 34 h 338"/>
                <a:gd name="T44" fmla="*/ 0 w 276"/>
                <a:gd name="T45" fmla="*/ 39 h 338"/>
                <a:gd name="T46" fmla="*/ 1 w 276"/>
                <a:gd name="T47" fmla="*/ 42 h 338"/>
                <a:gd name="T48" fmla="*/ 10 w 276"/>
                <a:gd name="T49" fmla="*/ 81 h 338"/>
                <a:gd name="T50" fmla="*/ 21 w 276"/>
                <a:gd name="T51" fmla="*/ 152 h 338"/>
                <a:gd name="T52" fmla="*/ 29 w 276"/>
                <a:gd name="T53" fmla="*/ 189 h 338"/>
                <a:gd name="T54" fmla="*/ 35 w 276"/>
                <a:gd name="T55" fmla="*/ 207 h 338"/>
                <a:gd name="T56" fmla="*/ 47 w 276"/>
                <a:gd name="T57" fmla="*/ 231 h 338"/>
                <a:gd name="T58" fmla="*/ 58 w 276"/>
                <a:gd name="T59" fmla="*/ 246 h 338"/>
                <a:gd name="T60" fmla="*/ 65 w 276"/>
                <a:gd name="T61" fmla="*/ 252 h 338"/>
                <a:gd name="T62" fmla="*/ 88 w 276"/>
                <a:gd name="T63" fmla="*/ 267 h 338"/>
                <a:gd name="T64" fmla="*/ 85 w 276"/>
                <a:gd name="T65" fmla="*/ 276 h 338"/>
                <a:gd name="T66" fmla="*/ 79 w 276"/>
                <a:gd name="T67" fmla="*/ 306 h 338"/>
                <a:gd name="T68" fmla="*/ 81 w 276"/>
                <a:gd name="T69" fmla="*/ 319 h 338"/>
                <a:gd name="T70" fmla="*/ 85 w 276"/>
                <a:gd name="T71" fmla="*/ 325 h 338"/>
                <a:gd name="T72" fmla="*/ 88 w 276"/>
                <a:gd name="T73" fmla="*/ 326 h 338"/>
                <a:gd name="T74" fmla="*/ 124 w 276"/>
                <a:gd name="T75" fmla="*/ 334 h 338"/>
                <a:gd name="T76" fmla="*/ 149 w 276"/>
                <a:gd name="T77" fmla="*/ 338 h 338"/>
                <a:gd name="T78" fmla="*/ 165 w 276"/>
                <a:gd name="T79" fmla="*/ 336 h 338"/>
                <a:gd name="T80" fmla="*/ 173 w 276"/>
                <a:gd name="T81" fmla="*/ 330 h 338"/>
                <a:gd name="T82" fmla="*/ 177 w 276"/>
                <a:gd name="T83" fmla="*/ 326 h 338"/>
                <a:gd name="T84" fmla="*/ 181 w 276"/>
                <a:gd name="T85" fmla="*/ 312 h 338"/>
                <a:gd name="T86" fmla="*/ 181 w 276"/>
                <a:gd name="T87" fmla="*/ 295 h 338"/>
                <a:gd name="T88" fmla="*/ 177 w 276"/>
                <a:gd name="T89" fmla="*/ 274 h 338"/>
                <a:gd name="T90" fmla="*/ 186 w 276"/>
                <a:gd name="T91" fmla="*/ 270 h 338"/>
                <a:gd name="T92" fmla="*/ 202 w 276"/>
                <a:gd name="T93" fmla="*/ 256 h 338"/>
                <a:gd name="T94" fmla="*/ 208 w 276"/>
                <a:gd name="T95" fmla="*/ 249 h 338"/>
                <a:gd name="T96" fmla="*/ 217 w 276"/>
                <a:gd name="T97" fmla="*/ 232 h 338"/>
                <a:gd name="T98" fmla="*/ 231 w 276"/>
                <a:gd name="T99" fmla="*/ 194 h 338"/>
                <a:gd name="T100" fmla="*/ 237 w 276"/>
                <a:gd name="T101" fmla="*/ 174 h 338"/>
                <a:gd name="T102" fmla="*/ 252 w 276"/>
                <a:gd name="T103" fmla="*/ 84 h 338"/>
                <a:gd name="T104" fmla="*/ 262 w 276"/>
                <a:gd name="T105" fmla="*/ 43 h 338"/>
                <a:gd name="T106" fmla="*/ 275 w 276"/>
                <a:gd name="T107" fmla="*/ 9 h 338"/>
                <a:gd name="T108" fmla="*/ 276 w 276"/>
                <a:gd name="T109" fmla="*/ 6 h 338"/>
                <a:gd name="T110" fmla="*/ 275 w 276"/>
                <a:gd name="T111" fmla="*/ 3 h 338"/>
                <a:gd name="T112" fmla="*/ 269 w 276"/>
                <a:gd name="T1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6" h="338">
                  <a:moveTo>
                    <a:pt x="269" y="0"/>
                  </a:moveTo>
                  <a:lnTo>
                    <a:pt x="269" y="0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59" y="7"/>
                  </a:lnTo>
                  <a:lnTo>
                    <a:pt x="253" y="13"/>
                  </a:lnTo>
                  <a:lnTo>
                    <a:pt x="247" y="20"/>
                  </a:lnTo>
                  <a:lnTo>
                    <a:pt x="241" y="30"/>
                  </a:lnTo>
                  <a:lnTo>
                    <a:pt x="231" y="49"/>
                  </a:lnTo>
                  <a:lnTo>
                    <a:pt x="222" y="69"/>
                  </a:lnTo>
                  <a:lnTo>
                    <a:pt x="205" y="112"/>
                  </a:lnTo>
                  <a:lnTo>
                    <a:pt x="198" y="133"/>
                  </a:lnTo>
                  <a:lnTo>
                    <a:pt x="191" y="148"/>
                  </a:lnTo>
                  <a:lnTo>
                    <a:pt x="191" y="148"/>
                  </a:lnTo>
                  <a:lnTo>
                    <a:pt x="178" y="176"/>
                  </a:lnTo>
                  <a:lnTo>
                    <a:pt x="166" y="200"/>
                  </a:lnTo>
                  <a:lnTo>
                    <a:pt x="151" y="223"/>
                  </a:lnTo>
                  <a:lnTo>
                    <a:pt x="144" y="234"/>
                  </a:lnTo>
                  <a:lnTo>
                    <a:pt x="136" y="244"/>
                  </a:lnTo>
                  <a:lnTo>
                    <a:pt x="136" y="244"/>
                  </a:lnTo>
                  <a:lnTo>
                    <a:pt x="132" y="241"/>
                  </a:lnTo>
                  <a:lnTo>
                    <a:pt x="129" y="236"/>
                  </a:lnTo>
                  <a:lnTo>
                    <a:pt x="121" y="225"/>
                  </a:lnTo>
                  <a:lnTo>
                    <a:pt x="115" y="211"/>
                  </a:lnTo>
                  <a:lnTo>
                    <a:pt x="109" y="194"/>
                  </a:lnTo>
                  <a:lnTo>
                    <a:pt x="100" y="163"/>
                  </a:lnTo>
                  <a:lnTo>
                    <a:pt x="94" y="150"/>
                  </a:lnTo>
                  <a:lnTo>
                    <a:pt x="89" y="139"/>
                  </a:lnTo>
                  <a:lnTo>
                    <a:pt x="89" y="139"/>
                  </a:lnTo>
                  <a:lnTo>
                    <a:pt x="82" y="132"/>
                  </a:lnTo>
                  <a:lnTo>
                    <a:pt x="75" y="124"/>
                  </a:lnTo>
                  <a:lnTo>
                    <a:pt x="66" y="118"/>
                  </a:lnTo>
                  <a:lnTo>
                    <a:pt x="57" y="110"/>
                  </a:lnTo>
                  <a:lnTo>
                    <a:pt x="47" y="99"/>
                  </a:lnTo>
                  <a:lnTo>
                    <a:pt x="36" y="84"/>
                  </a:lnTo>
                  <a:lnTo>
                    <a:pt x="24" y="64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34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6" y="62"/>
                  </a:lnTo>
                  <a:lnTo>
                    <a:pt x="10" y="81"/>
                  </a:lnTo>
                  <a:lnTo>
                    <a:pt x="16" y="117"/>
                  </a:lnTo>
                  <a:lnTo>
                    <a:pt x="21" y="152"/>
                  </a:lnTo>
                  <a:lnTo>
                    <a:pt x="24" y="170"/>
                  </a:lnTo>
                  <a:lnTo>
                    <a:pt x="29" y="189"/>
                  </a:lnTo>
                  <a:lnTo>
                    <a:pt x="29" y="189"/>
                  </a:lnTo>
                  <a:lnTo>
                    <a:pt x="35" y="207"/>
                  </a:lnTo>
                  <a:lnTo>
                    <a:pt x="42" y="224"/>
                  </a:lnTo>
                  <a:lnTo>
                    <a:pt x="47" y="231"/>
                  </a:lnTo>
                  <a:lnTo>
                    <a:pt x="52" y="238"/>
                  </a:lnTo>
                  <a:lnTo>
                    <a:pt x="58" y="246"/>
                  </a:lnTo>
                  <a:lnTo>
                    <a:pt x="65" y="252"/>
                  </a:lnTo>
                  <a:lnTo>
                    <a:pt x="65" y="252"/>
                  </a:lnTo>
                  <a:lnTo>
                    <a:pt x="76" y="260"/>
                  </a:lnTo>
                  <a:lnTo>
                    <a:pt x="88" y="267"/>
                  </a:lnTo>
                  <a:lnTo>
                    <a:pt x="88" y="267"/>
                  </a:lnTo>
                  <a:lnTo>
                    <a:pt x="85" y="276"/>
                  </a:lnTo>
                  <a:lnTo>
                    <a:pt x="81" y="295"/>
                  </a:lnTo>
                  <a:lnTo>
                    <a:pt x="79" y="306"/>
                  </a:lnTo>
                  <a:lnTo>
                    <a:pt x="81" y="315"/>
                  </a:lnTo>
                  <a:lnTo>
                    <a:pt x="81" y="319"/>
                  </a:lnTo>
                  <a:lnTo>
                    <a:pt x="83" y="322"/>
                  </a:lnTo>
                  <a:lnTo>
                    <a:pt x="85" y="325"/>
                  </a:lnTo>
                  <a:lnTo>
                    <a:pt x="88" y="326"/>
                  </a:lnTo>
                  <a:lnTo>
                    <a:pt x="88" y="326"/>
                  </a:lnTo>
                  <a:lnTo>
                    <a:pt x="112" y="332"/>
                  </a:lnTo>
                  <a:lnTo>
                    <a:pt x="124" y="334"/>
                  </a:lnTo>
                  <a:lnTo>
                    <a:pt x="137" y="337"/>
                  </a:lnTo>
                  <a:lnTo>
                    <a:pt x="149" y="338"/>
                  </a:lnTo>
                  <a:lnTo>
                    <a:pt x="160" y="337"/>
                  </a:lnTo>
                  <a:lnTo>
                    <a:pt x="165" y="336"/>
                  </a:lnTo>
                  <a:lnTo>
                    <a:pt x="169" y="333"/>
                  </a:lnTo>
                  <a:lnTo>
                    <a:pt x="173" y="330"/>
                  </a:lnTo>
                  <a:lnTo>
                    <a:pt x="177" y="326"/>
                  </a:lnTo>
                  <a:lnTo>
                    <a:pt x="177" y="326"/>
                  </a:lnTo>
                  <a:lnTo>
                    <a:pt x="180" y="320"/>
                  </a:lnTo>
                  <a:lnTo>
                    <a:pt x="181" y="312"/>
                  </a:lnTo>
                  <a:lnTo>
                    <a:pt x="181" y="303"/>
                  </a:lnTo>
                  <a:lnTo>
                    <a:pt x="181" y="295"/>
                  </a:lnTo>
                  <a:lnTo>
                    <a:pt x="179" y="280"/>
                  </a:lnTo>
                  <a:lnTo>
                    <a:pt x="177" y="274"/>
                  </a:lnTo>
                  <a:lnTo>
                    <a:pt x="177" y="274"/>
                  </a:lnTo>
                  <a:lnTo>
                    <a:pt x="186" y="270"/>
                  </a:lnTo>
                  <a:lnTo>
                    <a:pt x="195" y="264"/>
                  </a:lnTo>
                  <a:lnTo>
                    <a:pt x="202" y="256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3" y="241"/>
                  </a:lnTo>
                  <a:lnTo>
                    <a:pt x="217" y="232"/>
                  </a:lnTo>
                  <a:lnTo>
                    <a:pt x="225" y="214"/>
                  </a:lnTo>
                  <a:lnTo>
                    <a:pt x="231" y="194"/>
                  </a:lnTo>
                  <a:lnTo>
                    <a:pt x="237" y="174"/>
                  </a:lnTo>
                  <a:lnTo>
                    <a:pt x="237" y="174"/>
                  </a:lnTo>
                  <a:lnTo>
                    <a:pt x="245" y="129"/>
                  </a:lnTo>
                  <a:lnTo>
                    <a:pt x="252" y="84"/>
                  </a:lnTo>
                  <a:lnTo>
                    <a:pt x="257" y="63"/>
                  </a:lnTo>
                  <a:lnTo>
                    <a:pt x="262" y="43"/>
                  </a:lnTo>
                  <a:lnTo>
                    <a:pt x="268" y="25"/>
                  </a:lnTo>
                  <a:lnTo>
                    <a:pt x="275" y="9"/>
                  </a:lnTo>
                  <a:lnTo>
                    <a:pt x="275" y="9"/>
                  </a:lnTo>
                  <a:lnTo>
                    <a:pt x="276" y="6"/>
                  </a:lnTo>
                  <a:lnTo>
                    <a:pt x="275" y="3"/>
                  </a:lnTo>
                  <a:lnTo>
                    <a:pt x="275" y="3"/>
                  </a:lnTo>
                  <a:lnTo>
                    <a:pt x="273" y="1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5E53E6F5-9D2F-452D-8EF3-E2EAD2F28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188913"/>
              <a:ext cx="74613" cy="60325"/>
            </a:xfrm>
            <a:custGeom>
              <a:avLst/>
              <a:gdLst>
                <a:gd name="T0" fmla="*/ 47 w 47"/>
                <a:gd name="T1" fmla="*/ 17 h 38"/>
                <a:gd name="T2" fmla="*/ 47 w 47"/>
                <a:gd name="T3" fmla="*/ 17 h 38"/>
                <a:gd name="T4" fmla="*/ 47 w 47"/>
                <a:gd name="T5" fmla="*/ 13 h 38"/>
                <a:gd name="T6" fmla="*/ 46 w 47"/>
                <a:gd name="T7" fmla="*/ 11 h 38"/>
                <a:gd name="T8" fmla="*/ 43 w 47"/>
                <a:gd name="T9" fmla="*/ 7 h 38"/>
                <a:gd name="T10" fmla="*/ 41 w 47"/>
                <a:gd name="T11" fmla="*/ 5 h 38"/>
                <a:gd name="T12" fmla="*/ 33 w 47"/>
                <a:gd name="T13" fmla="*/ 2 h 38"/>
                <a:gd name="T14" fmla="*/ 24 w 47"/>
                <a:gd name="T15" fmla="*/ 0 h 38"/>
                <a:gd name="T16" fmla="*/ 24 w 47"/>
                <a:gd name="T17" fmla="*/ 0 h 38"/>
                <a:gd name="T18" fmla="*/ 15 w 47"/>
                <a:gd name="T19" fmla="*/ 2 h 38"/>
                <a:gd name="T20" fmla="*/ 7 w 47"/>
                <a:gd name="T21" fmla="*/ 5 h 38"/>
                <a:gd name="T22" fmla="*/ 4 w 47"/>
                <a:gd name="T23" fmla="*/ 7 h 38"/>
                <a:gd name="T24" fmla="*/ 3 w 47"/>
                <a:gd name="T25" fmla="*/ 11 h 38"/>
                <a:gd name="T26" fmla="*/ 0 w 47"/>
                <a:gd name="T27" fmla="*/ 13 h 38"/>
                <a:gd name="T28" fmla="*/ 0 w 47"/>
                <a:gd name="T29" fmla="*/ 17 h 38"/>
                <a:gd name="T30" fmla="*/ 0 w 47"/>
                <a:gd name="T31" fmla="*/ 21 h 38"/>
                <a:gd name="T32" fmla="*/ 0 w 47"/>
                <a:gd name="T33" fmla="*/ 21 h 38"/>
                <a:gd name="T34" fmla="*/ 0 w 47"/>
                <a:gd name="T35" fmla="*/ 25 h 38"/>
                <a:gd name="T36" fmla="*/ 3 w 47"/>
                <a:gd name="T37" fmla="*/ 29 h 38"/>
                <a:gd name="T38" fmla="*/ 4 w 47"/>
                <a:gd name="T39" fmla="*/ 31 h 38"/>
                <a:gd name="T40" fmla="*/ 7 w 47"/>
                <a:gd name="T41" fmla="*/ 33 h 38"/>
                <a:gd name="T42" fmla="*/ 15 w 47"/>
                <a:gd name="T43" fmla="*/ 37 h 38"/>
                <a:gd name="T44" fmla="*/ 24 w 47"/>
                <a:gd name="T45" fmla="*/ 38 h 38"/>
                <a:gd name="T46" fmla="*/ 24 w 47"/>
                <a:gd name="T47" fmla="*/ 38 h 38"/>
                <a:gd name="T48" fmla="*/ 33 w 47"/>
                <a:gd name="T49" fmla="*/ 37 h 38"/>
                <a:gd name="T50" fmla="*/ 41 w 47"/>
                <a:gd name="T51" fmla="*/ 33 h 38"/>
                <a:gd name="T52" fmla="*/ 43 w 47"/>
                <a:gd name="T53" fmla="*/ 31 h 38"/>
                <a:gd name="T54" fmla="*/ 46 w 47"/>
                <a:gd name="T55" fmla="*/ 29 h 38"/>
                <a:gd name="T56" fmla="*/ 47 w 47"/>
                <a:gd name="T57" fmla="*/ 25 h 38"/>
                <a:gd name="T58" fmla="*/ 47 w 47"/>
                <a:gd name="T59" fmla="*/ 21 h 38"/>
                <a:gd name="T60" fmla="*/ 47 w 47"/>
                <a:gd name="T61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8">
                  <a:moveTo>
                    <a:pt x="47" y="17"/>
                  </a:move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3" y="29"/>
                  </a:lnTo>
                  <a:lnTo>
                    <a:pt x="4" y="31"/>
                  </a:lnTo>
                  <a:lnTo>
                    <a:pt x="7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9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A52B3116-671D-43F0-83EB-8B086582D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254000"/>
              <a:ext cx="74613" cy="58738"/>
            </a:xfrm>
            <a:custGeom>
              <a:avLst/>
              <a:gdLst>
                <a:gd name="T0" fmla="*/ 47 w 47"/>
                <a:gd name="T1" fmla="*/ 15 h 37"/>
                <a:gd name="T2" fmla="*/ 47 w 47"/>
                <a:gd name="T3" fmla="*/ 15 h 37"/>
                <a:gd name="T4" fmla="*/ 47 w 47"/>
                <a:gd name="T5" fmla="*/ 13 h 37"/>
                <a:gd name="T6" fmla="*/ 46 w 47"/>
                <a:gd name="T7" fmla="*/ 9 h 37"/>
                <a:gd name="T8" fmla="*/ 43 w 47"/>
                <a:gd name="T9" fmla="*/ 7 h 37"/>
                <a:gd name="T10" fmla="*/ 41 w 47"/>
                <a:gd name="T11" fmla="*/ 4 h 37"/>
                <a:gd name="T12" fmla="*/ 33 w 47"/>
                <a:gd name="T13" fmla="*/ 1 h 37"/>
                <a:gd name="T14" fmla="*/ 24 w 47"/>
                <a:gd name="T15" fmla="*/ 0 h 37"/>
                <a:gd name="T16" fmla="*/ 24 w 47"/>
                <a:gd name="T17" fmla="*/ 0 h 37"/>
                <a:gd name="T18" fmla="*/ 15 w 47"/>
                <a:gd name="T19" fmla="*/ 1 h 37"/>
                <a:gd name="T20" fmla="*/ 7 w 47"/>
                <a:gd name="T21" fmla="*/ 4 h 37"/>
                <a:gd name="T22" fmla="*/ 4 w 47"/>
                <a:gd name="T23" fmla="*/ 7 h 37"/>
                <a:gd name="T24" fmla="*/ 3 w 47"/>
                <a:gd name="T25" fmla="*/ 9 h 37"/>
                <a:gd name="T26" fmla="*/ 0 w 47"/>
                <a:gd name="T27" fmla="*/ 13 h 37"/>
                <a:gd name="T28" fmla="*/ 0 w 47"/>
                <a:gd name="T29" fmla="*/ 15 h 37"/>
                <a:gd name="T30" fmla="*/ 0 w 47"/>
                <a:gd name="T31" fmla="*/ 20 h 37"/>
                <a:gd name="T32" fmla="*/ 0 w 47"/>
                <a:gd name="T33" fmla="*/ 20 h 37"/>
                <a:gd name="T34" fmla="*/ 0 w 47"/>
                <a:gd name="T35" fmla="*/ 24 h 37"/>
                <a:gd name="T36" fmla="*/ 3 w 47"/>
                <a:gd name="T37" fmla="*/ 27 h 37"/>
                <a:gd name="T38" fmla="*/ 4 w 47"/>
                <a:gd name="T39" fmla="*/ 30 h 37"/>
                <a:gd name="T40" fmla="*/ 7 w 47"/>
                <a:gd name="T41" fmla="*/ 32 h 37"/>
                <a:gd name="T42" fmla="*/ 15 w 47"/>
                <a:gd name="T43" fmla="*/ 36 h 37"/>
                <a:gd name="T44" fmla="*/ 24 w 47"/>
                <a:gd name="T45" fmla="*/ 37 h 37"/>
                <a:gd name="T46" fmla="*/ 24 w 47"/>
                <a:gd name="T47" fmla="*/ 37 h 37"/>
                <a:gd name="T48" fmla="*/ 33 w 47"/>
                <a:gd name="T49" fmla="*/ 36 h 37"/>
                <a:gd name="T50" fmla="*/ 41 w 47"/>
                <a:gd name="T51" fmla="*/ 32 h 37"/>
                <a:gd name="T52" fmla="*/ 43 w 47"/>
                <a:gd name="T53" fmla="*/ 30 h 37"/>
                <a:gd name="T54" fmla="*/ 46 w 47"/>
                <a:gd name="T55" fmla="*/ 27 h 37"/>
                <a:gd name="T56" fmla="*/ 47 w 47"/>
                <a:gd name="T57" fmla="*/ 24 h 37"/>
                <a:gd name="T58" fmla="*/ 47 w 47"/>
                <a:gd name="T59" fmla="*/ 20 h 37"/>
                <a:gd name="T60" fmla="*/ 47 w 47"/>
                <a:gd name="T61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7">
                  <a:moveTo>
                    <a:pt x="47" y="15"/>
                  </a:moveTo>
                  <a:lnTo>
                    <a:pt x="47" y="15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4"/>
                  </a:lnTo>
                  <a:lnTo>
                    <a:pt x="4" y="7"/>
                  </a:lnTo>
                  <a:lnTo>
                    <a:pt x="3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3" y="27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3" y="36"/>
                  </a:lnTo>
                  <a:lnTo>
                    <a:pt x="41" y="32"/>
                  </a:lnTo>
                  <a:lnTo>
                    <a:pt x="43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20"/>
                  </a:lnTo>
                  <a:lnTo>
                    <a:pt x="47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52A919D6-E3B1-4770-976B-E805FEAFF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63500"/>
              <a:ext cx="74613" cy="60325"/>
            </a:xfrm>
            <a:custGeom>
              <a:avLst/>
              <a:gdLst>
                <a:gd name="T0" fmla="*/ 24 w 47"/>
                <a:gd name="T1" fmla="*/ 38 h 38"/>
                <a:gd name="T2" fmla="*/ 24 w 47"/>
                <a:gd name="T3" fmla="*/ 38 h 38"/>
                <a:gd name="T4" fmla="*/ 33 w 47"/>
                <a:gd name="T5" fmla="*/ 37 h 38"/>
                <a:gd name="T6" fmla="*/ 41 w 47"/>
                <a:gd name="T7" fmla="*/ 33 h 38"/>
                <a:gd name="T8" fmla="*/ 44 w 47"/>
                <a:gd name="T9" fmla="*/ 31 h 38"/>
                <a:gd name="T10" fmla="*/ 46 w 47"/>
                <a:gd name="T11" fmla="*/ 27 h 38"/>
                <a:gd name="T12" fmla="*/ 47 w 47"/>
                <a:gd name="T13" fmla="*/ 25 h 38"/>
                <a:gd name="T14" fmla="*/ 47 w 47"/>
                <a:gd name="T15" fmla="*/ 21 h 38"/>
                <a:gd name="T16" fmla="*/ 47 w 47"/>
                <a:gd name="T17" fmla="*/ 16 h 38"/>
                <a:gd name="T18" fmla="*/ 47 w 47"/>
                <a:gd name="T19" fmla="*/ 16 h 38"/>
                <a:gd name="T20" fmla="*/ 47 w 47"/>
                <a:gd name="T21" fmla="*/ 13 h 38"/>
                <a:gd name="T22" fmla="*/ 46 w 47"/>
                <a:gd name="T23" fmla="*/ 10 h 38"/>
                <a:gd name="T24" fmla="*/ 44 w 47"/>
                <a:gd name="T25" fmla="*/ 7 h 38"/>
                <a:gd name="T26" fmla="*/ 41 w 47"/>
                <a:gd name="T27" fmla="*/ 4 h 38"/>
                <a:gd name="T28" fmla="*/ 33 w 47"/>
                <a:gd name="T29" fmla="*/ 1 h 38"/>
                <a:gd name="T30" fmla="*/ 24 w 47"/>
                <a:gd name="T31" fmla="*/ 0 h 38"/>
                <a:gd name="T32" fmla="*/ 24 w 47"/>
                <a:gd name="T33" fmla="*/ 0 h 38"/>
                <a:gd name="T34" fmla="*/ 15 w 47"/>
                <a:gd name="T35" fmla="*/ 1 h 38"/>
                <a:gd name="T36" fmla="*/ 8 w 47"/>
                <a:gd name="T37" fmla="*/ 4 h 38"/>
                <a:gd name="T38" fmla="*/ 4 w 47"/>
                <a:gd name="T39" fmla="*/ 7 h 38"/>
                <a:gd name="T40" fmla="*/ 2 w 47"/>
                <a:gd name="T41" fmla="*/ 10 h 38"/>
                <a:gd name="T42" fmla="*/ 0 w 47"/>
                <a:gd name="T43" fmla="*/ 13 h 38"/>
                <a:gd name="T44" fmla="*/ 0 w 47"/>
                <a:gd name="T45" fmla="*/ 16 h 38"/>
                <a:gd name="T46" fmla="*/ 0 w 47"/>
                <a:gd name="T47" fmla="*/ 21 h 38"/>
                <a:gd name="T48" fmla="*/ 0 w 47"/>
                <a:gd name="T49" fmla="*/ 21 h 38"/>
                <a:gd name="T50" fmla="*/ 0 w 47"/>
                <a:gd name="T51" fmla="*/ 25 h 38"/>
                <a:gd name="T52" fmla="*/ 2 w 47"/>
                <a:gd name="T53" fmla="*/ 27 h 38"/>
                <a:gd name="T54" fmla="*/ 4 w 47"/>
                <a:gd name="T55" fmla="*/ 31 h 38"/>
                <a:gd name="T56" fmla="*/ 8 w 47"/>
                <a:gd name="T57" fmla="*/ 33 h 38"/>
                <a:gd name="T58" fmla="*/ 15 w 47"/>
                <a:gd name="T59" fmla="*/ 37 h 38"/>
                <a:gd name="T60" fmla="*/ 24 w 47"/>
                <a:gd name="T61" fmla="*/ 38 h 38"/>
                <a:gd name="T62" fmla="*/ 24 w 47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24" y="38"/>
                  </a:move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4" y="31"/>
                  </a:lnTo>
                  <a:lnTo>
                    <a:pt x="46" y="27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4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7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4" y="31"/>
                  </a:lnTo>
                  <a:lnTo>
                    <a:pt x="8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F5B76851-4F13-4ABC-9133-85BBAA1AF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315913"/>
              <a:ext cx="74613" cy="58738"/>
            </a:xfrm>
            <a:custGeom>
              <a:avLst/>
              <a:gdLst>
                <a:gd name="T0" fmla="*/ 47 w 47"/>
                <a:gd name="T1" fmla="*/ 16 h 37"/>
                <a:gd name="T2" fmla="*/ 47 w 47"/>
                <a:gd name="T3" fmla="*/ 16 h 37"/>
                <a:gd name="T4" fmla="*/ 47 w 47"/>
                <a:gd name="T5" fmla="*/ 13 h 37"/>
                <a:gd name="T6" fmla="*/ 46 w 47"/>
                <a:gd name="T7" fmla="*/ 10 h 37"/>
                <a:gd name="T8" fmla="*/ 43 w 47"/>
                <a:gd name="T9" fmla="*/ 7 h 37"/>
                <a:gd name="T10" fmla="*/ 41 w 47"/>
                <a:gd name="T11" fmla="*/ 5 h 37"/>
                <a:gd name="T12" fmla="*/ 33 w 47"/>
                <a:gd name="T13" fmla="*/ 1 h 37"/>
                <a:gd name="T14" fmla="*/ 24 w 47"/>
                <a:gd name="T15" fmla="*/ 0 h 37"/>
                <a:gd name="T16" fmla="*/ 24 w 47"/>
                <a:gd name="T17" fmla="*/ 0 h 37"/>
                <a:gd name="T18" fmla="*/ 15 w 47"/>
                <a:gd name="T19" fmla="*/ 1 h 37"/>
                <a:gd name="T20" fmla="*/ 7 w 47"/>
                <a:gd name="T21" fmla="*/ 5 h 37"/>
                <a:gd name="T22" fmla="*/ 4 w 47"/>
                <a:gd name="T23" fmla="*/ 7 h 37"/>
                <a:gd name="T24" fmla="*/ 3 w 47"/>
                <a:gd name="T25" fmla="*/ 10 h 37"/>
                <a:gd name="T26" fmla="*/ 0 w 47"/>
                <a:gd name="T27" fmla="*/ 13 h 37"/>
                <a:gd name="T28" fmla="*/ 0 w 47"/>
                <a:gd name="T29" fmla="*/ 16 h 37"/>
                <a:gd name="T30" fmla="*/ 0 w 47"/>
                <a:gd name="T31" fmla="*/ 21 h 37"/>
                <a:gd name="T32" fmla="*/ 0 w 47"/>
                <a:gd name="T33" fmla="*/ 21 h 37"/>
                <a:gd name="T34" fmla="*/ 0 w 47"/>
                <a:gd name="T35" fmla="*/ 24 h 37"/>
                <a:gd name="T36" fmla="*/ 3 w 47"/>
                <a:gd name="T37" fmla="*/ 28 h 37"/>
                <a:gd name="T38" fmla="*/ 4 w 47"/>
                <a:gd name="T39" fmla="*/ 30 h 37"/>
                <a:gd name="T40" fmla="*/ 7 w 47"/>
                <a:gd name="T41" fmla="*/ 33 h 37"/>
                <a:gd name="T42" fmla="*/ 15 w 47"/>
                <a:gd name="T43" fmla="*/ 36 h 37"/>
                <a:gd name="T44" fmla="*/ 24 w 47"/>
                <a:gd name="T45" fmla="*/ 37 h 37"/>
                <a:gd name="T46" fmla="*/ 24 w 47"/>
                <a:gd name="T47" fmla="*/ 37 h 37"/>
                <a:gd name="T48" fmla="*/ 33 w 47"/>
                <a:gd name="T49" fmla="*/ 36 h 37"/>
                <a:gd name="T50" fmla="*/ 41 w 47"/>
                <a:gd name="T51" fmla="*/ 33 h 37"/>
                <a:gd name="T52" fmla="*/ 43 w 47"/>
                <a:gd name="T53" fmla="*/ 30 h 37"/>
                <a:gd name="T54" fmla="*/ 46 w 47"/>
                <a:gd name="T55" fmla="*/ 28 h 37"/>
                <a:gd name="T56" fmla="*/ 47 w 47"/>
                <a:gd name="T57" fmla="*/ 24 h 37"/>
                <a:gd name="T58" fmla="*/ 47 w 47"/>
                <a:gd name="T59" fmla="*/ 21 h 37"/>
                <a:gd name="T60" fmla="*/ 47 w 47"/>
                <a:gd name="T61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7">
                  <a:moveTo>
                    <a:pt x="47" y="16"/>
                  </a:move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3" y="28"/>
                  </a:lnTo>
                  <a:lnTo>
                    <a:pt x="4" y="30"/>
                  </a:lnTo>
                  <a:lnTo>
                    <a:pt x="7" y="33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3" y="36"/>
                  </a:lnTo>
                  <a:lnTo>
                    <a:pt x="41" y="33"/>
                  </a:lnTo>
                  <a:lnTo>
                    <a:pt x="43" y="30"/>
                  </a:lnTo>
                  <a:lnTo>
                    <a:pt x="46" y="28"/>
                  </a:lnTo>
                  <a:lnTo>
                    <a:pt x="47" y="24"/>
                  </a:lnTo>
                  <a:lnTo>
                    <a:pt x="47" y="21"/>
                  </a:lnTo>
                  <a:lnTo>
                    <a:pt x="47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2F35F44F-9DFD-4320-9D96-EA786EC21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75" y="0"/>
              <a:ext cx="74613" cy="60325"/>
            </a:xfrm>
            <a:custGeom>
              <a:avLst/>
              <a:gdLst>
                <a:gd name="T0" fmla="*/ 24 w 47"/>
                <a:gd name="T1" fmla="*/ 38 h 38"/>
                <a:gd name="T2" fmla="*/ 24 w 47"/>
                <a:gd name="T3" fmla="*/ 38 h 38"/>
                <a:gd name="T4" fmla="*/ 32 w 47"/>
                <a:gd name="T5" fmla="*/ 37 h 38"/>
                <a:gd name="T6" fmla="*/ 41 w 47"/>
                <a:gd name="T7" fmla="*/ 34 h 38"/>
                <a:gd name="T8" fmla="*/ 43 w 47"/>
                <a:gd name="T9" fmla="*/ 31 h 38"/>
                <a:gd name="T10" fmla="*/ 45 w 47"/>
                <a:gd name="T11" fmla="*/ 28 h 38"/>
                <a:gd name="T12" fmla="*/ 47 w 47"/>
                <a:gd name="T13" fmla="*/ 25 h 38"/>
                <a:gd name="T14" fmla="*/ 47 w 47"/>
                <a:gd name="T15" fmla="*/ 22 h 38"/>
                <a:gd name="T16" fmla="*/ 47 w 47"/>
                <a:gd name="T17" fmla="*/ 17 h 38"/>
                <a:gd name="T18" fmla="*/ 47 w 47"/>
                <a:gd name="T19" fmla="*/ 17 h 38"/>
                <a:gd name="T20" fmla="*/ 47 w 47"/>
                <a:gd name="T21" fmla="*/ 13 h 38"/>
                <a:gd name="T22" fmla="*/ 45 w 47"/>
                <a:gd name="T23" fmla="*/ 11 h 38"/>
                <a:gd name="T24" fmla="*/ 43 w 47"/>
                <a:gd name="T25" fmla="*/ 7 h 38"/>
                <a:gd name="T26" fmla="*/ 41 w 47"/>
                <a:gd name="T27" fmla="*/ 5 h 38"/>
                <a:gd name="T28" fmla="*/ 32 w 47"/>
                <a:gd name="T29" fmla="*/ 1 h 38"/>
                <a:gd name="T30" fmla="*/ 24 w 47"/>
                <a:gd name="T31" fmla="*/ 0 h 38"/>
                <a:gd name="T32" fmla="*/ 24 w 47"/>
                <a:gd name="T33" fmla="*/ 0 h 38"/>
                <a:gd name="T34" fmla="*/ 14 w 47"/>
                <a:gd name="T35" fmla="*/ 1 h 38"/>
                <a:gd name="T36" fmla="*/ 7 w 47"/>
                <a:gd name="T37" fmla="*/ 5 h 38"/>
                <a:gd name="T38" fmla="*/ 3 w 47"/>
                <a:gd name="T39" fmla="*/ 7 h 38"/>
                <a:gd name="T40" fmla="*/ 2 w 47"/>
                <a:gd name="T41" fmla="*/ 11 h 38"/>
                <a:gd name="T42" fmla="*/ 0 w 47"/>
                <a:gd name="T43" fmla="*/ 13 h 38"/>
                <a:gd name="T44" fmla="*/ 0 w 47"/>
                <a:gd name="T45" fmla="*/ 17 h 38"/>
                <a:gd name="T46" fmla="*/ 0 w 47"/>
                <a:gd name="T47" fmla="*/ 22 h 38"/>
                <a:gd name="T48" fmla="*/ 0 w 47"/>
                <a:gd name="T49" fmla="*/ 22 h 38"/>
                <a:gd name="T50" fmla="*/ 0 w 47"/>
                <a:gd name="T51" fmla="*/ 25 h 38"/>
                <a:gd name="T52" fmla="*/ 2 w 47"/>
                <a:gd name="T53" fmla="*/ 28 h 38"/>
                <a:gd name="T54" fmla="*/ 3 w 47"/>
                <a:gd name="T55" fmla="*/ 31 h 38"/>
                <a:gd name="T56" fmla="*/ 7 w 47"/>
                <a:gd name="T57" fmla="*/ 34 h 38"/>
                <a:gd name="T58" fmla="*/ 14 w 47"/>
                <a:gd name="T59" fmla="*/ 37 h 38"/>
                <a:gd name="T60" fmla="*/ 24 w 47"/>
                <a:gd name="T61" fmla="*/ 38 h 38"/>
                <a:gd name="T62" fmla="*/ 24 w 47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24" y="38"/>
                  </a:moveTo>
                  <a:lnTo>
                    <a:pt x="24" y="38"/>
                  </a:lnTo>
                  <a:lnTo>
                    <a:pt x="32" y="37"/>
                  </a:lnTo>
                  <a:lnTo>
                    <a:pt x="41" y="34"/>
                  </a:lnTo>
                  <a:lnTo>
                    <a:pt x="43" y="31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7" y="22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3"/>
                  </a:lnTo>
                  <a:lnTo>
                    <a:pt x="45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2" y="28"/>
                  </a:lnTo>
                  <a:lnTo>
                    <a:pt x="3" y="31"/>
                  </a:lnTo>
                  <a:lnTo>
                    <a:pt x="7" y="34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503D480E-B63A-4CDB-93C4-DD5F518AD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125413"/>
              <a:ext cx="74613" cy="61913"/>
            </a:xfrm>
            <a:custGeom>
              <a:avLst/>
              <a:gdLst>
                <a:gd name="T0" fmla="*/ 47 w 47"/>
                <a:gd name="T1" fmla="*/ 17 h 39"/>
                <a:gd name="T2" fmla="*/ 47 w 47"/>
                <a:gd name="T3" fmla="*/ 17 h 39"/>
                <a:gd name="T4" fmla="*/ 47 w 47"/>
                <a:gd name="T5" fmla="*/ 13 h 39"/>
                <a:gd name="T6" fmla="*/ 46 w 47"/>
                <a:gd name="T7" fmla="*/ 11 h 39"/>
                <a:gd name="T8" fmla="*/ 43 w 47"/>
                <a:gd name="T9" fmla="*/ 7 h 39"/>
                <a:gd name="T10" fmla="*/ 41 w 47"/>
                <a:gd name="T11" fmla="*/ 5 h 39"/>
                <a:gd name="T12" fmla="*/ 33 w 47"/>
                <a:gd name="T13" fmla="*/ 1 h 39"/>
                <a:gd name="T14" fmla="*/ 24 w 47"/>
                <a:gd name="T15" fmla="*/ 0 h 39"/>
                <a:gd name="T16" fmla="*/ 24 w 47"/>
                <a:gd name="T17" fmla="*/ 0 h 39"/>
                <a:gd name="T18" fmla="*/ 15 w 47"/>
                <a:gd name="T19" fmla="*/ 1 h 39"/>
                <a:gd name="T20" fmla="*/ 7 w 47"/>
                <a:gd name="T21" fmla="*/ 5 h 39"/>
                <a:gd name="T22" fmla="*/ 4 w 47"/>
                <a:gd name="T23" fmla="*/ 7 h 39"/>
                <a:gd name="T24" fmla="*/ 3 w 47"/>
                <a:gd name="T25" fmla="*/ 11 h 39"/>
                <a:gd name="T26" fmla="*/ 0 w 47"/>
                <a:gd name="T27" fmla="*/ 13 h 39"/>
                <a:gd name="T28" fmla="*/ 0 w 47"/>
                <a:gd name="T29" fmla="*/ 17 h 39"/>
                <a:gd name="T30" fmla="*/ 0 w 47"/>
                <a:gd name="T31" fmla="*/ 22 h 39"/>
                <a:gd name="T32" fmla="*/ 0 w 47"/>
                <a:gd name="T33" fmla="*/ 22 h 39"/>
                <a:gd name="T34" fmla="*/ 0 w 47"/>
                <a:gd name="T35" fmla="*/ 25 h 39"/>
                <a:gd name="T36" fmla="*/ 3 w 47"/>
                <a:gd name="T37" fmla="*/ 28 h 39"/>
                <a:gd name="T38" fmla="*/ 4 w 47"/>
                <a:gd name="T39" fmla="*/ 31 h 39"/>
                <a:gd name="T40" fmla="*/ 7 w 47"/>
                <a:gd name="T41" fmla="*/ 34 h 39"/>
                <a:gd name="T42" fmla="*/ 15 w 47"/>
                <a:gd name="T43" fmla="*/ 37 h 39"/>
                <a:gd name="T44" fmla="*/ 24 w 47"/>
                <a:gd name="T45" fmla="*/ 39 h 39"/>
                <a:gd name="T46" fmla="*/ 24 w 47"/>
                <a:gd name="T47" fmla="*/ 39 h 39"/>
                <a:gd name="T48" fmla="*/ 33 w 47"/>
                <a:gd name="T49" fmla="*/ 37 h 39"/>
                <a:gd name="T50" fmla="*/ 41 w 47"/>
                <a:gd name="T51" fmla="*/ 34 h 39"/>
                <a:gd name="T52" fmla="*/ 43 w 47"/>
                <a:gd name="T53" fmla="*/ 31 h 39"/>
                <a:gd name="T54" fmla="*/ 46 w 47"/>
                <a:gd name="T55" fmla="*/ 28 h 39"/>
                <a:gd name="T56" fmla="*/ 47 w 47"/>
                <a:gd name="T57" fmla="*/ 25 h 39"/>
                <a:gd name="T58" fmla="*/ 47 w 47"/>
                <a:gd name="T59" fmla="*/ 22 h 39"/>
                <a:gd name="T60" fmla="*/ 47 w 47"/>
                <a:gd name="T61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9">
                  <a:moveTo>
                    <a:pt x="47" y="17"/>
                  </a:move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3" y="28"/>
                  </a:lnTo>
                  <a:lnTo>
                    <a:pt x="4" y="31"/>
                  </a:lnTo>
                  <a:lnTo>
                    <a:pt x="7" y="34"/>
                  </a:lnTo>
                  <a:lnTo>
                    <a:pt x="15" y="37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3" y="37"/>
                  </a:lnTo>
                  <a:lnTo>
                    <a:pt x="41" y="34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7" y="25"/>
                  </a:lnTo>
                  <a:lnTo>
                    <a:pt x="47" y="22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六边形 55">
            <a:extLst>
              <a:ext uri="{FF2B5EF4-FFF2-40B4-BE49-F238E27FC236}">
                <a16:creationId xmlns:a16="http://schemas.microsoft.com/office/drawing/2014/main" id="{C9E8518E-F17F-4D88-A9FE-39AB16EC5FCD}"/>
              </a:ext>
            </a:extLst>
          </p:cNvPr>
          <p:cNvSpPr/>
          <p:nvPr/>
        </p:nvSpPr>
        <p:spPr>
          <a:xfrm>
            <a:off x="6388078" y="2391706"/>
            <a:ext cx="2427834" cy="2092960"/>
          </a:xfrm>
          <a:prstGeom prst="hexagon">
            <a:avLst/>
          </a:prstGeom>
          <a:solidFill>
            <a:srgbClr val="008E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511F058-8049-46F1-9B02-BDC8744AF639}"/>
              </a:ext>
            </a:extLst>
          </p:cNvPr>
          <p:cNvCxnSpPr>
            <a:cxnSpLocks/>
          </p:cNvCxnSpPr>
          <p:nvPr/>
        </p:nvCxnSpPr>
        <p:spPr>
          <a:xfrm>
            <a:off x="6770388" y="3517977"/>
            <a:ext cx="16632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25795C8F-21A9-40F1-B9F1-78368511F773}"/>
              </a:ext>
            </a:extLst>
          </p:cNvPr>
          <p:cNvSpPr txBox="1"/>
          <p:nvPr/>
        </p:nvSpPr>
        <p:spPr>
          <a:xfrm>
            <a:off x="6791517" y="37401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FDB70D7-778E-474C-96BB-28DE8E8B3EC8}"/>
              </a:ext>
            </a:extLst>
          </p:cNvPr>
          <p:cNvGrpSpPr/>
          <p:nvPr/>
        </p:nvGrpSpPr>
        <p:grpSpPr>
          <a:xfrm>
            <a:off x="7254553" y="2587814"/>
            <a:ext cx="694885" cy="746300"/>
            <a:chOff x="7415259" y="5031352"/>
            <a:chExt cx="469220" cy="503938"/>
          </a:xfrm>
          <a:solidFill>
            <a:schemeClr val="bg1"/>
          </a:solidFill>
        </p:grpSpPr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CCB14643-60D9-4741-BE85-B9C169AAC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223" y="5108152"/>
              <a:ext cx="207256" cy="164122"/>
            </a:xfrm>
            <a:custGeom>
              <a:avLst/>
              <a:gdLst>
                <a:gd name="T0" fmla="*/ 117 w 197"/>
                <a:gd name="T1" fmla="*/ 0 h 156"/>
                <a:gd name="T2" fmla="*/ 110 w 197"/>
                <a:gd name="T3" fmla="*/ 0 h 156"/>
                <a:gd name="T4" fmla="*/ 105 w 197"/>
                <a:gd name="T5" fmla="*/ 0 h 156"/>
                <a:gd name="T6" fmla="*/ 90 w 197"/>
                <a:gd name="T7" fmla="*/ 6 h 156"/>
                <a:gd name="T8" fmla="*/ 72 w 197"/>
                <a:gd name="T9" fmla="*/ 20 h 156"/>
                <a:gd name="T10" fmla="*/ 62 w 197"/>
                <a:gd name="T11" fmla="*/ 30 h 156"/>
                <a:gd name="T12" fmla="*/ 37 w 197"/>
                <a:gd name="T13" fmla="*/ 62 h 156"/>
                <a:gd name="T14" fmla="*/ 23 w 197"/>
                <a:gd name="T15" fmla="*/ 84 h 156"/>
                <a:gd name="T16" fmla="*/ 1 w 197"/>
                <a:gd name="T17" fmla="*/ 122 h 156"/>
                <a:gd name="T18" fmla="*/ 0 w 197"/>
                <a:gd name="T19" fmla="*/ 123 h 156"/>
                <a:gd name="T20" fmla="*/ 23 w 197"/>
                <a:gd name="T21" fmla="*/ 108 h 156"/>
                <a:gd name="T22" fmla="*/ 50 w 197"/>
                <a:gd name="T23" fmla="*/ 90 h 156"/>
                <a:gd name="T24" fmla="*/ 80 w 197"/>
                <a:gd name="T25" fmla="*/ 77 h 156"/>
                <a:gd name="T26" fmla="*/ 111 w 197"/>
                <a:gd name="T27" fmla="*/ 69 h 156"/>
                <a:gd name="T28" fmla="*/ 56 w 197"/>
                <a:gd name="T29" fmla="*/ 108 h 156"/>
                <a:gd name="T30" fmla="*/ 7 w 197"/>
                <a:gd name="T31" fmla="*/ 144 h 156"/>
                <a:gd name="T32" fmla="*/ 12 w 197"/>
                <a:gd name="T33" fmla="*/ 146 h 156"/>
                <a:gd name="T34" fmla="*/ 36 w 197"/>
                <a:gd name="T35" fmla="*/ 150 h 156"/>
                <a:gd name="T36" fmla="*/ 89 w 197"/>
                <a:gd name="T37" fmla="*/ 155 h 156"/>
                <a:gd name="T38" fmla="*/ 117 w 197"/>
                <a:gd name="T39" fmla="*/ 156 h 156"/>
                <a:gd name="T40" fmla="*/ 146 w 197"/>
                <a:gd name="T41" fmla="*/ 153 h 156"/>
                <a:gd name="T42" fmla="*/ 159 w 197"/>
                <a:gd name="T43" fmla="*/ 151 h 156"/>
                <a:gd name="T44" fmla="*/ 171 w 197"/>
                <a:gd name="T45" fmla="*/ 146 h 156"/>
                <a:gd name="T46" fmla="*/ 182 w 197"/>
                <a:gd name="T47" fmla="*/ 138 h 156"/>
                <a:gd name="T48" fmla="*/ 191 w 197"/>
                <a:gd name="T49" fmla="*/ 127 h 156"/>
                <a:gd name="T50" fmla="*/ 194 w 197"/>
                <a:gd name="T51" fmla="*/ 116 h 156"/>
                <a:gd name="T52" fmla="*/ 197 w 197"/>
                <a:gd name="T53" fmla="*/ 97 h 156"/>
                <a:gd name="T54" fmla="*/ 193 w 197"/>
                <a:gd name="T55" fmla="*/ 77 h 156"/>
                <a:gd name="T56" fmla="*/ 186 w 197"/>
                <a:gd name="T57" fmla="*/ 56 h 156"/>
                <a:gd name="T58" fmla="*/ 181 w 197"/>
                <a:gd name="T59" fmla="*/ 47 h 156"/>
                <a:gd name="T60" fmla="*/ 170 w 197"/>
                <a:gd name="T61" fmla="*/ 30 h 156"/>
                <a:gd name="T62" fmla="*/ 155 w 197"/>
                <a:gd name="T63" fmla="*/ 15 h 156"/>
                <a:gd name="T64" fmla="*/ 138 w 197"/>
                <a:gd name="T65" fmla="*/ 5 h 156"/>
                <a:gd name="T66" fmla="*/ 117 w 197"/>
                <a:gd name="T6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7" h="156">
                  <a:moveTo>
                    <a:pt x="117" y="0"/>
                  </a:moveTo>
                  <a:lnTo>
                    <a:pt x="117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99" y="2"/>
                  </a:lnTo>
                  <a:lnTo>
                    <a:pt x="90" y="6"/>
                  </a:lnTo>
                  <a:lnTo>
                    <a:pt x="80" y="13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62" y="30"/>
                  </a:lnTo>
                  <a:lnTo>
                    <a:pt x="53" y="39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23" y="84"/>
                  </a:lnTo>
                  <a:lnTo>
                    <a:pt x="11" y="103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23" y="108"/>
                  </a:lnTo>
                  <a:lnTo>
                    <a:pt x="37" y="98"/>
                  </a:lnTo>
                  <a:lnTo>
                    <a:pt x="50" y="90"/>
                  </a:lnTo>
                  <a:lnTo>
                    <a:pt x="66" y="83"/>
                  </a:lnTo>
                  <a:lnTo>
                    <a:pt x="80" y="77"/>
                  </a:lnTo>
                  <a:lnTo>
                    <a:pt x="96" y="72"/>
                  </a:lnTo>
                  <a:lnTo>
                    <a:pt x="111" y="69"/>
                  </a:lnTo>
                  <a:lnTo>
                    <a:pt x="111" y="69"/>
                  </a:lnTo>
                  <a:lnTo>
                    <a:pt x="56" y="108"/>
                  </a:lnTo>
                  <a:lnTo>
                    <a:pt x="29" y="127"/>
                  </a:lnTo>
                  <a:lnTo>
                    <a:pt x="7" y="144"/>
                  </a:lnTo>
                  <a:lnTo>
                    <a:pt x="7" y="144"/>
                  </a:lnTo>
                  <a:lnTo>
                    <a:pt x="12" y="146"/>
                  </a:lnTo>
                  <a:lnTo>
                    <a:pt x="12" y="146"/>
                  </a:lnTo>
                  <a:lnTo>
                    <a:pt x="36" y="150"/>
                  </a:lnTo>
                  <a:lnTo>
                    <a:pt x="60" y="152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117" y="156"/>
                  </a:lnTo>
                  <a:lnTo>
                    <a:pt x="132" y="155"/>
                  </a:lnTo>
                  <a:lnTo>
                    <a:pt x="146" y="153"/>
                  </a:lnTo>
                  <a:lnTo>
                    <a:pt x="146" y="153"/>
                  </a:lnTo>
                  <a:lnTo>
                    <a:pt x="159" y="151"/>
                  </a:lnTo>
                  <a:lnTo>
                    <a:pt x="165" y="149"/>
                  </a:lnTo>
                  <a:lnTo>
                    <a:pt x="171" y="146"/>
                  </a:lnTo>
                  <a:lnTo>
                    <a:pt x="177" y="143"/>
                  </a:lnTo>
                  <a:lnTo>
                    <a:pt x="182" y="138"/>
                  </a:lnTo>
                  <a:lnTo>
                    <a:pt x="187" y="133"/>
                  </a:lnTo>
                  <a:lnTo>
                    <a:pt x="191" y="127"/>
                  </a:lnTo>
                  <a:lnTo>
                    <a:pt x="191" y="127"/>
                  </a:lnTo>
                  <a:lnTo>
                    <a:pt x="194" y="116"/>
                  </a:lnTo>
                  <a:lnTo>
                    <a:pt x="195" y="107"/>
                  </a:lnTo>
                  <a:lnTo>
                    <a:pt x="197" y="97"/>
                  </a:lnTo>
                  <a:lnTo>
                    <a:pt x="195" y="86"/>
                  </a:lnTo>
                  <a:lnTo>
                    <a:pt x="193" y="77"/>
                  </a:lnTo>
                  <a:lnTo>
                    <a:pt x="191" y="66"/>
                  </a:lnTo>
                  <a:lnTo>
                    <a:pt x="186" y="56"/>
                  </a:lnTo>
                  <a:lnTo>
                    <a:pt x="181" y="47"/>
                  </a:lnTo>
                  <a:lnTo>
                    <a:pt x="181" y="47"/>
                  </a:lnTo>
                  <a:lnTo>
                    <a:pt x="176" y="38"/>
                  </a:lnTo>
                  <a:lnTo>
                    <a:pt x="170" y="30"/>
                  </a:lnTo>
                  <a:lnTo>
                    <a:pt x="163" y="23"/>
                  </a:lnTo>
                  <a:lnTo>
                    <a:pt x="155" y="15"/>
                  </a:lnTo>
                  <a:lnTo>
                    <a:pt x="146" y="10"/>
                  </a:lnTo>
                  <a:lnTo>
                    <a:pt x="138" y="5"/>
                  </a:lnTo>
                  <a:lnTo>
                    <a:pt x="128" y="2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4548D9D5-B047-4BB3-9910-13781B5DA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6311" y="5107100"/>
              <a:ext cx="193579" cy="176746"/>
            </a:xfrm>
            <a:custGeom>
              <a:avLst/>
              <a:gdLst>
                <a:gd name="T0" fmla="*/ 45 w 184"/>
                <a:gd name="T1" fmla="*/ 157 h 168"/>
                <a:gd name="T2" fmla="*/ 72 w 184"/>
                <a:gd name="T3" fmla="*/ 163 h 168"/>
                <a:gd name="T4" fmla="*/ 99 w 184"/>
                <a:gd name="T5" fmla="*/ 165 h 168"/>
                <a:gd name="T6" fmla="*/ 147 w 184"/>
                <a:gd name="T7" fmla="*/ 168 h 168"/>
                <a:gd name="T8" fmla="*/ 169 w 184"/>
                <a:gd name="T9" fmla="*/ 166 h 168"/>
                <a:gd name="T10" fmla="*/ 171 w 184"/>
                <a:gd name="T11" fmla="*/ 166 h 168"/>
                <a:gd name="T12" fmla="*/ 132 w 184"/>
                <a:gd name="T13" fmla="*/ 147 h 168"/>
                <a:gd name="T14" fmla="*/ 103 w 184"/>
                <a:gd name="T15" fmla="*/ 130 h 168"/>
                <a:gd name="T16" fmla="*/ 79 w 184"/>
                <a:gd name="T17" fmla="*/ 110 h 168"/>
                <a:gd name="T18" fmla="*/ 69 w 184"/>
                <a:gd name="T19" fmla="*/ 97 h 168"/>
                <a:gd name="T20" fmla="*/ 159 w 184"/>
                <a:gd name="T21" fmla="*/ 140 h 168"/>
                <a:gd name="T22" fmla="*/ 184 w 184"/>
                <a:gd name="T23" fmla="*/ 151 h 168"/>
                <a:gd name="T24" fmla="*/ 184 w 184"/>
                <a:gd name="T25" fmla="*/ 145 h 168"/>
                <a:gd name="T26" fmla="*/ 166 w 184"/>
                <a:gd name="T27" fmla="*/ 100 h 168"/>
                <a:gd name="T28" fmla="*/ 154 w 184"/>
                <a:gd name="T29" fmla="*/ 74 h 168"/>
                <a:gd name="T30" fmla="*/ 133 w 184"/>
                <a:gd name="T31" fmla="*/ 37 h 168"/>
                <a:gd name="T32" fmla="*/ 125 w 184"/>
                <a:gd name="T33" fmla="*/ 25 h 168"/>
                <a:gd name="T34" fmla="*/ 105 w 184"/>
                <a:gd name="T35" fmla="*/ 8 h 168"/>
                <a:gd name="T36" fmla="*/ 95 w 184"/>
                <a:gd name="T37" fmla="*/ 2 h 168"/>
                <a:gd name="T38" fmla="*/ 83 w 184"/>
                <a:gd name="T39" fmla="*/ 0 h 168"/>
                <a:gd name="T40" fmla="*/ 79 w 184"/>
                <a:gd name="T41" fmla="*/ 0 h 168"/>
                <a:gd name="T42" fmla="*/ 68 w 184"/>
                <a:gd name="T43" fmla="*/ 2 h 168"/>
                <a:gd name="T44" fmla="*/ 49 w 184"/>
                <a:gd name="T45" fmla="*/ 11 h 168"/>
                <a:gd name="T46" fmla="*/ 33 w 184"/>
                <a:gd name="T47" fmla="*/ 22 h 168"/>
                <a:gd name="T48" fmla="*/ 20 w 184"/>
                <a:gd name="T49" fmla="*/ 39 h 168"/>
                <a:gd name="T50" fmla="*/ 14 w 184"/>
                <a:gd name="T51" fmla="*/ 48 h 168"/>
                <a:gd name="T52" fmla="*/ 6 w 184"/>
                <a:gd name="T53" fmla="*/ 67 h 168"/>
                <a:gd name="T54" fmla="*/ 0 w 184"/>
                <a:gd name="T55" fmla="*/ 86 h 168"/>
                <a:gd name="T56" fmla="*/ 0 w 184"/>
                <a:gd name="T57" fmla="*/ 106 h 168"/>
                <a:gd name="T58" fmla="*/ 6 w 184"/>
                <a:gd name="T59" fmla="*/ 127 h 168"/>
                <a:gd name="T60" fmla="*/ 8 w 184"/>
                <a:gd name="T61" fmla="*/ 133 h 168"/>
                <a:gd name="T62" fmla="*/ 17 w 184"/>
                <a:gd name="T63" fmla="*/ 142 h 168"/>
                <a:gd name="T64" fmla="*/ 33 w 184"/>
                <a:gd name="T65" fmla="*/ 152 h 168"/>
                <a:gd name="T66" fmla="*/ 45 w 184"/>
                <a:gd name="T67" fmla="*/ 15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" h="168">
                  <a:moveTo>
                    <a:pt x="45" y="157"/>
                  </a:moveTo>
                  <a:lnTo>
                    <a:pt x="45" y="157"/>
                  </a:lnTo>
                  <a:lnTo>
                    <a:pt x="59" y="159"/>
                  </a:lnTo>
                  <a:lnTo>
                    <a:pt x="72" y="163"/>
                  </a:lnTo>
                  <a:lnTo>
                    <a:pt x="99" y="165"/>
                  </a:lnTo>
                  <a:lnTo>
                    <a:pt x="99" y="165"/>
                  </a:lnTo>
                  <a:lnTo>
                    <a:pt x="126" y="168"/>
                  </a:lnTo>
                  <a:lnTo>
                    <a:pt x="147" y="168"/>
                  </a:lnTo>
                  <a:lnTo>
                    <a:pt x="169" y="166"/>
                  </a:lnTo>
                  <a:lnTo>
                    <a:pt x="169" y="166"/>
                  </a:lnTo>
                  <a:lnTo>
                    <a:pt x="171" y="166"/>
                  </a:lnTo>
                  <a:lnTo>
                    <a:pt x="171" y="166"/>
                  </a:lnTo>
                  <a:lnTo>
                    <a:pt x="146" y="154"/>
                  </a:lnTo>
                  <a:lnTo>
                    <a:pt x="132" y="147"/>
                  </a:lnTo>
                  <a:lnTo>
                    <a:pt x="117" y="139"/>
                  </a:lnTo>
                  <a:lnTo>
                    <a:pt x="103" y="130"/>
                  </a:lnTo>
                  <a:lnTo>
                    <a:pt x="90" y="121"/>
                  </a:lnTo>
                  <a:lnTo>
                    <a:pt x="79" y="110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129" y="126"/>
                  </a:lnTo>
                  <a:lnTo>
                    <a:pt x="159" y="140"/>
                  </a:lnTo>
                  <a:lnTo>
                    <a:pt x="184" y="151"/>
                  </a:lnTo>
                  <a:lnTo>
                    <a:pt x="184" y="151"/>
                  </a:lnTo>
                  <a:lnTo>
                    <a:pt x="184" y="145"/>
                  </a:lnTo>
                  <a:lnTo>
                    <a:pt x="184" y="145"/>
                  </a:lnTo>
                  <a:lnTo>
                    <a:pt x="176" y="123"/>
                  </a:lnTo>
                  <a:lnTo>
                    <a:pt x="166" y="100"/>
                  </a:lnTo>
                  <a:lnTo>
                    <a:pt x="154" y="74"/>
                  </a:lnTo>
                  <a:lnTo>
                    <a:pt x="154" y="74"/>
                  </a:lnTo>
                  <a:lnTo>
                    <a:pt x="140" y="49"/>
                  </a:lnTo>
                  <a:lnTo>
                    <a:pt x="133" y="37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15" y="15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5" y="2"/>
                  </a:lnTo>
                  <a:lnTo>
                    <a:pt x="89" y="1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8" y="2"/>
                  </a:lnTo>
                  <a:lnTo>
                    <a:pt x="59" y="6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3" y="22"/>
                  </a:lnTo>
                  <a:lnTo>
                    <a:pt x="26" y="31"/>
                  </a:lnTo>
                  <a:lnTo>
                    <a:pt x="20" y="39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9" y="57"/>
                  </a:lnTo>
                  <a:lnTo>
                    <a:pt x="6" y="67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6"/>
                  </a:lnTo>
                  <a:lnTo>
                    <a:pt x="2" y="117"/>
                  </a:lnTo>
                  <a:lnTo>
                    <a:pt x="6" y="127"/>
                  </a:lnTo>
                  <a:lnTo>
                    <a:pt x="6" y="127"/>
                  </a:lnTo>
                  <a:lnTo>
                    <a:pt x="8" y="133"/>
                  </a:lnTo>
                  <a:lnTo>
                    <a:pt x="13" y="138"/>
                  </a:lnTo>
                  <a:lnTo>
                    <a:pt x="17" y="142"/>
                  </a:lnTo>
                  <a:lnTo>
                    <a:pt x="23" y="146"/>
                  </a:lnTo>
                  <a:lnTo>
                    <a:pt x="33" y="152"/>
                  </a:lnTo>
                  <a:lnTo>
                    <a:pt x="45" y="157"/>
                  </a:lnTo>
                  <a:lnTo>
                    <a:pt x="45" y="15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FD9BB6FF-0800-4B01-997B-1083F626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047" y="5247024"/>
              <a:ext cx="74697" cy="73644"/>
            </a:xfrm>
            <a:custGeom>
              <a:avLst/>
              <a:gdLst>
                <a:gd name="T0" fmla="*/ 0 w 71"/>
                <a:gd name="T1" fmla="*/ 35 h 70"/>
                <a:gd name="T2" fmla="*/ 0 w 71"/>
                <a:gd name="T3" fmla="*/ 35 h 70"/>
                <a:gd name="T4" fmla="*/ 0 w 71"/>
                <a:gd name="T5" fmla="*/ 42 h 70"/>
                <a:gd name="T6" fmla="*/ 2 w 71"/>
                <a:gd name="T7" fmla="*/ 49 h 70"/>
                <a:gd name="T8" fmla="*/ 6 w 71"/>
                <a:gd name="T9" fmla="*/ 55 h 70"/>
                <a:gd name="T10" fmla="*/ 9 w 71"/>
                <a:gd name="T11" fmla="*/ 60 h 70"/>
                <a:gd name="T12" fmla="*/ 15 w 71"/>
                <a:gd name="T13" fmla="*/ 64 h 70"/>
                <a:gd name="T14" fmla="*/ 21 w 71"/>
                <a:gd name="T15" fmla="*/ 67 h 70"/>
                <a:gd name="T16" fmla="*/ 27 w 71"/>
                <a:gd name="T17" fmla="*/ 69 h 70"/>
                <a:gd name="T18" fmla="*/ 35 w 71"/>
                <a:gd name="T19" fmla="*/ 70 h 70"/>
                <a:gd name="T20" fmla="*/ 35 w 71"/>
                <a:gd name="T21" fmla="*/ 70 h 70"/>
                <a:gd name="T22" fmla="*/ 42 w 71"/>
                <a:gd name="T23" fmla="*/ 69 h 70"/>
                <a:gd name="T24" fmla="*/ 49 w 71"/>
                <a:gd name="T25" fmla="*/ 67 h 70"/>
                <a:gd name="T26" fmla="*/ 55 w 71"/>
                <a:gd name="T27" fmla="*/ 64 h 70"/>
                <a:gd name="T28" fmla="*/ 60 w 71"/>
                <a:gd name="T29" fmla="*/ 60 h 70"/>
                <a:gd name="T30" fmla="*/ 65 w 71"/>
                <a:gd name="T31" fmla="*/ 55 h 70"/>
                <a:gd name="T32" fmla="*/ 67 w 71"/>
                <a:gd name="T33" fmla="*/ 49 h 70"/>
                <a:gd name="T34" fmla="*/ 69 w 71"/>
                <a:gd name="T35" fmla="*/ 42 h 70"/>
                <a:gd name="T36" fmla="*/ 71 w 71"/>
                <a:gd name="T37" fmla="*/ 35 h 70"/>
                <a:gd name="T38" fmla="*/ 71 w 71"/>
                <a:gd name="T39" fmla="*/ 35 h 70"/>
                <a:gd name="T40" fmla="*/ 69 w 71"/>
                <a:gd name="T41" fmla="*/ 27 h 70"/>
                <a:gd name="T42" fmla="*/ 67 w 71"/>
                <a:gd name="T43" fmla="*/ 21 h 70"/>
                <a:gd name="T44" fmla="*/ 65 w 71"/>
                <a:gd name="T45" fmla="*/ 15 h 70"/>
                <a:gd name="T46" fmla="*/ 60 w 71"/>
                <a:gd name="T47" fmla="*/ 9 h 70"/>
                <a:gd name="T48" fmla="*/ 55 w 71"/>
                <a:gd name="T49" fmla="*/ 6 h 70"/>
                <a:gd name="T50" fmla="*/ 49 w 71"/>
                <a:gd name="T51" fmla="*/ 2 h 70"/>
                <a:gd name="T52" fmla="*/ 42 w 71"/>
                <a:gd name="T53" fmla="*/ 0 h 70"/>
                <a:gd name="T54" fmla="*/ 35 w 71"/>
                <a:gd name="T55" fmla="*/ 0 h 70"/>
                <a:gd name="T56" fmla="*/ 35 w 71"/>
                <a:gd name="T57" fmla="*/ 0 h 70"/>
                <a:gd name="T58" fmla="*/ 27 w 71"/>
                <a:gd name="T59" fmla="*/ 0 h 70"/>
                <a:gd name="T60" fmla="*/ 21 w 71"/>
                <a:gd name="T61" fmla="*/ 2 h 70"/>
                <a:gd name="T62" fmla="*/ 15 w 71"/>
                <a:gd name="T63" fmla="*/ 6 h 70"/>
                <a:gd name="T64" fmla="*/ 9 w 71"/>
                <a:gd name="T65" fmla="*/ 9 h 70"/>
                <a:gd name="T66" fmla="*/ 6 w 71"/>
                <a:gd name="T67" fmla="*/ 15 h 70"/>
                <a:gd name="T68" fmla="*/ 2 w 71"/>
                <a:gd name="T69" fmla="*/ 21 h 70"/>
                <a:gd name="T70" fmla="*/ 0 w 71"/>
                <a:gd name="T71" fmla="*/ 27 h 70"/>
                <a:gd name="T72" fmla="*/ 0 w 71"/>
                <a:gd name="T73" fmla="*/ 35 h 70"/>
                <a:gd name="T74" fmla="*/ 0 w 71"/>
                <a:gd name="T7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70">
                  <a:moveTo>
                    <a:pt x="0" y="35"/>
                  </a:moveTo>
                  <a:lnTo>
                    <a:pt x="0" y="35"/>
                  </a:lnTo>
                  <a:lnTo>
                    <a:pt x="0" y="42"/>
                  </a:lnTo>
                  <a:lnTo>
                    <a:pt x="2" y="49"/>
                  </a:lnTo>
                  <a:lnTo>
                    <a:pt x="6" y="55"/>
                  </a:lnTo>
                  <a:lnTo>
                    <a:pt x="9" y="60"/>
                  </a:lnTo>
                  <a:lnTo>
                    <a:pt x="15" y="64"/>
                  </a:lnTo>
                  <a:lnTo>
                    <a:pt x="21" y="67"/>
                  </a:lnTo>
                  <a:lnTo>
                    <a:pt x="27" y="69"/>
                  </a:lnTo>
                  <a:lnTo>
                    <a:pt x="35" y="70"/>
                  </a:lnTo>
                  <a:lnTo>
                    <a:pt x="35" y="70"/>
                  </a:lnTo>
                  <a:lnTo>
                    <a:pt x="42" y="69"/>
                  </a:lnTo>
                  <a:lnTo>
                    <a:pt x="49" y="67"/>
                  </a:lnTo>
                  <a:lnTo>
                    <a:pt x="55" y="64"/>
                  </a:lnTo>
                  <a:lnTo>
                    <a:pt x="60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2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27"/>
                  </a:lnTo>
                  <a:lnTo>
                    <a:pt x="67" y="21"/>
                  </a:lnTo>
                  <a:lnTo>
                    <a:pt x="65" y="15"/>
                  </a:lnTo>
                  <a:lnTo>
                    <a:pt x="60" y="9"/>
                  </a:lnTo>
                  <a:lnTo>
                    <a:pt x="55" y="6"/>
                  </a:lnTo>
                  <a:lnTo>
                    <a:pt x="49" y="2"/>
                  </a:lnTo>
                  <a:lnTo>
                    <a:pt x="42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9" y="9"/>
                  </a:lnTo>
                  <a:lnTo>
                    <a:pt x="6" y="15"/>
                  </a:lnTo>
                  <a:lnTo>
                    <a:pt x="2" y="21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110">
              <a:extLst>
                <a:ext uri="{FF2B5EF4-FFF2-40B4-BE49-F238E27FC236}">
                  <a16:creationId xmlns:a16="http://schemas.microsoft.com/office/drawing/2014/main" id="{C024B69F-AADD-44CF-8CF0-42476F53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9869" y="5031352"/>
              <a:ext cx="1052" cy="1052"/>
            </a:xfrm>
            <a:prstGeom prst="rect">
              <a:avLst/>
            </a:pr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D01CBF-84F5-46D0-9390-E6BC2EB3B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652" y="5031352"/>
              <a:ext cx="169382" cy="209361"/>
            </a:xfrm>
            <a:custGeom>
              <a:avLst/>
              <a:gdLst>
                <a:gd name="T0" fmla="*/ 22 w 161"/>
                <a:gd name="T1" fmla="*/ 133 h 199"/>
                <a:gd name="T2" fmla="*/ 45 w 161"/>
                <a:gd name="T3" fmla="*/ 176 h 199"/>
                <a:gd name="T4" fmla="*/ 55 w 161"/>
                <a:gd name="T5" fmla="*/ 194 h 199"/>
                <a:gd name="T6" fmla="*/ 57 w 161"/>
                <a:gd name="T7" fmla="*/ 195 h 199"/>
                <a:gd name="T8" fmla="*/ 53 w 161"/>
                <a:gd name="T9" fmla="*/ 151 h 199"/>
                <a:gd name="T10" fmla="*/ 53 w 161"/>
                <a:gd name="T11" fmla="*/ 118 h 199"/>
                <a:gd name="T12" fmla="*/ 59 w 161"/>
                <a:gd name="T13" fmla="*/ 86 h 199"/>
                <a:gd name="T14" fmla="*/ 65 w 161"/>
                <a:gd name="T15" fmla="*/ 72 h 199"/>
                <a:gd name="T16" fmla="*/ 73 w 161"/>
                <a:gd name="T17" fmla="*/ 172 h 199"/>
                <a:gd name="T18" fmla="*/ 77 w 161"/>
                <a:gd name="T19" fmla="*/ 199 h 199"/>
                <a:gd name="T20" fmla="*/ 82 w 161"/>
                <a:gd name="T21" fmla="*/ 195 h 199"/>
                <a:gd name="T22" fmla="*/ 112 w 161"/>
                <a:gd name="T23" fmla="*/ 158 h 199"/>
                <a:gd name="T24" fmla="*/ 127 w 161"/>
                <a:gd name="T25" fmla="*/ 135 h 199"/>
                <a:gd name="T26" fmla="*/ 150 w 161"/>
                <a:gd name="T27" fmla="*/ 97 h 199"/>
                <a:gd name="T28" fmla="*/ 155 w 161"/>
                <a:gd name="T29" fmla="*/ 84 h 199"/>
                <a:gd name="T30" fmla="*/ 161 w 161"/>
                <a:gd name="T31" fmla="*/ 65 h 199"/>
                <a:gd name="T32" fmla="*/ 161 w 161"/>
                <a:gd name="T33" fmla="*/ 51 h 199"/>
                <a:gd name="T34" fmla="*/ 157 w 161"/>
                <a:gd name="T35" fmla="*/ 38 h 199"/>
                <a:gd name="T36" fmla="*/ 154 w 161"/>
                <a:gd name="T37" fmla="*/ 32 h 199"/>
                <a:gd name="T38" fmla="*/ 139 w 161"/>
                <a:gd name="T39" fmla="*/ 18 h 199"/>
                <a:gd name="T40" fmla="*/ 121 w 161"/>
                <a:gd name="T41" fmla="*/ 7 h 199"/>
                <a:gd name="T42" fmla="*/ 102 w 161"/>
                <a:gd name="T43" fmla="*/ 2 h 199"/>
                <a:gd name="T44" fmla="*/ 81 w 161"/>
                <a:gd name="T45" fmla="*/ 0 h 199"/>
                <a:gd name="T46" fmla="*/ 71 w 161"/>
                <a:gd name="T47" fmla="*/ 1 h 199"/>
                <a:gd name="T48" fmla="*/ 51 w 161"/>
                <a:gd name="T49" fmla="*/ 5 h 199"/>
                <a:gd name="T50" fmla="*/ 31 w 161"/>
                <a:gd name="T51" fmla="*/ 12 h 199"/>
                <a:gd name="T52" fmla="*/ 15 w 161"/>
                <a:gd name="T53" fmla="*/ 24 h 199"/>
                <a:gd name="T54" fmla="*/ 7 w 161"/>
                <a:gd name="T55" fmla="*/ 32 h 199"/>
                <a:gd name="T56" fmla="*/ 3 w 161"/>
                <a:gd name="T57" fmla="*/ 44 h 199"/>
                <a:gd name="T58" fmla="*/ 0 w 161"/>
                <a:gd name="T59" fmla="*/ 56 h 199"/>
                <a:gd name="T60" fmla="*/ 3 w 161"/>
                <a:gd name="T61" fmla="*/ 81 h 199"/>
                <a:gd name="T62" fmla="*/ 6 w 161"/>
                <a:gd name="T63" fmla="*/ 94 h 199"/>
                <a:gd name="T64" fmla="*/ 22 w 161"/>
                <a:gd name="T65" fmla="*/ 13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1" h="199">
                  <a:moveTo>
                    <a:pt x="22" y="133"/>
                  </a:moveTo>
                  <a:lnTo>
                    <a:pt x="22" y="133"/>
                  </a:lnTo>
                  <a:lnTo>
                    <a:pt x="33" y="156"/>
                  </a:lnTo>
                  <a:lnTo>
                    <a:pt x="45" y="176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7" y="195"/>
                  </a:lnTo>
                  <a:lnTo>
                    <a:pt x="57" y="195"/>
                  </a:lnTo>
                  <a:lnTo>
                    <a:pt x="54" y="168"/>
                  </a:lnTo>
                  <a:lnTo>
                    <a:pt x="53" y="151"/>
                  </a:lnTo>
                  <a:lnTo>
                    <a:pt x="53" y="135"/>
                  </a:lnTo>
                  <a:lnTo>
                    <a:pt x="53" y="118"/>
                  </a:lnTo>
                  <a:lnTo>
                    <a:pt x="55" y="102"/>
                  </a:lnTo>
                  <a:lnTo>
                    <a:pt x="59" y="86"/>
                  </a:lnTo>
                  <a:lnTo>
                    <a:pt x="65" y="72"/>
                  </a:lnTo>
                  <a:lnTo>
                    <a:pt x="65" y="72"/>
                  </a:lnTo>
                  <a:lnTo>
                    <a:pt x="70" y="139"/>
                  </a:lnTo>
                  <a:lnTo>
                    <a:pt x="73" y="172"/>
                  </a:lnTo>
                  <a:lnTo>
                    <a:pt x="77" y="199"/>
                  </a:lnTo>
                  <a:lnTo>
                    <a:pt x="77" y="199"/>
                  </a:lnTo>
                  <a:lnTo>
                    <a:pt x="82" y="195"/>
                  </a:lnTo>
                  <a:lnTo>
                    <a:pt x="82" y="195"/>
                  </a:lnTo>
                  <a:lnTo>
                    <a:pt x="96" y="177"/>
                  </a:lnTo>
                  <a:lnTo>
                    <a:pt x="112" y="158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43" y="110"/>
                  </a:lnTo>
                  <a:lnTo>
                    <a:pt x="150" y="97"/>
                  </a:lnTo>
                  <a:lnTo>
                    <a:pt x="155" y="84"/>
                  </a:lnTo>
                  <a:lnTo>
                    <a:pt x="155" y="84"/>
                  </a:lnTo>
                  <a:lnTo>
                    <a:pt x="160" y="71"/>
                  </a:lnTo>
                  <a:lnTo>
                    <a:pt x="161" y="65"/>
                  </a:lnTo>
                  <a:lnTo>
                    <a:pt x="161" y="57"/>
                  </a:lnTo>
                  <a:lnTo>
                    <a:pt x="161" y="51"/>
                  </a:lnTo>
                  <a:lnTo>
                    <a:pt x="160" y="44"/>
                  </a:lnTo>
                  <a:lnTo>
                    <a:pt x="157" y="38"/>
                  </a:lnTo>
                  <a:lnTo>
                    <a:pt x="154" y="32"/>
                  </a:lnTo>
                  <a:lnTo>
                    <a:pt x="154" y="32"/>
                  </a:lnTo>
                  <a:lnTo>
                    <a:pt x="148" y="24"/>
                  </a:lnTo>
                  <a:lnTo>
                    <a:pt x="139" y="18"/>
                  </a:lnTo>
                  <a:lnTo>
                    <a:pt x="131" y="12"/>
                  </a:lnTo>
                  <a:lnTo>
                    <a:pt x="121" y="7"/>
                  </a:lnTo>
                  <a:lnTo>
                    <a:pt x="112" y="5"/>
                  </a:lnTo>
                  <a:lnTo>
                    <a:pt x="102" y="2"/>
                  </a:lnTo>
                  <a:lnTo>
                    <a:pt x="91" y="1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1" y="1"/>
                  </a:lnTo>
                  <a:lnTo>
                    <a:pt x="60" y="2"/>
                  </a:lnTo>
                  <a:lnTo>
                    <a:pt x="51" y="5"/>
                  </a:lnTo>
                  <a:lnTo>
                    <a:pt x="41" y="7"/>
                  </a:lnTo>
                  <a:lnTo>
                    <a:pt x="31" y="12"/>
                  </a:lnTo>
                  <a:lnTo>
                    <a:pt x="23" y="18"/>
                  </a:lnTo>
                  <a:lnTo>
                    <a:pt x="15" y="24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5" y="38"/>
                  </a:lnTo>
                  <a:lnTo>
                    <a:pt x="3" y="44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0" y="69"/>
                  </a:lnTo>
                  <a:lnTo>
                    <a:pt x="3" y="81"/>
                  </a:lnTo>
                  <a:lnTo>
                    <a:pt x="3" y="81"/>
                  </a:lnTo>
                  <a:lnTo>
                    <a:pt x="6" y="94"/>
                  </a:lnTo>
                  <a:lnTo>
                    <a:pt x="11" y="108"/>
                  </a:lnTo>
                  <a:lnTo>
                    <a:pt x="22" y="133"/>
                  </a:lnTo>
                  <a:lnTo>
                    <a:pt x="22" y="133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3DB32B7A-48B5-47A9-BAC8-540246D6F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795" y="5283847"/>
              <a:ext cx="193579" cy="175695"/>
            </a:xfrm>
            <a:custGeom>
              <a:avLst/>
              <a:gdLst>
                <a:gd name="T0" fmla="*/ 139 w 184"/>
                <a:gd name="T1" fmla="*/ 12 h 167"/>
                <a:gd name="T2" fmla="*/ 112 w 184"/>
                <a:gd name="T3" fmla="*/ 6 h 167"/>
                <a:gd name="T4" fmla="*/ 85 w 184"/>
                <a:gd name="T5" fmla="*/ 2 h 167"/>
                <a:gd name="T6" fmla="*/ 37 w 184"/>
                <a:gd name="T7" fmla="*/ 0 h 167"/>
                <a:gd name="T8" fmla="*/ 15 w 184"/>
                <a:gd name="T9" fmla="*/ 1 h 167"/>
                <a:gd name="T10" fmla="*/ 13 w 184"/>
                <a:gd name="T11" fmla="*/ 1 h 167"/>
                <a:gd name="T12" fmla="*/ 39 w 184"/>
                <a:gd name="T13" fmla="*/ 13 h 167"/>
                <a:gd name="T14" fmla="*/ 67 w 184"/>
                <a:gd name="T15" fmla="*/ 28 h 167"/>
                <a:gd name="T16" fmla="*/ 94 w 184"/>
                <a:gd name="T17" fmla="*/ 47 h 167"/>
                <a:gd name="T18" fmla="*/ 115 w 184"/>
                <a:gd name="T19" fmla="*/ 70 h 167"/>
                <a:gd name="T20" fmla="*/ 56 w 184"/>
                <a:gd name="T21" fmla="*/ 41 h 167"/>
                <a:gd name="T22" fmla="*/ 0 w 184"/>
                <a:gd name="T23" fmla="*/ 18 h 167"/>
                <a:gd name="T24" fmla="*/ 1 w 184"/>
                <a:gd name="T25" fmla="*/ 22 h 167"/>
                <a:gd name="T26" fmla="*/ 8 w 184"/>
                <a:gd name="T27" fmla="*/ 45 h 167"/>
                <a:gd name="T28" fmla="*/ 30 w 184"/>
                <a:gd name="T29" fmla="*/ 93 h 167"/>
                <a:gd name="T30" fmla="*/ 44 w 184"/>
                <a:gd name="T31" fmla="*/ 119 h 167"/>
                <a:gd name="T32" fmla="*/ 61 w 184"/>
                <a:gd name="T33" fmla="*/ 142 h 167"/>
                <a:gd name="T34" fmla="*/ 69 w 184"/>
                <a:gd name="T35" fmla="*/ 152 h 167"/>
                <a:gd name="T36" fmla="*/ 80 w 184"/>
                <a:gd name="T37" fmla="*/ 160 h 167"/>
                <a:gd name="T38" fmla="*/ 92 w 184"/>
                <a:gd name="T39" fmla="*/ 166 h 167"/>
                <a:gd name="T40" fmla="*/ 105 w 184"/>
                <a:gd name="T41" fmla="*/ 167 h 167"/>
                <a:gd name="T42" fmla="*/ 116 w 184"/>
                <a:gd name="T43" fmla="*/ 165 h 167"/>
                <a:gd name="T44" fmla="*/ 135 w 184"/>
                <a:gd name="T45" fmla="*/ 158 h 167"/>
                <a:gd name="T46" fmla="*/ 151 w 184"/>
                <a:gd name="T47" fmla="*/ 145 h 167"/>
                <a:gd name="T48" fmla="*/ 164 w 184"/>
                <a:gd name="T49" fmla="*/ 129 h 167"/>
                <a:gd name="T50" fmla="*/ 170 w 184"/>
                <a:gd name="T51" fmla="*/ 121 h 167"/>
                <a:gd name="T52" fmla="*/ 178 w 184"/>
                <a:gd name="T53" fmla="*/ 101 h 167"/>
                <a:gd name="T54" fmla="*/ 184 w 184"/>
                <a:gd name="T55" fmla="*/ 81 h 167"/>
                <a:gd name="T56" fmla="*/ 184 w 184"/>
                <a:gd name="T57" fmla="*/ 61 h 167"/>
                <a:gd name="T58" fmla="*/ 178 w 184"/>
                <a:gd name="T59" fmla="*/ 40 h 167"/>
                <a:gd name="T60" fmla="*/ 176 w 184"/>
                <a:gd name="T61" fmla="*/ 34 h 167"/>
                <a:gd name="T62" fmla="*/ 168 w 184"/>
                <a:gd name="T63" fmla="*/ 26 h 167"/>
                <a:gd name="T64" fmla="*/ 151 w 184"/>
                <a:gd name="T65" fmla="*/ 15 h 167"/>
                <a:gd name="T66" fmla="*/ 139 w 184"/>
                <a:gd name="T67" fmla="*/ 1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" h="167">
                  <a:moveTo>
                    <a:pt x="139" y="12"/>
                  </a:moveTo>
                  <a:lnTo>
                    <a:pt x="139" y="12"/>
                  </a:lnTo>
                  <a:lnTo>
                    <a:pt x="126" y="8"/>
                  </a:lnTo>
                  <a:lnTo>
                    <a:pt x="112" y="6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58" y="1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39" y="13"/>
                  </a:lnTo>
                  <a:lnTo>
                    <a:pt x="53" y="20"/>
                  </a:lnTo>
                  <a:lnTo>
                    <a:pt x="67" y="28"/>
                  </a:lnTo>
                  <a:lnTo>
                    <a:pt x="81" y="37"/>
                  </a:lnTo>
                  <a:lnTo>
                    <a:pt x="94" y="47"/>
                  </a:lnTo>
                  <a:lnTo>
                    <a:pt x="105" y="58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56" y="41"/>
                  </a:lnTo>
                  <a:lnTo>
                    <a:pt x="25" y="2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8" y="45"/>
                  </a:lnTo>
                  <a:lnTo>
                    <a:pt x="18" y="68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44" y="119"/>
                  </a:lnTo>
                  <a:lnTo>
                    <a:pt x="53" y="131"/>
                  </a:lnTo>
                  <a:lnTo>
                    <a:pt x="61" y="142"/>
                  </a:lnTo>
                  <a:lnTo>
                    <a:pt x="61" y="142"/>
                  </a:lnTo>
                  <a:lnTo>
                    <a:pt x="69" y="152"/>
                  </a:lnTo>
                  <a:lnTo>
                    <a:pt x="74" y="157"/>
                  </a:lnTo>
                  <a:lnTo>
                    <a:pt x="80" y="160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8" y="167"/>
                  </a:lnTo>
                  <a:lnTo>
                    <a:pt x="105" y="167"/>
                  </a:lnTo>
                  <a:lnTo>
                    <a:pt x="105" y="167"/>
                  </a:lnTo>
                  <a:lnTo>
                    <a:pt x="116" y="165"/>
                  </a:lnTo>
                  <a:lnTo>
                    <a:pt x="126" y="163"/>
                  </a:lnTo>
                  <a:lnTo>
                    <a:pt x="135" y="158"/>
                  </a:lnTo>
                  <a:lnTo>
                    <a:pt x="144" y="152"/>
                  </a:lnTo>
                  <a:lnTo>
                    <a:pt x="151" y="145"/>
                  </a:lnTo>
                  <a:lnTo>
                    <a:pt x="158" y="137"/>
                  </a:lnTo>
                  <a:lnTo>
                    <a:pt x="164" y="129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5" y="111"/>
                  </a:lnTo>
                  <a:lnTo>
                    <a:pt x="178" y="101"/>
                  </a:lnTo>
                  <a:lnTo>
                    <a:pt x="182" y="92"/>
                  </a:lnTo>
                  <a:lnTo>
                    <a:pt x="184" y="81"/>
                  </a:lnTo>
                  <a:lnTo>
                    <a:pt x="184" y="70"/>
                  </a:lnTo>
                  <a:lnTo>
                    <a:pt x="184" y="61"/>
                  </a:lnTo>
                  <a:lnTo>
                    <a:pt x="182" y="51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76" y="34"/>
                  </a:lnTo>
                  <a:lnTo>
                    <a:pt x="171" y="29"/>
                  </a:lnTo>
                  <a:lnTo>
                    <a:pt x="168" y="26"/>
                  </a:lnTo>
                  <a:lnTo>
                    <a:pt x="162" y="21"/>
                  </a:lnTo>
                  <a:lnTo>
                    <a:pt x="151" y="15"/>
                  </a:lnTo>
                  <a:lnTo>
                    <a:pt x="139" y="12"/>
                  </a:lnTo>
                  <a:lnTo>
                    <a:pt x="139" y="12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6D72DF1F-5521-4A69-91D3-81AF87BC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652" y="5325929"/>
              <a:ext cx="170434" cy="209361"/>
            </a:xfrm>
            <a:custGeom>
              <a:avLst/>
              <a:gdLst>
                <a:gd name="T0" fmla="*/ 141 w 162"/>
                <a:gd name="T1" fmla="*/ 66 h 199"/>
                <a:gd name="T2" fmla="*/ 118 w 162"/>
                <a:gd name="T3" fmla="*/ 24 h 199"/>
                <a:gd name="T4" fmla="*/ 106 w 162"/>
                <a:gd name="T5" fmla="*/ 6 h 199"/>
                <a:gd name="T6" fmla="*/ 105 w 162"/>
                <a:gd name="T7" fmla="*/ 4 h 199"/>
                <a:gd name="T8" fmla="*/ 108 w 162"/>
                <a:gd name="T9" fmla="*/ 48 h 199"/>
                <a:gd name="T10" fmla="*/ 108 w 162"/>
                <a:gd name="T11" fmla="*/ 81 h 199"/>
                <a:gd name="T12" fmla="*/ 102 w 162"/>
                <a:gd name="T13" fmla="*/ 113 h 199"/>
                <a:gd name="T14" fmla="*/ 96 w 162"/>
                <a:gd name="T15" fmla="*/ 127 h 199"/>
                <a:gd name="T16" fmla="*/ 88 w 162"/>
                <a:gd name="T17" fmla="*/ 28 h 199"/>
                <a:gd name="T18" fmla="*/ 84 w 162"/>
                <a:gd name="T19" fmla="*/ 0 h 199"/>
                <a:gd name="T20" fmla="*/ 79 w 162"/>
                <a:gd name="T21" fmla="*/ 4 h 199"/>
                <a:gd name="T22" fmla="*/ 49 w 162"/>
                <a:gd name="T23" fmla="*/ 41 h 199"/>
                <a:gd name="T24" fmla="*/ 34 w 162"/>
                <a:gd name="T25" fmla="*/ 65 h 199"/>
                <a:gd name="T26" fmla="*/ 11 w 162"/>
                <a:gd name="T27" fmla="*/ 103 h 199"/>
                <a:gd name="T28" fmla="*/ 6 w 162"/>
                <a:gd name="T29" fmla="*/ 115 h 199"/>
                <a:gd name="T30" fmla="*/ 0 w 162"/>
                <a:gd name="T31" fmla="*/ 136 h 199"/>
                <a:gd name="T32" fmla="*/ 0 w 162"/>
                <a:gd name="T33" fmla="*/ 149 h 199"/>
                <a:gd name="T34" fmla="*/ 4 w 162"/>
                <a:gd name="T35" fmla="*/ 161 h 199"/>
                <a:gd name="T36" fmla="*/ 7 w 162"/>
                <a:gd name="T37" fmla="*/ 167 h 199"/>
                <a:gd name="T38" fmla="*/ 22 w 162"/>
                <a:gd name="T39" fmla="*/ 182 h 199"/>
                <a:gd name="T40" fmla="*/ 40 w 162"/>
                <a:gd name="T41" fmla="*/ 192 h 199"/>
                <a:gd name="T42" fmla="*/ 59 w 162"/>
                <a:gd name="T43" fmla="*/ 198 h 199"/>
                <a:gd name="T44" fmla="*/ 81 w 162"/>
                <a:gd name="T45" fmla="*/ 199 h 199"/>
                <a:gd name="T46" fmla="*/ 90 w 162"/>
                <a:gd name="T47" fmla="*/ 199 h 199"/>
                <a:gd name="T48" fmla="*/ 112 w 162"/>
                <a:gd name="T49" fmla="*/ 196 h 199"/>
                <a:gd name="T50" fmla="*/ 130 w 162"/>
                <a:gd name="T51" fmla="*/ 187 h 199"/>
                <a:gd name="T52" fmla="*/ 147 w 162"/>
                <a:gd name="T53" fmla="*/ 175 h 199"/>
                <a:gd name="T54" fmla="*/ 154 w 162"/>
                <a:gd name="T55" fmla="*/ 167 h 199"/>
                <a:gd name="T56" fmla="*/ 160 w 162"/>
                <a:gd name="T57" fmla="*/ 156 h 199"/>
                <a:gd name="T58" fmla="*/ 162 w 162"/>
                <a:gd name="T59" fmla="*/ 143 h 199"/>
                <a:gd name="T60" fmla="*/ 159 w 162"/>
                <a:gd name="T61" fmla="*/ 118 h 199"/>
                <a:gd name="T62" fmla="*/ 155 w 162"/>
                <a:gd name="T63" fmla="*/ 105 h 199"/>
                <a:gd name="T64" fmla="*/ 141 w 162"/>
                <a:gd name="T65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199">
                  <a:moveTo>
                    <a:pt x="141" y="66"/>
                  </a:moveTo>
                  <a:lnTo>
                    <a:pt x="141" y="66"/>
                  </a:lnTo>
                  <a:lnTo>
                    <a:pt x="129" y="43"/>
                  </a:lnTo>
                  <a:lnTo>
                    <a:pt x="118" y="24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07" y="33"/>
                  </a:lnTo>
                  <a:lnTo>
                    <a:pt x="108" y="48"/>
                  </a:lnTo>
                  <a:lnTo>
                    <a:pt x="108" y="65"/>
                  </a:lnTo>
                  <a:lnTo>
                    <a:pt x="108" y="81"/>
                  </a:lnTo>
                  <a:lnTo>
                    <a:pt x="106" y="97"/>
                  </a:lnTo>
                  <a:lnTo>
                    <a:pt x="102" y="113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1" y="61"/>
                  </a:lnTo>
                  <a:lnTo>
                    <a:pt x="88" y="28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79" y="4"/>
                  </a:lnTo>
                  <a:lnTo>
                    <a:pt x="79" y="4"/>
                  </a:lnTo>
                  <a:lnTo>
                    <a:pt x="65" y="22"/>
                  </a:lnTo>
                  <a:lnTo>
                    <a:pt x="49" y="41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18" y="90"/>
                  </a:lnTo>
                  <a:lnTo>
                    <a:pt x="11" y="103"/>
                  </a:lnTo>
                  <a:lnTo>
                    <a:pt x="6" y="115"/>
                  </a:lnTo>
                  <a:lnTo>
                    <a:pt x="6" y="115"/>
                  </a:lnTo>
                  <a:lnTo>
                    <a:pt x="1" y="129"/>
                  </a:lnTo>
                  <a:lnTo>
                    <a:pt x="0" y="136"/>
                  </a:lnTo>
                  <a:lnTo>
                    <a:pt x="0" y="142"/>
                  </a:lnTo>
                  <a:lnTo>
                    <a:pt x="0" y="149"/>
                  </a:lnTo>
                  <a:lnTo>
                    <a:pt x="1" y="155"/>
                  </a:lnTo>
                  <a:lnTo>
                    <a:pt x="4" y="161"/>
                  </a:lnTo>
                  <a:lnTo>
                    <a:pt x="7" y="167"/>
                  </a:lnTo>
                  <a:lnTo>
                    <a:pt x="7" y="167"/>
                  </a:lnTo>
                  <a:lnTo>
                    <a:pt x="13" y="175"/>
                  </a:lnTo>
                  <a:lnTo>
                    <a:pt x="22" y="182"/>
                  </a:lnTo>
                  <a:lnTo>
                    <a:pt x="30" y="187"/>
                  </a:lnTo>
                  <a:lnTo>
                    <a:pt x="40" y="192"/>
                  </a:lnTo>
                  <a:lnTo>
                    <a:pt x="49" y="196"/>
                  </a:lnTo>
                  <a:lnTo>
                    <a:pt x="59" y="198"/>
                  </a:lnTo>
                  <a:lnTo>
                    <a:pt x="70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90" y="199"/>
                  </a:lnTo>
                  <a:lnTo>
                    <a:pt x="101" y="198"/>
                  </a:lnTo>
                  <a:lnTo>
                    <a:pt x="112" y="196"/>
                  </a:lnTo>
                  <a:lnTo>
                    <a:pt x="121" y="192"/>
                  </a:lnTo>
                  <a:lnTo>
                    <a:pt x="130" y="187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4" y="167"/>
                  </a:lnTo>
                  <a:lnTo>
                    <a:pt x="154" y="167"/>
                  </a:lnTo>
                  <a:lnTo>
                    <a:pt x="157" y="162"/>
                  </a:lnTo>
                  <a:lnTo>
                    <a:pt x="160" y="156"/>
                  </a:lnTo>
                  <a:lnTo>
                    <a:pt x="161" y="150"/>
                  </a:lnTo>
                  <a:lnTo>
                    <a:pt x="162" y="143"/>
                  </a:lnTo>
                  <a:lnTo>
                    <a:pt x="161" y="131"/>
                  </a:lnTo>
                  <a:lnTo>
                    <a:pt x="159" y="118"/>
                  </a:lnTo>
                  <a:lnTo>
                    <a:pt x="159" y="118"/>
                  </a:lnTo>
                  <a:lnTo>
                    <a:pt x="155" y="105"/>
                  </a:lnTo>
                  <a:lnTo>
                    <a:pt x="151" y="91"/>
                  </a:lnTo>
                  <a:lnTo>
                    <a:pt x="141" y="66"/>
                  </a:lnTo>
                  <a:lnTo>
                    <a:pt x="141" y="66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F5FC6142-3407-4F40-8692-D4F5AFD56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59" y="5294367"/>
              <a:ext cx="206204" cy="164122"/>
            </a:xfrm>
            <a:custGeom>
              <a:avLst/>
              <a:gdLst>
                <a:gd name="T0" fmla="*/ 195 w 196"/>
                <a:gd name="T1" fmla="*/ 35 h 156"/>
                <a:gd name="T2" fmla="*/ 196 w 196"/>
                <a:gd name="T3" fmla="*/ 33 h 156"/>
                <a:gd name="T4" fmla="*/ 160 w 196"/>
                <a:gd name="T5" fmla="*/ 58 h 156"/>
                <a:gd name="T6" fmla="*/ 131 w 196"/>
                <a:gd name="T7" fmla="*/ 73 h 156"/>
                <a:gd name="T8" fmla="*/ 100 w 196"/>
                <a:gd name="T9" fmla="*/ 84 h 156"/>
                <a:gd name="T10" fmla="*/ 85 w 196"/>
                <a:gd name="T11" fmla="*/ 87 h 156"/>
                <a:gd name="T12" fmla="*/ 167 w 196"/>
                <a:gd name="T13" fmla="*/ 29 h 156"/>
                <a:gd name="T14" fmla="*/ 189 w 196"/>
                <a:gd name="T15" fmla="*/ 12 h 156"/>
                <a:gd name="T16" fmla="*/ 184 w 196"/>
                <a:gd name="T17" fmla="*/ 11 h 156"/>
                <a:gd name="T18" fmla="*/ 136 w 196"/>
                <a:gd name="T19" fmla="*/ 4 h 156"/>
                <a:gd name="T20" fmla="*/ 108 w 196"/>
                <a:gd name="T21" fmla="*/ 2 h 156"/>
                <a:gd name="T22" fmla="*/ 79 w 196"/>
                <a:gd name="T23" fmla="*/ 0 h 156"/>
                <a:gd name="T24" fmla="*/ 50 w 196"/>
                <a:gd name="T25" fmla="*/ 3 h 156"/>
                <a:gd name="T26" fmla="*/ 37 w 196"/>
                <a:gd name="T27" fmla="*/ 6 h 156"/>
                <a:gd name="T28" fmla="*/ 25 w 196"/>
                <a:gd name="T29" fmla="*/ 11 h 156"/>
                <a:gd name="T30" fmla="*/ 14 w 196"/>
                <a:gd name="T31" fmla="*/ 18 h 156"/>
                <a:gd name="T32" fmla="*/ 6 w 196"/>
                <a:gd name="T33" fmla="*/ 30 h 156"/>
                <a:gd name="T34" fmla="*/ 2 w 196"/>
                <a:gd name="T35" fmla="*/ 40 h 156"/>
                <a:gd name="T36" fmla="*/ 0 w 196"/>
                <a:gd name="T37" fmla="*/ 60 h 156"/>
                <a:gd name="T38" fmla="*/ 3 w 196"/>
                <a:gd name="T39" fmla="*/ 81 h 156"/>
                <a:gd name="T40" fmla="*/ 10 w 196"/>
                <a:gd name="T41" fmla="*/ 100 h 156"/>
                <a:gd name="T42" fmla="*/ 15 w 196"/>
                <a:gd name="T43" fmla="*/ 109 h 156"/>
                <a:gd name="T44" fmla="*/ 27 w 196"/>
                <a:gd name="T45" fmla="*/ 126 h 156"/>
                <a:gd name="T46" fmla="*/ 42 w 196"/>
                <a:gd name="T47" fmla="*/ 141 h 156"/>
                <a:gd name="T48" fmla="*/ 60 w 196"/>
                <a:gd name="T49" fmla="*/ 151 h 156"/>
                <a:gd name="T50" fmla="*/ 79 w 196"/>
                <a:gd name="T51" fmla="*/ 156 h 156"/>
                <a:gd name="T52" fmla="*/ 86 w 196"/>
                <a:gd name="T53" fmla="*/ 156 h 156"/>
                <a:gd name="T54" fmla="*/ 98 w 196"/>
                <a:gd name="T55" fmla="*/ 154 h 156"/>
                <a:gd name="T56" fmla="*/ 115 w 196"/>
                <a:gd name="T57" fmla="*/ 144 h 156"/>
                <a:gd name="T58" fmla="*/ 124 w 196"/>
                <a:gd name="T59" fmla="*/ 136 h 156"/>
                <a:gd name="T60" fmla="*/ 143 w 196"/>
                <a:gd name="T61" fmla="*/ 117 h 156"/>
                <a:gd name="T62" fmla="*/ 160 w 196"/>
                <a:gd name="T63" fmla="*/ 95 h 156"/>
                <a:gd name="T64" fmla="*/ 185 w 196"/>
                <a:gd name="T65" fmla="*/ 53 h 156"/>
                <a:gd name="T66" fmla="*/ 195 w 196"/>
                <a:gd name="T67" fmla="*/ 3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6" h="156">
                  <a:moveTo>
                    <a:pt x="195" y="35"/>
                  </a:moveTo>
                  <a:lnTo>
                    <a:pt x="195" y="35"/>
                  </a:lnTo>
                  <a:lnTo>
                    <a:pt x="196" y="33"/>
                  </a:lnTo>
                  <a:lnTo>
                    <a:pt x="196" y="33"/>
                  </a:lnTo>
                  <a:lnTo>
                    <a:pt x="173" y="49"/>
                  </a:lnTo>
                  <a:lnTo>
                    <a:pt x="160" y="58"/>
                  </a:lnTo>
                  <a:lnTo>
                    <a:pt x="146" y="66"/>
                  </a:lnTo>
                  <a:lnTo>
                    <a:pt x="131" y="73"/>
                  </a:lnTo>
                  <a:lnTo>
                    <a:pt x="116" y="81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5" y="87"/>
                  </a:lnTo>
                  <a:lnTo>
                    <a:pt x="140" y="49"/>
                  </a:lnTo>
                  <a:lnTo>
                    <a:pt x="167" y="29"/>
                  </a:lnTo>
                  <a:lnTo>
                    <a:pt x="189" y="12"/>
                  </a:lnTo>
                  <a:lnTo>
                    <a:pt x="189" y="12"/>
                  </a:lnTo>
                  <a:lnTo>
                    <a:pt x="184" y="11"/>
                  </a:lnTo>
                  <a:lnTo>
                    <a:pt x="184" y="11"/>
                  </a:lnTo>
                  <a:lnTo>
                    <a:pt x="160" y="8"/>
                  </a:lnTo>
                  <a:lnTo>
                    <a:pt x="136" y="4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4" y="2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37" y="6"/>
                  </a:lnTo>
                  <a:lnTo>
                    <a:pt x="31" y="8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4" y="18"/>
                  </a:lnTo>
                  <a:lnTo>
                    <a:pt x="9" y="23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2" y="40"/>
                  </a:lnTo>
                  <a:lnTo>
                    <a:pt x="1" y="49"/>
                  </a:lnTo>
                  <a:lnTo>
                    <a:pt x="0" y="60"/>
                  </a:lnTo>
                  <a:lnTo>
                    <a:pt x="1" y="70"/>
                  </a:lnTo>
                  <a:lnTo>
                    <a:pt x="3" y="81"/>
                  </a:lnTo>
                  <a:lnTo>
                    <a:pt x="6" y="90"/>
                  </a:lnTo>
                  <a:lnTo>
                    <a:pt x="10" y="100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20" y="118"/>
                  </a:lnTo>
                  <a:lnTo>
                    <a:pt x="27" y="126"/>
                  </a:lnTo>
                  <a:lnTo>
                    <a:pt x="33" y="133"/>
                  </a:lnTo>
                  <a:lnTo>
                    <a:pt x="42" y="141"/>
                  </a:lnTo>
                  <a:lnTo>
                    <a:pt x="50" y="147"/>
                  </a:lnTo>
                  <a:lnTo>
                    <a:pt x="60" y="151"/>
                  </a:lnTo>
                  <a:lnTo>
                    <a:pt x="69" y="155"/>
                  </a:lnTo>
                  <a:lnTo>
                    <a:pt x="79" y="156"/>
                  </a:lnTo>
                  <a:lnTo>
                    <a:pt x="79" y="156"/>
                  </a:lnTo>
                  <a:lnTo>
                    <a:pt x="86" y="156"/>
                  </a:lnTo>
                  <a:lnTo>
                    <a:pt x="92" y="156"/>
                  </a:lnTo>
                  <a:lnTo>
                    <a:pt x="98" y="154"/>
                  </a:lnTo>
                  <a:lnTo>
                    <a:pt x="104" y="151"/>
                  </a:lnTo>
                  <a:lnTo>
                    <a:pt x="115" y="144"/>
                  </a:lnTo>
                  <a:lnTo>
                    <a:pt x="124" y="136"/>
                  </a:lnTo>
                  <a:lnTo>
                    <a:pt x="124" y="136"/>
                  </a:lnTo>
                  <a:lnTo>
                    <a:pt x="134" y="127"/>
                  </a:lnTo>
                  <a:lnTo>
                    <a:pt x="143" y="117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75" y="72"/>
                  </a:lnTo>
                  <a:lnTo>
                    <a:pt x="185" y="53"/>
                  </a:lnTo>
                  <a:lnTo>
                    <a:pt x="195" y="35"/>
                  </a:lnTo>
                  <a:lnTo>
                    <a:pt x="195" y="35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六边形 83">
            <a:extLst>
              <a:ext uri="{FF2B5EF4-FFF2-40B4-BE49-F238E27FC236}">
                <a16:creationId xmlns:a16="http://schemas.microsoft.com/office/drawing/2014/main" id="{3D07E056-AA72-4388-A426-2976712BB4E8}"/>
              </a:ext>
            </a:extLst>
          </p:cNvPr>
          <p:cNvSpPr/>
          <p:nvPr/>
        </p:nvSpPr>
        <p:spPr>
          <a:xfrm>
            <a:off x="9400070" y="1305856"/>
            <a:ext cx="2427834" cy="2092960"/>
          </a:xfrm>
          <a:prstGeom prst="hexagon">
            <a:avLst/>
          </a:prstGeom>
          <a:solidFill>
            <a:srgbClr val="008E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12EFF93C-BF77-433E-8333-709865208270}"/>
              </a:ext>
            </a:extLst>
          </p:cNvPr>
          <p:cNvCxnSpPr>
            <a:cxnSpLocks/>
          </p:cNvCxnSpPr>
          <p:nvPr/>
        </p:nvCxnSpPr>
        <p:spPr>
          <a:xfrm>
            <a:off x="9782380" y="2432127"/>
            <a:ext cx="166321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60AD4DDB-130F-4495-B4E2-916676DF8E9A}"/>
              </a:ext>
            </a:extLst>
          </p:cNvPr>
          <p:cNvSpPr txBox="1"/>
          <p:nvPr/>
        </p:nvSpPr>
        <p:spPr>
          <a:xfrm>
            <a:off x="9803509" y="26543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输入标题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A5643CF-B7AC-43B0-B7E4-3601D2D05637}"/>
              </a:ext>
            </a:extLst>
          </p:cNvPr>
          <p:cNvGrpSpPr/>
          <p:nvPr/>
        </p:nvGrpSpPr>
        <p:grpSpPr>
          <a:xfrm>
            <a:off x="10248639" y="1521675"/>
            <a:ext cx="730697" cy="747872"/>
            <a:chOff x="10470785" y="5031352"/>
            <a:chExt cx="492365" cy="503938"/>
          </a:xfrm>
          <a:solidFill>
            <a:schemeClr val="bg1"/>
          </a:solidFill>
        </p:grpSpPr>
        <p:sp>
          <p:nvSpPr>
            <p:cNvPr id="43" name="Freeform 126">
              <a:extLst>
                <a:ext uri="{FF2B5EF4-FFF2-40B4-BE49-F238E27FC236}">
                  <a16:creationId xmlns:a16="http://schemas.microsoft.com/office/drawing/2014/main" id="{20E3E502-2DED-49D8-BB37-F1DCAF93D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3334" y="5047133"/>
              <a:ext cx="123091" cy="70488"/>
            </a:xfrm>
            <a:custGeom>
              <a:avLst/>
              <a:gdLst>
                <a:gd name="T0" fmla="*/ 4 w 117"/>
                <a:gd name="T1" fmla="*/ 18 h 67"/>
                <a:gd name="T2" fmla="*/ 19 w 117"/>
                <a:gd name="T3" fmla="*/ 27 h 67"/>
                <a:gd name="T4" fmla="*/ 25 w 117"/>
                <a:gd name="T5" fmla="*/ 31 h 67"/>
                <a:gd name="T6" fmla="*/ 37 w 117"/>
                <a:gd name="T7" fmla="*/ 48 h 67"/>
                <a:gd name="T8" fmla="*/ 49 w 117"/>
                <a:gd name="T9" fmla="*/ 64 h 67"/>
                <a:gd name="T10" fmla="*/ 55 w 117"/>
                <a:gd name="T11" fmla="*/ 66 h 67"/>
                <a:gd name="T12" fmla="*/ 70 w 117"/>
                <a:gd name="T13" fmla="*/ 67 h 67"/>
                <a:gd name="T14" fmla="*/ 81 w 117"/>
                <a:gd name="T15" fmla="*/ 64 h 67"/>
                <a:gd name="T16" fmla="*/ 90 w 117"/>
                <a:gd name="T17" fmla="*/ 58 h 67"/>
                <a:gd name="T18" fmla="*/ 93 w 117"/>
                <a:gd name="T19" fmla="*/ 53 h 67"/>
                <a:gd name="T20" fmla="*/ 97 w 117"/>
                <a:gd name="T21" fmla="*/ 55 h 67"/>
                <a:gd name="T22" fmla="*/ 106 w 117"/>
                <a:gd name="T23" fmla="*/ 64 h 67"/>
                <a:gd name="T24" fmla="*/ 109 w 117"/>
                <a:gd name="T25" fmla="*/ 53 h 67"/>
                <a:gd name="T26" fmla="*/ 109 w 117"/>
                <a:gd name="T27" fmla="*/ 53 h 67"/>
                <a:gd name="T28" fmla="*/ 102 w 117"/>
                <a:gd name="T29" fmla="*/ 47 h 67"/>
                <a:gd name="T30" fmla="*/ 102 w 117"/>
                <a:gd name="T31" fmla="*/ 46 h 67"/>
                <a:gd name="T32" fmla="*/ 102 w 117"/>
                <a:gd name="T33" fmla="*/ 46 h 67"/>
                <a:gd name="T34" fmla="*/ 100 w 117"/>
                <a:gd name="T35" fmla="*/ 46 h 67"/>
                <a:gd name="T36" fmla="*/ 100 w 117"/>
                <a:gd name="T37" fmla="*/ 46 h 67"/>
                <a:gd name="T38" fmla="*/ 99 w 117"/>
                <a:gd name="T39" fmla="*/ 45 h 67"/>
                <a:gd name="T40" fmla="*/ 98 w 117"/>
                <a:gd name="T41" fmla="*/ 45 h 67"/>
                <a:gd name="T42" fmla="*/ 98 w 117"/>
                <a:gd name="T43" fmla="*/ 45 h 67"/>
                <a:gd name="T44" fmla="*/ 87 w 117"/>
                <a:gd name="T45" fmla="*/ 37 h 67"/>
                <a:gd name="T46" fmla="*/ 67 w 117"/>
                <a:gd name="T47" fmla="*/ 28 h 67"/>
                <a:gd name="T48" fmla="*/ 37 w 117"/>
                <a:gd name="T49" fmla="*/ 19 h 67"/>
                <a:gd name="T50" fmla="*/ 14 w 117"/>
                <a:gd name="T51" fmla="*/ 17 h 67"/>
                <a:gd name="T52" fmla="*/ 8 w 117"/>
                <a:gd name="T53" fmla="*/ 16 h 67"/>
                <a:gd name="T54" fmla="*/ 8 w 117"/>
                <a:gd name="T55" fmla="*/ 15 h 67"/>
                <a:gd name="T56" fmla="*/ 37 w 117"/>
                <a:gd name="T57" fmla="*/ 15 h 67"/>
                <a:gd name="T58" fmla="*/ 63 w 117"/>
                <a:gd name="T59" fmla="*/ 19 h 67"/>
                <a:gd name="T60" fmla="*/ 86 w 117"/>
                <a:gd name="T61" fmla="*/ 28 h 67"/>
                <a:gd name="T62" fmla="*/ 106 w 117"/>
                <a:gd name="T63" fmla="*/ 39 h 67"/>
                <a:gd name="T64" fmla="*/ 106 w 117"/>
                <a:gd name="T65" fmla="*/ 40 h 67"/>
                <a:gd name="T66" fmla="*/ 114 w 117"/>
                <a:gd name="T67" fmla="*/ 34 h 67"/>
                <a:gd name="T68" fmla="*/ 117 w 117"/>
                <a:gd name="T69" fmla="*/ 18 h 67"/>
                <a:gd name="T70" fmla="*/ 115 w 117"/>
                <a:gd name="T71" fmla="*/ 13 h 67"/>
                <a:gd name="T72" fmla="*/ 106 w 117"/>
                <a:gd name="T73" fmla="*/ 7 h 67"/>
                <a:gd name="T74" fmla="*/ 92 w 117"/>
                <a:gd name="T75" fmla="*/ 3 h 67"/>
                <a:gd name="T76" fmla="*/ 73 w 117"/>
                <a:gd name="T77" fmla="*/ 0 h 67"/>
                <a:gd name="T78" fmla="*/ 61 w 117"/>
                <a:gd name="T79" fmla="*/ 0 h 67"/>
                <a:gd name="T80" fmla="*/ 56 w 117"/>
                <a:gd name="T81" fmla="*/ 0 h 67"/>
                <a:gd name="T82" fmla="*/ 39 w 117"/>
                <a:gd name="T83" fmla="*/ 1 h 67"/>
                <a:gd name="T84" fmla="*/ 8 w 117"/>
                <a:gd name="T85" fmla="*/ 7 h 67"/>
                <a:gd name="T86" fmla="*/ 2 w 117"/>
                <a:gd name="T87" fmla="*/ 9 h 67"/>
                <a:gd name="T88" fmla="*/ 0 w 117"/>
                <a:gd name="T89" fmla="*/ 12 h 67"/>
                <a:gd name="T90" fmla="*/ 0 w 117"/>
                <a:gd name="T91" fmla="*/ 16 h 67"/>
                <a:gd name="T92" fmla="*/ 4 w 117"/>
                <a:gd name="T93" fmla="*/ 1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" h="67">
                  <a:moveTo>
                    <a:pt x="4" y="18"/>
                  </a:moveTo>
                  <a:lnTo>
                    <a:pt x="4" y="18"/>
                  </a:lnTo>
                  <a:lnTo>
                    <a:pt x="9" y="21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5" y="31"/>
                  </a:lnTo>
                  <a:lnTo>
                    <a:pt x="28" y="36"/>
                  </a:lnTo>
                  <a:lnTo>
                    <a:pt x="37" y="48"/>
                  </a:lnTo>
                  <a:lnTo>
                    <a:pt x="44" y="59"/>
                  </a:lnTo>
                  <a:lnTo>
                    <a:pt x="49" y="64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6" y="66"/>
                  </a:lnTo>
                  <a:lnTo>
                    <a:pt x="81" y="64"/>
                  </a:lnTo>
                  <a:lnTo>
                    <a:pt x="86" y="61"/>
                  </a:lnTo>
                  <a:lnTo>
                    <a:pt x="90" y="58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97" y="55"/>
                  </a:lnTo>
                  <a:lnTo>
                    <a:pt x="100" y="58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8" y="45"/>
                  </a:lnTo>
                  <a:lnTo>
                    <a:pt x="98" y="45"/>
                  </a:lnTo>
                  <a:lnTo>
                    <a:pt x="98" y="45"/>
                  </a:lnTo>
                  <a:lnTo>
                    <a:pt x="98" y="45"/>
                  </a:lnTo>
                  <a:lnTo>
                    <a:pt x="87" y="37"/>
                  </a:lnTo>
                  <a:lnTo>
                    <a:pt x="76" y="33"/>
                  </a:lnTo>
                  <a:lnTo>
                    <a:pt x="67" y="28"/>
                  </a:lnTo>
                  <a:lnTo>
                    <a:pt x="57" y="24"/>
                  </a:lnTo>
                  <a:lnTo>
                    <a:pt x="37" y="19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24" y="13"/>
                  </a:lnTo>
                  <a:lnTo>
                    <a:pt x="37" y="15"/>
                  </a:lnTo>
                  <a:lnTo>
                    <a:pt x="50" y="17"/>
                  </a:lnTo>
                  <a:lnTo>
                    <a:pt x="63" y="19"/>
                  </a:lnTo>
                  <a:lnTo>
                    <a:pt x="75" y="23"/>
                  </a:lnTo>
                  <a:lnTo>
                    <a:pt x="86" y="28"/>
                  </a:lnTo>
                  <a:lnTo>
                    <a:pt x="97" y="33"/>
                  </a:lnTo>
                  <a:lnTo>
                    <a:pt x="106" y="39"/>
                  </a:lnTo>
                  <a:lnTo>
                    <a:pt x="106" y="39"/>
                  </a:lnTo>
                  <a:lnTo>
                    <a:pt x="106" y="40"/>
                  </a:lnTo>
                  <a:lnTo>
                    <a:pt x="106" y="40"/>
                  </a:lnTo>
                  <a:lnTo>
                    <a:pt x="114" y="34"/>
                  </a:lnTo>
                  <a:lnTo>
                    <a:pt x="114" y="34"/>
                  </a:lnTo>
                  <a:lnTo>
                    <a:pt x="117" y="18"/>
                  </a:lnTo>
                  <a:lnTo>
                    <a:pt x="117" y="18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106" y="7"/>
                  </a:lnTo>
                  <a:lnTo>
                    <a:pt x="99" y="5"/>
                  </a:lnTo>
                  <a:lnTo>
                    <a:pt x="92" y="3"/>
                  </a:lnTo>
                  <a:lnTo>
                    <a:pt x="82" y="1"/>
                  </a:lnTo>
                  <a:lnTo>
                    <a:pt x="73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24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27">
              <a:extLst>
                <a:ext uri="{FF2B5EF4-FFF2-40B4-BE49-F238E27FC236}">
                  <a16:creationId xmlns:a16="http://schemas.microsoft.com/office/drawing/2014/main" id="{E5DFE1D1-B97A-41A3-B6D0-381AFC23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0785" y="5203890"/>
              <a:ext cx="268276" cy="138872"/>
            </a:xfrm>
            <a:custGeom>
              <a:avLst/>
              <a:gdLst>
                <a:gd name="T0" fmla="*/ 255 w 255"/>
                <a:gd name="T1" fmla="*/ 118 h 132"/>
                <a:gd name="T2" fmla="*/ 248 w 255"/>
                <a:gd name="T3" fmla="*/ 102 h 132"/>
                <a:gd name="T4" fmla="*/ 235 w 255"/>
                <a:gd name="T5" fmla="*/ 87 h 132"/>
                <a:gd name="T6" fmla="*/ 215 w 255"/>
                <a:gd name="T7" fmla="*/ 75 h 132"/>
                <a:gd name="T8" fmla="*/ 193 w 255"/>
                <a:gd name="T9" fmla="*/ 67 h 132"/>
                <a:gd name="T10" fmla="*/ 191 w 255"/>
                <a:gd name="T11" fmla="*/ 67 h 132"/>
                <a:gd name="T12" fmla="*/ 191 w 255"/>
                <a:gd name="T13" fmla="*/ 67 h 132"/>
                <a:gd name="T14" fmla="*/ 190 w 255"/>
                <a:gd name="T15" fmla="*/ 67 h 132"/>
                <a:gd name="T16" fmla="*/ 189 w 255"/>
                <a:gd name="T17" fmla="*/ 67 h 132"/>
                <a:gd name="T18" fmla="*/ 188 w 255"/>
                <a:gd name="T19" fmla="*/ 66 h 132"/>
                <a:gd name="T20" fmla="*/ 185 w 255"/>
                <a:gd name="T21" fmla="*/ 66 h 132"/>
                <a:gd name="T22" fmla="*/ 185 w 255"/>
                <a:gd name="T23" fmla="*/ 66 h 132"/>
                <a:gd name="T24" fmla="*/ 163 w 255"/>
                <a:gd name="T25" fmla="*/ 62 h 132"/>
                <a:gd name="T26" fmla="*/ 122 w 255"/>
                <a:gd name="T27" fmla="*/ 60 h 132"/>
                <a:gd name="T28" fmla="*/ 85 w 255"/>
                <a:gd name="T29" fmla="*/ 63 h 132"/>
                <a:gd name="T30" fmla="*/ 27 w 255"/>
                <a:gd name="T31" fmla="*/ 77 h 132"/>
                <a:gd name="T32" fmla="*/ 20 w 255"/>
                <a:gd name="T33" fmla="*/ 79 h 132"/>
                <a:gd name="T34" fmla="*/ 16 w 255"/>
                <a:gd name="T35" fmla="*/ 77 h 132"/>
                <a:gd name="T36" fmla="*/ 40 w 255"/>
                <a:gd name="T37" fmla="*/ 67 h 132"/>
                <a:gd name="T38" fmla="*/ 88 w 255"/>
                <a:gd name="T39" fmla="*/ 53 h 132"/>
                <a:gd name="T40" fmla="*/ 131 w 255"/>
                <a:gd name="T41" fmla="*/ 47 h 132"/>
                <a:gd name="T42" fmla="*/ 175 w 255"/>
                <a:gd name="T43" fmla="*/ 48 h 132"/>
                <a:gd name="T44" fmla="*/ 195 w 255"/>
                <a:gd name="T45" fmla="*/ 51 h 132"/>
                <a:gd name="T46" fmla="*/ 195 w 255"/>
                <a:gd name="T47" fmla="*/ 53 h 132"/>
                <a:gd name="T48" fmla="*/ 205 w 255"/>
                <a:gd name="T49" fmla="*/ 30 h 132"/>
                <a:gd name="T50" fmla="*/ 206 w 255"/>
                <a:gd name="T51" fmla="*/ 21 h 132"/>
                <a:gd name="T52" fmla="*/ 202 w 255"/>
                <a:gd name="T53" fmla="*/ 13 h 132"/>
                <a:gd name="T54" fmla="*/ 197 w 255"/>
                <a:gd name="T55" fmla="*/ 7 h 132"/>
                <a:gd name="T56" fmla="*/ 179 w 255"/>
                <a:gd name="T57" fmla="*/ 1 h 132"/>
                <a:gd name="T58" fmla="*/ 167 w 255"/>
                <a:gd name="T59" fmla="*/ 0 h 132"/>
                <a:gd name="T60" fmla="*/ 131 w 255"/>
                <a:gd name="T61" fmla="*/ 5 h 132"/>
                <a:gd name="T62" fmla="*/ 86 w 255"/>
                <a:gd name="T63" fmla="*/ 21 h 132"/>
                <a:gd name="T64" fmla="*/ 58 w 255"/>
                <a:gd name="T65" fmla="*/ 35 h 132"/>
                <a:gd name="T66" fmla="*/ 34 w 255"/>
                <a:gd name="T67" fmla="*/ 49 h 132"/>
                <a:gd name="T68" fmla="*/ 10 w 255"/>
                <a:gd name="T69" fmla="*/ 66 h 132"/>
                <a:gd name="T70" fmla="*/ 2 w 255"/>
                <a:gd name="T71" fmla="*/ 73 h 132"/>
                <a:gd name="T72" fmla="*/ 0 w 255"/>
                <a:gd name="T73" fmla="*/ 80 h 132"/>
                <a:gd name="T74" fmla="*/ 4 w 255"/>
                <a:gd name="T75" fmla="*/ 85 h 132"/>
                <a:gd name="T76" fmla="*/ 14 w 255"/>
                <a:gd name="T77" fmla="*/ 87 h 132"/>
                <a:gd name="T78" fmla="*/ 22 w 255"/>
                <a:gd name="T79" fmla="*/ 87 h 132"/>
                <a:gd name="T80" fmla="*/ 43 w 255"/>
                <a:gd name="T81" fmla="*/ 90 h 132"/>
                <a:gd name="T82" fmla="*/ 54 w 255"/>
                <a:gd name="T83" fmla="*/ 93 h 132"/>
                <a:gd name="T84" fmla="*/ 75 w 255"/>
                <a:gd name="T85" fmla="*/ 106 h 132"/>
                <a:gd name="T86" fmla="*/ 96 w 255"/>
                <a:gd name="T87" fmla="*/ 120 h 132"/>
                <a:gd name="T88" fmla="*/ 117 w 255"/>
                <a:gd name="T89" fmla="*/ 130 h 132"/>
                <a:gd name="T90" fmla="*/ 129 w 255"/>
                <a:gd name="T91" fmla="*/ 132 h 132"/>
                <a:gd name="T92" fmla="*/ 137 w 255"/>
                <a:gd name="T93" fmla="*/ 129 h 132"/>
                <a:gd name="T94" fmla="*/ 155 w 255"/>
                <a:gd name="T95" fmla="*/ 122 h 132"/>
                <a:gd name="T96" fmla="*/ 171 w 255"/>
                <a:gd name="T97" fmla="*/ 110 h 132"/>
                <a:gd name="T98" fmla="*/ 181 w 255"/>
                <a:gd name="T99" fmla="*/ 93 h 132"/>
                <a:gd name="T100" fmla="*/ 183 w 255"/>
                <a:gd name="T101" fmla="*/ 84 h 132"/>
                <a:gd name="T102" fmla="*/ 194 w 255"/>
                <a:gd name="T103" fmla="*/ 85 h 132"/>
                <a:gd name="T104" fmla="*/ 212 w 255"/>
                <a:gd name="T105" fmla="*/ 92 h 132"/>
                <a:gd name="T106" fmla="*/ 225 w 255"/>
                <a:gd name="T107" fmla="*/ 104 h 132"/>
                <a:gd name="T108" fmla="*/ 237 w 255"/>
                <a:gd name="T109" fmla="*/ 123 h 132"/>
                <a:gd name="T110" fmla="*/ 239 w 255"/>
                <a:gd name="T111" fmla="*/ 126 h 132"/>
                <a:gd name="T112" fmla="*/ 245 w 255"/>
                <a:gd name="T113" fmla="*/ 129 h 132"/>
                <a:gd name="T114" fmla="*/ 253 w 255"/>
                <a:gd name="T115" fmla="*/ 129 h 132"/>
                <a:gd name="T116" fmla="*/ 255 w 255"/>
                <a:gd name="T117" fmla="*/ 124 h 132"/>
                <a:gd name="T118" fmla="*/ 255 w 255"/>
                <a:gd name="T119" fmla="*/ 11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5" h="132">
                  <a:moveTo>
                    <a:pt x="255" y="118"/>
                  </a:moveTo>
                  <a:lnTo>
                    <a:pt x="255" y="118"/>
                  </a:lnTo>
                  <a:lnTo>
                    <a:pt x="251" y="110"/>
                  </a:lnTo>
                  <a:lnTo>
                    <a:pt x="248" y="102"/>
                  </a:lnTo>
                  <a:lnTo>
                    <a:pt x="242" y="95"/>
                  </a:lnTo>
                  <a:lnTo>
                    <a:pt x="235" y="87"/>
                  </a:lnTo>
                  <a:lnTo>
                    <a:pt x="225" y="81"/>
                  </a:lnTo>
                  <a:lnTo>
                    <a:pt x="215" y="75"/>
                  </a:lnTo>
                  <a:lnTo>
                    <a:pt x="205" y="71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1" y="67"/>
                  </a:lnTo>
                  <a:lnTo>
                    <a:pt x="191" y="67"/>
                  </a:lnTo>
                  <a:lnTo>
                    <a:pt x="191" y="67"/>
                  </a:lnTo>
                  <a:lnTo>
                    <a:pt x="191" y="67"/>
                  </a:lnTo>
                  <a:lnTo>
                    <a:pt x="190" y="67"/>
                  </a:lnTo>
                  <a:lnTo>
                    <a:pt x="190" y="67"/>
                  </a:lnTo>
                  <a:lnTo>
                    <a:pt x="189" y="67"/>
                  </a:lnTo>
                  <a:lnTo>
                    <a:pt x="189" y="67"/>
                  </a:lnTo>
                  <a:lnTo>
                    <a:pt x="188" y="66"/>
                  </a:lnTo>
                  <a:lnTo>
                    <a:pt x="188" y="66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63" y="62"/>
                  </a:lnTo>
                  <a:lnTo>
                    <a:pt x="141" y="60"/>
                  </a:lnTo>
                  <a:lnTo>
                    <a:pt x="122" y="60"/>
                  </a:lnTo>
                  <a:lnTo>
                    <a:pt x="103" y="61"/>
                  </a:lnTo>
                  <a:lnTo>
                    <a:pt x="85" y="63"/>
                  </a:lnTo>
                  <a:lnTo>
                    <a:pt x="67" y="67"/>
                  </a:lnTo>
                  <a:lnTo>
                    <a:pt x="27" y="77"/>
                  </a:lnTo>
                  <a:lnTo>
                    <a:pt x="27" y="77"/>
                  </a:lnTo>
                  <a:lnTo>
                    <a:pt x="20" y="79"/>
                  </a:lnTo>
                  <a:lnTo>
                    <a:pt x="18" y="79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40" y="67"/>
                  </a:lnTo>
                  <a:lnTo>
                    <a:pt x="64" y="59"/>
                  </a:lnTo>
                  <a:lnTo>
                    <a:pt x="88" y="53"/>
                  </a:lnTo>
                  <a:lnTo>
                    <a:pt x="110" y="48"/>
                  </a:lnTo>
                  <a:lnTo>
                    <a:pt x="131" y="47"/>
                  </a:lnTo>
                  <a:lnTo>
                    <a:pt x="153" y="47"/>
                  </a:lnTo>
                  <a:lnTo>
                    <a:pt x="175" y="48"/>
                  </a:lnTo>
                  <a:lnTo>
                    <a:pt x="195" y="51"/>
                  </a:lnTo>
                  <a:lnTo>
                    <a:pt x="195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2" y="41"/>
                  </a:lnTo>
                  <a:lnTo>
                    <a:pt x="205" y="30"/>
                  </a:lnTo>
                  <a:lnTo>
                    <a:pt x="206" y="25"/>
                  </a:lnTo>
                  <a:lnTo>
                    <a:pt x="206" y="21"/>
                  </a:lnTo>
                  <a:lnTo>
                    <a:pt x="205" y="17"/>
                  </a:lnTo>
                  <a:lnTo>
                    <a:pt x="202" y="13"/>
                  </a:lnTo>
                  <a:lnTo>
                    <a:pt x="200" y="11"/>
                  </a:lnTo>
                  <a:lnTo>
                    <a:pt x="197" y="7"/>
                  </a:lnTo>
                  <a:lnTo>
                    <a:pt x="190" y="3"/>
                  </a:lnTo>
                  <a:lnTo>
                    <a:pt x="179" y="1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51" y="1"/>
                  </a:lnTo>
                  <a:lnTo>
                    <a:pt x="131" y="5"/>
                  </a:lnTo>
                  <a:lnTo>
                    <a:pt x="110" y="12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34" y="49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6" y="69"/>
                  </a:lnTo>
                  <a:lnTo>
                    <a:pt x="2" y="73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1" y="83"/>
                  </a:lnTo>
                  <a:lnTo>
                    <a:pt x="4" y="85"/>
                  </a:lnTo>
                  <a:lnTo>
                    <a:pt x="8" y="86"/>
                  </a:lnTo>
                  <a:lnTo>
                    <a:pt x="14" y="87"/>
                  </a:lnTo>
                  <a:lnTo>
                    <a:pt x="14" y="87"/>
                  </a:lnTo>
                  <a:lnTo>
                    <a:pt x="22" y="87"/>
                  </a:lnTo>
                  <a:lnTo>
                    <a:pt x="31" y="89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54" y="93"/>
                  </a:lnTo>
                  <a:lnTo>
                    <a:pt x="66" y="99"/>
                  </a:lnTo>
                  <a:lnTo>
                    <a:pt x="75" y="106"/>
                  </a:lnTo>
                  <a:lnTo>
                    <a:pt x="86" y="114"/>
                  </a:lnTo>
                  <a:lnTo>
                    <a:pt x="96" y="120"/>
                  </a:lnTo>
                  <a:lnTo>
                    <a:pt x="106" y="126"/>
                  </a:lnTo>
                  <a:lnTo>
                    <a:pt x="117" y="130"/>
                  </a:lnTo>
                  <a:lnTo>
                    <a:pt x="123" y="132"/>
                  </a:lnTo>
                  <a:lnTo>
                    <a:pt x="129" y="132"/>
                  </a:lnTo>
                  <a:lnTo>
                    <a:pt x="129" y="132"/>
                  </a:lnTo>
                  <a:lnTo>
                    <a:pt x="137" y="129"/>
                  </a:lnTo>
                  <a:lnTo>
                    <a:pt x="147" y="127"/>
                  </a:lnTo>
                  <a:lnTo>
                    <a:pt x="155" y="122"/>
                  </a:lnTo>
                  <a:lnTo>
                    <a:pt x="164" y="117"/>
                  </a:lnTo>
                  <a:lnTo>
                    <a:pt x="171" y="110"/>
                  </a:lnTo>
                  <a:lnTo>
                    <a:pt x="176" y="103"/>
                  </a:lnTo>
                  <a:lnTo>
                    <a:pt x="181" y="93"/>
                  </a:lnTo>
                  <a:lnTo>
                    <a:pt x="183" y="84"/>
                  </a:lnTo>
                  <a:lnTo>
                    <a:pt x="183" y="84"/>
                  </a:lnTo>
                  <a:lnTo>
                    <a:pt x="183" y="84"/>
                  </a:lnTo>
                  <a:lnTo>
                    <a:pt x="194" y="85"/>
                  </a:lnTo>
                  <a:lnTo>
                    <a:pt x="203" y="87"/>
                  </a:lnTo>
                  <a:lnTo>
                    <a:pt x="212" y="92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0" y="111"/>
                  </a:lnTo>
                  <a:lnTo>
                    <a:pt x="237" y="123"/>
                  </a:lnTo>
                  <a:lnTo>
                    <a:pt x="237" y="123"/>
                  </a:lnTo>
                  <a:lnTo>
                    <a:pt x="239" y="126"/>
                  </a:lnTo>
                  <a:lnTo>
                    <a:pt x="242" y="128"/>
                  </a:lnTo>
                  <a:lnTo>
                    <a:pt x="245" y="129"/>
                  </a:lnTo>
                  <a:lnTo>
                    <a:pt x="249" y="130"/>
                  </a:lnTo>
                  <a:lnTo>
                    <a:pt x="253" y="129"/>
                  </a:lnTo>
                  <a:lnTo>
                    <a:pt x="254" y="127"/>
                  </a:lnTo>
                  <a:lnTo>
                    <a:pt x="255" y="124"/>
                  </a:lnTo>
                  <a:lnTo>
                    <a:pt x="255" y="118"/>
                  </a:lnTo>
                  <a:lnTo>
                    <a:pt x="255" y="118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5" name="Freeform 128">
              <a:extLst>
                <a:ext uri="{FF2B5EF4-FFF2-40B4-BE49-F238E27FC236}">
                  <a16:creationId xmlns:a16="http://schemas.microsoft.com/office/drawing/2014/main" id="{BF0BD425-39BD-488F-88A9-89F6D1FE7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5384" y="5031352"/>
              <a:ext cx="89425" cy="503938"/>
            </a:xfrm>
            <a:custGeom>
              <a:avLst/>
              <a:gdLst>
                <a:gd name="T0" fmla="*/ 63 w 85"/>
                <a:gd name="T1" fmla="*/ 237 h 479"/>
                <a:gd name="T2" fmla="*/ 54 w 85"/>
                <a:gd name="T3" fmla="*/ 243 h 479"/>
                <a:gd name="T4" fmla="*/ 50 w 85"/>
                <a:gd name="T5" fmla="*/ 243 h 479"/>
                <a:gd name="T6" fmla="*/ 42 w 85"/>
                <a:gd name="T7" fmla="*/ 243 h 479"/>
                <a:gd name="T8" fmla="*/ 37 w 85"/>
                <a:gd name="T9" fmla="*/ 241 h 479"/>
                <a:gd name="T10" fmla="*/ 32 w 85"/>
                <a:gd name="T11" fmla="*/ 235 h 479"/>
                <a:gd name="T12" fmla="*/ 30 w 85"/>
                <a:gd name="T13" fmla="*/ 226 h 479"/>
                <a:gd name="T14" fmla="*/ 29 w 85"/>
                <a:gd name="T15" fmla="*/ 218 h 479"/>
                <a:gd name="T16" fmla="*/ 32 w 85"/>
                <a:gd name="T17" fmla="*/ 201 h 479"/>
                <a:gd name="T18" fmla="*/ 38 w 85"/>
                <a:gd name="T19" fmla="*/ 185 h 479"/>
                <a:gd name="T20" fmla="*/ 50 w 85"/>
                <a:gd name="T21" fmla="*/ 170 h 479"/>
                <a:gd name="T22" fmla="*/ 55 w 85"/>
                <a:gd name="T23" fmla="*/ 163 h 479"/>
                <a:gd name="T24" fmla="*/ 57 w 85"/>
                <a:gd name="T25" fmla="*/ 161 h 479"/>
                <a:gd name="T26" fmla="*/ 43 w 85"/>
                <a:gd name="T27" fmla="*/ 148 h 479"/>
                <a:gd name="T28" fmla="*/ 37 w 85"/>
                <a:gd name="T29" fmla="*/ 134 h 479"/>
                <a:gd name="T30" fmla="*/ 36 w 85"/>
                <a:gd name="T31" fmla="*/ 129 h 479"/>
                <a:gd name="T32" fmla="*/ 39 w 85"/>
                <a:gd name="T33" fmla="*/ 116 h 479"/>
                <a:gd name="T34" fmla="*/ 50 w 85"/>
                <a:gd name="T35" fmla="*/ 103 h 479"/>
                <a:gd name="T36" fmla="*/ 58 w 85"/>
                <a:gd name="T37" fmla="*/ 97 h 479"/>
                <a:gd name="T38" fmla="*/ 68 w 85"/>
                <a:gd name="T39" fmla="*/ 92 h 479"/>
                <a:gd name="T40" fmla="*/ 81 w 85"/>
                <a:gd name="T41" fmla="*/ 30 h 479"/>
                <a:gd name="T42" fmla="*/ 84 w 85"/>
                <a:gd name="T43" fmla="*/ 21 h 479"/>
                <a:gd name="T44" fmla="*/ 85 w 85"/>
                <a:gd name="T45" fmla="*/ 18 h 479"/>
                <a:gd name="T46" fmla="*/ 80 w 85"/>
                <a:gd name="T47" fmla="*/ 9 h 479"/>
                <a:gd name="T48" fmla="*/ 55 w 85"/>
                <a:gd name="T49" fmla="*/ 0 h 479"/>
                <a:gd name="T50" fmla="*/ 51 w 85"/>
                <a:gd name="T51" fmla="*/ 0 h 479"/>
                <a:gd name="T52" fmla="*/ 48 w 85"/>
                <a:gd name="T53" fmla="*/ 0 h 479"/>
                <a:gd name="T54" fmla="*/ 42 w 85"/>
                <a:gd name="T55" fmla="*/ 4 h 479"/>
                <a:gd name="T56" fmla="*/ 41 w 85"/>
                <a:gd name="T57" fmla="*/ 8 h 479"/>
                <a:gd name="T58" fmla="*/ 27 w 85"/>
                <a:gd name="T59" fmla="*/ 52 h 479"/>
                <a:gd name="T60" fmla="*/ 15 w 85"/>
                <a:gd name="T61" fmla="*/ 105 h 479"/>
                <a:gd name="T62" fmla="*/ 7 w 85"/>
                <a:gd name="T63" fmla="*/ 169 h 479"/>
                <a:gd name="T64" fmla="*/ 1 w 85"/>
                <a:gd name="T65" fmla="*/ 244 h 479"/>
                <a:gd name="T66" fmla="*/ 9 w 85"/>
                <a:gd name="T67" fmla="*/ 253 h 479"/>
                <a:gd name="T68" fmla="*/ 20 w 85"/>
                <a:gd name="T69" fmla="*/ 270 h 479"/>
                <a:gd name="T70" fmla="*/ 24 w 85"/>
                <a:gd name="T71" fmla="*/ 280 h 479"/>
                <a:gd name="T72" fmla="*/ 25 w 85"/>
                <a:gd name="T73" fmla="*/ 288 h 479"/>
                <a:gd name="T74" fmla="*/ 23 w 85"/>
                <a:gd name="T75" fmla="*/ 298 h 479"/>
                <a:gd name="T76" fmla="*/ 19 w 85"/>
                <a:gd name="T77" fmla="*/ 302 h 479"/>
                <a:gd name="T78" fmla="*/ 12 w 85"/>
                <a:gd name="T79" fmla="*/ 305 h 479"/>
                <a:gd name="T80" fmla="*/ 7 w 85"/>
                <a:gd name="T81" fmla="*/ 305 h 479"/>
                <a:gd name="T82" fmla="*/ 0 w 85"/>
                <a:gd name="T83" fmla="*/ 305 h 479"/>
                <a:gd name="T84" fmla="*/ 5 w 85"/>
                <a:gd name="T85" fmla="*/ 468 h 479"/>
                <a:gd name="T86" fmla="*/ 6 w 85"/>
                <a:gd name="T87" fmla="*/ 473 h 479"/>
                <a:gd name="T88" fmla="*/ 12 w 85"/>
                <a:gd name="T89" fmla="*/ 478 h 479"/>
                <a:gd name="T90" fmla="*/ 17 w 85"/>
                <a:gd name="T91" fmla="*/ 479 h 479"/>
                <a:gd name="T92" fmla="*/ 39 w 85"/>
                <a:gd name="T93" fmla="*/ 478 h 479"/>
                <a:gd name="T94" fmla="*/ 43 w 85"/>
                <a:gd name="T95" fmla="*/ 477 h 479"/>
                <a:gd name="T96" fmla="*/ 62 w 85"/>
                <a:gd name="T97" fmla="*/ 475 h 479"/>
                <a:gd name="T98" fmla="*/ 69 w 85"/>
                <a:gd name="T99" fmla="*/ 472 h 479"/>
                <a:gd name="T100" fmla="*/ 73 w 85"/>
                <a:gd name="T101" fmla="*/ 463 h 479"/>
                <a:gd name="T102" fmla="*/ 73 w 85"/>
                <a:gd name="T103" fmla="*/ 463 h 479"/>
                <a:gd name="T104" fmla="*/ 66 w 85"/>
                <a:gd name="T105" fmla="*/ 336 h 479"/>
                <a:gd name="T106" fmla="*/ 63 w 85"/>
                <a:gd name="T107" fmla="*/ 237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479">
                  <a:moveTo>
                    <a:pt x="63" y="237"/>
                  </a:moveTo>
                  <a:lnTo>
                    <a:pt x="63" y="237"/>
                  </a:lnTo>
                  <a:lnTo>
                    <a:pt x="58" y="241"/>
                  </a:lnTo>
                  <a:lnTo>
                    <a:pt x="54" y="243"/>
                  </a:lnTo>
                  <a:lnTo>
                    <a:pt x="54" y="243"/>
                  </a:lnTo>
                  <a:lnTo>
                    <a:pt x="50" y="243"/>
                  </a:lnTo>
                  <a:lnTo>
                    <a:pt x="45" y="244"/>
                  </a:lnTo>
                  <a:lnTo>
                    <a:pt x="42" y="243"/>
                  </a:lnTo>
                  <a:lnTo>
                    <a:pt x="37" y="241"/>
                  </a:lnTo>
                  <a:lnTo>
                    <a:pt x="37" y="241"/>
                  </a:lnTo>
                  <a:lnTo>
                    <a:pt x="35" y="238"/>
                  </a:lnTo>
                  <a:lnTo>
                    <a:pt x="32" y="235"/>
                  </a:lnTo>
                  <a:lnTo>
                    <a:pt x="31" y="231"/>
                  </a:lnTo>
                  <a:lnTo>
                    <a:pt x="30" y="226"/>
                  </a:lnTo>
                  <a:lnTo>
                    <a:pt x="30" y="226"/>
                  </a:lnTo>
                  <a:lnTo>
                    <a:pt x="29" y="218"/>
                  </a:lnTo>
                  <a:lnTo>
                    <a:pt x="30" y="209"/>
                  </a:lnTo>
                  <a:lnTo>
                    <a:pt x="32" y="201"/>
                  </a:lnTo>
                  <a:lnTo>
                    <a:pt x="35" y="194"/>
                  </a:lnTo>
                  <a:lnTo>
                    <a:pt x="38" y="185"/>
                  </a:lnTo>
                  <a:lnTo>
                    <a:pt x="44" y="177"/>
                  </a:lnTo>
                  <a:lnTo>
                    <a:pt x="50" y="170"/>
                  </a:lnTo>
                  <a:lnTo>
                    <a:pt x="57" y="163"/>
                  </a:lnTo>
                  <a:lnTo>
                    <a:pt x="55" y="163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49" y="155"/>
                  </a:lnTo>
                  <a:lnTo>
                    <a:pt x="43" y="148"/>
                  </a:lnTo>
                  <a:lnTo>
                    <a:pt x="39" y="141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36" y="129"/>
                  </a:lnTo>
                  <a:lnTo>
                    <a:pt x="37" y="124"/>
                  </a:lnTo>
                  <a:lnTo>
                    <a:pt x="39" y="116"/>
                  </a:lnTo>
                  <a:lnTo>
                    <a:pt x="44" y="109"/>
                  </a:lnTo>
                  <a:lnTo>
                    <a:pt x="50" y="103"/>
                  </a:lnTo>
                  <a:lnTo>
                    <a:pt x="50" y="103"/>
                  </a:lnTo>
                  <a:lnTo>
                    <a:pt x="58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74" y="6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4" y="21"/>
                  </a:lnTo>
                  <a:lnTo>
                    <a:pt x="84" y="21"/>
                  </a:lnTo>
                  <a:lnTo>
                    <a:pt x="85" y="18"/>
                  </a:lnTo>
                  <a:lnTo>
                    <a:pt x="84" y="13"/>
                  </a:lnTo>
                  <a:lnTo>
                    <a:pt x="80" y="9"/>
                  </a:lnTo>
                  <a:lnTo>
                    <a:pt x="76" y="7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3" y="30"/>
                  </a:lnTo>
                  <a:lnTo>
                    <a:pt x="27" y="52"/>
                  </a:lnTo>
                  <a:lnTo>
                    <a:pt x="21" y="78"/>
                  </a:lnTo>
                  <a:lnTo>
                    <a:pt x="15" y="105"/>
                  </a:lnTo>
                  <a:lnTo>
                    <a:pt x="11" y="135"/>
                  </a:lnTo>
                  <a:lnTo>
                    <a:pt x="7" y="169"/>
                  </a:lnTo>
                  <a:lnTo>
                    <a:pt x="3" y="205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9" y="253"/>
                  </a:lnTo>
                  <a:lnTo>
                    <a:pt x="15" y="261"/>
                  </a:lnTo>
                  <a:lnTo>
                    <a:pt x="20" y="270"/>
                  </a:lnTo>
                  <a:lnTo>
                    <a:pt x="24" y="280"/>
                  </a:lnTo>
                  <a:lnTo>
                    <a:pt x="24" y="280"/>
                  </a:lnTo>
                  <a:lnTo>
                    <a:pt x="25" y="285"/>
                  </a:lnTo>
                  <a:lnTo>
                    <a:pt x="25" y="288"/>
                  </a:lnTo>
                  <a:lnTo>
                    <a:pt x="24" y="293"/>
                  </a:lnTo>
                  <a:lnTo>
                    <a:pt x="23" y="298"/>
                  </a:lnTo>
                  <a:lnTo>
                    <a:pt x="23" y="298"/>
                  </a:lnTo>
                  <a:lnTo>
                    <a:pt x="19" y="302"/>
                  </a:lnTo>
                  <a:lnTo>
                    <a:pt x="15" y="304"/>
                  </a:lnTo>
                  <a:lnTo>
                    <a:pt x="12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1" y="381"/>
                  </a:lnTo>
                  <a:lnTo>
                    <a:pt x="5" y="468"/>
                  </a:lnTo>
                  <a:lnTo>
                    <a:pt x="5" y="468"/>
                  </a:lnTo>
                  <a:lnTo>
                    <a:pt x="6" y="473"/>
                  </a:lnTo>
                  <a:lnTo>
                    <a:pt x="8" y="475"/>
                  </a:lnTo>
                  <a:lnTo>
                    <a:pt x="12" y="478"/>
                  </a:lnTo>
                  <a:lnTo>
                    <a:pt x="17" y="479"/>
                  </a:lnTo>
                  <a:lnTo>
                    <a:pt x="17" y="479"/>
                  </a:lnTo>
                  <a:lnTo>
                    <a:pt x="17" y="479"/>
                  </a:lnTo>
                  <a:lnTo>
                    <a:pt x="39" y="478"/>
                  </a:lnTo>
                  <a:lnTo>
                    <a:pt x="39" y="478"/>
                  </a:lnTo>
                  <a:lnTo>
                    <a:pt x="43" y="477"/>
                  </a:lnTo>
                  <a:lnTo>
                    <a:pt x="62" y="475"/>
                  </a:lnTo>
                  <a:lnTo>
                    <a:pt x="62" y="475"/>
                  </a:lnTo>
                  <a:lnTo>
                    <a:pt x="66" y="474"/>
                  </a:lnTo>
                  <a:lnTo>
                    <a:pt x="69" y="472"/>
                  </a:lnTo>
                  <a:lnTo>
                    <a:pt x="72" y="468"/>
                  </a:lnTo>
                  <a:lnTo>
                    <a:pt x="73" y="463"/>
                  </a:lnTo>
                  <a:lnTo>
                    <a:pt x="73" y="463"/>
                  </a:lnTo>
                  <a:lnTo>
                    <a:pt x="73" y="463"/>
                  </a:lnTo>
                  <a:lnTo>
                    <a:pt x="73" y="463"/>
                  </a:lnTo>
                  <a:lnTo>
                    <a:pt x="66" y="336"/>
                  </a:lnTo>
                  <a:lnTo>
                    <a:pt x="64" y="284"/>
                  </a:lnTo>
                  <a:lnTo>
                    <a:pt x="63" y="237"/>
                  </a:lnTo>
                  <a:lnTo>
                    <a:pt x="63" y="23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9">
              <a:extLst>
                <a:ext uri="{FF2B5EF4-FFF2-40B4-BE49-F238E27FC236}">
                  <a16:creationId xmlns:a16="http://schemas.microsoft.com/office/drawing/2014/main" id="{574A929B-41F1-4336-884A-8E7504B67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8518" y="5130246"/>
              <a:ext cx="194632" cy="145185"/>
            </a:xfrm>
            <a:custGeom>
              <a:avLst/>
              <a:gdLst>
                <a:gd name="T0" fmla="*/ 173 w 185"/>
                <a:gd name="T1" fmla="*/ 11 h 138"/>
                <a:gd name="T2" fmla="*/ 125 w 185"/>
                <a:gd name="T3" fmla="*/ 3 h 138"/>
                <a:gd name="T4" fmla="*/ 100 w 185"/>
                <a:gd name="T5" fmla="*/ 0 h 138"/>
                <a:gd name="T6" fmla="*/ 93 w 185"/>
                <a:gd name="T7" fmla="*/ 0 h 138"/>
                <a:gd name="T8" fmla="*/ 79 w 185"/>
                <a:gd name="T9" fmla="*/ 0 h 138"/>
                <a:gd name="T10" fmla="*/ 55 w 185"/>
                <a:gd name="T11" fmla="*/ 3 h 138"/>
                <a:gd name="T12" fmla="*/ 35 w 185"/>
                <a:gd name="T13" fmla="*/ 7 h 138"/>
                <a:gd name="T14" fmla="*/ 20 w 185"/>
                <a:gd name="T15" fmla="*/ 15 h 138"/>
                <a:gd name="T16" fmla="*/ 10 w 185"/>
                <a:gd name="T17" fmla="*/ 23 h 138"/>
                <a:gd name="T18" fmla="*/ 7 w 185"/>
                <a:gd name="T19" fmla="*/ 33 h 138"/>
                <a:gd name="T20" fmla="*/ 9 w 185"/>
                <a:gd name="T21" fmla="*/ 43 h 138"/>
                <a:gd name="T22" fmla="*/ 17 w 185"/>
                <a:gd name="T23" fmla="*/ 54 h 138"/>
                <a:gd name="T24" fmla="*/ 25 w 185"/>
                <a:gd name="T25" fmla="*/ 60 h 138"/>
                <a:gd name="T26" fmla="*/ 25 w 185"/>
                <a:gd name="T27" fmla="*/ 59 h 138"/>
                <a:gd name="T28" fmla="*/ 56 w 185"/>
                <a:gd name="T29" fmla="*/ 42 h 138"/>
                <a:gd name="T30" fmla="*/ 91 w 185"/>
                <a:gd name="T31" fmla="*/ 30 h 138"/>
                <a:gd name="T32" fmla="*/ 129 w 185"/>
                <a:gd name="T33" fmla="*/ 23 h 138"/>
                <a:gd name="T34" fmla="*/ 172 w 185"/>
                <a:gd name="T35" fmla="*/ 22 h 138"/>
                <a:gd name="T36" fmla="*/ 172 w 185"/>
                <a:gd name="T37" fmla="*/ 24 h 138"/>
                <a:gd name="T38" fmla="*/ 164 w 185"/>
                <a:gd name="T39" fmla="*/ 25 h 138"/>
                <a:gd name="T40" fmla="*/ 130 w 185"/>
                <a:gd name="T41" fmla="*/ 30 h 138"/>
                <a:gd name="T42" fmla="*/ 99 w 185"/>
                <a:gd name="T43" fmla="*/ 37 h 138"/>
                <a:gd name="T44" fmla="*/ 69 w 185"/>
                <a:gd name="T45" fmla="*/ 49 h 138"/>
                <a:gd name="T46" fmla="*/ 37 w 185"/>
                <a:gd name="T47" fmla="*/ 67 h 138"/>
                <a:gd name="T48" fmla="*/ 37 w 185"/>
                <a:gd name="T49" fmla="*/ 67 h 138"/>
                <a:gd name="T50" fmla="*/ 35 w 185"/>
                <a:gd name="T51" fmla="*/ 69 h 138"/>
                <a:gd name="T52" fmla="*/ 34 w 185"/>
                <a:gd name="T53" fmla="*/ 69 h 138"/>
                <a:gd name="T54" fmla="*/ 33 w 185"/>
                <a:gd name="T55" fmla="*/ 70 h 138"/>
                <a:gd name="T56" fmla="*/ 33 w 185"/>
                <a:gd name="T57" fmla="*/ 70 h 138"/>
                <a:gd name="T58" fmla="*/ 32 w 185"/>
                <a:gd name="T59" fmla="*/ 70 h 138"/>
                <a:gd name="T60" fmla="*/ 32 w 185"/>
                <a:gd name="T61" fmla="*/ 71 h 138"/>
                <a:gd name="T62" fmla="*/ 23 w 185"/>
                <a:gd name="T63" fmla="*/ 77 h 138"/>
                <a:gd name="T64" fmla="*/ 10 w 185"/>
                <a:gd name="T65" fmla="*/ 91 h 138"/>
                <a:gd name="T66" fmla="*/ 3 w 185"/>
                <a:gd name="T67" fmla="*/ 107 h 138"/>
                <a:gd name="T68" fmla="*/ 0 w 185"/>
                <a:gd name="T69" fmla="*/ 123 h 138"/>
                <a:gd name="T70" fmla="*/ 0 w 185"/>
                <a:gd name="T71" fmla="*/ 131 h 138"/>
                <a:gd name="T72" fmla="*/ 3 w 185"/>
                <a:gd name="T73" fmla="*/ 137 h 138"/>
                <a:gd name="T74" fmla="*/ 8 w 185"/>
                <a:gd name="T75" fmla="*/ 138 h 138"/>
                <a:gd name="T76" fmla="*/ 13 w 185"/>
                <a:gd name="T77" fmla="*/ 135 h 138"/>
                <a:gd name="T78" fmla="*/ 15 w 185"/>
                <a:gd name="T79" fmla="*/ 129 h 138"/>
                <a:gd name="T80" fmla="*/ 16 w 185"/>
                <a:gd name="T81" fmla="*/ 117 h 138"/>
                <a:gd name="T82" fmla="*/ 21 w 185"/>
                <a:gd name="T83" fmla="*/ 103 h 138"/>
                <a:gd name="T84" fmla="*/ 31 w 185"/>
                <a:gd name="T85" fmla="*/ 90 h 138"/>
                <a:gd name="T86" fmla="*/ 45 w 185"/>
                <a:gd name="T87" fmla="*/ 81 h 138"/>
                <a:gd name="T88" fmla="*/ 45 w 185"/>
                <a:gd name="T89" fmla="*/ 81 h 138"/>
                <a:gd name="T90" fmla="*/ 56 w 185"/>
                <a:gd name="T91" fmla="*/ 94 h 138"/>
                <a:gd name="T92" fmla="*/ 70 w 185"/>
                <a:gd name="T93" fmla="*/ 100 h 138"/>
                <a:gd name="T94" fmla="*/ 87 w 185"/>
                <a:gd name="T95" fmla="*/ 102 h 138"/>
                <a:gd name="T96" fmla="*/ 103 w 185"/>
                <a:gd name="T97" fmla="*/ 101 h 138"/>
                <a:gd name="T98" fmla="*/ 111 w 185"/>
                <a:gd name="T99" fmla="*/ 96 h 138"/>
                <a:gd name="T100" fmla="*/ 124 w 185"/>
                <a:gd name="T101" fmla="*/ 81 h 138"/>
                <a:gd name="T102" fmla="*/ 141 w 185"/>
                <a:gd name="T103" fmla="*/ 55 h 138"/>
                <a:gd name="T104" fmla="*/ 157 w 185"/>
                <a:gd name="T105" fmla="*/ 41 h 138"/>
                <a:gd name="T106" fmla="*/ 171 w 185"/>
                <a:gd name="T107" fmla="*/ 31 h 138"/>
                <a:gd name="T108" fmla="*/ 177 w 185"/>
                <a:gd name="T109" fmla="*/ 29 h 138"/>
                <a:gd name="T110" fmla="*/ 184 w 185"/>
                <a:gd name="T111" fmla="*/ 24 h 138"/>
                <a:gd name="T112" fmla="*/ 185 w 185"/>
                <a:gd name="T113" fmla="*/ 19 h 138"/>
                <a:gd name="T114" fmla="*/ 182 w 185"/>
                <a:gd name="T115" fmla="*/ 15 h 138"/>
                <a:gd name="T116" fmla="*/ 173 w 185"/>
                <a:gd name="T117" fmla="*/ 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5" h="138">
                  <a:moveTo>
                    <a:pt x="173" y="11"/>
                  </a:moveTo>
                  <a:lnTo>
                    <a:pt x="173" y="11"/>
                  </a:lnTo>
                  <a:lnTo>
                    <a:pt x="148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79" y="0"/>
                  </a:lnTo>
                  <a:lnTo>
                    <a:pt x="67" y="1"/>
                  </a:lnTo>
                  <a:lnTo>
                    <a:pt x="55" y="3"/>
                  </a:lnTo>
                  <a:lnTo>
                    <a:pt x="45" y="5"/>
                  </a:lnTo>
                  <a:lnTo>
                    <a:pt x="35" y="7"/>
                  </a:lnTo>
                  <a:lnTo>
                    <a:pt x="27" y="11"/>
                  </a:lnTo>
                  <a:lnTo>
                    <a:pt x="20" y="15"/>
                  </a:lnTo>
                  <a:lnTo>
                    <a:pt x="15" y="19"/>
                  </a:lnTo>
                  <a:lnTo>
                    <a:pt x="10" y="23"/>
                  </a:lnTo>
                  <a:lnTo>
                    <a:pt x="8" y="28"/>
                  </a:lnTo>
                  <a:lnTo>
                    <a:pt x="7" y="33"/>
                  </a:lnTo>
                  <a:lnTo>
                    <a:pt x="7" y="39"/>
                  </a:lnTo>
                  <a:lnTo>
                    <a:pt x="9" y="43"/>
                  </a:lnTo>
                  <a:lnTo>
                    <a:pt x="13" y="48"/>
                  </a:lnTo>
                  <a:lnTo>
                    <a:pt x="17" y="54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40" y="49"/>
                  </a:lnTo>
                  <a:lnTo>
                    <a:pt x="56" y="42"/>
                  </a:lnTo>
                  <a:lnTo>
                    <a:pt x="73" y="35"/>
                  </a:lnTo>
                  <a:lnTo>
                    <a:pt x="91" y="30"/>
                  </a:lnTo>
                  <a:lnTo>
                    <a:pt x="109" y="25"/>
                  </a:lnTo>
                  <a:lnTo>
                    <a:pt x="129" y="23"/>
                  </a:lnTo>
                  <a:lnTo>
                    <a:pt x="149" y="22"/>
                  </a:lnTo>
                  <a:lnTo>
                    <a:pt x="172" y="22"/>
                  </a:lnTo>
                  <a:lnTo>
                    <a:pt x="172" y="22"/>
                  </a:lnTo>
                  <a:lnTo>
                    <a:pt x="172" y="24"/>
                  </a:lnTo>
                  <a:lnTo>
                    <a:pt x="170" y="25"/>
                  </a:lnTo>
                  <a:lnTo>
                    <a:pt x="164" y="25"/>
                  </a:lnTo>
                  <a:lnTo>
                    <a:pt x="164" y="25"/>
                  </a:lnTo>
                  <a:lnTo>
                    <a:pt x="130" y="30"/>
                  </a:lnTo>
                  <a:lnTo>
                    <a:pt x="115" y="34"/>
                  </a:lnTo>
                  <a:lnTo>
                    <a:pt x="99" y="37"/>
                  </a:lnTo>
                  <a:lnTo>
                    <a:pt x="85" y="42"/>
                  </a:lnTo>
                  <a:lnTo>
                    <a:pt x="69" y="49"/>
                  </a:lnTo>
                  <a:lnTo>
                    <a:pt x="53" y="5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71"/>
                  </a:lnTo>
                  <a:lnTo>
                    <a:pt x="32" y="71"/>
                  </a:lnTo>
                  <a:lnTo>
                    <a:pt x="23" y="77"/>
                  </a:lnTo>
                  <a:lnTo>
                    <a:pt x="16" y="84"/>
                  </a:lnTo>
                  <a:lnTo>
                    <a:pt x="10" y="91"/>
                  </a:lnTo>
                  <a:lnTo>
                    <a:pt x="6" y="100"/>
                  </a:lnTo>
                  <a:lnTo>
                    <a:pt x="3" y="107"/>
                  </a:lnTo>
                  <a:lnTo>
                    <a:pt x="1" y="115"/>
                  </a:lnTo>
                  <a:lnTo>
                    <a:pt x="0" y="123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1" y="135"/>
                  </a:lnTo>
                  <a:lnTo>
                    <a:pt x="3" y="137"/>
                  </a:lnTo>
                  <a:lnTo>
                    <a:pt x="6" y="138"/>
                  </a:lnTo>
                  <a:lnTo>
                    <a:pt x="8" y="138"/>
                  </a:lnTo>
                  <a:lnTo>
                    <a:pt x="10" y="137"/>
                  </a:lnTo>
                  <a:lnTo>
                    <a:pt x="13" y="135"/>
                  </a:lnTo>
                  <a:lnTo>
                    <a:pt x="15" y="131"/>
                  </a:lnTo>
                  <a:lnTo>
                    <a:pt x="15" y="129"/>
                  </a:lnTo>
                  <a:lnTo>
                    <a:pt x="15" y="129"/>
                  </a:lnTo>
                  <a:lnTo>
                    <a:pt x="16" y="117"/>
                  </a:lnTo>
                  <a:lnTo>
                    <a:pt x="19" y="111"/>
                  </a:lnTo>
                  <a:lnTo>
                    <a:pt x="21" y="103"/>
                  </a:lnTo>
                  <a:lnTo>
                    <a:pt x="26" y="96"/>
                  </a:lnTo>
                  <a:lnTo>
                    <a:pt x="31" y="90"/>
                  </a:lnTo>
                  <a:lnTo>
                    <a:pt x="37" y="84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50" y="88"/>
                  </a:lnTo>
                  <a:lnTo>
                    <a:pt x="56" y="94"/>
                  </a:lnTo>
                  <a:lnTo>
                    <a:pt x="63" y="97"/>
                  </a:lnTo>
                  <a:lnTo>
                    <a:pt x="70" y="100"/>
                  </a:lnTo>
                  <a:lnTo>
                    <a:pt x="79" y="102"/>
                  </a:lnTo>
                  <a:lnTo>
                    <a:pt x="87" y="102"/>
                  </a:lnTo>
                  <a:lnTo>
                    <a:pt x="94" y="102"/>
                  </a:lnTo>
                  <a:lnTo>
                    <a:pt x="103" y="101"/>
                  </a:lnTo>
                  <a:lnTo>
                    <a:pt x="103" y="101"/>
                  </a:lnTo>
                  <a:lnTo>
                    <a:pt x="111" y="96"/>
                  </a:lnTo>
                  <a:lnTo>
                    <a:pt x="118" y="89"/>
                  </a:lnTo>
                  <a:lnTo>
                    <a:pt x="124" y="81"/>
                  </a:lnTo>
                  <a:lnTo>
                    <a:pt x="130" y="72"/>
                  </a:lnTo>
                  <a:lnTo>
                    <a:pt x="141" y="55"/>
                  </a:lnTo>
                  <a:lnTo>
                    <a:pt x="148" y="47"/>
                  </a:lnTo>
                  <a:lnTo>
                    <a:pt x="157" y="41"/>
                  </a:lnTo>
                  <a:lnTo>
                    <a:pt x="157" y="41"/>
                  </a:lnTo>
                  <a:lnTo>
                    <a:pt x="171" y="31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2" y="27"/>
                  </a:lnTo>
                  <a:lnTo>
                    <a:pt x="184" y="24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84" y="17"/>
                  </a:lnTo>
                  <a:lnTo>
                    <a:pt x="182" y="15"/>
                  </a:lnTo>
                  <a:lnTo>
                    <a:pt x="178" y="13"/>
                  </a:lnTo>
                  <a:lnTo>
                    <a:pt x="173" y="11"/>
                  </a:lnTo>
                  <a:lnTo>
                    <a:pt x="173" y="11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B7E930A8-DFCA-4AC2-8800-2586173E8CCE}"/>
              </a:ext>
            </a:extLst>
          </p:cNvPr>
          <p:cNvSpPr/>
          <p:nvPr/>
        </p:nvSpPr>
        <p:spPr>
          <a:xfrm>
            <a:off x="498159" y="4708832"/>
            <a:ext cx="2159707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469C127-E8BD-4781-9C4F-47FF3D502A44}"/>
              </a:ext>
            </a:extLst>
          </p:cNvPr>
          <p:cNvSpPr/>
          <p:nvPr/>
        </p:nvSpPr>
        <p:spPr>
          <a:xfrm>
            <a:off x="3495964" y="3619205"/>
            <a:ext cx="2159707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4F3BC70-E562-4042-9944-97862DA0F96F}"/>
              </a:ext>
            </a:extLst>
          </p:cNvPr>
          <p:cNvSpPr/>
          <p:nvPr/>
        </p:nvSpPr>
        <p:spPr>
          <a:xfrm>
            <a:off x="6521363" y="4708832"/>
            <a:ext cx="2159707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9CF4AC6-D0EA-4F3A-B99B-519E28A9D3A6}"/>
              </a:ext>
            </a:extLst>
          </p:cNvPr>
          <p:cNvSpPr/>
          <p:nvPr/>
        </p:nvSpPr>
        <p:spPr>
          <a:xfrm>
            <a:off x="9577850" y="3619205"/>
            <a:ext cx="2159707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540ACE1-E7D9-4455-9783-AC0B7271F8B3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413066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CF20CA6A-C617-48B1-A951-3E92BE6A7B0E}"/>
              </a:ext>
            </a:extLst>
          </p:cNvPr>
          <p:cNvSpPr/>
          <p:nvPr/>
        </p:nvSpPr>
        <p:spPr>
          <a:xfrm>
            <a:off x="5618031" y="-888237"/>
            <a:ext cx="11102743" cy="2919477"/>
          </a:xfrm>
          <a:custGeom>
            <a:avLst/>
            <a:gdLst/>
            <a:ahLst/>
            <a:cxnLst/>
            <a:rect l="0" t="0" r="0" b="0"/>
            <a:pathLst>
              <a:path w="11323658" h="2976295">
                <a:moveTo>
                  <a:pt x="1415764" y="694387"/>
                </a:moveTo>
                <a:cubicBezTo>
                  <a:pt x="2449983" y="423257"/>
                  <a:pt x="3484203" y="152127"/>
                  <a:pt x="4728210" y="76064"/>
                </a:cubicBezTo>
                <a:cubicBezTo>
                  <a:pt x="5972217" y="0"/>
                  <a:pt x="7954777" y="169303"/>
                  <a:pt x="8879809" y="238006"/>
                </a:cubicBezTo>
                <a:cubicBezTo>
                  <a:pt x="9804839" y="306708"/>
                  <a:pt x="9880903" y="328791"/>
                  <a:pt x="10278397" y="488279"/>
                </a:cubicBezTo>
                <a:cubicBezTo>
                  <a:pt x="10675890" y="647767"/>
                  <a:pt x="11205881" y="900495"/>
                  <a:pt x="11264769" y="1194934"/>
                </a:cubicBezTo>
                <a:cubicBezTo>
                  <a:pt x="11323657" y="1489374"/>
                  <a:pt x="10823109" y="2009551"/>
                  <a:pt x="10631724" y="2254917"/>
                </a:cubicBezTo>
                <a:cubicBezTo>
                  <a:pt x="10440338" y="2500283"/>
                  <a:pt x="10469782" y="2706391"/>
                  <a:pt x="10116455" y="2667132"/>
                </a:cubicBezTo>
                <a:cubicBezTo>
                  <a:pt x="9763128" y="2627874"/>
                  <a:pt x="9019667" y="2134687"/>
                  <a:pt x="8511759" y="2019365"/>
                </a:cubicBezTo>
                <a:cubicBezTo>
                  <a:pt x="8003850" y="1904043"/>
                  <a:pt x="7508210" y="1815711"/>
                  <a:pt x="7069004" y="1975199"/>
                </a:cubicBezTo>
                <a:cubicBezTo>
                  <a:pt x="6629799" y="2134687"/>
                  <a:pt x="6266657" y="2976294"/>
                  <a:pt x="5876525" y="2976294"/>
                </a:cubicBezTo>
                <a:cubicBezTo>
                  <a:pt x="5486392" y="2976294"/>
                  <a:pt x="4890152" y="2264732"/>
                  <a:pt x="4728210" y="1975199"/>
                </a:cubicBezTo>
                <a:cubicBezTo>
                  <a:pt x="4566268" y="1685667"/>
                  <a:pt x="5054547" y="1403495"/>
                  <a:pt x="4904874" y="1239100"/>
                </a:cubicBezTo>
                <a:cubicBezTo>
                  <a:pt x="4755200" y="1074705"/>
                  <a:pt x="4222755" y="841607"/>
                  <a:pt x="3830169" y="988827"/>
                </a:cubicBezTo>
                <a:cubicBezTo>
                  <a:pt x="3437583" y="1136046"/>
                  <a:pt x="3128421" y="1945755"/>
                  <a:pt x="2549357" y="2122419"/>
                </a:cubicBezTo>
                <a:cubicBezTo>
                  <a:pt x="1970292" y="2299083"/>
                  <a:pt x="711563" y="2230380"/>
                  <a:pt x="355782" y="2048809"/>
                </a:cubicBezTo>
                <a:cubicBezTo>
                  <a:pt x="0" y="1867238"/>
                  <a:pt x="220830" y="1266090"/>
                  <a:pt x="414670" y="1032993"/>
                </a:cubicBezTo>
                <a:cubicBezTo>
                  <a:pt x="608509" y="799894"/>
                  <a:pt x="1320071" y="716470"/>
                  <a:pt x="1518818" y="650221"/>
                </a:cubicBezTo>
                <a:cubicBezTo>
                  <a:pt x="1717565" y="583972"/>
                  <a:pt x="1585067" y="625684"/>
                  <a:pt x="1607150" y="635499"/>
                </a:cubicBezTo>
                <a:cubicBezTo>
                  <a:pt x="1629233" y="645314"/>
                  <a:pt x="1640275" y="677211"/>
                  <a:pt x="1651316" y="709109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B6069FF3-701B-4C79-8B8A-CF11E384E272}"/>
              </a:ext>
            </a:extLst>
          </p:cNvPr>
          <p:cNvSpPr/>
          <p:nvPr/>
        </p:nvSpPr>
        <p:spPr>
          <a:xfrm>
            <a:off x="5861871" y="-871970"/>
            <a:ext cx="10712073" cy="2816750"/>
          </a:xfrm>
          <a:custGeom>
            <a:avLst/>
            <a:gdLst/>
            <a:ahLst/>
            <a:cxnLst/>
            <a:rect l="0" t="0" r="0" b="0"/>
            <a:pathLst>
              <a:path w="10925214" h="2871569">
                <a:moveTo>
                  <a:pt x="1365948" y="669954"/>
                </a:moveTo>
                <a:cubicBezTo>
                  <a:pt x="2363776" y="408364"/>
                  <a:pt x="3361604" y="146775"/>
                  <a:pt x="4561839" y="73387"/>
                </a:cubicBezTo>
                <a:cubicBezTo>
                  <a:pt x="5762073" y="0"/>
                  <a:pt x="7674873" y="163346"/>
                  <a:pt x="8567356" y="229631"/>
                </a:cubicBezTo>
                <a:cubicBezTo>
                  <a:pt x="9459838" y="295916"/>
                  <a:pt x="9533225" y="317222"/>
                  <a:pt x="9916732" y="471098"/>
                </a:cubicBezTo>
                <a:cubicBezTo>
                  <a:pt x="10300239" y="624975"/>
                  <a:pt x="10811582" y="868809"/>
                  <a:pt x="10868398" y="1152888"/>
                </a:cubicBezTo>
                <a:cubicBezTo>
                  <a:pt x="10925213" y="1436968"/>
                  <a:pt x="10442279" y="1938841"/>
                  <a:pt x="10257627" y="2175574"/>
                </a:cubicBezTo>
                <a:cubicBezTo>
                  <a:pt x="10072976" y="2412306"/>
                  <a:pt x="10101383" y="2611162"/>
                  <a:pt x="9760489" y="2573285"/>
                </a:cubicBezTo>
                <a:cubicBezTo>
                  <a:pt x="9419594" y="2535408"/>
                  <a:pt x="8702293" y="2059575"/>
                  <a:pt x="8212257" y="1948310"/>
                </a:cubicBezTo>
                <a:cubicBezTo>
                  <a:pt x="7722220" y="1837046"/>
                  <a:pt x="7244020" y="1751822"/>
                  <a:pt x="6820269" y="1905698"/>
                </a:cubicBezTo>
                <a:cubicBezTo>
                  <a:pt x="6396517" y="2059575"/>
                  <a:pt x="6046153" y="2871568"/>
                  <a:pt x="5669748" y="2871568"/>
                </a:cubicBezTo>
                <a:cubicBezTo>
                  <a:pt x="5293343" y="2871568"/>
                  <a:pt x="4718082" y="2185043"/>
                  <a:pt x="4561839" y="1905698"/>
                </a:cubicBezTo>
                <a:cubicBezTo>
                  <a:pt x="4405595" y="1626354"/>
                  <a:pt x="4876693" y="1354111"/>
                  <a:pt x="4732286" y="1195500"/>
                </a:cubicBezTo>
                <a:cubicBezTo>
                  <a:pt x="4587879" y="1036890"/>
                  <a:pt x="4074169" y="811994"/>
                  <a:pt x="3695397" y="954033"/>
                </a:cubicBezTo>
                <a:cubicBezTo>
                  <a:pt x="3316625" y="1096073"/>
                  <a:pt x="3018342" y="1877291"/>
                  <a:pt x="2459652" y="2047738"/>
                </a:cubicBezTo>
                <a:cubicBezTo>
                  <a:pt x="1900963" y="2218186"/>
                  <a:pt x="686525" y="2151901"/>
                  <a:pt x="343262" y="1976718"/>
                </a:cubicBezTo>
                <a:cubicBezTo>
                  <a:pt x="0" y="1801536"/>
                  <a:pt x="213059" y="1221541"/>
                  <a:pt x="400078" y="996645"/>
                </a:cubicBezTo>
                <a:cubicBezTo>
                  <a:pt x="587097" y="771749"/>
                  <a:pt x="1273622" y="691260"/>
                  <a:pt x="1465375" y="627342"/>
                </a:cubicBezTo>
                <a:cubicBezTo>
                  <a:pt x="1657129" y="563424"/>
                  <a:pt x="1529293" y="603669"/>
                  <a:pt x="1550599" y="613138"/>
                </a:cubicBezTo>
                <a:cubicBezTo>
                  <a:pt x="1571905" y="622607"/>
                  <a:pt x="1582558" y="653383"/>
                  <a:pt x="1593211" y="684158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DAE9C79-633B-4756-AA72-0FB3A101E3D3}"/>
              </a:ext>
            </a:extLst>
          </p:cNvPr>
          <p:cNvSpPr/>
          <p:nvPr/>
        </p:nvSpPr>
        <p:spPr>
          <a:xfrm>
            <a:off x="6105710" y="-855703"/>
            <a:ext cx="10321403" cy="2714023"/>
          </a:xfrm>
          <a:custGeom>
            <a:avLst/>
            <a:gdLst/>
            <a:ahLst/>
            <a:cxnLst/>
            <a:rect l="0" t="0" r="0" b="0"/>
            <a:pathLst>
              <a:path w="10526771" h="2766843">
                <a:moveTo>
                  <a:pt x="1316132" y="645521"/>
                </a:moveTo>
                <a:cubicBezTo>
                  <a:pt x="2277569" y="393471"/>
                  <a:pt x="3239007" y="141422"/>
                  <a:pt x="4395469" y="70711"/>
                </a:cubicBezTo>
                <a:cubicBezTo>
                  <a:pt x="5551930" y="0"/>
                  <a:pt x="7394971" y="157389"/>
                  <a:pt x="8254904" y="221257"/>
                </a:cubicBezTo>
                <a:cubicBezTo>
                  <a:pt x="9114837" y="285124"/>
                  <a:pt x="9185548" y="305653"/>
                  <a:pt x="9555069" y="453918"/>
                </a:cubicBezTo>
                <a:cubicBezTo>
                  <a:pt x="9924589" y="602182"/>
                  <a:pt x="10417283" y="837124"/>
                  <a:pt x="10472026" y="1110843"/>
                </a:cubicBezTo>
                <a:cubicBezTo>
                  <a:pt x="10526770" y="1384561"/>
                  <a:pt x="10061448" y="1868132"/>
                  <a:pt x="9883531" y="2096231"/>
                </a:cubicBezTo>
                <a:cubicBezTo>
                  <a:pt x="9705613" y="2324329"/>
                  <a:pt x="9732986" y="2515933"/>
                  <a:pt x="9404523" y="2479437"/>
                </a:cubicBezTo>
                <a:cubicBezTo>
                  <a:pt x="9076061" y="2442941"/>
                  <a:pt x="8384920" y="1984462"/>
                  <a:pt x="7912756" y="1877256"/>
                </a:cubicBezTo>
                <a:cubicBezTo>
                  <a:pt x="7440590" y="1770049"/>
                  <a:pt x="6979830" y="1687933"/>
                  <a:pt x="6571533" y="1836198"/>
                </a:cubicBezTo>
                <a:cubicBezTo>
                  <a:pt x="6163236" y="1984462"/>
                  <a:pt x="5825650" y="2766842"/>
                  <a:pt x="5462972" y="2766842"/>
                </a:cubicBezTo>
                <a:cubicBezTo>
                  <a:pt x="5100294" y="2766842"/>
                  <a:pt x="4546014" y="2105355"/>
                  <a:pt x="4395469" y="1836198"/>
                </a:cubicBezTo>
                <a:cubicBezTo>
                  <a:pt x="4244923" y="1567041"/>
                  <a:pt x="4698840" y="1304727"/>
                  <a:pt x="4559700" y="1151901"/>
                </a:cubicBezTo>
                <a:cubicBezTo>
                  <a:pt x="4420560" y="999074"/>
                  <a:pt x="3925584" y="782380"/>
                  <a:pt x="3560626" y="919240"/>
                </a:cubicBezTo>
                <a:cubicBezTo>
                  <a:pt x="3195668" y="1056099"/>
                  <a:pt x="2908263" y="1808826"/>
                  <a:pt x="2369949" y="1973057"/>
                </a:cubicBezTo>
                <a:cubicBezTo>
                  <a:pt x="1831636" y="2137288"/>
                  <a:pt x="661488" y="2073421"/>
                  <a:pt x="330744" y="1904627"/>
                </a:cubicBezTo>
                <a:cubicBezTo>
                  <a:pt x="0" y="1735834"/>
                  <a:pt x="205289" y="1176991"/>
                  <a:pt x="385488" y="960297"/>
                </a:cubicBezTo>
                <a:cubicBezTo>
                  <a:pt x="565686" y="743603"/>
                  <a:pt x="1227173" y="666050"/>
                  <a:pt x="1411933" y="604463"/>
                </a:cubicBezTo>
                <a:cubicBezTo>
                  <a:pt x="1596694" y="542876"/>
                  <a:pt x="1473520" y="581653"/>
                  <a:pt x="1494049" y="590777"/>
                </a:cubicBezTo>
                <a:cubicBezTo>
                  <a:pt x="1514578" y="599901"/>
                  <a:pt x="1524842" y="629554"/>
                  <a:pt x="1535107" y="659207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B06B5888-E505-4550-954F-345EA36D4E80}"/>
              </a:ext>
            </a:extLst>
          </p:cNvPr>
          <p:cNvSpPr/>
          <p:nvPr/>
        </p:nvSpPr>
        <p:spPr>
          <a:xfrm>
            <a:off x="6349550" y="-839436"/>
            <a:ext cx="9930733" cy="2611296"/>
          </a:xfrm>
          <a:custGeom>
            <a:avLst/>
            <a:gdLst/>
            <a:ahLst/>
            <a:cxnLst/>
            <a:rect l="0" t="0" r="0" b="0"/>
            <a:pathLst>
              <a:path w="10128327" h="2662116">
                <a:moveTo>
                  <a:pt x="1266315" y="621087"/>
                </a:moveTo>
                <a:cubicBezTo>
                  <a:pt x="2191362" y="378577"/>
                  <a:pt x="3116408" y="136068"/>
                  <a:pt x="4229098" y="68034"/>
                </a:cubicBezTo>
                <a:cubicBezTo>
                  <a:pt x="5341787" y="0"/>
                  <a:pt x="7115067" y="151431"/>
                  <a:pt x="7942452" y="212881"/>
                </a:cubicBezTo>
                <a:cubicBezTo>
                  <a:pt x="8769836" y="274331"/>
                  <a:pt x="8837870" y="294083"/>
                  <a:pt x="9193405" y="436736"/>
                </a:cubicBezTo>
                <a:cubicBezTo>
                  <a:pt x="9548938" y="579388"/>
                  <a:pt x="10022984" y="805437"/>
                  <a:pt x="10075655" y="1068796"/>
                </a:cubicBezTo>
                <a:cubicBezTo>
                  <a:pt x="10128326" y="1332154"/>
                  <a:pt x="9680617" y="1797421"/>
                  <a:pt x="9509434" y="2016887"/>
                </a:cubicBezTo>
                <a:cubicBezTo>
                  <a:pt x="9338251" y="2236352"/>
                  <a:pt x="9364587" y="2420703"/>
                  <a:pt x="9048557" y="2385588"/>
                </a:cubicBezTo>
                <a:cubicBezTo>
                  <a:pt x="8732527" y="2350474"/>
                  <a:pt x="8067547" y="1909348"/>
                  <a:pt x="7613254" y="1806200"/>
                </a:cubicBezTo>
                <a:cubicBezTo>
                  <a:pt x="7158961" y="1703051"/>
                  <a:pt x="6715640" y="1624043"/>
                  <a:pt x="6322797" y="1766696"/>
                </a:cubicBezTo>
                <a:cubicBezTo>
                  <a:pt x="5929954" y="1909348"/>
                  <a:pt x="5605145" y="2662115"/>
                  <a:pt x="5256196" y="2662115"/>
                </a:cubicBezTo>
                <a:cubicBezTo>
                  <a:pt x="4907245" y="2662115"/>
                  <a:pt x="4373945" y="2025665"/>
                  <a:pt x="4229098" y="1766696"/>
                </a:cubicBezTo>
                <a:cubicBezTo>
                  <a:pt x="4084250" y="1507727"/>
                  <a:pt x="4520987" y="1255342"/>
                  <a:pt x="4387112" y="1108300"/>
                </a:cubicBezTo>
                <a:cubicBezTo>
                  <a:pt x="4253239" y="961258"/>
                  <a:pt x="3776999" y="752766"/>
                  <a:pt x="3425854" y="884445"/>
                </a:cubicBezTo>
                <a:cubicBezTo>
                  <a:pt x="3074710" y="1016124"/>
                  <a:pt x="2798183" y="1740360"/>
                  <a:pt x="2280245" y="1898375"/>
                </a:cubicBezTo>
                <a:cubicBezTo>
                  <a:pt x="1762307" y="2056390"/>
                  <a:pt x="636450" y="1994940"/>
                  <a:pt x="318225" y="1832536"/>
                </a:cubicBezTo>
                <a:cubicBezTo>
                  <a:pt x="0" y="1670131"/>
                  <a:pt x="197519" y="1132441"/>
                  <a:pt x="370896" y="923949"/>
                </a:cubicBezTo>
                <a:cubicBezTo>
                  <a:pt x="544274" y="715457"/>
                  <a:pt x="1180724" y="640838"/>
                  <a:pt x="1358490" y="581583"/>
                </a:cubicBezTo>
                <a:cubicBezTo>
                  <a:pt x="1536258" y="522327"/>
                  <a:pt x="1417746" y="559636"/>
                  <a:pt x="1437498" y="568415"/>
                </a:cubicBezTo>
                <a:cubicBezTo>
                  <a:pt x="1457250" y="577193"/>
                  <a:pt x="1467126" y="605724"/>
                  <a:pt x="1477002" y="634255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06B57AD-DDFF-4DD8-ADA7-DEF00C0C30DC}"/>
              </a:ext>
            </a:extLst>
          </p:cNvPr>
          <p:cNvSpPr/>
          <p:nvPr/>
        </p:nvSpPr>
        <p:spPr>
          <a:xfrm>
            <a:off x="6593391" y="-823168"/>
            <a:ext cx="9540063" cy="2508569"/>
          </a:xfrm>
          <a:custGeom>
            <a:avLst/>
            <a:gdLst/>
            <a:ahLst/>
            <a:cxnLst/>
            <a:rect l="0" t="0" r="0" b="0"/>
            <a:pathLst>
              <a:path w="9729884" h="2557390">
                <a:moveTo>
                  <a:pt x="1216499" y="596654"/>
                </a:moveTo>
                <a:cubicBezTo>
                  <a:pt x="2105155" y="363684"/>
                  <a:pt x="2993811" y="130715"/>
                  <a:pt x="4062728" y="65358"/>
                </a:cubicBezTo>
                <a:cubicBezTo>
                  <a:pt x="5131644" y="0"/>
                  <a:pt x="6835165" y="145474"/>
                  <a:pt x="7630000" y="204507"/>
                </a:cubicBezTo>
                <a:cubicBezTo>
                  <a:pt x="8424835" y="263539"/>
                  <a:pt x="8490193" y="282514"/>
                  <a:pt x="8831741" y="419555"/>
                </a:cubicBezTo>
                <a:cubicBezTo>
                  <a:pt x="9173288" y="556595"/>
                  <a:pt x="9628685" y="773752"/>
                  <a:pt x="9679284" y="1026750"/>
                </a:cubicBezTo>
                <a:cubicBezTo>
                  <a:pt x="9729883" y="1279748"/>
                  <a:pt x="9299787" y="1726712"/>
                  <a:pt x="9135338" y="1937543"/>
                </a:cubicBezTo>
                <a:cubicBezTo>
                  <a:pt x="8970889" y="2148375"/>
                  <a:pt x="8996189" y="2325474"/>
                  <a:pt x="8692592" y="2291741"/>
                </a:cubicBezTo>
                <a:cubicBezTo>
                  <a:pt x="8388995" y="2258008"/>
                  <a:pt x="7750174" y="1834236"/>
                  <a:pt x="7313753" y="1735145"/>
                </a:cubicBezTo>
                <a:cubicBezTo>
                  <a:pt x="6877331" y="1636054"/>
                  <a:pt x="6451450" y="1560154"/>
                  <a:pt x="6074062" y="1697195"/>
                </a:cubicBezTo>
                <a:cubicBezTo>
                  <a:pt x="5696673" y="1834236"/>
                  <a:pt x="5384642" y="2557389"/>
                  <a:pt x="5049420" y="2557389"/>
                </a:cubicBezTo>
                <a:cubicBezTo>
                  <a:pt x="4714197" y="2557389"/>
                  <a:pt x="4201877" y="1945977"/>
                  <a:pt x="4062728" y="1697195"/>
                </a:cubicBezTo>
                <a:cubicBezTo>
                  <a:pt x="3923578" y="1448414"/>
                  <a:pt x="4343134" y="1205957"/>
                  <a:pt x="4214526" y="1064700"/>
                </a:cubicBezTo>
                <a:cubicBezTo>
                  <a:pt x="4085919" y="923443"/>
                  <a:pt x="3628414" y="723153"/>
                  <a:pt x="3291083" y="849652"/>
                </a:cubicBezTo>
                <a:cubicBezTo>
                  <a:pt x="2953753" y="976151"/>
                  <a:pt x="2688105" y="1671895"/>
                  <a:pt x="2190542" y="1823694"/>
                </a:cubicBezTo>
                <a:cubicBezTo>
                  <a:pt x="1692979" y="1975493"/>
                  <a:pt x="611413" y="1916460"/>
                  <a:pt x="305706" y="1760445"/>
                </a:cubicBezTo>
                <a:cubicBezTo>
                  <a:pt x="0" y="1604429"/>
                  <a:pt x="189749" y="1087891"/>
                  <a:pt x="356306" y="887601"/>
                </a:cubicBezTo>
                <a:cubicBezTo>
                  <a:pt x="522863" y="687311"/>
                  <a:pt x="1134275" y="615628"/>
                  <a:pt x="1305049" y="558704"/>
                </a:cubicBezTo>
                <a:cubicBezTo>
                  <a:pt x="1475823" y="501779"/>
                  <a:pt x="1361973" y="537621"/>
                  <a:pt x="1380948" y="546054"/>
                </a:cubicBezTo>
                <a:cubicBezTo>
                  <a:pt x="1399923" y="554487"/>
                  <a:pt x="1409410" y="581895"/>
                  <a:pt x="1418898" y="609304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ABBD966D-2DB9-41B4-89A5-8E25F2806682}"/>
              </a:ext>
            </a:extLst>
          </p:cNvPr>
          <p:cNvSpPr/>
          <p:nvPr/>
        </p:nvSpPr>
        <p:spPr>
          <a:xfrm>
            <a:off x="6837230" y="-806902"/>
            <a:ext cx="9149393" cy="2405842"/>
          </a:xfrm>
          <a:custGeom>
            <a:avLst/>
            <a:gdLst/>
            <a:ahLst/>
            <a:cxnLst/>
            <a:rect l="0" t="0" r="0" b="0"/>
            <a:pathLst>
              <a:path w="9331441" h="2452663">
                <a:moveTo>
                  <a:pt x="1166683" y="572220"/>
                </a:moveTo>
                <a:cubicBezTo>
                  <a:pt x="2018948" y="348792"/>
                  <a:pt x="2871212" y="125363"/>
                  <a:pt x="3896356" y="62681"/>
                </a:cubicBezTo>
                <a:cubicBezTo>
                  <a:pt x="4921500" y="0"/>
                  <a:pt x="6555260" y="139517"/>
                  <a:pt x="7317547" y="196132"/>
                </a:cubicBezTo>
                <a:cubicBezTo>
                  <a:pt x="8079834" y="252748"/>
                  <a:pt x="8142515" y="270945"/>
                  <a:pt x="8470076" y="402374"/>
                </a:cubicBezTo>
                <a:cubicBezTo>
                  <a:pt x="8797637" y="533803"/>
                  <a:pt x="9234384" y="742067"/>
                  <a:pt x="9282913" y="984704"/>
                </a:cubicBezTo>
                <a:cubicBezTo>
                  <a:pt x="9331440" y="1227342"/>
                  <a:pt x="8918956" y="1656002"/>
                  <a:pt x="8761241" y="1858200"/>
                </a:cubicBezTo>
                <a:cubicBezTo>
                  <a:pt x="8603527" y="2060398"/>
                  <a:pt x="8627790" y="2230244"/>
                  <a:pt x="8336626" y="2197893"/>
                </a:cubicBezTo>
                <a:cubicBezTo>
                  <a:pt x="8045461" y="2165541"/>
                  <a:pt x="7432800" y="1759123"/>
                  <a:pt x="7014250" y="1664090"/>
                </a:cubicBezTo>
                <a:cubicBezTo>
                  <a:pt x="6595701" y="1569057"/>
                  <a:pt x="6187260" y="1496266"/>
                  <a:pt x="5825326" y="1627694"/>
                </a:cubicBezTo>
                <a:cubicBezTo>
                  <a:pt x="5463391" y="1759123"/>
                  <a:pt x="5164138" y="2452662"/>
                  <a:pt x="4842643" y="2452662"/>
                </a:cubicBezTo>
                <a:cubicBezTo>
                  <a:pt x="4521149" y="2452662"/>
                  <a:pt x="4029807" y="1866288"/>
                  <a:pt x="3896356" y="1627694"/>
                </a:cubicBezTo>
                <a:cubicBezTo>
                  <a:pt x="3762905" y="1389101"/>
                  <a:pt x="4165280" y="1156573"/>
                  <a:pt x="4041939" y="1021100"/>
                </a:cubicBezTo>
                <a:cubicBezTo>
                  <a:pt x="3918598" y="885628"/>
                  <a:pt x="3479828" y="693539"/>
                  <a:pt x="3156311" y="814858"/>
                </a:cubicBezTo>
                <a:cubicBezTo>
                  <a:pt x="2832795" y="936177"/>
                  <a:pt x="2578025" y="1603430"/>
                  <a:pt x="2100838" y="1749013"/>
                </a:cubicBezTo>
                <a:cubicBezTo>
                  <a:pt x="1623651" y="1894596"/>
                  <a:pt x="586374" y="1837980"/>
                  <a:pt x="293187" y="1688354"/>
                </a:cubicBezTo>
                <a:cubicBezTo>
                  <a:pt x="0" y="1538727"/>
                  <a:pt x="181978" y="1043342"/>
                  <a:pt x="341715" y="851254"/>
                </a:cubicBezTo>
                <a:cubicBezTo>
                  <a:pt x="501451" y="659166"/>
                  <a:pt x="1087826" y="590418"/>
                  <a:pt x="1251606" y="535825"/>
                </a:cubicBezTo>
                <a:cubicBezTo>
                  <a:pt x="1415387" y="481231"/>
                  <a:pt x="1306199" y="515605"/>
                  <a:pt x="1324397" y="523693"/>
                </a:cubicBezTo>
                <a:cubicBezTo>
                  <a:pt x="1342595" y="531781"/>
                  <a:pt x="1351694" y="558067"/>
                  <a:pt x="1360793" y="584352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C6993072-41C6-417F-868B-0D29A1444529}"/>
              </a:ext>
            </a:extLst>
          </p:cNvPr>
          <p:cNvSpPr/>
          <p:nvPr/>
        </p:nvSpPr>
        <p:spPr>
          <a:xfrm>
            <a:off x="7081070" y="-790635"/>
            <a:ext cx="8758723" cy="2303115"/>
          </a:xfrm>
          <a:custGeom>
            <a:avLst/>
            <a:gdLst/>
            <a:ahLst/>
            <a:cxnLst/>
            <a:rect l="0" t="0" r="0" b="0"/>
            <a:pathLst>
              <a:path w="8932997" h="2347937">
                <a:moveTo>
                  <a:pt x="1116867" y="547787"/>
                </a:moveTo>
                <a:cubicBezTo>
                  <a:pt x="1932741" y="333899"/>
                  <a:pt x="2748615" y="120010"/>
                  <a:pt x="3729987" y="60005"/>
                </a:cubicBezTo>
                <a:cubicBezTo>
                  <a:pt x="4711357" y="0"/>
                  <a:pt x="6275358" y="133560"/>
                  <a:pt x="7005096" y="187758"/>
                </a:cubicBezTo>
                <a:cubicBezTo>
                  <a:pt x="7734833" y="241956"/>
                  <a:pt x="7794838" y="259376"/>
                  <a:pt x="8108413" y="385193"/>
                </a:cubicBezTo>
                <a:cubicBezTo>
                  <a:pt x="8421987" y="511010"/>
                  <a:pt x="8840086" y="710381"/>
                  <a:pt x="8886542" y="942659"/>
                </a:cubicBezTo>
                <a:cubicBezTo>
                  <a:pt x="8932996" y="1174936"/>
                  <a:pt x="8538125" y="1585293"/>
                  <a:pt x="8387145" y="1778857"/>
                </a:cubicBezTo>
                <a:cubicBezTo>
                  <a:pt x="8236165" y="1972421"/>
                  <a:pt x="8259393" y="2135015"/>
                  <a:pt x="7980661" y="2104045"/>
                </a:cubicBezTo>
                <a:cubicBezTo>
                  <a:pt x="7701928" y="2073075"/>
                  <a:pt x="7115428" y="1684010"/>
                  <a:pt x="6714749" y="1593035"/>
                </a:cubicBezTo>
                <a:cubicBezTo>
                  <a:pt x="6314071" y="1502060"/>
                  <a:pt x="5923070" y="1432377"/>
                  <a:pt x="5576590" y="1558194"/>
                </a:cubicBezTo>
                <a:cubicBezTo>
                  <a:pt x="5230110" y="1684010"/>
                  <a:pt x="4943635" y="2347936"/>
                  <a:pt x="4635868" y="2347936"/>
                </a:cubicBezTo>
                <a:cubicBezTo>
                  <a:pt x="4328100" y="2347936"/>
                  <a:pt x="3857739" y="1786600"/>
                  <a:pt x="3729987" y="1558194"/>
                </a:cubicBezTo>
                <a:cubicBezTo>
                  <a:pt x="3602233" y="1329788"/>
                  <a:pt x="3987427" y="1107188"/>
                  <a:pt x="3869352" y="977500"/>
                </a:cubicBezTo>
                <a:cubicBezTo>
                  <a:pt x="3751278" y="847812"/>
                  <a:pt x="3331243" y="663926"/>
                  <a:pt x="3021541" y="780065"/>
                </a:cubicBezTo>
                <a:cubicBezTo>
                  <a:pt x="2711837" y="896203"/>
                  <a:pt x="2467947" y="1534966"/>
                  <a:pt x="2011134" y="1674332"/>
                </a:cubicBezTo>
                <a:cubicBezTo>
                  <a:pt x="1554323" y="1813699"/>
                  <a:pt x="561337" y="1759501"/>
                  <a:pt x="280669" y="1616263"/>
                </a:cubicBezTo>
                <a:cubicBezTo>
                  <a:pt x="0" y="1473025"/>
                  <a:pt x="174208" y="998792"/>
                  <a:pt x="327124" y="814906"/>
                </a:cubicBezTo>
                <a:cubicBezTo>
                  <a:pt x="480040" y="631020"/>
                  <a:pt x="1041377" y="565208"/>
                  <a:pt x="1198164" y="512946"/>
                </a:cubicBezTo>
                <a:cubicBezTo>
                  <a:pt x="1354951" y="460683"/>
                  <a:pt x="1250426" y="493589"/>
                  <a:pt x="1267847" y="501332"/>
                </a:cubicBezTo>
                <a:cubicBezTo>
                  <a:pt x="1285268" y="509074"/>
                  <a:pt x="1293978" y="534238"/>
                  <a:pt x="1302689" y="559401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13ADEEA-8969-4A9B-94D6-04939F6E0BA9}"/>
              </a:ext>
            </a:extLst>
          </p:cNvPr>
          <p:cNvSpPr/>
          <p:nvPr/>
        </p:nvSpPr>
        <p:spPr>
          <a:xfrm>
            <a:off x="7324910" y="-774368"/>
            <a:ext cx="8368052" cy="2200388"/>
          </a:xfrm>
          <a:custGeom>
            <a:avLst/>
            <a:gdLst/>
            <a:ahLst/>
            <a:cxnLst/>
            <a:rect l="0" t="0" r="0" b="0"/>
            <a:pathLst>
              <a:path w="8534554" h="2243211">
                <a:moveTo>
                  <a:pt x="1067050" y="523354"/>
                </a:moveTo>
                <a:cubicBezTo>
                  <a:pt x="1846534" y="319006"/>
                  <a:pt x="2626016" y="114657"/>
                  <a:pt x="3563615" y="57329"/>
                </a:cubicBezTo>
                <a:cubicBezTo>
                  <a:pt x="4501214" y="0"/>
                  <a:pt x="5995454" y="127603"/>
                  <a:pt x="6692643" y="179383"/>
                </a:cubicBezTo>
                <a:cubicBezTo>
                  <a:pt x="7389831" y="231164"/>
                  <a:pt x="7447160" y="247807"/>
                  <a:pt x="7746748" y="368012"/>
                </a:cubicBezTo>
                <a:cubicBezTo>
                  <a:pt x="8046336" y="488217"/>
                  <a:pt x="8445786" y="678696"/>
                  <a:pt x="8490170" y="900613"/>
                </a:cubicBezTo>
                <a:cubicBezTo>
                  <a:pt x="8534553" y="1122530"/>
                  <a:pt x="8157295" y="1514583"/>
                  <a:pt x="8013048" y="1699514"/>
                </a:cubicBezTo>
                <a:cubicBezTo>
                  <a:pt x="7868802" y="1884444"/>
                  <a:pt x="7890995" y="2039786"/>
                  <a:pt x="7624694" y="2010198"/>
                </a:cubicBezTo>
                <a:cubicBezTo>
                  <a:pt x="7358394" y="1980609"/>
                  <a:pt x="6798053" y="1608898"/>
                  <a:pt x="6415247" y="1521980"/>
                </a:cubicBezTo>
                <a:cubicBezTo>
                  <a:pt x="6032441" y="1435063"/>
                  <a:pt x="5658880" y="1368488"/>
                  <a:pt x="5327854" y="1488693"/>
                </a:cubicBezTo>
                <a:cubicBezTo>
                  <a:pt x="4996829" y="1608898"/>
                  <a:pt x="4723131" y="2243210"/>
                  <a:pt x="4429091" y="2243210"/>
                </a:cubicBezTo>
                <a:cubicBezTo>
                  <a:pt x="4135051" y="2243210"/>
                  <a:pt x="3685669" y="1706911"/>
                  <a:pt x="3563615" y="1488693"/>
                </a:cubicBezTo>
                <a:cubicBezTo>
                  <a:pt x="3441561" y="1270475"/>
                  <a:pt x="3809573" y="1057804"/>
                  <a:pt x="3696765" y="933901"/>
                </a:cubicBezTo>
                <a:cubicBezTo>
                  <a:pt x="3583957" y="809997"/>
                  <a:pt x="3182658" y="634313"/>
                  <a:pt x="2886769" y="745271"/>
                </a:cubicBezTo>
                <a:cubicBezTo>
                  <a:pt x="2590880" y="856230"/>
                  <a:pt x="2357867" y="1466501"/>
                  <a:pt x="1921430" y="1599651"/>
                </a:cubicBezTo>
                <a:cubicBezTo>
                  <a:pt x="1484994" y="1732801"/>
                  <a:pt x="536299" y="1681021"/>
                  <a:pt x="268149" y="1544172"/>
                </a:cubicBezTo>
                <a:cubicBezTo>
                  <a:pt x="0" y="1407323"/>
                  <a:pt x="166438" y="954243"/>
                  <a:pt x="312533" y="778559"/>
                </a:cubicBezTo>
                <a:cubicBezTo>
                  <a:pt x="458628" y="602874"/>
                  <a:pt x="994927" y="539998"/>
                  <a:pt x="1144721" y="490067"/>
                </a:cubicBezTo>
                <a:cubicBezTo>
                  <a:pt x="1294515" y="440135"/>
                  <a:pt x="1194652" y="471574"/>
                  <a:pt x="1211296" y="478971"/>
                </a:cubicBezTo>
                <a:cubicBezTo>
                  <a:pt x="1227940" y="486368"/>
                  <a:pt x="1236262" y="510409"/>
                  <a:pt x="1244584" y="53445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91D7A0CB-4BDE-415E-A933-640591D98EB9}"/>
              </a:ext>
            </a:extLst>
          </p:cNvPr>
          <p:cNvSpPr/>
          <p:nvPr/>
        </p:nvSpPr>
        <p:spPr>
          <a:xfrm>
            <a:off x="7568750" y="-758101"/>
            <a:ext cx="7977382" cy="2097661"/>
          </a:xfrm>
          <a:custGeom>
            <a:avLst/>
            <a:gdLst/>
            <a:ahLst/>
            <a:cxnLst/>
            <a:rect l="0" t="0" r="0" b="0"/>
            <a:pathLst>
              <a:path w="8136111" h="2138485">
                <a:moveTo>
                  <a:pt x="1017234" y="498921"/>
                </a:moveTo>
                <a:cubicBezTo>
                  <a:pt x="1760327" y="304113"/>
                  <a:pt x="2503419" y="109305"/>
                  <a:pt x="3397245" y="54652"/>
                </a:cubicBezTo>
                <a:cubicBezTo>
                  <a:pt x="4291071" y="0"/>
                  <a:pt x="5715551" y="121646"/>
                  <a:pt x="6380191" y="171009"/>
                </a:cubicBezTo>
                <a:cubicBezTo>
                  <a:pt x="7044831" y="220372"/>
                  <a:pt x="7099484" y="236238"/>
                  <a:pt x="7385085" y="350832"/>
                </a:cubicBezTo>
                <a:cubicBezTo>
                  <a:pt x="7670686" y="465425"/>
                  <a:pt x="8051488" y="647011"/>
                  <a:pt x="8093799" y="858567"/>
                </a:cubicBezTo>
                <a:cubicBezTo>
                  <a:pt x="8136110" y="1070124"/>
                  <a:pt x="7776464" y="1443874"/>
                  <a:pt x="7638952" y="1620171"/>
                </a:cubicBezTo>
                <a:cubicBezTo>
                  <a:pt x="7501441" y="1796468"/>
                  <a:pt x="7522597" y="1944557"/>
                  <a:pt x="7268729" y="1916350"/>
                </a:cubicBezTo>
                <a:cubicBezTo>
                  <a:pt x="7014862" y="1888143"/>
                  <a:pt x="6480680" y="1533785"/>
                  <a:pt x="6115746" y="1450925"/>
                </a:cubicBezTo>
                <a:cubicBezTo>
                  <a:pt x="5750811" y="1368066"/>
                  <a:pt x="5394690" y="1304599"/>
                  <a:pt x="5079119" y="1419192"/>
                </a:cubicBezTo>
                <a:cubicBezTo>
                  <a:pt x="4763547" y="1533785"/>
                  <a:pt x="4502628" y="2138484"/>
                  <a:pt x="4222316" y="2138484"/>
                </a:cubicBezTo>
                <a:cubicBezTo>
                  <a:pt x="3942003" y="2138484"/>
                  <a:pt x="3513601" y="1627223"/>
                  <a:pt x="3397245" y="1419192"/>
                </a:cubicBezTo>
                <a:cubicBezTo>
                  <a:pt x="3280888" y="1211162"/>
                  <a:pt x="3631720" y="1008419"/>
                  <a:pt x="3524179" y="890301"/>
                </a:cubicBezTo>
                <a:cubicBezTo>
                  <a:pt x="3416638" y="772182"/>
                  <a:pt x="3034073" y="604699"/>
                  <a:pt x="2751998" y="710478"/>
                </a:cubicBezTo>
                <a:cubicBezTo>
                  <a:pt x="2469922" y="816256"/>
                  <a:pt x="2247788" y="1398036"/>
                  <a:pt x="1831727" y="1524970"/>
                </a:cubicBezTo>
                <a:cubicBezTo>
                  <a:pt x="1415666" y="1651904"/>
                  <a:pt x="511262" y="1602541"/>
                  <a:pt x="255631" y="1472081"/>
                </a:cubicBezTo>
                <a:cubicBezTo>
                  <a:pt x="0" y="1341621"/>
                  <a:pt x="158668" y="909693"/>
                  <a:pt x="297943" y="742211"/>
                </a:cubicBezTo>
                <a:cubicBezTo>
                  <a:pt x="437217" y="574729"/>
                  <a:pt x="948479" y="514788"/>
                  <a:pt x="1091279" y="467188"/>
                </a:cubicBezTo>
                <a:cubicBezTo>
                  <a:pt x="1234080" y="419587"/>
                  <a:pt x="1138879" y="449558"/>
                  <a:pt x="1154747" y="456610"/>
                </a:cubicBezTo>
                <a:cubicBezTo>
                  <a:pt x="1170613" y="463662"/>
                  <a:pt x="1178546" y="486581"/>
                  <a:pt x="1186480" y="509499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76AC9B0-119E-4E88-ACCD-C9F8E5AF8DA5}"/>
              </a:ext>
            </a:extLst>
          </p:cNvPr>
          <p:cNvSpPr/>
          <p:nvPr/>
        </p:nvSpPr>
        <p:spPr>
          <a:xfrm>
            <a:off x="7812590" y="-741834"/>
            <a:ext cx="7586712" cy="1994933"/>
          </a:xfrm>
          <a:custGeom>
            <a:avLst/>
            <a:gdLst/>
            <a:ahLst/>
            <a:cxnLst/>
            <a:rect l="0" t="0" r="0" b="0"/>
            <a:pathLst>
              <a:path w="7737667" h="2033759">
                <a:moveTo>
                  <a:pt x="967418" y="474488"/>
                </a:moveTo>
                <a:cubicBezTo>
                  <a:pt x="1674119" y="289220"/>
                  <a:pt x="2380821" y="103952"/>
                  <a:pt x="3230874" y="51976"/>
                </a:cubicBezTo>
                <a:cubicBezTo>
                  <a:pt x="4080927" y="0"/>
                  <a:pt x="5435648" y="115689"/>
                  <a:pt x="6067738" y="162634"/>
                </a:cubicBezTo>
                <a:cubicBezTo>
                  <a:pt x="6699829" y="209580"/>
                  <a:pt x="6751805" y="224669"/>
                  <a:pt x="7023420" y="333651"/>
                </a:cubicBezTo>
                <a:cubicBezTo>
                  <a:pt x="7295035" y="442632"/>
                  <a:pt x="7657188" y="615325"/>
                  <a:pt x="7697427" y="816521"/>
                </a:cubicBezTo>
                <a:cubicBezTo>
                  <a:pt x="7737666" y="1017717"/>
                  <a:pt x="7395633" y="1373164"/>
                  <a:pt x="7264855" y="1540828"/>
                </a:cubicBezTo>
                <a:cubicBezTo>
                  <a:pt x="7134078" y="1708491"/>
                  <a:pt x="7154198" y="1849328"/>
                  <a:pt x="6912763" y="1822502"/>
                </a:cubicBezTo>
                <a:cubicBezTo>
                  <a:pt x="6671328" y="1795676"/>
                  <a:pt x="6163307" y="1458672"/>
                  <a:pt x="5816244" y="1379871"/>
                </a:cubicBezTo>
                <a:cubicBezTo>
                  <a:pt x="5469180" y="1301069"/>
                  <a:pt x="5130500" y="1240710"/>
                  <a:pt x="4830383" y="1349691"/>
                </a:cubicBezTo>
                <a:cubicBezTo>
                  <a:pt x="4530266" y="1458672"/>
                  <a:pt x="4282124" y="2033758"/>
                  <a:pt x="4015539" y="2033758"/>
                </a:cubicBezTo>
                <a:cubicBezTo>
                  <a:pt x="3748954" y="2033758"/>
                  <a:pt x="3341532" y="1547534"/>
                  <a:pt x="3230874" y="1349691"/>
                </a:cubicBezTo>
                <a:cubicBezTo>
                  <a:pt x="3120216" y="1151848"/>
                  <a:pt x="3453866" y="959035"/>
                  <a:pt x="3351591" y="846701"/>
                </a:cubicBezTo>
                <a:cubicBezTo>
                  <a:pt x="3249317" y="734367"/>
                  <a:pt x="2885487" y="575086"/>
                  <a:pt x="2617226" y="675684"/>
                </a:cubicBezTo>
                <a:cubicBezTo>
                  <a:pt x="2348964" y="776282"/>
                  <a:pt x="2137708" y="1329572"/>
                  <a:pt x="1742023" y="1450290"/>
                </a:cubicBezTo>
                <a:cubicBezTo>
                  <a:pt x="1346338" y="1571007"/>
                  <a:pt x="486224" y="1524061"/>
                  <a:pt x="243112" y="1399990"/>
                </a:cubicBezTo>
                <a:cubicBezTo>
                  <a:pt x="0" y="1275920"/>
                  <a:pt x="150897" y="865144"/>
                  <a:pt x="283351" y="705864"/>
                </a:cubicBezTo>
                <a:cubicBezTo>
                  <a:pt x="415805" y="546583"/>
                  <a:pt x="902029" y="489578"/>
                  <a:pt x="1037836" y="444308"/>
                </a:cubicBezTo>
                <a:cubicBezTo>
                  <a:pt x="1173644" y="399039"/>
                  <a:pt x="1083106" y="427542"/>
                  <a:pt x="1098196" y="434249"/>
                </a:cubicBezTo>
                <a:cubicBezTo>
                  <a:pt x="1113285" y="440955"/>
                  <a:pt x="1120830" y="462752"/>
                  <a:pt x="1128374" y="484548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216FD01-236D-4414-9FC6-CF863F8AB28B}"/>
              </a:ext>
            </a:extLst>
          </p:cNvPr>
          <p:cNvSpPr/>
          <p:nvPr/>
        </p:nvSpPr>
        <p:spPr>
          <a:xfrm>
            <a:off x="8056430" y="-725567"/>
            <a:ext cx="7196042" cy="1892207"/>
          </a:xfrm>
          <a:custGeom>
            <a:avLst/>
            <a:gdLst/>
            <a:ahLst/>
            <a:cxnLst/>
            <a:rect l="0" t="0" r="0" b="0"/>
            <a:pathLst>
              <a:path w="7339224" h="1929032">
                <a:moveTo>
                  <a:pt x="917602" y="450054"/>
                </a:moveTo>
                <a:cubicBezTo>
                  <a:pt x="1587913" y="274326"/>
                  <a:pt x="2258223" y="98598"/>
                  <a:pt x="3064504" y="49299"/>
                </a:cubicBezTo>
                <a:cubicBezTo>
                  <a:pt x="3870785" y="0"/>
                  <a:pt x="5155745" y="109731"/>
                  <a:pt x="5755288" y="154259"/>
                </a:cubicBezTo>
                <a:cubicBezTo>
                  <a:pt x="6354829" y="198787"/>
                  <a:pt x="6404129" y="213100"/>
                  <a:pt x="6661757" y="316469"/>
                </a:cubicBezTo>
                <a:cubicBezTo>
                  <a:pt x="6919385" y="419838"/>
                  <a:pt x="7262889" y="583639"/>
                  <a:pt x="7301057" y="774474"/>
                </a:cubicBezTo>
                <a:cubicBezTo>
                  <a:pt x="7339223" y="965310"/>
                  <a:pt x="7014803" y="1302454"/>
                  <a:pt x="6890760" y="1461484"/>
                </a:cubicBezTo>
                <a:cubicBezTo>
                  <a:pt x="6766717" y="1620513"/>
                  <a:pt x="6785800" y="1754098"/>
                  <a:pt x="6556798" y="1728654"/>
                </a:cubicBezTo>
                <a:cubicBezTo>
                  <a:pt x="6327794" y="1703209"/>
                  <a:pt x="5845934" y="1383559"/>
                  <a:pt x="5516742" y="1308815"/>
                </a:cubicBezTo>
                <a:cubicBezTo>
                  <a:pt x="5187552" y="1234071"/>
                  <a:pt x="4866311" y="1176820"/>
                  <a:pt x="4581648" y="1280190"/>
                </a:cubicBezTo>
                <a:cubicBezTo>
                  <a:pt x="4296984" y="1383559"/>
                  <a:pt x="4061620" y="1929031"/>
                  <a:pt x="3808763" y="1929031"/>
                </a:cubicBezTo>
                <a:cubicBezTo>
                  <a:pt x="3555906" y="1929031"/>
                  <a:pt x="3169464" y="1467845"/>
                  <a:pt x="3064504" y="1280190"/>
                </a:cubicBezTo>
                <a:cubicBezTo>
                  <a:pt x="2959544" y="1092535"/>
                  <a:pt x="3276014" y="909650"/>
                  <a:pt x="3179005" y="803100"/>
                </a:cubicBezTo>
                <a:cubicBezTo>
                  <a:pt x="3081997" y="696550"/>
                  <a:pt x="2736902" y="545472"/>
                  <a:pt x="2482455" y="640890"/>
                </a:cubicBezTo>
                <a:cubicBezTo>
                  <a:pt x="2228008" y="736308"/>
                  <a:pt x="2027630" y="1261106"/>
                  <a:pt x="1652319" y="1375608"/>
                </a:cubicBezTo>
                <a:cubicBezTo>
                  <a:pt x="1277010" y="1490109"/>
                  <a:pt x="461187" y="1445581"/>
                  <a:pt x="230593" y="1327898"/>
                </a:cubicBezTo>
                <a:cubicBezTo>
                  <a:pt x="0" y="1210216"/>
                  <a:pt x="143127" y="820593"/>
                  <a:pt x="268761" y="669515"/>
                </a:cubicBezTo>
                <a:cubicBezTo>
                  <a:pt x="394394" y="518437"/>
                  <a:pt x="855581" y="464366"/>
                  <a:pt x="984395" y="421428"/>
                </a:cubicBezTo>
                <a:cubicBezTo>
                  <a:pt x="1113209" y="378491"/>
                  <a:pt x="1027333" y="405526"/>
                  <a:pt x="1041645" y="411887"/>
                </a:cubicBezTo>
                <a:cubicBezTo>
                  <a:pt x="1055958" y="418248"/>
                  <a:pt x="1063114" y="438922"/>
                  <a:pt x="1070270" y="459596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781B85F5-C080-471A-B90F-6D1022B95808}"/>
              </a:ext>
            </a:extLst>
          </p:cNvPr>
          <p:cNvSpPr/>
          <p:nvPr/>
        </p:nvSpPr>
        <p:spPr>
          <a:xfrm>
            <a:off x="8300270" y="-709301"/>
            <a:ext cx="6805372" cy="1789480"/>
          </a:xfrm>
          <a:custGeom>
            <a:avLst/>
            <a:gdLst/>
            <a:ahLst/>
            <a:cxnLst/>
            <a:rect l="0" t="0" r="0" b="0"/>
            <a:pathLst>
              <a:path w="6940780" h="1824306">
                <a:moveTo>
                  <a:pt x="867785" y="425621"/>
                </a:moveTo>
                <a:cubicBezTo>
                  <a:pt x="1501705" y="259433"/>
                  <a:pt x="2135624" y="93245"/>
                  <a:pt x="2898133" y="46623"/>
                </a:cubicBezTo>
                <a:cubicBezTo>
                  <a:pt x="3660641" y="0"/>
                  <a:pt x="4875842" y="103773"/>
                  <a:pt x="5442835" y="145884"/>
                </a:cubicBezTo>
                <a:cubicBezTo>
                  <a:pt x="6009827" y="187995"/>
                  <a:pt x="6056450" y="201531"/>
                  <a:pt x="6300093" y="299288"/>
                </a:cubicBezTo>
                <a:cubicBezTo>
                  <a:pt x="6543734" y="397045"/>
                  <a:pt x="6868590" y="551953"/>
                  <a:pt x="6904685" y="732429"/>
                </a:cubicBezTo>
                <a:cubicBezTo>
                  <a:pt x="6940779" y="912904"/>
                  <a:pt x="6633971" y="1231744"/>
                  <a:pt x="6516663" y="1382140"/>
                </a:cubicBezTo>
                <a:cubicBezTo>
                  <a:pt x="6399354" y="1532536"/>
                  <a:pt x="6417401" y="1658869"/>
                  <a:pt x="6200831" y="1634806"/>
                </a:cubicBezTo>
                <a:cubicBezTo>
                  <a:pt x="5984261" y="1610743"/>
                  <a:pt x="5528561" y="1308446"/>
                  <a:pt x="5217240" y="1237760"/>
                </a:cubicBezTo>
                <a:cubicBezTo>
                  <a:pt x="4905921" y="1167074"/>
                  <a:pt x="4602120" y="1112931"/>
                  <a:pt x="4332911" y="1210689"/>
                </a:cubicBezTo>
                <a:cubicBezTo>
                  <a:pt x="4063703" y="1308446"/>
                  <a:pt x="3841116" y="1824305"/>
                  <a:pt x="3601987" y="1824305"/>
                </a:cubicBezTo>
                <a:cubicBezTo>
                  <a:pt x="3362857" y="1824305"/>
                  <a:pt x="2997394" y="1388156"/>
                  <a:pt x="2898133" y="1210689"/>
                </a:cubicBezTo>
                <a:cubicBezTo>
                  <a:pt x="2798871" y="1033221"/>
                  <a:pt x="3098160" y="860265"/>
                  <a:pt x="3006418" y="759500"/>
                </a:cubicBezTo>
                <a:cubicBezTo>
                  <a:pt x="2914676" y="658735"/>
                  <a:pt x="2588317" y="515859"/>
                  <a:pt x="2347683" y="606096"/>
                </a:cubicBezTo>
                <a:cubicBezTo>
                  <a:pt x="2107049" y="696334"/>
                  <a:pt x="1917550" y="1192641"/>
                  <a:pt x="1562615" y="1300927"/>
                </a:cubicBezTo>
                <a:cubicBezTo>
                  <a:pt x="1207681" y="1409212"/>
                  <a:pt x="436149" y="1367101"/>
                  <a:pt x="218074" y="1255808"/>
                </a:cubicBezTo>
                <a:cubicBezTo>
                  <a:pt x="0" y="1144515"/>
                  <a:pt x="135356" y="776044"/>
                  <a:pt x="254169" y="633168"/>
                </a:cubicBezTo>
                <a:cubicBezTo>
                  <a:pt x="372982" y="490291"/>
                  <a:pt x="809131" y="439156"/>
                  <a:pt x="930952" y="398549"/>
                </a:cubicBezTo>
                <a:cubicBezTo>
                  <a:pt x="1052773" y="357943"/>
                  <a:pt x="971559" y="383510"/>
                  <a:pt x="985095" y="389526"/>
                </a:cubicBezTo>
                <a:cubicBezTo>
                  <a:pt x="998630" y="395541"/>
                  <a:pt x="1005398" y="415093"/>
                  <a:pt x="1012165" y="434645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98E2D049-564B-4160-822C-69BDE6AC0C69}"/>
              </a:ext>
            </a:extLst>
          </p:cNvPr>
          <p:cNvSpPr/>
          <p:nvPr/>
        </p:nvSpPr>
        <p:spPr>
          <a:xfrm>
            <a:off x="8544110" y="-693034"/>
            <a:ext cx="6414702" cy="1686752"/>
          </a:xfrm>
          <a:custGeom>
            <a:avLst/>
            <a:gdLst/>
            <a:ahLst/>
            <a:cxnLst/>
            <a:rect l="0" t="0" r="0" b="0"/>
            <a:pathLst>
              <a:path w="6542338" h="1719580">
                <a:moveTo>
                  <a:pt x="817970" y="401188"/>
                </a:moveTo>
                <a:cubicBezTo>
                  <a:pt x="1415499" y="244540"/>
                  <a:pt x="2013027" y="87893"/>
                  <a:pt x="2731763" y="43946"/>
                </a:cubicBezTo>
                <a:cubicBezTo>
                  <a:pt x="3450498" y="0"/>
                  <a:pt x="4595938" y="97816"/>
                  <a:pt x="5130383" y="137510"/>
                </a:cubicBezTo>
                <a:cubicBezTo>
                  <a:pt x="5664827" y="177203"/>
                  <a:pt x="5708773" y="189962"/>
                  <a:pt x="5938429" y="282108"/>
                </a:cubicBezTo>
                <a:cubicBezTo>
                  <a:pt x="6168083" y="374253"/>
                  <a:pt x="6474291" y="520268"/>
                  <a:pt x="6508315" y="690383"/>
                </a:cubicBezTo>
                <a:cubicBezTo>
                  <a:pt x="6542337" y="860498"/>
                  <a:pt x="6253141" y="1161035"/>
                  <a:pt x="6142567" y="1302797"/>
                </a:cubicBezTo>
                <a:cubicBezTo>
                  <a:pt x="6031993" y="1444559"/>
                  <a:pt x="6049003" y="1563640"/>
                  <a:pt x="5844866" y="1540958"/>
                </a:cubicBezTo>
                <a:cubicBezTo>
                  <a:pt x="5640728" y="1518276"/>
                  <a:pt x="5211188" y="1233333"/>
                  <a:pt x="4917739" y="1166705"/>
                </a:cubicBezTo>
                <a:cubicBezTo>
                  <a:pt x="4624292" y="1100077"/>
                  <a:pt x="4337931" y="1049042"/>
                  <a:pt x="4084177" y="1141188"/>
                </a:cubicBezTo>
                <a:cubicBezTo>
                  <a:pt x="3830421" y="1233333"/>
                  <a:pt x="3620613" y="1719579"/>
                  <a:pt x="3395211" y="1719579"/>
                </a:cubicBezTo>
                <a:cubicBezTo>
                  <a:pt x="3169809" y="1719579"/>
                  <a:pt x="2825326" y="1308468"/>
                  <a:pt x="2731763" y="1141188"/>
                </a:cubicBezTo>
                <a:cubicBezTo>
                  <a:pt x="2638199" y="973908"/>
                  <a:pt x="2920307" y="810881"/>
                  <a:pt x="2833832" y="715900"/>
                </a:cubicBezTo>
                <a:cubicBezTo>
                  <a:pt x="2747357" y="620920"/>
                  <a:pt x="2439732" y="486245"/>
                  <a:pt x="2212912" y="571303"/>
                </a:cubicBezTo>
                <a:cubicBezTo>
                  <a:pt x="1986092" y="656360"/>
                  <a:pt x="1807471" y="1124176"/>
                  <a:pt x="1472912" y="1226246"/>
                </a:cubicBezTo>
                <a:cubicBezTo>
                  <a:pt x="1138353" y="1328314"/>
                  <a:pt x="411112" y="1288621"/>
                  <a:pt x="205556" y="1183717"/>
                </a:cubicBezTo>
                <a:cubicBezTo>
                  <a:pt x="0" y="1078813"/>
                  <a:pt x="127586" y="731494"/>
                  <a:pt x="239579" y="596820"/>
                </a:cubicBezTo>
                <a:cubicBezTo>
                  <a:pt x="351571" y="462146"/>
                  <a:pt x="762683" y="413946"/>
                  <a:pt x="877510" y="375670"/>
                </a:cubicBezTo>
                <a:cubicBezTo>
                  <a:pt x="992338" y="337395"/>
                  <a:pt x="915786" y="361494"/>
                  <a:pt x="928545" y="367165"/>
                </a:cubicBezTo>
                <a:cubicBezTo>
                  <a:pt x="941303" y="372835"/>
                  <a:pt x="947682" y="391265"/>
                  <a:pt x="954061" y="409694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D85764D4-9C29-4325-BC93-4A8CC0662B00}"/>
              </a:ext>
            </a:extLst>
          </p:cNvPr>
          <p:cNvSpPr/>
          <p:nvPr/>
        </p:nvSpPr>
        <p:spPr>
          <a:xfrm>
            <a:off x="8787950" y="-676766"/>
            <a:ext cx="6024032" cy="1584025"/>
          </a:xfrm>
          <a:custGeom>
            <a:avLst/>
            <a:gdLst/>
            <a:ahLst/>
            <a:cxnLst/>
            <a:rect l="0" t="0" r="0" b="0"/>
            <a:pathLst>
              <a:path w="6143894" h="1614854">
                <a:moveTo>
                  <a:pt x="768153" y="376755"/>
                </a:moveTo>
                <a:cubicBezTo>
                  <a:pt x="1329291" y="229647"/>
                  <a:pt x="1890429" y="82540"/>
                  <a:pt x="2565392" y="41270"/>
                </a:cubicBezTo>
                <a:cubicBezTo>
                  <a:pt x="3240354" y="0"/>
                  <a:pt x="4316035" y="91859"/>
                  <a:pt x="4817931" y="129135"/>
                </a:cubicBezTo>
                <a:cubicBezTo>
                  <a:pt x="5319825" y="166411"/>
                  <a:pt x="5361096" y="178393"/>
                  <a:pt x="5576765" y="264927"/>
                </a:cubicBezTo>
                <a:cubicBezTo>
                  <a:pt x="5792433" y="351460"/>
                  <a:pt x="6079991" y="488583"/>
                  <a:pt x="6111942" y="648337"/>
                </a:cubicBezTo>
                <a:cubicBezTo>
                  <a:pt x="6143893" y="808092"/>
                  <a:pt x="5872310" y="1090325"/>
                  <a:pt x="5768470" y="1223454"/>
                </a:cubicBezTo>
                <a:cubicBezTo>
                  <a:pt x="5664629" y="1356583"/>
                  <a:pt x="5680605" y="1468411"/>
                  <a:pt x="5488900" y="1447111"/>
                </a:cubicBezTo>
                <a:cubicBezTo>
                  <a:pt x="5297194" y="1425810"/>
                  <a:pt x="4893814" y="1158221"/>
                  <a:pt x="4618237" y="1095650"/>
                </a:cubicBezTo>
                <a:cubicBezTo>
                  <a:pt x="4342661" y="1033080"/>
                  <a:pt x="4073740" y="985153"/>
                  <a:pt x="3835440" y="1071687"/>
                </a:cubicBezTo>
                <a:cubicBezTo>
                  <a:pt x="3597140" y="1158221"/>
                  <a:pt x="3400109" y="1614853"/>
                  <a:pt x="3188435" y="1614853"/>
                </a:cubicBezTo>
                <a:cubicBezTo>
                  <a:pt x="2976760" y="1614853"/>
                  <a:pt x="2653256" y="1228779"/>
                  <a:pt x="2565392" y="1071687"/>
                </a:cubicBezTo>
                <a:cubicBezTo>
                  <a:pt x="2477526" y="914595"/>
                  <a:pt x="2742453" y="761497"/>
                  <a:pt x="2661244" y="672301"/>
                </a:cubicBezTo>
                <a:cubicBezTo>
                  <a:pt x="2580036" y="583105"/>
                  <a:pt x="2291146" y="456632"/>
                  <a:pt x="2078140" y="536509"/>
                </a:cubicBezTo>
                <a:cubicBezTo>
                  <a:pt x="1865134" y="616387"/>
                  <a:pt x="1697392" y="1055711"/>
                  <a:pt x="1383208" y="1151565"/>
                </a:cubicBezTo>
                <a:cubicBezTo>
                  <a:pt x="1069024" y="1247417"/>
                  <a:pt x="386074" y="1210141"/>
                  <a:pt x="193036" y="1111626"/>
                </a:cubicBezTo>
                <a:cubicBezTo>
                  <a:pt x="0" y="1013111"/>
                  <a:pt x="119816" y="686945"/>
                  <a:pt x="224988" y="560473"/>
                </a:cubicBezTo>
                <a:cubicBezTo>
                  <a:pt x="330159" y="434000"/>
                  <a:pt x="716233" y="388736"/>
                  <a:pt x="824067" y="352791"/>
                </a:cubicBezTo>
                <a:cubicBezTo>
                  <a:pt x="931902" y="316847"/>
                  <a:pt x="860012" y="339479"/>
                  <a:pt x="871994" y="344804"/>
                </a:cubicBezTo>
                <a:cubicBezTo>
                  <a:pt x="883975" y="350129"/>
                  <a:pt x="889966" y="367436"/>
                  <a:pt x="895956" y="384743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4B36FAFD-5E3C-43B9-9F72-437A8BFB9467}"/>
              </a:ext>
            </a:extLst>
          </p:cNvPr>
          <p:cNvSpPr/>
          <p:nvPr/>
        </p:nvSpPr>
        <p:spPr>
          <a:xfrm>
            <a:off x="9031790" y="-660500"/>
            <a:ext cx="5633362" cy="1481298"/>
          </a:xfrm>
          <a:custGeom>
            <a:avLst/>
            <a:gdLst/>
            <a:ahLst/>
            <a:cxnLst/>
            <a:rect l="0" t="0" r="0" b="0"/>
            <a:pathLst>
              <a:path w="5745451" h="1510128">
                <a:moveTo>
                  <a:pt x="718337" y="352322"/>
                </a:moveTo>
                <a:cubicBezTo>
                  <a:pt x="1243085" y="214754"/>
                  <a:pt x="1767831" y="77187"/>
                  <a:pt x="2399022" y="38594"/>
                </a:cubicBezTo>
                <a:cubicBezTo>
                  <a:pt x="3030212" y="0"/>
                  <a:pt x="4036132" y="85902"/>
                  <a:pt x="4505479" y="120761"/>
                </a:cubicBezTo>
                <a:cubicBezTo>
                  <a:pt x="4974825" y="155619"/>
                  <a:pt x="5013418" y="166824"/>
                  <a:pt x="5215101" y="247746"/>
                </a:cubicBezTo>
                <a:cubicBezTo>
                  <a:pt x="5416783" y="328667"/>
                  <a:pt x="5685693" y="456897"/>
                  <a:pt x="5715572" y="606291"/>
                </a:cubicBezTo>
                <a:cubicBezTo>
                  <a:pt x="5745450" y="755686"/>
                  <a:pt x="5491480" y="1019616"/>
                  <a:pt x="5394374" y="1144111"/>
                </a:cubicBezTo>
                <a:cubicBezTo>
                  <a:pt x="5297268" y="1268606"/>
                  <a:pt x="5312207" y="1373182"/>
                  <a:pt x="5132934" y="1353263"/>
                </a:cubicBezTo>
                <a:cubicBezTo>
                  <a:pt x="4953662" y="1333344"/>
                  <a:pt x="4576441" y="1083108"/>
                  <a:pt x="4318736" y="1024595"/>
                </a:cubicBezTo>
                <a:cubicBezTo>
                  <a:pt x="4061032" y="966083"/>
                  <a:pt x="3809551" y="921264"/>
                  <a:pt x="3586705" y="1002186"/>
                </a:cubicBezTo>
                <a:cubicBezTo>
                  <a:pt x="3363859" y="1083108"/>
                  <a:pt x="3179606" y="1510127"/>
                  <a:pt x="2981659" y="1510127"/>
                </a:cubicBezTo>
                <a:cubicBezTo>
                  <a:pt x="2783712" y="1510127"/>
                  <a:pt x="2481188" y="1149091"/>
                  <a:pt x="2399022" y="1002186"/>
                </a:cubicBezTo>
                <a:cubicBezTo>
                  <a:pt x="2316854" y="855282"/>
                  <a:pt x="2564600" y="712112"/>
                  <a:pt x="2488658" y="628701"/>
                </a:cubicBezTo>
                <a:cubicBezTo>
                  <a:pt x="2412716" y="545289"/>
                  <a:pt x="2142561" y="427019"/>
                  <a:pt x="1943369" y="501716"/>
                </a:cubicBezTo>
                <a:cubicBezTo>
                  <a:pt x="1744177" y="576413"/>
                  <a:pt x="1587313" y="987247"/>
                  <a:pt x="1293504" y="1076884"/>
                </a:cubicBezTo>
                <a:cubicBezTo>
                  <a:pt x="999697" y="1166520"/>
                  <a:pt x="361036" y="1131662"/>
                  <a:pt x="180518" y="1039535"/>
                </a:cubicBezTo>
                <a:cubicBezTo>
                  <a:pt x="0" y="947409"/>
                  <a:pt x="112046" y="642395"/>
                  <a:pt x="210398" y="524125"/>
                </a:cubicBezTo>
                <a:cubicBezTo>
                  <a:pt x="308748" y="405854"/>
                  <a:pt x="669784" y="363526"/>
                  <a:pt x="770625" y="329912"/>
                </a:cubicBezTo>
                <a:cubicBezTo>
                  <a:pt x="871467" y="296299"/>
                  <a:pt x="804239" y="317463"/>
                  <a:pt x="815444" y="322443"/>
                </a:cubicBezTo>
                <a:cubicBezTo>
                  <a:pt x="826648" y="327422"/>
                  <a:pt x="832250" y="343607"/>
                  <a:pt x="837852" y="359792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1A4A5A15-322B-461C-996B-F61A4148B899}"/>
              </a:ext>
            </a:extLst>
          </p:cNvPr>
          <p:cNvSpPr/>
          <p:nvPr/>
        </p:nvSpPr>
        <p:spPr>
          <a:xfrm>
            <a:off x="9275630" y="-644232"/>
            <a:ext cx="5242692" cy="1378571"/>
          </a:xfrm>
          <a:custGeom>
            <a:avLst/>
            <a:gdLst/>
            <a:ahLst/>
            <a:cxnLst/>
            <a:rect l="0" t="0" r="0" b="0"/>
            <a:pathLst>
              <a:path w="5347007" h="1405402">
                <a:moveTo>
                  <a:pt x="668520" y="327888"/>
                </a:moveTo>
                <a:cubicBezTo>
                  <a:pt x="1156877" y="199862"/>
                  <a:pt x="1645232" y="71835"/>
                  <a:pt x="2232650" y="35917"/>
                </a:cubicBezTo>
                <a:cubicBezTo>
                  <a:pt x="2820067" y="0"/>
                  <a:pt x="3756228" y="79945"/>
                  <a:pt x="4193026" y="112386"/>
                </a:cubicBezTo>
                <a:cubicBezTo>
                  <a:pt x="4629824" y="144828"/>
                  <a:pt x="4665741" y="155255"/>
                  <a:pt x="4853436" y="230565"/>
                </a:cubicBezTo>
                <a:cubicBezTo>
                  <a:pt x="5041132" y="305875"/>
                  <a:pt x="5291392" y="425212"/>
                  <a:pt x="5319200" y="564246"/>
                </a:cubicBezTo>
                <a:cubicBezTo>
                  <a:pt x="5347006" y="703280"/>
                  <a:pt x="5110648" y="948906"/>
                  <a:pt x="5020277" y="1064768"/>
                </a:cubicBezTo>
                <a:cubicBezTo>
                  <a:pt x="4929905" y="1180629"/>
                  <a:pt x="4943808" y="1277953"/>
                  <a:pt x="4776969" y="1259415"/>
                </a:cubicBezTo>
                <a:cubicBezTo>
                  <a:pt x="4610128" y="1240877"/>
                  <a:pt x="4259067" y="1007995"/>
                  <a:pt x="4019234" y="953540"/>
                </a:cubicBezTo>
                <a:cubicBezTo>
                  <a:pt x="3779401" y="899086"/>
                  <a:pt x="3545360" y="857376"/>
                  <a:pt x="3337969" y="932686"/>
                </a:cubicBezTo>
                <a:cubicBezTo>
                  <a:pt x="3130577" y="1007995"/>
                  <a:pt x="2959102" y="1405401"/>
                  <a:pt x="2774883" y="1405401"/>
                </a:cubicBezTo>
                <a:cubicBezTo>
                  <a:pt x="2590663" y="1405401"/>
                  <a:pt x="2309119" y="1069402"/>
                  <a:pt x="2232650" y="932686"/>
                </a:cubicBezTo>
                <a:cubicBezTo>
                  <a:pt x="2156181" y="795969"/>
                  <a:pt x="2386747" y="662728"/>
                  <a:pt x="2316070" y="585101"/>
                </a:cubicBezTo>
                <a:cubicBezTo>
                  <a:pt x="2245395" y="507474"/>
                  <a:pt x="1993976" y="397405"/>
                  <a:pt x="1808597" y="466922"/>
                </a:cubicBezTo>
                <a:cubicBezTo>
                  <a:pt x="1623219" y="536439"/>
                  <a:pt x="1477233" y="918782"/>
                  <a:pt x="1203800" y="1002203"/>
                </a:cubicBezTo>
                <a:cubicBezTo>
                  <a:pt x="930368" y="1085623"/>
                  <a:pt x="335998" y="1053182"/>
                  <a:pt x="167999" y="967444"/>
                </a:cubicBezTo>
                <a:cubicBezTo>
                  <a:pt x="0" y="881707"/>
                  <a:pt x="104275" y="597846"/>
                  <a:pt x="195806" y="487778"/>
                </a:cubicBezTo>
                <a:cubicBezTo>
                  <a:pt x="287336" y="377709"/>
                  <a:pt x="623335" y="338316"/>
                  <a:pt x="717182" y="307033"/>
                </a:cubicBezTo>
                <a:cubicBezTo>
                  <a:pt x="811031" y="275751"/>
                  <a:pt x="748465" y="295447"/>
                  <a:pt x="758893" y="300082"/>
                </a:cubicBezTo>
                <a:cubicBezTo>
                  <a:pt x="769320" y="304716"/>
                  <a:pt x="774534" y="319779"/>
                  <a:pt x="779747" y="33484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35830ACC-352F-4F9F-96BD-366101CF5678}"/>
              </a:ext>
            </a:extLst>
          </p:cNvPr>
          <p:cNvSpPr/>
          <p:nvPr/>
        </p:nvSpPr>
        <p:spPr>
          <a:xfrm>
            <a:off x="9519470" y="-627966"/>
            <a:ext cx="4852022" cy="1275844"/>
          </a:xfrm>
          <a:custGeom>
            <a:avLst/>
            <a:gdLst/>
            <a:ahLst/>
            <a:cxnLst/>
            <a:rect l="0" t="0" r="0" b="0"/>
            <a:pathLst>
              <a:path w="4948565" h="1300675">
                <a:moveTo>
                  <a:pt x="618705" y="303455"/>
                </a:moveTo>
                <a:cubicBezTo>
                  <a:pt x="1070670" y="184969"/>
                  <a:pt x="1522635" y="66482"/>
                  <a:pt x="2066281" y="33241"/>
                </a:cubicBezTo>
                <a:cubicBezTo>
                  <a:pt x="2609925" y="0"/>
                  <a:pt x="3476326" y="73988"/>
                  <a:pt x="3880574" y="104012"/>
                </a:cubicBezTo>
                <a:cubicBezTo>
                  <a:pt x="4284823" y="134036"/>
                  <a:pt x="4318064" y="143686"/>
                  <a:pt x="4491773" y="213384"/>
                </a:cubicBezTo>
                <a:cubicBezTo>
                  <a:pt x="4665482" y="283082"/>
                  <a:pt x="4897094" y="393527"/>
                  <a:pt x="4922829" y="522200"/>
                </a:cubicBezTo>
                <a:cubicBezTo>
                  <a:pt x="4948564" y="650874"/>
                  <a:pt x="4729819" y="878197"/>
                  <a:pt x="4646181" y="985425"/>
                </a:cubicBezTo>
                <a:cubicBezTo>
                  <a:pt x="4562544" y="1092652"/>
                  <a:pt x="4575410" y="1182723"/>
                  <a:pt x="4421004" y="1165568"/>
                </a:cubicBezTo>
                <a:cubicBezTo>
                  <a:pt x="4266595" y="1148411"/>
                  <a:pt x="3941694" y="932883"/>
                  <a:pt x="3719732" y="882486"/>
                </a:cubicBezTo>
                <a:cubicBezTo>
                  <a:pt x="3497772" y="832089"/>
                  <a:pt x="3281171" y="793487"/>
                  <a:pt x="3089234" y="863185"/>
                </a:cubicBezTo>
                <a:cubicBezTo>
                  <a:pt x="2897296" y="932883"/>
                  <a:pt x="2738599" y="1300674"/>
                  <a:pt x="2568107" y="1300674"/>
                </a:cubicBezTo>
                <a:cubicBezTo>
                  <a:pt x="2397615" y="1300674"/>
                  <a:pt x="2137051" y="989714"/>
                  <a:pt x="2066281" y="863185"/>
                </a:cubicBezTo>
                <a:cubicBezTo>
                  <a:pt x="1995509" y="736656"/>
                  <a:pt x="2208894" y="613343"/>
                  <a:pt x="2143484" y="541501"/>
                </a:cubicBezTo>
                <a:cubicBezTo>
                  <a:pt x="2078075" y="469659"/>
                  <a:pt x="1845391" y="367792"/>
                  <a:pt x="1673826" y="432129"/>
                </a:cubicBezTo>
                <a:cubicBezTo>
                  <a:pt x="1502262" y="496466"/>
                  <a:pt x="1367155" y="850317"/>
                  <a:pt x="1114097" y="927522"/>
                </a:cubicBezTo>
                <a:cubicBezTo>
                  <a:pt x="861040" y="1004726"/>
                  <a:pt x="310961" y="974702"/>
                  <a:pt x="155481" y="895353"/>
                </a:cubicBezTo>
                <a:cubicBezTo>
                  <a:pt x="0" y="816005"/>
                  <a:pt x="96505" y="553296"/>
                  <a:pt x="181216" y="451430"/>
                </a:cubicBezTo>
                <a:cubicBezTo>
                  <a:pt x="265925" y="349563"/>
                  <a:pt x="576886" y="313106"/>
                  <a:pt x="663740" y="284154"/>
                </a:cubicBezTo>
                <a:cubicBezTo>
                  <a:pt x="750595" y="255203"/>
                  <a:pt x="692692" y="273432"/>
                  <a:pt x="702343" y="277721"/>
                </a:cubicBezTo>
                <a:cubicBezTo>
                  <a:pt x="711993" y="282010"/>
                  <a:pt x="716818" y="295950"/>
                  <a:pt x="721643" y="309889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3629AEFB-4787-4983-B0E0-45C28BCFDD5C}"/>
              </a:ext>
            </a:extLst>
          </p:cNvPr>
          <p:cNvSpPr/>
          <p:nvPr/>
        </p:nvSpPr>
        <p:spPr>
          <a:xfrm>
            <a:off x="9763311" y="-611698"/>
            <a:ext cx="4461351" cy="1173117"/>
          </a:xfrm>
          <a:custGeom>
            <a:avLst/>
            <a:gdLst/>
            <a:ahLst/>
            <a:cxnLst/>
            <a:rect l="0" t="0" r="0" b="0"/>
            <a:pathLst>
              <a:path w="4550120" h="1195948">
                <a:moveTo>
                  <a:pt x="568888" y="279021"/>
                </a:moveTo>
                <a:cubicBezTo>
                  <a:pt x="984463" y="170075"/>
                  <a:pt x="1400037" y="61128"/>
                  <a:pt x="1899910" y="30564"/>
                </a:cubicBezTo>
                <a:cubicBezTo>
                  <a:pt x="2399781" y="0"/>
                  <a:pt x="3196422" y="68030"/>
                  <a:pt x="3568122" y="95636"/>
                </a:cubicBezTo>
                <a:cubicBezTo>
                  <a:pt x="3939822" y="123243"/>
                  <a:pt x="3970386" y="132116"/>
                  <a:pt x="4130108" y="196202"/>
                </a:cubicBezTo>
                <a:cubicBezTo>
                  <a:pt x="4289830" y="260288"/>
                  <a:pt x="4502794" y="361840"/>
                  <a:pt x="4526458" y="480153"/>
                </a:cubicBezTo>
                <a:cubicBezTo>
                  <a:pt x="4550119" y="598466"/>
                  <a:pt x="4348987" y="807487"/>
                  <a:pt x="4272084" y="906081"/>
                </a:cubicBezTo>
                <a:cubicBezTo>
                  <a:pt x="4195181" y="1004674"/>
                  <a:pt x="4207011" y="1087493"/>
                  <a:pt x="4065037" y="1071719"/>
                </a:cubicBezTo>
                <a:cubicBezTo>
                  <a:pt x="3923061" y="1055944"/>
                  <a:pt x="3624321" y="857769"/>
                  <a:pt x="3420230" y="811430"/>
                </a:cubicBezTo>
                <a:cubicBezTo>
                  <a:pt x="3216142" y="765091"/>
                  <a:pt x="3016980" y="729597"/>
                  <a:pt x="2840497" y="793683"/>
                </a:cubicBezTo>
                <a:cubicBezTo>
                  <a:pt x="2664014" y="857769"/>
                  <a:pt x="2518094" y="1195947"/>
                  <a:pt x="2361330" y="1195947"/>
                </a:cubicBezTo>
                <a:cubicBezTo>
                  <a:pt x="2204566" y="1195947"/>
                  <a:pt x="1964981" y="910024"/>
                  <a:pt x="1899910" y="793683"/>
                </a:cubicBezTo>
                <a:cubicBezTo>
                  <a:pt x="1834836" y="677342"/>
                  <a:pt x="2031040" y="563958"/>
                  <a:pt x="1970897" y="497900"/>
                </a:cubicBezTo>
                <a:cubicBezTo>
                  <a:pt x="1910754" y="431843"/>
                  <a:pt x="1696805" y="338178"/>
                  <a:pt x="1539055" y="397334"/>
                </a:cubicBezTo>
                <a:cubicBezTo>
                  <a:pt x="1381304" y="456491"/>
                  <a:pt x="1257075" y="781851"/>
                  <a:pt x="1024393" y="852840"/>
                </a:cubicBezTo>
                <a:cubicBezTo>
                  <a:pt x="791711" y="923828"/>
                  <a:pt x="285923" y="896221"/>
                  <a:pt x="142961" y="823262"/>
                </a:cubicBezTo>
                <a:cubicBezTo>
                  <a:pt x="0" y="750302"/>
                  <a:pt x="88734" y="508746"/>
                  <a:pt x="166624" y="415082"/>
                </a:cubicBezTo>
                <a:cubicBezTo>
                  <a:pt x="244513" y="321417"/>
                  <a:pt x="530437" y="287894"/>
                  <a:pt x="610298" y="261274"/>
                </a:cubicBezTo>
                <a:cubicBezTo>
                  <a:pt x="690159" y="234654"/>
                  <a:pt x="636918" y="251415"/>
                  <a:pt x="645792" y="255359"/>
                </a:cubicBezTo>
                <a:cubicBezTo>
                  <a:pt x="654665" y="259302"/>
                  <a:pt x="659102" y="272120"/>
                  <a:pt x="663538" y="284937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8DF5CFED-57C6-4E69-876B-8BCAFA42EB0C}"/>
              </a:ext>
            </a:extLst>
          </p:cNvPr>
          <p:cNvSpPr/>
          <p:nvPr/>
        </p:nvSpPr>
        <p:spPr>
          <a:xfrm>
            <a:off x="10007151" y="-595432"/>
            <a:ext cx="4070681" cy="1070390"/>
          </a:xfrm>
          <a:custGeom>
            <a:avLst/>
            <a:gdLst/>
            <a:ahLst/>
            <a:cxnLst/>
            <a:rect l="0" t="0" r="0" b="0"/>
            <a:pathLst>
              <a:path w="4151678" h="1091222">
                <a:moveTo>
                  <a:pt x="519072" y="254588"/>
                </a:moveTo>
                <a:cubicBezTo>
                  <a:pt x="898256" y="155182"/>
                  <a:pt x="1277439" y="55775"/>
                  <a:pt x="1733539" y="27888"/>
                </a:cubicBezTo>
                <a:cubicBezTo>
                  <a:pt x="2189638" y="0"/>
                  <a:pt x="2916520" y="62073"/>
                  <a:pt x="3255670" y="87262"/>
                </a:cubicBezTo>
                <a:cubicBezTo>
                  <a:pt x="3594821" y="112451"/>
                  <a:pt x="3622709" y="120547"/>
                  <a:pt x="3768445" y="179022"/>
                </a:cubicBezTo>
                <a:cubicBezTo>
                  <a:pt x="3914181" y="237495"/>
                  <a:pt x="4108496" y="330155"/>
                  <a:pt x="4130087" y="438107"/>
                </a:cubicBezTo>
                <a:cubicBezTo>
                  <a:pt x="4151677" y="546060"/>
                  <a:pt x="3968157" y="736777"/>
                  <a:pt x="3897988" y="826737"/>
                </a:cubicBezTo>
                <a:cubicBezTo>
                  <a:pt x="3827819" y="916697"/>
                  <a:pt x="3838614" y="992264"/>
                  <a:pt x="3709072" y="977871"/>
                </a:cubicBezTo>
                <a:cubicBezTo>
                  <a:pt x="3579529" y="963478"/>
                  <a:pt x="3306948" y="782656"/>
                  <a:pt x="3120730" y="740375"/>
                </a:cubicBezTo>
                <a:cubicBezTo>
                  <a:pt x="2934512" y="698094"/>
                  <a:pt x="2752791" y="665708"/>
                  <a:pt x="2591762" y="724182"/>
                </a:cubicBezTo>
                <a:cubicBezTo>
                  <a:pt x="2430733" y="782656"/>
                  <a:pt x="2297591" y="1091221"/>
                  <a:pt x="2154554" y="1091221"/>
                </a:cubicBezTo>
                <a:cubicBezTo>
                  <a:pt x="2011517" y="1091221"/>
                  <a:pt x="1792913" y="830336"/>
                  <a:pt x="1733539" y="724182"/>
                </a:cubicBezTo>
                <a:cubicBezTo>
                  <a:pt x="1674164" y="618029"/>
                  <a:pt x="1853187" y="514574"/>
                  <a:pt x="1798310" y="454301"/>
                </a:cubicBezTo>
                <a:cubicBezTo>
                  <a:pt x="1743435" y="394028"/>
                  <a:pt x="1548221" y="308565"/>
                  <a:pt x="1404284" y="362541"/>
                </a:cubicBezTo>
                <a:cubicBezTo>
                  <a:pt x="1260347" y="416517"/>
                  <a:pt x="1146997" y="713387"/>
                  <a:pt x="934690" y="778159"/>
                </a:cubicBezTo>
                <a:cubicBezTo>
                  <a:pt x="722384" y="842930"/>
                  <a:pt x="260886" y="817741"/>
                  <a:pt x="130443" y="751171"/>
                </a:cubicBezTo>
                <a:cubicBezTo>
                  <a:pt x="0" y="684600"/>
                  <a:pt x="80965" y="464196"/>
                  <a:pt x="152034" y="378734"/>
                </a:cubicBezTo>
                <a:cubicBezTo>
                  <a:pt x="223102" y="293271"/>
                  <a:pt x="483988" y="262684"/>
                  <a:pt x="556856" y="238395"/>
                </a:cubicBezTo>
                <a:cubicBezTo>
                  <a:pt x="629724" y="214106"/>
                  <a:pt x="581145" y="229399"/>
                  <a:pt x="589242" y="232998"/>
                </a:cubicBezTo>
                <a:cubicBezTo>
                  <a:pt x="597338" y="236596"/>
                  <a:pt x="601386" y="248291"/>
                  <a:pt x="605434" y="259986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2492C6E7-9B31-4083-8CA7-64143A3AA0B4}"/>
              </a:ext>
            </a:extLst>
          </p:cNvPr>
          <p:cNvSpPr/>
          <p:nvPr/>
        </p:nvSpPr>
        <p:spPr>
          <a:xfrm>
            <a:off x="10250991" y="-579164"/>
            <a:ext cx="3680011" cy="967663"/>
          </a:xfrm>
          <a:custGeom>
            <a:avLst/>
            <a:gdLst/>
            <a:ahLst/>
            <a:cxnLst/>
            <a:rect l="0" t="0" r="0" b="0"/>
            <a:pathLst>
              <a:path w="3753234" h="986496">
                <a:moveTo>
                  <a:pt x="469257" y="230155"/>
                </a:moveTo>
                <a:cubicBezTo>
                  <a:pt x="812050" y="140289"/>
                  <a:pt x="1154842" y="50423"/>
                  <a:pt x="1567169" y="25211"/>
                </a:cubicBezTo>
                <a:cubicBezTo>
                  <a:pt x="1979495" y="0"/>
                  <a:pt x="2636616" y="56116"/>
                  <a:pt x="2943218" y="78887"/>
                </a:cubicBezTo>
                <a:cubicBezTo>
                  <a:pt x="3249821" y="101659"/>
                  <a:pt x="3275032" y="108978"/>
                  <a:pt x="3406782" y="161841"/>
                </a:cubicBezTo>
                <a:cubicBezTo>
                  <a:pt x="3538531" y="214703"/>
                  <a:pt x="3714197" y="298469"/>
                  <a:pt x="3733716" y="396062"/>
                </a:cubicBezTo>
                <a:cubicBezTo>
                  <a:pt x="3753233" y="493654"/>
                  <a:pt x="3587327" y="666068"/>
                  <a:pt x="3523892" y="747394"/>
                </a:cubicBezTo>
                <a:cubicBezTo>
                  <a:pt x="3460457" y="828721"/>
                  <a:pt x="3470217" y="897035"/>
                  <a:pt x="3353107" y="884024"/>
                </a:cubicBezTo>
                <a:cubicBezTo>
                  <a:pt x="3235996" y="871011"/>
                  <a:pt x="2989575" y="707544"/>
                  <a:pt x="2821228" y="669320"/>
                </a:cubicBezTo>
                <a:cubicBezTo>
                  <a:pt x="2652883" y="631097"/>
                  <a:pt x="2488601" y="601819"/>
                  <a:pt x="2343027" y="654682"/>
                </a:cubicBezTo>
                <a:cubicBezTo>
                  <a:pt x="2197452" y="707544"/>
                  <a:pt x="2077088" y="986495"/>
                  <a:pt x="1947779" y="986495"/>
                </a:cubicBezTo>
                <a:cubicBezTo>
                  <a:pt x="1818469" y="986495"/>
                  <a:pt x="1620844" y="750647"/>
                  <a:pt x="1567169" y="654682"/>
                </a:cubicBezTo>
                <a:cubicBezTo>
                  <a:pt x="1513493" y="558716"/>
                  <a:pt x="1675334" y="465189"/>
                  <a:pt x="1625724" y="410701"/>
                </a:cubicBezTo>
                <a:cubicBezTo>
                  <a:pt x="1576114" y="356212"/>
                  <a:pt x="1399636" y="278951"/>
                  <a:pt x="1269513" y="327747"/>
                </a:cubicBezTo>
                <a:cubicBezTo>
                  <a:pt x="1139390" y="376544"/>
                  <a:pt x="1036918" y="644922"/>
                  <a:pt x="844986" y="703478"/>
                </a:cubicBezTo>
                <a:cubicBezTo>
                  <a:pt x="653056" y="762033"/>
                  <a:pt x="235849" y="739262"/>
                  <a:pt x="117925" y="679080"/>
                </a:cubicBezTo>
                <a:cubicBezTo>
                  <a:pt x="0" y="618898"/>
                  <a:pt x="73195" y="419647"/>
                  <a:pt x="137444" y="342387"/>
                </a:cubicBezTo>
                <a:cubicBezTo>
                  <a:pt x="201691" y="265126"/>
                  <a:pt x="437540" y="237474"/>
                  <a:pt x="503414" y="215516"/>
                </a:cubicBezTo>
                <a:cubicBezTo>
                  <a:pt x="569289" y="193558"/>
                  <a:pt x="525372" y="207384"/>
                  <a:pt x="532692" y="210637"/>
                </a:cubicBezTo>
                <a:cubicBezTo>
                  <a:pt x="540011" y="213889"/>
                  <a:pt x="543671" y="224463"/>
                  <a:pt x="547330" y="235035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C4BD1CD9-A9BA-4D94-9C1C-A87F22B2F143}"/>
              </a:ext>
            </a:extLst>
          </p:cNvPr>
          <p:cNvSpPr/>
          <p:nvPr/>
        </p:nvSpPr>
        <p:spPr>
          <a:xfrm>
            <a:off x="10494830" y="-562898"/>
            <a:ext cx="3289341" cy="864936"/>
          </a:xfrm>
          <a:custGeom>
            <a:avLst/>
            <a:gdLst>
              <a:gd name="connsiteX0" fmla="*/ 1292901 w 11493413"/>
              <a:gd name="connsiteY0" fmla="*/ 660004 h 3022204"/>
              <a:gd name="connsiteX1" fmla="*/ 4721901 w 11493413"/>
              <a:gd name="connsiteY1" fmla="*/ 19924 h 3022204"/>
              <a:gd name="connsiteX2" fmla="*/ 9019581 w 11493413"/>
              <a:gd name="connsiteY2" fmla="*/ 187564 h 3022204"/>
              <a:gd name="connsiteX3" fmla="*/ 10467381 w 11493413"/>
              <a:gd name="connsiteY3" fmla="*/ 446644 h 3022204"/>
              <a:gd name="connsiteX4" fmla="*/ 11488461 w 11493413"/>
              <a:gd name="connsiteY4" fmla="*/ 1178164 h 3022204"/>
              <a:gd name="connsiteX5" fmla="*/ 10833141 w 11493413"/>
              <a:gd name="connsiteY5" fmla="*/ 2275444 h 3022204"/>
              <a:gd name="connsiteX6" fmla="*/ 10299741 w 11493413"/>
              <a:gd name="connsiteY6" fmla="*/ 2702164 h 3022204"/>
              <a:gd name="connsiteX7" fmla="*/ 8638581 w 11493413"/>
              <a:gd name="connsiteY7" fmla="*/ 2031604 h 3022204"/>
              <a:gd name="connsiteX8" fmla="*/ 7145061 w 11493413"/>
              <a:gd name="connsiteY8" fmla="*/ 1985884 h 3022204"/>
              <a:gd name="connsiteX9" fmla="*/ 5910621 w 11493413"/>
              <a:gd name="connsiteY9" fmla="*/ 3022204 h 3022204"/>
              <a:gd name="connsiteX10" fmla="*/ 4721901 w 11493413"/>
              <a:gd name="connsiteY10" fmla="*/ 1985884 h 3022204"/>
              <a:gd name="connsiteX11" fmla="*/ 4904781 w 11493413"/>
              <a:gd name="connsiteY11" fmla="*/ 1223884 h 3022204"/>
              <a:gd name="connsiteX12" fmla="*/ 3792261 w 11493413"/>
              <a:gd name="connsiteY12" fmla="*/ 964804 h 3022204"/>
              <a:gd name="connsiteX13" fmla="*/ 2466381 w 11493413"/>
              <a:gd name="connsiteY13" fmla="*/ 2138284 h 3022204"/>
              <a:gd name="connsiteX14" fmla="*/ 195621 w 11493413"/>
              <a:gd name="connsiteY14" fmla="*/ 2062084 h 3022204"/>
              <a:gd name="connsiteX15" fmla="*/ 256581 w 11493413"/>
              <a:gd name="connsiteY15" fmla="*/ 1010524 h 3022204"/>
              <a:gd name="connsiteX16" fmla="*/ 1399581 w 11493413"/>
              <a:gd name="connsiteY16" fmla="*/ 614284 h 3022204"/>
              <a:gd name="connsiteX17" fmla="*/ 1491021 w 11493413"/>
              <a:gd name="connsiteY17" fmla="*/ 599044 h 3022204"/>
              <a:gd name="connsiteX18" fmla="*/ 1536741 w 11493413"/>
              <a:gd name="connsiteY18" fmla="*/ 675244 h 302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93413" h="3022204">
                <a:moveTo>
                  <a:pt x="1292901" y="660004"/>
                </a:moveTo>
                <a:cubicBezTo>
                  <a:pt x="2363511" y="379334"/>
                  <a:pt x="3434121" y="98664"/>
                  <a:pt x="4721901" y="19924"/>
                </a:cubicBezTo>
                <a:cubicBezTo>
                  <a:pt x="6009681" y="-58816"/>
                  <a:pt x="8062001" y="116444"/>
                  <a:pt x="9019581" y="187564"/>
                </a:cubicBezTo>
                <a:cubicBezTo>
                  <a:pt x="9977161" y="258684"/>
                  <a:pt x="10055901" y="281544"/>
                  <a:pt x="10467381" y="446644"/>
                </a:cubicBezTo>
                <a:cubicBezTo>
                  <a:pt x="10878861" y="611744"/>
                  <a:pt x="11427501" y="873364"/>
                  <a:pt x="11488461" y="1178164"/>
                </a:cubicBezTo>
                <a:cubicBezTo>
                  <a:pt x="11549421" y="1482964"/>
                  <a:pt x="11031261" y="2021444"/>
                  <a:pt x="10833141" y="2275444"/>
                </a:cubicBezTo>
                <a:cubicBezTo>
                  <a:pt x="10635021" y="2529444"/>
                  <a:pt x="10665501" y="2742804"/>
                  <a:pt x="10299741" y="2702164"/>
                </a:cubicBezTo>
                <a:cubicBezTo>
                  <a:pt x="9933981" y="2661524"/>
                  <a:pt x="9164361" y="2150984"/>
                  <a:pt x="8638581" y="2031604"/>
                </a:cubicBezTo>
                <a:cubicBezTo>
                  <a:pt x="8112801" y="1912224"/>
                  <a:pt x="7599721" y="1820784"/>
                  <a:pt x="7145061" y="1985884"/>
                </a:cubicBezTo>
                <a:cubicBezTo>
                  <a:pt x="6690401" y="2150984"/>
                  <a:pt x="6314481" y="3022204"/>
                  <a:pt x="5910621" y="3022204"/>
                </a:cubicBezTo>
                <a:cubicBezTo>
                  <a:pt x="5506761" y="3022204"/>
                  <a:pt x="4889541" y="2285604"/>
                  <a:pt x="4721901" y="1985884"/>
                </a:cubicBezTo>
                <a:cubicBezTo>
                  <a:pt x="4554261" y="1686164"/>
                  <a:pt x="5059721" y="1394064"/>
                  <a:pt x="4904781" y="1223884"/>
                </a:cubicBezTo>
                <a:cubicBezTo>
                  <a:pt x="4749841" y="1053704"/>
                  <a:pt x="4198661" y="812404"/>
                  <a:pt x="3792261" y="964804"/>
                </a:cubicBezTo>
                <a:cubicBezTo>
                  <a:pt x="3385861" y="1117204"/>
                  <a:pt x="3065821" y="1955404"/>
                  <a:pt x="2466381" y="2138284"/>
                </a:cubicBezTo>
                <a:cubicBezTo>
                  <a:pt x="1866941" y="2321164"/>
                  <a:pt x="563921" y="2250044"/>
                  <a:pt x="195621" y="2062084"/>
                </a:cubicBezTo>
                <a:cubicBezTo>
                  <a:pt x="-172679" y="1874124"/>
                  <a:pt x="55921" y="1251824"/>
                  <a:pt x="256581" y="1010524"/>
                </a:cubicBezTo>
                <a:cubicBezTo>
                  <a:pt x="457241" y="769224"/>
                  <a:pt x="1193841" y="682864"/>
                  <a:pt x="1399581" y="614284"/>
                </a:cubicBezTo>
                <a:cubicBezTo>
                  <a:pt x="1605321" y="545704"/>
                  <a:pt x="1468161" y="588884"/>
                  <a:pt x="1491021" y="599044"/>
                </a:cubicBezTo>
                <a:cubicBezTo>
                  <a:pt x="1513881" y="609204"/>
                  <a:pt x="1525311" y="642224"/>
                  <a:pt x="1536741" y="67524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C3D8627B-787B-44EA-AEB1-645A4E6CFC85}"/>
              </a:ext>
            </a:extLst>
          </p:cNvPr>
          <p:cNvSpPr/>
          <p:nvPr/>
        </p:nvSpPr>
        <p:spPr>
          <a:xfrm rot="1084702">
            <a:off x="-1926716" y="5081460"/>
            <a:ext cx="11711722" cy="5401966"/>
          </a:xfrm>
          <a:custGeom>
            <a:avLst/>
            <a:gdLst>
              <a:gd name="connsiteX0" fmla="*/ 878704 w 11711722"/>
              <a:gd name="connsiteY0" fmla="*/ 1128228 h 5401966"/>
              <a:gd name="connsiteX1" fmla="*/ 3395762 w 11711722"/>
              <a:gd name="connsiteY1" fmla="*/ 36847 h 5401966"/>
              <a:gd name="connsiteX2" fmla="*/ 4949259 w 11711722"/>
              <a:gd name="connsiteY2" fmla="*/ 1246215 h 5401966"/>
              <a:gd name="connsiteX3" fmla="*/ 5775169 w 11711722"/>
              <a:gd name="connsiteY3" fmla="*/ 2642396 h 5401966"/>
              <a:gd name="connsiteX4" fmla="*/ 5037750 w 11711722"/>
              <a:gd name="connsiteY4" fmla="*/ 2740718 h 5401966"/>
              <a:gd name="connsiteX5" fmla="*/ 6188124 w 11711722"/>
              <a:gd name="connsiteY5" fmla="*/ 3065183 h 5401966"/>
              <a:gd name="connsiteX6" fmla="*/ 6778059 w 11711722"/>
              <a:gd name="connsiteY6" fmla="*/ 1826318 h 5401966"/>
              <a:gd name="connsiteX7" fmla="*/ 7073027 w 11711722"/>
              <a:gd name="connsiteY7" fmla="*/ 56512 h 5401966"/>
              <a:gd name="connsiteX8" fmla="*/ 9039479 w 11711722"/>
              <a:gd name="connsiteY8" fmla="*/ 626783 h 5401966"/>
              <a:gd name="connsiteX9" fmla="*/ 8007091 w 11711722"/>
              <a:gd name="connsiteY9" fmla="*/ 2494912 h 5401966"/>
              <a:gd name="connsiteX10" fmla="*/ 8734679 w 11711722"/>
              <a:gd name="connsiteY10" fmla="*/ 2986525 h 5401966"/>
              <a:gd name="connsiteX11" fmla="*/ 10573311 w 11711722"/>
              <a:gd name="connsiteY11" fmla="*/ 1629673 h 5401966"/>
              <a:gd name="connsiteX12" fmla="*/ 11123917 w 11711722"/>
              <a:gd name="connsiteY12" fmla="*/ 833260 h 5401966"/>
              <a:gd name="connsiteX13" fmla="*/ 11625362 w 11711722"/>
              <a:gd name="connsiteY13" fmla="*/ 3291325 h 5401966"/>
              <a:gd name="connsiteX14" fmla="*/ 11546704 w 11711722"/>
              <a:gd name="connsiteY14" fmla="*/ 4353209 h 5401966"/>
              <a:gd name="connsiteX15" fmla="*/ 10661801 w 11711722"/>
              <a:gd name="connsiteY15" fmla="*/ 5385596 h 5401966"/>
              <a:gd name="connsiteX16" fmla="*/ 888537 w 11711722"/>
              <a:gd name="connsiteY16" fmla="*/ 3497802 h 5401966"/>
              <a:gd name="connsiteX17" fmla="*/ 455917 w 11711722"/>
              <a:gd name="connsiteY17" fmla="*/ 1501854 h 5401966"/>
              <a:gd name="connsiteX18" fmla="*/ 878704 w 11711722"/>
              <a:gd name="connsiteY18" fmla="*/ 1128228 h 540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711722" h="5401966">
                <a:moveTo>
                  <a:pt x="878704" y="1128228"/>
                </a:moveTo>
                <a:cubicBezTo>
                  <a:pt x="1368678" y="884060"/>
                  <a:pt x="2717336" y="17182"/>
                  <a:pt x="3395762" y="36847"/>
                </a:cubicBezTo>
                <a:cubicBezTo>
                  <a:pt x="4074188" y="56511"/>
                  <a:pt x="4552691" y="811957"/>
                  <a:pt x="4949259" y="1246215"/>
                </a:cubicBezTo>
                <a:cubicBezTo>
                  <a:pt x="5345827" y="1680473"/>
                  <a:pt x="5760421" y="2393312"/>
                  <a:pt x="5775169" y="2642396"/>
                </a:cubicBezTo>
                <a:cubicBezTo>
                  <a:pt x="5789918" y="2891480"/>
                  <a:pt x="4968924" y="2670254"/>
                  <a:pt x="5037750" y="2740718"/>
                </a:cubicBezTo>
                <a:cubicBezTo>
                  <a:pt x="5106576" y="2811183"/>
                  <a:pt x="5898073" y="3217583"/>
                  <a:pt x="6188124" y="3065183"/>
                </a:cubicBezTo>
                <a:cubicBezTo>
                  <a:pt x="6478175" y="2912783"/>
                  <a:pt x="6630575" y="2327763"/>
                  <a:pt x="6778059" y="1826318"/>
                </a:cubicBezTo>
                <a:cubicBezTo>
                  <a:pt x="6925543" y="1324873"/>
                  <a:pt x="6696124" y="256434"/>
                  <a:pt x="7073027" y="56512"/>
                </a:cubicBezTo>
                <a:cubicBezTo>
                  <a:pt x="7449930" y="-143410"/>
                  <a:pt x="8883802" y="220383"/>
                  <a:pt x="9039479" y="626783"/>
                </a:cubicBezTo>
                <a:cubicBezTo>
                  <a:pt x="9195156" y="1033183"/>
                  <a:pt x="8057891" y="2101622"/>
                  <a:pt x="8007091" y="2494912"/>
                </a:cubicBezTo>
                <a:cubicBezTo>
                  <a:pt x="7956291" y="2888202"/>
                  <a:pt x="8306976" y="3130731"/>
                  <a:pt x="8734679" y="2986525"/>
                </a:cubicBezTo>
                <a:cubicBezTo>
                  <a:pt x="9162382" y="2842319"/>
                  <a:pt x="10175105" y="1988550"/>
                  <a:pt x="10573311" y="1629673"/>
                </a:cubicBezTo>
                <a:cubicBezTo>
                  <a:pt x="10971517" y="1270796"/>
                  <a:pt x="10948575" y="556318"/>
                  <a:pt x="11123917" y="833260"/>
                </a:cubicBezTo>
                <a:cubicBezTo>
                  <a:pt x="11299259" y="1110202"/>
                  <a:pt x="11554898" y="2704667"/>
                  <a:pt x="11625362" y="3291325"/>
                </a:cubicBezTo>
                <a:cubicBezTo>
                  <a:pt x="11695826" y="3877983"/>
                  <a:pt x="11707298" y="4004164"/>
                  <a:pt x="11546704" y="4353209"/>
                </a:cubicBezTo>
                <a:cubicBezTo>
                  <a:pt x="11386111" y="4702254"/>
                  <a:pt x="12438162" y="5528164"/>
                  <a:pt x="10661801" y="5385596"/>
                </a:cubicBezTo>
                <a:cubicBezTo>
                  <a:pt x="8885440" y="5243028"/>
                  <a:pt x="2589518" y="4145092"/>
                  <a:pt x="888537" y="3497802"/>
                </a:cubicBezTo>
                <a:cubicBezTo>
                  <a:pt x="-812444" y="2850512"/>
                  <a:pt x="451001" y="1896783"/>
                  <a:pt x="455917" y="1501854"/>
                </a:cubicBezTo>
                <a:cubicBezTo>
                  <a:pt x="460833" y="1106925"/>
                  <a:pt x="388730" y="1372396"/>
                  <a:pt x="878704" y="1128228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BCCC4AD6-F426-4B7F-AFCF-DB65D6ADBE94}"/>
              </a:ext>
            </a:extLst>
          </p:cNvPr>
          <p:cNvSpPr/>
          <p:nvPr/>
        </p:nvSpPr>
        <p:spPr>
          <a:xfrm rot="1084702">
            <a:off x="-1681144" y="5236215"/>
            <a:ext cx="11293016" cy="5208840"/>
          </a:xfrm>
          <a:custGeom>
            <a:avLst/>
            <a:gdLst/>
            <a:ahLst/>
            <a:cxnLst/>
            <a:rect l="0" t="0" r="0" b="0"/>
            <a:pathLst>
              <a:path w="12779751" h="5451195">
                <a:moveTo>
                  <a:pt x="1624714" y="1245846"/>
                </a:moveTo>
                <a:cubicBezTo>
                  <a:pt x="2096222" y="1009001"/>
                  <a:pt x="3393456" y="169323"/>
                  <a:pt x="4047414" y="186193"/>
                </a:cubicBezTo>
                <a:cubicBezTo>
                  <a:pt x="4701371" y="203062"/>
                  <a:pt x="5164895" y="929725"/>
                  <a:pt x="5548458" y="1347064"/>
                </a:cubicBezTo>
                <a:cubicBezTo>
                  <a:pt x="5932022" y="1764403"/>
                  <a:pt x="6333816" y="2450196"/>
                  <a:pt x="6348796" y="2690229"/>
                </a:cubicBezTo>
                <a:cubicBezTo>
                  <a:pt x="6363777" y="2930261"/>
                  <a:pt x="5571787" y="2719556"/>
                  <a:pt x="5638340" y="2787261"/>
                </a:cubicBezTo>
                <a:cubicBezTo>
                  <a:pt x="5704895" y="2854967"/>
                  <a:pt x="6469023" y="3244242"/>
                  <a:pt x="6748119" y="3096461"/>
                </a:cubicBezTo>
                <a:cubicBezTo>
                  <a:pt x="7027215" y="2948680"/>
                  <a:pt x="7172308" y="2384344"/>
                  <a:pt x="7312919" y="1900575"/>
                </a:cubicBezTo>
                <a:cubicBezTo>
                  <a:pt x="7453530" y="1416807"/>
                  <a:pt x="7229124" y="387703"/>
                  <a:pt x="7591786" y="193852"/>
                </a:cubicBezTo>
                <a:cubicBezTo>
                  <a:pt x="7954449" y="0"/>
                  <a:pt x="9337595" y="346236"/>
                  <a:pt x="9488892" y="737464"/>
                </a:cubicBezTo>
                <a:cubicBezTo>
                  <a:pt x="9640188" y="1128692"/>
                  <a:pt x="8547324" y="2161995"/>
                  <a:pt x="8499569" y="2541221"/>
                </a:cubicBezTo>
                <a:cubicBezTo>
                  <a:pt x="8451814" y="2920448"/>
                  <a:pt x="8790564" y="3153131"/>
                  <a:pt x="9202361" y="3012825"/>
                </a:cubicBezTo>
                <a:cubicBezTo>
                  <a:pt x="9614157" y="2872519"/>
                  <a:pt x="10587642" y="2046507"/>
                  <a:pt x="10970348" y="1699383"/>
                </a:cubicBezTo>
                <a:cubicBezTo>
                  <a:pt x="11353054" y="1352258"/>
                  <a:pt x="11328747" y="663682"/>
                  <a:pt x="11498601" y="930073"/>
                </a:cubicBezTo>
                <a:cubicBezTo>
                  <a:pt x="11668454" y="1196463"/>
                  <a:pt x="11919747" y="2732495"/>
                  <a:pt x="11989466" y="3297725"/>
                </a:cubicBezTo>
                <a:cubicBezTo>
                  <a:pt x="12059185" y="3862956"/>
                  <a:pt x="12070629" y="3984540"/>
                  <a:pt x="11916914" y="4321458"/>
                </a:cubicBezTo>
                <a:cubicBezTo>
                  <a:pt x="11763199" y="4658376"/>
                  <a:pt x="12779750" y="5451194"/>
                  <a:pt x="11067176" y="5319237"/>
                </a:cubicBezTo>
                <a:cubicBezTo>
                  <a:pt x="9354602" y="5187280"/>
                  <a:pt x="3282939" y="4148379"/>
                  <a:pt x="1641470" y="3529717"/>
                </a:cubicBezTo>
                <a:cubicBezTo>
                  <a:pt x="0" y="2911055"/>
                  <a:pt x="1214835" y="1987927"/>
                  <a:pt x="1218360" y="1607262"/>
                </a:cubicBezTo>
                <a:cubicBezTo>
                  <a:pt x="1221885" y="1226597"/>
                  <a:pt x="1153205" y="1482691"/>
                  <a:pt x="1624714" y="1245846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FDF40DA-E8BD-4EA1-9A18-505AA423335B}"/>
              </a:ext>
            </a:extLst>
          </p:cNvPr>
          <p:cNvSpPr/>
          <p:nvPr/>
        </p:nvSpPr>
        <p:spPr>
          <a:xfrm rot="1084702">
            <a:off x="-1326913" y="5332777"/>
            <a:ext cx="10874311" cy="5015714"/>
          </a:xfrm>
          <a:custGeom>
            <a:avLst/>
            <a:gdLst/>
            <a:ahLst/>
            <a:cxnLst/>
            <a:rect l="0" t="0" r="0" b="0"/>
            <a:pathLst>
              <a:path w="12308895" h="5230815">
                <a:moveTo>
                  <a:pt x="1558279" y="1220054"/>
                </a:moveTo>
                <a:cubicBezTo>
                  <a:pt x="2011323" y="990532"/>
                  <a:pt x="3257133" y="178054"/>
                  <a:pt x="3886622" y="192129"/>
                </a:cubicBezTo>
                <a:cubicBezTo>
                  <a:pt x="4516111" y="206203"/>
                  <a:pt x="4964654" y="904083"/>
                  <a:pt x="5335214" y="1304503"/>
                </a:cubicBezTo>
                <a:cubicBezTo>
                  <a:pt x="5705773" y="1704923"/>
                  <a:pt x="6094767" y="2363669"/>
                  <a:pt x="6109979" y="2594651"/>
                </a:cubicBezTo>
                <a:cubicBezTo>
                  <a:pt x="6125192" y="2825633"/>
                  <a:pt x="5362205" y="2625448"/>
                  <a:pt x="5426487" y="2690394"/>
                </a:cubicBezTo>
                <a:cubicBezTo>
                  <a:pt x="5490769" y="2755340"/>
                  <a:pt x="6227529" y="3127491"/>
                  <a:pt x="6495670" y="2984329"/>
                </a:cubicBezTo>
                <a:cubicBezTo>
                  <a:pt x="6763811" y="2841167"/>
                  <a:pt x="6901596" y="2297514"/>
                  <a:pt x="7035336" y="1831423"/>
                </a:cubicBezTo>
                <a:cubicBezTo>
                  <a:pt x="7169074" y="1365332"/>
                  <a:pt x="6949680" y="375562"/>
                  <a:pt x="7298102" y="187781"/>
                </a:cubicBezTo>
                <a:cubicBezTo>
                  <a:pt x="7646522" y="0"/>
                  <a:pt x="8978945" y="328678"/>
                  <a:pt x="9125861" y="704735"/>
                </a:cubicBezTo>
                <a:cubicBezTo>
                  <a:pt x="9272777" y="1080791"/>
                  <a:pt x="8224313" y="2078957"/>
                  <a:pt x="8179603" y="2444120"/>
                </a:cubicBezTo>
                <a:cubicBezTo>
                  <a:pt x="8134892" y="2809283"/>
                  <a:pt x="8461708" y="3032120"/>
                  <a:pt x="8857598" y="2895714"/>
                </a:cubicBezTo>
                <a:cubicBezTo>
                  <a:pt x="9253488" y="2759309"/>
                  <a:pt x="10187735" y="1961055"/>
                  <a:pt x="10554942" y="1625682"/>
                </a:cubicBezTo>
                <a:cubicBezTo>
                  <a:pt x="10922149" y="1290310"/>
                  <a:pt x="10896476" y="627637"/>
                  <a:pt x="11060840" y="883476"/>
                </a:cubicBezTo>
                <a:cubicBezTo>
                  <a:pt x="11225205" y="1139315"/>
                  <a:pt x="11472153" y="2616912"/>
                  <a:pt x="11541126" y="3160716"/>
                </a:cubicBezTo>
                <a:cubicBezTo>
                  <a:pt x="11610099" y="3704519"/>
                  <a:pt x="11621516" y="3821505"/>
                  <a:pt x="11474680" y="4146297"/>
                </a:cubicBezTo>
                <a:cubicBezTo>
                  <a:pt x="11327843" y="4471089"/>
                  <a:pt x="12308894" y="5230814"/>
                  <a:pt x="10660107" y="5109468"/>
                </a:cubicBezTo>
                <a:cubicBezTo>
                  <a:pt x="9011320" y="4988122"/>
                  <a:pt x="3163916" y="4008256"/>
                  <a:pt x="1581958" y="3418222"/>
                </a:cubicBezTo>
                <a:cubicBezTo>
                  <a:pt x="0" y="2828188"/>
                  <a:pt x="1166225" y="1935662"/>
                  <a:pt x="1168359" y="1569261"/>
                </a:cubicBezTo>
                <a:cubicBezTo>
                  <a:pt x="1170494" y="1202859"/>
                  <a:pt x="1105235" y="1449577"/>
                  <a:pt x="1558279" y="122005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B85846C-0B68-4A47-8D17-EFB6C7BFC8D4}"/>
              </a:ext>
            </a:extLst>
          </p:cNvPr>
          <p:cNvSpPr/>
          <p:nvPr/>
        </p:nvSpPr>
        <p:spPr>
          <a:xfrm rot="1084702">
            <a:off x="-1189999" y="5545726"/>
            <a:ext cx="10455604" cy="4822589"/>
          </a:xfrm>
          <a:custGeom>
            <a:avLst/>
            <a:gdLst/>
            <a:ahLst/>
            <a:cxnLst/>
            <a:rect l="0" t="0" r="0" b="0"/>
            <a:pathLst>
              <a:path w="11838039" h="5010435">
                <a:moveTo>
                  <a:pt x="1491845" y="1194263"/>
                </a:moveTo>
                <a:cubicBezTo>
                  <a:pt x="1926423" y="972063"/>
                  <a:pt x="3120809" y="186785"/>
                  <a:pt x="3725830" y="198065"/>
                </a:cubicBezTo>
                <a:cubicBezTo>
                  <a:pt x="4330850" y="209344"/>
                  <a:pt x="4764413" y="878440"/>
                  <a:pt x="5121969" y="1261942"/>
                </a:cubicBezTo>
                <a:cubicBezTo>
                  <a:pt x="5479524" y="1645443"/>
                  <a:pt x="5855718" y="2277143"/>
                  <a:pt x="5871162" y="2499074"/>
                </a:cubicBezTo>
                <a:cubicBezTo>
                  <a:pt x="5886606" y="2721004"/>
                  <a:pt x="5152624" y="2531340"/>
                  <a:pt x="5214634" y="2593526"/>
                </a:cubicBezTo>
                <a:cubicBezTo>
                  <a:pt x="5276644" y="2655714"/>
                  <a:pt x="5986035" y="3010739"/>
                  <a:pt x="6243221" y="2872197"/>
                </a:cubicBezTo>
                <a:cubicBezTo>
                  <a:pt x="6500407" y="2733654"/>
                  <a:pt x="6630886" y="2210685"/>
                  <a:pt x="6757751" y="1762271"/>
                </a:cubicBezTo>
                <a:cubicBezTo>
                  <a:pt x="6884618" y="1313857"/>
                  <a:pt x="6670237" y="363421"/>
                  <a:pt x="7004417" y="181711"/>
                </a:cubicBezTo>
                <a:cubicBezTo>
                  <a:pt x="7338597" y="0"/>
                  <a:pt x="8620294" y="311121"/>
                  <a:pt x="8762831" y="672006"/>
                </a:cubicBezTo>
                <a:cubicBezTo>
                  <a:pt x="8905366" y="1032891"/>
                  <a:pt x="7901302" y="1995920"/>
                  <a:pt x="7859636" y="2347019"/>
                </a:cubicBezTo>
                <a:cubicBezTo>
                  <a:pt x="7817970" y="2698119"/>
                  <a:pt x="8132853" y="2911110"/>
                  <a:pt x="8512836" y="2778604"/>
                </a:cubicBezTo>
                <a:cubicBezTo>
                  <a:pt x="8892818" y="2646099"/>
                  <a:pt x="9787828" y="1875602"/>
                  <a:pt x="10139535" y="1551982"/>
                </a:cubicBezTo>
                <a:cubicBezTo>
                  <a:pt x="10491242" y="1228361"/>
                  <a:pt x="10464204" y="591591"/>
                  <a:pt x="10623080" y="836879"/>
                </a:cubicBezTo>
                <a:cubicBezTo>
                  <a:pt x="10781955" y="1082166"/>
                  <a:pt x="11024558" y="2501330"/>
                  <a:pt x="11092786" y="3023706"/>
                </a:cubicBezTo>
                <a:cubicBezTo>
                  <a:pt x="11161014" y="3546082"/>
                  <a:pt x="11172404" y="3658471"/>
                  <a:pt x="11032446" y="3971136"/>
                </a:cubicBezTo>
                <a:cubicBezTo>
                  <a:pt x="10892487" y="4283802"/>
                  <a:pt x="11838038" y="5010434"/>
                  <a:pt x="10253037" y="4899699"/>
                </a:cubicBezTo>
                <a:cubicBezTo>
                  <a:pt x="8668038" y="4788963"/>
                  <a:pt x="3044893" y="3868134"/>
                  <a:pt x="1522447" y="3306727"/>
                </a:cubicBezTo>
                <a:cubicBezTo>
                  <a:pt x="0" y="2745321"/>
                  <a:pt x="1117615" y="1883397"/>
                  <a:pt x="1118359" y="1531259"/>
                </a:cubicBezTo>
                <a:cubicBezTo>
                  <a:pt x="1119102" y="1179121"/>
                  <a:pt x="1057266" y="1416462"/>
                  <a:pt x="1491845" y="1194263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34B9421E-C26A-45FA-8981-58843DA0F472}"/>
              </a:ext>
            </a:extLst>
          </p:cNvPr>
          <p:cNvSpPr/>
          <p:nvPr/>
        </p:nvSpPr>
        <p:spPr>
          <a:xfrm rot="1084702">
            <a:off x="-944426" y="5700482"/>
            <a:ext cx="10036899" cy="4629463"/>
          </a:xfrm>
          <a:custGeom>
            <a:avLst/>
            <a:gdLst/>
            <a:ahLst/>
            <a:cxnLst/>
            <a:rect l="0" t="0" r="0" b="0"/>
            <a:pathLst>
              <a:path w="11367182" h="4790054">
                <a:moveTo>
                  <a:pt x="1425410" y="1168470"/>
                </a:moveTo>
                <a:cubicBezTo>
                  <a:pt x="1841523" y="953593"/>
                  <a:pt x="2984485" y="195515"/>
                  <a:pt x="3565038" y="204000"/>
                </a:cubicBezTo>
                <a:cubicBezTo>
                  <a:pt x="4145590" y="212484"/>
                  <a:pt x="4564173" y="852797"/>
                  <a:pt x="4908725" y="1219380"/>
                </a:cubicBezTo>
                <a:cubicBezTo>
                  <a:pt x="5253276" y="1585962"/>
                  <a:pt x="5616669" y="2190615"/>
                  <a:pt x="5632344" y="2403495"/>
                </a:cubicBezTo>
                <a:cubicBezTo>
                  <a:pt x="5648021" y="2616375"/>
                  <a:pt x="4943042" y="2437230"/>
                  <a:pt x="5002780" y="2496658"/>
                </a:cubicBezTo>
                <a:cubicBezTo>
                  <a:pt x="5062518" y="2556087"/>
                  <a:pt x="5744541" y="2893988"/>
                  <a:pt x="5990772" y="2760064"/>
                </a:cubicBezTo>
                <a:cubicBezTo>
                  <a:pt x="6237003" y="2626141"/>
                  <a:pt x="6360175" y="2123855"/>
                  <a:pt x="6480168" y="1693117"/>
                </a:cubicBezTo>
                <a:cubicBezTo>
                  <a:pt x="6600162" y="1262380"/>
                  <a:pt x="6390794" y="351279"/>
                  <a:pt x="6710732" y="175639"/>
                </a:cubicBezTo>
                <a:cubicBezTo>
                  <a:pt x="7030671" y="0"/>
                  <a:pt x="8261643" y="293563"/>
                  <a:pt x="8399799" y="639276"/>
                </a:cubicBezTo>
                <a:cubicBezTo>
                  <a:pt x="8537955" y="984989"/>
                  <a:pt x="7578291" y="1912882"/>
                  <a:pt x="7539670" y="2249917"/>
                </a:cubicBezTo>
                <a:cubicBezTo>
                  <a:pt x="7501049" y="2586953"/>
                  <a:pt x="7803997" y="2790099"/>
                  <a:pt x="8168074" y="2661493"/>
                </a:cubicBezTo>
                <a:cubicBezTo>
                  <a:pt x="8532149" y="2532887"/>
                  <a:pt x="9387921" y="1790148"/>
                  <a:pt x="9724128" y="1478280"/>
                </a:cubicBezTo>
                <a:cubicBezTo>
                  <a:pt x="10060336" y="1166412"/>
                  <a:pt x="10031933" y="555545"/>
                  <a:pt x="10185320" y="790281"/>
                </a:cubicBezTo>
                <a:cubicBezTo>
                  <a:pt x="10338706" y="1025016"/>
                  <a:pt x="10576965" y="2385747"/>
                  <a:pt x="10644447" y="2886695"/>
                </a:cubicBezTo>
                <a:cubicBezTo>
                  <a:pt x="10711928" y="3387644"/>
                  <a:pt x="10723291" y="3495436"/>
                  <a:pt x="10590211" y="3795974"/>
                </a:cubicBezTo>
                <a:cubicBezTo>
                  <a:pt x="10457132" y="4096513"/>
                  <a:pt x="11367181" y="4790053"/>
                  <a:pt x="9845969" y="4689928"/>
                </a:cubicBezTo>
                <a:cubicBezTo>
                  <a:pt x="8324756" y="4589804"/>
                  <a:pt x="2925870" y="3728010"/>
                  <a:pt x="1462935" y="3195231"/>
                </a:cubicBezTo>
                <a:cubicBezTo>
                  <a:pt x="0" y="2662453"/>
                  <a:pt x="1069005" y="1831130"/>
                  <a:pt x="1068358" y="1493256"/>
                </a:cubicBezTo>
                <a:cubicBezTo>
                  <a:pt x="1067710" y="1155382"/>
                  <a:pt x="1009297" y="1383346"/>
                  <a:pt x="1425410" y="116847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21577C11-4F1D-4F85-AEEE-E0EFC98243A4}"/>
              </a:ext>
            </a:extLst>
          </p:cNvPr>
          <p:cNvSpPr/>
          <p:nvPr/>
        </p:nvSpPr>
        <p:spPr>
          <a:xfrm rot="1084702">
            <a:off x="-698853" y="5855236"/>
            <a:ext cx="9618193" cy="4436337"/>
          </a:xfrm>
          <a:custGeom>
            <a:avLst/>
            <a:gdLst/>
            <a:ahLst/>
            <a:cxnLst/>
            <a:rect l="0" t="0" r="0" b="0"/>
            <a:pathLst>
              <a:path w="10896326" h="4569673">
                <a:moveTo>
                  <a:pt x="1358976" y="1142678"/>
                </a:moveTo>
                <a:cubicBezTo>
                  <a:pt x="1756623" y="935125"/>
                  <a:pt x="2848161" y="204245"/>
                  <a:pt x="3404246" y="209936"/>
                </a:cubicBezTo>
                <a:cubicBezTo>
                  <a:pt x="3960329" y="215626"/>
                  <a:pt x="4363933" y="827155"/>
                  <a:pt x="4695480" y="1176819"/>
                </a:cubicBezTo>
                <a:cubicBezTo>
                  <a:pt x="5027027" y="1526482"/>
                  <a:pt x="5377620" y="2104089"/>
                  <a:pt x="5393527" y="2307918"/>
                </a:cubicBezTo>
                <a:cubicBezTo>
                  <a:pt x="5409436" y="2511746"/>
                  <a:pt x="4733461" y="2343122"/>
                  <a:pt x="4790927" y="2399791"/>
                </a:cubicBezTo>
                <a:cubicBezTo>
                  <a:pt x="4848393" y="2456460"/>
                  <a:pt x="5503047" y="2777236"/>
                  <a:pt x="5738323" y="2647932"/>
                </a:cubicBezTo>
                <a:cubicBezTo>
                  <a:pt x="5973599" y="2518628"/>
                  <a:pt x="6089463" y="2037025"/>
                  <a:pt x="6202584" y="1623965"/>
                </a:cubicBezTo>
                <a:cubicBezTo>
                  <a:pt x="6315705" y="1210905"/>
                  <a:pt x="6111350" y="339138"/>
                  <a:pt x="6417048" y="169569"/>
                </a:cubicBezTo>
                <a:cubicBezTo>
                  <a:pt x="6722745" y="0"/>
                  <a:pt x="7902993" y="276005"/>
                  <a:pt x="8036768" y="606546"/>
                </a:cubicBezTo>
                <a:cubicBezTo>
                  <a:pt x="8170544" y="937088"/>
                  <a:pt x="7255280" y="1829844"/>
                  <a:pt x="7219704" y="2152816"/>
                </a:cubicBezTo>
                <a:cubicBezTo>
                  <a:pt x="7184128" y="2475789"/>
                  <a:pt x="7475142" y="2669088"/>
                  <a:pt x="7823312" y="2544382"/>
                </a:cubicBezTo>
                <a:cubicBezTo>
                  <a:pt x="8171480" y="2419677"/>
                  <a:pt x="8988014" y="1704696"/>
                  <a:pt x="9308722" y="1404580"/>
                </a:cubicBezTo>
                <a:cubicBezTo>
                  <a:pt x="9629429" y="1104464"/>
                  <a:pt x="9599661" y="519499"/>
                  <a:pt x="9747559" y="743684"/>
                </a:cubicBezTo>
                <a:cubicBezTo>
                  <a:pt x="9895457" y="967868"/>
                  <a:pt x="10129370" y="2270164"/>
                  <a:pt x="10196106" y="2749686"/>
                </a:cubicBezTo>
                <a:cubicBezTo>
                  <a:pt x="10262842" y="3229207"/>
                  <a:pt x="10274178" y="3332401"/>
                  <a:pt x="10147977" y="3620814"/>
                </a:cubicBezTo>
                <a:cubicBezTo>
                  <a:pt x="10021776" y="3909225"/>
                  <a:pt x="10896325" y="4569672"/>
                  <a:pt x="9438900" y="4480159"/>
                </a:cubicBezTo>
                <a:cubicBezTo>
                  <a:pt x="7981474" y="4390646"/>
                  <a:pt x="2806848" y="3587887"/>
                  <a:pt x="1403424" y="3083736"/>
                </a:cubicBezTo>
                <a:cubicBezTo>
                  <a:pt x="0" y="2579586"/>
                  <a:pt x="1020395" y="1778865"/>
                  <a:pt x="1018357" y="1455254"/>
                </a:cubicBezTo>
                <a:cubicBezTo>
                  <a:pt x="1016319" y="1131644"/>
                  <a:pt x="961328" y="1350231"/>
                  <a:pt x="1358976" y="1142678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F1608668-D54F-4456-8C47-2C12DC91501D}"/>
              </a:ext>
            </a:extLst>
          </p:cNvPr>
          <p:cNvSpPr/>
          <p:nvPr/>
        </p:nvSpPr>
        <p:spPr>
          <a:xfrm rot="1084702">
            <a:off x="-453281" y="6009992"/>
            <a:ext cx="9199487" cy="4243212"/>
          </a:xfrm>
          <a:custGeom>
            <a:avLst/>
            <a:gdLst/>
            <a:ahLst/>
            <a:cxnLst/>
            <a:rect l="0" t="0" r="0" b="0"/>
            <a:pathLst>
              <a:path w="10425470" h="4349293">
                <a:moveTo>
                  <a:pt x="1292541" y="1116886"/>
                </a:moveTo>
                <a:cubicBezTo>
                  <a:pt x="1671724" y="916656"/>
                  <a:pt x="2711838" y="212976"/>
                  <a:pt x="3243454" y="215872"/>
                </a:cubicBezTo>
                <a:cubicBezTo>
                  <a:pt x="3775069" y="218767"/>
                  <a:pt x="4163692" y="801513"/>
                  <a:pt x="4482235" y="1134257"/>
                </a:cubicBezTo>
                <a:cubicBezTo>
                  <a:pt x="4800778" y="1467002"/>
                  <a:pt x="5138571" y="2017562"/>
                  <a:pt x="5154710" y="2212340"/>
                </a:cubicBezTo>
                <a:cubicBezTo>
                  <a:pt x="5170850" y="2407118"/>
                  <a:pt x="4523879" y="2249014"/>
                  <a:pt x="4579074" y="2302924"/>
                </a:cubicBezTo>
                <a:cubicBezTo>
                  <a:pt x="4634268" y="2356834"/>
                  <a:pt x="5261553" y="2660485"/>
                  <a:pt x="5485874" y="2535800"/>
                </a:cubicBezTo>
                <a:cubicBezTo>
                  <a:pt x="5710194" y="2411115"/>
                  <a:pt x="5818752" y="1950196"/>
                  <a:pt x="5925001" y="1554812"/>
                </a:cubicBezTo>
                <a:cubicBezTo>
                  <a:pt x="6031249" y="1159429"/>
                  <a:pt x="5831906" y="326997"/>
                  <a:pt x="6123362" y="163498"/>
                </a:cubicBezTo>
                <a:cubicBezTo>
                  <a:pt x="6414819" y="0"/>
                  <a:pt x="7544342" y="258448"/>
                  <a:pt x="7673737" y="573817"/>
                </a:cubicBezTo>
                <a:cubicBezTo>
                  <a:pt x="7803133" y="889187"/>
                  <a:pt x="6932270" y="1746807"/>
                  <a:pt x="6899738" y="2055716"/>
                </a:cubicBezTo>
                <a:cubicBezTo>
                  <a:pt x="6867207" y="2364625"/>
                  <a:pt x="7146286" y="2548078"/>
                  <a:pt x="7478549" y="2427272"/>
                </a:cubicBezTo>
                <a:cubicBezTo>
                  <a:pt x="7810811" y="2306467"/>
                  <a:pt x="8588107" y="1619243"/>
                  <a:pt x="8893315" y="1330880"/>
                </a:cubicBezTo>
                <a:cubicBezTo>
                  <a:pt x="9198523" y="1042515"/>
                  <a:pt x="9167390" y="483454"/>
                  <a:pt x="9309799" y="697087"/>
                </a:cubicBezTo>
                <a:cubicBezTo>
                  <a:pt x="9452207" y="910719"/>
                  <a:pt x="9681776" y="2154582"/>
                  <a:pt x="9747767" y="2612676"/>
                </a:cubicBezTo>
                <a:cubicBezTo>
                  <a:pt x="9813756" y="3070770"/>
                  <a:pt x="9825065" y="3169367"/>
                  <a:pt x="9705743" y="3445653"/>
                </a:cubicBezTo>
                <a:cubicBezTo>
                  <a:pt x="9586420" y="3721938"/>
                  <a:pt x="10425469" y="4349292"/>
                  <a:pt x="9031831" y="4270390"/>
                </a:cubicBezTo>
                <a:cubicBezTo>
                  <a:pt x="7638192" y="4191488"/>
                  <a:pt x="2687825" y="3447764"/>
                  <a:pt x="1343912" y="2972241"/>
                </a:cubicBezTo>
                <a:cubicBezTo>
                  <a:pt x="0" y="2496719"/>
                  <a:pt x="971785" y="1726600"/>
                  <a:pt x="968356" y="1417253"/>
                </a:cubicBezTo>
                <a:cubicBezTo>
                  <a:pt x="964927" y="1107906"/>
                  <a:pt x="913358" y="1317116"/>
                  <a:pt x="1292541" y="1116886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E3A0929-0A8C-4087-B4A1-8F3BAA58392F}"/>
              </a:ext>
            </a:extLst>
          </p:cNvPr>
          <p:cNvSpPr/>
          <p:nvPr/>
        </p:nvSpPr>
        <p:spPr>
          <a:xfrm rot="1084702">
            <a:off x="-207709" y="6164747"/>
            <a:ext cx="8780781" cy="4050086"/>
          </a:xfrm>
          <a:custGeom>
            <a:avLst/>
            <a:gdLst/>
            <a:ahLst/>
            <a:cxnLst/>
            <a:rect l="0" t="0" r="0" b="0"/>
            <a:pathLst>
              <a:path w="9954614" h="4128913">
                <a:moveTo>
                  <a:pt x="1226107" y="1091094"/>
                </a:moveTo>
                <a:cubicBezTo>
                  <a:pt x="1586824" y="898187"/>
                  <a:pt x="2575514" y="221707"/>
                  <a:pt x="3082661" y="221808"/>
                </a:cubicBezTo>
                <a:cubicBezTo>
                  <a:pt x="3589809" y="221908"/>
                  <a:pt x="3963452" y="775871"/>
                  <a:pt x="4268991" y="1091696"/>
                </a:cubicBezTo>
                <a:cubicBezTo>
                  <a:pt x="4574529" y="1407522"/>
                  <a:pt x="4899522" y="1931036"/>
                  <a:pt x="4915893" y="2116763"/>
                </a:cubicBezTo>
                <a:cubicBezTo>
                  <a:pt x="4932265" y="2302489"/>
                  <a:pt x="4314298" y="2154906"/>
                  <a:pt x="4367220" y="2206056"/>
                </a:cubicBezTo>
                <a:cubicBezTo>
                  <a:pt x="4420142" y="2257207"/>
                  <a:pt x="5020059" y="2543734"/>
                  <a:pt x="5233425" y="2423668"/>
                </a:cubicBezTo>
                <a:cubicBezTo>
                  <a:pt x="5446791" y="2303602"/>
                  <a:pt x="5548041" y="1863367"/>
                  <a:pt x="5647417" y="1485660"/>
                </a:cubicBezTo>
                <a:cubicBezTo>
                  <a:pt x="5746792" y="1107953"/>
                  <a:pt x="5552463" y="314856"/>
                  <a:pt x="5829678" y="157428"/>
                </a:cubicBezTo>
                <a:cubicBezTo>
                  <a:pt x="6106893" y="0"/>
                  <a:pt x="7185691" y="240891"/>
                  <a:pt x="7310707" y="541088"/>
                </a:cubicBezTo>
                <a:cubicBezTo>
                  <a:pt x="7435721" y="841286"/>
                  <a:pt x="6609258" y="1663770"/>
                  <a:pt x="6579771" y="1958615"/>
                </a:cubicBezTo>
                <a:cubicBezTo>
                  <a:pt x="6550285" y="2253460"/>
                  <a:pt x="6817431" y="2427068"/>
                  <a:pt x="7133786" y="2310162"/>
                </a:cubicBezTo>
                <a:cubicBezTo>
                  <a:pt x="7450142" y="2193257"/>
                  <a:pt x="8188200" y="1533791"/>
                  <a:pt x="8477908" y="1257179"/>
                </a:cubicBezTo>
                <a:cubicBezTo>
                  <a:pt x="8767617" y="980567"/>
                  <a:pt x="8735119" y="447408"/>
                  <a:pt x="8872038" y="650490"/>
                </a:cubicBezTo>
                <a:cubicBezTo>
                  <a:pt x="9008958" y="853571"/>
                  <a:pt x="9234181" y="2038999"/>
                  <a:pt x="9299426" y="2475666"/>
                </a:cubicBezTo>
                <a:cubicBezTo>
                  <a:pt x="9364671" y="2912333"/>
                  <a:pt x="9375953" y="3006333"/>
                  <a:pt x="9263508" y="3270492"/>
                </a:cubicBezTo>
                <a:cubicBezTo>
                  <a:pt x="9151064" y="3534651"/>
                  <a:pt x="9954613" y="4128912"/>
                  <a:pt x="8624761" y="4060621"/>
                </a:cubicBezTo>
                <a:cubicBezTo>
                  <a:pt x="7294910" y="3992330"/>
                  <a:pt x="2568802" y="3307641"/>
                  <a:pt x="1284401" y="2860746"/>
                </a:cubicBezTo>
                <a:cubicBezTo>
                  <a:pt x="0" y="2413852"/>
                  <a:pt x="923175" y="1674334"/>
                  <a:pt x="918355" y="1379251"/>
                </a:cubicBezTo>
                <a:cubicBezTo>
                  <a:pt x="913536" y="1084168"/>
                  <a:pt x="865389" y="1284002"/>
                  <a:pt x="1226107" y="109109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29A65B0-A5EB-43F7-9ECF-6A9C201BFEA1}"/>
              </a:ext>
            </a:extLst>
          </p:cNvPr>
          <p:cNvSpPr/>
          <p:nvPr/>
        </p:nvSpPr>
        <p:spPr>
          <a:xfrm rot="1084702">
            <a:off x="37864" y="6319502"/>
            <a:ext cx="8362075" cy="3856960"/>
          </a:xfrm>
          <a:custGeom>
            <a:avLst/>
            <a:gdLst/>
            <a:ahLst/>
            <a:cxnLst/>
            <a:rect l="0" t="0" r="0" b="0"/>
            <a:pathLst>
              <a:path w="9483758" h="3908533">
                <a:moveTo>
                  <a:pt x="1159672" y="1065302"/>
                </a:moveTo>
                <a:cubicBezTo>
                  <a:pt x="1501924" y="879718"/>
                  <a:pt x="2439190" y="230438"/>
                  <a:pt x="2921869" y="227744"/>
                </a:cubicBezTo>
                <a:cubicBezTo>
                  <a:pt x="3404548" y="225049"/>
                  <a:pt x="3763211" y="750229"/>
                  <a:pt x="4055746" y="1049135"/>
                </a:cubicBezTo>
                <a:cubicBezTo>
                  <a:pt x="4348281" y="1348042"/>
                  <a:pt x="4660473" y="1844509"/>
                  <a:pt x="4677076" y="2021185"/>
                </a:cubicBezTo>
                <a:cubicBezTo>
                  <a:pt x="4693680" y="2197861"/>
                  <a:pt x="4104717" y="2060797"/>
                  <a:pt x="4155367" y="2109189"/>
                </a:cubicBezTo>
                <a:cubicBezTo>
                  <a:pt x="4206016" y="2157581"/>
                  <a:pt x="4778565" y="2426983"/>
                  <a:pt x="4980976" y="2311536"/>
                </a:cubicBezTo>
                <a:cubicBezTo>
                  <a:pt x="5183387" y="2196089"/>
                  <a:pt x="5277330" y="1776537"/>
                  <a:pt x="5369833" y="1416508"/>
                </a:cubicBezTo>
                <a:cubicBezTo>
                  <a:pt x="5462336" y="1056478"/>
                  <a:pt x="5273020" y="302715"/>
                  <a:pt x="5535993" y="151358"/>
                </a:cubicBezTo>
                <a:cubicBezTo>
                  <a:pt x="5798968" y="0"/>
                  <a:pt x="6827041" y="223333"/>
                  <a:pt x="6947676" y="508359"/>
                </a:cubicBezTo>
                <a:cubicBezTo>
                  <a:pt x="7068310" y="793386"/>
                  <a:pt x="6286247" y="1580732"/>
                  <a:pt x="6259805" y="1861514"/>
                </a:cubicBezTo>
                <a:cubicBezTo>
                  <a:pt x="6233364" y="2142296"/>
                  <a:pt x="6488575" y="2306057"/>
                  <a:pt x="6789024" y="2193052"/>
                </a:cubicBezTo>
                <a:cubicBezTo>
                  <a:pt x="7089473" y="2080047"/>
                  <a:pt x="7788293" y="1448338"/>
                  <a:pt x="8062502" y="1183479"/>
                </a:cubicBezTo>
                <a:cubicBezTo>
                  <a:pt x="8336710" y="918619"/>
                  <a:pt x="8302847" y="411363"/>
                  <a:pt x="8434278" y="603893"/>
                </a:cubicBezTo>
                <a:cubicBezTo>
                  <a:pt x="8565709" y="796422"/>
                  <a:pt x="8786588" y="1923417"/>
                  <a:pt x="8851087" y="2338657"/>
                </a:cubicBezTo>
                <a:cubicBezTo>
                  <a:pt x="8915586" y="2753896"/>
                  <a:pt x="8926839" y="2843299"/>
                  <a:pt x="8821275" y="3095331"/>
                </a:cubicBezTo>
                <a:cubicBezTo>
                  <a:pt x="8715708" y="3347363"/>
                  <a:pt x="9483757" y="3908532"/>
                  <a:pt x="8217692" y="3850852"/>
                </a:cubicBezTo>
                <a:cubicBezTo>
                  <a:pt x="6951628" y="3793172"/>
                  <a:pt x="2449779" y="3167519"/>
                  <a:pt x="1224890" y="2749252"/>
                </a:cubicBezTo>
                <a:cubicBezTo>
                  <a:pt x="0" y="2330985"/>
                  <a:pt x="874565" y="1622068"/>
                  <a:pt x="868355" y="1341249"/>
                </a:cubicBezTo>
                <a:cubicBezTo>
                  <a:pt x="862144" y="1060430"/>
                  <a:pt x="817420" y="1250887"/>
                  <a:pt x="1159672" y="1065302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259592B-2534-4E2A-8543-58BFF1366D2D}"/>
              </a:ext>
            </a:extLst>
          </p:cNvPr>
          <p:cNvSpPr/>
          <p:nvPr/>
        </p:nvSpPr>
        <p:spPr>
          <a:xfrm rot="1084702">
            <a:off x="283435" y="6474257"/>
            <a:ext cx="7943369" cy="3663834"/>
          </a:xfrm>
          <a:custGeom>
            <a:avLst/>
            <a:gdLst/>
            <a:ahLst/>
            <a:cxnLst/>
            <a:rect l="0" t="0" r="0" b="0"/>
            <a:pathLst>
              <a:path w="9012903" h="3688153">
                <a:moveTo>
                  <a:pt x="1093239" y="1039511"/>
                </a:moveTo>
                <a:cubicBezTo>
                  <a:pt x="1417026" y="861249"/>
                  <a:pt x="2302867" y="239169"/>
                  <a:pt x="2761078" y="233680"/>
                </a:cubicBezTo>
                <a:cubicBezTo>
                  <a:pt x="3219289" y="228190"/>
                  <a:pt x="3562972" y="724586"/>
                  <a:pt x="3842503" y="1006574"/>
                </a:cubicBezTo>
                <a:cubicBezTo>
                  <a:pt x="4122033" y="1288562"/>
                  <a:pt x="4421425" y="1757983"/>
                  <a:pt x="4438260" y="1925608"/>
                </a:cubicBezTo>
                <a:cubicBezTo>
                  <a:pt x="4455095" y="2093232"/>
                  <a:pt x="3895136" y="1966689"/>
                  <a:pt x="3943514" y="2012322"/>
                </a:cubicBezTo>
                <a:cubicBezTo>
                  <a:pt x="3991892" y="2057954"/>
                  <a:pt x="4537072" y="2310232"/>
                  <a:pt x="4728528" y="2199404"/>
                </a:cubicBezTo>
                <a:cubicBezTo>
                  <a:pt x="4919983" y="2088576"/>
                  <a:pt x="5006620" y="1689708"/>
                  <a:pt x="5092250" y="1347355"/>
                </a:cubicBezTo>
                <a:cubicBezTo>
                  <a:pt x="5177881" y="1005003"/>
                  <a:pt x="4993577" y="290574"/>
                  <a:pt x="5242309" y="145287"/>
                </a:cubicBezTo>
                <a:cubicBezTo>
                  <a:pt x="5491042" y="0"/>
                  <a:pt x="6468391" y="205776"/>
                  <a:pt x="6584646" y="475630"/>
                </a:cubicBezTo>
                <a:cubicBezTo>
                  <a:pt x="6700900" y="745485"/>
                  <a:pt x="5963237" y="1497695"/>
                  <a:pt x="5939840" y="1764413"/>
                </a:cubicBezTo>
                <a:cubicBezTo>
                  <a:pt x="5916443" y="2031131"/>
                  <a:pt x="6159720" y="2185047"/>
                  <a:pt x="6444262" y="2075941"/>
                </a:cubicBezTo>
                <a:cubicBezTo>
                  <a:pt x="6728805" y="1966836"/>
                  <a:pt x="7388387" y="1362886"/>
                  <a:pt x="7647096" y="1109778"/>
                </a:cubicBezTo>
                <a:cubicBezTo>
                  <a:pt x="7905806" y="856671"/>
                  <a:pt x="7870577" y="375317"/>
                  <a:pt x="7996519" y="557296"/>
                </a:cubicBezTo>
                <a:cubicBezTo>
                  <a:pt x="8122461" y="739273"/>
                  <a:pt x="8338994" y="1807834"/>
                  <a:pt x="8402747" y="2201647"/>
                </a:cubicBezTo>
                <a:cubicBezTo>
                  <a:pt x="8466501" y="2595459"/>
                  <a:pt x="8477728" y="2680264"/>
                  <a:pt x="8379041" y="2920170"/>
                </a:cubicBezTo>
                <a:cubicBezTo>
                  <a:pt x="8280353" y="3160076"/>
                  <a:pt x="9012902" y="3688152"/>
                  <a:pt x="7810624" y="3641083"/>
                </a:cubicBezTo>
                <a:cubicBezTo>
                  <a:pt x="6608348" y="3594014"/>
                  <a:pt x="2330757" y="3027396"/>
                  <a:pt x="1165379" y="2637757"/>
                </a:cubicBezTo>
                <a:cubicBezTo>
                  <a:pt x="0" y="2248118"/>
                  <a:pt x="825956" y="1569803"/>
                  <a:pt x="818355" y="1303247"/>
                </a:cubicBezTo>
                <a:cubicBezTo>
                  <a:pt x="810753" y="1036692"/>
                  <a:pt x="769451" y="1217772"/>
                  <a:pt x="1093239" y="1039511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B26C2720-2E14-45CF-AE2C-F46DBE8052B9}"/>
              </a:ext>
            </a:extLst>
          </p:cNvPr>
          <p:cNvSpPr/>
          <p:nvPr/>
        </p:nvSpPr>
        <p:spPr>
          <a:xfrm rot="1084702">
            <a:off x="529007" y="6629012"/>
            <a:ext cx="7524663" cy="3470708"/>
          </a:xfrm>
          <a:custGeom>
            <a:avLst/>
            <a:gdLst/>
            <a:ahLst/>
            <a:cxnLst/>
            <a:rect l="0" t="0" r="0" b="0"/>
            <a:pathLst>
              <a:path w="8542047" h="3467773">
                <a:moveTo>
                  <a:pt x="1026804" y="1013719"/>
                </a:moveTo>
                <a:cubicBezTo>
                  <a:pt x="1332126" y="842780"/>
                  <a:pt x="2166543" y="247900"/>
                  <a:pt x="2600286" y="239616"/>
                </a:cubicBezTo>
                <a:cubicBezTo>
                  <a:pt x="3034028" y="231331"/>
                  <a:pt x="3362731" y="698944"/>
                  <a:pt x="3629258" y="964013"/>
                </a:cubicBezTo>
                <a:cubicBezTo>
                  <a:pt x="3895784" y="1229082"/>
                  <a:pt x="4182376" y="1671456"/>
                  <a:pt x="4199443" y="1830030"/>
                </a:cubicBezTo>
                <a:cubicBezTo>
                  <a:pt x="4216510" y="1988604"/>
                  <a:pt x="3685555" y="1872581"/>
                  <a:pt x="3731661" y="1915455"/>
                </a:cubicBezTo>
                <a:cubicBezTo>
                  <a:pt x="3777767" y="1958328"/>
                  <a:pt x="4295578" y="2193480"/>
                  <a:pt x="4476078" y="2087272"/>
                </a:cubicBezTo>
                <a:cubicBezTo>
                  <a:pt x="4656580" y="1981064"/>
                  <a:pt x="4735909" y="1602879"/>
                  <a:pt x="4814666" y="1278203"/>
                </a:cubicBezTo>
                <a:cubicBezTo>
                  <a:pt x="4893424" y="953527"/>
                  <a:pt x="4714134" y="278433"/>
                  <a:pt x="4948625" y="139217"/>
                </a:cubicBezTo>
                <a:cubicBezTo>
                  <a:pt x="5183117" y="0"/>
                  <a:pt x="6109741" y="188219"/>
                  <a:pt x="6221615" y="442901"/>
                </a:cubicBezTo>
                <a:cubicBezTo>
                  <a:pt x="6333489" y="697584"/>
                  <a:pt x="5640227" y="1414657"/>
                  <a:pt x="5619874" y="1667312"/>
                </a:cubicBezTo>
                <a:cubicBezTo>
                  <a:pt x="5599522" y="1919967"/>
                  <a:pt x="5830865" y="2064037"/>
                  <a:pt x="6099500" y="1958831"/>
                </a:cubicBezTo>
                <a:cubicBezTo>
                  <a:pt x="6368136" y="1853626"/>
                  <a:pt x="6988480" y="1277433"/>
                  <a:pt x="7231689" y="1036078"/>
                </a:cubicBezTo>
                <a:cubicBezTo>
                  <a:pt x="7474899" y="794722"/>
                  <a:pt x="7438305" y="339272"/>
                  <a:pt x="7558758" y="510699"/>
                </a:cubicBezTo>
                <a:cubicBezTo>
                  <a:pt x="7679211" y="682125"/>
                  <a:pt x="7891400" y="1692252"/>
                  <a:pt x="7954408" y="2064638"/>
                </a:cubicBezTo>
                <a:cubicBezTo>
                  <a:pt x="8017416" y="2437022"/>
                  <a:pt x="8028615" y="2517230"/>
                  <a:pt x="7936807" y="2745009"/>
                </a:cubicBezTo>
                <a:cubicBezTo>
                  <a:pt x="7844997" y="2972788"/>
                  <a:pt x="8542046" y="3467772"/>
                  <a:pt x="7403555" y="3431313"/>
                </a:cubicBezTo>
                <a:cubicBezTo>
                  <a:pt x="6265065" y="3394856"/>
                  <a:pt x="2211734" y="2887273"/>
                  <a:pt x="1105868" y="2526262"/>
                </a:cubicBezTo>
                <a:cubicBezTo>
                  <a:pt x="0" y="2165251"/>
                  <a:pt x="777347" y="1517538"/>
                  <a:pt x="768354" y="1265246"/>
                </a:cubicBezTo>
                <a:cubicBezTo>
                  <a:pt x="759362" y="1012954"/>
                  <a:pt x="721482" y="1184657"/>
                  <a:pt x="1026804" y="1013719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47F25708-E47A-4915-A13E-7CAF6F6255C0}"/>
              </a:ext>
            </a:extLst>
          </p:cNvPr>
          <p:cNvSpPr/>
          <p:nvPr/>
        </p:nvSpPr>
        <p:spPr>
          <a:xfrm rot="1084702">
            <a:off x="774580" y="6783768"/>
            <a:ext cx="7105957" cy="3277582"/>
          </a:xfrm>
          <a:custGeom>
            <a:avLst/>
            <a:gdLst/>
            <a:ahLst/>
            <a:cxnLst/>
            <a:rect l="0" t="0" r="0" b="0"/>
            <a:pathLst>
              <a:path w="8071189" h="3247392">
                <a:moveTo>
                  <a:pt x="960369" y="987926"/>
                </a:moveTo>
                <a:cubicBezTo>
                  <a:pt x="1247225" y="824311"/>
                  <a:pt x="2030219" y="256629"/>
                  <a:pt x="2439493" y="245550"/>
                </a:cubicBezTo>
                <a:cubicBezTo>
                  <a:pt x="2848767" y="234471"/>
                  <a:pt x="3162490" y="673301"/>
                  <a:pt x="3416012" y="921451"/>
                </a:cubicBezTo>
                <a:cubicBezTo>
                  <a:pt x="3669534" y="1169601"/>
                  <a:pt x="3943326" y="1584929"/>
                  <a:pt x="3960624" y="1734452"/>
                </a:cubicBezTo>
                <a:cubicBezTo>
                  <a:pt x="3977924" y="1883974"/>
                  <a:pt x="3475972" y="1778472"/>
                  <a:pt x="3519806" y="1818586"/>
                </a:cubicBezTo>
                <a:cubicBezTo>
                  <a:pt x="3563640" y="1858701"/>
                  <a:pt x="4054083" y="2076729"/>
                  <a:pt x="4223628" y="1975139"/>
                </a:cubicBezTo>
                <a:cubicBezTo>
                  <a:pt x="4393174" y="1873550"/>
                  <a:pt x="4465196" y="1516049"/>
                  <a:pt x="4537082" y="1209049"/>
                </a:cubicBezTo>
                <a:cubicBezTo>
                  <a:pt x="4608967" y="902051"/>
                  <a:pt x="4434689" y="266291"/>
                  <a:pt x="4654939" y="133145"/>
                </a:cubicBezTo>
                <a:cubicBezTo>
                  <a:pt x="4875190" y="0"/>
                  <a:pt x="5751088" y="170660"/>
                  <a:pt x="5858583" y="410171"/>
                </a:cubicBezTo>
                <a:cubicBezTo>
                  <a:pt x="5966078" y="649682"/>
                  <a:pt x="5317214" y="1331619"/>
                  <a:pt x="5299907" y="1570210"/>
                </a:cubicBezTo>
                <a:cubicBezTo>
                  <a:pt x="5282599" y="1808801"/>
                  <a:pt x="5502008" y="1943025"/>
                  <a:pt x="5754737" y="1841720"/>
                </a:cubicBezTo>
                <a:cubicBezTo>
                  <a:pt x="6007466" y="1740415"/>
                  <a:pt x="6588572" y="1191979"/>
                  <a:pt x="6816282" y="962376"/>
                </a:cubicBezTo>
                <a:cubicBezTo>
                  <a:pt x="7043992" y="732773"/>
                  <a:pt x="7006033" y="303225"/>
                  <a:pt x="7120998" y="464100"/>
                </a:cubicBezTo>
                <a:cubicBezTo>
                  <a:pt x="7235961" y="624975"/>
                  <a:pt x="7443804" y="1576669"/>
                  <a:pt x="7506067" y="1927626"/>
                </a:cubicBezTo>
                <a:cubicBezTo>
                  <a:pt x="7568329" y="2278584"/>
                  <a:pt x="7579502" y="2354194"/>
                  <a:pt x="7494572" y="2569847"/>
                </a:cubicBezTo>
                <a:cubicBezTo>
                  <a:pt x="7409641" y="2785500"/>
                  <a:pt x="8071188" y="3247391"/>
                  <a:pt x="6996485" y="3221544"/>
                </a:cubicBezTo>
                <a:cubicBezTo>
                  <a:pt x="5921783" y="3195696"/>
                  <a:pt x="2092711" y="2747149"/>
                  <a:pt x="1046355" y="2414766"/>
                </a:cubicBezTo>
                <a:cubicBezTo>
                  <a:pt x="0" y="2082383"/>
                  <a:pt x="728735" y="1465271"/>
                  <a:pt x="718352" y="1227243"/>
                </a:cubicBezTo>
                <a:cubicBezTo>
                  <a:pt x="707969" y="989215"/>
                  <a:pt x="673512" y="1151542"/>
                  <a:pt x="960369" y="987926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2F715C65-F593-4118-A80D-C2A7C17124F8}"/>
              </a:ext>
            </a:extLst>
          </p:cNvPr>
          <p:cNvSpPr/>
          <p:nvPr/>
        </p:nvSpPr>
        <p:spPr>
          <a:xfrm rot="1084702">
            <a:off x="1020152" y="6938523"/>
            <a:ext cx="6687252" cy="3084457"/>
          </a:xfrm>
          <a:custGeom>
            <a:avLst/>
            <a:gdLst/>
            <a:ahLst/>
            <a:cxnLst/>
            <a:rect l="0" t="0" r="0" b="0"/>
            <a:pathLst>
              <a:path w="7600334" h="3027011">
                <a:moveTo>
                  <a:pt x="893935" y="962134"/>
                </a:moveTo>
                <a:cubicBezTo>
                  <a:pt x="1162327" y="805842"/>
                  <a:pt x="1893896" y="265360"/>
                  <a:pt x="2278702" y="251486"/>
                </a:cubicBezTo>
                <a:cubicBezTo>
                  <a:pt x="2663507" y="237612"/>
                  <a:pt x="2962250" y="647659"/>
                  <a:pt x="3202768" y="878890"/>
                </a:cubicBezTo>
                <a:cubicBezTo>
                  <a:pt x="3443287" y="1110121"/>
                  <a:pt x="3704278" y="1498402"/>
                  <a:pt x="3721808" y="1638874"/>
                </a:cubicBezTo>
                <a:cubicBezTo>
                  <a:pt x="3739339" y="1779346"/>
                  <a:pt x="3266392" y="1684364"/>
                  <a:pt x="3307954" y="1721719"/>
                </a:cubicBezTo>
                <a:cubicBezTo>
                  <a:pt x="3349516" y="1759075"/>
                  <a:pt x="3812590" y="1959977"/>
                  <a:pt x="3971180" y="1863007"/>
                </a:cubicBezTo>
                <a:cubicBezTo>
                  <a:pt x="4129772" y="1766037"/>
                  <a:pt x="4194486" y="1429219"/>
                  <a:pt x="4259499" y="1139897"/>
                </a:cubicBezTo>
                <a:cubicBezTo>
                  <a:pt x="4324511" y="850575"/>
                  <a:pt x="4155246" y="254151"/>
                  <a:pt x="4361255" y="127075"/>
                </a:cubicBezTo>
                <a:cubicBezTo>
                  <a:pt x="4567265" y="0"/>
                  <a:pt x="5392439" y="153103"/>
                  <a:pt x="5495553" y="377442"/>
                </a:cubicBezTo>
                <a:cubicBezTo>
                  <a:pt x="5598667" y="601781"/>
                  <a:pt x="4994204" y="1248581"/>
                  <a:pt x="4979942" y="1473109"/>
                </a:cubicBezTo>
                <a:cubicBezTo>
                  <a:pt x="4965679" y="1697637"/>
                  <a:pt x="5173154" y="1822015"/>
                  <a:pt x="5409976" y="1724610"/>
                </a:cubicBezTo>
                <a:cubicBezTo>
                  <a:pt x="5646798" y="1627205"/>
                  <a:pt x="6188666" y="1106526"/>
                  <a:pt x="6400876" y="888676"/>
                </a:cubicBezTo>
                <a:cubicBezTo>
                  <a:pt x="6613086" y="670825"/>
                  <a:pt x="6573762" y="267180"/>
                  <a:pt x="6683238" y="417503"/>
                </a:cubicBezTo>
                <a:cubicBezTo>
                  <a:pt x="6792713" y="567827"/>
                  <a:pt x="6996212" y="1461087"/>
                  <a:pt x="7057728" y="1790617"/>
                </a:cubicBezTo>
                <a:cubicBezTo>
                  <a:pt x="7119244" y="2120147"/>
                  <a:pt x="7130389" y="2191160"/>
                  <a:pt x="7052338" y="2394686"/>
                </a:cubicBezTo>
                <a:cubicBezTo>
                  <a:pt x="6974287" y="2598212"/>
                  <a:pt x="7600333" y="3027010"/>
                  <a:pt x="6589417" y="3011774"/>
                </a:cubicBezTo>
                <a:cubicBezTo>
                  <a:pt x="5578501" y="2996538"/>
                  <a:pt x="1973689" y="2607026"/>
                  <a:pt x="986845" y="2303271"/>
                </a:cubicBezTo>
                <a:cubicBezTo>
                  <a:pt x="0" y="1999516"/>
                  <a:pt x="680127" y="1413006"/>
                  <a:pt x="668352" y="1189242"/>
                </a:cubicBezTo>
                <a:cubicBezTo>
                  <a:pt x="656578" y="965477"/>
                  <a:pt x="625543" y="1118427"/>
                  <a:pt x="893935" y="962134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51C2B4B4-C3CD-4CE3-84ED-80175A5CD0A7}"/>
              </a:ext>
            </a:extLst>
          </p:cNvPr>
          <p:cNvSpPr/>
          <p:nvPr/>
        </p:nvSpPr>
        <p:spPr>
          <a:xfrm rot="1084702">
            <a:off x="1265726" y="7093279"/>
            <a:ext cx="6268545" cy="2891331"/>
          </a:xfrm>
          <a:custGeom>
            <a:avLst/>
            <a:gdLst/>
            <a:ahLst/>
            <a:cxnLst/>
            <a:rect l="0" t="0" r="0" b="0"/>
            <a:pathLst>
              <a:path w="7129478" h="2806631">
                <a:moveTo>
                  <a:pt x="827501" y="936342"/>
                </a:moveTo>
                <a:cubicBezTo>
                  <a:pt x="1077427" y="787373"/>
                  <a:pt x="1757572" y="274091"/>
                  <a:pt x="2117910" y="257423"/>
                </a:cubicBezTo>
                <a:cubicBezTo>
                  <a:pt x="2478247" y="240753"/>
                  <a:pt x="2762010" y="622016"/>
                  <a:pt x="2989524" y="836329"/>
                </a:cubicBezTo>
                <a:cubicBezTo>
                  <a:pt x="3217038" y="1050641"/>
                  <a:pt x="3465229" y="1411876"/>
                  <a:pt x="3482991" y="1543297"/>
                </a:cubicBezTo>
                <a:cubicBezTo>
                  <a:pt x="3500754" y="1674717"/>
                  <a:pt x="3056810" y="1590256"/>
                  <a:pt x="3096101" y="1624852"/>
                </a:cubicBezTo>
                <a:cubicBezTo>
                  <a:pt x="3135390" y="1659448"/>
                  <a:pt x="3571096" y="1843226"/>
                  <a:pt x="3718732" y="1750875"/>
                </a:cubicBezTo>
                <a:cubicBezTo>
                  <a:pt x="3866367" y="1658524"/>
                  <a:pt x="3923776" y="1342390"/>
                  <a:pt x="3981915" y="1070744"/>
                </a:cubicBezTo>
                <a:cubicBezTo>
                  <a:pt x="4040055" y="799100"/>
                  <a:pt x="3875803" y="242010"/>
                  <a:pt x="4067571" y="121005"/>
                </a:cubicBezTo>
                <a:cubicBezTo>
                  <a:pt x="4259339" y="0"/>
                  <a:pt x="5033788" y="135546"/>
                  <a:pt x="5132522" y="344713"/>
                </a:cubicBezTo>
                <a:cubicBezTo>
                  <a:pt x="5231256" y="553881"/>
                  <a:pt x="4671194" y="1165544"/>
                  <a:pt x="4659976" y="1376008"/>
                </a:cubicBezTo>
                <a:cubicBezTo>
                  <a:pt x="4648758" y="1586473"/>
                  <a:pt x="4844298" y="1701005"/>
                  <a:pt x="5065213" y="1607499"/>
                </a:cubicBezTo>
                <a:cubicBezTo>
                  <a:pt x="5286129" y="1513994"/>
                  <a:pt x="5788759" y="1021074"/>
                  <a:pt x="5985469" y="814975"/>
                </a:cubicBezTo>
                <a:cubicBezTo>
                  <a:pt x="6182180" y="608877"/>
                  <a:pt x="6141491" y="231134"/>
                  <a:pt x="6245478" y="370906"/>
                </a:cubicBezTo>
                <a:cubicBezTo>
                  <a:pt x="6349464" y="510678"/>
                  <a:pt x="6548617" y="1345504"/>
                  <a:pt x="6609388" y="1653607"/>
                </a:cubicBezTo>
                <a:cubicBezTo>
                  <a:pt x="6670158" y="1961710"/>
                  <a:pt x="6681277" y="2028125"/>
                  <a:pt x="6610104" y="2219525"/>
                </a:cubicBezTo>
                <a:cubicBezTo>
                  <a:pt x="6538931" y="2410925"/>
                  <a:pt x="7129477" y="2806630"/>
                  <a:pt x="6182348" y="2802005"/>
                </a:cubicBezTo>
                <a:cubicBezTo>
                  <a:pt x="5235220" y="2797380"/>
                  <a:pt x="1854666" y="2466903"/>
                  <a:pt x="927333" y="2191776"/>
                </a:cubicBezTo>
                <a:cubicBezTo>
                  <a:pt x="0" y="1916649"/>
                  <a:pt x="631516" y="1360741"/>
                  <a:pt x="618351" y="1151240"/>
                </a:cubicBezTo>
                <a:cubicBezTo>
                  <a:pt x="605187" y="941739"/>
                  <a:pt x="577574" y="1085312"/>
                  <a:pt x="827501" y="936342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2F5D2806-8375-426F-8658-58B5AB9CBBCA}"/>
              </a:ext>
            </a:extLst>
          </p:cNvPr>
          <p:cNvSpPr/>
          <p:nvPr/>
        </p:nvSpPr>
        <p:spPr>
          <a:xfrm rot="1084702">
            <a:off x="1511298" y="7248034"/>
            <a:ext cx="5849839" cy="2698205"/>
          </a:xfrm>
          <a:custGeom>
            <a:avLst/>
            <a:gdLst/>
            <a:ahLst/>
            <a:cxnLst/>
            <a:rect l="0" t="0" r="0" b="0"/>
            <a:pathLst>
              <a:path w="6658622" h="2598223">
                <a:moveTo>
                  <a:pt x="761066" y="910550"/>
                </a:moveTo>
                <a:cubicBezTo>
                  <a:pt x="992527" y="768904"/>
                  <a:pt x="1621248" y="282822"/>
                  <a:pt x="1957118" y="263359"/>
                </a:cubicBezTo>
                <a:cubicBezTo>
                  <a:pt x="2292987" y="243894"/>
                  <a:pt x="2561769" y="596374"/>
                  <a:pt x="2776279" y="793768"/>
                </a:cubicBezTo>
                <a:cubicBezTo>
                  <a:pt x="2990789" y="991161"/>
                  <a:pt x="3226180" y="1325349"/>
                  <a:pt x="3244174" y="1447719"/>
                </a:cubicBezTo>
                <a:cubicBezTo>
                  <a:pt x="3262169" y="1570088"/>
                  <a:pt x="2847229" y="1496147"/>
                  <a:pt x="2884247" y="1527985"/>
                </a:cubicBezTo>
                <a:cubicBezTo>
                  <a:pt x="2921265" y="1559822"/>
                  <a:pt x="3329602" y="1726475"/>
                  <a:pt x="3466282" y="1638743"/>
                </a:cubicBezTo>
                <a:cubicBezTo>
                  <a:pt x="3602963" y="1551011"/>
                  <a:pt x="3653064" y="1255560"/>
                  <a:pt x="3704331" y="1001592"/>
                </a:cubicBezTo>
                <a:cubicBezTo>
                  <a:pt x="3755599" y="747624"/>
                  <a:pt x="3596360" y="229869"/>
                  <a:pt x="3773886" y="114934"/>
                </a:cubicBezTo>
                <a:cubicBezTo>
                  <a:pt x="3951413" y="0"/>
                  <a:pt x="4675138" y="117988"/>
                  <a:pt x="4769491" y="311983"/>
                </a:cubicBezTo>
                <a:cubicBezTo>
                  <a:pt x="4863845" y="505980"/>
                  <a:pt x="4348183" y="1082507"/>
                  <a:pt x="4340010" y="1278907"/>
                </a:cubicBezTo>
                <a:cubicBezTo>
                  <a:pt x="4331836" y="1475308"/>
                  <a:pt x="4515442" y="1579994"/>
                  <a:pt x="4720451" y="1490389"/>
                </a:cubicBezTo>
                <a:cubicBezTo>
                  <a:pt x="4925459" y="1400784"/>
                  <a:pt x="5388852" y="935621"/>
                  <a:pt x="5570062" y="741275"/>
                </a:cubicBezTo>
                <a:cubicBezTo>
                  <a:pt x="5751274" y="546928"/>
                  <a:pt x="5709219" y="195089"/>
                  <a:pt x="5807718" y="324309"/>
                </a:cubicBezTo>
                <a:cubicBezTo>
                  <a:pt x="5906215" y="453529"/>
                  <a:pt x="6101023" y="1229922"/>
                  <a:pt x="6161048" y="1516598"/>
                </a:cubicBezTo>
                <a:cubicBezTo>
                  <a:pt x="6221073" y="1803273"/>
                  <a:pt x="6232164" y="1865091"/>
                  <a:pt x="6167870" y="2044365"/>
                </a:cubicBezTo>
                <a:cubicBezTo>
                  <a:pt x="6103575" y="2223637"/>
                  <a:pt x="6658621" y="2586250"/>
                  <a:pt x="5775279" y="2592236"/>
                </a:cubicBezTo>
                <a:cubicBezTo>
                  <a:pt x="4891938" y="2598222"/>
                  <a:pt x="1735643" y="2326781"/>
                  <a:pt x="867822" y="2080281"/>
                </a:cubicBezTo>
                <a:cubicBezTo>
                  <a:pt x="0" y="1833782"/>
                  <a:pt x="582907" y="1308475"/>
                  <a:pt x="568351" y="1113238"/>
                </a:cubicBezTo>
                <a:cubicBezTo>
                  <a:pt x="553795" y="918001"/>
                  <a:pt x="529605" y="1052197"/>
                  <a:pt x="761066" y="91055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FC64D718-D304-4D44-95C9-489612F8BE8C}"/>
              </a:ext>
            </a:extLst>
          </p:cNvPr>
          <p:cNvSpPr/>
          <p:nvPr/>
        </p:nvSpPr>
        <p:spPr>
          <a:xfrm rot="1084702">
            <a:off x="1756869" y="7402788"/>
            <a:ext cx="5431134" cy="2505080"/>
          </a:xfrm>
          <a:custGeom>
            <a:avLst/>
            <a:gdLst/>
            <a:ahLst/>
            <a:cxnLst/>
            <a:rect l="0" t="0" r="0" b="0"/>
            <a:pathLst>
              <a:path w="6187765" h="2399065">
                <a:moveTo>
                  <a:pt x="694632" y="884759"/>
                </a:moveTo>
                <a:cubicBezTo>
                  <a:pt x="907627" y="750435"/>
                  <a:pt x="1484925" y="291553"/>
                  <a:pt x="1796325" y="269294"/>
                </a:cubicBezTo>
                <a:cubicBezTo>
                  <a:pt x="2107726" y="247035"/>
                  <a:pt x="2361529" y="570732"/>
                  <a:pt x="2563034" y="751206"/>
                </a:cubicBezTo>
                <a:cubicBezTo>
                  <a:pt x="2764540" y="931681"/>
                  <a:pt x="2987131" y="1238823"/>
                  <a:pt x="3005357" y="1352142"/>
                </a:cubicBezTo>
                <a:cubicBezTo>
                  <a:pt x="3023584" y="1465460"/>
                  <a:pt x="2637648" y="1402039"/>
                  <a:pt x="2672394" y="1431117"/>
                </a:cubicBezTo>
                <a:cubicBezTo>
                  <a:pt x="2707139" y="1460195"/>
                  <a:pt x="3088108" y="1609724"/>
                  <a:pt x="3213833" y="1526611"/>
                </a:cubicBezTo>
                <a:cubicBezTo>
                  <a:pt x="3339560" y="1443498"/>
                  <a:pt x="3382353" y="1168731"/>
                  <a:pt x="3426747" y="932440"/>
                </a:cubicBezTo>
                <a:cubicBezTo>
                  <a:pt x="3471142" y="696149"/>
                  <a:pt x="3316916" y="217728"/>
                  <a:pt x="3480201" y="108864"/>
                </a:cubicBezTo>
                <a:cubicBezTo>
                  <a:pt x="3643488" y="0"/>
                  <a:pt x="4316487" y="100431"/>
                  <a:pt x="4406460" y="279255"/>
                </a:cubicBezTo>
                <a:cubicBezTo>
                  <a:pt x="4496434" y="458079"/>
                  <a:pt x="4025171" y="999469"/>
                  <a:pt x="4020043" y="1181807"/>
                </a:cubicBezTo>
                <a:cubicBezTo>
                  <a:pt x="4014914" y="1364144"/>
                  <a:pt x="4186587" y="1458984"/>
                  <a:pt x="4375689" y="1373279"/>
                </a:cubicBezTo>
                <a:cubicBezTo>
                  <a:pt x="4564790" y="1287574"/>
                  <a:pt x="4988945" y="850169"/>
                  <a:pt x="5154656" y="667574"/>
                </a:cubicBezTo>
                <a:cubicBezTo>
                  <a:pt x="5320367" y="484980"/>
                  <a:pt x="5276948" y="159043"/>
                  <a:pt x="5369957" y="277712"/>
                </a:cubicBezTo>
                <a:cubicBezTo>
                  <a:pt x="5462966" y="396381"/>
                  <a:pt x="5653428" y="1114339"/>
                  <a:pt x="5712708" y="1379588"/>
                </a:cubicBezTo>
                <a:cubicBezTo>
                  <a:pt x="5771988" y="1644836"/>
                  <a:pt x="5783052" y="1702057"/>
                  <a:pt x="5725636" y="1869203"/>
                </a:cubicBezTo>
                <a:cubicBezTo>
                  <a:pt x="5668219" y="2036350"/>
                  <a:pt x="6187764" y="2365870"/>
                  <a:pt x="5368209" y="2382467"/>
                </a:cubicBezTo>
                <a:cubicBezTo>
                  <a:pt x="4548656" y="2399064"/>
                  <a:pt x="1616620" y="2186658"/>
                  <a:pt x="808311" y="1968786"/>
                </a:cubicBezTo>
                <a:cubicBezTo>
                  <a:pt x="0" y="1750915"/>
                  <a:pt x="534297" y="1256209"/>
                  <a:pt x="518350" y="1075236"/>
                </a:cubicBezTo>
                <a:cubicBezTo>
                  <a:pt x="502404" y="894263"/>
                  <a:pt x="481636" y="1019082"/>
                  <a:pt x="694632" y="884759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40958112-D60F-4408-B9BD-CD3E89991CC0}"/>
              </a:ext>
            </a:extLst>
          </p:cNvPr>
          <p:cNvSpPr/>
          <p:nvPr/>
        </p:nvSpPr>
        <p:spPr>
          <a:xfrm rot="1084702">
            <a:off x="2002441" y="7557543"/>
            <a:ext cx="5012428" cy="2311954"/>
          </a:xfrm>
          <a:custGeom>
            <a:avLst/>
            <a:gdLst/>
            <a:ahLst/>
            <a:cxnLst/>
            <a:rect l="0" t="0" r="0" b="0"/>
            <a:pathLst>
              <a:path w="5716909" h="2199907">
                <a:moveTo>
                  <a:pt x="628197" y="858967"/>
                </a:moveTo>
                <a:cubicBezTo>
                  <a:pt x="822728" y="731966"/>
                  <a:pt x="1348601" y="300284"/>
                  <a:pt x="1635533" y="275230"/>
                </a:cubicBezTo>
                <a:cubicBezTo>
                  <a:pt x="1922466" y="250176"/>
                  <a:pt x="2161288" y="545090"/>
                  <a:pt x="2349790" y="708645"/>
                </a:cubicBezTo>
                <a:cubicBezTo>
                  <a:pt x="2538291" y="872201"/>
                  <a:pt x="2748082" y="1152296"/>
                  <a:pt x="2766540" y="1256564"/>
                </a:cubicBezTo>
                <a:cubicBezTo>
                  <a:pt x="2784999" y="1360832"/>
                  <a:pt x="2428066" y="1307931"/>
                  <a:pt x="2460540" y="1334250"/>
                </a:cubicBezTo>
                <a:cubicBezTo>
                  <a:pt x="2493014" y="1360569"/>
                  <a:pt x="2846614" y="1492973"/>
                  <a:pt x="2961384" y="1414479"/>
                </a:cubicBezTo>
                <a:cubicBezTo>
                  <a:pt x="3076155" y="1335985"/>
                  <a:pt x="3111642" y="1081902"/>
                  <a:pt x="3149164" y="863287"/>
                </a:cubicBezTo>
                <a:cubicBezTo>
                  <a:pt x="3186686" y="644673"/>
                  <a:pt x="3037472" y="205587"/>
                  <a:pt x="3186516" y="102793"/>
                </a:cubicBezTo>
                <a:cubicBezTo>
                  <a:pt x="3335561" y="0"/>
                  <a:pt x="3957836" y="82873"/>
                  <a:pt x="4043430" y="246525"/>
                </a:cubicBezTo>
                <a:cubicBezTo>
                  <a:pt x="4129023" y="410178"/>
                  <a:pt x="3702160" y="916432"/>
                  <a:pt x="3700077" y="1084706"/>
                </a:cubicBezTo>
                <a:cubicBezTo>
                  <a:pt x="3697993" y="1252979"/>
                  <a:pt x="3857731" y="1337974"/>
                  <a:pt x="4030926" y="1256169"/>
                </a:cubicBezTo>
                <a:cubicBezTo>
                  <a:pt x="4204121" y="1174364"/>
                  <a:pt x="4589038" y="764716"/>
                  <a:pt x="4739249" y="593874"/>
                </a:cubicBezTo>
                <a:cubicBezTo>
                  <a:pt x="4889462" y="423032"/>
                  <a:pt x="4844677" y="122997"/>
                  <a:pt x="4932197" y="231115"/>
                </a:cubicBezTo>
                <a:cubicBezTo>
                  <a:pt x="5019716" y="339232"/>
                  <a:pt x="5205835" y="998757"/>
                  <a:pt x="5264368" y="1242578"/>
                </a:cubicBezTo>
                <a:cubicBezTo>
                  <a:pt x="5322902" y="1486399"/>
                  <a:pt x="5333938" y="1539023"/>
                  <a:pt x="5283401" y="1694043"/>
                </a:cubicBezTo>
                <a:cubicBezTo>
                  <a:pt x="5232863" y="1849063"/>
                  <a:pt x="5716908" y="2145490"/>
                  <a:pt x="4961140" y="2172698"/>
                </a:cubicBezTo>
                <a:cubicBezTo>
                  <a:pt x="4205374" y="2199906"/>
                  <a:pt x="1497597" y="2046535"/>
                  <a:pt x="748799" y="1857292"/>
                </a:cubicBezTo>
                <a:cubicBezTo>
                  <a:pt x="0" y="1668048"/>
                  <a:pt x="485687" y="1203944"/>
                  <a:pt x="468349" y="1037235"/>
                </a:cubicBezTo>
                <a:cubicBezTo>
                  <a:pt x="451012" y="870525"/>
                  <a:pt x="433666" y="985968"/>
                  <a:pt x="628197" y="858967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787C2CDB-B0F1-45CA-BD63-BE5F02BB8A26}"/>
              </a:ext>
            </a:extLst>
          </p:cNvPr>
          <p:cNvSpPr/>
          <p:nvPr/>
        </p:nvSpPr>
        <p:spPr>
          <a:xfrm rot="1084702">
            <a:off x="2248014" y="7712299"/>
            <a:ext cx="4593722" cy="2118828"/>
          </a:xfrm>
          <a:custGeom>
            <a:avLst/>
            <a:gdLst/>
            <a:ahLst/>
            <a:cxnLst/>
            <a:rect l="0" t="0" r="0" b="0"/>
            <a:pathLst>
              <a:path w="5246053" h="2000749">
                <a:moveTo>
                  <a:pt x="561763" y="833175"/>
                </a:moveTo>
                <a:cubicBezTo>
                  <a:pt x="737828" y="713497"/>
                  <a:pt x="1212277" y="309015"/>
                  <a:pt x="1474741" y="281166"/>
                </a:cubicBezTo>
                <a:cubicBezTo>
                  <a:pt x="1737205" y="253318"/>
                  <a:pt x="1961048" y="519448"/>
                  <a:pt x="2136545" y="666084"/>
                </a:cubicBezTo>
                <a:cubicBezTo>
                  <a:pt x="2312042" y="812721"/>
                  <a:pt x="2509033" y="1065770"/>
                  <a:pt x="2527723" y="1160987"/>
                </a:cubicBezTo>
                <a:cubicBezTo>
                  <a:pt x="2546413" y="1256203"/>
                  <a:pt x="2218485" y="1213823"/>
                  <a:pt x="2248687" y="1237383"/>
                </a:cubicBezTo>
                <a:cubicBezTo>
                  <a:pt x="2278889" y="1260942"/>
                  <a:pt x="2605120" y="1376221"/>
                  <a:pt x="2708935" y="1302347"/>
                </a:cubicBezTo>
                <a:cubicBezTo>
                  <a:pt x="2812751" y="1228472"/>
                  <a:pt x="2840931" y="995072"/>
                  <a:pt x="2871580" y="794135"/>
                </a:cubicBezTo>
                <a:cubicBezTo>
                  <a:pt x="2902229" y="593198"/>
                  <a:pt x="2758029" y="193446"/>
                  <a:pt x="2892831" y="96723"/>
                </a:cubicBezTo>
                <a:cubicBezTo>
                  <a:pt x="3027635" y="0"/>
                  <a:pt x="3599186" y="65316"/>
                  <a:pt x="3680399" y="213796"/>
                </a:cubicBezTo>
                <a:cubicBezTo>
                  <a:pt x="3761612" y="362278"/>
                  <a:pt x="3379150" y="833395"/>
                  <a:pt x="3380111" y="987605"/>
                </a:cubicBezTo>
                <a:cubicBezTo>
                  <a:pt x="3381072" y="1141815"/>
                  <a:pt x="3528875" y="1216963"/>
                  <a:pt x="3686163" y="1139058"/>
                </a:cubicBezTo>
                <a:cubicBezTo>
                  <a:pt x="3843452" y="1061154"/>
                  <a:pt x="4189131" y="679264"/>
                  <a:pt x="4323842" y="520174"/>
                </a:cubicBezTo>
                <a:cubicBezTo>
                  <a:pt x="4458555" y="361084"/>
                  <a:pt x="4412405" y="86952"/>
                  <a:pt x="4494437" y="184518"/>
                </a:cubicBezTo>
                <a:cubicBezTo>
                  <a:pt x="4576467" y="282084"/>
                  <a:pt x="4758240" y="883174"/>
                  <a:pt x="4816028" y="1105569"/>
                </a:cubicBezTo>
                <a:cubicBezTo>
                  <a:pt x="4873817" y="1327962"/>
                  <a:pt x="4884826" y="1375988"/>
                  <a:pt x="4841167" y="1518882"/>
                </a:cubicBezTo>
                <a:cubicBezTo>
                  <a:pt x="4797507" y="1661775"/>
                  <a:pt x="5246052" y="1925110"/>
                  <a:pt x="4554071" y="1962929"/>
                </a:cubicBezTo>
                <a:cubicBezTo>
                  <a:pt x="3862092" y="2000748"/>
                  <a:pt x="1378574" y="1906412"/>
                  <a:pt x="689288" y="1745797"/>
                </a:cubicBezTo>
                <a:cubicBezTo>
                  <a:pt x="0" y="1585181"/>
                  <a:pt x="437077" y="1151679"/>
                  <a:pt x="418348" y="999233"/>
                </a:cubicBezTo>
                <a:cubicBezTo>
                  <a:pt x="399620" y="846787"/>
                  <a:pt x="385697" y="952853"/>
                  <a:pt x="561763" y="833175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1AF6F5D9-6D33-48AB-B4E2-9CF849409B00}"/>
              </a:ext>
            </a:extLst>
          </p:cNvPr>
          <p:cNvSpPr/>
          <p:nvPr/>
        </p:nvSpPr>
        <p:spPr>
          <a:xfrm rot="1084702">
            <a:off x="2493586" y="7867055"/>
            <a:ext cx="4175016" cy="1925702"/>
          </a:xfrm>
          <a:custGeom>
            <a:avLst/>
            <a:gdLst/>
            <a:ahLst/>
            <a:cxnLst/>
            <a:rect l="0" t="0" r="0" b="0"/>
            <a:pathLst>
              <a:path w="4775197" h="1801590">
                <a:moveTo>
                  <a:pt x="495328" y="807382"/>
                </a:moveTo>
                <a:cubicBezTo>
                  <a:pt x="652928" y="695027"/>
                  <a:pt x="1075953" y="317745"/>
                  <a:pt x="1313950" y="287101"/>
                </a:cubicBezTo>
                <a:cubicBezTo>
                  <a:pt x="1551945" y="256458"/>
                  <a:pt x="1760808" y="493804"/>
                  <a:pt x="1923301" y="623522"/>
                </a:cubicBezTo>
                <a:cubicBezTo>
                  <a:pt x="2085794" y="753240"/>
                  <a:pt x="2269984" y="979242"/>
                  <a:pt x="2288906" y="1065408"/>
                </a:cubicBezTo>
                <a:cubicBezTo>
                  <a:pt x="2307827" y="1151574"/>
                  <a:pt x="2008903" y="1119713"/>
                  <a:pt x="2036834" y="1140515"/>
                </a:cubicBezTo>
                <a:cubicBezTo>
                  <a:pt x="2064763" y="1161315"/>
                  <a:pt x="2363626" y="1259470"/>
                  <a:pt x="2456486" y="1190214"/>
                </a:cubicBezTo>
                <a:cubicBezTo>
                  <a:pt x="2549347" y="1120959"/>
                  <a:pt x="2570220" y="908242"/>
                  <a:pt x="2593997" y="724981"/>
                </a:cubicBezTo>
                <a:cubicBezTo>
                  <a:pt x="2617773" y="541721"/>
                  <a:pt x="2478585" y="181304"/>
                  <a:pt x="2599147" y="90651"/>
                </a:cubicBezTo>
                <a:cubicBezTo>
                  <a:pt x="2719710" y="0"/>
                  <a:pt x="3240535" y="47758"/>
                  <a:pt x="3317367" y="181066"/>
                </a:cubicBezTo>
                <a:cubicBezTo>
                  <a:pt x="3394200" y="314375"/>
                  <a:pt x="3056139" y="750356"/>
                  <a:pt x="3060145" y="890503"/>
                </a:cubicBezTo>
                <a:cubicBezTo>
                  <a:pt x="3064151" y="1030650"/>
                  <a:pt x="3200020" y="1095952"/>
                  <a:pt x="3341401" y="1021947"/>
                </a:cubicBezTo>
                <a:cubicBezTo>
                  <a:pt x="3482783" y="947943"/>
                  <a:pt x="3789224" y="593810"/>
                  <a:pt x="3908436" y="446472"/>
                </a:cubicBezTo>
                <a:cubicBezTo>
                  <a:pt x="4027649" y="299134"/>
                  <a:pt x="3980134" y="50905"/>
                  <a:pt x="4056676" y="137920"/>
                </a:cubicBezTo>
                <a:cubicBezTo>
                  <a:pt x="4133217" y="224934"/>
                  <a:pt x="4310646" y="767591"/>
                  <a:pt x="4367688" y="968558"/>
                </a:cubicBezTo>
                <a:cubicBezTo>
                  <a:pt x="4424731" y="1169524"/>
                  <a:pt x="4435713" y="1212953"/>
                  <a:pt x="4398933" y="1343720"/>
                </a:cubicBezTo>
                <a:cubicBezTo>
                  <a:pt x="4362151" y="1474486"/>
                  <a:pt x="4775196" y="1704729"/>
                  <a:pt x="4147003" y="1753159"/>
                </a:cubicBezTo>
                <a:cubicBezTo>
                  <a:pt x="3518810" y="1801589"/>
                  <a:pt x="1259552" y="1766288"/>
                  <a:pt x="629777" y="1634301"/>
                </a:cubicBezTo>
                <a:cubicBezTo>
                  <a:pt x="0" y="1502313"/>
                  <a:pt x="388467" y="1099412"/>
                  <a:pt x="368348" y="961230"/>
                </a:cubicBezTo>
                <a:cubicBezTo>
                  <a:pt x="348229" y="823048"/>
                  <a:pt x="337728" y="919737"/>
                  <a:pt x="495328" y="807382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F7AC93FD-EB2A-46BA-A008-11E5AB933170}"/>
              </a:ext>
            </a:extLst>
          </p:cNvPr>
          <p:cNvSpPr/>
          <p:nvPr/>
        </p:nvSpPr>
        <p:spPr>
          <a:xfrm rot="1084702">
            <a:off x="2739158" y="8021810"/>
            <a:ext cx="3756310" cy="1732577"/>
          </a:xfrm>
          <a:custGeom>
            <a:avLst/>
            <a:gdLst/>
            <a:ahLst/>
            <a:cxnLst/>
            <a:rect l="0" t="0" r="0" b="0"/>
            <a:pathLst>
              <a:path w="4304340" h="1626168">
                <a:moveTo>
                  <a:pt x="428894" y="781592"/>
                </a:moveTo>
                <a:cubicBezTo>
                  <a:pt x="568028" y="676560"/>
                  <a:pt x="939629" y="326476"/>
                  <a:pt x="1153157" y="293038"/>
                </a:cubicBezTo>
                <a:cubicBezTo>
                  <a:pt x="1366684" y="259600"/>
                  <a:pt x="1560567" y="468163"/>
                  <a:pt x="1710056" y="580962"/>
                </a:cubicBezTo>
                <a:cubicBezTo>
                  <a:pt x="1859545" y="693761"/>
                  <a:pt x="2030935" y="892717"/>
                  <a:pt x="2050088" y="969832"/>
                </a:cubicBezTo>
                <a:cubicBezTo>
                  <a:pt x="2069242" y="1046946"/>
                  <a:pt x="1799322" y="1025606"/>
                  <a:pt x="1824980" y="1043648"/>
                </a:cubicBezTo>
                <a:cubicBezTo>
                  <a:pt x="1850637" y="1061690"/>
                  <a:pt x="2122132" y="1142719"/>
                  <a:pt x="2204037" y="1078083"/>
                </a:cubicBezTo>
                <a:cubicBezTo>
                  <a:pt x="2285943" y="1013447"/>
                  <a:pt x="2299509" y="821414"/>
                  <a:pt x="2316412" y="655830"/>
                </a:cubicBezTo>
                <a:cubicBezTo>
                  <a:pt x="2333317" y="490247"/>
                  <a:pt x="2199142" y="169164"/>
                  <a:pt x="2305462" y="84582"/>
                </a:cubicBezTo>
                <a:cubicBezTo>
                  <a:pt x="2411784" y="0"/>
                  <a:pt x="2881884" y="30201"/>
                  <a:pt x="2954336" y="148338"/>
                </a:cubicBezTo>
                <a:cubicBezTo>
                  <a:pt x="3026789" y="266476"/>
                  <a:pt x="2733127" y="667320"/>
                  <a:pt x="2740178" y="793403"/>
                </a:cubicBezTo>
                <a:cubicBezTo>
                  <a:pt x="2747229" y="919486"/>
                  <a:pt x="2871165" y="974943"/>
                  <a:pt x="2996639" y="904837"/>
                </a:cubicBezTo>
                <a:cubicBezTo>
                  <a:pt x="3122114" y="834733"/>
                  <a:pt x="3389317" y="508358"/>
                  <a:pt x="3493029" y="372773"/>
                </a:cubicBezTo>
                <a:cubicBezTo>
                  <a:pt x="3596742" y="237188"/>
                  <a:pt x="3547862" y="14861"/>
                  <a:pt x="3618916" y="91324"/>
                </a:cubicBezTo>
                <a:cubicBezTo>
                  <a:pt x="3689968" y="167786"/>
                  <a:pt x="3863051" y="652010"/>
                  <a:pt x="3919348" y="831549"/>
                </a:cubicBezTo>
                <a:cubicBezTo>
                  <a:pt x="3975645" y="1011088"/>
                  <a:pt x="3986600" y="1049920"/>
                  <a:pt x="3956698" y="1168560"/>
                </a:cubicBezTo>
                <a:cubicBezTo>
                  <a:pt x="3926796" y="1287200"/>
                  <a:pt x="4304339" y="1484349"/>
                  <a:pt x="3739933" y="1543390"/>
                </a:cubicBezTo>
                <a:cubicBezTo>
                  <a:pt x="3175528" y="1602431"/>
                  <a:pt x="1140529" y="1626167"/>
                  <a:pt x="570265" y="1522807"/>
                </a:cubicBezTo>
                <a:cubicBezTo>
                  <a:pt x="0" y="1419447"/>
                  <a:pt x="339857" y="1047148"/>
                  <a:pt x="318347" y="923229"/>
                </a:cubicBezTo>
                <a:cubicBezTo>
                  <a:pt x="296837" y="799311"/>
                  <a:pt x="289758" y="886623"/>
                  <a:pt x="428894" y="781592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890CB4CE-A761-4BD7-A508-8DA055463586}"/>
              </a:ext>
            </a:extLst>
          </p:cNvPr>
          <p:cNvSpPr/>
          <p:nvPr/>
        </p:nvSpPr>
        <p:spPr>
          <a:xfrm rot="1084702">
            <a:off x="2984731" y="8176566"/>
            <a:ext cx="3337604" cy="1539451"/>
          </a:xfrm>
          <a:custGeom>
            <a:avLst/>
            <a:gdLst/>
            <a:ahLst/>
            <a:cxnLst/>
            <a:rect l="0" t="0" r="0" b="0"/>
            <a:pathLst>
              <a:path w="3833484" h="1507229">
                <a:moveTo>
                  <a:pt x="362459" y="776983"/>
                </a:moveTo>
                <a:cubicBezTo>
                  <a:pt x="483129" y="679275"/>
                  <a:pt x="803306" y="356391"/>
                  <a:pt x="992365" y="320158"/>
                </a:cubicBezTo>
                <a:cubicBezTo>
                  <a:pt x="1181424" y="283925"/>
                  <a:pt x="1360326" y="463705"/>
                  <a:pt x="1496811" y="559585"/>
                </a:cubicBezTo>
                <a:cubicBezTo>
                  <a:pt x="1633296" y="655465"/>
                  <a:pt x="1791886" y="827374"/>
                  <a:pt x="1811272" y="895438"/>
                </a:cubicBezTo>
                <a:cubicBezTo>
                  <a:pt x="1830657" y="963502"/>
                  <a:pt x="1589740" y="952682"/>
                  <a:pt x="1613126" y="967965"/>
                </a:cubicBezTo>
                <a:cubicBezTo>
                  <a:pt x="1636512" y="983247"/>
                  <a:pt x="1880638" y="1047152"/>
                  <a:pt x="1951588" y="987135"/>
                </a:cubicBezTo>
                <a:cubicBezTo>
                  <a:pt x="2022539" y="927118"/>
                  <a:pt x="2028797" y="755769"/>
                  <a:pt x="2038829" y="607862"/>
                </a:cubicBezTo>
                <a:cubicBezTo>
                  <a:pt x="2048860" y="459955"/>
                  <a:pt x="1919698" y="178207"/>
                  <a:pt x="2011777" y="99695"/>
                </a:cubicBezTo>
                <a:cubicBezTo>
                  <a:pt x="2103858" y="21185"/>
                  <a:pt x="2523234" y="33828"/>
                  <a:pt x="2591306" y="136793"/>
                </a:cubicBezTo>
                <a:cubicBezTo>
                  <a:pt x="2659378" y="239759"/>
                  <a:pt x="2410117" y="605466"/>
                  <a:pt x="2420212" y="717486"/>
                </a:cubicBezTo>
                <a:cubicBezTo>
                  <a:pt x="2430308" y="829505"/>
                  <a:pt x="2542309" y="875116"/>
                  <a:pt x="2651876" y="808911"/>
                </a:cubicBezTo>
                <a:cubicBezTo>
                  <a:pt x="2761445" y="742707"/>
                  <a:pt x="2989410" y="444090"/>
                  <a:pt x="3077622" y="320256"/>
                </a:cubicBezTo>
                <a:cubicBezTo>
                  <a:pt x="3165836" y="196423"/>
                  <a:pt x="3115591" y="0"/>
                  <a:pt x="3181156" y="65911"/>
                </a:cubicBezTo>
                <a:cubicBezTo>
                  <a:pt x="3246719" y="131822"/>
                  <a:pt x="3415458" y="557611"/>
                  <a:pt x="3471008" y="715724"/>
                </a:cubicBezTo>
                <a:cubicBezTo>
                  <a:pt x="3526559" y="873835"/>
                  <a:pt x="3537487" y="908069"/>
                  <a:pt x="3514465" y="1014583"/>
                </a:cubicBezTo>
                <a:cubicBezTo>
                  <a:pt x="3491440" y="1121097"/>
                  <a:pt x="3833483" y="1285153"/>
                  <a:pt x="3332864" y="1354805"/>
                </a:cubicBezTo>
                <a:cubicBezTo>
                  <a:pt x="2832246" y="1424457"/>
                  <a:pt x="1021506" y="1507228"/>
                  <a:pt x="510753" y="1432496"/>
                </a:cubicBezTo>
                <a:cubicBezTo>
                  <a:pt x="0" y="1357764"/>
                  <a:pt x="291247" y="1016067"/>
                  <a:pt x="268346" y="906412"/>
                </a:cubicBezTo>
                <a:cubicBezTo>
                  <a:pt x="245446" y="796757"/>
                  <a:pt x="241789" y="874693"/>
                  <a:pt x="362459" y="776983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F2A465D-06D8-437F-8212-AF53474BE89E}"/>
              </a:ext>
            </a:extLst>
          </p:cNvPr>
          <p:cNvSpPr/>
          <p:nvPr/>
        </p:nvSpPr>
        <p:spPr>
          <a:xfrm rot="184702">
            <a:off x="3230303" y="8331321"/>
            <a:ext cx="2918898" cy="1346325"/>
          </a:xfrm>
          <a:custGeom>
            <a:avLst/>
            <a:gdLst>
              <a:gd name="connsiteX0" fmla="*/ 878704 w 11711722"/>
              <a:gd name="connsiteY0" fmla="*/ 1128228 h 5401966"/>
              <a:gd name="connsiteX1" fmla="*/ 3395762 w 11711722"/>
              <a:gd name="connsiteY1" fmla="*/ 36847 h 5401966"/>
              <a:gd name="connsiteX2" fmla="*/ 4949259 w 11711722"/>
              <a:gd name="connsiteY2" fmla="*/ 1246215 h 5401966"/>
              <a:gd name="connsiteX3" fmla="*/ 5775169 w 11711722"/>
              <a:gd name="connsiteY3" fmla="*/ 2642396 h 5401966"/>
              <a:gd name="connsiteX4" fmla="*/ 5037750 w 11711722"/>
              <a:gd name="connsiteY4" fmla="*/ 2740718 h 5401966"/>
              <a:gd name="connsiteX5" fmla="*/ 6188124 w 11711722"/>
              <a:gd name="connsiteY5" fmla="*/ 3065183 h 5401966"/>
              <a:gd name="connsiteX6" fmla="*/ 6778059 w 11711722"/>
              <a:gd name="connsiteY6" fmla="*/ 1826318 h 5401966"/>
              <a:gd name="connsiteX7" fmla="*/ 7073027 w 11711722"/>
              <a:gd name="connsiteY7" fmla="*/ 56512 h 5401966"/>
              <a:gd name="connsiteX8" fmla="*/ 9039479 w 11711722"/>
              <a:gd name="connsiteY8" fmla="*/ 626783 h 5401966"/>
              <a:gd name="connsiteX9" fmla="*/ 8007091 w 11711722"/>
              <a:gd name="connsiteY9" fmla="*/ 2494912 h 5401966"/>
              <a:gd name="connsiteX10" fmla="*/ 8734679 w 11711722"/>
              <a:gd name="connsiteY10" fmla="*/ 2986525 h 5401966"/>
              <a:gd name="connsiteX11" fmla="*/ 10573311 w 11711722"/>
              <a:gd name="connsiteY11" fmla="*/ 1629673 h 5401966"/>
              <a:gd name="connsiteX12" fmla="*/ 11123917 w 11711722"/>
              <a:gd name="connsiteY12" fmla="*/ 833260 h 5401966"/>
              <a:gd name="connsiteX13" fmla="*/ 11625362 w 11711722"/>
              <a:gd name="connsiteY13" fmla="*/ 3291325 h 5401966"/>
              <a:gd name="connsiteX14" fmla="*/ 11546704 w 11711722"/>
              <a:gd name="connsiteY14" fmla="*/ 4353209 h 5401966"/>
              <a:gd name="connsiteX15" fmla="*/ 10661801 w 11711722"/>
              <a:gd name="connsiteY15" fmla="*/ 5385596 h 5401966"/>
              <a:gd name="connsiteX16" fmla="*/ 888537 w 11711722"/>
              <a:gd name="connsiteY16" fmla="*/ 3497802 h 5401966"/>
              <a:gd name="connsiteX17" fmla="*/ 455917 w 11711722"/>
              <a:gd name="connsiteY17" fmla="*/ 1501854 h 5401966"/>
              <a:gd name="connsiteX18" fmla="*/ 878704 w 11711722"/>
              <a:gd name="connsiteY18" fmla="*/ 1128228 h 540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711722" h="5401966">
                <a:moveTo>
                  <a:pt x="878704" y="1128228"/>
                </a:moveTo>
                <a:cubicBezTo>
                  <a:pt x="1368678" y="884060"/>
                  <a:pt x="2717336" y="17182"/>
                  <a:pt x="3395762" y="36847"/>
                </a:cubicBezTo>
                <a:cubicBezTo>
                  <a:pt x="4074188" y="56511"/>
                  <a:pt x="4552691" y="811957"/>
                  <a:pt x="4949259" y="1246215"/>
                </a:cubicBezTo>
                <a:cubicBezTo>
                  <a:pt x="5345827" y="1680473"/>
                  <a:pt x="5760421" y="2393312"/>
                  <a:pt x="5775169" y="2642396"/>
                </a:cubicBezTo>
                <a:cubicBezTo>
                  <a:pt x="5789918" y="2891480"/>
                  <a:pt x="4968924" y="2670254"/>
                  <a:pt x="5037750" y="2740718"/>
                </a:cubicBezTo>
                <a:cubicBezTo>
                  <a:pt x="5106576" y="2811183"/>
                  <a:pt x="5898073" y="3217583"/>
                  <a:pt x="6188124" y="3065183"/>
                </a:cubicBezTo>
                <a:cubicBezTo>
                  <a:pt x="6478175" y="2912783"/>
                  <a:pt x="6630575" y="2327763"/>
                  <a:pt x="6778059" y="1826318"/>
                </a:cubicBezTo>
                <a:cubicBezTo>
                  <a:pt x="6925543" y="1324873"/>
                  <a:pt x="6696124" y="256434"/>
                  <a:pt x="7073027" y="56512"/>
                </a:cubicBezTo>
                <a:cubicBezTo>
                  <a:pt x="7449930" y="-143410"/>
                  <a:pt x="8883802" y="220383"/>
                  <a:pt x="9039479" y="626783"/>
                </a:cubicBezTo>
                <a:cubicBezTo>
                  <a:pt x="9195156" y="1033183"/>
                  <a:pt x="8057891" y="2101622"/>
                  <a:pt x="8007091" y="2494912"/>
                </a:cubicBezTo>
                <a:cubicBezTo>
                  <a:pt x="7956291" y="2888202"/>
                  <a:pt x="8306976" y="3130731"/>
                  <a:pt x="8734679" y="2986525"/>
                </a:cubicBezTo>
                <a:cubicBezTo>
                  <a:pt x="9162382" y="2842319"/>
                  <a:pt x="10175105" y="1988550"/>
                  <a:pt x="10573311" y="1629673"/>
                </a:cubicBezTo>
                <a:cubicBezTo>
                  <a:pt x="10971517" y="1270796"/>
                  <a:pt x="10948575" y="556318"/>
                  <a:pt x="11123917" y="833260"/>
                </a:cubicBezTo>
                <a:cubicBezTo>
                  <a:pt x="11299259" y="1110202"/>
                  <a:pt x="11554898" y="2704667"/>
                  <a:pt x="11625362" y="3291325"/>
                </a:cubicBezTo>
                <a:cubicBezTo>
                  <a:pt x="11695826" y="3877983"/>
                  <a:pt x="11707298" y="4004164"/>
                  <a:pt x="11546704" y="4353209"/>
                </a:cubicBezTo>
                <a:cubicBezTo>
                  <a:pt x="11386111" y="4702254"/>
                  <a:pt x="12438162" y="5528164"/>
                  <a:pt x="10661801" y="5385596"/>
                </a:cubicBezTo>
                <a:cubicBezTo>
                  <a:pt x="8885440" y="5243028"/>
                  <a:pt x="2589518" y="4145092"/>
                  <a:pt x="888537" y="3497802"/>
                </a:cubicBezTo>
                <a:cubicBezTo>
                  <a:pt x="-812444" y="2850512"/>
                  <a:pt x="451001" y="1896783"/>
                  <a:pt x="455917" y="1501854"/>
                </a:cubicBezTo>
                <a:cubicBezTo>
                  <a:pt x="460833" y="1106925"/>
                  <a:pt x="388730" y="1372396"/>
                  <a:pt x="878704" y="1128228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7ABCF85-DE68-4FC2-A8EF-E44E80A94FEF}"/>
              </a:ext>
            </a:extLst>
          </p:cNvPr>
          <p:cNvGrpSpPr/>
          <p:nvPr/>
        </p:nvGrpSpPr>
        <p:grpSpPr>
          <a:xfrm>
            <a:off x="1100885" y="1321356"/>
            <a:ext cx="2672080" cy="4409440"/>
            <a:chOff x="904240" y="1371600"/>
            <a:chExt cx="2672080" cy="440944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8344CA-18B2-4D67-9BBF-B9EEF1B96A2E}"/>
                </a:ext>
              </a:extLst>
            </p:cNvPr>
            <p:cNvSpPr/>
            <p:nvPr/>
          </p:nvSpPr>
          <p:spPr>
            <a:xfrm>
              <a:off x="904240" y="1371600"/>
              <a:ext cx="2672080" cy="44094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4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0244C85-984F-4001-A711-511BDFFDCEAA}"/>
                </a:ext>
              </a:extLst>
            </p:cNvPr>
            <p:cNvSpPr/>
            <p:nvPr/>
          </p:nvSpPr>
          <p:spPr>
            <a:xfrm>
              <a:off x="904240" y="1371600"/>
              <a:ext cx="2672080" cy="937391"/>
            </a:xfrm>
            <a:custGeom>
              <a:avLst/>
              <a:gdLst>
                <a:gd name="connsiteX0" fmla="*/ 0 w 2672080"/>
                <a:gd name="connsiteY0" fmla="*/ 0 h 937391"/>
                <a:gd name="connsiteX1" fmla="*/ 2672080 w 2672080"/>
                <a:gd name="connsiteY1" fmla="*/ 0 h 937391"/>
                <a:gd name="connsiteX2" fmla="*/ 2672080 w 2672080"/>
                <a:gd name="connsiteY2" fmla="*/ 647236 h 937391"/>
                <a:gd name="connsiteX3" fmla="*/ 2583418 w 2672080"/>
                <a:gd name="connsiteY3" fmla="*/ 674076 h 937391"/>
                <a:gd name="connsiteX4" fmla="*/ 1706880 w 2672080"/>
                <a:gd name="connsiteY4" fmla="*/ 935537 h 937391"/>
                <a:gd name="connsiteX5" fmla="*/ 120644 w 2672080"/>
                <a:gd name="connsiteY5" fmla="*/ 687638 h 937391"/>
                <a:gd name="connsiteX6" fmla="*/ 0 w 2672080"/>
                <a:gd name="connsiteY6" fmla="*/ 648892 h 93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080" h="937391">
                  <a:moveTo>
                    <a:pt x="0" y="0"/>
                  </a:moveTo>
                  <a:lnTo>
                    <a:pt x="2672080" y="0"/>
                  </a:lnTo>
                  <a:lnTo>
                    <a:pt x="2672080" y="647236"/>
                  </a:lnTo>
                  <a:lnTo>
                    <a:pt x="2583418" y="674076"/>
                  </a:lnTo>
                  <a:cubicBezTo>
                    <a:pt x="2351723" y="764087"/>
                    <a:pt x="2103120" y="958397"/>
                    <a:pt x="1706880" y="935537"/>
                  </a:cubicBezTo>
                  <a:cubicBezTo>
                    <a:pt x="1343660" y="914582"/>
                    <a:pt x="616274" y="833600"/>
                    <a:pt x="120644" y="687638"/>
                  </a:cubicBezTo>
                  <a:lnTo>
                    <a:pt x="0" y="648892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AAB1589-5F58-42F1-9B4E-59A8A2ECAC68}"/>
              </a:ext>
            </a:extLst>
          </p:cNvPr>
          <p:cNvGrpSpPr/>
          <p:nvPr/>
        </p:nvGrpSpPr>
        <p:grpSpPr>
          <a:xfrm>
            <a:off x="8449105" y="1321356"/>
            <a:ext cx="2672080" cy="4417612"/>
            <a:chOff x="8252460" y="1458563"/>
            <a:chExt cx="2672080" cy="441761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2C3DA4C-439B-495C-8D0D-B5FAEBFCD52C}"/>
                </a:ext>
              </a:extLst>
            </p:cNvPr>
            <p:cNvSpPr/>
            <p:nvPr/>
          </p:nvSpPr>
          <p:spPr>
            <a:xfrm>
              <a:off x="8252460" y="1466735"/>
              <a:ext cx="2672080" cy="44094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4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E85A7E9-0A07-4388-BFB1-8225E852E35E}"/>
                </a:ext>
              </a:extLst>
            </p:cNvPr>
            <p:cNvSpPr/>
            <p:nvPr/>
          </p:nvSpPr>
          <p:spPr>
            <a:xfrm>
              <a:off x="8252460" y="1458563"/>
              <a:ext cx="2672080" cy="747119"/>
            </a:xfrm>
            <a:custGeom>
              <a:avLst/>
              <a:gdLst>
                <a:gd name="connsiteX0" fmla="*/ 0 w 2672080"/>
                <a:gd name="connsiteY0" fmla="*/ 0 h 747119"/>
                <a:gd name="connsiteX1" fmla="*/ 2672080 w 2672080"/>
                <a:gd name="connsiteY1" fmla="*/ 0 h 747119"/>
                <a:gd name="connsiteX2" fmla="*/ 2672080 w 2672080"/>
                <a:gd name="connsiteY2" fmla="*/ 747119 h 747119"/>
                <a:gd name="connsiteX3" fmla="*/ 2566799 w 2672080"/>
                <a:gd name="connsiteY3" fmla="*/ 737725 h 747119"/>
                <a:gd name="connsiteX4" fmla="*/ 656590 w 2672080"/>
                <a:gd name="connsiteY4" fmla="*/ 555807 h 747119"/>
                <a:gd name="connsiteX5" fmla="*/ 4922 w 2672080"/>
                <a:gd name="connsiteY5" fmla="*/ 650740 h 747119"/>
                <a:gd name="connsiteX6" fmla="*/ 0 w 2672080"/>
                <a:gd name="connsiteY6" fmla="*/ 651878 h 74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080" h="747119">
                  <a:moveTo>
                    <a:pt x="0" y="0"/>
                  </a:moveTo>
                  <a:lnTo>
                    <a:pt x="2672080" y="0"/>
                  </a:lnTo>
                  <a:lnTo>
                    <a:pt x="2672080" y="747119"/>
                  </a:lnTo>
                  <a:lnTo>
                    <a:pt x="2566799" y="737725"/>
                  </a:lnTo>
                  <a:cubicBezTo>
                    <a:pt x="1946434" y="673943"/>
                    <a:pt x="1191048" y="521940"/>
                    <a:pt x="656590" y="555807"/>
                  </a:cubicBezTo>
                  <a:cubicBezTo>
                    <a:pt x="442807" y="569354"/>
                    <a:pt x="222780" y="604914"/>
                    <a:pt x="4922" y="650740"/>
                  </a:cubicBezTo>
                  <a:lnTo>
                    <a:pt x="0" y="651878"/>
                  </a:lnTo>
                  <a:close/>
                </a:path>
              </a:pathLst>
            </a:custGeom>
            <a:solidFill>
              <a:srgbClr val="00843A"/>
            </a:solidFill>
            <a:ln w="19050">
              <a:solidFill>
                <a:srgbClr val="0084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6B168C-9572-434C-AACC-BE34797303D8}"/>
              </a:ext>
            </a:extLst>
          </p:cNvPr>
          <p:cNvGrpSpPr/>
          <p:nvPr/>
        </p:nvGrpSpPr>
        <p:grpSpPr>
          <a:xfrm>
            <a:off x="4816905" y="1321356"/>
            <a:ext cx="2672080" cy="4413636"/>
            <a:chOff x="4620260" y="1311524"/>
            <a:chExt cx="2672080" cy="4413636"/>
          </a:xfrm>
          <a:effectLst/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FBDF91C-2B62-4743-BA71-ACA378AD5CD4}"/>
                </a:ext>
              </a:extLst>
            </p:cNvPr>
            <p:cNvSpPr/>
            <p:nvPr/>
          </p:nvSpPr>
          <p:spPr>
            <a:xfrm>
              <a:off x="4620260" y="1315720"/>
              <a:ext cx="2672080" cy="44094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84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D129809-C8C8-488C-B467-CB033B09251D}"/>
                </a:ext>
              </a:extLst>
            </p:cNvPr>
            <p:cNvSpPr/>
            <p:nvPr/>
          </p:nvSpPr>
          <p:spPr>
            <a:xfrm>
              <a:off x="4620260" y="1311524"/>
              <a:ext cx="2672080" cy="1057539"/>
            </a:xfrm>
            <a:custGeom>
              <a:avLst/>
              <a:gdLst>
                <a:gd name="connsiteX0" fmla="*/ 0 w 2672080"/>
                <a:gd name="connsiteY0" fmla="*/ 0 h 1057539"/>
                <a:gd name="connsiteX1" fmla="*/ 2672080 w 2672080"/>
                <a:gd name="connsiteY1" fmla="*/ 0 h 1057539"/>
                <a:gd name="connsiteX2" fmla="*/ 2672080 w 2672080"/>
                <a:gd name="connsiteY2" fmla="*/ 669979 h 1057539"/>
                <a:gd name="connsiteX3" fmla="*/ 2589372 w 2672080"/>
                <a:gd name="connsiteY3" fmla="*/ 685030 h 1057539"/>
                <a:gd name="connsiteX4" fmla="*/ 914400 w 2672080"/>
                <a:gd name="connsiteY4" fmla="*/ 1057457 h 1057539"/>
                <a:gd name="connsiteX5" fmla="*/ 142240 w 2672080"/>
                <a:gd name="connsiteY5" fmla="*/ 630737 h 1057539"/>
                <a:gd name="connsiteX6" fmla="*/ 26382 w 2672080"/>
                <a:gd name="connsiteY6" fmla="*/ 639250 h 1057539"/>
                <a:gd name="connsiteX7" fmla="*/ 0 w 2672080"/>
                <a:gd name="connsiteY7" fmla="*/ 647236 h 105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2080" h="1057539">
                  <a:moveTo>
                    <a:pt x="0" y="0"/>
                  </a:moveTo>
                  <a:lnTo>
                    <a:pt x="2672080" y="0"/>
                  </a:lnTo>
                  <a:lnTo>
                    <a:pt x="2672080" y="669979"/>
                  </a:lnTo>
                  <a:lnTo>
                    <a:pt x="2589372" y="685030"/>
                  </a:lnTo>
                  <a:cubicBezTo>
                    <a:pt x="1935798" y="822508"/>
                    <a:pt x="1301751" y="1052377"/>
                    <a:pt x="914400" y="1057457"/>
                  </a:cubicBezTo>
                  <a:cubicBezTo>
                    <a:pt x="397933" y="1064230"/>
                    <a:pt x="455507" y="651057"/>
                    <a:pt x="142240" y="630737"/>
                  </a:cubicBezTo>
                  <a:cubicBezTo>
                    <a:pt x="103082" y="628197"/>
                    <a:pt x="64664" y="631531"/>
                    <a:pt x="26382" y="639250"/>
                  </a:cubicBezTo>
                  <a:lnTo>
                    <a:pt x="0" y="647236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D96946AF-F2EF-4894-AAEE-47325A34431C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FAC62E4-51D2-4D4C-8076-AB1A0A335564}"/>
              </a:ext>
            </a:extLst>
          </p:cNvPr>
          <p:cNvSpPr txBox="1"/>
          <p:nvPr/>
        </p:nvSpPr>
        <p:spPr>
          <a:xfrm>
            <a:off x="1775142" y="14562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B035F8C-8A6D-46D4-AA5A-09CEEA7A002E}"/>
              </a:ext>
            </a:extLst>
          </p:cNvPr>
          <p:cNvSpPr/>
          <p:nvPr/>
        </p:nvSpPr>
        <p:spPr>
          <a:xfrm>
            <a:off x="1356355" y="2549816"/>
            <a:ext cx="2159707" cy="264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7CA55A2-4991-4A8A-A07B-B9CD63DDDB2D}"/>
              </a:ext>
            </a:extLst>
          </p:cNvPr>
          <p:cNvSpPr txBox="1"/>
          <p:nvPr/>
        </p:nvSpPr>
        <p:spPr>
          <a:xfrm>
            <a:off x="5492906" y="14562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0589565-BA3D-41BC-BCC7-5265E7C28B54}"/>
              </a:ext>
            </a:extLst>
          </p:cNvPr>
          <p:cNvSpPr/>
          <p:nvPr/>
        </p:nvSpPr>
        <p:spPr>
          <a:xfrm>
            <a:off x="5074119" y="2551741"/>
            <a:ext cx="2159707" cy="264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18BC4EB-911F-49D9-B7C4-D698E4275A53}"/>
              </a:ext>
            </a:extLst>
          </p:cNvPr>
          <p:cNvSpPr txBox="1"/>
          <p:nvPr/>
        </p:nvSpPr>
        <p:spPr>
          <a:xfrm>
            <a:off x="9077259" y="14562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5A31BF6-80B7-454E-8D6E-C0AA0DC927EC}"/>
              </a:ext>
            </a:extLst>
          </p:cNvPr>
          <p:cNvSpPr/>
          <p:nvPr/>
        </p:nvSpPr>
        <p:spPr>
          <a:xfrm>
            <a:off x="8705292" y="2553666"/>
            <a:ext cx="2159707" cy="264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</p:spTree>
    <p:extLst>
      <p:ext uri="{BB962C8B-B14F-4D97-AF65-F5344CB8AC3E}">
        <p14:creationId xmlns:p14="http://schemas.microsoft.com/office/powerpoint/2010/main" val="96078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>
            <a:extLst>
              <a:ext uri="{FF2B5EF4-FFF2-40B4-BE49-F238E27FC236}">
                <a16:creationId xmlns:a16="http://schemas.microsoft.com/office/drawing/2014/main" id="{AE43AAA2-C12F-4CCA-A05A-85731A168984}"/>
              </a:ext>
            </a:extLst>
          </p:cNvPr>
          <p:cNvSpPr/>
          <p:nvPr/>
        </p:nvSpPr>
        <p:spPr>
          <a:xfrm>
            <a:off x="817880" y="1920240"/>
            <a:ext cx="731520" cy="73152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3C42CD7-B3B4-4A0B-9817-1D70C0D3D686}"/>
              </a:ext>
            </a:extLst>
          </p:cNvPr>
          <p:cNvSpPr/>
          <p:nvPr/>
        </p:nvSpPr>
        <p:spPr>
          <a:xfrm>
            <a:off x="3274060" y="1920240"/>
            <a:ext cx="731520" cy="73152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03AC43-1BC7-4C99-9781-421B05CC9CFC}"/>
              </a:ext>
            </a:extLst>
          </p:cNvPr>
          <p:cNvSpPr/>
          <p:nvPr/>
        </p:nvSpPr>
        <p:spPr>
          <a:xfrm>
            <a:off x="5730240" y="1920240"/>
            <a:ext cx="731520" cy="73152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60CD699-F025-4FC8-A3F1-9DFC9ED06639}"/>
              </a:ext>
            </a:extLst>
          </p:cNvPr>
          <p:cNvSpPr/>
          <p:nvPr/>
        </p:nvSpPr>
        <p:spPr>
          <a:xfrm>
            <a:off x="8186420" y="1920240"/>
            <a:ext cx="731520" cy="73152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A52F4F7-5C95-4C9C-893F-8EC15A14319E}"/>
              </a:ext>
            </a:extLst>
          </p:cNvPr>
          <p:cNvSpPr/>
          <p:nvPr/>
        </p:nvSpPr>
        <p:spPr>
          <a:xfrm>
            <a:off x="10642600" y="1920240"/>
            <a:ext cx="731520" cy="73152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55AE30-278D-4C7C-B076-B30D59AB508B}"/>
              </a:ext>
            </a:extLst>
          </p:cNvPr>
          <p:cNvSpPr txBox="1"/>
          <p:nvPr/>
        </p:nvSpPr>
        <p:spPr>
          <a:xfrm>
            <a:off x="1020775" y="210133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1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E1E4B4-6677-4029-867C-7630C111E504}"/>
              </a:ext>
            </a:extLst>
          </p:cNvPr>
          <p:cNvSpPr txBox="1"/>
          <p:nvPr/>
        </p:nvSpPr>
        <p:spPr>
          <a:xfrm>
            <a:off x="3476955" y="210133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4B6014-C844-4BE5-9634-57E129C51D50}"/>
              </a:ext>
            </a:extLst>
          </p:cNvPr>
          <p:cNvSpPr txBox="1"/>
          <p:nvPr/>
        </p:nvSpPr>
        <p:spPr>
          <a:xfrm>
            <a:off x="5933135" y="210133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3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2020F5-9A59-4678-AC8F-C3135C88AF3E}"/>
              </a:ext>
            </a:extLst>
          </p:cNvPr>
          <p:cNvSpPr txBox="1"/>
          <p:nvPr/>
        </p:nvSpPr>
        <p:spPr>
          <a:xfrm>
            <a:off x="8389315" y="210133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4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BFB722-29EF-44C4-B916-5AD65A711512}"/>
              </a:ext>
            </a:extLst>
          </p:cNvPr>
          <p:cNvSpPr txBox="1"/>
          <p:nvPr/>
        </p:nvSpPr>
        <p:spPr>
          <a:xfrm>
            <a:off x="10845495" y="210133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5</a:t>
            </a:r>
            <a:endParaRPr lang="zh-CN" altLang="en-US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3A3B8D-0235-4481-B78F-4E197D337AB7}"/>
              </a:ext>
            </a:extLst>
          </p:cNvPr>
          <p:cNvSpPr txBox="1"/>
          <p:nvPr/>
        </p:nvSpPr>
        <p:spPr>
          <a:xfrm>
            <a:off x="194973" y="3258530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故事背景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2770FE6-AFBD-41CD-BD63-3984D938C93E}"/>
              </a:ext>
            </a:extLst>
          </p:cNvPr>
          <p:cNvSpPr txBox="1"/>
          <p:nvPr/>
        </p:nvSpPr>
        <p:spPr>
          <a:xfrm>
            <a:off x="2629789" y="3258530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23D303-793A-497A-8070-6FFDA80120DC}"/>
              </a:ext>
            </a:extLst>
          </p:cNvPr>
          <p:cNvSpPr txBox="1"/>
          <p:nvPr/>
        </p:nvSpPr>
        <p:spPr>
          <a:xfrm>
            <a:off x="5080079" y="3258530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团队介绍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948157-6720-4499-AEB6-3254EAC3D216}"/>
              </a:ext>
            </a:extLst>
          </p:cNvPr>
          <p:cNvSpPr txBox="1"/>
          <p:nvPr/>
        </p:nvSpPr>
        <p:spPr>
          <a:xfrm>
            <a:off x="7530369" y="3265860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9DCB7F1-017F-4E82-B620-13BDEFB67EAB}"/>
              </a:ext>
            </a:extLst>
          </p:cNvPr>
          <p:cNvSpPr txBox="1"/>
          <p:nvPr/>
        </p:nvSpPr>
        <p:spPr>
          <a:xfrm>
            <a:off x="9987052" y="3265860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F1956C-0AE6-4B3B-BA86-6FB0FC2CB5C0}"/>
              </a:ext>
            </a:extLst>
          </p:cNvPr>
          <p:cNvSpPr txBox="1"/>
          <p:nvPr/>
        </p:nvSpPr>
        <p:spPr>
          <a:xfrm>
            <a:off x="449326" y="380742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Background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C33B758-3444-4188-AF58-02028A35E984}"/>
              </a:ext>
            </a:extLst>
          </p:cNvPr>
          <p:cNvSpPr txBox="1"/>
          <p:nvPr/>
        </p:nvSpPr>
        <p:spPr>
          <a:xfrm>
            <a:off x="3046569" y="380742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Time line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1BD3CDE-B0C2-4CF0-8BA5-D02786F69E58}"/>
              </a:ext>
            </a:extLst>
          </p:cNvPr>
          <p:cNvSpPr txBox="1"/>
          <p:nvPr/>
        </p:nvSpPr>
        <p:spPr>
          <a:xfrm>
            <a:off x="5706051" y="380742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Team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80512BB-C71F-43E6-84D3-37F14763DFFE}"/>
              </a:ext>
            </a:extLst>
          </p:cNvPr>
          <p:cNvSpPr txBox="1"/>
          <p:nvPr/>
        </p:nvSpPr>
        <p:spPr>
          <a:xfrm>
            <a:off x="7968790" y="380742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Progress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A84207-9433-4BFB-91BE-38FD118E801D}"/>
              </a:ext>
            </a:extLst>
          </p:cNvPr>
          <p:cNvSpPr txBox="1"/>
          <p:nvPr/>
        </p:nvSpPr>
        <p:spPr>
          <a:xfrm>
            <a:off x="10398222" y="3807428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Summery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567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371F62CB-0D6D-4C62-866E-66743622EB73}"/>
              </a:ext>
            </a:extLst>
          </p:cNvPr>
          <p:cNvSpPr/>
          <p:nvPr/>
        </p:nvSpPr>
        <p:spPr>
          <a:xfrm>
            <a:off x="6714774" y="1119009"/>
            <a:ext cx="1315512" cy="1270508"/>
          </a:xfrm>
          <a:prstGeom prst="rect">
            <a:avLst/>
          </a:prstGeom>
          <a:solidFill>
            <a:srgbClr val="E67815"/>
          </a:solidFill>
          <a:ln>
            <a:solidFill>
              <a:srgbClr val="E67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EB19E4-2D8E-48AF-94CA-8C52AD37F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1" t="10843" r="13643" b="3237"/>
          <a:stretch>
            <a:fillRect/>
          </a:stretch>
        </p:blipFill>
        <p:spPr>
          <a:xfrm>
            <a:off x="4375723" y="1924050"/>
            <a:ext cx="1883746" cy="3873246"/>
          </a:xfrm>
          <a:custGeom>
            <a:avLst/>
            <a:gdLst>
              <a:gd name="connsiteX0" fmla="*/ 0 w 1883746"/>
              <a:gd name="connsiteY0" fmla="*/ 0 h 3873246"/>
              <a:gd name="connsiteX1" fmla="*/ 1883746 w 1883746"/>
              <a:gd name="connsiteY1" fmla="*/ 0 h 3873246"/>
              <a:gd name="connsiteX2" fmla="*/ 1883746 w 1883746"/>
              <a:gd name="connsiteY2" fmla="*/ 3873246 h 3873246"/>
              <a:gd name="connsiteX3" fmla="*/ 0 w 1883746"/>
              <a:gd name="connsiteY3" fmla="*/ 3873246 h 387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3746" h="3873246">
                <a:moveTo>
                  <a:pt x="0" y="0"/>
                </a:moveTo>
                <a:lnTo>
                  <a:pt x="1883746" y="0"/>
                </a:lnTo>
                <a:lnTo>
                  <a:pt x="1883746" y="3873246"/>
                </a:lnTo>
                <a:lnTo>
                  <a:pt x="0" y="3873246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2E427B-CBD4-456A-9CF4-D6A99C151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4" r="41479" b="17461"/>
          <a:stretch>
            <a:fillRect/>
          </a:stretch>
        </p:blipFill>
        <p:spPr>
          <a:xfrm>
            <a:off x="2402681" y="1292352"/>
            <a:ext cx="1883746" cy="3720846"/>
          </a:xfrm>
          <a:custGeom>
            <a:avLst/>
            <a:gdLst>
              <a:gd name="connsiteX0" fmla="*/ 0 w 1883746"/>
              <a:gd name="connsiteY0" fmla="*/ 0 h 3720846"/>
              <a:gd name="connsiteX1" fmla="*/ 1883746 w 1883746"/>
              <a:gd name="connsiteY1" fmla="*/ 0 h 3720846"/>
              <a:gd name="connsiteX2" fmla="*/ 1883746 w 1883746"/>
              <a:gd name="connsiteY2" fmla="*/ 3720846 h 3720846"/>
              <a:gd name="connsiteX3" fmla="*/ 0 w 1883746"/>
              <a:gd name="connsiteY3" fmla="*/ 3720846 h 372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3746" h="3720846">
                <a:moveTo>
                  <a:pt x="0" y="0"/>
                </a:moveTo>
                <a:lnTo>
                  <a:pt x="1883746" y="0"/>
                </a:lnTo>
                <a:lnTo>
                  <a:pt x="1883746" y="3720846"/>
                </a:lnTo>
                <a:lnTo>
                  <a:pt x="0" y="3720846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492102-D66D-46EA-9959-447F837E7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" t="10700" r="69316" b="3381"/>
          <a:stretch>
            <a:fillRect/>
          </a:stretch>
        </p:blipFill>
        <p:spPr>
          <a:xfrm>
            <a:off x="429638" y="1871017"/>
            <a:ext cx="1883746" cy="3873246"/>
          </a:xfrm>
          <a:custGeom>
            <a:avLst/>
            <a:gdLst>
              <a:gd name="connsiteX0" fmla="*/ 0 w 1883746"/>
              <a:gd name="connsiteY0" fmla="*/ 0 h 3873246"/>
              <a:gd name="connsiteX1" fmla="*/ 1883746 w 1883746"/>
              <a:gd name="connsiteY1" fmla="*/ 0 h 3873246"/>
              <a:gd name="connsiteX2" fmla="*/ 1883746 w 1883746"/>
              <a:gd name="connsiteY2" fmla="*/ 3873246 h 3873246"/>
              <a:gd name="connsiteX3" fmla="*/ 0 w 1883746"/>
              <a:gd name="connsiteY3" fmla="*/ 3873246 h 387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3746" h="3873246">
                <a:moveTo>
                  <a:pt x="0" y="0"/>
                </a:moveTo>
                <a:lnTo>
                  <a:pt x="1883746" y="0"/>
                </a:lnTo>
                <a:lnTo>
                  <a:pt x="1883746" y="3873246"/>
                </a:lnTo>
                <a:lnTo>
                  <a:pt x="0" y="3873246"/>
                </a:lnTo>
                <a:close/>
              </a:path>
            </a:pathLst>
          </a:cu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5B55671-F664-4DBD-892C-560B9F9D4191}"/>
              </a:ext>
            </a:extLst>
          </p:cNvPr>
          <p:cNvSpPr/>
          <p:nvPr/>
        </p:nvSpPr>
        <p:spPr>
          <a:xfrm>
            <a:off x="6780787" y="1182763"/>
            <a:ext cx="4981575" cy="114300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1863C04-3EE5-4112-9FB2-451B4C0E9790}"/>
              </a:ext>
            </a:extLst>
          </p:cNvPr>
          <p:cNvSpPr txBox="1"/>
          <p:nvPr/>
        </p:nvSpPr>
        <p:spPr>
          <a:xfrm>
            <a:off x="6805706" y="1246432"/>
            <a:ext cx="1120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01</a:t>
            </a:r>
            <a:endParaRPr lang="zh-CN" altLang="en-US" sz="6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0D8BEFC-EA49-47E3-870B-1B7613E5B490}"/>
              </a:ext>
            </a:extLst>
          </p:cNvPr>
          <p:cNvGrpSpPr/>
          <p:nvPr/>
        </p:nvGrpSpPr>
        <p:grpSpPr>
          <a:xfrm>
            <a:off x="8030286" y="1222325"/>
            <a:ext cx="3628316" cy="1063877"/>
            <a:chOff x="8030286" y="1233998"/>
            <a:chExt cx="3628316" cy="10638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208FD0C-880F-454A-98E7-6B4A6CF0C3CE}"/>
                </a:ext>
              </a:extLst>
            </p:cNvPr>
            <p:cNvSpPr txBox="1"/>
            <p:nvPr/>
          </p:nvSpPr>
          <p:spPr>
            <a:xfrm>
              <a:off x="8030286" y="123399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输入标题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62C2E7-0788-4BE0-A2B1-A74EB22A77F3}"/>
                </a:ext>
              </a:extLst>
            </p:cNvPr>
            <p:cNvSpPr/>
            <p:nvPr/>
          </p:nvSpPr>
          <p:spPr>
            <a:xfrm>
              <a:off x="8030286" y="1723551"/>
              <a:ext cx="3628316" cy="574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95000"/>
                    </a:schemeClr>
                  </a:solidFill>
                </a:rPr>
                <a:t>请开始你的讲述，请开始你的讲述，请开始你的讲述，请开始你的讲述，请开始你的讲述，请开始你的讲述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E160C46-D4BB-4DE1-81C6-81A6510016A6}"/>
                </a:ext>
              </a:extLst>
            </p:cNvPr>
            <p:cNvCxnSpPr>
              <a:cxnSpLocks/>
            </p:cNvCxnSpPr>
            <p:nvPr/>
          </p:nvCxnSpPr>
          <p:spPr>
            <a:xfrm>
              <a:off x="8110177" y="1754263"/>
              <a:ext cx="1461173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62E5C6A0-25A5-4C40-A8AA-C13E2DBE328F}"/>
              </a:ext>
            </a:extLst>
          </p:cNvPr>
          <p:cNvSpPr/>
          <p:nvPr/>
        </p:nvSpPr>
        <p:spPr>
          <a:xfrm>
            <a:off x="6714774" y="2935320"/>
            <a:ext cx="1315512" cy="1270508"/>
          </a:xfrm>
          <a:prstGeom prst="rect">
            <a:avLst/>
          </a:prstGeom>
          <a:solidFill>
            <a:srgbClr val="E67815"/>
          </a:solidFill>
          <a:ln>
            <a:solidFill>
              <a:srgbClr val="E67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46DD6B9-734B-4F19-BD25-06C113FB3315}"/>
              </a:ext>
            </a:extLst>
          </p:cNvPr>
          <p:cNvSpPr/>
          <p:nvPr/>
        </p:nvSpPr>
        <p:spPr>
          <a:xfrm>
            <a:off x="6780787" y="2999074"/>
            <a:ext cx="4981575" cy="114300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D95648C-C3BE-4DFE-A9E1-875D55D85C57}"/>
              </a:ext>
            </a:extLst>
          </p:cNvPr>
          <p:cNvSpPr txBox="1"/>
          <p:nvPr/>
        </p:nvSpPr>
        <p:spPr>
          <a:xfrm>
            <a:off x="6805706" y="3062743"/>
            <a:ext cx="11176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02</a:t>
            </a:r>
            <a:endParaRPr lang="zh-CN" altLang="en-US" sz="6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CB7C343-E24B-4ACB-9C7A-7D5AA923E908}"/>
              </a:ext>
            </a:extLst>
          </p:cNvPr>
          <p:cNvGrpSpPr/>
          <p:nvPr/>
        </p:nvGrpSpPr>
        <p:grpSpPr>
          <a:xfrm>
            <a:off x="8030286" y="3038636"/>
            <a:ext cx="3628316" cy="1063877"/>
            <a:chOff x="8030286" y="1233998"/>
            <a:chExt cx="3628316" cy="1063877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486F93E-65B1-452B-9F03-5D56992545B6}"/>
                </a:ext>
              </a:extLst>
            </p:cNvPr>
            <p:cNvSpPr txBox="1"/>
            <p:nvPr/>
          </p:nvSpPr>
          <p:spPr>
            <a:xfrm>
              <a:off x="8030286" y="123399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输入标题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A4F24D5-D18C-4F3A-910B-61F320B18659}"/>
                </a:ext>
              </a:extLst>
            </p:cNvPr>
            <p:cNvSpPr/>
            <p:nvPr/>
          </p:nvSpPr>
          <p:spPr>
            <a:xfrm>
              <a:off x="8030286" y="1723551"/>
              <a:ext cx="3628316" cy="574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95000"/>
                    </a:schemeClr>
                  </a:solidFill>
                </a:rPr>
                <a:t>请开始你的讲述，请开始你的讲述，请开始你的讲述，请开始你的讲述，请开始你的讲述，请开始你的讲述</a:t>
              </a: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DAFE8A3C-CC97-46E7-B3DF-E8397D4A69D9}"/>
                </a:ext>
              </a:extLst>
            </p:cNvPr>
            <p:cNvCxnSpPr>
              <a:cxnSpLocks/>
            </p:cNvCxnSpPr>
            <p:nvPr/>
          </p:nvCxnSpPr>
          <p:spPr>
            <a:xfrm>
              <a:off x="8110177" y="1754263"/>
              <a:ext cx="1461173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267B3F1C-0288-4375-987C-65CD15E683CE}"/>
              </a:ext>
            </a:extLst>
          </p:cNvPr>
          <p:cNvSpPr/>
          <p:nvPr/>
        </p:nvSpPr>
        <p:spPr>
          <a:xfrm>
            <a:off x="6714774" y="4751631"/>
            <a:ext cx="1315512" cy="1270508"/>
          </a:xfrm>
          <a:prstGeom prst="rect">
            <a:avLst/>
          </a:prstGeom>
          <a:solidFill>
            <a:srgbClr val="E67815"/>
          </a:solidFill>
          <a:ln>
            <a:solidFill>
              <a:srgbClr val="E67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15E74BA-433A-4B42-9740-08970E3D4F66}"/>
              </a:ext>
            </a:extLst>
          </p:cNvPr>
          <p:cNvSpPr/>
          <p:nvPr/>
        </p:nvSpPr>
        <p:spPr>
          <a:xfrm>
            <a:off x="6780787" y="4815385"/>
            <a:ext cx="4981575" cy="114300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46BA9C3-E08B-4F8B-8C49-876EAA145792}"/>
              </a:ext>
            </a:extLst>
          </p:cNvPr>
          <p:cNvSpPr txBox="1"/>
          <p:nvPr/>
        </p:nvSpPr>
        <p:spPr>
          <a:xfrm>
            <a:off x="6805706" y="4879054"/>
            <a:ext cx="1120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03</a:t>
            </a:r>
            <a:endParaRPr lang="zh-CN" altLang="en-US" sz="6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C8DCBC4-A092-428A-B0B6-E6383C47FED6}"/>
              </a:ext>
            </a:extLst>
          </p:cNvPr>
          <p:cNvGrpSpPr/>
          <p:nvPr/>
        </p:nvGrpSpPr>
        <p:grpSpPr>
          <a:xfrm>
            <a:off x="8030286" y="4854947"/>
            <a:ext cx="3628316" cy="1063877"/>
            <a:chOff x="8030286" y="1233998"/>
            <a:chExt cx="3628316" cy="1063877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6DE157D-E9F0-4799-BE66-F5F413842061}"/>
                </a:ext>
              </a:extLst>
            </p:cNvPr>
            <p:cNvSpPr txBox="1"/>
            <p:nvPr/>
          </p:nvSpPr>
          <p:spPr>
            <a:xfrm>
              <a:off x="8030286" y="123399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输入标题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F60C4166-BAE2-4ACD-A36D-EB9EBF9FE460}"/>
                </a:ext>
              </a:extLst>
            </p:cNvPr>
            <p:cNvSpPr/>
            <p:nvPr/>
          </p:nvSpPr>
          <p:spPr>
            <a:xfrm>
              <a:off x="8030286" y="1723551"/>
              <a:ext cx="3628316" cy="574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>
                      <a:lumMod val="95000"/>
                    </a:schemeClr>
                  </a:solidFill>
                </a:rPr>
                <a:t>请开始你的讲述，请开始你的讲述，请开始你的讲述，请开始你的讲述，请开始你的讲述，请开始你的讲述</a:t>
              </a: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3290B8E-8B92-4C7B-969B-4B1D05DC94BE}"/>
                </a:ext>
              </a:extLst>
            </p:cNvPr>
            <p:cNvCxnSpPr>
              <a:cxnSpLocks/>
            </p:cNvCxnSpPr>
            <p:nvPr/>
          </p:nvCxnSpPr>
          <p:spPr>
            <a:xfrm>
              <a:off x="8110177" y="1754263"/>
              <a:ext cx="1461173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46E8D5B2-078D-4333-8DA9-5494C6580B48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81409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4FB234D-CE95-41B1-A573-62A05DF019C1}"/>
              </a:ext>
            </a:extLst>
          </p:cNvPr>
          <p:cNvSpPr/>
          <p:nvPr/>
        </p:nvSpPr>
        <p:spPr>
          <a:xfrm>
            <a:off x="1592726" y="-540337"/>
            <a:ext cx="12259963" cy="8407739"/>
          </a:xfrm>
          <a:custGeom>
            <a:avLst/>
            <a:gdLst>
              <a:gd name="connsiteX0" fmla="*/ 10873208 w 12259963"/>
              <a:gd name="connsiteY0" fmla="*/ 436165 h 8407739"/>
              <a:gd name="connsiteX1" fmla="*/ 7227183 w 12259963"/>
              <a:gd name="connsiteY1" fmla="*/ 1188519 h 8407739"/>
              <a:gd name="connsiteX2" fmla="*/ 4993269 w 12259963"/>
              <a:gd name="connsiteY2" fmla="*/ 3457157 h 8407739"/>
              <a:gd name="connsiteX3" fmla="*/ 4553431 w 12259963"/>
              <a:gd name="connsiteY3" fmla="*/ 6466575 h 8407739"/>
              <a:gd name="connsiteX4" fmla="*/ 942130 w 12259963"/>
              <a:gd name="connsiteY4" fmla="*/ 7415699 h 8407739"/>
              <a:gd name="connsiteX5" fmla="*/ 907406 w 12259963"/>
              <a:gd name="connsiteY5" fmla="*/ 7971284 h 8407739"/>
              <a:gd name="connsiteX6" fmla="*/ 11278322 w 12259963"/>
              <a:gd name="connsiteY6" fmla="*/ 7797664 h 8407739"/>
              <a:gd name="connsiteX7" fmla="*/ 11787608 w 12259963"/>
              <a:gd name="connsiteY7" fmla="*/ 621360 h 8407739"/>
              <a:gd name="connsiteX8" fmla="*/ 10873208 w 12259963"/>
              <a:gd name="connsiteY8" fmla="*/ 436165 h 8407739"/>
              <a:gd name="connsiteX0" fmla="*/ 10873208 w 12259963"/>
              <a:gd name="connsiteY0" fmla="*/ 436165 h 8407739"/>
              <a:gd name="connsiteX1" fmla="*/ 7227183 w 12259963"/>
              <a:gd name="connsiteY1" fmla="*/ 1188519 h 8407739"/>
              <a:gd name="connsiteX2" fmla="*/ 5340510 w 12259963"/>
              <a:gd name="connsiteY2" fmla="*/ 3526605 h 8407739"/>
              <a:gd name="connsiteX3" fmla="*/ 4553431 w 12259963"/>
              <a:gd name="connsiteY3" fmla="*/ 6466575 h 8407739"/>
              <a:gd name="connsiteX4" fmla="*/ 942130 w 12259963"/>
              <a:gd name="connsiteY4" fmla="*/ 7415699 h 8407739"/>
              <a:gd name="connsiteX5" fmla="*/ 907406 w 12259963"/>
              <a:gd name="connsiteY5" fmla="*/ 7971284 h 8407739"/>
              <a:gd name="connsiteX6" fmla="*/ 11278322 w 12259963"/>
              <a:gd name="connsiteY6" fmla="*/ 7797664 h 8407739"/>
              <a:gd name="connsiteX7" fmla="*/ 11787608 w 12259963"/>
              <a:gd name="connsiteY7" fmla="*/ 621360 h 8407739"/>
              <a:gd name="connsiteX8" fmla="*/ 10873208 w 12259963"/>
              <a:gd name="connsiteY8" fmla="*/ 436165 h 8407739"/>
              <a:gd name="connsiteX0" fmla="*/ 10873208 w 12259963"/>
              <a:gd name="connsiteY0" fmla="*/ 436165 h 8407739"/>
              <a:gd name="connsiteX1" fmla="*/ 7227183 w 12259963"/>
              <a:gd name="connsiteY1" fmla="*/ 1188519 h 8407739"/>
              <a:gd name="connsiteX2" fmla="*/ 5340510 w 12259963"/>
              <a:gd name="connsiteY2" fmla="*/ 3526605 h 8407739"/>
              <a:gd name="connsiteX3" fmla="*/ 4553431 w 12259963"/>
              <a:gd name="connsiteY3" fmla="*/ 6466575 h 8407739"/>
              <a:gd name="connsiteX4" fmla="*/ 942130 w 12259963"/>
              <a:gd name="connsiteY4" fmla="*/ 7415699 h 8407739"/>
              <a:gd name="connsiteX5" fmla="*/ 907406 w 12259963"/>
              <a:gd name="connsiteY5" fmla="*/ 7971284 h 8407739"/>
              <a:gd name="connsiteX6" fmla="*/ 11278322 w 12259963"/>
              <a:gd name="connsiteY6" fmla="*/ 7797664 h 8407739"/>
              <a:gd name="connsiteX7" fmla="*/ 11787608 w 12259963"/>
              <a:gd name="connsiteY7" fmla="*/ 621360 h 8407739"/>
              <a:gd name="connsiteX8" fmla="*/ 10873208 w 12259963"/>
              <a:gd name="connsiteY8" fmla="*/ 436165 h 840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59963" h="8407739">
                <a:moveTo>
                  <a:pt x="10873208" y="436165"/>
                </a:moveTo>
                <a:cubicBezTo>
                  <a:pt x="10113137" y="530692"/>
                  <a:pt x="8149299" y="673446"/>
                  <a:pt x="7227183" y="1188519"/>
                </a:cubicBezTo>
                <a:cubicBezTo>
                  <a:pt x="6305067" y="1703592"/>
                  <a:pt x="5554642" y="2531182"/>
                  <a:pt x="5340510" y="3526605"/>
                </a:cubicBezTo>
                <a:cubicBezTo>
                  <a:pt x="5126378" y="4522028"/>
                  <a:pt x="5286494" y="5818393"/>
                  <a:pt x="4553431" y="6466575"/>
                </a:cubicBezTo>
                <a:cubicBezTo>
                  <a:pt x="3820368" y="7114757"/>
                  <a:pt x="1549801" y="7164914"/>
                  <a:pt x="942130" y="7415699"/>
                </a:cubicBezTo>
                <a:cubicBezTo>
                  <a:pt x="334459" y="7666484"/>
                  <a:pt x="-815293" y="7907623"/>
                  <a:pt x="907406" y="7971284"/>
                </a:cubicBezTo>
                <a:cubicBezTo>
                  <a:pt x="2630105" y="8034945"/>
                  <a:pt x="9464955" y="9022651"/>
                  <a:pt x="11278322" y="7797664"/>
                </a:cubicBezTo>
                <a:cubicBezTo>
                  <a:pt x="13091689" y="6572677"/>
                  <a:pt x="11849340" y="1844418"/>
                  <a:pt x="11787608" y="621360"/>
                </a:cubicBezTo>
                <a:cubicBezTo>
                  <a:pt x="11725876" y="-601698"/>
                  <a:pt x="11633279" y="341638"/>
                  <a:pt x="10873208" y="436165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667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976DF22-80C8-430A-9FE1-82D96993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986" y="1175782"/>
            <a:ext cx="1554615" cy="168873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538D813-BFB8-425B-A1AB-9065FB800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12" y="4157518"/>
            <a:ext cx="1560711" cy="168873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50A7EC9-68A1-4774-A6CD-A3045841B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211" y="4103258"/>
            <a:ext cx="1554615" cy="16887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A086101-AD96-4DD1-8ED9-846BB8E6AF83}"/>
              </a:ext>
            </a:extLst>
          </p:cNvPr>
          <p:cNvSpPr txBox="1"/>
          <p:nvPr/>
        </p:nvSpPr>
        <p:spPr>
          <a:xfrm>
            <a:off x="2657362" y="1488093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642594-4DBD-4F17-9892-E26967892E35}"/>
              </a:ext>
            </a:extLst>
          </p:cNvPr>
          <p:cNvSpPr txBox="1"/>
          <p:nvPr/>
        </p:nvSpPr>
        <p:spPr>
          <a:xfrm>
            <a:off x="938038" y="4342102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B1C605-9B44-4E0C-9818-D9A7D4F4B491}"/>
              </a:ext>
            </a:extLst>
          </p:cNvPr>
          <p:cNvSpPr txBox="1"/>
          <p:nvPr/>
        </p:nvSpPr>
        <p:spPr>
          <a:xfrm>
            <a:off x="4487586" y="4342102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叁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724CEF47-D5C8-4482-9ABA-7F06EEEA9345}"/>
              </a:ext>
            </a:extLst>
          </p:cNvPr>
          <p:cNvSpPr/>
          <p:nvPr/>
        </p:nvSpPr>
        <p:spPr>
          <a:xfrm rot="7413548">
            <a:off x="1035536" y="3142660"/>
            <a:ext cx="1631794" cy="457200"/>
          </a:xfrm>
          <a:prstGeom prst="rightArrow">
            <a:avLst/>
          </a:prstGeom>
          <a:gradFill flip="none" rotWithShape="1">
            <a:gsLst>
              <a:gs pos="0">
                <a:srgbClr val="00843A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6201E54-A2E6-4A70-8C7E-730C3DC6E580}"/>
              </a:ext>
            </a:extLst>
          </p:cNvPr>
          <p:cNvSpPr/>
          <p:nvPr/>
        </p:nvSpPr>
        <p:spPr>
          <a:xfrm rot="3385285">
            <a:off x="3574993" y="3142571"/>
            <a:ext cx="1631794" cy="457200"/>
          </a:xfrm>
          <a:prstGeom prst="rightArrow">
            <a:avLst/>
          </a:prstGeom>
          <a:gradFill flip="none" rotWithShape="1">
            <a:gsLst>
              <a:gs pos="0">
                <a:srgbClr val="00843A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6E84758C-098C-406D-A9DA-924065F380F7}"/>
              </a:ext>
            </a:extLst>
          </p:cNvPr>
          <p:cNvSpPr/>
          <p:nvPr/>
        </p:nvSpPr>
        <p:spPr>
          <a:xfrm>
            <a:off x="2254398" y="4773287"/>
            <a:ext cx="1631794" cy="457200"/>
          </a:xfrm>
          <a:prstGeom prst="rightArrow">
            <a:avLst/>
          </a:prstGeom>
          <a:gradFill flip="none" rotWithShape="1">
            <a:gsLst>
              <a:gs pos="0">
                <a:srgbClr val="00843A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32937CA-8128-4FCD-A42F-2505B5276958}"/>
              </a:ext>
            </a:extLst>
          </p:cNvPr>
          <p:cNvSpPr txBox="1"/>
          <p:nvPr/>
        </p:nvSpPr>
        <p:spPr>
          <a:xfrm rot="18351017">
            <a:off x="463710" y="277931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请在此添加信息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751D0C-38E6-441C-BA0A-FD204BB86371}"/>
              </a:ext>
            </a:extLst>
          </p:cNvPr>
          <p:cNvSpPr txBox="1"/>
          <p:nvPr/>
        </p:nvSpPr>
        <p:spPr>
          <a:xfrm rot="3248983" flipH="1">
            <a:off x="3671213" y="277931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请在此添加信息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7A77AA0-CFC6-463B-BA32-2C5D0E758639}"/>
              </a:ext>
            </a:extLst>
          </p:cNvPr>
          <p:cNvSpPr txBox="1"/>
          <p:nvPr/>
        </p:nvSpPr>
        <p:spPr>
          <a:xfrm flipH="1">
            <a:off x="2035396" y="529476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请在此添加信息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969362C-35F3-4099-A192-E5C482F0148E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198896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E9E01CE6-59EE-43AB-93C4-DD36CC7CF444}"/>
              </a:ext>
            </a:extLst>
          </p:cNvPr>
          <p:cNvSpPr/>
          <p:nvPr/>
        </p:nvSpPr>
        <p:spPr>
          <a:xfrm>
            <a:off x="9542183" y="1376949"/>
            <a:ext cx="2336800" cy="4003040"/>
          </a:xfrm>
          <a:custGeom>
            <a:avLst/>
            <a:gdLst>
              <a:gd name="connsiteX0" fmla="*/ 389474 w 2336800"/>
              <a:gd name="connsiteY0" fmla="*/ 0 h 4003040"/>
              <a:gd name="connsiteX1" fmla="*/ 1947326 w 2336800"/>
              <a:gd name="connsiteY1" fmla="*/ 0 h 4003040"/>
              <a:gd name="connsiteX2" fmla="*/ 2336800 w 2336800"/>
              <a:gd name="connsiteY2" fmla="*/ 389474 h 4003040"/>
              <a:gd name="connsiteX3" fmla="*/ 2336800 w 2336800"/>
              <a:gd name="connsiteY3" fmla="*/ 3613566 h 4003040"/>
              <a:gd name="connsiteX4" fmla="*/ 1947326 w 2336800"/>
              <a:gd name="connsiteY4" fmla="*/ 4003040 h 4003040"/>
              <a:gd name="connsiteX5" fmla="*/ 1667182 w 2336800"/>
              <a:gd name="connsiteY5" fmla="*/ 4003040 h 4003040"/>
              <a:gd name="connsiteX6" fmla="*/ 1676400 w 2336800"/>
              <a:gd name="connsiteY6" fmla="*/ 3911600 h 4003040"/>
              <a:gd name="connsiteX7" fmla="*/ 1168400 w 2336800"/>
              <a:gd name="connsiteY7" fmla="*/ 3403600 h 4003040"/>
              <a:gd name="connsiteX8" fmla="*/ 660400 w 2336800"/>
              <a:gd name="connsiteY8" fmla="*/ 3911600 h 4003040"/>
              <a:gd name="connsiteX9" fmla="*/ 669618 w 2336800"/>
              <a:gd name="connsiteY9" fmla="*/ 4003040 h 4003040"/>
              <a:gd name="connsiteX10" fmla="*/ 389474 w 2336800"/>
              <a:gd name="connsiteY10" fmla="*/ 4003040 h 4003040"/>
              <a:gd name="connsiteX11" fmla="*/ 0 w 2336800"/>
              <a:gd name="connsiteY11" fmla="*/ 3613566 h 4003040"/>
              <a:gd name="connsiteX12" fmla="*/ 0 w 2336800"/>
              <a:gd name="connsiteY12" fmla="*/ 389474 h 4003040"/>
              <a:gd name="connsiteX13" fmla="*/ 389474 w 2336800"/>
              <a:gd name="connsiteY13" fmla="*/ 0 h 400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36800" h="4003040">
                <a:moveTo>
                  <a:pt x="389474" y="0"/>
                </a:moveTo>
                <a:lnTo>
                  <a:pt x="1947326" y="0"/>
                </a:lnTo>
                <a:cubicBezTo>
                  <a:pt x="2162427" y="0"/>
                  <a:pt x="2336800" y="174373"/>
                  <a:pt x="2336800" y="389474"/>
                </a:cubicBezTo>
                <a:lnTo>
                  <a:pt x="2336800" y="3613566"/>
                </a:lnTo>
                <a:cubicBezTo>
                  <a:pt x="2336800" y="3828667"/>
                  <a:pt x="2162427" y="4003040"/>
                  <a:pt x="1947326" y="4003040"/>
                </a:cubicBezTo>
                <a:lnTo>
                  <a:pt x="1667182" y="4003040"/>
                </a:lnTo>
                <a:lnTo>
                  <a:pt x="1676400" y="3911600"/>
                </a:lnTo>
                <a:cubicBezTo>
                  <a:pt x="1676400" y="3631039"/>
                  <a:pt x="1448961" y="3403600"/>
                  <a:pt x="1168400" y="3403600"/>
                </a:cubicBezTo>
                <a:cubicBezTo>
                  <a:pt x="887839" y="3403600"/>
                  <a:pt x="660400" y="3631039"/>
                  <a:pt x="660400" y="3911600"/>
                </a:cubicBezTo>
                <a:lnTo>
                  <a:pt x="669618" y="4003040"/>
                </a:lnTo>
                <a:lnTo>
                  <a:pt x="389474" y="4003040"/>
                </a:lnTo>
                <a:cubicBezTo>
                  <a:pt x="174373" y="4003040"/>
                  <a:pt x="0" y="3828667"/>
                  <a:pt x="0" y="3613566"/>
                </a:cubicBezTo>
                <a:lnTo>
                  <a:pt x="0" y="389474"/>
                </a:lnTo>
                <a:cubicBezTo>
                  <a:pt x="0" y="174373"/>
                  <a:pt x="174373" y="0"/>
                  <a:pt x="389474" y="0"/>
                </a:cubicBezTo>
                <a:close/>
              </a:path>
            </a:pathLst>
          </a:custGeom>
          <a:solidFill>
            <a:srgbClr val="00843A"/>
          </a:solidFill>
          <a:ln>
            <a:noFill/>
          </a:ln>
          <a:effectLst>
            <a:outerShdw blurRad="508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D86DB2CC-8AE6-4469-BD94-0FB41C6EE6D4}"/>
              </a:ext>
            </a:extLst>
          </p:cNvPr>
          <p:cNvSpPr/>
          <p:nvPr/>
        </p:nvSpPr>
        <p:spPr>
          <a:xfrm>
            <a:off x="6488478" y="1376949"/>
            <a:ext cx="2336800" cy="4003040"/>
          </a:xfrm>
          <a:custGeom>
            <a:avLst/>
            <a:gdLst>
              <a:gd name="connsiteX0" fmla="*/ 389474 w 2336800"/>
              <a:gd name="connsiteY0" fmla="*/ 0 h 4003040"/>
              <a:gd name="connsiteX1" fmla="*/ 1947326 w 2336800"/>
              <a:gd name="connsiteY1" fmla="*/ 0 h 4003040"/>
              <a:gd name="connsiteX2" fmla="*/ 2336800 w 2336800"/>
              <a:gd name="connsiteY2" fmla="*/ 389474 h 4003040"/>
              <a:gd name="connsiteX3" fmla="*/ 2336800 w 2336800"/>
              <a:gd name="connsiteY3" fmla="*/ 3613566 h 4003040"/>
              <a:gd name="connsiteX4" fmla="*/ 1947326 w 2336800"/>
              <a:gd name="connsiteY4" fmla="*/ 4003040 h 4003040"/>
              <a:gd name="connsiteX5" fmla="*/ 1667182 w 2336800"/>
              <a:gd name="connsiteY5" fmla="*/ 4003040 h 4003040"/>
              <a:gd name="connsiteX6" fmla="*/ 1676400 w 2336800"/>
              <a:gd name="connsiteY6" fmla="*/ 3911600 h 4003040"/>
              <a:gd name="connsiteX7" fmla="*/ 1168400 w 2336800"/>
              <a:gd name="connsiteY7" fmla="*/ 3403600 h 4003040"/>
              <a:gd name="connsiteX8" fmla="*/ 660400 w 2336800"/>
              <a:gd name="connsiteY8" fmla="*/ 3911600 h 4003040"/>
              <a:gd name="connsiteX9" fmla="*/ 669618 w 2336800"/>
              <a:gd name="connsiteY9" fmla="*/ 4003040 h 4003040"/>
              <a:gd name="connsiteX10" fmla="*/ 389474 w 2336800"/>
              <a:gd name="connsiteY10" fmla="*/ 4003040 h 4003040"/>
              <a:gd name="connsiteX11" fmla="*/ 0 w 2336800"/>
              <a:gd name="connsiteY11" fmla="*/ 3613566 h 4003040"/>
              <a:gd name="connsiteX12" fmla="*/ 0 w 2336800"/>
              <a:gd name="connsiteY12" fmla="*/ 389474 h 4003040"/>
              <a:gd name="connsiteX13" fmla="*/ 389474 w 2336800"/>
              <a:gd name="connsiteY13" fmla="*/ 0 h 400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36800" h="4003040">
                <a:moveTo>
                  <a:pt x="389474" y="0"/>
                </a:moveTo>
                <a:lnTo>
                  <a:pt x="1947326" y="0"/>
                </a:lnTo>
                <a:cubicBezTo>
                  <a:pt x="2162427" y="0"/>
                  <a:pt x="2336800" y="174373"/>
                  <a:pt x="2336800" y="389474"/>
                </a:cubicBezTo>
                <a:lnTo>
                  <a:pt x="2336800" y="3613566"/>
                </a:lnTo>
                <a:cubicBezTo>
                  <a:pt x="2336800" y="3828667"/>
                  <a:pt x="2162427" y="4003040"/>
                  <a:pt x="1947326" y="4003040"/>
                </a:cubicBezTo>
                <a:lnTo>
                  <a:pt x="1667182" y="4003040"/>
                </a:lnTo>
                <a:lnTo>
                  <a:pt x="1676400" y="3911600"/>
                </a:lnTo>
                <a:cubicBezTo>
                  <a:pt x="1676400" y="3631039"/>
                  <a:pt x="1448961" y="3403600"/>
                  <a:pt x="1168400" y="3403600"/>
                </a:cubicBezTo>
                <a:cubicBezTo>
                  <a:pt x="887839" y="3403600"/>
                  <a:pt x="660400" y="3631039"/>
                  <a:pt x="660400" y="3911600"/>
                </a:cubicBezTo>
                <a:lnTo>
                  <a:pt x="669618" y="4003040"/>
                </a:lnTo>
                <a:lnTo>
                  <a:pt x="389474" y="4003040"/>
                </a:lnTo>
                <a:cubicBezTo>
                  <a:pt x="174373" y="4003040"/>
                  <a:pt x="0" y="3828667"/>
                  <a:pt x="0" y="3613566"/>
                </a:cubicBezTo>
                <a:lnTo>
                  <a:pt x="0" y="389474"/>
                </a:lnTo>
                <a:cubicBezTo>
                  <a:pt x="0" y="174373"/>
                  <a:pt x="174373" y="0"/>
                  <a:pt x="389474" y="0"/>
                </a:cubicBezTo>
                <a:close/>
              </a:path>
            </a:pathLst>
          </a:custGeom>
          <a:solidFill>
            <a:srgbClr val="00843A"/>
          </a:solidFill>
          <a:ln>
            <a:noFill/>
          </a:ln>
          <a:effectLst>
            <a:outerShdw blurRad="508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7313517-9055-4870-9A1D-F8E43709AFA9}"/>
              </a:ext>
            </a:extLst>
          </p:cNvPr>
          <p:cNvSpPr/>
          <p:nvPr/>
        </p:nvSpPr>
        <p:spPr>
          <a:xfrm>
            <a:off x="347273" y="1376949"/>
            <a:ext cx="2336800" cy="4003040"/>
          </a:xfrm>
          <a:custGeom>
            <a:avLst/>
            <a:gdLst>
              <a:gd name="connsiteX0" fmla="*/ 389474 w 2336800"/>
              <a:gd name="connsiteY0" fmla="*/ 0 h 4003040"/>
              <a:gd name="connsiteX1" fmla="*/ 1947326 w 2336800"/>
              <a:gd name="connsiteY1" fmla="*/ 0 h 4003040"/>
              <a:gd name="connsiteX2" fmla="*/ 2336800 w 2336800"/>
              <a:gd name="connsiteY2" fmla="*/ 389474 h 4003040"/>
              <a:gd name="connsiteX3" fmla="*/ 2336800 w 2336800"/>
              <a:gd name="connsiteY3" fmla="*/ 3613566 h 4003040"/>
              <a:gd name="connsiteX4" fmla="*/ 1947326 w 2336800"/>
              <a:gd name="connsiteY4" fmla="*/ 4003040 h 4003040"/>
              <a:gd name="connsiteX5" fmla="*/ 1667182 w 2336800"/>
              <a:gd name="connsiteY5" fmla="*/ 4003040 h 4003040"/>
              <a:gd name="connsiteX6" fmla="*/ 1676400 w 2336800"/>
              <a:gd name="connsiteY6" fmla="*/ 3911600 h 4003040"/>
              <a:gd name="connsiteX7" fmla="*/ 1168400 w 2336800"/>
              <a:gd name="connsiteY7" fmla="*/ 3403600 h 4003040"/>
              <a:gd name="connsiteX8" fmla="*/ 660400 w 2336800"/>
              <a:gd name="connsiteY8" fmla="*/ 3911600 h 4003040"/>
              <a:gd name="connsiteX9" fmla="*/ 669618 w 2336800"/>
              <a:gd name="connsiteY9" fmla="*/ 4003040 h 4003040"/>
              <a:gd name="connsiteX10" fmla="*/ 389474 w 2336800"/>
              <a:gd name="connsiteY10" fmla="*/ 4003040 h 4003040"/>
              <a:gd name="connsiteX11" fmla="*/ 0 w 2336800"/>
              <a:gd name="connsiteY11" fmla="*/ 3613566 h 4003040"/>
              <a:gd name="connsiteX12" fmla="*/ 0 w 2336800"/>
              <a:gd name="connsiteY12" fmla="*/ 389474 h 4003040"/>
              <a:gd name="connsiteX13" fmla="*/ 389474 w 2336800"/>
              <a:gd name="connsiteY13" fmla="*/ 0 h 400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36800" h="4003040">
                <a:moveTo>
                  <a:pt x="389474" y="0"/>
                </a:moveTo>
                <a:lnTo>
                  <a:pt x="1947326" y="0"/>
                </a:lnTo>
                <a:cubicBezTo>
                  <a:pt x="2162427" y="0"/>
                  <a:pt x="2336800" y="174373"/>
                  <a:pt x="2336800" y="389474"/>
                </a:cubicBezTo>
                <a:lnTo>
                  <a:pt x="2336800" y="3613566"/>
                </a:lnTo>
                <a:cubicBezTo>
                  <a:pt x="2336800" y="3828667"/>
                  <a:pt x="2162427" y="4003040"/>
                  <a:pt x="1947326" y="4003040"/>
                </a:cubicBezTo>
                <a:lnTo>
                  <a:pt x="1667182" y="4003040"/>
                </a:lnTo>
                <a:lnTo>
                  <a:pt x="1676400" y="3911600"/>
                </a:lnTo>
                <a:cubicBezTo>
                  <a:pt x="1676400" y="3631039"/>
                  <a:pt x="1448961" y="3403600"/>
                  <a:pt x="1168400" y="3403600"/>
                </a:cubicBezTo>
                <a:cubicBezTo>
                  <a:pt x="887839" y="3403600"/>
                  <a:pt x="660400" y="3631039"/>
                  <a:pt x="660400" y="3911600"/>
                </a:cubicBezTo>
                <a:lnTo>
                  <a:pt x="669618" y="4003040"/>
                </a:lnTo>
                <a:lnTo>
                  <a:pt x="389474" y="4003040"/>
                </a:lnTo>
                <a:cubicBezTo>
                  <a:pt x="174373" y="4003040"/>
                  <a:pt x="0" y="3828667"/>
                  <a:pt x="0" y="3613566"/>
                </a:cubicBezTo>
                <a:lnTo>
                  <a:pt x="0" y="389474"/>
                </a:lnTo>
                <a:cubicBezTo>
                  <a:pt x="0" y="174373"/>
                  <a:pt x="174373" y="0"/>
                  <a:pt x="389474" y="0"/>
                </a:cubicBezTo>
                <a:close/>
              </a:path>
            </a:pathLst>
          </a:custGeom>
          <a:solidFill>
            <a:srgbClr val="00843A"/>
          </a:solidFill>
          <a:ln>
            <a:noFill/>
          </a:ln>
          <a:effectLst>
            <a:outerShdw blurRad="508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D497A6-B68C-4FBD-9199-9056609B4E1A}"/>
              </a:ext>
            </a:extLst>
          </p:cNvPr>
          <p:cNvSpPr txBox="1"/>
          <p:nvPr/>
        </p:nvSpPr>
        <p:spPr>
          <a:xfrm>
            <a:off x="961675" y="21438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04F20C-FE81-4BAA-982C-FDB42CB3CC9C}"/>
              </a:ext>
            </a:extLst>
          </p:cNvPr>
          <p:cNvSpPr/>
          <p:nvPr/>
        </p:nvSpPr>
        <p:spPr>
          <a:xfrm>
            <a:off x="435820" y="2805511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EE93DA4-E953-439F-A2DD-4CE10B8FA28E}"/>
              </a:ext>
            </a:extLst>
          </p:cNvPr>
          <p:cNvSpPr/>
          <p:nvPr/>
        </p:nvSpPr>
        <p:spPr>
          <a:xfrm>
            <a:off x="1063553" y="4831201"/>
            <a:ext cx="904240" cy="904240"/>
          </a:xfrm>
          <a:prstGeom prst="ellipse">
            <a:avLst/>
          </a:prstGeom>
          <a:noFill/>
          <a:ln w="2540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7BBB9A4-6188-41E5-9536-C789EC872C00}"/>
              </a:ext>
            </a:extLst>
          </p:cNvPr>
          <p:cNvGrpSpPr/>
          <p:nvPr/>
        </p:nvGrpSpPr>
        <p:grpSpPr>
          <a:xfrm>
            <a:off x="1240294" y="5019485"/>
            <a:ext cx="550758" cy="527672"/>
            <a:chOff x="4152900" y="0"/>
            <a:chExt cx="795338" cy="762000"/>
          </a:xfrm>
          <a:solidFill>
            <a:srgbClr val="00843A"/>
          </a:solidFill>
        </p:grpSpPr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89CD82C3-5A9A-4A31-BA43-7B493FDF3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1013" y="1588"/>
              <a:ext cx="1588" cy="1588"/>
            </a:xfrm>
            <a:prstGeom prst="rect">
              <a:avLst/>
            </a:pr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9">
              <a:extLst>
                <a:ext uri="{FF2B5EF4-FFF2-40B4-BE49-F238E27FC236}">
                  <a16:creationId xmlns:a16="http://schemas.microsoft.com/office/drawing/2014/main" id="{6FE40C64-B3E4-457F-8544-5149A96A0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292100"/>
              <a:ext cx="1588" cy="1588"/>
            </a:xfrm>
            <a:prstGeom prst="rect">
              <a:avLst/>
            </a:pr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B5619779-A30E-4C47-AA12-1FD3F0052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900" y="0"/>
              <a:ext cx="795338" cy="762000"/>
            </a:xfrm>
            <a:custGeom>
              <a:avLst/>
              <a:gdLst>
                <a:gd name="T0" fmla="*/ 415 w 501"/>
                <a:gd name="T1" fmla="*/ 300 h 480"/>
                <a:gd name="T2" fmla="*/ 368 w 501"/>
                <a:gd name="T3" fmla="*/ 200 h 480"/>
                <a:gd name="T4" fmla="*/ 369 w 501"/>
                <a:gd name="T5" fmla="*/ 239 h 480"/>
                <a:gd name="T6" fmla="*/ 331 w 501"/>
                <a:gd name="T7" fmla="*/ 152 h 480"/>
                <a:gd name="T8" fmla="*/ 327 w 501"/>
                <a:gd name="T9" fmla="*/ 193 h 480"/>
                <a:gd name="T10" fmla="*/ 280 w 501"/>
                <a:gd name="T11" fmla="*/ 107 h 480"/>
                <a:gd name="T12" fmla="*/ 280 w 501"/>
                <a:gd name="T13" fmla="*/ 157 h 480"/>
                <a:gd name="T14" fmla="*/ 225 w 501"/>
                <a:gd name="T15" fmla="*/ 77 h 480"/>
                <a:gd name="T16" fmla="*/ 231 w 501"/>
                <a:gd name="T17" fmla="*/ 126 h 480"/>
                <a:gd name="T18" fmla="*/ 166 w 501"/>
                <a:gd name="T19" fmla="*/ 44 h 480"/>
                <a:gd name="T20" fmla="*/ 181 w 501"/>
                <a:gd name="T21" fmla="*/ 95 h 480"/>
                <a:gd name="T22" fmla="*/ 91 w 501"/>
                <a:gd name="T23" fmla="*/ 1 h 480"/>
                <a:gd name="T24" fmla="*/ 87 w 501"/>
                <a:gd name="T25" fmla="*/ 1 h 480"/>
                <a:gd name="T26" fmla="*/ 118 w 501"/>
                <a:gd name="T27" fmla="*/ 89 h 480"/>
                <a:gd name="T28" fmla="*/ 3 w 501"/>
                <a:gd name="T29" fmla="*/ 48 h 480"/>
                <a:gd name="T30" fmla="*/ 1 w 501"/>
                <a:gd name="T31" fmla="*/ 52 h 480"/>
                <a:gd name="T32" fmla="*/ 116 w 501"/>
                <a:gd name="T33" fmla="*/ 142 h 480"/>
                <a:gd name="T34" fmla="*/ 40 w 501"/>
                <a:gd name="T35" fmla="*/ 132 h 480"/>
                <a:gd name="T36" fmla="*/ 106 w 501"/>
                <a:gd name="T37" fmla="*/ 167 h 480"/>
                <a:gd name="T38" fmla="*/ 87 w 501"/>
                <a:gd name="T39" fmla="*/ 178 h 480"/>
                <a:gd name="T40" fmla="*/ 142 w 501"/>
                <a:gd name="T41" fmla="*/ 205 h 480"/>
                <a:gd name="T42" fmla="*/ 142 w 501"/>
                <a:gd name="T43" fmla="*/ 223 h 480"/>
                <a:gd name="T44" fmla="*/ 196 w 501"/>
                <a:gd name="T45" fmla="*/ 251 h 480"/>
                <a:gd name="T46" fmla="*/ 194 w 501"/>
                <a:gd name="T47" fmla="*/ 272 h 480"/>
                <a:gd name="T48" fmla="*/ 190 w 501"/>
                <a:gd name="T49" fmla="*/ 272 h 480"/>
                <a:gd name="T50" fmla="*/ 298 w 501"/>
                <a:gd name="T51" fmla="*/ 330 h 480"/>
                <a:gd name="T52" fmla="*/ 236 w 501"/>
                <a:gd name="T53" fmla="*/ 317 h 480"/>
                <a:gd name="T54" fmla="*/ 287 w 501"/>
                <a:gd name="T55" fmla="*/ 348 h 480"/>
                <a:gd name="T56" fmla="*/ 365 w 501"/>
                <a:gd name="T57" fmla="*/ 389 h 480"/>
                <a:gd name="T58" fmla="*/ 484 w 501"/>
                <a:gd name="T59" fmla="*/ 478 h 480"/>
                <a:gd name="T60" fmla="*/ 499 w 501"/>
                <a:gd name="T61" fmla="*/ 464 h 480"/>
                <a:gd name="T62" fmla="*/ 367 w 501"/>
                <a:gd name="T63" fmla="*/ 270 h 480"/>
                <a:gd name="T64" fmla="*/ 347 w 501"/>
                <a:gd name="T65" fmla="*/ 283 h 480"/>
                <a:gd name="T66" fmla="*/ 301 w 501"/>
                <a:gd name="T67" fmla="*/ 184 h 480"/>
                <a:gd name="T68" fmla="*/ 327 w 501"/>
                <a:gd name="T69" fmla="*/ 248 h 480"/>
                <a:gd name="T70" fmla="*/ 303 w 501"/>
                <a:gd name="T71" fmla="*/ 224 h 480"/>
                <a:gd name="T72" fmla="*/ 285 w 501"/>
                <a:gd name="T73" fmla="*/ 194 h 480"/>
                <a:gd name="T74" fmla="*/ 261 w 501"/>
                <a:gd name="T75" fmla="*/ 192 h 480"/>
                <a:gd name="T76" fmla="*/ 283 w 501"/>
                <a:gd name="T77" fmla="*/ 186 h 480"/>
                <a:gd name="T78" fmla="*/ 221 w 501"/>
                <a:gd name="T79" fmla="*/ 174 h 480"/>
                <a:gd name="T80" fmla="*/ 218 w 501"/>
                <a:gd name="T81" fmla="*/ 133 h 480"/>
                <a:gd name="T82" fmla="*/ 177 w 501"/>
                <a:gd name="T83" fmla="*/ 132 h 480"/>
                <a:gd name="T84" fmla="*/ 131 w 501"/>
                <a:gd name="T85" fmla="*/ 68 h 480"/>
                <a:gd name="T86" fmla="*/ 91 w 501"/>
                <a:gd name="T87" fmla="*/ 113 h 480"/>
                <a:gd name="T88" fmla="*/ 119 w 501"/>
                <a:gd name="T89" fmla="*/ 106 h 480"/>
                <a:gd name="T90" fmla="*/ 98 w 501"/>
                <a:gd name="T91" fmla="*/ 119 h 480"/>
                <a:gd name="T92" fmla="*/ 177 w 501"/>
                <a:gd name="T93" fmla="*/ 163 h 480"/>
                <a:gd name="T94" fmla="*/ 143 w 501"/>
                <a:gd name="T95" fmla="*/ 173 h 480"/>
                <a:gd name="T96" fmla="*/ 197 w 501"/>
                <a:gd name="T97" fmla="*/ 200 h 480"/>
                <a:gd name="T98" fmla="*/ 219 w 501"/>
                <a:gd name="T99" fmla="*/ 226 h 480"/>
                <a:gd name="T100" fmla="*/ 254 w 501"/>
                <a:gd name="T101" fmla="*/ 268 h 480"/>
                <a:gd name="T102" fmla="*/ 271 w 501"/>
                <a:gd name="T103" fmla="*/ 251 h 480"/>
                <a:gd name="T104" fmla="*/ 254 w 501"/>
                <a:gd name="T105" fmla="*/ 268 h 480"/>
                <a:gd name="T106" fmla="*/ 302 w 501"/>
                <a:gd name="T107" fmla="*/ 295 h 480"/>
                <a:gd name="T108" fmla="*/ 323 w 501"/>
                <a:gd name="T109" fmla="*/ 320 h 480"/>
                <a:gd name="T110" fmla="*/ 309 w 501"/>
                <a:gd name="T111" fmla="*/ 347 h 480"/>
                <a:gd name="T112" fmla="*/ 383 w 501"/>
                <a:gd name="T113" fmla="*/ 372 h 480"/>
                <a:gd name="T114" fmla="*/ 398 w 501"/>
                <a:gd name="T115" fmla="*/ 347 h 480"/>
                <a:gd name="T116" fmla="*/ 383 w 501"/>
                <a:gd name="T117" fmla="*/ 283 h 480"/>
                <a:gd name="T118" fmla="*/ 407 w 501"/>
                <a:gd name="T119" fmla="*/ 325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1" h="480">
                  <a:moveTo>
                    <a:pt x="499" y="464"/>
                  </a:moveTo>
                  <a:lnTo>
                    <a:pt x="417" y="367"/>
                  </a:lnTo>
                  <a:lnTo>
                    <a:pt x="417" y="367"/>
                  </a:lnTo>
                  <a:lnTo>
                    <a:pt x="421" y="353"/>
                  </a:lnTo>
                  <a:lnTo>
                    <a:pt x="423" y="340"/>
                  </a:lnTo>
                  <a:lnTo>
                    <a:pt x="422" y="326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5" y="300"/>
                  </a:lnTo>
                  <a:lnTo>
                    <a:pt x="409" y="287"/>
                  </a:lnTo>
                  <a:lnTo>
                    <a:pt x="399" y="274"/>
                  </a:lnTo>
                  <a:lnTo>
                    <a:pt x="388" y="259"/>
                  </a:lnTo>
                  <a:lnTo>
                    <a:pt x="369" y="203"/>
                  </a:lnTo>
                  <a:lnTo>
                    <a:pt x="369" y="203"/>
                  </a:lnTo>
                  <a:lnTo>
                    <a:pt x="369" y="202"/>
                  </a:lnTo>
                  <a:lnTo>
                    <a:pt x="369" y="202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5" y="200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9" y="239"/>
                  </a:lnTo>
                  <a:lnTo>
                    <a:pt x="369" y="239"/>
                  </a:lnTo>
                  <a:lnTo>
                    <a:pt x="361" y="226"/>
                  </a:lnTo>
                  <a:lnTo>
                    <a:pt x="350" y="212"/>
                  </a:lnTo>
                  <a:lnTo>
                    <a:pt x="332" y="155"/>
                  </a:lnTo>
                  <a:lnTo>
                    <a:pt x="332" y="155"/>
                  </a:lnTo>
                  <a:lnTo>
                    <a:pt x="331" y="155"/>
                  </a:lnTo>
                  <a:lnTo>
                    <a:pt x="331" y="155"/>
                  </a:lnTo>
                  <a:lnTo>
                    <a:pt x="331" y="152"/>
                  </a:lnTo>
                  <a:lnTo>
                    <a:pt x="331" y="152"/>
                  </a:lnTo>
                  <a:lnTo>
                    <a:pt x="331" y="152"/>
                  </a:lnTo>
                  <a:lnTo>
                    <a:pt x="331" y="152"/>
                  </a:lnTo>
                  <a:lnTo>
                    <a:pt x="329" y="152"/>
                  </a:lnTo>
                  <a:lnTo>
                    <a:pt x="329" y="152"/>
                  </a:lnTo>
                  <a:lnTo>
                    <a:pt x="327" y="154"/>
                  </a:lnTo>
                  <a:lnTo>
                    <a:pt x="327" y="155"/>
                  </a:lnTo>
                  <a:lnTo>
                    <a:pt x="327" y="156"/>
                  </a:lnTo>
                  <a:lnTo>
                    <a:pt x="332" y="203"/>
                  </a:lnTo>
                  <a:lnTo>
                    <a:pt x="332" y="203"/>
                  </a:lnTo>
                  <a:lnTo>
                    <a:pt x="327" y="193"/>
                  </a:lnTo>
                  <a:lnTo>
                    <a:pt x="320" y="185"/>
                  </a:lnTo>
                  <a:lnTo>
                    <a:pt x="303" y="164"/>
                  </a:lnTo>
                  <a:lnTo>
                    <a:pt x="281" y="109"/>
                  </a:lnTo>
                  <a:lnTo>
                    <a:pt x="281" y="108"/>
                  </a:lnTo>
                  <a:lnTo>
                    <a:pt x="281" y="108"/>
                  </a:lnTo>
                  <a:lnTo>
                    <a:pt x="281" y="108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78" y="107"/>
                  </a:lnTo>
                  <a:lnTo>
                    <a:pt x="277" y="109"/>
                  </a:lnTo>
                  <a:lnTo>
                    <a:pt x="278" y="109"/>
                  </a:lnTo>
                  <a:lnTo>
                    <a:pt x="286" y="166"/>
                  </a:lnTo>
                  <a:lnTo>
                    <a:pt x="286" y="166"/>
                  </a:lnTo>
                  <a:lnTo>
                    <a:pt x="280" y="157"/>
                  </a:lnTo>
                  <a:lnTo>
                    <a:pt x="273" y="149"/>
                  </a:lnTo>
                  <a:lnTo>
                    <a:pt x="255" y="132"/>
                  </a:lnTo>
                  <a:lnTo>
                    <a:pt x="227" y="79"/>
                  </a:lnTo>
                  <a:lnTo>
                    <a:pt x="227" y="79"/>
                  </a:lnTo>
                  <a:lnTo>
                    <a:pt x="227" y="78"/>
                  </a:lnTo>
                  <a:lnTo>
                    <a:pt x="227" y="78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5" y="77"/>
                  </a:lnTo>
                  <a:lnTo>
                    <a:pt x="225" y="77"/>
                  </a:lnTo>
                  <a:lnTo>
                    <a:pt x="225" y="77"/>
                  </a:lnTo>
                  <a:lnTo>
                    <a:pt x="225" y="77"/>
                  </a:lnTo>
                  <a:lnTo>
                    <a:pt x="223" y="78"/>
                  </a:lnTo>
                  <a:lnTo>
                    <a:pt x="223" y="80"/>
                  </a:lnTo>
                  <a:lnTo>
                    <a:pt x="223" y="80"/>
                  </a:lnTo>
                  <a:lnTo>
                    <a:pt x="239" y="136"/>
                  </a:lnTo>
                  <a:lnTo>
                    <a:pt x="239" y="136"/>
                  </a:lnTo>
                  <a:lnTo>
                    <a:pt x="231" y="126"/>
                  </a:lnTo>
                  <a:lnTo>
                    <a:pt x="223" y="118"/>
                  </a:lnTo>
                  <a:lnTo>
                    <a:pt x="212" y="108"/>
                  </a:lnTo>
                  <a:lnTo>
                    <a:pt x="200" y="97"/>
                  </a:lnTo>
                  <a:lnTo>
                    <a:pt x="169" y="47"/>
                  </a:lnTo>
                  <a:lnTo>
                    <a:pt x="169" y="47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4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81" y="95"/>
                  </a:lnTo>
                  <a:lnTo>
                    <a:pt x="181" y="9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67" y="78"/>
                  </a:lnTo>
                  <a:lnTo>
                    <a:pt x="157" y="68"/>
                  </a:lnTo>
                  <a:lnTo>
                    <a:pt x="143" y="59"/>
                  </a:lnTo>
                  <a:lnTo>
                    <a:pt x="128" y="49"/>
                  </a:lnTo>
                  <a:lnTo>
                    <a:pt x="91" y="2"/>
                  </a:lnTo>
                  <a:lnTo>
                    <a:pt x="91" y="2"/>
                  </a:lnTo>
                  <a:lnTo>
                    <a:pt x="91" y="1"/>
                  </a:lnTo>
                  <a:lnTo>
                    <a:pt x="91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7" y="1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7" y="4"/>
                  </a:lnTo>
                  <a:lnTo>
                    <a:pt x="87" y="4"/>
                  </a:lnTo>
                  <a:lnTo>
                    <a:pt x="113" y="56"/>
                  </a:lnTo>
                  <a:lnTo>
                    <a:pt x="113" y="56"/>
                  </a:lnTo>
                  <a:lnTo>
                    <a:pt x="117" y="74"/>
                  </a:lnTo>
                  <a:lnTo>
                    <a:pt x="122" y="91"/>
                  </a:lnTo>
                  <a:lnTo>
                    <a:pt x="122" y="91"/>
                  </a:lnTo>
                  <a:lnTo>
                    <a:pt x="118" y="89"/>
                  </a:lnTo>
                  <a:lnTo>
                    <a:pt x="118" y="89"/>
                  </a:lnTo>
                  <a:lnTo>
                    <a:pt x="105" y="83"/>
                  </a:lnTo>
                  <a:lnTo>
                    <a:pt x="92" y="79"/>
                  </a:lnTo>
                  <a:lnTo>
                    <a:pt x="75" y="77"/>
                  </a:lnTo>
                  <a:lnTo>
                    <a:pt x="57" y="74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9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57" y="100"/>
                  </a:lnTo>
                  <a:lnTo>
                    <a:pt x="68" y="112"/>
                  </a:lnTo>
                  <a:lnTo>
                    <a:pt x="79" y="122"/>
                  </a:lnTo>
                  <a:lnTo>
                    <a:pt x="91" y="131"/>
                  </a:lnTo>
                  <a:lnTo>
                    <a:pt x="91" y="131"/>
                  </a:lnTo>
                  <a:lnTo>
                    <a:pt x="103" y="138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01" y="144"/>
                  </a:lnTo>
                  <a:lnTo>
                    <a:pt x="43" y="132"/>
                  </a:lnTo>
                  <a:lnTo>
                    <a:pt x="43" y="132"/>
                  </a:lnTo>
                  <a:lnTo>
                    <a:pt x="43" y="132"/>
                  </a:lnTo>
                  <a:lnTo>
                    <a:pt x="43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39" y="134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06" y="167"/>
                  </a:lnTo>
                  <a:lnTo>
                    <a:pt x="117" y="175"/>
                  </a:lnTo>
                  <a:lnTo>
                    <a:pt x="128" y="181"/>
                  </a:lnTo>
                  <a:lnTo>
                    <a:pt x="140" y="187"/>
                  </a:lnTo>
                  <a:lnTo>
                    <a:pt x="90" y="178"/>
                  </a:lnTo>
                  <a:lnTo>
                    <a:pt x="90" y="178"/>
                  </a:lnTo>
                  <a:lnTo>
                    <a:pt x="90" y="178"/>
                  </a:lnTo>
                  <a:lnTo>
                    <a:pt x="90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6" y="180"/>
                  </a:lnTo>
                  <a:lnTo>
                    <a:pt x="87" y="181"/>
                  </a:lnTo>
                  <a:lnTo>
                    <a:pt x="88" y="181"/>
                  </a:lnTo>
                  <a:lnTo>
                    <a:pt x="142" y="205"/>
                  </a:lnTo>
                  <a:lnTo>
                    <a:pt x="142" y="205"/>
                  </a:lnTo>
                  <a:lnTo>
                    <a:pt x="161" y="218"/>
                  </a:lnTo>
                  <a:lnTo>
                    <a:pt x="171" y="226"/>
                  </a:lnTo>
                  <a:lnTo>
                    <a:pt x="182" y="230"/>
                  </a:lnTo>
                  <a:lnTo>
                    <a:pt x="145" y="223"/>
                  </a:lnTo>
                  <a:lnTo>
                    <a:pt x="143" y="223"/>
                  </a:lnTo>
                  <a:lnTo>
                    <a:pt x="143" y="223"/>
                  </a:lnTo>
                  <a:lnTo>
                    <a:pt x="143" y="223"/>
                  </a:lnTo>
                  <a:lnTo>
                    <a:pt x="142" y="223"/>
                  </a:lnTo>
                  <a:lnTo>
                    <a:pt x="142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6"/>
                  </a:lnTo>
                  <a:lnTo>
                    <a:pt x="142" y="227"/>
                  </a:lnTo>
                  <a:lnTo>
                    <a:pt x="142" y="228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209" y="260"/>
                  </a:lnTo>
                  <a:lnTo>
                    <a:pt x="221" y="269"/>
                  </a:lnTo>
                  <a:lnTo>
                    <a:pt x="235" y="276"/>
                  </a:lnTo>
                  <a:lnTo>
                    <a:pt x="249" y="282"/>
                  </a:lnTo>
                  <a:lnTo>
                    <a:pt x="249" y="282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3" y="283"/>
                  </a:lnTo>
                  <a:lnTo>
                    <a:pt x="194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0" y="272"/>
                  </a:lnTo>
                  <a:lnTo>
                    <a:pt x="190" y="272"/>
                  </a:lnTo>
                  <a:lnTo>
                    <a:pt x="190" y="272"/>
                  </a:lnTo>
                  <a:lnTo>
                    <a:pt x="190" y="272"/>
                  </a:lnTo>
                  <a:lnTo>
                    <a:pt x="190" y="275"/>
                  </a:lnTo>
                  <a:lnTo>
                    <a:pt x="191" y="276"/>
                  </a:lnTo>
                  <a:lnTo>
                    <a:pt x="191" y="276"/>
                  </a:lnTo>
                  <a:lnTo>
                    <a:pt x="245" y="299"/>
                  </a:lnTo>
                  <a:lnTo>
                    <a:pt x="245" y="299"/>
                  </a:lnTo>
                  <a:lnTo>
                    <a:pt x="259" y="308"/>
                  </a:lnTo>
                  <a:lnTo>
                    <a:pt x="271" y="317"/>
                  </a:lnTo>
                  <a:lnTo>
                    <a:pt x="284" y="325"/>
                  </a:lnTo>
                  <a:lnTo>
                    <a:pt x="298" y="330"/>
                  </a:lnTo>
                  <a:lnTo>
                    <a:pt x="298" y="330"/>
                  </a:lnTo>
                  <a:lnTo>
                    <a:pt x="305" y="332"/>
                  </a:lnTo>
                  <a:lnTo>
                    <a:pt x="305" y="332"/>
                  </a:lnTo>
                  <a:lnTo>
                    <a:pt x="296" y="334"/>
                  </a:lnTo>
                  <a:lnTo>
                    <a:pt x="238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6" y="317"/>
                  </a:lnTo>
                  <a:lnTo>
                    <a:pt x="236" y="317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3" y="319"/>
                  </a:lnTo>
                  <a:lnTo>
                    <a:pt x="236" y="322"/>
                  </a:lnTo>
                  <a:lnTo>
                    <a:pt x="236" y="322"/>
                  </a:lnTo>
                  <a:lnTo>
                    <a:pt x="287" y="348"/>
                  </a:lnTo>
                  <a:lnTo>
                    <a:pt x="287" y="348"/>
                  </a:lnTo>
                  <a:lnTo>
                    <a:pt x="299" y="359"/>
                  </a:lnTo>
                  <a:lnTo>
                    <a:pt x="311" y="368"/>
                  </a:lnTo>
                  <a:lnTo>
                    <a:pt x="325" y="377"/>
                  </a:lnTo>
                  <a:lnTo>
                    <a:pt x="338" y="384"/>
                  </a:lnTo>
                  <a:lnTo>
                    <a:pt x="338" y="384"/>
                  </a:lnTo>
                  <a:lnTo>
                    <a:pt x="351" y="388"/>
                  </a:lnTo>
                  <a:lnTo>
                    <a:pt x="358" y="389"/>
                  </a:lnTo>
                  <a:lnTo>
                    <a:pt x="365" y="389"/>
                  </a:lnTo>
                  <a:lnTo>
                    <a:pt x="373" y="389"/>
                  </a:lnTo>
                  <a:lnTo>
                    <a:pt x="380" y="388"/>
                  </a:lnTo>
                  <a:lnTo>
                    <a:pt x="387" y="386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7" y="385"/>
                  </a:lnTo>
                  <a:lnTo>
                    <a:pt x="484" y="476"/>
                  </a:lnTo>
                  <a:lnTo>
                    <a:pt x="484" y="478"/>
                  </a:lnTo>
                  <a:lnTo>
                    <a:pt x="484" y="478"/>
                  </a:lnTo>
                  <a:lnTo>
                    <a:pt x="488" y="479"/>
                  </a:lnTo>
                  <a:lnTo>
                    <a:pt x="491" y="480"/>
                  </a:lnTo>
                  <a:lnTo>
                    <a:pt x="495" y="480"/>
                  </a:lnTo>
                  <a:lnTo>
                    <a:pt x="499" y="478"/>
                  </a:lnTo>
                  <a:lnTo>
                    <a:pt x="499" y="478"/>
                  </a:lnTo>
                  <a:lnTo>
                    <a:pt x="500" y="475"/>
                  </a:lnTo>
                  <a:lnTo>
                    <a:pt x="501" y="472"/>
                  </a:lnTo>
                  <a:lnTo>
                    <a:pt x="501" y="468"/>
                  </a:lnTo>
                  <a:lnTo>
                    <a:pt x="499" y="464"/>
                  </a:lnTo>
                  <a:lnTo>
                    <a:pt x="499" y="464"/>
                  </a:lnTo>
                  <a:close/>
                  <a:moveTo>
                    <a:pt x="345" y="230"/>
                  </a:moveTo>
                  <a:lnTo>
                    <a:pt x="345" y="230"/>
                  </a:lnTo>
                  <a:lnTo>
                    <a:pt x="345" y="230"/>
                  </a:lnTo>
                  <a:lnTo>
                    <a:pt x="352" y="241"/>
                  </a:lnTo>
                  <a:lnTo>
                    <a:pt x="359" y="252"/>
                  </a:lnTo>
                  <a:lnTo>
                    <a:pt x="364" y="260"/>
                  </a:lnTo>
                  <a:lnTo>
                    <a:pt x="367" y="270"/>
                  </a:lnTo>
                  <a:lnTo>
                    <a:pt x="367" y="270"/>
                  </a:lnTo>
                  <a:lnTo>
                    <a:pt x="369" y="281"/>
                  </a:lnTo>
                  <a:lnTo>
                    <a:pt x="369" y="281"/>
                  </a:lnTo>
                  <a:lnTo>
                    <a:pt x="368" y="298"/>
                  </a:lnTo>
                  <a:lnTo>
                    <a:pt x="368" y="298"/>
                  </a:lnTo>
                  <a:lnTo>
                    <a:pt x="365" y="307"/>
                  </a:lnTo>
                  <a:lnTo>
                    <a:pt x="365" y="307"/>
                  </a:lnTo>
                  <a:lnTo>
                    <a:pt x="358" y="300"/>
                  </a:lnTo>
                  <a:lnTo>
                    <a:pt x="352" y="292"/>
                  </a:lnTo>
                  <a:lnTo>
                    <a:pt x="347" y="283"/>
                  </a:lnTo>
                  <a:lnTo>
                    <a:pt x="345" y="272"/>
                  </a:lnTo>
                  <a:lnTo>
                    <a:pt x="345" y="272"/>
                  </a:lnTo>
                  <a:lnTo>
                    <a:pt x="344" y="263"/>
                  </a:lnTo>
                  <a:lnTo>
                    <a:pt x="344" y="252"/>
                  </a:lnTo>
                  <a:lnTo>
                    <a:pt x="345" y="230"/>
                  </a:lnTo>
                  <a:lnTo>
                    <a:pt x="345" y="230"/>
                  </a:lnTo>
                  <a:close/>
                  <a:moveTo>
                    <a:pt x="301" y="184"/>
                  </a:moveTo>
                  <a:lnTo>
                    <a:pt x="301" y="184"/>
                  </a:lnTo>
                  <a:lnTo>
                    <a:pt x="301" y="184"/>
                  </a:lnTo>
                  <a:lnTo>
                    <a:pt x="301" y="184"/>
                  </a:lnTo>
                  <a:lnTo>
                    <a:pt x="309" y="193"/>
                  </a:lnTo>
                  <a:lnTo>
                    <a:pt x="315" y="203"/>
                  </a:lnTo>
                  <a:lnTo>
                    <a:pt x="321" y="212"/>
                  </a:lnTo>
                  <a:lnTo>
                    <a:pt x="325" y="221"/>
                  </a:lnTo>
                  <a:lnTo>
                    <a:pt x="325" y="221"/>
                  </a:lnTo>
                  <a:lnTo>
                    <a:pt x="327" y="229"/>
                  </a:lnTo>
                  <a:lnTo>
                    <a:pt x="328" y="239"/>
                  </a:lnTo>
                  <a:lnTo>
                    <a:pt x="327" y="248"/>
                  </a:lnTo>
                  <a:lnTo>
                    <a:pt x="326" y="258"/>
                  </a:lnTo>
                  <a:lnTo>
                    <a:pt x="326" y="258"/>
                  </a:lnTo>
                  <a:lnTo>
                    <a:pt x="317" y="252"/>
                  </a:lnTo>
                  <a:lnTo>
                    <a:pt x="311" y="244"/>
                  </a:lnTo>
                  <a:lnTo>
                    <a:pt x="307" y="235"/>
                  </a:lnTo>
                  <a:lnTo>
                    <a:pt x="303" y="226"/>
                  </a:lnTo>
                  <a:lnTo>
                    <a:pt x="303" y="226"/>
                  </a:lnTo>
                  <a:lnTo>
                    <a:pt x="303" y="224"/>
                  </a:lnTo>
                  <a:lnTo>
                    <a:pt x="303" y="224"/>
                  </a:lnTo>
                  <a:lnTo>
                    <a:pt x="303" y="208"/>
                  </a:lnTo>
                  <a:lnTo>
                    <a:pt x="302" y="200"/>
                  </a:lnTo>
                  <a:lnTo>
                    <a:pt x="301" y="193"/>
                  </a:lnTo>
                  <a:lnTo>
                    <a:pt x="301" y="193"/>
                  </a:lnTo>
                  <a:lnTo>
                    <a:pt x="301" y="184"/>
                  </a:lnTo>
                  <a:lnTo>
                    <a:pt x="301" y="184"/>
                  </a:lnTo>
                  <a:close/>
                  <a:moveTo>
                    <a:pt x="283" y="186"/>
                  </a:moveTo>
                  <a:lnTo>
                    <a:pt x="283" y="186"/>
                  </a:lnTo>
                  <a:lnTo>
                    <a:pt x="285" y="194"/>
                  </a:lnTo>
                  <a:lnTo>
                    <a:pt x="285" y="194"/>
                  </a:lnTo>
                  <a:lnTo>
                    <a:pt x="286" y="209"/>
                  </a:lnTo>
                  <a:lnTo>
                    <a:pt x="287" y="222"/>
                  </a:lnTo>
                  <a:lnTo>
                    <a:pt x="287" y="222"/>
                  </a:lnTo>
                  <a:lnTo>
                    <a:pt x="279" y="217"/>
                  </a:lnTo>
                  <a:lnTo>
                    <a:pt x="272" y="210"/>
                  </a:lnTo>
                  <a:lnTo>
                    <a:pt x="266" y="20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59" y="184"/>
                  </a:lnTo>
                  <a:lnTo>
                    <a:pt x="256" y="173"/>
                  </a:lnTo>
                  <a:lnTo>
                    <a:pt x="254" y="151"/>
                  </a:lnTo>
                  <a:lnTo>
                    <a:pt x="254" y="151"/>
                  </a:lnTo>
                  <a:lnTo>
                    <a:pt x="263" y="161"/>
                  </a:lnTo>
                  <a:lnTo>
                    <a:pt x="271" y="169"/>
                  </a:lnTo>
                  <a:lnTo>
                    <a:pt x="278" y="178"/>
                  </a:lnTo>
                  <a:lnTo>
                    <a:pt x="283" y="186"/>
                  </a:lnTo>
                  <a:lnTo>
                    <a:pt x="283" y="186"/>
                  </a:lnTo>
                  <a:close/>
                  <a:moveTo>
                    <a:pt x="230" y="149"/>
                  </a:moveTo>
                  <a:lnTo>
                    <a:pt x="230" y="149"/>
                  </a:lnTo>
                  <a:lnTo>
                    <a:pt x="235" y="157"/>
                  </a:lnTo>
                  <a:lnTo>
                    <a:pt x="237" y="166"/>
                  </a:lnTo>
                  <a:lnTo>
                    <a:pt x="238" y="175"/>
                  </a:lnTo>
                  <a:lnTo>
                    <a:pt x="238" y="186"/>
                  </a:lnTo>
                  <a:lnTo>
                    <a:pt x="238" y="186"/>
                  </a:lnTo>
                  <a:lnTo>
                    <a:pt x="229" y="181"/>
                  </a:lnTo>
                  <a:lnTo>
                    <a:pt x="221" y="174"/>
                  </a:lnTo>
                  <a:lnTo>
                    <a:pt x="215" y="167"/>
                  </a:lnTo>
                  <a:lnTo>
                    <a:pt x="209" y="157"/>
                  </a:lnTo>
                  <a:lnTo>
                    <a:pt x="209" y="157"/>
                  </a:lnTo>
                  <a:lnTo>
                    <a:pt x="206" y="148"/>
                  </a:lnTo>
                  <a:lnTo>
                    <a:pt x="203" y="138"/>
                  </a:lnTo>
                  <a:lnTo>
                    <a:pt x="200" y="116"/>
                  </a:lnTo>
                  <a:lnTo>
                    <a:pt x="200" y="116"/>
                  </a:lnTo>
                  <a:lnTo>
                    <a:pt x="209" y="125"/>
                  </a:lnTo>
                  <a:lnTo>
                    <a:pt x="218" y="133"/>
                  </a:lnTo>
                  <a:lnTo>
                    <a:pt x="225" y="142"/>
                  </a:lnTo>
                  <a:lnTo>
                    <a:pt x="230" y="149"/>
                  </a:lnTo>
                  <a:lnTo>
                    <a:pt x="230" y="149"/>
                  </a:lnTo>
                  <a:close/>
                  <a:moveTo>
                    <a:pt x="165" y="96"/>
                  </a:moveTo>
                  <a:lnTo>
                    <a:pt x="165" y="96"/>
                  </a:lnTo>
                  <a:lnTo>
                    <a:pt x="170" y="104"/>
                  </a:lnTo>
                  <a:lnTo>
                    <a:pt x="173" y="113"/>
                  </a:lnTo>
                  <a:lnTo>
                    <a:pt x="176" y="121"/>
                  </a:lnTo>
                  <a:lnTo>
                    <a:pt x="177" y="132"/>
                  </a:lnTo>
                  <a:lnTo>
                    <a:pt x="177" y="132"/>
                  </a:lnTo>
                  <a:lnTo>
                    <a:pt x="167" y="128"/>
                  </a:lnTo>
                  <a:lnTo>
                    <a:pt x="159" y="122"/>
                  </a:lnTo>
                  <a:lnTo>
                    <a:pt x="152" y="115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41" y="98"/>
                  </a:lnTo>
                  <a:lnTo>
                    <a:pt x="137" y="89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41" y="76"/>
                  </a:lnTo>
                  <a:lnTo>
                    <a:pt x="151" y="83"/>
                  </a:lnTo>
                  <a:lnTo>
                    <a:pt x="159" y="90"/>
                  </a:lnTo>
                  <a:lnTo>
                    <a:pt x="165" y="96"/>
                  </a:lnTo>
                  <a:lnTo>
                    <a:pt x="165" y="96"/>
                  </a:lnTo>
                  <a:close/>
                  <a:moveTo>
                    <a:pt x="98" y="119"/>
                  </a:moveTo>
                  <a:lnTo>
                    <a:pt x="98" y="119"/>
                  </a:lnTo>
                  <a:lnTo>
                    <a:pt x="91" y="113"/>
                  </a:lnTo>
                  <a:lnTo>
                    <a:pt x="82" y="107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81" y="92"/>
                  </a:lnTo>
                  <a:lnTo>
                    <a:pt x="93" y="95"/>
                  </a:lnTo>
                  <a:lnTo>
                    <a:pt x="103" y="97"/>
                  </a:lnTo>
                  <a:lnTo>
                    <a:pt x="111" y="101"/>
                  </a:lnTo>
                  <a:lnTo>
                    <a:pt x="111" y="101"/>
                  </a:lnTo>
                  <a:lnTo>
                    <a:pt x="119" y="106"/>
                  </a:lnTo>
                  <a:lnTo>
                    <a:pt x="125" y="112"/>
                  </a:lnTo>
                  <a:lnTo>
                    <a:pt x="131" y="119"/>
                  </a:lnTo>
                  <a:lnTo>
                    <a:pt x="137" y="127"/>
                  </a:lnTo>
                  <a:lnTo>
                    <a:pt x="137" y="127"/>
                  </a:lnTo>
                  <a:lnTo>
                    <a:pt x="127" y="128"/>
                  </a:lnTo>
                  <a:lnTo>
                    <a:pt x="117" y="127"/>
                  </a:lnTo>
                  <a:lnTo>
                    <a:pt x="107" y="124"/>
                  </a:lnTo>
                  <a:lnTo>
                    <a:pt x="98" y="119"/>
                  </a:lnTo>
                  <a:lnTo>
                    <a:pt x="98" y="119"/>
                  </a:lnTo>
                  <a:close/>
                  <a:moveTo>
                    <a:pt x="116" y="156"/>
                  </a:moveTo>
                  <a:lnTo>
                    <a:pt x="116" y="156"/>
                  </a:lnTo>
                  <a:lnTo>
                    <a:pt x="116" y="156"/>
                  </a:lnTo>
                  <a:lnTo>
                    <a:pt x="141" y="155"/>
                  </a:lnTo>
                  <a:lnTo>
                    <a:pt x="151" y="155"/>
                  </a:lnTo>
                  <a:lnTo>
                    <a:pt x="160" y="156"/>
                  </a:lnTo>
                  <a:lnTo>
                    <a:pt x="160" y="156"/>
                  </a:lnTo>
                  <a:lnTo>
                    <a:pt x="169" y="160"/>
                  </a:lnTo>
                  <a:lnTo>
                    <a:pt x="177" y="163"/>
                  </a:lnTo>
                  <a:lnTo>
                    <a:pt x="184" y="169"/>
                  </a:lnTo>
                  <a:lnTo>
                    <a:pt x="193" y="175"/>
                  </a:lnTo>
                  <a:lnTo>
                    <a:pt x="193" y="175"/>
                  </a:lnTo>
                  <a:lnTo>
                    <a:pt x="183" y="179"/>
                  </a:lnTo>
                  <a:lnTo>
                    <a:pt x="172" y="180"/>
                  </a:lnTo>
                  <a:lnTo>
                    <a:pt x="163" y="180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43" y="173"/>
                  </a:lnTo>
                  <a:lnTo>
                    <a:pt x="134" y="168"/>
                  </a:lnTo>
                  <a:lnTo>
                    <a:pt x="116" y="156"/>
                  </a:lnTo>
                  <a:lnTo>
                    <a:pt x="116" y="156"/>
                  </a:lnTo>
                  <a:close/>
                  <a:moveTo>
                    <a:pt x="163" y="202"/>
                  </a:moveTo>
                  <a:lnTo>
                    <a:pt x="163" y="202"/>
                  </a:lnTo>
                  <a:lnTo>
                    <a:pt x="163" y="202"/>
                  </a:lnTo>
                  <a:lnTo>
                    <a:pt x="176" y="200"/>
                  </a:lnTo>
                  <a:lnTo>
                    <a:pt x="188" y="200"/>
                  </a:lnTo>
                  <a:lnTo>
                    <a:pt x="197" y="200"/>
                  </a:lnTo>
                  <a:lnTo>
                    <a:pt x="207" y="202"/>
                  </a:lnTo>
                  <a:lnTo>
                    <a:pt x="207" y="202"/>
                  </a:lnTo>
                  <a:lnTo>
                    <a:pt x="215" y="204"/>
                  </a:lnTo>
                  <a:lnTo>
                    <a:pt x="224" y="209"/>
                  </a:lnTo>
                  <a:lnTo>
                    <a:pt x="231" y="214"/>
                  </a:lnTo>
                  <a:lnTo>
                    <a:pt x="239" y="221"/>
                  </a:lnTo>
                  <a:lnTo>
                    <a:pt x="239" y="221"/>
                  </a:lnTo>
                  <a:lnTo>
                    <a:pt x="230" y="224"/>
                  </a:lnTo>
                  <a:lnTo>
                    <a:pt x="219" y="226"/>
                  </a:lnTo>
                  <a:lnTo>
                    <a:pt x="209" y="224"/>
                  </a:lnTo>
                  <a:lnTo>
                    <a:pt x="199" y="222"/>
                  </a:lnTo>
                  <a:lnTo>
                    <a:pt x="199" y="222"/>
                  </a:lnTo>
                  <a:lnTo>
                    <a:pt x="190" y="218"/>
                  </a:lnTo>
                  <a:lnTo>
                    <a:pt x="181" y="214"/>
                  </a:lnTo>
                  <a:lnTo>
                    <a:pt x="163" y="202"/>
                  </a:lnTo>
                  <a:lnTo>
                    <a:pt x="163" y="202"/>
                  </a:lnTo>
                  <a:close/>
                  <a:moveTo>
                    <a:pt x="254" y="268"/>
                  </a:moveTo>
                  <a:lnTo>
                    <a:pt x="254" y="268"/>
                  </a:lnTo>
                  <a:lnTo>
                    <a:pt x="244" y="264"/>
                  </a:lnTo>
                  <a:lnTo>
                    <a:pt x="236" y="259"/>
                  </a:lnTo>
                  <a:lnTo>
                    <a:pt x="218" y="247"/>
                  </a:lnTo>
                  <a:lnTo>
                    <a:pt x="218" y="247"/>
                  </a:lnTo>
                  <a:lnTo>
                    <a:pt x="242" y="246"/>
                  </a:lnTo>
                  <a:lnTo>
                    <a:pt x="253" y="246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71" y="251"/>
                  </a:lnTo>
                  <a:lnTo>
                    <a:pt x="278" y="254"/>
                  </a:lnTo>
                  <a:lnTo>
                    <a:pt x="286" y="260"/>
                  </a:lnTo>
                  <a:lnTo>
                    <a:pt x="293" y="266"/>
                  </a:lnTo>
                  <a:lnTo>
                    <a:pt x="293" y="266"/>
                  </a:lnTo>
                  <a:lnTo>
                    <a:pt x="284" y="270"/>
                  </a:lnTo>
                  <a:lnTo>
                    <a:pt x="274" y="271"/>
                  </a:lnTo>
                  <a:lnTo>
                    <a:pt x="263" y="271"/>
                  </a:lnTo>
                  <a:lnTo>
                    <a:pt x="254" y="268"/>
                  </a:lnTo>
                  <a:lnTo>
                    <a:pt x="254" y="268"/>
                  </a:lnTo>
                  <a:close/>
                  <a:moveTo>
                    <a:pt x="303" y="317"/>
                  </a:moveTo>
                  <a:lnTo>
                    <a:pt x="303" y="317"/>
                  </a:lnTo>
                  <a:lnTo>
                    <a:pt x="293" y="313"/>
                  </a:lnTo>
                  <a:lnTo>
                    <a:pt x="285" y="308"/>
                  </a:lnTo>
                  <a:lnTo>
                    <a:pt x="266" y="296"/>
                  </a:lnTo>
                  <a:lnTo>
                    <a:pt x="266" y="296"/>
                  </a:lnTo>
                  <a:lnTo>
                    <a:pt x="279" y="295"/>
                  </a:lnTo>
                  <a:lnTo>
                    <a:pt x="291" y="295"/>
                  </a:lnTo>
                  <a:lnTo>
                    <a:pt x="302" y="295"/>
                  </a:lnTo>
                  <a:lnTo>
                    <a:pt x="310" y="296"/>
                  </a:lnTo>
                  <a:lnTo>
                    <a:pt x="310" y="296"/>
                  </a:lnTo>
                  <a:lnTo>
                    <a:pt x="320" y="299"/>
                  </a:lnTo>
                  <a:lnTo>
                    <a:pt x="327" y="304"/>
                  </a:lnTo>
                  <a:lnTo>
                    <a:pt x="335" y="308"/>
                  </a:lnTo>
                  <a:lnTo>
                    <a:pt x="343" y="316"/>
                  </a:lnTo>
                  <a:lnTo>
                    <a:pt x="343" y="316"/>
                  </a:lnTo>
                  <a:lnTo>
                    <a:pt x="333" y="319"/>
                  </a:lnTo>
                  <a:lnTo>
                    <a:pt x="323" y="320"/>
                  </a:lnTo>
                  <a:lnTo>
                    <a:pt x="313" y="319"/>
                  </a:lnTo>
                  <a:lnTo>
                    <a:pt x="303" y="317"/>
                  </a:lnTo>
                  <a:lnTo>
                    <a:pt x="303" y="317"/>
                  </a:lnTo>
                  <a:close/>
                  <a:moveTo>
                    <a:pt x="344" y="370"/>
                  </a:moveTo>
                  <a:lnTo>
                    <a:pt x="344" y="370"/>
                  </a:lnTo>
                  <a:lnTo>
                    <a:pt x="334" y="366"/>
                  </a:lnTo>
                  <a:lnTo>
                    <a:pt x="326" y="360"/>
                  </a:lnTo>
                  <a:lnTo>
                    <a:pt x="309" y="347"/>
                  </a:lnTo>
                  <a:lnTo>
                    <a:pt x="309" y="347"/>
                  </a:lnTo>
                  <a:lnTo>
                    <a:pt x="322" y="347"/>
                  </a:lnTo>
                  <a:lnTo>
                    <a:pt x="333" y="347"/>
                  </a:lnTo>
                  <a:lnTo>
                    <a:pt x="344" y="348"/>
                  </a:lnTo>
                  <a:lnTo>
                    <a:pt x="353" y="350"/>
                  </a:lnTo>
                  <a:lnTo>
                    <a:pt x="353" y="350"/>
                  </a:lnTo>
                  <a:lnTo>
                    <a:pt x="362" y="354"/>
                  </a:lnTo>
                  <a:lnTo>
                    <a:pt x="369" y="359"/>
                  </a:lnTo>
                  <a:lnTo>
                    <a:pt x="376" y="365"/>
                  </a:lnTo>
                  <a:lnTo>
                    <a:pt x="383" y="372"/>
                  </a:lnTo>
                  <a:lnTo>
                    <a:pt x="383" y="372"/>
                  </a:lnTo>
                  <a:lnTo>
                    <a:pt x="374" y="374"/>
                  </a:lnTo>
                  <a:lnTo>
                    <a:pt x="363" y="374"/>
                  </a:lnTo>
                  <a:lnTo>
                    <a:pt x="353" y="373"/>
                  </a:lnTo>
                  <a:lnTo>
                    <a:pt x="344" y="370"/>
                  </a:lnTo>
                  <a:lnTo>
                    <a:pt x="344" y="370"/>
                  </a:lnTo>
                  <a:close/>
                  <a:moveTo>
                    <a:pt x="405" y="354"/>
                  </a:moveTo>
                  <a:lnTo>
                    <a:pt x="405" y="354"/>
                  </a:lnTo>
                  <a:lnTo>
                    <a:pt x="398" y="347"/>
                  </a:lnTo>
                  <a:lnTo>
                    <a:pt x="392" y="340"/>
                  </a:lnTo>
                  <a:lnTo>
                    <a:pt x="387" y="330"/>
                  </a:lnTo>
                  <a:lnTo>
                    <a:pt x="385" y="320"/>
                  </a:lnTo>
                  <a:lnTo>
                    <a:pt x="385" y="320"/>
                  </a:lnTo>
                  <a:lnTo>
                    <a:pt x="382" y="311"/>
                  </a:lnTo>
                  <a:lnTo>
                    <a:pt x="382" y="301"/>
                  </a:lnTo>
                  <a:lnTo>
                    <a:pt x="382" y="301"/>
                  </a:lnTo>
                  <a:lnTo>
                    <a:pt x="383" y="292"/>
                  </a:lnTo>
                  <a:lnTo>
                    <a:pt x="383" y="283"/>
                  </a:lnTo>
                  <a:lnTo>
                    <a:pt x="383" y="283"/>
                  </a:lnTo>
                  <a:lnTo>
                    <a:pt x="383" y="278"/>
                  </a:lnTo>
                  <a:lnTo>
                    <a:pt x="383" y="278"/>
                  </a:lnTo>
                  <a:lnTo>
                    <a:pt x="383" y="278"/>
                  </a:lnTo>
                  <a:lnTo>
                    <a:pt x="398" y="299"/>
                  </a:lnTo>
                  <a:lnTo>
                    <a:pt x="403" y="308"/>
                  </a:lnTo>
                  <a:lnTo>
                    <a:pt x="406" y="317"/>
                  </a:lnTo>
                  <a:lnTo>
                    <a:pt x="406" y="317"/>
                  </a:lnTo>
                  <a:lnTo>
                    <a:pt x="407" y="325"/>
                  </a:lnTo>
                  <a:lnTo>
                    <a:pt x="409" y="335"/>
                  </a:lnTo>
                  <a:lnTo>
                    <a:pt x="407" y="344"/>
                  </a:lnTo>
                  <a:lnTo>
                    <a:pt x="405" y="354"/>
                  </a:lnTo>
                  <a:lnTo>
                    <a:pt x="405" y="354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ABAB495-FCE4-44AC-A750-0900B9A9D20D}"/>
              </a:ext>
            </a:extLst>
          </p:cNvPr>
          <p:cNvSpPr/>
          <p:nvPr/>
        </p:nvSpPr>
        <p:spPr>
          <a:xfrm>
            <a:off x="3414371" y="1376949"/>
            <a:ext cx="2336800" cy="4003040"/>
          </a:xfrm>
          <a:custGeom>
            <a:avLst/>
            <a:gdLst>
              <a:gd name="connsiteX0" fmla="*/ 389474 w 2336800"/>
              <a:gd name="connsiteY0" fmla="*/ 0 h 4003040"/>
              <a:gd name="connsiteX1" fmla="*/ 1947326 w 2336800"/>
              <a:gd name="connsiteY1" fmla="*/ 0 h 4003040"/>
              <a:gd name="connsiteX2" fmla="*/ 2336800 w 2336800"/>
              <a:gd name="connsiteY2" fmla="*/ 389474 h 4003040"/>
              <a:gd name="connsiteX3" fmla="*/ 2336800 w 2336800"/>
              <a:gd name="connsiteY3" fmla="*/ 3613566 h 4003040"/>
              <a:gd name="connsiteX4" fmla="*/ 1947326 w 2336800"/>
              <a:gd name="connsiteY4" fmla="*/ 4003040 h 4003040"/>
              <a:gd name="connsiteX5" fmla="*/ 1667182 w 2336800"/>
              <a:gd name="connsiteY5" fmla="*/ 4003040 h 4003040"/>
              <a:gd name="connsiteX6" fmla="*/ 1676400 w 2336800"/>
              <a:gd name="connsiteY6" fmla="*/ 3911600 h 4003040"/>
              <a:gd name="connsiteX7" fmla="*/ 1168400 w 2336800"/>
              <a:gd name="connsiteY7" fmla="*/ 3403600 h 4003040"/>
              <a:gd name="connsiteX8" fmla="*/ 660400 w 2336800"/>
              <a:gd name="connsiteY8" fmla="*/ 3911600 h 4003040"/>
              <a:gd name="connsiteX9" fmla="*/ 669618 w 2336800"/>
              <a:gd name="connsiteY9" fmla="*/ 4003040 h 4003040"/>
              <a:gd name="connsiteX10" fmla="*/ 389474 w 2336800"/>
              <a:gd name="connsiteY10" fmla="*/ 4003040 h 4003040"/>
              <a:gd name="connsiteX11" fmla="*/ 0 w 2336800"/>
              <a:gd name="connsiteY11" fmla="*/ 3613566 h 4003040"/>
              <a:gd name="connsiteX12" fmla="*/ 0 w 2336800"/>
              <a:gd name="connsiteY12" fmla="*/ 389474 h 4003040"/>
              <a:gd name="connsiteX13" fmla="*/ 389474 w 2336800"/>
              <a:gd name="connsiteY13" fmla="*/ 0 h 400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36800" h="4003040">
                <a:moveTo>
                  <a:pt x="389474" y="0"/>
                </a:moveTo>
                <a:lnTo>
                  <a:pt x="1947326" y="0"/>
                </a:lnTo>
                <a:cubicBezTo>
                  <a:pt x="2162427" y="0"/>
                  <a:pt x="2336800" y="174373"/>
                  <a:pt x="2336800" y="389474"/>
                </a:cubicBezTo>
                <a:lnTo>
                  <a:pt x="2336800" y="3613566"/>
                </a:lnTo>
                <a:cubicBezTo>
                  <a:pt x="2336800" y="3828667"/>
                  <a:pt x="2162427" y="4003040"/>
                  <a:pt x="1947326" y="4003040"/>
                </a:cubicBezTo>
                <a:lnTo>
                  <a:pt x="1667182" y="4003040"/>
                </a:lnTo>
                <a:lnTo>
                  <a:pt x="1676400" y="3911600"/>
                </a:lnTo>
                <a:cubicBezTo>
                  <a:pt x="1676400" y="3631039"/>
                  <a:pt x="1448961" y="3403600"/>
                  <a:pt x="1168400" y="3403600"/>
                </a:cubicBezTo>
                <a:cubicBezTo>
                  <a:pt x="887839" y="3403600"/>
                  <a:pt x="660400" y="3631039"/>
                  <a:pt x="660400" y="3911600"/>
                </a:cubicBezTo>
                <a:lnTo>
                  <a:pt x="669618" y="4003040"/>
                </a:lnTo>
                <a:lnTo>
                  <a:pt x="389474" y="4003040"/>
                </a:lnTo>
                <a:cubicBezTo>
                  <a:pt x="174373" y="4003040"/>
                  <a:pt x="0" y="3828667"/>
                  <a:pt x="0" y="3613566"/>
                </a:cubicBezTo>
                <a:lnTo>
                  <a:pt x="0" y="389474"/>
                </a:lnTo>
                <a:cubicBezTo>
                  <a:pt x="0" y="174373"/>
                  <a:pt x="174373" y="0"/>
                  <a:pt x="389474" y="0"/>
                </a:cubicBezTo>
                <a:close/>
              </a:path>
            </a:pathLst>
          </a:custGeom>
          <a:solidFill>
            <a:srgbClr val="00843A"/>
          </a:solidFill>
          <a:ln>
            <a:noFill/>
          </a:ln>
          <a:effectLst>
            <a:outerShdw blurRad="508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768665-82F4-47FB-ADD2-925F3CCE72F1}"/>
              </a:ext>
            </a:extLst>
          </p:cNvPr>
          <p:cNvSpPr txBox="1"/>
          <p:nvPr/>
        </p:nvSpPr>
        <p:spPr>
          <a:xfrm>
            <a:off x="4028773" y="21438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2068C05-F433-4145-A08D-155A917E8850}"/>
              </a:ext>
            </a:extLst>
          </p:cNvPr>
          <p:cNvSpPr/>
          <p:nvPr/>
        </p:nvSpPr>
        <p:spPr>
          <a:xfrm>
            <a:off x="3502918" y="2806741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61AD806-BF07-4F26-BC3F-052ADFCBCE88}"/>
              </a:ext>
            </a:extLst>
          </p:cNvPr>
          <p:cNvSpPr/>
          <p:nvPr/>
        </p:nvSpPr>
        <p:spPr>
          <a:xfrm>
            <a:off x="4130651" y="4831201"/>
            <a:ext cx="904240" cy="904240"/>
          </a:xfrm>
          <a:prstGeom prst="ellipse">
            <a:avLst/>
          </a:prstGeom>
          <a:noFill/>
          <a:ln w="2540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83FD4E2-5CA2-4DAB-99C0-7AC16544D32A}"/>
              </a:ext>
            </a:extLst>
          </p:cNvPr>
          <p:cNvGrpSpPr/>
          <p:nvPr/>
        </p:nvGrpSpPr>
        <p:grpSpPr>
          <a:xfrm>
            <a:off x="4431066" y="5019485"/>
            <a:ext cx="303410" cy="527672"/>
            <a:chOff x="7378700" y="0"/>
            <a:chExt cx="438150" cy="762000"/>
          </a:xfrm>
          <a:solidFill>
            <a:srgbClr val="00843A"/>
          </a:solidFill>
        </p:grpSpPr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2ECF5AF5-8DDA-4586-9240-3A558EA07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88913"/>
              <a:ext cx="76200" cy="60325"/>
            </a:xfrm>
            <a:custGeom>
              <a:avLst/>
              <a:gdLst>
                <a:gd name="T0" fmla="*/ 48 w 48"/>
                <a:gd name="T1" fmla="*/ 17 h 38"/>
                <a:gd name="T2" fmla="*/ 48 w 48"/>
                <a:gd name="T3" fmla="*/ 17 h 38"/>
                <a:gd name="T4" fmla="*/ 47 w 48"/>
                <a:gd name="T5" fmla="*/ 13 h 38"/>
                <a:gd name="T6" fmla="*/ 46 w 48"/>
                <a:gd name="T7" fmla="*/ 11 h 38"/>
                <a:gd name="T8" fmla="*/ 43 w 48"/>
                <a:gd name="T9" fmla="*/ 7 h 38"/>
                <a:gd name="T10" fmla="*/ 41 w 48"/>
                <a:gd name="T11" fmla="*/ 5 h 38"/>
                <a:gd name="T12" fmla="*/ 34 w 48"/>
                <a:gd name="T13" fmla="*/ 2 h 38"/>
                <a:gd name="T14" fmla="*/ 24 w 48"/>
                <a:gd name="T15" fmla="*/ 0 h 38"/>
                <a:gd name="T16" fmla="*/ 24 w 48"/>
                <a:gd name="T17" fmla="*/ 0 h 38"/>
                <a:gd name="T18" fmla="*/ 14 w 48"/>
                <a:gd name="T19" fmla="*/ 2 h 38"/>
                <a:gd name="T20" fmla="*/ 7 w 48"/>
                <a:gd name="T21" fmla="*/ 5 h 38"/>
                <a:gd name="T22" fmla="*/ 5 w 48"/>
                <a:gd name="T23" fmla="*/ 7 h 38"/>
                <a:gd name="T24" fmla="*/ 2 w 48"/>
                <a:gd name="T25" fmla="*/ 11 h 38"/>
                <a:gd name="T26" fmla="*/ 1 w 48"/>
                <a:gd name="T27" fmla="*/ 13 h 38"/>
                <a:gd name="T28" fmla="*/ 0 w 48"/>
                <a:gd name="T29" fmla="*/ 17 h 38"/>
                <a:gd name="T30" fmla="*/ 0 w 48"/>
                <a:gd name="T31" fmla="*/ 21 h 38"/>
                <a:gd name="T32" fmla="*/ 0 w 48"/>
                <a:gd name="T33" fmla="*/ 21 h 38"/>
                <a:gd name="T34" fmla="*/ 1 w 48"/>
                <a:gd name="T35" fmla="*/ 25 h 38"/>
                <a:gd name="T36" fmla="*/ 2 w 48"/>
                <a:gd name="T37" fmla="*/ 29 h 38"/>
                <a:gd name="T38" fmla="*/ 5 w 48"/>
                <a:gd name="T39" fmla="*/ 31 h 38"/>
                <a:gd name="T40" fmla="*/ 7 w 48"/>
                <a:gd name="T41" fmla="*/ 33 h 38"/>
                <a:gd name="T42" fmla="*/ 14 w 48"/>
                <a:gd name="T43" fmla="*/ 37 h 38"/>
                <a:gd name="T44" fmla="*/ 24 w 48"/>
                <a:gd name="T45" fmla="*/ 38 h 38"/>
                <a:gd name="T46" fmla="*/ 24 w 48"/>
                <a:gd name="T47" fmla="*/ 38 h 38"/>
                <a:gd name="T48" fmla="*/ 34 w 48"/>
                <a:gd name="T49" fmla="*/ 37 h 38"/>
                <a:gd name="T50" fmla="*/ 41 w 48"/>
                <a:gd name="T51" fmla="*/ 33 h 38"/>
                <a:gd name="T52" fmla="*/ 43 w 48"/>
                <a:gd name="T53" fmla="*/ 31 h 38"/>
                <a:gd name="T54" fmla="*/ 46 w 48"/>
                <a:gd name="T55" fmla="*/ 29 h 38"/>
                <a:gd name="T56" fmla="*/ 47 w 48"/>
                <a:gd name="T57" fmla="*/ 25 h 38"/>
                <a:gd name="T58" fmla="*/ 48 w 48"/>
                <a:gd name="T59" fmla="*/ 21 h 38"/>
                <a:gd name="T60" fmla="*/ 48 w 48"/>
                <a:gd name="T61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8">
                  <a:moveTo>
                    <a:pt x="48" y="17"/>
                  </a:moveTo>
                  <a:lnTo>
                    <a:pt x="48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2" y="29"/>
                  </a:lnTo>
                  <a:lnTo>
                    <a:pt x="5" y="31"/>
                  </a:lnTo>
                  <a:lnTo>
                    <a:pt x="7" y="33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4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9"/>
                  </a:lnTo>
                  <a:lnTo>
                    <a:pt x="47" y="25"/>
                  </a:lnTo>
                  <a:lnTo>
                    <a:pt x="48" y="21"/>
                  </a:lnTo>
                  <a:lnTo>
                    <a:pt x="48" y="1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3E3A0E95-0DE9-42A6-9FC1-74666B745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63500"/>
              <a:ext cx="74613" cy="60325"/>
            </a:xfrm>
            <a:custGeom>
              <a:avLst/>
              <a:gdLst>
                <a:gd name="T0" fmla="*/ 0 w 47"/>
                <a:gd name="T1" fmla="*/ 16 h 38"/>
                <a:gd name="T2" fmla="*/ 0 w 47"/>
                <a:gd name="T3" fmla="*/ 21 h 38"/>
                <a:gd name="T4" fmla="*/ 0 w 47"/>
                <a:gd name="T5" fmla="*/ 21 h 38"/>
                <a:gd name="T6" fmla="*/ 0 w 47"/>
                <a:gd name="T7" fmla="*/ 25 h 38"/>
                <a:gd name="T8" fmla="*/ 3 w 47"/>
                <a:gd name="T9" fmla="*/ 27 h 38"/>
                <a:gd name="T10" fmla="*/ 4 w 47"/>
                <a:gd name="T11" fmla="*/ 31 h 38"/>
                <a:gd name="T12" fmla="*/ 7 w 47"/>
                <a:gd name="T13" fmla="*/ 33 h 38"/>
                <a:gd name="T14" fmla="*/ 15 w 47"/>
                <a:gd name="T15" fmla="*/ 37 h 38"/>
                <a:gd name="T16" fmla="*/ 24 w 47"/>
                <a:gd name="T17" fmla="*/ 38 h 38"/>
                <a:gd name="T18" fmla="*/ 24 w 47"/>
                <a:gd name="T19" fmla="*/ 38 h 38"/>
                <a:gd name="T20" fmla="*/ 33 w 47"/>
                <a:gd name="T21" fmla="*/ 37 h 38"/>
                <a:gd name="T22" fmla="*/ 41 w 47"/>
                <a:gd name="T23" fmla="*/ 33 h 38"/>
                <a:gd name="T24" fmla="*/ 43 w 47"/>
                <a:gd name="T25" fmla="*/ 31 h 38"/>
                <a:gd name="T26" fmla="*/ 46 w 47"/>
                <a:gd name="T27" fmla="*/ 27 h 38"/>
                <a:gd name="T28" fmla="*/ 47 w 47"/>
                <a:gd name="T29" fmla="*/ 25 h 38"/>
                <a:gd name="T30" fmla="*/ 47 w 47"/>
                <a:gd name="T31" fmla="*/ 21 h 38"/>
                <a:gd name="T32" fmla="*/ 47 w 47"/>
                <a:gd name="T33" fmla="*/ 16 h 38"/>
                <a:gd name="T34" fmla="*/ 47 w 47"/>
                <a:gd name="T35" fmla="*/ 16 h 38"/>
                <a:gd name="T36" fmla="*/ 47 w 47"/>
                <a:gd name="T37" fmla="*/ 13 h 38"/>
                <a:gd name="T38" fmla="*/ 46 w 47"/>
                <a:gd name="T39" fmla="*/ 10 h 38"/>
                <a:gd name="T40" fmla="*/ 43 w 47"/>
                <a:gd name="T41" fmla="*/ 7 h 38"/>
                <a:gd name="T42" fmla="*/ 41 w 47"/>
                <a:gd name="T43" fmla="*/ 4 h 38"/>
                <a:gd name="T44" fmla="*/ 33 w 47"/>
                <a:gd name="T45" fmla="*/ 1 h 38"/>
                <a:gd name="T46" fmla="*/ 24 w 47"/>
                <a:gd name="T47" fmla="*/ 0 h 38"/>
                <a:gd name="T48" fmla="*/ 24 w 47"/>
                <a:gd name="T49" fmla="*/ 0 h 38"/>
                <a:gd name="T50" fmla="*/ 15 w 47"/>
                <a:gd name="T51" fmla="*/ 1 h 38"/>
                <a:gd name="T52" fmla="*/ 7 w 47"/>
                <a:gd name="T53" fmla="*/ 4 h 38"/>
                <a:gd name="T54" fmla="*/ 4 w 47"/>
                <a:gd name="T55" fmla="*/ 7 h 38"/>
                <a:gd name="T56" fmla="*/ 3 w 47"/>
                <a:gd name="T57" fmla="*/ 10 h 38"/>
                <a:gd name="T58" fmla="*/ 0 w 47"/>
                <a:gd name="T59" fmla="*/ 13 h 38"/>
                <a:gd name="T60" fmla="*/ 0 w 47"/>
                <a:gd name="T61" fmla="*/ 16 h 38"/>
                <a:gd name="T62" fmla="*/ 0 w 47"/>
                <a:gd name="T63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0" y="16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3" y="27"/>
                  </a:lnTo>
                  <a:lnTo>
                    <a:pt x="4" y="31"/>
                  </a:lnTo>
                  <a:lnTo>
                    <a:pt x="7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7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4"/>
                  </a:lnTo>
                  <a:lnTo>
                    <a:pt x="4" y="7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3D52A70D-FA9F-40A7-B8E9-DC60DF905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25413"/>
              <a:ext cx="76200" cy="61913"/>
            </a:xfrm>
            <a:custGeom>
              <a:avLst/>
              <a:gdLst>
                <a:gd name="T0" fmla="*/ 48 w 48"/>
                <a:gd name="T1" fmla="*/ 17 h 39"/>
                <a:gd name="T2" fmla="*/ 48 w 48"/>
                <a:gd name="T3" fmla="*/ 17 h 39"/>
                <a:gd name="T4" fmla="*/ 47 w 48"/>
                <a:gd name="T5" fmla="*/ 13 h 39"/>
                <a:gd name="T6" fmla="*/ 46 w 48"/>
                <a:gd name="T7" fmla="*/ 11 h 39"/>
                <a:gd name="T8" fmla="*/ 43 w 48"/>
                <a:gd name="T9" fmla="*/ 7 h 39"/>
                <a:gd name="T10" fmla="*/ 41 w 48"/>
                <a:gd name="T11" fmla="*/ 5 h 39"/>
                <a:gd name="T12" fmla="*/ 34 w 48"/>
                <a:gd name="T13" fmla="*/ 1 h 39"/>
                <a:gd name="T14" fmla="*/ 24 w 48"/>
                <a:gd name="T15" fmla="*/ 0 h 39"/>
                <a:gd name="T16" fmla="*/ 24 w 48"/>
                <a:gd name="T17" fmla="*/ 0 h 39"/>
                <a:gd name="T18" fmla="*/ 14 w 48"/>
                <a:gd name="T19" fmla="*/ 1 h 39"/>
                <a:gd name="T20" fmla="*/ 7 w 48"/>
                <a:gd name="T21" fmla="*/ 5 h 39"/>
                <a:gd name="T22" fmla="*/ 5 w 48"/>
                <a:gd name="T23" fmla="*/ 7 h 39"/>
                <a:gd name="T24" fmla="*/ 2 w 48"/>
                <a:gd name="T25" fmla="*/ 11 h 39"/>
                <a:gd name="T26" fmla="*/ 1 w 48"/>
                <a:gd name="T27" fmla="*/ 13 h 39"/>
                <a:gd name="T28" fmla="*/ 0 w 48"/>
                <a:gd name="T29" fmla="*/ 17 h 39"/>
                <a:gd name="T30" fmla="*/ 0 w 48"/>
                <a:gd name="T31" fmla="*/ 22 h 39"/>
                <a:gd name="T32" fmla="*/ 0 w 48"/>
                <a:gd name="T33" fmla="*/ 22 h 39"/>
                <a:gd name="T34" fmla="*/ 1 w 48"/>
                <a:gd name="T35" fmla="*/ 25 h 39"/>
                <a:gd name="T36" fmla="*/ 2 w 48"/>
                <a:gd name="T37" fmla="*/ 28 h 39"/>
                <a:gd name="T38" fmla="*/ 5 w 48"/>
                <a:gd name="T39" fmla="*/ 31 h 39"/>
                <a:gd name="T40" fmla="*/ 7 w 48"/>
                <a:gd name="T41" fmla="*/ 34 h 39"/>
                <a:gd name="T42" fmla="*/ 14 w 48"/>
                <a:gd name="T43" fmla="*/ 37 h 39"/>
                <a:gd name="T44" fmla="*/ 24 w 48"/>
                <a:gd name="T45" fmla="*/ 39 h 39"/>
                <a:gd name="T46" fmla="*/ 24 w 48"/>
                <a:gd name="T47" fmla="*/ 39 h 39"/>
                <a:gd name="T48" fmla="*/ 34 w 48"/>
                <a:gd name="T49" fmla="*/ 37 h 39"/>
                <a:gd name="T50" fmla="*/ 41 w 48"/>
                <a:gd name="T51" fmla="*/ 34 h 39"/>
                <a:gd name="T52" fmla="*/ 43 w 48"/>
                <a:gd name="T53" fmla="*/ 31 h 39"/>
                <a:gd name="T54" fmla="*/ 46 w 48"/>
                <a:gd name="T55" fmla="*/ 28 h 39"/>
                <a:gd name="T56" fmla="*/ 47 w 48"/>
                <a:gd name="T57" fmla="*/ 25 h 39"/>
                <a:gd name="T58" fmla="*/ 48 w 48"/>
                <a:gd name="T59" fmla="*/ 22 h 39"/>
                <a:gd name="T60" fmla="*/ 48 w 48"/>
                <a:gd name="T61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9">
                  <a:moveTo>
                    <a:pt x="48" y="17"/>
                  </a:moveTo>
                  <a:lnTo>
                    <a:pt x="48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4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2" y="28"/>
                  </a:lnTo>
                  <a:lnTo>
                    <a:pt x="5" y="31"/>
                  </a:lnTo>
                  <a:lnTo>
                    <a:pt x="7" y="34"/>
                  </a:lnTo>
                  <a:lnTo>
                    <a:pt x="14" y="37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4" y="37"/>
                  </a:lnTo>
                  <a:lnTo>
                    <a:pt x="41" y="34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7" y="25"/>
                  </a:lnTo>
                  <a:lnTo>
                    <a:pt x="48" y="22"/>
                  </a:lnTo>
                  <a:lnTo>
                    <a:pt x="48" y="1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3282E4BD-ACED-4960-B9B8-177F77EDA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379413"/>
              <a:ext cx="74613" cy="58738"/>
            </a:xfrm>
            <a:custGeom>
              <a:avLst/>
              <a:gdLst>
                <a:gd name="T0" fmla="*/ 47 w 47"/>
                <a:gd name="T1" fmla="*/ 17 h 37"/>
                <a:gd name="T2" fmla="*/ 47 w 47"/>
                <a:gd name="T3" fmla="*/ 17 h 37"/>
                <a:gd name="T4" fmla="*/ 47 w 47"/>
                <a:gd name="T5" fmla="*/ 13 h 37"/>
                <a:gd name="T6" fmla="*/ 46 w 47"/>
                <a:gd name="T7" fmla="*/ 9 h 37"/>
                <a:gd name="T8" fmla="*/ 43 w 47"/>
                <a:gd name="T9" fmla="*/ 7 h 37"/>
                <a:gd name="T10" fmla="*/ 41 w 47"/>
                <a:gd name="T11" fmla="*/ 5 h 37"/>
                <a:gd name="T12" fmla="*/ 33 w 47"/>
                <a:gd name="T13" fmla="*/ 1 h 37"/>
                <a:gd name="T14" fmla="*/ 24 w 47"/>
                <a:gd name="T15" fmla="*/ 0 h 37"/>
                <a:gd name="T16" fmla="*/ 24 w 47"/>
                <a:gd name="T17" fmla="*/ 0 h 37"/>
                <a:gd name="T18" fmla="*/ 15 w 47"/>
                <a:gd name="T19" fmla="*/ 1 h 37"/>
                <a:gd name="T20" fmla="*/ 7 w 47"/>
                <a:gd name="T21" fmla="*/ 5 h 37"/>
                <a:gd name="T22" fmla="*/ 4 w 47"/>
                <a:gd name="T23" fmla="*/ 7 h 37"/>
                <a:gd name="T24" fmla="*/ 3 w 47"/>
                <a:gd name="T25" fmla="*/ 9 h 37"/>
                <a:gd name="T26" fmla="*/ 0 w 47"/>
                <a:gd name="T27" fmla="*/ 13 h 37"/>
                <a:gd name="T28" fmla="*/ 0 w 47"/>
                <a:gd name="T29" fmla="*/ 17 h 37"/>
                <a:gd name="T30" fmla="*/ 0 w 47"/>
                <a:gd name="T31" fmla="*/ 20 h 37"/>
                <a:gd name="T32" fmla="*/ 0 w 47"/>
                <a:gd name="T33" fmla="*/ 20 h 37"/>
                <a:gd name="T34" fmla="*/ 0 w 47"/>
                <a:gd name="T35" fmla="*/ 24 h 37"/>
                <a:gd name="T36" fmla="*/ 3 w 47"/>
                <a:gd name="T37" fmla="*/ 27 h 37"/>
                <a:gd name="T38" fmla="*/ 4 w 47"/>
                <a:gd name="T39" fmla="*/ 30 h 37"/>
                <a:gd name="T40" fmla="*/ 7 w 47"/>
                <a:gd name="T41" fmla="*/ 32 h 37"/>
                <a:gd name="T42" fmla="*/ 15 w 47"/>
                <a:gd name="T43" fmla="*/ 36 h 37"/>
                <a:gd name="T44" fmla="*/ 24 w 47"/>
                <a:gd name="T45" fmla="*/ 37 h 37"/>
                <a:gd name="T46" fmla="*/ 24 w 47"/>
                <a:gd name="T47" fmla="*/ 37 h 37"/>
                <a:gd name="T48" fmla="*/ 33 w 47"/>
                <a:gd name="T49" fmla="*/ 36 h 37"/>
                <a:gd name="T50" fmla="*/ 41 w 47"/>
                <a:gd name="T51" fmla="*/ 32 h 37"/>
                <a:gd name="T52" fmla="*/ 43 w 47"/>
                <a:gd name="T53" fmla="*/ 30 h 37"/>
                <a:gd name="T54" fmla="*/ 46 w 47"/>
                <a:gd name="T55" fmla="*/ 27 h 37"/>
                <a:gd name="T56" fmla="*/ 47 w 47"/>
                <a:gd name="T57" fmla="*/ 24 h 37"/>
                <a:gd name="T58" fmla="*/ 47 w 47"/>
                <a:gd name="T59" fmla="*/ 20 h 37"/>
                <a:gd name="T60" fmla="*/ 47 w 47"/>
                <a:gd name="T6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7">
                  <a:moveTo>
                    <a:pt x="47" y="17"/>
                  </a:moveTo>
                  <a:lnTo>
                    <a:pt x="47" y="17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3" y="27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3" y="36"/>
                  </a:lnTo>
                  <a:lnTo>
                    <a:pt x="41" y="32"/>
                  </a:lnTo>
                  <a:lnTo>
                    <a:pt x="43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20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F76B6AEF-D7E4-4274-85E9-92E6DDCA3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441325"/>
              <a:ext cx="74613" cy="60325"/>
            </a:xfrm>
            <a:custGeom>
              <a:avLst/>
              <a:gdLst>
                <a:gd name="T0" fmla="*/ 47 w 47"/>
                <a:gd name="T1" fmla="*/ 17 h 38"/>
                <a:gd name="T2" fmla="*/ 47 w 47"/>
                <a:gd name="T3" fmla="*/ 17 h 38"/>
                <a:gd name="T4" fmla="*/ 47 w 47"/>
                <a:gd name="T5" fmla="*/ 14 h 38"/>
                <a:gd name="T6" fmla="*/ 46 w 47"/>
                <a:gd name="T7" fmla="*/ 10 h 38"/>
                <a:gd name="T8" fmla="*/ 43 w 47"/>
                <a:gd name="T9" fmla="*/ 8 h 38"/>
                <a:gd name="T10" fmla="*/ 41 w 47"/>
                <a:gd name="T11" fmla="*/ 5 h 38"/>
                <a:gd name="T12" fmla="*/ 33 w 47"/>
                <a:gd name="T13" fmla="*/ 2 h 38"/>
                <a:gd name="T14" fmla="*/ 24 w 47"/>
                <a:gd name="T15" fmla="*/ 0 h 38"/>
                <a:gd name="T16" fmla="*/ 24 w 47"/>
                <a:gd name="T17" fmla="*/ 0 h 38"/>
                <a:gd name="T18" fmla="*/ 16 w 47"/>
                <a:gd name="T19" fmla="*/ 2 h 38"/>
                <a:gd name="T20" fmla="*/ 9 w 47"/>
                <a:gd name="T21" fmla="*/ 4 h 38"/>
                <a:gd name="T22" fmla="*/ 4 w 47"/>
                <a:gd name="T23" fmla="*/ 8 h 38"/>
                <a:gd name="T24" fmla="*/ 0 w 47"/>
                <a:gd name="T25" fmla="*/ 14 h 38"/>
                <a:gd name="T26" fmla="*/ 0 w 47"/>
                <a:gd name="T27" fmla="*/ 14 h 38"/>
                <a:gd name="T28" fmla="*/ 7 w 47"/>
                <a:gd name="T29" fmla="*/ 34 h 38"/>
                <a:gd name="T30" fmla="*/ 7 w 47"/>
                <a:gd name="T31" fmla="*/ 34 h 38"/>
                <a:gd name="T32" fmla="*/ 15 w 47"/>
                <a:gd name="T33" fmla="*/ 36 h 38"/>
                <a:gd name="T34" fmla="*/ 24 w 47"/>
                <a:gd name="T35" fmla="*/ 38 h 38"/>
                <a:gd name="T36" fmla="*/ 24 w 47"/>
                <a:gd name="T37" fmla="*/ 38 h 38"/>
                <a:gd name="T38" fmla="*/ 33 w 47"/>
                <a:gd name="T39" fmla="*/ 36 h 38"/>
                <a:gd name="T40" fmla="*/ 41 w 47"/>
                <a:gd name="T41" fmla="*/ 33 h 38"/>
                <a:gd name="T42" fmla="*/ 43 w 47"/>
                <a:gd name="T43" fmla="*/ 30 h 38"/>
                <a:gd name="T44" fmla="*/ 46 w 47"/>
                <a:gd name="T45" fmla="*/ 28 h 38"/>
                <a:gd name="T46" fmla="*/ 47 w 47"/>
                <a:gd name="T47" fmla="*/ 24 h 38"/>
                <a:gd name="T48" fmla="*/ 47 w 47"/>
                <a:gd name="T49" fmla="*/ 22 h 38"/>
                <a:gd name="T50" fmla="*/ 47 w 47"/>
                <a:gd name="T51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38">
                  <a:moveTo>
                    <a:pt x="47" y="17"/>
                  </a:moveTo>
                  <a:lnTo>
                    <a:pt x="47" y="17"/>
                  </a:lnTo>
                  <a:lnTo>
                    <a:pt x="47" y="14"/>
                  </a:lnTo>
                  <a:lnTo>
                    <a:pt x="46" y="10"/>
                  </a:lnTo>
                  <a:lnTo>
                    <a:pt x="43" y="8"/>
                  </a:lnTo>
                  <a:lnTo>
                    <a:pt x="41" y="5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5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3" y="36"/>
                  </a:lnTo>
                  <a:lnTo>
                    <a:pt x="41" y="33"/>
                  </a:lnTo>
                  <a:lnTo>
                    <a:pt x="43" y="30"/>
                  </a:lnTo>
                  <a:lnTo>
                    <a:pt x="46" y="28"/>
                  </a:lnTo>
                  <a:lnTo>
                    <a:pt x="47" y="24"/>
                  </a:lnTo>
                  <a:lnTo>
                    <a:pt x="47" y="22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FABD028D-872E-4CCA-97FF-700884D4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13" y="504825"/>
              <a:ext cx="57150" cy="58738"/>
            </a:xfrm>
            <a:custGeom>
              <a:avLst/>
              <a:gdLst>
                <a:gd name="T0" fmla="*/ 13 w 36"/>
                <a:gd name="T1" fmla="*/ 0 h 37"/>
                <a:gd name="T2" fmla="*/ 13 w 36"/>
                <a:gd name="T3" fmla="*/ 0 h 37"/>
                <a:gd name="T4" fmla="*/ 6 w 36"/>
                <a:gd name="T5" fmla="*/ 1 h 37"/>
                <a:gd name="T6" fmla="*/ 0 w 36"/>
                <a:gd name="T7" fmla="*/ 2 h 37"/>
                <a:gd name="T8" fmla="*/ 0 w 36"/>
                <a:gd name="T9" fmla="*/ 2 h 37"/>
                <a:gd name="T10" fmla="*/ 4 w 36"/>
                <a:gd name="T11" fmla="*/ 14 h 37"/>
                <a:gd name="T12" fmla="*/ 4 w 36"/>
                <a:gd name="T13" fmla="*/ 14 h 37"/>
                <a:gd name="T14" fmla="*/ 11 w 36"/>
                <a:gd name="T15" fmla="*/ 37 h 37"/>
                <a:gd name="T16" fmla="*/ 11 w 36"/>
                <a:gd name="T17" fmla="*/ 37 h 37"/>
                <a:gd name="T18" fmla="*/ 13 w 36"/>
                <a:gd name="T19" fmla="*/ 37 h 37"/>
                <a:gd name="T20" fmla="*/ 13 w 36"/>
                <a:gd name="T21" fmla="*/ 37 h 37"/>
                <a:gd name="T22" fmla="*/ 19 w 36"/>
                <a:gd name="T23" fmla="*/ 37 h 37"/>
                <a:gd name="T24" fmla="*/ 24 w 36"/>
                <a:gd name="T25" fmla="*/ 36 h 37"/>
                <a:gd name="T26" fmla="*/ 24 w 36"/>
                <a:gd name="T27" fmla="*/ 36 h 37"/>
                <a:gd name="T28" fmla="*/ 36 w 36"/>
                <a:gd name="T29" fmla="*/ 16 h 37"/>
                <a:gd name="T30" fmla="*/ 36 w 36"/>
                <a:gd name="T31" fmla="*/ 16 h 37"/>
                <a:gd name="T32" fmla="*/ 36 w 36"/>
                <a:gd name="T33" fmla="*/ 12 h 37"/>
                <a:gd name="T34" fmla="*/ 35 w 36"/>
                <a:gd name="T35" fmla="*/ 10 h 37"/>
                <a:gd name="T36" fmla="*/ 29 w 36"/>
                <a:gd name="T37" fmla="*/ 5 h 37"/>
                <a:gd name="T38" fmla="*/ 22 w 36"/>
                <a:gd name="T39" fmla="*/ 1 h 37"/>
                <a:gd name="T40" fmla="*/ 13 w 36"/>
                <a:gd name="T41" fmla="*/ 0 h 37"/>
                <a:gd name="T42" fmla="*/ 13 w 36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7">
                  <a:moveTo>
                    <a:pt x="13" y="0"/>
                  </a:moveTo>
                  <a:lnTo>
                    <a:pt x="13" y="0"/>
                  </a:lnTo>
                  <a:lnTo>
                    <a:pt x="6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9" y="37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2"/>
                  </a:lnTo>
                  <a:lnTo>
                    <a:pt x="35" y="10"/>
                  </a:lnTo>
                  <a:lnTo>
                    <a:pt x="29" y="5"/>
                  </a:lnTo>
                  <a:lnTo>
                    <a:pt x="22" y="1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387EBD61-A6A7-462A-B618-5007BD78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013" y="0"/>
              <a:ext cx="76200" cy="60325"/>
            </a:xfrm>
            <a:custGeom>
              <a:avLst/>
              <a:gdLst>
                <a:gd name="T0" fmla="*/ 24 w 48"/>
                <a:gd name="T1" fmla="*/ 38 h 38"/>
                <a:gd name="T2" fmla="*/ 24 w 48"/>
                <a:gd name="T3" fmla="*/ 38 h 38"/>
                <a:gd name="T4" fmla="*/ 32 w 48"/>
                <a:gd name="T5" fmla="*/ 37 h 38"/>
                <a:gd name="T6" fmla="*/ 40 w 48"/>
                <a:gd name="T7" fmla="*/ 34 h 38"/>
                <a:gd name="T8" fmla="*/ 43 w 48"/>
                <a:gd name="T9" fmla="*/ 31 h 38"/>
                <a:gd name="T10" fmla="*/ 45 w 48"/>
                <a:gd name="T11" fmla="*/ 28 h 38"/>
                <a:gd name="T12" fmla="*/ 46 w 48"/>
                <a:gd name="T13" fmla="*/ 25 h 38"/>
                <a:gd name="T14" fmla="*/ 48 w 48"/>
                <a:gd name="T15" fmla="*/ 22 h 38"/>
                <a:gd name="T16" fmla="*/ 48 w 48"/>
                <a:gd name="T17" fmla="*/ 17 h 38"/>
                <a:gd name="T18" fmla="*/ 48 w 48"/>
                <a:gd name="T19" fmla="*/ 17 h 38"/>
                <a:gd name="T20" fmla="*/ 46 w 48"/>
                <a:gd name="T21" fmla="*/ 13 h 38"/>
                <a:gd name="T22" fmla="*/ 45 w 48"/>
                <a:gd name="T23" fmla="*/ 11 h 38"/>
                <a:gd name="T24" fmla="*/ 43 w 48"/>
                <a:gd name="T25" fmla="*/ 7 h 38"/>
                <a:gd name="T26" fmla="*/ 40 w 48"/>
                <a:gd name="T27" fmla="*/ 5 h 38"/>
                <a:gd name="T28" fmla="*/ 32 w 48"/>
                <a:gd name="T29" fmla="*/ 1 h 38"/>
                <a:gd name="T30" fmla="*/ 24 w 48"/>
                <a:gd name="T31" fmla="*/ 0 h 38"/>
                <a:gd name="T32" fmla="*/ 24 w 48"/>
                <a:gd name="T33" fmla="*/ 0 h 38"/>
                <a:gd name="T34" fmla="*/ 14 w 48"/>
                <a:gd name="T35" fmla="*/ 1 h 38"/>
                <a:gd name="T36" fmla="*/ 7 w 48"/>
                <a:gd name="T37" fmla="*/ 5 h 38"/>
                <a:gd name="T38" fmla="*/ 3 w 48"/>
                <a:gd name="T39" fmla="*/ 7 h 38"/>
                <a:gd name="T40" fmla="*/ 2 w 48"/>
                <a:gd name="T41" fmla="*/ 11 h 38"/>
                <a:gd name="T42" fmla="*/ 0 w 48"/>
                <a:gd name="T43" fmla="*/ 13 h 38"/>
                <a:gd name="T44" fmla="*/ 0 w 48"/>
                <a:gd name="T45" fmla="*/ 17 h 38"/>
                <a:gd name="T46" fmla="*/ 0 w 48"/>
                <a:gd name="T47" fmla="*/ 22 h 38"/>
                <a:gd name="T48" fmla="*/ 0 w 48"/>
                <a:gd name="T49" fmla="*/ 22 h 38"/>
                <a:gd name="T50" fmla="*/ 0 w 48"/>
                <a:gd name="T51" fmla="*/ 25 h 38"/>
                <a:gd name="T52" fmla="*/ 2 w 48"/>
                <a:gd name="T53" fmla="*/ 28 h 38"/>
                <a:gd name="T54" fmla="*/ 3 w 48"/>
                <a:gd name="T55" fmla="*/ 31 h 38"/>
                <a:gd name="T56" fmla="*/ 7 w 48"/>
                <a:gd name="T57" fmla="*/ 34 h 38"/>
                <a:gd name="T58" fmla="*/ 14 w 48"/>
                <a:gd name="T59" fmla="*/ 37 h 38"/>
                <a:gd name="T60" fmla="*/ 24 w 48"/>
                <a:gd name="T61" fmla="*/ 38 h 38"/>
                <a:gd name="T62" fmla="*/ 24 w 48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38">
                  <a:moveTo>
                    <a:pt x="24" y="38"/>
                  </a:moveTo>
                  <a:lnTo>
                    <a:pt x="24" y="38"/>
                  </a:lnTo>
                  <a:lnTo>
                    <a:pt x="32" y="37"/>
                  </a:lnTo>
                  <a:lnTo>
                    <a:pt x="40" y="34"/>
                  </a:lnTo>
                  <a:lnTo>
                    <a:pt x="43" y="31"/>
                  </a:lnTo>
                  <a:lnTo>
                    <a:pt x="45" y="28"/>
                  </a:lnTo>
                  <a:lnTo>
                    <a:pt x="46" y="25"/>
                  </a:lnTo>
                  <a:lnTo>
                    <a:pt x="48" y="22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6" y="13"/>
                  </a:lnTo>
                  <a:lnTo>
                    <a:pt x="45" y="11"/>
                  </a:lnTo>
                  <a:lnTo>
                    <a:pt x="43" y="7"/>
                  </a:lnTo>
                  <a:lnTo>
                    <a:pt x="40" y="5"/>
                  </a:lnTo>
                  <a:lnTo>
                    <a:pt x="3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2" y="28"/>
                  </a:lnTo>
                  <a:lnTo>
                    <a:pt x="3" y="31"/>
                  </a:lnTo>
                  <a:lnTo>
                    <a:pt x="7" y="34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B4CB31E-0921-4FE6-A596-D02FFCC26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254000"/>
              <a:ext cx="76200" cy="58738"/>
            </a:xfrm>
            <a:custGeom>
              <a:avLst/>
              <a:gdLst>
                <a:gd name="T0" fmla="*/ 48 w 48"/>
                <a:gd name="T1" fmla="*/ 15 h 37"/>
                <a:gd name="T2" fmla="*/ 48 w 48"/>
                <a:gd name="T3" fmla="*/ 15 h 37"/>
                <a:gd name="T4" fmla="*/ 47 w 48"/>
                <a:gd name="T5" fmla="*/ 13 h 37"/>
                <a:gd name="T6" fmla="*/ 46 w 48"/>
                <a:gd name="T7" fmla="*/ 9 h 37"/>
                <a:gd name="T8" fmla="*/ 43 w 48"/>
                <a:gd name="T9" fmla="*/ 7 h 37"/>
                <a:gd name="T10" fmla="*/ 41 w 48"/>
                <a:gd name="T11" fmla="*/ 4 h 37"/>
                <a:gd name="T12" fmla="*/ 34 w 48"/>
                <a:gd name="T13" fmla="*/ 1 h 37"/>
                <a:gd name="T14" fmla="*/ 24 w 48"/>
                <a:gd name="T15" fmla="*/ 0 h 37"/>
                <a:gd name="T16" fmla="*/ 24 w 48"/>
                <a:gd name="T17" fmla="*/ 0 h 37"/>
                <a:gd name="T18" fmla="*/ 14 w 48"/>
                <a:gd name="T19" fmla="*/ 1 h 37"/>
                <a:gd name="T20" fmla="*/ 7 w 48"/>
                <a:gd name="T21" fmla="*/ 4 h 37"/>
                <a:gd name="T22" fmla="*/ 5 w 48"/>
                <a:gd name="T23" fmla="*/ 7 h 37"/>
                <a:gd name="T24" fmla="*/ 2 w 48"/>
                <a:gd name="T25" fmla="*/ 9 h 37"/>
                <a:gd name="T26" fmla="*/ 1 w 48"/>
                <a:gd name="T27" fmla="*/ 13 h 37"/>
                <a:gd name="T28" fmla="*/ 0 w 48"/>
                <a:gd name="T29" fmla="*/ 15 h 37"/>
                <a:gd name="T30" fmla="*/ 0 w 48"/>
                <a:gd name="T31" fmla="*/ 20 h 37"/>
                <a:gd name="T32" fmla="*/ 0 w 48"/>
                <a:gd name="T33" fmla="*/ 20 h 37"/>
                <a:gd name="T34" fmla="*/ 1 w 48"/>
                <a:gd name="T35" fmla="*/ 24 h 37"/>
                <a:gd name="T36" fmla="*/ 2 w 48"/>
                <a:gd name="T37" fmla="*/ 27 h 37"/>
                <a:gd name="T38" fmla="*/ 5 w 48"/>
                <a:gd name="T39" fmla="*/ 30 h 37"/>
                <a:gd name="T40" fmla="*/ 7 w 48"/>
                <a:gd name="T41" fmla="*/ 32 h 37"/>
                <a:gd name="T42" fmla="*/ 14 w 48"/>
                <a:gd name="T43" fmla="*/ 36 h 37"/>
                <a:gd name="T44" fmla="*/ 24 w 48"/>
                <a:gd name="T45" fmla="*/ 37 h 37"/>
                <a:gd name="T46" fmla="*/ 24 w 48"/>
                <a:gd name="T47" fmla="*/ 37 h 37"/>
                <a:gd name="T48" fmla="*/ 34 w 48"/>
                <a:gd name="T49" fmla="*/ 36 h 37"/>
                <a:gd name="T50" fmla="*/ 41 w 48"/>
                <a:gd name="T51" fmla="*/ 32 h 37"/>
                <a:gd name="T52" fmla="*/ 43 w 48"/>
                <a:gd name="T53" fmla="*/ 30 h 37"/>
                <a:gd name="T54" fmla="*/ 46 w 48"/>
                <a:gd name="T55" fmla="*/ 27 h 37"/>
                <a:gd name="T56" fmla="*/ 47 w 48"/>
                <a:gd name="T57" fmla="*/ 24 h 37"/>
                <a:gd name="T58" fmla="*/ 48 w 48"/>
                <a:gd name="T59" fmla="*/ 20 h 37"/>
                <a:gd name="T60" fmla="*/ 48 w 48"/>
                <a:gd name="T61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7">
                  <a:moveTo>
                    <a:pt x="48" y="15"/>
                  </a:moveTo>
                  <a:lnTo>
                    <a:pt x="48" y="15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4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4"/>
                  </a:lnTo>
                  <a:lnTo>
                    <a:pt x="5" y="7"/>
                  </a:lnTo>
                  <a:lnTo>
                    <a:pt x="2" y="9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7"/>
                  </a:lnTo>
                  <a:lnTo>
                    <a:pt x="5" y="30"/>
                  </a:lnTo>
                  <a:lnTo>
                    <a:pt x="7" y="32"/>
                  </a:lnTo>
                  <a:lnTo>
                    <a:pt x="14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4" y="36"/>
                  </a:lnTo>
                  <a:lnTo>
                    <a:pt x="41" y="32"/>
                  </a:lnTo>
                  <a:lnTo>
                    <a:pt x="43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8" y="20"/>
                  </a:lnTo>
                  <a:lnTo>
                    <a:pt x="48" y="15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1898DDE6-F098-48FB-9C9C-83DA27E9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379413"/>
              <a:ext cx="57150" cy="58738"/>
            </a:xfrm>
            <a:custGeom>
              <a:avLst/>
              <a:gdLst>
                <a:gd name="T0" fmla="*/ 36 w 36"/>
                <a:gd name="T1" fmla="*/ 2 h 37"/>
                <a:gd name="T2" fmla="*/ 36 w 36"/>
                <a:gd name="T3" fmla="*/ 2 h 37"/>
                <a:gd name="T4" fmla="*/ 30 w 36"/>
                <a:gd name="T5" fmla="*/ 0 h 37"/>
                <a:gd name="T6" fmla="*/ 24 w 36"/>
                <a:gd name="T7" fmla="*/ 0 h 37"/>
                <a:gd name="T8" fmla="*/ 24 w 36"/>
                <a:gd name="T9" fmla="*/ 0 h 37"/>
                <a:gd name="T10" fmla="*/ 14 w 36"/>
                <a:gd name="T11" fmla="*/ 1 h 37"/>
                <a:gd name="T12" fmla="*/ 7 w 36"/>
                <a:gd name="T13" fmla="*/ 5 h 37"/>
                <a:gd name="T14" fmla="*/ 5 w 36"/>
                <a:gd name="T15" fmla="*/ 7 h 37"/>
                <a:gd name="T16" fmla="*/ 2 w 36"/>
                <a:gd name="T17" fmla="*/ 9 h 37"/>
                <a:gd name="T18" fmla="*/ 1 w 36"/>
                <a:gd name="T19" fmla="*/ 13 h 37"/>
                <a:gd name="T20" fmla="*/ 0 w 36"/>
                <a:gd name="T21" fmla="*/ 17 h 37"/>
                <a:gd name="T22" fmla="*/ 0 w 36"/>
                <a:gd name="T23" fmla="*/ 20 h 37"/>
                <a:gd name="T24" fmla="*/ 0 w 36"/>
                <a:gd name="T25" fmla="*/ 20 h 37"/>
                <a:gd name="T26" fmla="*/ 1 w 36"/>
                <a:gd name="T27" fmla="*/ 24 h 37"/>
                <a:gd name="T28" fmla="*/ 2 w 36"/>
                <a:gd name="T29" fmla="*/ 27 h 37"/>
                <a:gd name="T30" fmla="*/ 4 w 36"/>
                <a:gd name="T31" fmla="*/ 30 h 37"/>
                <a:gd name="T32" fmla="*/ 7 w 36"/>
                <a:gd name="T33" fmla="*/ 32 h 37"/>
                <a:gd name="T34" fmla="*/ 14 w 36"/>
                <a:gd name="T35" fmla="*/ 36 h 37"/>
                <a:gd name="T36" fmla="*/ 23 w 36"/>
                <a:gd name="T37" fmla="*/ 37 h 37"/>
                <a:gd name="T38" fmla="*/ 23 w 36"/>
                <a:gd name="T39" fmla="*/ 37 h 37"/>
                <a:gd name="T40" fmla="*/ 36 w 36"/>
                <a:gd name="T41" fmla="*/ 2 h 37"/>
                <a:gd name="T42" fmla="*/ 36 w 36"/>
                <a:gd name="T4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7">
                  <a:moveTo>
                    <a:pt x="36" y="2"/>
                  </a:moveTo>
                  <a:lnTo>
                    <a:pt x="36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14" y="36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D448CE47-B6FF-4C83-BB1F-7A0E92FCE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63500"/>
              <a:ext cx="76200" cy="60325"/>
            </a:xfrm>
            <a:custGeom>
              <a:avLst/>
              <a:gdLst>
                <a:gd name="T0" fmla="*/ 0 w 48"/>
                <a:gd name="T1" fmla="*/ 16 h 38"/>
                <a:gd name="T2" fmla="*/ 0 w 48"/>
                <a:gd name="T3" fmla="*/ 21 h 38"/>
                <a:gd name="T4" fmla="*/ 0 w 48"/>
                <a:gd name="T5" fmla="*/ 21 h 38"/>
                <a:gd name="T6" fmla="*/ 1 w 48"/>
                <a:gd name="T7" fmla="*/ 25 h 38"/>
                <a:gd name="T8" fmla="*/ 2 w 48"/>
                <a:gd name="T9" fmla="*/ 27 h 38"/>
                <a:gd name="T10" fmla="*/ 5 w 48"/>
                <a:gd name="T11" fmla="*/ 31 h 38"/>
                <a:gd name="T12" fmla="*/ 7 w 48"/>
                <a:gd name="T13" fmla="*/ 33 h 38"/>
                <a:gd name="T14" fmla="*/ 14 w 48"/>
                <a:gd name="T15" fmla="*/ 37 h 38"/>
                <a:gd name="T16" fmla="*/ 24 w 48"/>
                <a:gd name="T17" fmla="*/ 38 h 38"/>
                <a:gd name="T18" fmla="*/ 24 w 48"/>
                <a:gd name="T19" fmla="*/ 38 h 38"/>
                <a:gd name="T20" fmla="*/ 34 w 48"/>
                <a:gd name="T21" fmla="*/ 37 h 38"/>
                <a:gd name="T22" fmla="*/ 41 w 48"/>
                <a:gd name="T23" fmla="*/ 33 h 38"/>
                <a:gd name="T24" fmla="*/ 43 w 48"/>
                <a:gd name="T25" fmla="*/ 31 h 38"/>
                <a:gd name="T26" fmla="*/ 46 w 48"/>
                <a:gd name="T27" fmla="*/ 27 h 38"/>
                <a:gd name="T28" fmla="*/ 47 w 48"/>
                <a:gd name="T29" fmla="*/ 25 h 38"/>
                <a:gd name="T30" fmla="*/ 48 w 48"/>
                <a:gd name="T31" fmla="*/ 21 h 38"/>
                <a:gd name="T32" fmla="*/ 48 w 48"/>
                <a:gd name="T33" fmla="*/ 16 h 38"/>
                <a:gd name="T34" fmla="*/ 48 w 48"/>
                <a:gd name="T35" fmla="*/ 16 h 38"/>
                <a:gd name="T36" fmla="*/ 47 w 48"/>
                <a:gd name="T37" fmla="*/ 13 h 38"/>
                <a:gd name="T38" fmla="*/ 46 w 48"/>
                <a:gd name="T39" fmla="*/ 10 h 38"/>
                <a:gd name="T40" fmla="*/ 43 w 48"/>
                <a:gd name="T41" fmla="*/ 7 h 38"/>
                <a:gd name="T42" fmla="*/ 41 w 48"/>
                <a:gd name="T43" fmla="*/ 4 h 38"/>
                <a:gd name="T44" fmla="*/ 34 w 48"/>
                <a:gd name="T45" fmla="*/ 1 h 38"/>
                <a:gd name="T46" fmla="*/ 24 w 48"/>
                <a:gd name="T47" fmla="*/ 0 h 38"/>
                <a:gd name="T48" fmla="*/ 24 w 48"/>
                <a:gd name="T49" fmla="*/ 0 h 38"/>
                <a:gd name="T50" fmla="*/ 14 w 48"/>
                <a:gd name="T51" fmla="*/ 1 h 38"/>
                <a:gd name="T52" fmla="*/ 7 w 48"/>
                <a:gd name="T53" fmla="*/ 4 h 38"/>
                <a:gd name="T54" fmla="*/ 5 w 48"/>
                <a:gd name="T55" fmla="*/ 7 h 38"/>
                <a:gd name="T56" fmla="*/ 2 w 48"/>
                <a:gd name="T57" fmla="*/ 10 h 38"/>
                <a:gd name="T58" fmla="*/ 1 w 48"/>
                <a:gd name="T59" fmla="*/ 13 h 38"/>
                <a:gd name="T60" fmla="*/ 0 w 48"/>
                <a:gd name="T61" fmla="*/ 16 h 38"/>
                <a:gd name="T62" fmla="*/ 0 w 48"/>
                <a:gd name="T63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38">
                  <a:moveTo>
                    <a:pt x="0" y="16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2" y="27"/>
                  </a:lnTo>
                  <a:lnTo>
                    <a:pt x="5" y="31"/>
                  </a:lnTo>
                  <a:lnTo>
                    <a:pt x="7" y="33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4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7"/>
                  </a:lnTo>
                  <a:lnTo>
                    <a:pt x="47" y="25"/>
                  </a:lnTo>
                  <a:lnTo>
                    <a:pt x="48" y="21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4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4"/>
                  </a:lnTo>
                  <a:lnTo>
                    <a:pt x="5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C18DA068-9138-47EF-AADA-BB137AD8F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315913"/>
              <a:ext cx="74613" cy="58738"/>
            </a:xfrm>
            <a:custGeom>
              <a:avLst/>
              <a:gdLst>
                <a:gd name="T0" fmla="*/ 47 w 47"/>
                <a:gd name="T1" fmla="*/ 13 h 37"/>
                <a:gd name="T2" fmla="*/ 47 w 47"/>
                <a:gd name="T3" fmla="*/ 13 h 37"/>
                <a:gd name="T4" fmla="*/ 44 w 47"/>
                <a:gd name="T5" fmla="*/ 7 h 37"/>
                <a:gd name="T6" fmla="*/ 40 w 47"/>
                <a:gd name="T7" fmla="*/ 4 h 37"/>
                <a:gd name="T8" fmla="*/ 32 w 47"/>
                <a:gd name="T9" fmla="*/ 1 h 37"/>
                <a:gd name="T10" fmla="*/ 24 w 47"/>
                <a:gd name="T11" fmla="*/ 0 h 37"/>
                <a:gd name="T12" fmla="*/ 24 w 47"/>
                <a:gd name="T13" fmla="*/ 0 h 37"/>
                <a:gd name="T14" fmla="*/ 14 w 47"/>
                <a:gd name="T15" fmla="*/ 1 h 37"/>
                <a:gd name="T16" fmla="*/ 7 w 47"/>
                <a:gd name="T17" fmla="*/ 5 h 37"/>
                <a:gd name="T18" fmla="*/ 5 w 47"/>
                <a:gd name="T19" fmla="*/ 7 h 37"/>
                <a:gd name="T20" fmla="*/ 2 w 47"/>
                <a:gd name="T21" fmla="*/ 10 h 37"/>
                <a:gd name="T22" fmla="*/ 1 w 47"/>
                <a:gd name="T23" fmla="*/ 13 h 37"/>
                <a:gd name="T24" fmla="*/ 0 w 47"/>
                <a:gd name="T25" fmla="*/ 16 h 37"/>
                <a:gd name="T26" fmla="*/ 0 w 47"/>
                <a:gd name="T27" fmla="*/ 21 h 37"/>
                <a:gd name="T28" fmla="*/ 0 w 47"/>
                <a:gd name="T29" fmla="*/ 21 h 37"/>
                <a:gd name="T30" fmla="*/ 1 w 47"/>
                <a:gd name="T31" fmla="*/ 24 h 37"/>
                <a:gd name="T32" fmla="*/ 2 w 47"/>
                <a:gd name="T33" fmla="*/ 28 h 37"/>
                <a:gd name="T34" fmla="*/ 5 w 47"/>
                <a:gd name="T35" fmla="*/ 30 h 37"/>
                <a:gd name="T36" fmla="*/ 7 w 47"/>
                <a:gd name="T37" fmla="*/ 33 h 37"/>
                <a:gd name="T38" fmla="*/ 14 w 47"/>
                <a:gd name="T39" fmla="*/ 36 h 37"/>
                <a:gd name="T40" fmla="*/ 24 w 47"/>
                <a:gd name="T41" fmla="*/ 37 h 37"/>
                <a:gd name="T42" fmla="*/ 24 w 47"/>
                <a:gd name="T43" fmla="*/ 37 h 37"/>
                <a:gd name="T44" fmla="*/ 32 w 47"/>
                <a:gd name="T45" fmla="*/ 36 h 37"/>
                <a:gd name="T46" fmla="*/ 40 w 47"/>
                <a:gd name="T47" fmla="*/ 34 h 37"/>
                <a:gd name="T48" fmla="*/ 40 w 47"/>
                <a:gd name="T49" fmla="*/ 34 h 37"/>
                <a:gd name="T50" fmla="*/ 47 w 47"/>
                <a:gd name="T51" fmla="*/ 13 h 37"/>
                <a:gd name="T52" fmla="*/ 47 w 47"/>
                <a:gd name="T53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37">
                  <a:moveTo>
                    <a:pt x="47" y="13"/>
                  </a:moveTo>
                  <a:lnTo>
                    <a:pt x="47" y="13"/>
                  </a:lnTo>
                  <a:lnTo>
                    <a:pt x="44" y="7"/>
                  </a:lnTo>
                  <a:lnTo>
                    <a:pt x="40" y="4"/>
                  </a:lnTo>
                  <a:lnTo>
                    <a:pt x="3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5" y="30"/>
                  </a:lnTo>
                  <a:lnTo>
                    <a:pt x="7" y="33"/>
                  </a:lnTo>
                  <a:lnTo>
                    <a:pt x="14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2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7" y="13"/>
                  </a:lnTo>
                  <a:lnTo>
                    <a:pt x="47" y="13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6488711E-034F-44F7-A51F-B8D6D4502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441325"/>
              <a:ext cx="34925" cy="52388"/>
            </a:xfrm>
            <a:custGeom>
              <a:avLst/>
              <a:gdLst>
                <a:gd name="T0" fmla="*/ 0 w 22"/>
                <a:gd name="T1" fmla="*/ 17 h 33"/>
                <a:gd name="T2" fmla="*/ 0 w 22"/>
                <a:gd name="T3" fmla="*/ 22 h 33"/>
                <a:gd name="T4" fmla="*/ 0 w 22"/>
                <a:gd name="T5" fmla="*/ 22 h 33"/>
                <a:gd name="T6" fmla="*/ 1 w 22"/>
                <a:gd name="T7" fmla="*/ 24 h 33"/>
                <a:gd name="T8" fmla="*/ 2 w 22"/>
                <a:gd name="T9" fmla="*/ 28 h 33"/>
                <a:gd name="T10" fmla="*/ 6 w 22"/>
                <a:gd name="T11" fmla="*/ 33 h 33"/>
                <a:gd name="T12" fmla="*/ 6 w 22"/>
                <a:gd name="T13" fmla="*/ 33 h 33"/>
                <a:gd name="T14" fmla="*/ 19 w 22"/>
                <a:gd name="T15" fmla="*/ 8 h 33"/>
                <a:gd name="T16" fmla="*/ 19 w 22"/>
                <a:gd name="T17" fmla="*/ 8 h 33"/>
                <a:gd name="T18" fmla="*/ 22 w 22"/>
                <a:gd name="T19" fmla="*/ 0 h 33"/>
                <a:gd name="T20" fmla="*/ 22 w 22"/>
                <a:gd name="T21" fmla="*/ 0 h 33"/>
                <a:gd name="T22" fmla="*/ 22 w 22"/>
                <a:gd name="T23" fmla="*/ 0 h 33"/>
                <a:gd name="T24" fmla="*/ 22 w 22"/>
                <a:gd name="T25" fmla="*/ 0 h 33"/>
                <a:gd name="T26" fmla="*/ 13 w 22"/>
                <a:gd name="T27" fmla="*/ 2 h 33"/>
                <a:gd name="T28" fmla="*/ 6 w 22"/>
                <a:gd name="T29" fmla="*/ 5 h 33"/>
                <a:gd name="T30" fmla="*/ 2 w 22"/>
                <a:gd name="T31" fmla="*/ 11 h 33"/>
                <a:gd name="T32" fmla="*/ 1 w 22"/>
                <a:gd name="T33" fmla="*/ 14 h 33"/>
                <a:gd name="T34" fmla="*/ 0 w 22"/>
                <a:gd name="T35" fmla="*/ 17 h 33"/>
                <a:gd name="T36" fmla="*/ 0 w 22"/>
                <a:gd name="T3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33">
                  <a:moveTo>
                    <a:pt x="0" y="17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B9B1A97A-DB54-4E6C-88E6-A8D6A1B0B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315913"/>
              <a:ext cx="74613" cy="58738"/>
            </a:xfrm>
            <a:custGeom>
              <a:avLst/>
              <a:gdLst>
                <a:gd name="T0" fmla="*/ 24 w 47"/>
                <a:gd name="T1" fmla="*/ 37 h 37"/>
                <a:gd name="T2" fmla="*/ 24 w 47"/>
                <a:gd name="T3" fmla="*/ 37 h 37"/>
                <a:gd name="T4" fmla="*/ 33 w 47"/>
                <a:gd name="T5" fmla="*/ 36 h 37"/>
                <a:gd name="T6" fmla="*/ 41 w 47"/>
                <a:gd name="T7" fmla="*/ 33 h 37"/>
                <a:gd name="T8" fmla="*/ 44 w 47"/>
                <a:gd name="T9" fmla="*/ 30 h 37"/>
                <a:gd name="T10" fmla="*/ 46 w 47"/>
                <a:gd name="T11" fmla="*/ 28 h 37"/>
                <a:gd name="T12" fmla="*/ 47 w 47"/>
                <a:gd name="T13" fmla="*/ 24 h 37"/>
                <a:gd name="T14" fmla="*/ 47 w 47"/>
                <a:gd name="T15" fmla="*/ 21 h 37"/>
                <a:gd name="T16" fmla="*/ 47 w 47"/>
                <a:gd name="T17" fmla="*/ 16 h 37"/>
                <a:gd name="T18" fmla="*/ 47 w 47"/>
                <a:gd name="T19" fmla="*/ 16 h 37"/>
                <a:gd name="T20" fmla="*/ 47 w 47"/>
                <a:gd name="T21" fmla="*/ 13 h 37"/>
                <a:gd name="T22" fmla="*/ 46 w 47"/>
                <a:gd name="T23" fmla="*/ 10 h 37"/>
                <a:gd name="T24" fmla="*/ 44 w 47"/>
                <a:gd name="T25" fmla="*/ 7 h 37"/>
                <a:gd name="T26" fmla="*/ 41 w 47"/>
                <a:gd name="T27" fmla="*/ 5 h 37"/>
                <a:gd name="T28" fmla="*/ 33 w 47"/>
                <a:gd name="T29" fmla="*/ 1 h 37"/>
                <a:gd name="T30" fmla="*/ 24 w 47"/>
                <a:gd name="T31" fmla="*/ 0 h 37"/>
                <a:gd name="T32" fmla="*/ 24 w 47"/>
                <a:gd name="T33" fmla="*/ 0 h 37"/>
                <a:gd name="T34" fmla="*/ 15 w 47"/>
                <a:gd name="T35" fmla="*/ 1 h 37"/>
                <a:gd name="T36" fmla="*/ 8 w 47"/>
                <a:gd name="T37" fmla="*/ 5 h 37"/>
                <a:gd name="T38" fmla="*/ 4 w 47"/>
                <a:gd name="T39" fmla="*/ 7 h 37"/>
                <a:gd name="T40" fmla="*/ 2 w 47"/>
                <a:gd name="T41" fmla="*/ 10 h 37"/>
                <a:gd name="T42" fmla="*/ 0 w 47"/>
                <a:gd name="T43" fmla="*/ 13 h 37"/>
                <a:gd name="T44" fmla="*/ 0 w 47"/>
                <a:gd name="T45" fmla="*/ 16 h 37"/>
                <a:gd name="T46" fmla="*/ 0 w 47"/>
                <a:gd name="T47" fmla="*/ 21 h 37"/>
                <a:gd name="T48" fmla="*/ 0 w 47"/>
                <a:gd name="T49" fmla="*/ 21 h 37"/>
                <a:gd name="T50" fmla="*/ 0 w 47"/>
                <a:gd name="T51" fmla="*/ 24 h 37"/>
                <a:gd name="T52" fmla="*/ 2 w 47"/>
                <a:gd name="T53" fmla="*/ 28 h 37"/>
                <a:gd name="T54" fmla="*/ 4 w 47"/>
                <a:gd name="T55" fmla="*/ 30 h 37"/>
                <a:gd name="T56" fmla="*/ 8 w 47"/>
                <a:gd name="T57" fmla="*/ 33 h 37"/>
                <a:gd name="T58" fmla="*/ 15 w 47"/>
                <a:gd name="T59" fmla="*/ 36 h 37"/>
                <a:gd name="T60" fmla="*/ 24 w 47"/>
                <a:gd name="T61" fmla="*/ 37 h 37"/>
                <a:gd name="T62" fmla="*/ 24 w 47"/>
                <a:gd name="T6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7">
                  <a:moveTo>
                    <a:pt x="24" y="37"/>
                  </a:moveTo>
                  <a:lnTo>
                    <a:pt x="24" y="37"/>
                  </a:lnTo>
                  <a:lnTo>
                    <a:pt x="33" y="36"/>
                  </a:lnTo>
                  <a:lnTo>
                    <a:pt x="41" y="33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7" y="24"/>
                  </a:lnTo>
                  <a:lnTo>
                    <a:pt x="47" y="21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4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2B3C2739-0640-4107-987B-CE968369C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188913"/>
              <a:ext cx="74613" cy="60325"/>
            </a:xfrm>
            <a:custGeom>
              <a:avLst/>
              <a:gdLst>
                <a:gd name="T0" fmla="*/ 24 w 47"/>
                <a:gd name="T1" fmla="*/ 38 h 38"/>
                <a:gd name="T2" fmla="*/ 24 w 47"/>
                <a:gd name="T3" fmla="*/ 38 h 38"/>
                <a:gd name="T4" fmla="*/ 33 w 47"/>
                <a:gd name="T5" fmla="*/ 37 h 38"/>
                <a:gd name="T6" fmla="*/ 41 w 47"/>
                <a:gd name="T7" fmla="*/ 33 h 38"/>
                <a:gd name="T8" fmla="*/ 44 w 47"/>
                <a:gd name="T9" fmla="*/ 31 h 38"/>
                <a:gd name="T10" fmla="*/ 46 w 47"/>
                <a:gd name="T11" fmla="*/ 29 h 38"/>
                <a:gd name="T12" fmla="*/ 47 w 47"/>
                <a:gd name="T13" fmla="*/ 25 h 38"/>
                <a:gd name="T14" fmla="*/ 47 w 47"/>
                <a:gd name="T15" fmla="*/ 21 h 38"/>
                <a:gd name="T16" fmla="*/ 47 w 47"/>
                <a:gd name="T17" fmla="*/ 17 h 38"/>
                <a:gd name="T18" fmla="*/ 47 w 47"/>
                <a:gd name="T19" fmla="*/ 17 h 38"/>
                <a:gd name="T20" fmla="*/ 47 w 47"/>
                <a:gd name="T21" fmla="*/ 13 h 38"/>
                <a:gd name="T22" fmla="*/ 46 w 47"/>
                <a:gd name="T23" fmla="*/ 11 h 38"/>
                <a:gd name="T24" fmla="*/ 44 w 47"/>
                <a:gd name="T25" fmla="*/ 7 h 38"/>
                <a:gd name="T26" fmla="*/ 41 w 47"/>
                <a:gd name="T27" fmla="*/ 5 h 38"/>
                <a:gd name="T28" fmla="*/ 33 w 47"/>
                <a:gd name="T29" fmla="*/ 2 h 38"/>
                <a:gd name="T30" fmla="*/ 24 w 47"/>
                <a:gd name="T31" fmla="*/ 0 h 38"/>
                <a:gd name="T32" fmla="*/ 24 w 47"/>
                <a:gd name="T33" fmla="*/ 0 h 38"/>
                <a:gd name="T34" fmla="*/ 15 w 47"/>
                <a:gd name="T35" fmla="*/ 2 h 38"/>
                <a:gd name="T36" fmla="*/ 8 w 47"/>
                <a:gd name="T37" fmla="*/ 5 h 38"/>
                <a:gd name="T38" fmla="*/ 4 w 47"/>
                <a:gd name="T39" fmla="*/ 7 h 38"/>
                <a:gd name="T40" fmla="*/ 2 w 47"/>
                <a:gd name="T41" fmla="*/ 11 h 38"/>
                <a:gd name="T42" fmla="*/ 0 w 47"/>
                <a:gd name="T43" fmla="*/ 13 h 38"/>
                <a:gd name="T44" fmla="*/ 0 w 47"/>
                <a:gd name="T45" fmla="*/ 17 h 38"/>
                <a:gd name="T46" fmla="*/ 0 w 47"/>
                <a:gd name="T47" fmla="*/ 21 h 38"/>
                <a:gd name="T48" fmla="*/ 0 w 47"/>
                <a:gd name="T49" fmla="*/ 21 h 38"/>
                <a:gd name="T50" fmla="*/ 0 w 47"/>
                <a:gd name="T51" fmla="*/ 25 h 38"/>
                <a:gd name="T52" fmla="*/ 2 w 47"/>
                <a:gd name="T53" fmla="*/ 29 h 38"/>
                <a:gd name="T54" fmla="*/ 4 w 47"/>
                <a:gd name="T55" fmla="*/ 31 h 38"/>
                <a:gd name="T56" fmla="*/ 8 w 47"/>
                <a:gd name="T57" fmla="*/ 33 h 38"/>
                <a:gd name="T58" fmla="*/ 15 w 47"/>
                <a:gd name="T59" fmla="*/ 37 h 38"/>
                <a:gd name="T60" fmla="*/ 24 w 47"/>
                <a:gd name="T61" fmla="*/ 38 h 38"/>
                <a:gd name="T62" fmla="*/ 24 w 47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24" y="38"/>
                  </a:move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4" y="31"/>
                  </a:lnTo>
                  <a:lnTo>
                    <a:pt x="46" y="29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4" y="7"/>
                  </a:lnTo>
                  <a:lnTo>
                    <a:pt x="41" y="5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2" y="29"/>
                  </a:lnTo>
                  <a:lnTo>
                    <a:pt x="4" y="31"/>
                  </a:lnTo>
                  <a:lnTo>
                    <a:pt x="8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3C5A60CC-724A-4841-A638-16AF41244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254000"/>
              <a:ext cx="74613" cy="58738"/>
            </a:xfrm>
            <a:custGeom>
              <a:avLst/>
              <a:gdLst>
                <a:gd name="T0" fmla="*/ 24 w 47"/>
                <a:gd name="T1" fmla="*/ 37 h 37"/>
                <a:gd name="T2" fmla="*/ 24 w 47"/>
                <a:gd name="T3" fmla="*/ 37 h 37"/>
                <a:gd name="T4" fmla="*/ 33 w 47"/>
                <a:gd name="T5" fmla="*/ 36 h 37"/>
                <a:gd name="T6" fmla="*/ 41 w 47"/>
                <a:gd name="T7" fmla="*/ 32 h 37"/>
                <a:gd name="T8" fmla="*/ 44 w 47"/>
                <a:gd name="T9" fmla="*/ 30 h 37"/>
                <a:gd name="T10" fmla="*/ 46 w 47"/>
                <a:gd name="T11" fmla="*/ 27 h 37"/>
                <a:gd name="T12" fmla="*/ 47 w 47"/>
                <a:gd name="T13" fmla="*/ 24 h 37"/>
                <a:gd name="T14" fmla="*/ 47 w 47"/>
                <a:gd name="T15" fmla="*/ 20 h 37"/>
                <a:gd name="T16" fmla="*/ 47 w 47"/>
                <a:gd name="T17" fmla="*/ 15 h 37"/>
                <a:gd name="T18" fmla="*/ 47 w 47"/>
                <a:gd name="T19" fmla="*/ 15 h 37"/>
                <a:gd name="T20" fmla="*/ 47 w 47"/>
                <a:gd name="T21" fmla="*/ 13 h 37"/>
                <a:gd name="T22" fmla="*/ 46 w 47"/>
                <a:gd name="T23" fmla="*/ 9 h 37"/>
                <a:gd name="T24" fmla="*/ 44 w 47"/>
                <a:gd name="T25" fmla="*/ 7 h 37"/>
                <a:gd name="T26" fmla="*/ 41 w 47"/>
                <a:gd name="T27" fmla="*/ 4 h 37"/>
                <a:gd name="T28" fmla="*/ 33 w 47"/>
                <a:gd name="T29" fmla="*/ 1 h 37"/>
                <a:gd name="T30" fmla="*/ 24 w 47"/>
                <a:gd name="T31" fmla="*/ 0 h 37"/>
                <a:gd name="T32" fmla="*/ 24 w 47"/>
                <a:gd name="T33" fmla="*/ 0 h 37"/>
                <a:gd name="T34" fmla="*/ 15 w 47"/>
                <a:gd name="T35" fmla="*/ 1 h 37"/>
                <a:gd name="T36" fmla="*/ 8 w 47"/>
                <a:gd name="T37" fmla="*/ 4 h 37"/>
                <a:gd name="T38" fmla="*/ 4 w 47"/>
                <a:gd name="T39" fmla="*/ 7 h 37"/>
                <a:gd name="T40" fmla="*/ 2 w 47"/>
                <a:gd name="T41" fmla="*/ 9 h 37"/>
                <a:gd name="T42" fmla="*/ 0 w 47"/>
                <a:gd name="T43" fmla="*/ 13 h 37"/>
                <a:gd name="T44" fmla="*/ 0 w 47"/>
                <a:gd name="T45" fmla="*/ 15 h 37"/>
                <a:gd name="T46" fmla="*/ 0 w 47"/>
                <a:gd name="T47" fmla="*/ 20 h 37"/>
                <a:gd name="T48" fmla="*/ 0 w 47"/>
                <a:gd name="T49" fmla="*/ 20 h 37"/>
                <a:gd name="T50" fmla="*/ 0 w 47"/>
                <a:gd name="T51" fmla="*/ 24 h 37"/>
                <a:gd name="T52" fmla="*/ 2 w 47"/>
                <a:gd name="T53" fmla="*/ 27 h 37"/>
                <a:gd name="T54" fmla="*/ 4 w 47"/>
                <a:gd name="T55" fmla="*/ 30 h 37"/>
                <a:gd name="T56" fmla="*/ 8 w 47"/>
                <a:gd name="T57" fmla="*/ 32 h 37"/>
                <a:gd name="T58" fmla="*/ 15 w 47"/>
                <a:gd name="T59" fmla="*/ 36 h 37"/>
                <a:gd name="T60" fmla="*/ 24 w 47"/>
                <a:gd name="T61" fmla="*/ 37 h 37"/>
                <a:gd name="T62" fmla="*/ 24 w 47"/>
                <a:gd name="T6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7">
                  <a:moveTo>
                    <a:pt x="24" y="37"/>
                  </a:moveTo>
                  <a:lnTo>
                    <a:pt x="24" y="37"/>
                  </a:lnTo>
                  <a:lnTo>
                    <a:pt x="33" y="36"/>
                  </a:lnTo>
                  <a:lnTo>
                    <a:pt x="41" y="32"/>
                  </a:lnTo>
                  <a:lnTo>
                    <a:pt x="44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2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4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8" y="32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78560D7A-289F-4F28-B830-1B7435B5C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125413"/>
              <a:ext cx="74613" cy="61913"/>
            </a:xfrm>
            <a:custGeom>
              <a:avLst/>
              <a:gdLst>
                <a:gd name="T0" fmla="*/ 24 w 47"/>
                <a:gd name="T1" fmla="*/ 39 h 39"/>
                <a:gd name="T2" fmla="*/ 24 w 47"/>
                <a:gd name="T3" fmla="*/ 39 h 39"/>
                <a:gd name="T4" fmla="*/ 33 w 47"/>
                <a:gd name="T5" fmla="*/ 37 h 39"/>
                <a:gd name="T6" fmla="*/ 41 w 47"/>
                <a:gd name="T7" fmla="*/ 34 h 39"/>
                <a:gd name="T8" fmla="*/ 44 w 47"/>
                <a:gd name="T9" fmla="*/ 31 h 39"/>
                <a:gd name="T10" fmla="*/ 46 w 47"/>
                <a:gd name="T11" fmla="*/ 28 h 39"/>
                <a:gd name="T12" fmla="*/ 47 w 47"/>
                <a:gd name="T13" fmla="*/ 25 h 39"/>
                <a:gd name="T14" fmla="*/ 47 w 47"/>
                <a:gd name="T15" fmla="*/ 22 h 39"/>
                <a:gd name="T16" fmla="*/ 47 w 47"/>
                <a:gd name="T17" fmla="*/ 17 h 39"/>
                <a:gd name="T18" fmla="*/ 47 w 47"/>
                <a:gd name="T19" fmla="*/ 17 h 39"/>
                <a:gd name="T20" fmla="*/ 47 w 47"/>
                <a:gd name="T21" fmla="*/ 13 h 39"/>
                <a:gd name="T22" fmla="*/ 46 w 47"/>
                <a:gd name="T23" fmla="*/ 11 h 39"/>
                <a:gd name="T24" fmla="*/ 44 w 47"/>
                <a:gd name="T25" fmla="*/ 7 h 39"/>
                <a:gd name="T26" fmla="*/ 41 w 47"/>
                <a:gd name="T27" fmla="*/ 5 h 39"/>
                <a:gd name="T28" fmla="*/ 33 w 47"/>
                <a:gd name="T29" fmla="*/ 1 h 39"/>
                <a:gd name="T30" fmla="*/ 24 w 47"/>
                <a:gd name="T31" fmla="*/ 0 h 39"/>
                <a:gd name="T32" fmla="*/ 24 w 47"/>
                <a:gd name="T33" fmla="*/ 0 h 39"/>
                <a:gd name="T34" fmla="*/ 15 w 47"/>
                <a:gd name="T35" fmla="*/ 1 h 39"/>
                <a:gd name="T36" fmla="*/ 8 w 47"/>
                <a:gd name="T37" fmla="*/ 5 h 39"/>
                <a:gd name="T38" fmla="*/ 4 w 47"/>
                <a:gd name="T39" fmla="*/ 7 h 39"/>
                <a:gd name="T40" fmla="*/ 2 w 47"/>
                <a:gd name="T41" fmla="*/ 11 h 39"/>
                <a:gd name="T42" fmla="*/ 0 w 47"/>
                <a:gd name="T43" fmla="*/ 13 h 39"/>
                <a:gd name="T44" fmla="*/ 0 w 47"/>
                <a:gd name="T45" fmla="*/ 17 h 39"/>
                <a:gd name="T46" fmla="*/ 0 w 47"/>
                <a:gd name="T47" fmla="*/ 22 h 39"/>
                <a:gd name="T48" fmla="*/ 0 w 47"/>
                <a:gd name="T49" fmla="*/ 22 h 39"/>
                <a:gd name="T50" fmla="*/ 0 w 47"/>
                <a:gd name="T51" fmla="*/ 25 h 39"/>
                <a:gd name="T52" fmla="*/ 2 w 47"/>
                <a:gd name="T53" fmla="*/ 28 h 39"/>
                <a:gd name="T54" fmla="*/ 4 w 47"/>
                <a:gd name="T55" fmla="*/ 31 h 39"/>
                <a:gd name="T56" fmla="*/ 8 w 47"/>
                <a:gd name="T57" fmla="*/ 34 h 39"/>
                <a:gd name="T58" fmla="*/ 15 w 47"/>
                <a:gd name="T59" fmla="*/ 37 h 39"/>
                <a:gd name="T60" fmla="*/ 24 w 47"/>
                <a:gd name="T61" fmla="*/ 39 h 39"/>
                <a:gd name="T62" fmla="*/ 24 w 47"/>
                <a:gd name="T6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9">
                  <a:moveTo>
                    <a:pt x="24" y="39"/>
                  </a:moveTo>
                  <a:lnTo>
                    <a:pt x="24" y="39"/>
                  </a:lnTo>
                  <a:lnTo>
                    <a:pt x="33" y="37"/>
                  </a:lnTo>
                  <a:lnTo>
                    <a:pt x="41" y="34"/>
                  </a:lnTo>
                  <a:lnTo>
                    <a:pt x="44" y="31"/>
                  </a:lnTo>
                  <a:lnTo>
                    <a:pt x="46" y="28"/>
                  </a:lnTo>
                  <a:lnTo>
                    <a:pt x="47" y="25"/>
                  </a:lnTo>
                  <a:lnTo>
                    <a:pt x="47" y="22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4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2" y="28"/>
                  </a:lnTo>
                  <a:lnTo>
                    <a:pt x="4" y="31"/>
                  </a:lnTo>
                  <a:lnTo>
                    <a:pt x="8" y="34"/>
                  </a:lnTo>
                  <a:lnTo>
                    <a:pt x="15" y="37"/>
                  </a:lnTo>
                  <a:lnTo>
                    <a:pt x="24" y="39"/>
                  </a:lnTo>
                  <a:lnTo>
                    <a:pt x="24" y="39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BCE9C9CE-CAC7-4A59-8E42-606FD78CE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1888" y="379413"/>
              <a:ext cx="58738" cy="49213"/>
            </a:xfrm>
            <a:custGeom>
              <a:avLst/>
              <a:gdLst>
                <a:gd name="T0" fmla="*/ 14 w 37"/>
                <a:gd name="T1" fmla="*/ 0 h 31"/>
                <a:gd name="T2" fmla="*/ 14 w 37"/>
                <a:gd name="T3" fmla="*/ 0 h 31"/>
                <a:gd name="T4" fmla="*/ 6 w 37"/>
                <a:gd name="T5" fmla="*/ 0 h 31"/>
                <a:gd name="T6" fmla="*/ 0 w 37"/>
                <a:gd name="T7" fmla="*/ 2 h 31"/>
                <a:gd name="T8" fmla="*/ 0 w 37"/>
                <a:gd name="T9" fmla="*/ 2 h 31"/>
                <a:gd name="T10" fmla="*/ 8 w 37"/>
                <a:gd name="T11" fmla="*/ 11 h 31"/>
                <a:gd name="T12" fmla="*/ 17 w 37"/>
                <a:gd name="T13" fmla="*/ 17 h 31"/>
                <a:gd name="T14" fmla="*/ 24 w 37"/>
                <a:gd name="T15" fmla="*/ 24 h 31"/>
                <a:gd name="T16" fmla="*/ 32 w 37"/>
                <a:gd name="T17" fmla="*/ 31 h 31"/>
                <a:gd name="T18" fmla="*/ 32 w 37"/>
                <a:gd name="T19" fmla="*/ 31 h 31"/>
                <a:gd name="T20" fmla="*/ 36 w 37"/>
                <a:gd name="T21" fmla="*/ 26 h 31"/>
                <a:gd name="T22" fmla="*/ 37 w 37"/>
                <a:gd name="T23" fmla="*/ 24 h 31"/>
                <a:gd name="T24" fmla="*/ 37 w 37"/>
                <a:gd name="T25" fmla="*/ 20 h 31"/>
                <a:gd name="T26" fmla="*/ 37 w 37"/>
                <a:gd name="T27" fmla="*/ 17 h 31"/>
                <a:gd name="T28" fmla="*/ 37 w 37"/>
                <a:gd name="T29" fmla="*/ 17 h 31"/>
                <a:gd name="T30" fmla="*/ 37 w 37"/>
                <a:gd name="T31" fmla="*/ 13 h 31"/>
                <a:gd name="T32" fmla="*/ 36 w 37"/>
                <a:gd name="T33" fmla="*/ 9 h 31"/>
                <a:gd name="T34" fmla="*/ 34 w 37"/>
                <a:gd name="T35" fmla="*/ 7 h 31"/>
                <a:gd name="T36" fmla="*/ 31 w 37"/>
                <a:gd name="T37" fmla="*/ 5 h 31"/>
                <a:gd name="T38" fmla="*/ 23 w 37"/>
                <a:gd name="T39" fmla="*/ 1 h 31"/>
                <a:gd name="T40" fmla="*/ 14 w 37"/>
                <a:gd name="T41" fmla="*/ 0 h 31"/>
                <a:gd name="T42" fmla="*/ 14 w 37"/>
                <a:gd name="T4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1">
                  <a:moveTo>
                    <a:pt x="14" y="0"/>
                  </a:moveTo>
                  <a:lnTo>
                    <a:pt x="14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8" y="11"/>
                  </a:lnTo>
                  <a:lnTo>
                    <a:pt x="17" y="17"/>
                  </a:lnTo>
                  <a:lnTo>
                    <a:pt x="24" y="24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6" y="26"/>
                  </a:lnTo>
                  <a:lnTo>
                    <a:pt x="37" y="24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6" y="9"/>
                  </a:lnTo>
                  <a:lnTo>
                    <a:pt x="34" y="7"/>
                  </a:lnTo>
                  <a:lnTo>
                    <a:pt x="31" y="5"/>
                  </a:lnTo>
                  <a:lnTo>
                    <a:pt x="23" y="1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B7B66257-E296-450B-BF01-70DCAF85A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0" y="225425"/>
              <a:ext cx="438150" cy="536575"/>
            </a:xfrm>
            <a:custGeom>
              <a:avLst/>
              <a:gdLst>
                <a:gd name="T0" fmla="*/ 269 w 276"/>
                <a:gd name="T1" fmla="*/ 0 h 338"/>
                <a:gd name="T2" fmla="*/ 265 w 276"/>
                <a:gd name="T3" fmla="*/ 1 h 338"/>
                <a:gd name="T4" fmla="*/ 253 w 276"/>
                <a:gd name="T5" fmla="*/ 13 h 338"/>
                <a:gd name="T6" fmla="*/ 241 w 276"/>
                <a:gd name="T7" fmla="*/ 30 h 338"/>
                <a:gd name="T8" fmla="*/ 222 w 276"/>
                <a:gd name="T9" fmla="*/ 69 h 338"/>
                <a:gd name="T10" fmla="*/ 198 w 276"/>
                <a:gd name="T11" fmla="*/ 133 h 338"/>
                <a:gd name="T12" fmla="*/ 191 w 276"/>
                <a:gd name="T13" fmla="*/ 148 h 338"/>
                <a:gd name="T14" fmla="*/ 166 w 276"/>
                <a:gd name="T15" fmla="*/ 200 h 338"/>
                <a:gd name="T16" fmla="*/ 144 w 276"/>
                <a:gd name="T17" fmla="*/ 234 h 338"/>
                <a:gd name="T18" fmla="*/ 136 w 276"/>
                <a:gd name="T19" fmla="*/ 244 h 338"/>
                <a:gd name="T20" fmla="*/ 129 w 276"/>
                <a:gd name="T21" fmla="*/ 236 h 338"/>
                <a:gd name="T22" fmla="*/ 115 w 276"/>
                <a:gd name="T23" fmla="*/ 211 h 338"/>
                <a:gd name="T24" fmla="*/ 100 w 276"/>
                <a:gd name="T25" fmla="*/ 163 h 338"/>
                <a:gd name="T26" fmla="*/ 89 w 276"/>
                <a:gd name="T27" fmla="*/ 139 h 338"/>
                <a:gd name="T28" fmla="*/ 82 w 276"/>
                <a:gd name="T29" fmla="*/ 132 h 338"/>
                <a:gd name="T30" fmla="*/ 66 w 276"/>
                <a:gd name="T31" fmla="*/ 118 h 338"/>
                <a:gd name="T32" fmla="*/ 47 w 276"/>
                <a:gd name="T33" fmla="*/ 99 h 338"/>
                <a:gd name="T34" fmla="*/ 24 w 276"/>
                <a:gd name="T35" fmla="*/ 64 h 338"/>
                <a:gd name="T36" fmla="*/ 13 w 276"/>
                <a:gd name="T37" fmla="*/ 38 h 338"/>
                <a:gd name="T38" fmla="*/ 10 w 276"/>
                <a:gd name="T39" fmla="*/ 34 h 338"/>
                <a:gd name="T40" fmla="*/ 5 w 276"/>
                <a:gd name="T41" fmla="*/ 33 h 338"/>
                <a:gd name="T42" fmla="*/ 3 w 276"/>
                <a:gd name="T43" fmla="*/ 34 h 338"/>
                <a:gd name="T44" fmla="*/ 0 w 276"/>
                <a:gd name="T45" fmla="*/ 39 h 338"/>
                <a:gd name="T46" fmla="*/ 1 w 276"/>
                <a:gd name="T47" fmla="*/ 42 h 338"/>
                <a:gd name="T48" fmla="*/ 10 w 276"/>
                <a:gd name="T49" fmla="*/ 81 h 338"/>
                <a:gd name="T50" fmla="*/ 21 w 276"/>
                <a:gd name="T51" fmla="*/ 152 h 338"/>
                <a:gd name="T52" fmla="*/ 29 w 276"/>
                <a:gd name="T53" fmla="*/ 189 h 338"/>
                <a:gd name="T54" fmla="*/ 35 w 276"/>
                <a:gd name="T55" fmla="*/ 207 h 338"/>
                <a:gd name="T56" fmla="*/ 47 w 276"/>
                <a:gd name="T57" fmla="*/ 231 h 338"/>
                <a:gd name="T58" fmla="*/ 58 w 276"/>
                <a:gd name="T59" fmla="*/ 246 h 338"/>
                <a:gd name="T60" fmla="*/ 65 w 276"/>
                <a:gd name="T61" fmla="*/ 252 h 338"/>
                <a:gd name="T62" fmla="*/ 88 w 276"/>
                <a:gd name="T63" fmla="*/ 267 h 338"/>
                <a:gd name="T64" fmla="*/ 85 w 276"/>
                <a:gd name="T65" fmla="*/ 276 h 338"/>
                <a:gd name="T66" fmla="*/ 79 w 276"/>
                <a:gd name="T67" fmla="*/ 306 h 338"/>
                <a:gd name="T68" fmla="*/ 81 w 276"/>
                <a:gd name="T69" fmla="*/ 319 h 338"/>
                <a:gd name="T70" fmla="*/ 85 w 276"/>
                <a:gd name="T71" fmla="*/ 325 h 338"/>
                <a:gd name="T72" fmla="*/ 88 w 276"/>
                <a:gd name="T73" fmla="*/ 326 h 338"/>
                <a:gd name="T74" fmla="*/ 124 w 276"/>
                <a:gd name="T75" fmla="*/ 334 h 338"/>
                <a:gd name="T76" fmla="*/ 149 w 276"/>
                <a:gd name="T77" fmla="*/ 338 h 338"/>
                <a:gd name="T78" fmla="*/ 165 w 276"/>
                <a:gd name="T79" fmla="*/ 336 h 338"/>
                <a:gd name="T80" fmla="*/ 173 w 276"/>
                <a:gd name="T81" fmla="*/ 330 h 338"/>
                <a:gd name="T82" fmla="*/ 177 w 276"/>
                <a:gd name="T83" fmla="*/ 326 h 338"/>
                <a:gd name="T84" fmla="*/ 181 w 276"/>
                <a:gd name="T85" fmla="*/ 312 h 338"/>
                <a:gd name="T86" fmla="*/ 181 w 276"/>
                <a:gd name="T87" fmla="*/ 295 h 338"/>
                <a:gd name="T88" fmla="*/ 177 w 276"/>
                <a:gd name="T89" fmla="*/ 274 h 338"/>
                <a:gd name="T90" fmla="*/ 186 w 276"/>
                <a:gd name="T91" fmla="*/ 270 h 338"/>
                <a:gd name="T92" fmla="*/ 202 w 276"/>
                <a:gd name="T93" fmla="*/ 256 h 338"/>
                <a:gd name="T94" fmla="*/ 208 w 276"/>
                <a:gd name="T95" fmla="*/ 249 h 338"/>
                <a:gd name="T96" fmla="*/ 217 w 276"/>
                <a:gd name="T97" fmla="*/ 232 h 338"/>
                <a:gd name="T98" fmla="*/ 231 w 276"/>
                <a:gd name="T99" fmla="*/ 194 h 338"/>
                <a:gd name="T100" fmla="*/ 237 w 276"/>
                <a:gd name="T101" fmla="*/ 174 h 338"/>
                <a:gd name="T102" fmla="*/ 252 w 276"/>
                <a:gd name="T103" fmla="*/ 84 h 338"/>
                <a:gd name="T104" fmla="*/ 262 w 276"/>
                <a:gd name="T105" fmla="*/ 43 h 338"/>
                <a:gd name="T106" fmla="*/ 275 w 276"/>
                <a:gd name="T107" fmla="*/ 9 h 338"/>
                <a:gd name="T108" fmla="*/ 276 w 276"/>
                <a:gd name="T109" fmla="*/ 6 h 338"/>
                <a:gd name="T110" fmla="*/ 275 w 276"/>
                <a:gd name="T111" fmla="*/ 3 h 338"/>
                <a:gd name="T112" fmla="*/ 269 w 276"/>
                <a:gd name="T1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6" h="338">
                  <a:moveTo>
                    <a:pt x="269" y="0"/>
                  </a:moveTo>
                  <a:lnTo>
                    <a:pt x="269" y="0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59" y="7"/>
                  </a:lnTo>
                  <a:lnTo>
                    <a:pt x="253" y="13"/>
                  </a:lnTo>
                  <a:lnTo>
                    <a:pt x="247" y="20"/>
                  </a:lnTo>
                  <a:lnTo>
                    <a:pt x="241" y="30"/>
                  </a:lnTo>
                  <a:lnTo>
                    <a:pt x="231" y="49"/>
                  </a:lnTo>
                  <a:lnTo>
                    <a:pt x="222" y="69"/>
                  </a:lnTo>
                  <a:lnTo>
                    <a:pt x="205" y="112"/>
                  </a:lnTo>
                  <a:lnTo>
                    <a:pt x="198" y="133"/>
                  </a:lnTo>
                  <a:lnTo>
                    <a:pt x="191" y="148"/>
                  </a:lnTo>
                  <a:lnTo>
                    <a:pt x="191" y="148"/>
                  </a:lnTo>
                  <a:lnTo>
                    <a:pt x="178" y="176"/>
                  </a:lnTo>
                  <a:lnTo>
                    <a:pt x="166" y="200"/>
                  </a:lnTo>
                  <a:lnTo>
                    <a:pt x="151" y="223"/>
                  </a:lnTo>
                  <a:lnTo>
                    <a:pt x="144" y="234"/>
                  </a:lnTo>
                  <a:lnTo>
                    <a:pt x="136" y="244"/>
                  </a:lnTo>
                  <a:lnTo>
                    <a:pt x="136" y="244"/>
                  </a:lnTo>
                  <a:lnTo>
                    <a:pt x="132" y="241"/>
                  </a:lnTo>
                  <a:lnTo>
                    <a:pt x="129" y="236"/>
                  </a:lnTo>
                  <a:lnTo>
                    <a:pt x="121" y="225"/>
                  </a:lnTo>
                  <a:lnTo>
                    <a:pt x="115" y="211"/>
                  </a:lnTo>
                  <a:lnTo>
                    <a:pt x="109" y="194"/>
                  </a:lnTo>
                  <a:lnTo>
                    <a:pt x="100" y="163"/>
                  </a:lnTo>
                  <a:lnTo>
                    <a:pt x="94" y="150"/>
                  </a:lnTo>
                  <a:lnTo>
                    <a:pt x="89" y="139"/>
                  </a:lnTo>
                  <a:lnTo>
                    <a:pt x="89" y="139"/>
                  </a:lnTo>
                  <a:lnTo>
                    <a:pt x="82" y="132"/>
                  </a:lnTo>
                  <a:lnTo>
                    <a:pt x="75" y="124"/>
                  </a:lnTo>
                  <a:lnTo>
                    <a:pt x="66" y="118"/>
                  </a:lnTo>
                  <a:lnTo>
                    <a:pt x="57" y="110"/>
                  </a:lnTo>
                  <a:lnTo>
                    <a:pt x="47" y="99"/>
                  </a:lnTo>
                  <a:lnTo>
                    <a:pt x="36" y="84"/>
                  </a:lnTo>
                  <a:lnTo>
                    <a:pt x="24" y="64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34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6" y="62"/>
                  </a:lnTo>
                  <a:lnTo>
                    <a:pt x="10" y="81"/>
                  </a:lnTo>
                  <a:lnTo>
                    <a:pt x="16" y="117"/>
                  </a:lnTo>
                  <a:lnTo>
                    <a:pt x="21" y="152"/>
                  </a:lnTo>
                  <a:lnTo>
                    <a:pt x="24" y="170"/>
                  </a:lnTo>
                  <a:lnTo>
                    <a:pt x="29" y="189"/>
                  </a:lnTo>
                  <a:lnTo>
                    <a:pt x="29" y="189"/>
                  </a:lnTo>
                  <a:lnTo>
                    <a:pt x="35" y="207"/>
                  </a:lnTo>
                  <a:lnTo>
                    <a:pt x="42" y="224"/>
                  </a:lnTo>
                  <a:lnTo>
                    <a:pt x="47" y="231"/>
                  </a:lnTo>
                  <a:lnTo>
                    <a:pt x="52" y="238"/>
                  </a:lnTo>
                  <a:lnTo>
                    <a:pt x="58" y="246"/>
                  </a:lnTo>
                  <a:lnTo>
                    <a:pt x="65" y="252"/>
                  </a:lnTo>
                  <a:lnTo>
                    <a:pt x="65" y="252"/>
                  </a:lnTo>
                  <a:lnTo>
                    <a:pt x="76" y="260"/>
                  </a:lnTo>
                  <a:lnTo>
                    <a:pt x="88" y="267"/>
                  </a:lnTo>
                  <a:lnTo>
                    <a:pt x="88" y="267"/>
                  </a:lnTo>
                  <a:lnTo>
                    <a:pt x="85" y="276"/>
                  </a:lnTo>
                  <a:lnTo>
                    <a:pt x="81" y="295"/>
                  </a:lnTo>
                  <a:lnTo>
                    <a:pt x="79" y="306"/>
                  </a:lnTo>
                  <a:lnTo>
                    <a:pt x="81" y="315"/>
                  </a:lnTo>
                  <a:lnTo>
                    <a:pt x="81" y="319"/>
                  </a:lnTo>
                  <a:lnTo>
                    <a:pt x="83" y="322"/>
                  </a:lnTo>
                  <a:lnTo>
                    <a:pt x="85" y="325"/>
                  </a:lnTo>
                  <a:lnTo>
                    <a:pt x="88" y="326"/>
                  </a:lnTo>
                  <a:lnTo>
                    <a:pt x="88" y="326"/>
                  </a:lnTo>
                  <a:lnTo>
                    <a:pt x="112" y="332"/>
                  </a:lnTo>
                  <a:lnTo>
                    <a:pt x="124" y="334"/>
                  </a:lnTo>
                  <a:lnTo>
                    <a:pt x="137" y="337"/>
                  </a:lnTo>
                  <a:lnTo>
                    <a:pt x="149" y="338"/>
                  </a:lnTo>
                  <a:lnTo>
                    <a:pt x="160" y="337"/>
                  </a:lnTo>
                  <a:lnTo>
                    <a:pt x="165" y="336"/>
                  </a:lnTo>
                  <a:lnTo>
                    <a:pt x="169" y="333"/>
                  </a:lnTo>
                  <a:lnTo>
                    <a:pt x="173" y="330"/>
                  </a:lnTo>
                  <a:lnTo>
                    <a:pt x="177" y="326"/>
                  </a:lnTo>
                  <a:lnTo>
                    <a:pt x="177" y="326"/>
                  </a:lnTo>
                  <a:lnTo>
                    <a:pt x="180" y="320"/>
                  </a:lnTo>
                  <a:lnTo>
                    <a:pt x="181" y="312"/>
                  </a:lnTo>
                  <a:lnTo>
                    <a:pt x="181" y="303"/>
                  </a:lnTo>
                  <a:lnTo>
                    <a:pt x="181" y="295"/>
                  </a:lnTo>
                  <a:lnTo>
                    <a:pt x="179" y="280"/>
                  </a:lnTo>
                  <a:lnTo>
                    <a:pt x="177" y="274"/>
                  </a:lnTo>
                  <a:lnTo>
                    <a:pt x="177" y="274"/>
                  </a:lnTo>
                  <a:lnTo>
                    <a:pt x="186" y="270"/>
                  </a:lnTo>
                  <a:lnTo>
                    <a:pt x="195" y="264"/>
                  </a:lnTo>
                  <a:lnTo>
                    <a:pt x="202" y="256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3" y="241"/>
                  </a:lnTo>
                  <a:lnTo>
                    <a:pt x="217" y="232"/>
                  </a:lnTo>
                  <a:lnTo>
                    <a:pt x="225" y="214"/>
                  </a:lnTo>
                  <a:lnTo>
                    <a:pt x="231" y="194"/>
                  </a:lnTo>
                  <a:lnTo>
                    <a:pt x="237" y="174"/>
                  </a:lnTo>
                  <a:lnTo>
                    <a:pt x="237" y="174"/>
                  </a:lnTo>
                  <a:lnTo>
                    <a:pt x="245" y="129"/>
                  </a:lnTo>
                  <a:lnTo>
                    <a:pt x="252" y="84"/>
                  </a:lnTo>
                  <a:lnTo>
                    <a:pt x="257" y="63"/>
                  </a:lnTo>
                  <a:lnTo>
                    <a:pt x="262" y="43"/>
                  </a:lnTo>
                  <a:lnTo>
                    <a:pt x="268" y="25"/>
                  </a:lnTo>
                  <a:lnTo>
                    <a:pt x="275" y="9"/>
                  </a:lnTo>
                  <a:lnTo>
                    <a:pt x="275" y="9"/>
                  </a:lnTo>
                  <a:lnTo>
                    <a:pt x="276" y="6"/>
                  </a:lnTo>
                  <a:lnTo>
                    <a:pt x="275" y="3"/>
                  </a:lnTo>
                  <a:lnTo>
                    <a:pt x="275" y="3"/>
                  </a:lnTo>
                  <a:lnTo>
                    <a:pt x="273" y="1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A8CC50F2-10FA-4ABE-8793-63DF59504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188913"/>
              <a:ext cx="74613" cy="60325"/>
            </a:xfrm>
            <a:custGeom>
              <a:avLst/>
              <a:gdLst>
                <a:gd name="T0" fmla="*/ 47 w 47"/>
                <a:gd name="T1" fmla="*/ 17 h 38"/>
                <a:gd name="T2" fmla="*/ 47 w 47"/>
                <a:gd name="T3" fmla="*/ 17 h 38"/>
                <a:gd name="T4" fmla="*/ 47 w 47"/>
                <a:gd name="T5" fmla="*/ 13 h 38"/>
                <a:gd name="T6" fmla="*/ 46 w 47"/>
                <a:gd name="T7" fmla="*/ 11 h 38"/>
                <a:gd name="T8" fmla="*/ 43 w 47"/>
                <a:gd name="T9" fmla="*/ 7 h 38"/>
                <a:gd name="T10" fmla="*/ 41 w 47"/>
                <a:gd name="T11" fmla="*/ 5 h 38"/>
                <a:gd name="T12" fmla="*/ 33 w 47"/>
                <a:gd name="T13" fmla="*/ 2 h 38"/>
                <a:gd name="T14" fmla="*/ 24 w 47"/>
                <a:gd name="T15" fmla="*/ 0 h 38"/>
                <a:gd name="T16" fmla="*/ 24 w 47"/>
                <a:gd name="T17" fmla="*/ 0 h 38"/>
                <a:gd name="T18" fmla="*/ 15 w 47"/>
                <a:gd name="T19" fmla="*/ 2 h 38"/>
                <a:gd name="T20" fmla="*/ 7 w 47"/>
                <a:gd name="T21" fmla="*/ 5 h 38"/>
                <a:gd name="T22" fmla="*/ 4 w 47"/>
                <a:gd name="T23" fmla="*/ 7 h 38"/>
                <a:gd name="T24" fmla="*/ 3 w 47"/>
                <a:gd name="T25" fmla="*/ 11 h 38"/>
                <a:gd name="T26" fmla="*/ 0 w 47"/>
                <a:gd name="T27" fmla="*/ 13 h 38"/>
                <a:gd name="T28" fmla="*/ 0 w 47"/>
                <a:gd name="T29" fmla="*/ 17 h 38"/>
                <a:gd name="T30" fmla="*/ 0 w 47"/>
                <a:gd name="T31" fmla="*/ 21 h 38"/>
                <a:gd name="T32" fmla="*/ 0 w 47"/>
                <a:gd name="T33" fmla="*/ 21 h 38"/>
                <a:gd name="T34" fmla="*/ 0 w 47"/>
                <a:gd name="T35" fmla="*/ 25 h 38"/>
                <a:gd name="T36" fmla="*/ 3 w 47"/>
                <a:gd name="T37" fmla="*/ 29 h 38"/>
                <a:gd name="T38" fmla="*/ 4 w 47"/>
                <a:gd name="T39" fmla="*/ 31 h 38"/>
                <a:gd name="T40" fmla="*/ 7 w 47"/>
                <a:gd name="T41" fmla="*/ 33 h 38"/>
                <a:gd name="T42" fmla="*/ 15 w 47"/>
                <a:gd name="T43" fmla="*/ 37 h 38"/>
                <a:gd name="T44" fmla="*/ 24 w 47"/>
                <a:gd name="T45" fmla="*/ 38 h 38"/>
                <a:gd name="T46" fmla="*/ 24 w 47"/>
                <a:gd name="T47" fmla="*/ 38 h 38"/>
                <a:gd name="T48" fmla="*/ 33 w 47"/>
                <a:gd name="T49" fmla="*/ 37 h 38"/>
                <a:gd name="T50" fmla="*/ 41 w 47"/>
                <a:gd name="T51" fmla="*/ 33 h 38"/>
                <a:gd name="T52" fmla="*/ 43 w 47"/>
                <a:gd name="T53" fmla="*/ 31 h 38"/>
                <a:gd name="T54" fmla="*/ 46 w 47"/>
                <a:gd name="T55" fmla="*/ 29 h 38"/>
                <a:gd name="T56" fmla="*/ 47 w 47"/>
                <a:gd name="T57" fmla="*/ 25 h 38"/>
                <a:gd name="T58" fmla="*/ 47 w 47"/>
                <a:gd name="T59" fmla="*/ 21 h 38"/>
                <a:gd name="T60" fmla="*/ 47 w 47"/>
                <a:gd name="T61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8">
                  <a:moveTo>
                    <a:pt x="47" y="17"/>
                  </a:move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3" y="29"/>
                  </a:lnTo>
                  <a:lnTo>
                    <a:pt x="4" y="31"/>
                  </a:lnTo>
                  <a:lnTo>
                    <a:pt x="7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9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34D633DF-C7CE-4FF4-B664-7C64BD06A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254000"/>
              <a:ext cx="74613" cy="58738"/>
            </a:xfrm>
            <a:custGeom>
              <a:avLst/>
              <a:gdLst>
                <a:gd name="T0" fmla="*/ 47 w 47"/>
                <a:gd name="T1" fmla="*/ 15 h 37"/>
                <a:gd name="T2" fmla="*/ 47 w 47"/>
                <a:gd name="T3" fmla="*/ 15 h 37"/>
                <a:gd name="T4" fmla="*/ 47 w 47"/>
                <a:gd name="T5" fmla="*/ 13 h 37"/>
                <a:gd name="T6" fmla="*/ 46 w 47"/>
                <a:gd name="T7" fmla="*/ 9 h 37"/>
                <a:gd name="T8" fmla="*/ 43 w 47"/>
                <a:gd name="T9" fmla="*/ 7 h 37"/>
                <a:gd name="T10" fmla="*/ 41 w 47"/>
                <a:gd name="T11" fmla="*/ 4 h 37"/>
                <a:gd name="T12" fmla="*/ 33 w 47"/>
                <a:gd name="T13" fmla="*/ 1 h 37"/>
                <a:gd name="T14" fmla="*/ 24 w 47"/>
                <a:gd name="T15" fmla="*/ 0 h 37"/>
                <a:gd name="T16" fmla="*/ 24 w 47"/>
                <a:gd name="T17" fmla="*/ 0 h 37"/>
                <a:gd name="T18" fmla="*/ 15 w 47"/>
                <a:gd name="T19" fmla="*/ 1 h 37"/>
                <a:gd name="T20" fmla="*/ 7 w 47"/>
                <a:gd name="T21" fmla="*/ 4 h 37"/>
                <a:gd name="T22" fmla="*/ 4 w 47"/>
                <a:gd name="T23" fmla="*/ 7 h 37"/>
                <a:gd name="T24" fmla="*/ 3 w 47"/>
                <a:gd name="T25" fmla="*/ 9 h 37"/>
                <a:gd name="T26" fmla="*/ 0 w 47"/>
                <a:gd name="T27" fmla="*/ 13 h 37"/>
                <a:gd name="T28" fmla="*/ 0 w 47"/>
                <a:gd name="T29" fmla="*/ 15 h 37"/>
                <a:gd name="T30" fmla="*/ 0 w 47"/>
                <a:gd name="T31" fmla="*/ 20 h 37"/>
                <a:gd name="T32" fmla="*/ 0 w 47"/>
                <a:gd name="T33" fmla="*/ 20 h 37"/>
                <a:gd name="T34" fmla="*/ 0 w 47"/>
                <a:gd name="T35" fmla="*/ 24 h 37"/>
                <a:gd name="T36" fmla="*/ 3 w 47"/>
                <a:gd name="T37" fmla="*/ 27 h 37"/>
                <a:gd name="T38" fmla="*/ 4 w 47"/>
                <a:gd name="T39" fmla="*/ 30 h 37"/>
                <a:gd name="T40" fmla="*/ 7 w 47"/>
                <a:gd name="T41" fmla="*/ 32 h 37"/>
                <a:gd name="T42" fmla="*/ 15 w 47"/>
                <a:gd name="T43" fmla="*/ 36 h 37"/>
                <a:gd name="T44" fmla="*/ 24 w 47"/>
                <a:gd name="T45" fmla="*/ 37 h 37"/>
                <a:gd name="T46" fmla="*/ 24 w 47"/>
                <a:gd name="T47" fmla="*/ 37 h 37"/>
                <a:gd name="T48" fmla="*/ 33 w 47"/>
                <a:gd name="T49" fmla="*/ 36 h 37"/>
                <a:gd name="T50" fmla="*/ 41 w 47"/>
                <a:gd name="T51" fmla="*/ 32 h 37"/>
                <a:gd name="T52" fmla="*/ 43 w 47"/>
                <a:gd name="T53" fmla="*/ 30 h 37"/>
                <a:gd name="T54" fmla="*/ 46 w 47"/>
                <a:gd name="T55" fmla="*/ 27 h 37"/>
                <a:gd name="T56" fmla="*/ 47 w 47"/>
                <a:gd name="T57" fmla="*/ 24 h 37"/>
                <a:gd name="T58" fmla="*/ 47 w 47"/>
                <a:gd name="T59" fmla="*/ 20 h 37"/>
                <a:gd name="T60" fmla="*/ 47 w 47"/>
                <a:gd name="T61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7">
                  <a:moveTo>
                    <a:pt x="47" y="15"/>
                  </a:moveTo>
                  <a:lnTo>
                    <a:pt x="47" y="15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4"/>
                  </a:lnTo>
                  <a:lnTo>
                    <a:pt x="4" y="7"/>
                  </a:lnTo>
                  <a:lnTo>
                    <a:pt x="3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3" y="27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3" y="36"/>
                  </a:lnTo>
                  <a:lnTo>
                    <a:pt x="41" y="32"/>
                  </a:lnTo>
                  <a:lnTo>
                    <a:pt x="43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20"/>
                  </a:lnTo>
                  <a:lnTo>
                    <a:pt x="47" y="15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D86269C6-7827-40E5-82DE-B33EBFAC1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63500"/>
              <a:ext cx="74613" cy="60325"/>
            </a:xfrm>
            <a:custGeom>
              <a:avLst/>
              <a:gdLst>
                <a:gd name="T0" fmla="*/ 24 w 47"/>
                <a:gd name="T1" fmla="*/ 38 h 38"/>
                <a:gd name="T2" fmla="*/ 24 w 47"/>
                <a:gd name="T3" fmla="*/ 38 h 38"/>
                <a:gd name="T4" fmla="*/ 33 w 47"/>
                <a:gd name="T5" fmla="*/ 37 h 38"/>
                <a:gd name="T6" fmla="*/ 41 w 47"/>
                <a:gd name="T7" fmla="*/ 33 h 38"/>
                <a:gd name="T8" fmla="*/ 44 w 47"/>
                <a:gd name="T9" fmla="*/ 31 h 38"/>
                <a:gd name="T10" fmla="*/ 46 w 47"/>
                <a:gd name="T11" fmla="*/ 27 h 38"/>
                <a:gd name="T12" fmla="*/ 47 w 47"/>
                <a:gd name="T13" fmla="*/ 25 h 38"/>
                <a:gd name="T14" fmla="*/ 47 w 47"/>
                <a:gd name="T15" fmla="*/ 21 h 38"/>
                <a:gd name="T16" fmla="*/ 47 w 47"/>
                <a:gd name="T17" fmla="*/ 16 h 38"/>
                <a:gd name="T18" fmla="*/ 47 w 47"/>
                <a:gd name="T19" fmla="*/ 16 h 38"/>
                <a:gd name="T20" fmla="*/ 47 w 47"/>
                <a:gd name="T21" fmla="*/ 13 h 38"/>
                <a:gd name="T22" fmla="*/ 46 w 47"/>
                <a:gd name="T23" fmla="*/ 10 h 38"/>
                <a:gd name="T24" fmla="*/ 44 w 47"/>
                <a:gd name="T25" fmla="*/ 7 h 38"/>
                <a:gd name="T26" fmla="*/ 41 w 47"/>
                <a:gd name="T27" fmla="*/ 4 h 38"/>
                <a:gd name="T28" fmla="*/ 33 w 47"/>
                <a:gd name="T29" fmla="*/ 1 h 38"/>
                <a:gd name="T30" fmla="*/ 24 w 47"/>
                <a:gd name="T31" fmla="*/ 0 h 38"/>
                <a:gd name="T32" fmla="*/ 24 w 47"/>
                <a:gd name="T33" fmla="*/ 0 h 38"/>
                <a:gd name="T34" fmla="*/ 15 w 47"/>
                <a:gd name="T35" fmla="*/ 1 h 38"/>
                <a:gd name="T36" fmla="*/ 8 w 47"/>
                <a:gd name="T37" fmla="*/ 4 h 38"/>
                <a:gd name="T38" fmla="*/ 4 w 47"/>
                <a:gd name="T39" fmla="*/ 7 h 38"/>
                <a:gd name="T40" fmla="*/ 2 w 47"/>
                <a:gd name="T41" fmla="*/ 10 h 38"/>
                <a:gd name="T42" fmla="*/ 0 w 47"/>
                <a:gd name="T43" fmla="*/ 13 h 38"/>
                <a:gd name="T44" fmla="*/ 0 w 47"/>
                <a:gd name="T45" fmla="*/ 16 h 38"/>
                <a:gd name="T46" fmla="*/ 0 w 47"/>
                <a:gd name="T47" fmla="*/ 21 h 38"/>
                <a:gd name="T48" fmla="*/ 0 w 47"/>
                <a:gd name="T49" fmla="*/ 21 h 38"/>
                <a:gd name="T50" fmla="*/ 0 w 47"/>
                <a:gd name="T51" fmla="*/ 25 h 38"/>
                <a:gd name="T52" fmla="*/ 2 w 47"/>
                <a:gd name="T53" fmla="*/ 27 h 38"/>
                <a:gd name="T54" fmla="*/ 4 w 47"/>
                <a:gd name="T55" fmla="*/ 31 h 38"/>
                <a:gd name="T56" fmla="*/ 8 w 47"/>
                <a:gd name="T57" fmla="*/ 33 h 38"/>
                <a:gd name="T58" fmla="*/ 15 w 47"/>
                <a:gd name="T59" fmla="*/ 37 h 38"/>
                <a:gd name="T60" fmla="*/ 24 w 47"/>
                <a:gd name="T61" fmla="*/ 38 h 38"/>
                <a:gd name="T62" fmla="*/ 24 w 47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24" y="38"/>
                  </a:move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4" y="31"/>
                  </a:lnTo>
                  <a:lnTo>
                    <a:pt x="46" y="27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4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7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4" y="31"/>
                  </a:lnTo>
                  <a:lnTo>
                    <a:pt x="8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9D930CC7-51A7-4D33-A260-4B3C83749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315913"/>
              <a:ext cx="74613" cy="58738"/>
            </a:xfrm>
            <a:custGeom>
              <a:avLst/>
              <a:gdLst>
                <a:gd name="T0" fmla="*/ 47 w 47"/>
                <a:gd name="T1" fmla="*/ 16 h 37"/>
                <a:gd name="T2" fmla="*/ 47 w 47"/>
                <a:gd name="T3" fmla="*/ 16 h 37"/>
                <a:gd name="T4" fmla="*/ 47 w 47"/>
                <a:gd name="T5" fmla="*/ 13 h 37"/>
                <a:gd name="T6" fmla="*/ 46 w 47"/>
                <a:gd name="T7" fmla="*/ 10 h 37"/>
                <a:gd name="T8" fmla="*/ 43 w 47"/>
                <a:gd name="T9" fmla="*/ 7 h 37"/>
                <a:gd name="T10" fmla="*/ 41 w 47"/>
                <a:gd name="T11" fmla="*/ 5 h 37"/>
                <a:gd name="T12" fmla="*/ 33 w 47"/>
                <a:gd name="T13" fmla="*/ 1 h 37"/>
                <a:gd name="T14" fmla="*/ 24 w 47"/>
                <a:gd name="T15" fmla="*/ 0 h 37"/>
                <a:gd name="T16" fmla="*/ 24 w 47"/>
                <a:gd name="T17" fmla="*/ 0 h 37"/>
                <a:gd name="T18" fmla="*/ 15 w 47"/>
                <a:gd name="T19" fmla="*/ 1 h 37"/>
                <a:gd name="T20" fmla="*/ 7 w 47"/>
                <a:gd name="T21" fmla="*/ 5 h 37"/>
                <a:gd name="T22" fmla="*/ 4 w 47"/>
                <a:gd name="T23" fmla="*/ 7 h 37"/>
                <a:gd name="T24" fmla="*/ 3 w 47"/>
                <a:gd name="T25" fmla="*/ 10 h 37"/>
                <a:gd name="T26" fmla="*/ 0 w 47"/>
                <a:gd name="T27" fmla="*/ 13 h 37"/>
                <a:gd name="T28" fmla="*/ 0 w 47"/>
                <a:gd name="T29" fmla="*/ 16 h 37"/>
                <a:gd name="T30" fmla="*/ 0 w 47"/>
                <a:gd name="T31" fmla="*/ 21 h 37"/>
                <a:gd name="T32" fmla="*/ 0 w 47"/>
                <a:gd name="T33" fmla="*/ 21 h 37"/>
                <a:gd name="T34" fmla="*/ 0 w 47"/>
                <a:gd name="T35" fmla="*/ 24 h 37"/>
                <a:gd name="T36" fmla="*/ 3 w 47"/>
                <a:gd name="T37" fmla="*/ 28 h 37"/>
                <a:gd name="T38" fmla="*/ 4 w 47"/>
                <a:gd name="T39" fmla="*/ 30 h 37"/>
                <a:gd name="T40" fmla="*/ 7 w 47"/>
                <a:gd name="T41" fmla="*/ 33 h 37"/>
                <a:gd name="T42" fmla="*/ 15 w 47"/>
                <a:gd name="T43" fmla="*/ 36 h 37"/>
                <a:gd name="T44" fmla="*/ 24 w 47"/>
                <a:gd name="T45" fmla="*/ 37 h 37"/>
                <a:gd name="T46" fmla="*/ 24 w 47"/>
                <a:gd name="T47" fmla="*/ 37 h 37"/>
                <a:gd name="T48" fmla="*/ 33 w 47"/>
                <a:gd name="T49" fmla="*/ 36 h 37"/>
                <a:gd name="T50" fmla="*/ 41 w 47"/>
                <a:gd name="T51" fmla="*/ 33 h 37"/>
                <a:gd name="T52" fmla="*/ 43 w 47"/>
                <a:gd name="T53" fmla="*/ 30 h 37"/>
                <a:gd name="T54" fmla="*/ 46 w 47"/>
                <a:gd name="T55" fmla="*/ 28 h 37"/>
                <a:gd name="T56" fmla="*/ 47 w 47"/>
                <a:gd name="T57" fmla="*/ 24 h 37"/>
                <a:gd name="T58" fmla="*/ 47 w 47"/>
                <a:gd name="T59" fmla="*/ 21 h 37"/>
                <a:gd name="T60" fmla="*/ 47 w 47"/>
                <a:gd name="T61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7">
                  <a:moveTo>
                    <a:pt x="47" y="16"/>
                  </a:move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3" y="28"/>
                  </a:lnTo>
                  <a:lnTo>
                    <a:pt x="4" y="30"/>
                  </a:lnTo>
                  <a:lnTo>
                    <a:pt x="7" y="33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3" y="36"/>
                  </a:lnTo>
                  <a:lnTo>
                    <a:pt x="41" y="33"/>
                  </a:lnTo>
                  <a:lnTo>
                    <a:pt x="43" y="30"/>
                  </a:lnTo>
                  <a:lnTo>
                    <a:pt x="46" y="28"/>
                  </a:lnTo>
                  <a:lnTo>
                    <a:pt x="47" y="24"/>
                  </a:lnTo>
                  <a:lnTo>
                    <a:pt x="47" y="21"/>
                  </a:lnTo>
                  <a:lnTo>
                    <a:pt x="47" y="16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A046F4E4-B469-4790-973C-A07F92050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75" y="0"/>
              <a:ext cx="74613" cy="60325"/>
            </a:xfrm>
            <a:custGeom>
              <a:avLst/>
              <a:gdLst>
                <a:gd name="T0" fmla="*/ 24 w 47"/>
                <a:gd name="T1" fmla="*/ 38 h 38"/>
                <a:gd name="T2" fmla="*/ 24 w 47"/>
                <a:gd name="T3" fmla="*/ 38 h 38"/>
                <a:gd name="T4" fmla="*/ 32 w 47"/>
                <a:gd name="T5" fmla="*/ 37 h 38"/>
                <a:gd name="T6" fmla="*/ 41 w 47"/>
                <a:gd name="T7" fmla="*/ 34 h 38"/>
                <a:gd name="T8" fmla="*/ 43 w 47"/>
                <a:gd name="T9" fmla="*/ 31 h 38"/>
                <a:gd name="T10" fmla="*/ 45 w 47"/>
                <a:gd name="T11" fmla="*/ 28 h 38"/>
                <a:gd name="T12" fmla="*/ 47 w 47"/>
                <a:gd name="T13" fmla="*/ 25 h 38"/>
                <a:gd name="T14" fmla="*/ 47 w 47"/>
                <a:gd name="T15" fmla="*/ 22 h 38"/>
                <a:gd name="T16" fmla="*/ 47 w 47"/>
                <a:gd name="T17" fmla="*/ 17 h 38"/>
                <a:gd name="T18" fmla="*/ 47 w 47"/>
                <a:gd name="T19" fmla="*/ 17 h 38"/>
                <a:gd name="T20" fmla="*/ 47 w 47"/>
                <a:gd name="T21" fmla="*/ 13 h 38"/>
                <a:gd name="T22" fmla="*/ 45 w 47"/>
                <a:gd name="T23" fmla="*/ 11 h 38"/>
                <a:gd name="T24" fmla="*/ 43 w 47"/>
                <a:gd name="T25" fmla="*/ 7 h 38"/>
                <a:gd name="T26" fmla="*/ 41 w 47"/>
                <a:gd name="T27" fmla="*/ 5 h 38"/>
                <a:gd name="T28" fmla="*/ 32 w 47"/>
                <a:gd name="T29" fmla="*/ 1 h 38"/>
                <a:gd name="T30" fmla="*/ 24 w 47"/>
                <a:gd name="T31" fmla="*/ 0 h 38"/>
                <a:gd name="T32" fmla="*/ 24 w 47"/>
                <a:gd name="T33" fmla="*/ 0 h 38"/>
                <a:gd name="T34" fmla="*/ 14 w 47"/>
                <a:gd name="T35" fmla="*/ 1 h 38"/>
                <a:gd name="T36" fmla="*/ 7 w 47"/>
                <a:gd name="T37" fmla="*/ 5 h 38"/>
                <a:gd name="T38" fmla="*/ 3 w 47"/>
                <a:gd name="T39" fmla="*/ 7 h 38"/>
                <a:gd name="T40" fmla="*/ 2 w 47"/>
                <a:gd name="T41" fmla="*/ 11 h 38"/>
                <a:gd name="T42" fmla="*/ 0 w 47"/>
                <a:gd name="T43" fmla="*/ 13 h 38"/>
                <a:gd name="T44" fmla="*/ 0 w 47"/>
                <a:gd name="T45" fmla="*/ 17 h 38"/>
                <a:gd name="T46" fmla="*/ 0 w 47"/>
                <a:gd name="T47" fmla="*/ 22 h 38"/>
                <a:gd name="T48" fmla="*/ 0 w 47"/>
                <a:gd name="T49" fmla="*/ 22 h 38"/>
                <a:gd name="T50" fmla="*/ 0 w 47"/>
                <a:gd name="T51" fmla="*/ 25 h 38"/>
                <a:gd name="T52" fmla="*/ 2 w 47"/>
                <a:gd name="T53" fmla="*/ 28 h 38"/>
                <a:gd name="T54" fmla="*/ 3 w 47"/>
                <a:gd name="T55" fmla="*/ 31 h 38"/>
                <a:gd name="T56" fmla="*/ 7 w 47"/>
                <a:gd name="T57" fmla="*/ 34 h 38"/>
                <a:gd name="T58" fmla="*/ 14 w 47"/>
                <a:gd name="T59" fmla="*/ 37 h 38"/>
                <a:gd name="T60" fmla="*/ 24 w 47"/>
                <a:gd name="T61" fmla="*/ 38 h 38"/>
                <a:gd name="T62" fmla="*/ 24 w 47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24" y="38"/>
                  </a:moveTo>
                  <a:lnTo>
                    <a:pt x="24" y="38"/>
                  </a:lnTo>
                  <a:lnTo>
                    <a:pt x="32" y="37"/>
                  </a:lnTo>
                  <a:lnTo>
                    <a:pt x="41" y="34"/>
                  </a:lnTo>
                  <a:lnTo>
                    <a:pt x="43" y="31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7" y="22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3"/>
                  </a:lnTo>
                  <a:lnTo>
                    <a:pt x="45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2" y="28"/>
                  </a:lnTo>
                  <a:lnTo>
                    <a:pt x="3" y="31"/>
                  </a:lnTo>
                  <a:lnTo>
                    <a:pt x="7" y="34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2A7AECDB-50B0-449A-9C7F-1E6FCB8C4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125413"/>
              <a:ext cx="74613" cy="61913"/>
            </a:xfrm>
            <a:custGeom>
              <a:avLst/>
              <a:gdLst>
                <a:gd name="T0" fmla="*/ 47 w 47"/>
                <a:gd name="T1" fmla="*/ 17 h 39"/>
                <a:gd name="T2" fmla="*/ 47 w 47"/>
                <a:gd name="T3" fmla="*/ 17 h 39"/>
                <a:gd name="T4" fmla="*/ 47 w 47"/>
                <a:gd name="T5" fmla="*/ 13 h 39"/>
                <a:gd name="T6" fmla="*/ 46 w 47"/>
                <a:gd name="T7" fmla="*/ 11 h 39"/>
                <a:gd name="T8" fmla="*/ 43 w 47"/>
                <a:gd name="T9" fmla="*/ 7 h 39"/>
                <a:gd name="T10" fmla="*/ 41 w 47"/>
                <a:gd name="T11" fmla="*/ 5 h 39"/>
                <a:gd name="T12" fmla="*/ 33 w 47"/>
                <a:gd name="T13" fmla="*/ 1 h 39"/>
                <a:gd name="T14" fmla="*/ 24 w 47"/>
                <a:gd name="T15" fmla="*/ 0 h 39"/>
                <a:gd name="T16" fmla="*/ 24 w 47"/>
                <a:gd name="T17" fmla="*/ 0 h 39"/>
                <a:gd name="T18" fmla="*/ 15 w 47"/>
                <a:gd name="T19" fmla="*/ 1 h 39"/>
                <a:gd name="T20" fmla="*/ 7 w 47"/>
                <a:gd name="T21" fmla="*/ 5 h 39"/>
                <a:gd name="T22" fmla="*/ 4 w 47"/>
                <a:gd name="T23" fmla="*/ 7 h 39"/>
                <a:gd name="T24" fmla="*/ 3 w 47"/>
                <a:gd name="T25" fmla="*/ 11 h 39"/>
                <a:gd name="T26" fmla="*/ 0 w 47"/>
                <a:gd name="T27" fmla="*/ 13 h 39"/>
                <a:gd name="T28" fmla="*/ 0 w 47"/>
                <a:gd name="T29" fmla="*/ 17 h 39"/>
                <a:gd name="T30" fmla="*/ 0 w 47"/>
                <a:gd name="T31" fmla="*/ 22 h 39"/>
                <a:gd name="T32" fmla="*/ 0 w 47"/>
                <a:gd name="T33" fmla="*/ 22 h 39"/>
                <a:gd name="T34" fmla="*/ 0 w 47"/>
                <a:gd name="T35" fmla="*/ 25 h 39"/>
                <a:gd name="T36" fmla="*/ 3 w 47"/>
                <a:gd name="T37" fmla="*/ 28 h 39"/>
                <a:gd name="T38" fmla="*/ 4 w 47"/>
                <a:gd name="T39" fmla="*/ 31 h 39"/>
                <a:gd name="T40" fmla="*/ 7 w 47"/>
                <a:gd name="T41" fmla="*/ 34 h 39"/>
                <a:gd name="T42" fmla="*/ 15 w 47"/>
                <a:gd name="T43" fmla="*/ 37 h 39"/>
                <a:gd name="T44" fmla="*/ 24 w 47"/>
                <a:gd name="T45" fmla="*/ 39 h 39"/>
                <a:gd name="T46" fmla="*/ 24 w 47"/>
                <a:gd name="T47" fmla="*/ 39 h 39"/>
                <a:gd name="T48" fmla="*/ 33 w 47"/>
                <a:gd name="T49" fmla="*/ 37 h 39"/>
                <a:gd name="T50" fmla="*/ 41 w 47"/>
                <a:gd name="T51" fmla="*/ 34 h 39"/>
                <a:gd name="T52" fmla="*/ 43 w 47"/>
                <a:gd name="T53" fmla="*/ 31 h 39"/>
                <a:gd name="T54" fmla="*/ 46 w 47"/>
                <a:gd name="T55" fmla="*/ 28 h 39"/>
                <a:gd name="T56" fmla="*/ 47 w 47"/>
                <a:gd name="T57" fmla="*/ 25 h 39"/>
                <a:gd name="T58" fmla="*/ 47 w 47"/>
                <a:gd name="T59" fmla="*/ 22 h 39"/>
                <a:gd name="T60" fmla="*/ 47 w 47"/>
                <a:gd name="T61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9">
                  <a:moveTo>
                    <a:pt x="47" y="17"/>
                  </a:move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3" y="28"/>
                  </a:lnTo>
                  <a:lnTo>
                    <a:pt x="4" y="31"/>
                  </a:lnTo>
                  <a:lnTo>
                    <a:pt x="7" y="34"/>
                  </a:lnTo>
                  <a:lnTo>
                    <a:pt x="15" y="37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3" y="37"/>
                  </a:lnTo>
                  <a:lnTo>
                    <a:pt x="41" y="34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7" y="25"/>
                  </a:lnTo>
                  <a:lnTo>
                    <a:pt x="47" y="22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87C708A-6D68-460E-BC3B-D0F8CDE9F06E}"/>
              </a:ext>
            </a:extLst>
          </p:cNvPr>
          <p:cNvSpPr txBox="1"/>
          <p:nvPr/>
        </p:nvSpPr>
        <p:spPr>
          <a:xfrm>
            <a:off x="7095871" y="21438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404E0F3-290B-4AD1-AE21-49E0DB0EE197}"/>
              </a:ext>
            </a:extLst>
          </p:cNvPr>
          <p:cNvSpPr/>
          <p:nvPr/>
        </p:nvSpPr>
        <p:spPr>
          <a:xfrm>
            <a:off x="6570016" y="2807971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EACE0A4-8A05-4A75-8710-DECF724E9008}"/>
              </a:ext>
            </a:extLst>
          </p:cNvPr>
          <p:cNvSpPr/>
          <p:nvPr/>
        </p:nvSpPr>
        <p:spPr>
          <a:xfrm>
            <a:off x="7197749" y="4831201"/>
            <a:ext cx="904240" cy="904240"/>
          </a:xfrm>
          <a:prstGeom prst="ellipse">
            <a:avLst/>
          </a:prstGeom>
          <a:noFill/>
          <a:ln w="2540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605657D-C0E8-494C-9056-16AA4507A47C}"/>
              </a:ext>
            </a:extLst>
          </p:cNvPr>
          <p:cNvGrpSpPr/>
          <p:nvPr/>
        </p:nvGrpSpPr>
        <p:grpSpPr>
          <a:xfrm>
            <a:off x="7415259" y="5031352"/>
            <a:ext cx="469220" cy="503938"/>
            <a:chOff x="7415259" y="5031352"/>
            <a:chExt cx="469220" cy="503938"/>
          </a:xfrm>
        </p:grpSpPr>
        <p:sp>
          <p:nvSpPr>
            <p:cNvPr id="89" name="Freeform 107">
              <a:extLst>
                <a:ext uri="{FF2B5EF4-FFF2-40B4-BE49-F238E27FC236}">
                  <a16:creationId xmlns:a16="http://schemas.microsoft.com/office/drawing/2014/main" id="{8B59BB3D-CC51-4923-8545-331A96ED1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223" y="5108152"/>
              <a:ext cx="207256" cy="164122"/>
            </a:xfrm>
            <a:custGeom>
              <a:avLst/>
              <a:gdLst>
                <a:gd name="T0" fmla="*/ 117 w 197"/>
                <a:gd name="T1" fmla="*/ 0 h 156"/>
                <a:gd name="T2" fmla="*/ 110 w 197"/>
                <a:gd name="T3" fmla="*/ 0 h 156"/>
                <a:gd name="T4" fmla="*/ 105 w 197"/>
                <a:gd name="T5" fmla="*/ 0 h 156"/>
                <a:gd name="T6" fmla="*/ 90 w 197"/>
                <a:gd name="T7" fmla="*/ 6 h 156"/>
                <a:gd name="T8" fmla="*/ 72 w 197"/>
                <a:gd name="T9" fmla="*/ 20 h 156"/>
                <a:gd name="T10" fmla="*/ 62 w 197"/>
                <a:gd name="T11" fmla="*/ 30 h 156"/>
                <a:gd name="T12" fmla="*/ 37 w 197"/>
                <a:gd name="T13" fmla="*/ 62 h 156"/>
                <a:gd name="T14" fmla="*/ 23 w 197"/>
                <a:gd name="T15" fmla="*/ 84 h 156"/>
                <a:gd name="T16" fmla="*/ 1 w 197"/>
                <a:gd name="T17" fmla="*/ 122 h 156"/>
                <a:gd name="T18" fmla="*/ 0 w 197"/>
                <a:gd name="T19" fmla="*/ 123 h 156"/>
                <a:gd name="T20" fmla="*/ 23 w 197"/>
                <a:gd name="T21" fmla="*/ 108 h 156"/>
                <a:gd name="T22" fmla="*/ 50 w 197"/>
                <a:gd name="T23" fmla="*/ 90 h 156"/>
                <a:gd name="T24" fmla="*/ 80 w 197"/>
                <a:gd name="T25" fmla="*/ 77 h 156"/>
                <a:gd name="T26" fmla="*/ 111 w 197"/>
                <a:gd name="T27" fmla="*/ 69 h 156"/>
                <a:gd name="T28" fmla="*/ 56 w 197"/>
                <a:gd name="T29" fmla="*/ 108 h 156"/>
                <a:gd name="T30" fmla="*/ 7 w 197"/>
                <a:gd name="T31" fmla="*/ 144 h 156"/>
                <a:gd name="T32" fmla="*/ 12 w 197"/>
                <a:gd name="T33" fmla="*/ 146 h 156"/>
                <a:gd name="T34" fmla="*/ 36 w 197"/>
                <a:gd name="T35" fmla="*/ 150 h 156"/>
                <a:gd name="T36" fmla="*/ 89 w 197"/>
                <a:gd name="T37" fmla="*/ 155 h 156"/>
                <a:gd name="T38" fmla="*/ 117 w 197"/>
                <a:gd name="T39" fmla="*/ 156 h 156"/>
                <a:gd name="T40" fmla="*/ 146 w 197"/>
                <a:gd name="T41" fmla="*/ 153 h 156"/>
                <a:gd name="T42" fmla="*/ 159 w 197"/>
                <a:gd name="T43" fmla="*/ 151 h 156"/>
                <a:gd name="T44" fmla="*/ 171 w 197"/>
                <a:gd name="T45" fmla="*/ 146 h 156"/>
                <a:gd name="T46" fmla="*/ 182 w 197"/>
                <a:gd name="T47" fmla="*/ 138 h 156"/>
                <a:gd name="T48" fmla="*/ 191 w 197"/>
                <a:gd name="T49" fmla="*/ 127 h 156"/>
                <a:gd name="T50" fmla="*/ 194 w 197"/>
                <a:gd name="T51" fmla="*/ 116 h 156"/>
                <a:gd name="T52" fmla="*/ 197 w 197"/>
                <a:gd name="T53" fmla="*/ 97 h 156"/>
                <a:gd name="T54" fmla="*/ 193 w 197"/>
                <a:gd name="T55" fmla="*/ 77 h 156"/>
                <a:gd name="T56" fmla="*/ 186 w 197"/>
                <a:gd name="T57" fmla="*/ 56 h 156"/>
                <a:gd name="T58" fmla="*/ 181 w 197"/>
                <a:gd name="T59" fmla="*/ 47 h 156"/>
                <a:gd name="T60" fmla="*/ 170 w 197"/>
                <a:gd name="T61" fmla="*/ 30 h 156"/>
                <a:gd name="T62" fmla="*/ 155 w 197"/>
                <a:gd name="T63" fmla="*/ 15 h 156"/>
                <a:gd name="T64" fmla="*/ 138 w 197"/>
                <a:gd name="T65" fmla="*/ 5 h 156"/>
                <a:gd name="T66" fmla="*/ 117 w 197"/>
                <a:gd name="T6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7" h="156">
                  <a:moveTo>
                    <a:pt x="117" y="0"/>
                  </a:moveTo>
                  <a:lnTo>
                    <a:pt x="117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99" y="2"/>
                  </a:lnTo>
                  <a:lnTo>
                    <a:pt x="90" y="6"/>
                  </a:lnTo>
                  <a:lnTo>
                    <a:pt x="80" y="13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62" y="30"/>
                  </a:lnTo>
                  <a:lnTo>
                    <a:pt x="53" y="39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23" y="84"/>
                  </a:lnTo>
                  <a:lnTo>
                    <a:pt x="11" y="103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23" y="108"/>
                  </a:lnTo>
                  <a:lnTo>
                    <a:pt x="37" y="98"/>
                  </a:lnTo>
                  <a:lnTo>
                    <a:pt x="50" y="90"/>
                  </a:lnTo>
                  <a:lnTo>
                    <a:pt x="66" y="83"/>
                  </a:lnTo>
                  <a:lnTo>
                    <a:pt x="80" y="77"/>
                  </a:lnTo>
                  <a:lnTo>
                    <a:pt x="96" y="72"/>
                  </a:lnTo>
                  <a:lnTo>
                    <a:pt x="111" y="69"/>
                  </a:lnTo>
                  <a:lnTo>
                    <a:pt x="111" y="69"/>
                  </a:lnTo>
                  <a:lnTo>
                    <a:pt x="56" y="108"/>
                  </a:lnTo>
                  <a:lnTo>
                    <a:pt x="29" y="127"/>
                  </a:lnTo>
                  <a:lnTo>
                    <a:pt x="7" y="144"/>
                  </a:lnTo>
                  <a:lnTo>
                    <a:pt x="7" y="144"/>
                  </a:lnTo>
                  <a:lnTo>
                    <a:pt x="12" y="146"/>
                  </a:lnTo>
                  <a:lnTo>
                    <a:pt x="12" y="146"/>
                  </a:lnTo>
                  <a:lnTo>
                    <a:pt x="36" y="150"/>
                  </a:lnTo>
                  <a:lnTo>
                    <a:pt x="60" y="152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117" y="156"/>
                  </a:lnTo>
                  <a:lnTo>
                    <a:pt x="132" y="155"/>
                  </a:lnTo>
                  <a:lnTo>
                    <a:pt x="146" y="153"/>
                  </a:lnTo>
                  <a:lnTo>
                    <a:pt x="146" y="153"/>
                  </a:lnTo>
                  <a:lnTo>
                    <a:pt x="159" y="151"/>
                  </a:lnTo>
                  <a:lnTo>
                    <a:pt x="165" y="149"/>
                  </a:lnTo>
                  <a:lnTo>
                    <a:pt x="171" y="146"/>
                  </a:lnTo>
                  <a:lnTo>
                    <a:pt x="177" y="143"/>
                  </a:lnTo>
                  <a:lnTo>
                    <a:pt x="182" y="138"/>
                  </a:lnTo>
                  <a:lnTo>
                    <a:pt x="187" y="133"/>
                  </a:lnTo>
                  <a:lnTo>
                    <a:pt x="191" y="127"/>
                  </a:lnTo>
                  <a:lnTo>
                    <a:pt x="191" y="127"/>
                  </a:lnTo>
                  <a:lnTo>
                    <a:pt x="194" y="116"/>
                  </a:lnTo>
                  <a:lnTo>
                    <a:pt x="195" y="107"/>
                  </a:lnTo>
                  <a:lnTo>
                    <a:pt x="197" y="97"/>
                  </a:lnTo>
                  <a:lnTo>
                    <a:pt x="195" y="86"/>
                  </a:lnTo>
                  <a:lnTo>
                    <a:pt x="193" y="77"/>
                  </a:lnTo>
                  <a:lnTo>
                    <a:pt x="191" y="66"/>
                  </a:lnTo>
                  <a:lnTo>
                    <a:pt x="186" y="56"/>
                  </a:lnTo>
                  <a:lnTo>
                    <a:pt x="181" y="47"/>
                  </a:lnTo>
                  <a:lnTo>
                    <a:pt x="181" y="47"/>
                  </a:lnTo>
                  <a:lnTo>
                    <a:pt x="176" y="38"/>
                  </a:lnTo>
                  <a:lnTo>
                    <a:pt x="170" y="30"/>
                  </a:lnTo>
                  <a:lnTo>
                    <a:pt x="163" y="23"/>
                  </a:lnTo>
                  <a:lnTo>
                    <a:pt x="155" y="15"/>
                  </a:lnTo>
                  <a:lnTo>
                    <a:pt x="146" y="10"/>
                  </a:lnTo>
                  <a:lnTo>
                    <a:pt x="138" y="5"/>
                  </a:lnTo>
                  <a:lnTo>
                    <a:pt x="128" y="2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08">
              <a:extLst>
                <a:ext uri="{FF2B5EF4-FFF2-40B4-BE49-F238E27FC236}">
                  <a16:creationId xmlns:a16="http://schemas.microsoft.com/office/drawing/2014/main" id="{A75E7F99-F421-4E5A-914E-6EE0D7E21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6311" y="5107100"/>
              <a:ext cx="193579" cy="176746"/>
            </a:xfrm>
            <a:custGeom>
              <a:avLst/>
              <a:gdLst>
                <a:gd name="T0" fmla="*/ 45 w 184"/>
                <a:gd name="T1" fmla="*/ 157 h 168"/>
                <a:gd name="T2" fmla="*/ 72 w 184"/>
                <a:gd name="T3" fmla="*/ 163 h 168"/>
                <a:gd name="T4" fmla="*/ 99 w 184"/>
                <a:gd name="T5" fmla="*/ 165 h 168"/>
                <a:gd name="T6" fmla="*/ 147 w 184"/>
                <a:gd name="T7" fmla="*/ 168 h 168"/>
                <a:gd name="T8" fmla="*/ 169 w 184"/>
                <a:gd name="T9" fmla="*/ 166 h 168"/>
                <a:gd name="T10" fmla="*/ 171 w 184"/>
                <a:gd name="T11" fmla="*/ 166 h 168"/>
                <a:gd name="T12" fmla="*/ 132 w 184"/>
                <a:gd name="T13" fmla="*/ 147 h 168"/>
                <a:gd name="T14" fmla="*/ 103 w 184"/>
                <a:gd name="T15" fmla="*/ 130 h 168"/>
                <a:gd name="T16" fmla="*/ 79 w 184"/>
                <a:gd name="T17" fmla="*/ 110 h 168"/>
                <a:gd name="T18" fmla="*/ 69 w 184"/>
                <a:gd name="T19" fmla="*/ 97 h 168"/>
                <a:gd name="T20" fmla="*/ 159 w 184"/>
                <a:gd name="T21" fmla="*/ 140 h 168"/>
                <a:gd name="T22" fmla="*/ 184 w 184"/>
                <a:gd name="T23" fmla="*/ 151 h 168"/>
                <a:gd name="T24" fmla="*/ 184 w 184"/>
                <a:gd name="T25" fmla="*/ 145 h 168"/>
                <a:gd name="T26" fmla="*/ 166 w 184"/>
                <a:gd name="T27" fmla="*/ 100 h 168"/>
                <a:gd name="T28" fmla="*/ 154 w 184"/>
                <a:gd name="T29" fmla="*/ 74 h 168"/>
                <a:gd name="T30" fmla="*/ 133 w 184"/>
                <a:gd name="T31" fmla="*/ 37 h 168"/>
                <a:gd name="T32" fmla="*/ 125 w 184"/>
                <a:gd name="T33" fmla="*/ 25 h 168"/>
                <a:gd name="T34" fmla="*/ 105 w 184"/>
                <a:gd name="T35" fmla="*/ 8 h 168"/>
                <a:gd name="T36" fmla="*/ 95 w 184"/>
                <a:gd name="T37" fmla="*/ 2 h 168"/>
                <a:gd name="T38" fmla="*/ 83 w 184"/>
                <a:gd name="T39" fmla="*/ 0 h 168"/>
                <a:gd name="T40" fmla="*/ 79 w 184"/>
                <a:gd name="T41" fmla="*/ 0 h 168"/>
                <a:gd name="T42" fmla="*/ 68 w 184"/>
                <a:gd name="T43" fmla="*/ 2 h 168"/>
                <a:gd name="T44" fmla="*/ 49 w 184"/>
                <a:gd name="T45" fmla="*/ 11 h 168"/>
                <a:gd name="T46" fmla="*/ 33 w 184"/>
                <a:gd name="T47" fmla="*/ 22 h 168"/>
                <a:gd name="T48" fmla="*/ 20 w 184"/>
                <a:gd name="T49" fmla="*/ 39 h 168"/>
                <a:gd name="T50" fmla="*/ 14 w 184"/>
                <a:gd name="T51" fmla="*/ 48 h 168"/>
                <a:gd name="T52" fmla="*/ 6 w 184"/>
                <a:gd name="T53" fmla="*/ 67 h 168"/>
                <a:gd name="T54" fmla="*/ 0 w 184"/>
                <a:gd name="T55" fmla="*/ 86 h 168"/>
                <a:gd name="T56" fmla="*/ 0 w 184"/>
                <a:gd name="T57" fmla="*/ 106 h 168"/>
                <a:gd name="T58" fmla="*/ 6 w 184"/>
                <a:gd name="T59" fmla="*/ 127 h 168"/>
                <a:gd name="T60" fmla="*/ 8 w 184"/>
                <a:gd name="T61" fmla="*/ 133 h 168"/>
                <a:gd name="T62" fmla="*/ 17 w 184"/>
                <a:gd name="T63" fmla="*/ 142 h 168"/>
                <a:gd name="T64" fmla="*/ 33 w 184"/>
                <a:gd name="T65" fmla="*/ 152 h 168"/>
                <a:gd name="T66" fmla="*/ 45 w 184"/>
                <a:gd name="T67" fmla="*/ 15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" h="168">
                  <a:moveTo>
                    <a:pt x="45" y="157"/>
                  </a:moveTo>
                  <a:lnTo>
                    <a:pt x="45" y="157"/>
                  </a:lnTo>
                  <a:lnTo>
                    <a:pt x="59" y="159"/>
                  </a:lnTo>
                  <a:lnTo>
                    <a:pt x="72" y="163"/>
                  </a:lnTo>
                  <a:lnTo>
                    <a:pt x="99" y="165"/>
                  </a:lnTo>
                  <a:lnTo>
                    <a:pt x="99" y="165"/>
                  </a:lnTo>
                  <a:lnTo>
                    <a:pt x="126" y="168"/>
                  </a:lnTo>
                  <a:lnTo>
                    <a:pt x="147" y="168"/>
                  </a:lnTo>
                  <a:lnTo>
                    <a:pt x="169" y="166"/>
                  </a:lnTo>
                  <a:lnTo>
                    <a:pt x="169" y="166"/>
                  </a:lnTo>
                  <a:lnTo>
                    <a:pt x="171" y="166"/>
                  </a:lnTo>
                  <a:lnTo>
                    <a:pt x="171" y="166"/>
                  </a:lnTo>
                  <a:lnTo>
                    <a:pt x="146" y="154"/>
                  </a:lnTo>
                  <a:lnTo>
                    <a:pt x="132" y="147"/>
                  </a:lnTo>
                  <a:lnTo>
                    <a:pt x="117" y="139"/>
                  </a:lnTo>
                  <a:lnTo>
                    <a:pt x="103" y="130"/>
                  </a:lnTo>
                  <a:lnTo>
                    <a:pt x="90" y="121"/>
                  </a:lnTo>
                  <a:lnTo>
                    <a:pt x="79" y="110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129" y="126"/>
                  </a:lnTo>
                  <a:lnTo>
                    <a:pt x="159" y="140"/>
                  </a:lnTo>
                  <a:lnTo>
                    <a:pt x="184" y="151"/>
                  </a:lnTo>
                  <a:lnTo>
                    <a:pt x="184" y="151"/>
                  </a:lnTo>
                  <a:lnTo>
                    <a:pt x="184" y="145"/>
                  </a:lnTo>
                  <a:lnTo>
                    <a:pt x="184" y="145"/>
                  </a:lnTo>
                  <a:lnTo>
                    <a:pt x="176" y="123"/>
                  </a:lnTo>
                  <a:lnTo>
                    <a:pt x="166" y="100"/>
                  </a:lnTo>
                  <a:lnTo>
                    <a:pt x="154" y="74"/>
                  </a:lnTo>
                  <a:lnTo>
                    <a:pt x="154" y="74"/>
                  </a:lnTo>
                  <a:lnTo>
                    <a:pt x="140" y="49"/>
                  </a:lnTo>
                  <a:lnTo>
                    <a:pt x="133" y="37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15" y="15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5" y="2"/>
                  </a:lnTo>
                  <a:lnTo>
                    <a:pt x="89" y="1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8" y="2"/>
                  </a:lnTo>
                  <a:lnTo>
                    <a:pt x="59" y="6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3" y="22"/>
                  </a:lnTo>
                  <a:lnTo>
                    <a:pt x="26" y="31"/>
                  </a:lnTo>
                  <a:lnTo>
                    <a:pt x="20" y="39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9" y="57"/>
                  </a:lnTo>
                  <a:lnTo>
                    <a:pt x="6" y="67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6"/>
                  </a:lnTo>
                  <a:lnTo>
                    <a:pt x="2" y="117"/>
                  </a:lnTo>
                  <a:lnTo>
                    <a:pt x="6" y="127"/>
                  </a:lnTo>
                  <a:lnTo>
                    <a:pt x="6" y="127"/>
                  </a:lnTo>
                  <a:lnTo>
                    <a:pt x="8" y="133"/>
                  </a:lnTo>
                  <a:lnTo>
                    <a:pt x="13" y="138"/>
                  </a:lnTo>
                  <a:lnTo>
                    <a:pt x="17" y="142"/>
                  </a:lnTo>
                  <a:lnTo>
                    <a:pt x="23" y="146"/>
                  </a:lnTo>
                  <a:lnTo>
                    <a:pt x="33" y="152"/>
                  </a:lnTo>
                  <a:lnTo>
                    <a:pt x="45" y="157"/>
                  </a:lnTo>
                  <a:lnTo>
                    <a:pt x="45" y="157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09">
              <a:extLst>
                <a:ext uri="{FF2B5EF4-FFF2-40B4-BE49-F238E27FC236}">
                  <a16:creationId xmlns:a16="http://schemas.microsoft.com/office/drawing/2014/main" id="{186D1FCF-E274-45A8-BAEA-768408045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047" y="5247024"/>
              <a:ext cx="74697" cy="73644"/>
            </a:xfrm>
            <a:custGeom>
              <a:avLst/>
              <a:gdLst>
                <a:gd name="T0" fmla="*/ 0 w 71"/>
                <a:gd name="T1" fmla="*/ 35 h 70"/>
                <a:gd name="T2" fmla="*/ 0 w 71"/>
                <a:gd name="T3" fmla="*/ 35 h 70"/>
                <a:gd name="T4" fmla="*/ 0 w 71"/>
                <a:gd name="T5" fmla="*/ 42 h 70"/>
                <a:gd name="T6" fmla="*/ 2 w 71"/>
                <a:gd name="T7" fmla="*/ 49 h 70"/>
                <a:gd name="T8" fmla="*/ 6 w 71"/>
                <a:gd name="T9" fmla="*/ 55 h 70"/>
                <a:gd name="T10" fmla="*/ 9 w 71"/>
                <a:gd name="T11" fmla="*/ 60 h 70"/>
                <a:gd name="T12" fmla="*/ 15 w 71"/>
                <a:gd name="T13" fmla="*/ 64 h 70"/>
                <a:gd name="T14" fmla="*/ 21 w 71"/>
                <a:gd name="T15" fmla="*/ 67 h 70"/>
                <a:gd name="T16" fmla="*/ 27 w 71"/>
                <a:gd name="T17" fmla="*/ 69 h 70"/>
                <a:gd name="T18" fmla="*/ 35 w 71"/>
                <a:gd name="T19" fmla="*/ 70 h 70"/>
                <a:gd name="T20" fmla="*/ 35 w 71"/>
                <a:gd name="T21" fmla="*/ 70 h 70"/>
                <a:gd name="T22" fmla="*/ 42 w 71"/>
                <a:gd name="T23" fmla="*/ 69 h 70"/>
                <a:gd name="T24" fmla="*/ 49 w 71"/>
                <a:gd name="T25" fmla="*/ 67 h 70"/>
                <a:gd name="T26" fmla="*/ 55 w 71"/>
                <a:gd name="T27" fmla="*/ 64 h 70"/>
                <a:gd name="T28" fmla="*/ 60 w 71"/>
                <a:gd name="T29" fmla="*/ 60 h 70"/>
                <a:gd name="T30" fmla="*/ 65 w 71"/>
                <a:gd name="T31" fmla="*/ 55 h 70"/>
                <a:gd name="T32" fmla="*/ 67 w 71"/>
                <a:gd name="T33" fmla="*/ 49 h 70"/>
                <a:gd name="T34" fmla="*/ 69 w 71"/>
                <a:gd name="T35" fmla="*/ 42 h 70"/>
                <a:gd name="T36" fmla="*/ 71 w 71"/>
                <a:gd name="T37" fmla="*/ 35 h 70"/>
                <a:gd name="T38" fmla="*/ 71 w 71"/>
                <a:gd name="T39" fmla="*/ 35 h 70"/>
                <a:gd name="T40" fmla="*/ 69 w 71"/>
                <a:gd name="T41" fmla="*/ 27 h 70"/>
                <a:gd name="T42" fmla="*/ 67 w 71"/>
                <a:gd name="T43" fmla="*/ 21 h 70"/>
                <a:gd name="T44" fmla="*/ 65 w 71"/>
                <a:gd name="T45" fmla="*/ 15 h 70"/>
                <a:gd name="T46" fmla="*/ 60 w 71"/>
                <a:gd name="T47" fmla="*/ 9 h 70"/>
                <a:gd name="T48" fmla="*/ 55 w 71"/>
                <a:gd name="T49" fmla="*/ 6 h 70"/>
                <a:gd name="T50" fmla="*/ 49 w 71"/>
                <a:gd name="T51" fmla="*/ 2 h 70"/>
                <a:gd name="T52" fmla="*/ 42 w 71"/>
                <a:gd name="T53" fmla="*/ 0 h 70"/>
                <a:gd name="T54" fmla="*/ 35 w 71"/>
                <a:gd name="T55" fmla="*/ 0 h 70"/>
                <a:gd name="T56" fmla="*/ 35 w 71"/>
                <a:gd name="T57" fmla="*/ 0 h 70"/>
                <a:gd name="T58" fmla="*/ 27 w 71"/>
                <a:gd name="T59" fmla="*/ 0 h 70"/>
                <a:gd name="T60" fmla="*/ 21 w 71"/>
                <a:gd name="T61" fmla="*/ 2 h 70"/>
                <a:gd name="T62" fmla="*/ 15 w 71"/>
                <a:gd name="T63" fmla="*/ 6 h 70"/>
                <a:gd name="T64" fmla="*/ 9 w 71"/>
                <a:gd name="T65" fmla="*/ 9 h 70"/>
                <a:gd name="T66" fmla="*/ 6 w 71"/>
                <a:gd name="T67" fmla="*/ 15 h 70"/>
                <a:gd name="T68" fmla="*/ 2 w 71"/>
                <a:gd name="T69" fmla="*/ 21 h 70"/>
                <a:gd name="T70" fmla="*/ 0 w 71"/>
                <a:gd name="T71" fmla="*/ 27 h 70"/>
                <a:gd name="T72" fmla="*/ 0 w 71"/>
                <a:gd name="T73" fmla="*/ 35 h 70"/>
                <a:gd name="T74" fmla="*/ 0 w 71"/>
                <a:gd name="T7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70">
                  <a:moveTo>
                    <a:pt x="0" y="35"/>
                  </a:moveTo>
                  <a:lnTo>
                    <a:pt x="0" y="35"/>
                  </a:lnTo>
                  <a:lnTo>
                    <a:pt x="0" y="42"/>
                  </a:lnTo>
                  <a:lnTo>
                    <a:pt x="2" y="49"/>
                  </a:lnTo>
                  <a:lnTo>
                    <a:pt x="6" y="55"/>
                  </a:lnTo>
                  <a:lnTo>
                    <a:pt x="9" y="60"/>
                  </a:lnTo>
                  <a:lnTo>
                    <a:pt x="15" y="64"/>
                  </a:lnTo>
                  <a:lnTo>
                    <a:pt x="21" y="67"/>
                  </a:lnTo>
                  <a:lnTo>
                    <a:pt x="27" y="69"/>
                  </a:lnTo>
                  <a:lnTo>
                    <a:pt x="35" y="70"/>
                  </a:lnTo>
                  <a:lnTo>
                    <a:pt x="35" y="70"/>
                  </a:lnTo>
                  <a:lnTo>
                    <a:pt x="42" y="69"/>
                  </a:lnTo>
                  <a:lnTo>
                    <a:pt x="49" y="67"/>
                  </a:lnTo>
                  <a:lnTo>
                    <a:pt x="55" y="64"/>
                  </a:lnTo>
                  <a:lnTo>
                    <a:pt x="60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2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27"/>
                  </a:lnTo>
                  <a:lnTo>
                    <a:pt x="67" y="21"/>
                  </a:lnTo>
                  <a:lnTo>
                    <a:pt x="65" y="15"/>
                  </a:lnTo>
                  <a:lnTo>
                    <a:pt x="60" y="9"/>
                  </a:lnTo>
                  <a:lnTo>
                    <a:pt x="55" y="6"/>
                  </a:lnTo>
                  <a:lnTo>
                    <a:pt x="49" y="2"/>
                  </a:lnTo>
                  <a:lnTo>
                    <a:pt x="42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9" y="9"/>
                  </a:lnTo>
                  <a:lnTo>
                    <a:pt x="6" y="15"/>
                  </a:lnTo>
                  <a:lnTo>
                    <a:pt x="2" y="21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110">
              <a:extLst>
                <a:ext uri="{FF2B5EF4-FFF2-40B4-BE49-F238E27FC236}">
                  <a16:creationId xmlns:a16="http://schemas.microsoft.com/office/drawing/2014/main" id="{BDCD7C74-7E29-4642-97BE-80AAA5019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9869" y="5031352"/>
              <a:ext cx="1052" cy="1052"/>
            </a:xfrm>
            <a:prstGeom prst="rect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11">
              <a:extLst>
                <a:ext uri="{FF2B5EF4-FFF2-40B4-BE49-F238E27FC236}">
                  <a16:creationId xmlns:a16="http://schemas.microsoft.com/office/drawing/2014/main" id="{32597AF7-9113-46FF-95DD-B00B828D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652" y="5031352"/>
              <a:ext cx="169382" cy="209361"/>
            </a:xfrm>
            <a:custGeom>
              <a:avLst/>
              <a:gdLst>
                <a:gd name="T0" fmla="*/ 22 w 161"/>
                <a:gd name="T1" fmla="*/ 133 h 199"/>
                <a:gd name="T2" fmla="*/ 45 w 161"/>
                <a:gd name="T3" fmla="*/ 176 h 199"/>
                <a:gd name="T4" fmla="*/ 55 w 161"/>
                <a:gd name="T5" fmla="*/ 194 h 199"/>
                <a:gd name="T6" fmla="*/ 57 w 161"/>
                <a:gd name="T7" fmla="*/ 195 h 199"/>
                <a:gd name="T8" fmla="*/ 53 w 161"/>
                <a:gd name="T9" fmla="*/ 151 h 199"/>
                <a:gd name="T10" fmla="*/ 53 w 161"/>
                <a:gd name="T11" fmla="*/ 118 h 199"/>
                <a:gd name="T12" fmla="*/ 59 w 161"/>
                <a:gd name="T13" fmla="*/ 86 h 199"/>
                <a:gd name="T14" fmla="*/ 65 w 161"/>
                <a:gd name="T15" fmla="*/ 72 h 199"/>
                <a:gd name="T16" fmla="*/ 73 w 161"/>
                <a:gd name="T17" fmla="*/ 172 h 199"/>
                <a:gd name="T18" fmla="*/ 77 w 161"/>
                <a:gd name="T19" fmla="*/ 199 h 199"/>
                <a:gd name="T20" fmla="*/ 82 w 161"/>
                <a:gd name="T21" fmla="*/ 195 h 199"/>
                <a:gd name="T22" fmla="*/ 112 w 161"/>
                <a:gd name="T23" fmla="*/ 158 h 199"/>
                <a:gd name="T24" fmla="*/ 127 w 161"/>
                <a:gd name="T25" fmla="*/ 135 h 199"/>
                <a:gd name="T26" fmla="*/ 150 w 161"/>
                <a:gd name="T27" fmla="*/ 97 h 199"/>
                <a:gd name="T28" fmla="*/ 155 w 161"/>
                <a:gd name="T29" fmla="*/ 84 h 199"/>
                <a:gd name="T30" fmla="*/ 161 w 161"/>
                <a:gd name="T31" fmla="*/ 65 h 199"/>
                <a:gd name="T32" fmla="*/ 161 w 161"/>
                <a:gd name="T33" fmla="*/ 51 h 199"/>
                <a:gd name="T34" fmla="*/ 157 w 161"/>
                <a:gd name="T35" fmla="*/ 38 h 199"/>
                <a:gd name="T36" fmla="*/ 154 w 161"/>
                <a:gd name="T37" fmla="*/ 32 h 199"/>
                <a:gd name="T38" fmla="*/ 139 w 161"/>
                <a:gd name="T39" fmla="*/ 18 h 199"/>
                <a:gd name="T40" fmla="*/ 121 w 161"/>
                <a:gd name="T41" fmla="*/ 7 h 199"/>
                <a:gd name="T42" fmla="*/ 102 w 161"/>
                <a:gd name="T43" fmla="*/ 2 h 199"/>
                <a:gd name="T44" fmla="*/ 81 w 161"/>
                <a:gd name="T45" fmla="*/ 0 h 199"/>
                <a:gd name="T46" fmla="*/ 71 w 161"/>
                <a:gd name="T47" fmla="*/ 1 h 199"/>
                <a:gd name="T48" fmla="*/ 51 w 161"/>
                <a:gd name="T49" fmla="*/ 5 h 199"/>
                <a:gd name="T50" fmla="*/ 31 w 161"/>
                <a:gd name="T51" fmla="*/ 12 h 199"/>
                <a:gd name="T52" fmla="*/ 15 w 161"/>
                <a:gd name="T53" fmla="*/ 24 h 199"/>
                <a:gd name="T54" fmla="*/ 7 w 161"/>
                <a:gd name="T55" fmla="*/ 32 h 199"/>
                <a:gd name="T56" fmla="*/ 3 w 161"/>
                <a:gd name="T57" fmla="*/ 44 h 199"/>
                <a:gd name="T58" fmla="*/ 0 w 161"/>
                <a:gd name="T59" fmla="*/ 56 h 199"/>
                <a:gd name="T60" fmla="*/ 3 w 161"/>
                <a:gd name="T61" fmla="*/ 81 h 199"/>
                <a:gd name="T62" fmla="*/ 6 w 161"/>
                <a:gd name="T63" fmla="*/ 94 h 199"/>
                <a:gd name="T64" fmla="*/ 22 w 161"/>
                <a:gd name="T65" fmla="*/ 13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1" h="199">
                  <a:moveTo>
                    <a:pt x="22" y="133"/>
                  </a:moveTo>
                  <a:lnTo>
                    <a:pt x="22" y="133"/>
                  </a:lnTo>
                  <a:lnTo>
                    <a:pt x="33" y="156"/>
                  </a:lnTo>
                  <a:lnTo>
                    <a:pt x="45" y="176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7" y="195"/>
                  </a:lnTo>
                  <a:lnTo>
                    <a:pt x="57" y="195"/>
                  </a:lnTo>
                  <a:lnTo>
                    <a:pt x="54" y="168"/>
                  </a:lnTo>
                  <a:lnTo>
                    <a:pt x="53" y="151"/>
                  </a:lnTo>
                  <a:lnTo>
                    <a:pt x="53" y="135"/>
                  </a:lnTo>
                  <a:lnTo>
                    <a:pt x="53" y="118"/>
                  </a:lnTo>
                  <a:lnTo>
                    <a:pt x="55" y="102"/>
                  </a:lnTo>
                  <a:lnTo>
                    <a:pt x="59" y="86"/>
                  </a:lnTo>
                  <a:lnTo>
                    <a:pt x="65" y="72"/>
                  </a:lnTo>
                  <a:lnTo>
                    <a:pt x="65" y="72"/>
                  </a:lnTo>
                  <a:lnTo>
                    <a:pt x="70" y="139"/>
                  </a:lnTo>
                  <a:lnTo>
                    <a:pt x="73" y="172"/>
                  </a:lnTo>
                  <a:lnTo>
                    <a:pt x="77" y="199"/>
                  </a:lnTo>
                  <a:lnTo>
                    <a:pt x="77" y="199"/>
                  </a:lnTo>
                  <a:lnTo>
                    <a:pt x="82" y="195"/>
                  </a:lnTo>
                  <a:lnTo>
                    <a:pt x="82" y="195"/>
                  </a:lnTo>
                  <a:lnTo>
                    <a:pt x="96" y="177"/>
                  </a:lnTo>
                  <a:lnTo>
                    <a:pt x="112" y="158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43" y="110"/>
                  </a:lnTo>
                  <a:lnTo>
                    <a:pt x="150" y="97"/>
                  </a:lnTo>
                  <a:lnTo>
                    <a:pt x="155" y="84"/>
                  </a:lnTo>
                  <a:lnTo>
                    <a:pt x="155" y="84"/>
                  </a:lnTo>
                  <a:lnTo>
                    <a:pt x="160" y="71"/>
                  </a:lnTo>
                  <a:lnTo>
                    <a:pt x="161" y="65"/>
                  </a:lnTo>
                  <a:lnTo>
                    <a:pt x="161" y="57"/>
                  </a:lnTo>
                  <a:lnTo>
                    <a:pt x="161" y="51"/>
                  </a:lnTo>
                  <a:lnTo>
                    <a:pt x="160" y="44"/>
                  </a:lnTo>
                  <a:lnTo>
                    <a:pt x="157" y="38"/>
                  </a:lnTo>
                  <a:lnTo>
                    <a:pt x="154" y="32"/>
                  </a:lnTo>
                  <a:lnTo>
                    <a:pt x="154" y="32"/>
                  </a:lnTo>
                  <a:lnTo>
                    <a:pt x="148" y="24"/>
                  </a:lnTo>
                  <a:lnTo>
                    <a:pt x="139" y="18"/>
                  </a:lnTo>
                  <a:lnTo>
                    <a:pt x="131" y="12"/>
                  </a:lnTo>
                  <a:lnTo>
                    <a:pt x="121" y="7"/>
                  </a:lnTo>
                  <a:lnTo>
                    <a:pt x="112" y="5"/>
                  </a:lnTo>
                  <a:lnTo>
                    <a:pt x="102" y="2"/>
                  </a:lnTo>
                  <a:lnTo>
                    <a:pt x="91" y="1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1" y="1"/>
                  </a:lnTo>
                  <a:lnTo>
                    <a:pt x="60" y="2"/>
                  </a:lnTo>
                  <a:lnTo>
                    <a:pt x="51" y="5"/>
                  </a:lnTo>
                  <a:lnTo>
                    <a:pt x="41" y="7"/>
                  </a:lnTo>
                  <a:lnTo>
                    <a:pt x="31" y="12"/>
                  </a:lnTo>
                  <a:lnTo>
                    <a:pt x="23" y="18"/>
                  </a:lnTo>
                  <a:lnTo>
                    <a:pt x="15" y="24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5" y="38"/>
                  </a:lnTo>
                  <a:lnTo>
                    <a:pt x="3" y="44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0" y="69"/>
                  </a:lnTo>
                  <a:lnTo>
                    <a:pt x="3" y="81"/>
                  </a:lnTo>
                  <a:lnTo>
                    <a:pt x="3" y="81"/>
                  </a:lnTo>
                  <a:lnTo>
                    <a:pt x="6" y="94"/>
                  </a:lnTo>
                  <a:lnTo>
                    <a:pt x="11" y="108"/>
                  </a:lnTo>
                  <a:lnTo>
                    <a:pt x="22" y="133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2">
              <a:extLst>
                <a:ext uri="{FF2B5EF4-FFF2-40B4-BE49-F238E27FC236}">
                  <a16:creationId xmlns:a16="http://schemas.microsoft.com/office/drawing/2014/main" id="{8D62DF2D-0F6E-4F0E-92AA-24728D174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795" y="5283847"/>
              <a:ext cx="193579" cy="175695"/>
            </a:xfrm>
            <a:custGeom>
              <a:avLst/>
              <a:gdLst>
                <a:gd name="T0" fmla="*/ 139 w 184"/>
                <a:gd name="T1" fmla="*/ 12 h 167"/>
                <a:gd name="T2" fmla="*/ 112 w 184"/>
                <a:gd name="T3" fmla="*/ 6 h 167"/>
                <a:gd name="T4" fmla="*/ 85 w 184"/>
                <a:gd name="T5" fmla="*/ 2 h 167"/>
                <a:gd name="T6" fmla="*/ 37 w 184"/>
                <a:gd name="T7" fmla="*/ 0 h 167"/>
                <a:gd name="T8" fmla="*/ 15 w 184"/>
                <a:gd name="T9" fmla="*/ 1 h 167"/>
                <a:gd name="T10" fmla="*/ 13 w 184"/>
                <a:gd name="T11" fmla="*/ 1 h 167"/>
                <a:gd name="T12" fmla="*/ 39 w 184"/>
                <a:gd name="T13" fmla="*/ 13 h 167"/>
                <a:gd name="T14" fmla="*/ 67 w 184"/>
                <a:gd name="T15" fmla="*/ 28 h 167"/>
                <a:gd name="T16" fmla="*/ 94 w 184"/>
                <a:gd name="T17" fmla="*/ 47 h 167"/>
                <a:gd name="T18" fmla="*/ 115 w 184"/>
                <a:gd name="T19" fmla="*/ 70 h 167"/>
                <a:gd name="T20" fmla="*/ 56 w 184"/>
                <a:gd name="T21" fmla="*/ 41 h 167"/>
                <a:gd name="T22" fmla="*/ 0 w 184"/>
                <a:gd name="T23" fmla="*/ 18 h 167"/>
                <a:gd name="T24" fmla="*/ 1 w 184"/>
                <a:gd name="T25" fmla="*/ 22 h 167"/>
                <a:gd name="T26" fmla="*/ 8 w 184"/>
                <a:gd name="T27" fmla="*/ 45 h 167"/>
                <a:gd name="T28" fmla="*/ 30 w 184"/>
                <a:gd name="T29" fmla="*/ 93 h 167"/>
                <a:gd name="T30" fmla="*/ 44 w 184"/>
                <a:gd name="T31" fmla="*/ 119 h 167"/>
                <a:gd name="T32" fmla="*/ 61 w 184"/>
                <a:gd name="T33" fmla="*/ 142 h 167"/>
                <a:gd name="T34" fmla="*/ 69 w 184"/>
                <a:gd name="T35" fmla="*/ 152 h 167"/>
                <a:gd name="T36" fmla="*/ 80 w 184"/>
                <a:gd name="T37" fmla="*/ 160 h 167"/>
                <a:gd name="T38" fmla="*/ 92 w 184"/>
                <a:gd name="T39" fmla="*/ 166 h 167"/>
                <a:gd name="T40" fmla="*/ 105 w 184"/>
                <a:gd name="T41" fmla="*/ 167 h 167"/>
                <a:gd name="T42" fmla="*/ 116 w 184"/>
                <a:gd name="T43" fmla="*/ 165 h 167"/>
                <a:gd name="T44" fmla="*/ 135 w 184"/>
                <a:gd name="T45" fmla="*/ 158 h 167"/>
                <a:gd name="T46" fmla="*/ 151 w 184"/>
                <a:gd name="T47" fmla="*/ 145 h 167"/>
                <a:gd name="T48" fmla="*/ 164 w 184"/>
                <a:gd name="T49" fmla="*/ 129 h 167"/>
                <a:gd name="T50" fmla="*/ 170 w 184"/>
                <a:gd name="T51" fmla="*/ 121 h 167"/>
                <a:gd name="T52" fmla="*/ 178 w 184"/>
                <a:gd name="T53" fmla="*/ 101 h 167"/>
                <a:gd name="T54" fmla="*/ 184 w 184"/>
                <a:gd name="T55" fmla="*/ 81 h 167"/>
                <a:gd name="T56" fmla="*/ 184 w 184"/>
                <a:gd name="T57" fmla="*/ 61 h 167"/>
                <a:gd name="T58" fmla="*/ 178 w 184"/>
                <a:gd name="T59" fmla="*/ 40 h 167"/>
                <a:gd name="T60" fmla="*/ 176 w 184"/>
                <a:gd name="T61" fmla="*/ 34 h 167"/>
                <a:gd name="T62" fmla="*/ 168 w 184"/>
                <a:gd name="T63" fmla="*/ 26 h 167"/>
                <a:gd name="T64" fmla="*/ 151 w 184"/>
                <a:gd name="T65" fmla="*/ 15 h 167"/>
                <a:gd name="T66" fmla="*/ 139 w 184"/>
                <a:gd name="T67" fmla="*/ 1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" h="167">
                  <a:moveTo>
                    <a:pt x="139" y="12"/>
                  </a:moveTo>
                  <a:lnTo>
                    <a:pt x="139" y="12"/>
                  </a:lnTo>
                  <a:lnTo>
                    <a:pt x="126" y="8"/>
                  </a:lnTo>
                  <a:lnTo>
                    <a:pt x="112" y="6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58" y="1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39" y="13"/>
                  </a:lnTo>
                  <a:lnTo>
                    <a:pt x="53" y="20"/>
                  </a:lnTo>
                  <a:lnTo>
                    <a:pt x="67" y="28"/>
                  </a:lnTo>
                  <a:lnTo>
                    <a:pt x="81" y="37"/>
                  </a:lnTo>
                  <a:lnTo>
                    <a:pt x="94" y="47"/>
                  </a:lnTo>
                  <a:lnTo>
                    <a:pt x="105" y="58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56" y="41"/>
                  </a:lnTo>
                  <a:lnTo>
                    <a:pt x="25" y="2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8" y="45"/>
                  </a:lnTo>
                  <a:lnTo>
                    <a:pt x="18" y="68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44" y="119"/>
                  </a:lnTo>
                  <a:lnTo>
                    <a:pt x="53" y="131"/>
                  </a:lnTo>
                  <a:lnTo>
                    <a:pt x="61" y="142"/>
                  </a:lnTo>
                  <a:lnTo>
                    <a:pt x="61" y="142"/>
                  </a:lnTo>
                  <a:lnTo>
                    <a:pt x="69" y="152"/>
                  </a:lnTo>
                  <a:lnTo>
                    <a:pt x="74" y="157"/>
                  </a:lnTo>
                  <a:lnTo>
                    <a:pt x="80" y="160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8" y="167"/>
                  </a:lnTo>
                  <a:lnTo>
                    <a:pt x="105" y="167"/>
                  </a:lnTo>
                  <a:lnTo>
                    <a:pt x="105" y="167"/>
                  </a:lnTo>
                  <a:lnTo>
                    <a:pt x="116" y="165"/>
                  </a:lnTo>
                  <a:lnTo>
                    <a:pt x="126" y="163"/>
                  </a:lnTo>
                  <a:lnTo>
                    <a:pt x="135" y="158"/>
                  </a:lnTo>
                  <a:lnTo>
                    <a:pt x="144" y="152"/>
                  </a:lnTo>
                  <a:lnTo>
                    <a:pt x="151" y="145"/>
                  </a:lnTo>
                  <a:lnTo>
                    <a:pt x="158" y="137"/>
                  </a:lnTo>
                  <a:lnTo>
                    <a:pt x="164" y="129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5" y="111"/>
                  </a:lnTo>
                  <a:lnTo>
                    <a:pt x="178" y="101"/>
                  </a:lnTo>
                  <a:lnTo>
                    <a:pt x="182" y="92"/>
                  </a:lnTo>
                  <a:lnTo>
                    <a:pt x="184" y="81"/>
                  </a:lnTo>
                  <a:lnTo>
                    <a:pt x="184" y="70"/>
                  </a:lnTo>
                  <a:lnTo>
                    <a:pt x="184" y="61"/>
                  </a:lnTo>
                  <a:lnTo>
                    <a:pt x="182" y="51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76" y="34"/>
                  </a:lnTo>
                  <a:lnTo>
                    <a:pt x="171" y="29"/>
                  </a:lnTo>
                  <a:lnTo>
                    <a:pt x="168" y="26"/>
                  </a:lnTo>
                  <a:lnTo>
                    <a:pt x="162" y="21"/>
                  </a:lnTo>
                  <a:lnTo>
                    <a:pt x="151" y="15"/>
                  </a:lnTo>
                  <a:lnTo>
                    <a:pt x="139" y="12"/>
                  </a:lnTo>
                  <a:lnTo>
                    <a:pt x="139" y="12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13">
              <a:extLst>
                <a:ext uri="{FF2B5EF4-FFF2-40B4-BE49-F238E27FC236}">
                  <a16:creationId xmlns:a16="http://schemas.microsoft.com/office/drawing/2014/main" id="{2224FD4D-C44B-44FC-82EB-D130AC956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652" y="5325929"/>
              <a:ext cx="170434" cy="209361"/>
            </a:xfrm>
            <a:custGeom>
              <a:avLst/>
              <a:gdLst>
                <a:gd name="T0" fmla="*/ 141 w 162"/>
                <a:gd name="T1" fmla="*/ 66 h 199"/>
                <a:gd name="T2" fmla="*/ 118 w 162"/>
                <a:gd name="T3" fmla="*/ 24 h 199"/>
                <a:gd name="T4" fmla="*/ 106 w 162"/>
                <a:gd name="T5" fmla="*/ 6 h 199"/>
                <a:gd name="T6" fmla="*/ 105 w 162"/>
                <a:gd name="T7" fmla="*/ 4 h 199"/>
                <a:gd name="T8" fmla="*/ 108 w 162"/>
                <a:gd name="T9" fmla="*/ 48 h 199"/>
                <a:gd name="T10" fmla="*/ 108 w 162"/>
                <a:gd name="T11" fmla="*/ 81 h 199"/>
                <a:gd name="T12" fmla="*/ 102 w 162"/>
                <a:gd name="T13" fmla="*/ 113 h 199"/>
                <a:gd name="T14" fmla="*/ 96 w 162"/>
                <a:gd name="T15" fmla="*/ 127 h 199"/>
                <a:gd name="T16" fmla="*/ 88 w 162"/>
                <a:gd name="T17" fmla="*/ 28 h 199"/>
                <a:gd name="T18" fmla="*/ 84 w 162"/>
                <a:gd name="T19" fmla="*/ 0 h 199"/>
                <a:gd name="T20" fmla="*/ 79 w 162"/>
                <a:gd name="T21" fmla="*/ 4 h 199"/>
                <a:gd name="T22" fmla="*/ 49 w 162"/>
                <a:gd name="T23" fmla="*/ 41 h 199"/>
                <a:gd name="T24" fmla="*/ 34 w 162"/>
                <a:gd name="T25" fmla="*/ 65 h 199"/>
                <a:gd name="T26" fmla="*/ 11 w 162"/>
                <a:gd name="T27" fmla="*/ 103 h 199"/>
                <a:gd name="T28" fmla="*/ 6 w 162"/>
                <a:gd name="T29" fmla="*/ 115 h 199"/>
                <a:gd name="T30" fmla="*/ 0 w 162"/>
                <a:gd name="T31" fmla="*/ 136 h 199"/>
                <a:gd name="T32" fmla="*/ 0 w 162"/>
                <a:gd name="T33" fmla="*/ 149 h 199"/>
                <a:gd name="T34" fmla="*/ 4 w 162"/>
                <a:gd name="T35" fmla="*/ 161 h 199"/>
                <a:gd name="T36" fmla="*/ 7 w 162"/>
                <a:gd name="T37" fmla="*/ 167 h 199"/>
                <a:gd name="T38" fmla="*/ 22 w 162"/>
                <a:gd name="T39" fmla="*/ 182 h 199"/>
                <a:gd name="T40" fmla="*/ 40 w 162"/>
                <a:gd name="T41" fmla="*/ 192 h 199"/>
                <a:gd name="T42" fmla="*/ 59 w 162"/>
                <a:gd name="T43" fmla="*/ 198 h 199"/>
                <a:gd name="T44" fmla="*/ 81 w 162"/>
                <a:gd name="T45" fmla="*/ 199 h 199"/>
                <a:gd name="T46" fmla="*/ 90 w 162"/>
                <a:gd name="T47" fmla="*/ 199 h 199"/>
                <a:gd name="T48" fmla="*/ 112 w 162"/>
                <a:gd name="T49" fmla="*/ 196 h 199"/>
                <a:gd name="T50" fmla="*/ 130 w 162"/>
                <a:gd name="T51" fmla="*/ 187 h 199"/>
                <a:gd name="T52" fmla="*/ 147 w 162"/>
                <a:gd name="T53" fmla="*/ 175 h 199"/>
                <a:gd name="T54" fmla="*/ 154 w 162"/>
                <a:gd name="T55" fmla="*/ 167 h 199"/>
                <a:gd name="T56" fmla="*/ 160 w 162"/>
                <a:gd name="T57" fmla="*/ 156 h 199"/>
                <a:gd name="T58" fmla="*/ 162 w 162"/>
                <a:gd name="T59" fmla="*/ 143 h 199"/>
                <a:gd name="T60" fmla="*/ 159 w 162"/>
                <a:gd name="T61" fmla="*/ 118 h 199"/>
                <a:gd name="T62" fmla="*/ 155 w 162"/>
                <a:gd name="T63" fmla="*/ 105 h 199"/>
                <a:gd name="T64" fmla="*/ 141 w 162"/>
                <a:gd name="T65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199">
                  <a:moveTo>
                    <a:pt x="141" y="66"/>
                  </a:moveTo>
                  <a:lnTo>
                    <a:pt x="141" y="66"/>
                  </a:lnTo>
                  <a:lnTo>
                    <a:pt x="129" y="43"/>
                  </a:lnTo>
                  <a:lnTo>
                    <a:pt x="118" y="24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07" y="33"/>
                  </a:lnTo>
                  <a:lnTo>
                    <a:pt x="108" y="48"/>
                  </a:lnTo>
                  <a:lnTo>
                    <a:pt x="108" y="65"/>
                  </a:lnTo>
                  <a:lnTo>
                    <a:pt x="108" y="81"/>
                  </a:lnTo>
                  <a:lnTo>
                    <a:pt x="106" y="97"/>
                  </a:lnTo>
                  <a:lnTo>
                    <a:pt x="102" y="113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1" y="61"/>
                  </a:lnTo>
                  <a:lnTo>
                    <a:pt x="88" y="28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79" y="4"/>
                  </a:lnTo>
                  <a:lnTo>
                    <a:pt x="79" y="4"/>
                  </a:lnTo>
                  <a:lnTo>
                    <a:pt x="65" y="22"/>
                  </a:lnTo>
                  <a:lnTo>
                    <a:pt x="49" y="41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18" y="90"/>
                  </a:lnTo>
                  <a:lnTo>
                    <a:pt x="11" y="103"/>
                  </a:lnTo>
                  <a:lnTo>
                    <a:pt x="6" y="115"/>
                  </a:lnTo>
                  <a:lnTo>
                    <a:pt x="6" y="115"/>
                  </a:lnTo>
                  <a:lnTo>
                    <a:pt x="1" y="129"/>
                  </a:lnTo>
                  <a:lnTo>
                    <a:pt x="0" y="136"/>
                  </a:lnTo>
                  <a:lnTo>
                    <a:pt x="0" y="142"/>
                  </a:lnTo>
                  <a:lnTo>
                    <a:pt x="0" y="149"/>
                  </a:lnTo>
                  <a:lnTo>
                    <a:pt x="1" y="155"/>
                  </a:lnTo>
                  <a:lnTo>
                    <a:pt x="4" y="161"/>
                  </a:lnTo>
                  <a:lnTo>
                    <a:pt x="7" y="167"/>
                  </a:lnTo>
                  <a:lnTo>
                    <a:pt x="7" y="167"/>
                  </a:lnTo>
                  <a:lnTo>
                    <a:pt x="13" y="175"/>
                  </a:lnTo>
                  <a:lnTo>
                    <a:pt x="22" y="182"/>
                  </a:lnTo>
                  <a:lnTo>
                    <a:pt x="30" y="187"/>
                  </a:lnTo>
                  <a:lnTo>
                    <a:pt x="40" y="192"/>
                  </a:lnTo>
                  <a:lnTo>
                    <a:pt x="49" y="196"/>
                  </a:lnTo>
                  <a:lnTo>
                    <a:pt x="59" y="198"/>
                  </a:lnTo>
                  <a:lnTo>
                    <a:pt x="70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90" y="199"/>
                  </a:lnTo>
                  <a:lnTo>
                    <a:pt x="101" y="198"/>
                  </a:lnTo>
                  <a:lnTo>
                    <a:pt x="112" y="196"/>
                  </a:lnTo>
                  <a:lnTo>
                    <a:pt x="121" y="192"/>
                  </a:lnTo>
                  <a:lnTo>
                    <a:pt x="130" y="187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4" y="167"/>
                  </a:lnTo>
                  <a:lnTo>
                    <a:pt x="154" y="167"/>
                  </a:lnTo>
                  <a:lnTo>
                    <a:pt x="157" y="162"/>
                  </a:lnTo>
                  <a:lnTo>
                    <a:pt x="160" y="156"/>
                  </a:lnTo>
                  <a:lnTo>
                    <a:pt x="161" y="150"/>
                  </a:lnTo>
                  <a:lnTo>
                    <a:pt x="162" y="143"/>
                  </a:lnTo>
                  <a:lnTo>
                    <a:pt x="161" y="131"/>
                  </a:lnTo>
                  <a:lnTo>
                    <a:pt x="159" y="118"/>
                  </a:lnTo>
                  <a:lnTo>
                    <a:pt x="159" y="118"/>
                  </a:lnTo>
                  <a:lnTo>
                    <a:pt x="155" y="105"/>
                  </a:lnTo>
                  <a:lnTo>
                    <a:pt x="151" y="91"/>
                  </a:lnTo>
                  <a:lnTo>
                    <a:pt x="141" y="66"/>
                  </a:lnTo>
                  <a:lnTo>
                    <a:pt x="141" y="66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14">
              <a:extLst>
                <a:ext uri="{FF2B5EF4-FFF2-40B4-BE49-F238E27FC236}">
                  <a16:creationId xmlns:a16="http://schemas.microsoft.com/office/drawing/2014/main" id="{72105E20-326C-45B9-A19D-08A185A20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59" y="5294367"/>
              <a:ext cx="206204" cy="164122"/>
            </a:xfrm>
            <a:custGeom>
              <a:avLst/>
              <a:gdLst>
                <a:gd name="T0" fmla="*/ 195 w 196"/>
                <a:gd name="T1" fmla="*/ 35 h 156"/>
                <a:gd name="T2" fmla="*/ 196 w 196"/>
                <a:gd name="T3" fmla="*/ 33 h 156"/>
                <a:gd name="T4" fmla="*/ 160 w 196"/>
                <a:gd name="T5" fmla="*/ 58 h 156"/>
                <a:gd name="T6" fmla="*/ 131 w 196"/>
                <a:gd name="T7" fmla="*/ 73 h 156"/>
                <a:gd name="T8" fmla="*/ 100 w 196"/>
                <a:gd name="T9" fmla="*/ 84 h 156"/>
                <a:gd name="T10" fmla="*/ 85 w 196"/>
                <a:gd name="T11" fmla="*/ 87 h 156"/>
                <a:gd name="T12" fmla="*/ 167 w 196"/>
                <a:gd name="T13" fmla="*/ 29 h 156"/>
                <a:gd name="T14" fmla="*/ 189 w 196"/>
                <a:gd name="T15" fmla="*/ 12 h 156"/>
                <a:gd name="T16" fmla="*/ 184 w 196"/>
                <a:gd name="T17" fmla="*/ 11 h 156"/>
                <a:gd name="T18" fmla="*/ 136 w 196"/>
                <a:gd name="T19" fmla="*/ 4 h 156"/>
                <a:gd name="T20" fmla="*/ 108 w 196"/>
                <a:gd name="T21" fmla="*/ 2 h 156"/>
                <a:gd name="T22" fmla="*/ 79 w 196"/>
                <a:gd name="T23" fmla="*/ 0 h 156"/>
                <a:gd name="T24" fmla="*/ 50 w 196"/>
                <a:gd name="T25" fmla="*/ 3 h 156"/>
                <a:gd name="T26" fmla="*/ 37 w 196"/>
                <a:gd name="T27" fmla="*/ 6 h 156"/>
                <a:gd name="T28" fmla="*/ 25 w 196"/>
                <a:gd name="T29" fmla="*/ 11 h 156"/>
                <a:gd name="T30" fmla="*/ 14 w 196"/>
                <a:gd name="T31" fmla="*/ 18 h 156"/>
                <a:gd name="T32" fmla="*/ 6 w 196"/>
                <a:gd name="T33" fmla="*/ 30 h 156"/>
                <a:gd name="T34" fmla="*/ 2 w 196"/>
                <a:gd name="T35" fmla="*/ 40 h 156"/>
                <a:gd name="T36" fmla="*/ 0 w 196"/>
                <a:gd name="T37" fmla="*/ 60 h 156"/>
                <a:gd name="T38" fmla="*/ 3 w 196"/>
                <a:gd name="T39" fmla="*/ 81 h 156"/>
                <a:gd name="T40" fmla="*/ 10 w 196"/>
                <a:gd name="T41" fmla="*/ 100 h 156"/>
                <a:gd name="T42" fmla="*/ 15 w 196"/>
                <a:gd name="T43" fmla="*/ 109 h 156"/>
                <a:gd name="T44" fmla="*/ 27 w 196"/>
                <a:gd name="T45" fmla="*/ 126 h 156"/>
                <a:gd name="T46" fmla="*/ 42 w 196"/>
                <a:gd name="T47" fmla="*/ 141 h 156"/>
                <a:gd name="T48" fmla="*/ 60 w 196"/>
                <a:gd name="T49" fmla="*/ 151 h 156"/>
                <a:gd name="T50" fmla="*/ 79 w 196"/>
                <a:gd name="T51" fmla="*/ 156 h 156"/>
                <a:gd name="T52" fmla="*/ 86 w 196"/>
                <a:gd name="T53" fmla="*/ 156 h 156"/>
                <a:gd name="T54" fmla="*/ 98 w 196"/>
                <a:gd name="T55" fmla="*/ 154 h 156"/>
                <a:gd name="T56" fmla="*/ 115 w 196"/>
                <a:gd name="T57" fmla="*/ 144 h 156"/>
                <a:gd name="T58" fmla="*/ 124 w 196"/>
                <a:gd name="T59" fmla="*/ 136 h 156"/>
                <a:gd name="T60" fmla="*/ 143 w 196"/>
                <a:gd name="T61" fmla="*/ 117 h 156"/>
                <a:gd name="T62" fmla="*/ 160 w 196"/>
                <a:gd name="T63" fmla="*/ 95 h 156"/>
                <a:gd name="T64" fmla="*/ 185 w 196"/>
                <a:gd name="T65" fmla="*/ 53 h 156"/>
                <a:gd name="T66" fmla="*/ 195 w 196"/>
                <a:gd name="T67" fmla="*/ 3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6" h="156">
                  <a:moveTo>
                    <a:pt x="195" y="35"/>
                  </a:moveTo>
                  <a:lnTo>
                    <a:pt x="195" y="35"/>
                  </a:lnTo>
                  <a:lnTo>
                    <a:pt x="196" y="33"/>
                  </a:lnTo>
                  <a:lnTo>
                    <a:pt x="196" y="33"/>
                  </a:lnTo>
                  <a:lnTo>
                    <a:pt x="173" y="49"/>
                  </a:lnTo>
                  <a:lnTo>
                    <a:pt x="160" y="58"/>
                  </a:lnTo>
                  <a:lnTo>
                    <a:pt x="146" y="66"/>
                  </a:lnTo>
                  <a:lnTo>
                    <a:pt x="131" y="73"/>
                  </a:lnTo>
                  <a:lnTo>
                    <a:pt x="116" y="81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5" y="87"/>
                  </a:lnTo>
                  <a:lnTo>
                    <a:pt x="140" y="49"/>
                  </a:lnTo>
                  <a:lnTo>
                    <a:pt x="167" y="29"/>
                  </a:lnTo>
                  <a:lnTo>
                    <a:pt x="189" y="12"/>
                  </a:lnTo>
                  <a:lnTo>
                    <a:pt x="189" y="12"/>
                  </a:lnTo>
                  <a:lnTo>
                    <a:pt x="184" y="11"/>
                  </a:lnTo>
                  <a:lnTo>
                    <a:pt x="184" y="11"/>
                  </a:lnTo>
                  <a:lnTo>
                    <a:pt x="160" y="8"/>
                  </a:lnTo>
                  <a:lnTo>
                    <a:pt x="136" y="4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4" y="2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37" y="6"/>
                  </a:lnTo>
                  <a:lnTo>
                    <a:pt x="31" y="8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4" y="18"/>
                  </a:lnTo>
                  <a:lnTo>
                    <a:pt x="9" y="23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2" y="40"/>
                  </a:lnTo>
                  <a:lnTo>
                    <a:pt x="1" y="49"/>
                  </a:lnTo>
                  <a:lnTo>
                    <a:pt x="0" y="60"/>
                  </a:lnTo>
                  <a:lnTo>
                    <a:pt x="1" y="70"/>
                  </a:lnTo>
                  <a:lnTo>
                    <a:pt x="3" y="81"/>
                  </a:lnTo>
                  <a:lnTo>
                    <a:pt x="6" y="90"/>
                  </a:lnTo>
                  <a:lnTo>
                    <a:pt x="10" y="100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20" y="118"/>
                  </a:lnTo>
                  <a:lnTo>
                    <a:pt x="27" y="126"/>
                  </a:lnTo>
                  <a:lnTo>
                    <a:pt x="33" y="133"/>
                  </a:lnTo>
                  <a:lnTo>
                    <a:pt x="42" y="141"/>
                  </a:lnTo>
                  <a:lnTo>
                    <a:pt x="50" y="147"/>
                  </a:lnTo>
                  <a:lnTo>
                    <a:pt x="60" y="151"/>
                  </a:lnTo>
                  <a:lnTo>
                    <a:pt x="69" y="155"/>
                  </a:lnTo>
                  <a:lnTo>
                    <a:pt x="79" y="156"/>
                  </a:lnTo>
                  <a:lnTo>
                    <a:pt x="79" y="156"/>
                  </a:lnTo>
                  <a:lnTo>
                    <a:pt x="86" y="156"/>
                  </a:lnTo>
                  <a:lnTo>
                    <a:pt x="92" y="156"/>
                  </a:lnTo>
                  <a:lnTo>
                    <a:pt x="98" y="154"/>
                  </a:lnTo>
                  <a:lnTo>
                    <a:pt x="104" y="151"/>
                  </a:lnTo>
                  <a:lnTo>
                    <a:pt x="115" y="144"/>
                  </a:lnTo>
                  <a:lnTo>
                    <a:pt x="124" y="136"/>
                  </a:lnTo>
                  <a:lnTo>
                    <a:pt x="124" y="136"/>
                  </a:lnTo>
                  <a:lnTo>
                    <a:pt x="134" y="127"/>
                  </a:lnTo>
                  <a:lnTo>
                    <a:pt x="143" y="117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75" y="72"/>
                  </a:lnTo>
                  <a:lnTo>
                    <a:pt x="185" y="53"/>
                  </a:lnTo>
                  <a:lnTo>
                    <a:pt x="195" y="35"/>
                  </a:lnTo>
                  <a:lnTo>
                    <a:pt x="195" y="35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B147344-D496-48FD-A758-31634C3F262C}"/>
              </a:ext>
            </a:extLst>
          </p:cNvPr>
          <p:cNvSpPr txBox="1"/>
          <p:nvPr/>
        </p:nvSpPr>
        <p:spPr>
          <a:xfrm>
            <a:off x="10162969" y="21438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3E2DFE9-FDFB-4DC0-BDB8-A92F2B1972B5}"/>
              </a:ext>
            </a:extLst>
          </p:cNvPr>
          <p:cNvSpPr/>
          <p:nvPr/>
        </p:nvSpPr>
        <p:spPr>
          <a:xfrm>
            <a:off x="9637114" y="2809201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518E2704-72A5-49E7-B425-5201B26B0F33}"/>
              </a:ext>
            </a:extLst>
          </p:cNvPr>
          <p:cNvSpPr/>
          <p:nvPr/>
        </p:nvSpPr>
        <p:spPr>
          <a:xfrm>
            <a:off x="10264847" y="4831201"/>
            <a:ext cx="904240" cy="904240"/>
          </a:xfrm>
          <a:prstGeom prst="ellipse">
            <a:avLst/>
          </a:prstGeom>
          <a:noFill/>
          <a:ln w="2540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1C73FB2-F9CF-46E5-8267-2A91CBC0603B}"/>
              </a:ext>
            </a:extLst>
          </p:cNvPr>
          <p:cNvGrpSpPr/>
          <p:nvPr/>
        </p:nvGrpSpPr>
        <p:grpSpPr>
          <a:xfrm>
            <a:off x="10470785" y="5031352"/>
            <a:ext cx="492365" cy="503938"/>
            <a:chOff x="10470785" y="5031352"/>
            <a:chExt cx="492365" cy="503938"/>
          </a:xfrm>
        </p:grpSpPr>
        <p:sp>
          <p:nvSpPr>
            <p:cNvPr id="98" name="Freeform 126">
              <a:extLst>
                <a:ext uri="{FF2B5EF4-FFF2-40B4-BE49-F238E27FC236}">
                  <a16:creationId xmlns:a16="http://schemas.microsoft.com/office/drawing/2014/main" id="{CA5B6744-5864-4CFB-A94A-6886B5500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3334" y="5047133"/>
              <a:ext cx="123091" cy="70488"/>
            </a:xfrm>
            <a:custGeom>
              <a:avLst/>
              <a:gdLst>
                <a:gd name="T0" fmla="*/ 4 w 117"/>
                <a:gd name="T1" fmla="*/ 18 h 67"/>
                <a:gd name="T2" fmla="*/ 19 w 117"/>
                <a:gd name="T3" fmla="*/ 27 h 67"/>
                <a:gd name="T4" fmla="*/ 25 w 117"/>
                <a:gd name="T5" fmla="*/ 31 h 67"/>
                <a:gd name="T6" fmla="*/ 37 w 117"/>
                <a:gd name="T7" fmla="*/ 48 h 67"/>
                <a:gd name="T8" fmla="*/ 49 w 117"/>
                <a:gd name="T9" fmla="*/ 64 h 67"/>
                <a:gd name="T10" fmla="*/ 55 w 117"/>
                <a:gd name="T11" fmla="*/ 66 h 67"/>
                <a:gd name="T12" fmla="*/ 70 w 117"/>
                <a:gd name="T13" fmla="*/ 67 h 67"/>
                <a:gd name="T14" fmla="*/ 81 w 117"/>
                <a:gd name="T15" fmla="*/ 64 h 67"/>
                <a:gd name="T16" fmla="*/ 90 w 117"/>
                <a:gd name="T17" fmla="*/ 58 h 67"/>
                <a:gd name="T18" fmla="*/ 93 w 117"/>
                <a:gd name="T19" fmla="*/ 53 h 67"/>
                <a:gd name="T20" fmla="*/ 97 w 117"/>
                <a:gd name="T21" fmla="*/ 55 h 67"/>
                <a:gd name="T22" fmla="*/ 106 w 117"/>
                <a:gd name="T23" fmla="*/ 64 h 67"/>
                <a:gd name="T24" fmla="*/ 109 w 117"/>
                <a:gd name="T25" fmla="*/ 53 h 67"/>
                <a:gd name="T26" fmla="*/ 109 w 117"/>
                <a:gd name="T27" fmla="*/ 53 h 67"/>
                <a:gd name="T28" fmla="*/ 102 w 117"/>
                <a:gd name="T29" fmla="*/ 47 h 67"/>
                <a:gd name="T30" fmla="*/ 102 w 117"/>
                <a:gd name="T31" fmla="*/ 46 h 67"/>
                <a:gd name="T32" fmla="*/ 102 w 117"/>
                <a:gd name="T33" fmla="*/ 46 h 67"/>
                <a:gd name="T34" fmla="*/ 100 w 117"/>
                <a:gd name="T35" fmla="*/ 46 h 67"/>
                <a:gd name="T36" fmla="*/ 100 w 117"/>
                <a:gd name="T37" fmla="*/ 46 h 67"/>
                <a:gd name="T38" fmla="*/ 99 w 117"/>
                <a:gd name="T39" fmla="*/ 45 h 67"/>
                <a:gd name="T40" fmla="*/ 98 w 117"/>
                <a:gd name="T41" fmla="*/ 45 h 67"/>
                <a:gd name="T42" fmla="*/ 98 w 117"/>
                <a:gd name="T43" fmla="*/ 45 h 67"/>
                <a:gd name="T44" fmla="*/ 87 w 117"/>
                <a:gd name="T45" fmla="*/ 37 h 67"/>
                <a:gd name="T46" fmla="*/ 67 w 117"/>
                <a:gd name="T47" fmla="*/ 28 h 67"/>
                <a:gd name="T48" fmla="*/ 37 w 117"/>
                <a:gd name="T49" fmla="*/ 19 h 67"/>
                <a:gd name="T50" fmla="*/ 14 w 117"/>
                <a:gd name="T51" fmla="*/ 17 h 67"/>
                <a:gd name="T52" fmla="*/ 8 w 117"/>
                <a:gd name="T53" fmla="*/ 16 h 67"/>
                <a:gd name="T54" fmla="*/ 8 w 117"/>
                <a:gd name="T55" fmla="*/ 15 h 67"/>
                <a:gd name="T56" fmla="*/ 37 w 117"/>
                <a:gd name="T57" fmla="*/ 15 h 67"/>
                <a:gd name="T58" fmla="*/ 63 w 117"/>
                <a:gd name="T59" fmla="*/ 19 h 67"/>
                <a:gd name="T60" fmla="*/ 86 w 117"/>
                <a:gd name="T61" fmla="*/ 28 h 67"/>
                <a:gd name="T62" fmla="*/ 106 w 117"/>
                <a:gd name="T63" fmla="*/ 39 h 67"/>
                <a:gd name="T64" fmla="*/ 106 w 117"/>
                <a:gd name="T65" fmla="*/ 40 h 67"/>
                <a:gd name="T66" fmla="*/ 114 w 117"/>
                <a:gd name="T67" fmla="*/ 34 h 67"/>
                <a:gd name="T68" fmla="*/ 117 w 117"/>
                <a:gd name="T69" fmla="*/ 18 h 67"/>
                <a:gd name="T70" fmla="*/ 115 w 117"/>
                <a:gd name="T71" fmla="*/ 13 h 67"/>
                <a:gd name="T72" fmla="*/ 106 w 117"/>
                <a:gd name="T73" fmla="*/ 7 h 67"/>
                <a:gd name="T74" fmla="*/ 92 w 117"/>
                <a:gd name="T75" fmla="*/ 3 h 67"/>
                <a:gd name="T76" fmla="*/ 73 w 117"/>
                <a:gd name="T77" fmla="*/ 0 h 67"/>
                <a:gd name="T78" fmla="*/ 61 w 117"/>
                <a:gd name="T79" fmla="*/ 0 h 67"/>
                <a:gd name="T80" fmla="*/ 56 w 117"/>
                <a:gd name="T81" fmla="*/ 0 h 67"/>
                <a:gd name="T82" fmla="*/ 39 w 117"/>
                <a:gd name="T83" fmla="*/ 1 h 67"/>
                <a:gd name="T84" fmla="*/ 8 w 117"/>
                <a:gd name="T85" fmla="*/ 7 h 67"/>
                <a:gd name="T86" fmla="*/ 2 w 117"/>
                <a:gd name="T87" fmla="*/ 9 h 67"/>
                <a:gd name="T88" fmla="*/ 0 w 117"/>
                <a:gd name="T89" fmla="*/ 12 h 67"/>
                <a:gd name="T90" fmla="*/ 0 w 117"/>
                <a:gd name="T91" fmla="*/ 16 h 67"/>
                <a:gd name="T92" fmla="*/ 4 w 117"/>
                <a:gd name="T93" fmla="*/ 1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" h="67">
                  <a:moveTo>
                    <a:pt x="4" y="18"/>
                  </a:moveTo>
                  <a:lnTo>
                    <a:pt x="4" y="18"/>
                  </a:lnTo>
                  <a:lnTo>
                    <a:pt x="9" y="21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25" y="31"/>
                  </a:lnTo>
                  <a:lnTo>
                    <a:pt x="28" y="36"/>
                  </a:lnTo>
                  <a:lnTo>
                    <a:pt x="37" y="48"/>
                  </a:lnTo>
                  <a:lnTo>
                    <a:pt x="44" y="59"/>
                  </a:lnTo>
                  <a:lnTo>
                    <a:pt x="49" y="64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6" y="66"/>
                  </a:lnTo>
                  <a:lnTo>
                    <a:pt x="81" y="64"/>
                  </a:lnTo>
                  <a:lnTo>
                    <a:pt x="86" y="61"/>
                  </a:lnTo>
                  <a:lnTo>
                    <a:pt x="90" y="58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97" y="55"/>
                  </a:lnTo>
                  <a:lnTo>
                    <a:pt x="100" y="58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2" y="47"/>
                  </a:lnTo>
                  <a:lnTo>
                    <a:pt x="102" y="47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8" y="45"/>
                  </a:lnTo>
                  <a:lnTo>
                    <a:pt x="98" y="45"/>
                  </a:lnTo>
                  <a:lnTo>
                    <a:pt x="98" y="45"/>
                  </a:lnTo>
                  <a:lnTo>
                    <a:pt x="98" y="45"/>
                  </a:lnTo>
                  <a:lnTo>
                    <a:pt x="87" y="37"/>
                  </a:lnTo>
                  <a:lnTo>
                    <a:pt x="76" y="33"/>
                  </a:lnTo>
                  <a:lnTo>
                    <a:pt x="67" y="28"/>
                  </a:lnTo>
                  <a:lnTo>
                    <a:pt x="57" y="24"/>
                  </a:lnTo>
                  <a:lnTo>
                    <a:pt x="37" y="19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0" y="16"/>
                  </a:lnTo>
                  <a:lnTo>
                    <a:pt x="8" y="16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24" y="13"/>
                  </a:lnTo>
                  <a:lnTo>
                    <a:pt x="37" y="15"/>
                  </a:lnTo>
                  <a:lnTo>
                    <a:pt x="50" y="17"/>
                  </a:lnTo>
                  <a:lnTo>
                    <a:pt x="63" y="19"/>
                  </a:lnTo>
                  <a:lnTo>
                    <a:pt x="75" y="23"/>
                  </a:lnTo>
                  <a:lnTo>
                    <a:pt x="86" y="28"/>
                  </a:lnTo>
                  <a:lnTo>
                    <a:pt x="97" y="33"/>
                  </a:lnTo>
                  <a:lnTo>
                    <a:pt x="106" y="39"/>
                  </a:lnTo>
                  <a:lnTo>
                    <a:pt x="106" y="39"/>
                  </a:lnTo>
                  <a:lnTo>
                    <a:pt x="106" y="40"/>
                  </a:lnTo>
                  <a:lnTo>
                    <a:pt x="106" y="40"/>
                  </a:lnTo>
                  <a:lnTo>
                    <a:pt x="114" y="34"/>
                  </a:lnTo>
                  <a:lnTo>
                    <a:pt x="114" y="34"/>
                  </a:lnTo>
                  <a:lnTo>
                    <a:pt x="117" y="18"/>
                  </a:lnTo>
                  <a:lnTo>
                    <a:pt x="117" y="18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106" y="7"/>
                  </a:lnTo>
                  <a:lnTo>
                    <a:pt x="99" y="5"/>
                  </a:lnTo>
                  <a:lnTo>
                    <a:pt x="92" y="3"/>
                  </a:lnTo>
                  <a:lnTo>
                    <a:pt x="82" y="1"/>
                  </a:lnTo>
                  <a:lnTo>
                    <a:pt x="73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24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27">
              <a:extLst>
                <a:ext uri="{FF2B5EF4-FFF2-40B4-BE49-F238E27FC236}">
                  <a16:creationId xmlns:a16="http://schemas.microsoft.com/office/drawing/2014/main" id="{6023B3C5-B0E5-44AF-BD28-9BF3161C0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0785" y="5203890"/>
              <a:ext cx="268276" cy="138872"/>
            </a:xfrm>
            <a:custGeom>
              <a:avLst/>
              <a:gdLst>
                <a:gd name="T0" fmla="*/ 255 w 255"/>
                <a:gd name="T1" fmla="*/ 118 h 132"/>
                <a:gd name="T2" fmla="*/ 248 w 255"/>
                <a:gd name="T3" fmla="*/ 102 h 132"/>
                <a:gd name="T4" fmla="*/ 235 w 255"/>
                <a:gd name="T5" fmla="*/ 87 h 132"/>
                <a:gd name="T6" fmla="*/ 215 w 255"/>
                <a:gd name="T7" fmla="*/ 75 h 132"/>
                <a:gd name="T8" fmla="*/ 193 w 255"/>
                <a:gd name="T9" fmla="*/ 67 h 132"/>
                <a:gd name="T10" fmla="*/ 191 w 255"/>
                <a:gd name="T11" fmla="*/ 67 h 132"/>
                <a:gd name="T12" fmla="*/ 191 w 255"/>
                <a:gd name="T13" fmla="*/ 67 h 132"/>
                <a:gd name="T14" fmla="*/ 190 w 255"/>
                <a:gd name="T15" fmla="*/ 67 h 132"/>
                <a:gd name="T16" fmla="*/ 189 w 255"/>
                <a:gd name="T17" fmla="*/ 67 h 132"/>
                <a:gd name="T18" fmla="*/ 188 w 255"/>
                <a:gd name="T19" fmla="*/ 66 h 132"/>
                <a:gd name="T20" fmla="*/ 185 w 255"/>
                <a:gd name="T21" fmla="*/ 66 h 132"/>
                <a:gd name="T22" fmla="*/ 185 w 255"/>
                <a:gd name="T23" fmla="*/ 66 h 132"/>
                <a:gd name="T24" fmla="*/ 163 w 255"/>
                <a:gd name="T25" fmla="*/ 62 h 132"/>
                <a:gd name="T26" fmla="*/ 122 w 255"/>
                <a:gd name="T27" fmla="*/ 60 h 132"/>
                <a:gd name="T28" fmla="*/ 85 w 255"/>
                <a:gd name="T29" fmla="*/ 63 h 132"/>
                <a:gd name="T30" fmla="*/ 27 w 255"/>
                <a:gd name="T31" fmla="*/ 77 h 132"/>
                <a:gd name="T32" fmla="*/ 20 w 255"/>
                <a:gd name="T33" fmla="*/ 79 h 132"/>
                <a:gd name="T34" fmla="*/ 16 w 255"/>
                <a:gd name="T35" fmla="*/ 77 h 132"/>
                <a:gd name="T36" fmla="*/ 40 w 255"/>
                <a:gd name="T37" fmla="*/ 67 h 132"/>
                <a:gd name="T38" fmla="*/ 88 w 255"/>
                <a:gd name="T39" fmla="*/ 53 h 132"/>
                <a:gd name="T40" fmla="*/ 131 w 255"/>
                <a:gd name="T41" fmla="*/ 47 h 132"/>
                <a:gd name="T42" fmla="*/ 175 w 255"/>
                <a:gd name="T43" fmla="*/ 48 h 132"/>
                <a:gd name="T44" fmla="*/ 195 w 255"/>
                <a:gd name="T45" fmla="*/ 51 h 132"/>
                <a:gd name="T46" fmla="*/ 195 w 255"/>
                <a:gd name="T47" fmla="*/ 53 h 132"/>
                <a:gd name="T48" fmla="*/ 205 w 255"/>
                <a:gd name="T49" fmla="*/ 30 h 132"/>
                <a:gd name="T50" fmla="*/ 206 w 255"/>
                <a:gd name="T51" fmla="*/ 21 h 132"/>
                <a:gd name="T52" fmla="*/ 202 w 255"/>
                <a:gd name="T53" fmla="*/ 13 h 132"/>
                <a:gd name="T54" fmla="*/ 197 w 255"/>
                <a:gd name="T55" fmla="*/ 7 h 132"/>
                <a:gd name="T56" fmla="*/ 179 w 255"/>
                <a:gd name="T57" fmla="*/ 1 h 132"/>
                <a:gd name="T58" fmla="*/ 167 w 255"/>
                <a:gd name="T59" fmla="*/ 0 h 132"/>
                <a:gd name="T60" fmla="*/ 131 w 255"/>
                <a:gd name="T61" fmla="*/ 5 h 132"/>
                <a:gd name="T62" fmla="*/ 86 w 255"/>
                <a:gd name="T63" fmla="*/ 21 h 132"/>
                <a:gd name="T64" fmla="*/ 58 w 255"/>
                <a:gd name="T65" fmla="*/ 35 h 132"/>
                <a:gd name="T66" fmla="*/ 34 w 255"/>
                <a:gd name="T67" fmla="*/ 49 h 132"/>
                <a:gd name="T68" fmla="*/ 10 w 255"/>
                <a:gd name="T69" fmla="*/ 66 h 132"/>
                <a:gd name="T70" fmla="*/ 2 w 255"/>
                <a:gd name="T71" fmla="*/ 73 h 132"/>
                <a:gd name="T72" fmla="*/ 0 w 255"/>
                <a:gd name="T73" fmla="*/ 80 h 132"/>
                <a:gd name="T74" fmla="*/ 4 w 255"/>
                <a:gd name="T75" fmla="*/ 85 h 132"/>
                <a:gd name="T76" fmla="*/ 14 w 255"/>
                <a:gd name="T77" fmla="*/ 87 h 132"/>
                <a:gd name="T78" fmla="*/ 22 w 255"/>
                <a:gd name="T79" fmla="*/ 87 h 132"/>
                <a:gd name="T80" fmla="*/ 43 w 255"/>
                <a:gd name="T81" fmla="*/ 90 h 132"/>
                <a:gd name="T82" fmla="*/ 54 w 255"/>
                <a:gd name="T83" fmla="*/ 93 h 132"/>
                <a:gd name="T84" fmla="*/ 75 w 255"/>
                <a:gd name="T85" fmla="*/ 106 h 132"/>
                <a:gd name="T86" fmla="*/ 96 w 255"/>
                <a:gd name="T87" fmla="*/ 120 h 132"/>
                <a:gd name="T88" fmla="*/ 117 w 255"/>
                <a:gd name="T89" fmla="*/ 130 h 132"/>
                <a:gd name="T90" fmla="*/ 129 w 255"/>
                <a:gd name="T91" fmla="*/ 132 h 132"/>
                <a:gd name="T92" fmla="*/ 137 w 255"/>
                <a:gd name="T93" fmla="*/ 129 h 132"/>
                <a:gd name="T94" fmla="*/ 155 w 255"/>
                <a:gd name="T95" fmla="*/ 122 h 132"/>
                <a:gd name="T96" fmla="*/ 171 w 255"/>
                <a:gd name="T97" fmla="*/ 110 h 132"/>
                <a:gd name="T98" fmla="*/ 181 w 255"/>
                <a:gd name="T99" fmla="*/ 93 h 132"/>
                <a:gd name="T100" fmla="*/ 183 w 255"/>
                <a:gd name="T101" fmla="*/ 84 h 132"/>
                <a:gd name="T102" fmla="*/ 194 w 255"/>
                <a:gd name="T103" fmla="*/ 85 h 132"/>
                <a:gd name="T104" fmla="*/ 212 w 255"/>
                <a:gd name="T105" fmla="*/ 92 h 132"/>
                <a:gd name="T106" fmla="*/ 225 w 255"/>
                <a:gd name="T107" fmla="*/ 104 h 132"/>
                <a:gd name="T108" fmla="*/ 237 w 255"/>
                <a:gd name="T109" fmla="*/ 123 h 132"/>
                <a:gd name="T110" fmla="*/ 239 w 255"/>
                <a:gd name="T111" fmla="*/ 126 h 132"/>
                <a:gd name="T112" fmla="*/ 245 w 255"/>
                <a:gd name="T113" fmla="*/ 129 h 132"/>
                <a:gd name="T114" fmla="*/ 253 w 255"/>
                <a:gd name="T115" fmla="*/ 129 h 132"/>
                <a:gd name="T116" fmla="*/ 255 w 255"/>
                <a:gd name="T117" fmla="*/ 124 h 132"/>
                <a:gd name="T118" fmla="*/ 255 w 255"/>
                <a:gd name="T119" fmla="*/ 11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5" h="132">
                  <a:moveTo>
                    <a:pt x="255" y="118"/>
                  </a:moveTo>
                  <a:lnTo>
                    <a:pt x="255" y="118"/>
                  </a:lnTo>
                  <a:lnTo>
                    <a:pt x="251" y="110"/>
                  </a:lnTo>
                  <a:lnTo>
                    <a:pt x="248" y="102"/>
                  </a:lnTo>
                  <a:lnTo>
                    <a:pt x="242" y="95"/>
                  </a:lnTo>
                  <a:lnTo>
                    <a:pt x="235" y="87"/>
                  </a:lnTo>
                  <a:lnTo>
                    <a:pt x="225" y="81"/>
                  </a:lnTo>
                  <a:lnTo>
                    <a:pt x="215" y="75"/>
                  </a:lnTo>
                  <a:lnTo>
                    <a:pt x="205" y="71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1" y="67"/>
                  </a:lnTo>
                  <a:lnTo>
                    <a:pt x="191" y="67"/>
                  </a:lnTo>
                  <a:lnTo>
                    <a:pt x="191" y="67"/>
                  </a:lnTo>
                  <a:lnTo>
                    <a:pt x="191" y="67"/>
                  </a:lnTo>
                  <a:lnTo>
                    <a:pt x="190" y="67"/>
                  </a:lnTo>
                  <a:lnTo>
                    <a:pt x="190" y="67"/>
                  </a:lnTo>
                  <a:lnTo>
                    <a:pt x="189" y="67"/>
                  </a:lnTo>
                  <a:lnTo>
                    <a:pt x="189" y="67"/>
                  </a:lnTo>
                  <a:lnTo>
                    <a:pt x="188" y="66"/>
                  </a:lnTo>
                  <a:lnTo>
                    <a:pt x="188" y="66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63" y="62"/>
                  </a:lnTo>
                  <a:lnTo>
                    <a:pt x="141" y="60"/>
                  </a:lnTo>
                  <a:lnTo>
                    <a:pt x="122" y="60"/>
                  </a:lnTo>
                  <a:lnTo>
                    <a:pt x="103" y="61"/>
                  </a:lnTo>
                  <a:lnTo>
                    <a:pt x="85" y="63"/>
                  </a:lnTo>
                  <a:lnTo>
                    <a:pt x="67" y="67"/>
                  </a:lnTo>
                  <a:lnTo>
                    <a:pt x="27" y="77"/>
                  </a:lnTo>
                  <a:lnTo>
                    <a:pt x="27" y="77"/>
                  </a:lnTo>
                  <a:lnTo>
                    <a:pt x="20" y="79"/>
                  </a:lnTo>
                  <a:lnTo>
                    <a:pt x="18" y="79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40" y="67"/>
                  </a:lnTo>
                  <a:lnTo>
                    <a:pt x="64" y="59"/>
                  </a:lnTo>
                  <a:lnTo>
                    <a:pt x="88" y="53"/>
                  </a:lnTo>
                  <a:lnTo>
                    <a:pt x="110" y="48"/>
                  </a:lnTo>
                  <a:lnTo>
                    <a:pt x="131" y="47"/>
                  </a:lnTo>
                  <a:lnTo>
                    <a:pt x="153" y="47"/>
                  </a:lnTo>
                  <a:lnTo>
                    <a:pt x="175" y="48"/>
                  </a:lnTo>
                  <a:lnTo>
                    <a:pt x="195" y="51"/>
                  </a:lnTo>
                  <a:lnTo>
                    <a:pt x="195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2" y="41"/>
                  </a:lnTo>
                  <a:lnTo>
                    <a:pt x="205" y="30"/>
                  </a:lnTo>
                  <a:lnTo>
                    <a:pt x="206" y="25"/>
                  </a:lnTo>
                  <a:lnTo>
                    <a:pt x="206" y="21"/>
                  </a:lnTo>
                  <a:lnTo>
                    <a:pt x="205" y="17"/>
                  </a:lnTo>
                  <a:lnTo>
                    <a:pt x="202" y="13"/>
                  </a:lnTo>
                  <a:lnTo>
                    <a:pt x="200" y="11"/>
                  </a:lnTo>
                  <a:lnTo>
                    <a:pt x="197" y="7"/>
                  </a:lnTo>
                  <a:lnTo>
                    <a:pt x="190" y="3"/>
                  </a:lnTo>
                  <a:lnTo>
                    <a:pt x="179" y="1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51" y="1"/>
                  </a:lnTo>
                  <a:lnTo>
                    <a:pt x="131" y="5"/>
                  </a:lnTo>
                  <a:lnTo>
                    <a:pt x="110" y="12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34" y="49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6" y="69"/>
                  </a:lnTo>
                  <a:lnTo>
                    <a:pt x="2" y="73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1" y="83"/>
                  </a:lnTo>
                  <a:lnTo>
                    <a:pt x="4" y="85"/>
                  </a:lnTo>
                  <a:lnTo>
                    <a:pt x="8" y="86"/>
                  </a:lnTo>
                  <a:lnTo>
                    <a:pt x="14" y="87"/>
                  </a:lnTo>
                  <a:lnTo>
                    <a:pt x="14" y="87"/>
                  </a:lnTo>
                  <a:lnTo>
                    <a:pt x="22" y="87"/>
                  </a:lnTo>
                  <a:lnTo>
                    <a:pt x="31" y="89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54" y="93"/>
                  </a:lnTo>
                  <a:lnTo>
                    <a:pt x="66" y="99"/>
                  </a:lnTo>
                  <a:lnTo>
                    <a:pt x="75" y="106"/>
                  </a:lnTo>
                  <a:lnTo>
                    <a:pt x="86" y="114"/>
                  </a:lnTo>
                  <a:lnTo>
                    <a:pt x="96" y="120"/>
                  </a:lnTo>
                  <a:lnTo>
                    <a:pt x="106" y="126"/>
                  </a:lnTo>
                  <a:lnTo>
                    <a:pt x="117" y="130"/>
                  </a:lnTo>
                  <a:lnTo>
                    <a:pt x="123" y="132"/>
                  </a:lnTo>
                  <a:lnTo>
                    <a:pt x="129" y="132"/>
                  </a:lnTo>
                  <a:lnTo>
                    <a:pt x="129" y="132"/>
                  </a:lnTo>
                  <a:lnTo>
                    <a:pt x="137" y="129"/>
                  </a:lnTo>
                  <a:lnTo>
                    <a:pt x="147" y="127"/>
                  </a:lnTo>
                  <a:lnTo>
                    <a:pt x="155" y="122"/>
                  </a:lnTo>
                  <a:lnTo>
                    <a:pt x="164" y="117"/>
                  </a:lnTo>
                  <a:lnTo>
                    <a:pt x="171" y="110"/>
                  </a:lnTo>
                  <a:lnTo>
                    <a:pt x="176" y="103"/>
                  </a:lnTo>
                  <a:lnTo>
                    <a:pt x="181" y="93"/>
                  </a:lnTo>
                  <a:lnTo>
                    <a:pt x="183" y="84"/>
                  </a:lnTo>
                  <a:lnTo>
                    <a:pt x="183" y="84"/>
                  </a:lnTo>
                  <a:lnTo>
                    <a:pt x="183" y="84"/>
                  </a:lnTo>
                  <a:lnTo>
                    <a:pt x="194" y="85"/>
                  </a:lnTo>
                  <a:lnTo>
                    <a:pt x="203" y="87"/>
                  </a:lnTo>
                  <a:lnTo>
                    <a:pt x="212" y="92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0" y="111"/>
                  </a:lnTo>
                  <a:lnTo>
                    <a:pt x="237" y="123"/>
                  </a:lnTo>
                  <a:lnTo>
                    <a:pt x="237" y="123"/>
                  </a:lnTo>
                  <a:lnTo>
                    <a:pt x="239" y="126"/>
                  </a:lnTo>
                  <a:lnTo>
                    <a:pt x="242" y="128"/>
                  </a:lnTo>
                  <a:lnTo>
                    <a:pt x="245" y="129"/>
                  </a:lnTo>
                  <a:lnTo>
                    <a:pt x="249" y="130"/>
                  </a:lnTo>
                  <a:lnTo>
                    <a:pt x="253" y="129"/>
                  </a:lnTo>
                  <a:lnTo>
                    <a:pt x="254" y="127"/>
                  </a:lnTo>
                  <a:lnTo>
                    <a:pt x="255" y="124"/>
                  </a:lnTo>
                  <a:lnTo>
                    <a:pt x="255" y="118"/>
                  </a:lnTo>
                  <a:lnTo>
                    <a:pt x="255" y="118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0" name="Freeform 128">
              <a:extLst>
                <a:ext uri="{FF2B5EF4-FFF2-40B4-BE49-F238E27FC236}">
                  <a16:creationId xmlns:a16="http://schemas.microsoft.com/office/drawing/2014/main" id="{576634C6-DD78-4DDC-B0E6-664828FE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5384" y="5031352"/>
              <a:ext cx="89425" cy="503938"/>
            </a:xfrm>
            <a:custGeom>
              <a:avLst/>
              <a:gdLst>
                <a:gd name="T0" fmla="*/ 63 w 85"/>
                <a:gd name="T1" fmla="*/ 237 h 479"/>
                <a:gd name="T2" fmla="*/ 54 w 85"/>
                <a:gd name="T3" fmla="*/ 243 h 479"/>
                <a:gd name="T4" fmla="*/ 50 w 85"/>
                <a:gd name="T5" fmla="*/ 243 h 479"/>
                <a:gd name="T6" fmla="*/ 42 w 85"/>
                <a:gd name="T7" fmla="*/ 243 h 479"/>
                <a:gd name="T8" fmla="*/ 37 w 85"/>
                <a:gd name="T9" fmla="*/ 241 h 479"/>
                <a:gd name="T10" fmla="*/ 32 w 85"/>
                <a:gd name="T11" fmla="*/ 235 h 479"/>
                <a:gd name="T12" fmla="*/ 30 w 85"/>
                <a:gd name="T13" fmla="*/ 226 h 479"/>
                <a:gd name="T14" fmla="*/ 29 w 85"/>
                <a:gd name="T15" fmla="*/ 218 h 479"/>
                <a:gd name="T16" fmla="*/ 32 w 85"/>
                <a:gd name="T17" fmla="*/ 201 h 479"/>
                <a:gd name="T18" fmla="*/ 38 w 85"/>
                <a:gd name="T19" fmla="*/ 185 h 479"/>
                <a:gd name="T20" fmla="*/ 50 w 85"/>
                <a:gd name="T21" fmla="*/ 170 h 479"/>
                <a:gd name="T22" fmla="*/ 55 w 85"/>
                <a:gd name="T23" fmla="*/ 163 h 479"/>
                <a:gd name="T24" fmla="*/ 57 w 85"/>
                <a:gd name="T25" fmla="*/ 161 h 479"/>
                <a:gd name="T26" fmla="*/ 43 w 85"/>
                <a:gd name="T27" fmla="*/ 148 h 479"/>
                <a:gd name="T28" fmla="*/ 37 w 85"/>
                <a:gd name="T29" fmla="*/ 134 h 479"/>
                <a:gd name="T30" fmla="*/ 36 w 85"/>
                <a:gd name="T31" fmla="*/ 129 h 479"/>
                <a:gd name="T32" fmla="*/ 39 w 85"/>
                <a:gd name="T33" fmla="*/ 116 h 479"/>
                <a:gd name="T34" fmla="*/ 50 w 85"/>
                <a:gd name="T35" fmla="*/ 103 h 479"/>
                <a:gd name="T36" fmla="*/ 58 w 85"/>
                <a:gd name="T37" fmla="*/ 97 h 479"/>
                <a:gd name="T38" fmla="*/ 68 w 85"/>
                <a:gd name="T39" fmla="*/ 92 h 479"/>
                <a:gd name="T40" fmla="*/ 81 w 85"/>
                <a:gd name="T41" fmla="*/ 30 h 479"/>
                <a:gd name="T42" fmla="*/ 84 w 85"/>
                <a:gd name="T43" fmla="*/ 21 h 479"/>
                <a:gd name="T44" fmla="*/ 85 w 85"/>
                <a:gd name="T45" fmla="*/ 18 h 479"/>
                <a:gd name="T46" fmla="*/ 80 w 85"/>
                <a:gd name="T47" fmla="*/ 9 h 479"/>
                <a:gd name="T48" fmla="*/ 55 w 85"/>
                <a:gd name="T49" fmla="*/ 0 h 479"/>
                <a:gd name="T50" fmla="*/ 51 w 85"/>
                <a:gd name="T51" fmla="*/ 0 h 479"/>
                <a:gd name="T52" fmla="*/ 48 w 85"/>
                <a:gd name="T53" fmla="*/ 0 h 479"/>
                <a:gd name="T54" fmla="*/ 42 w 85"/>
                <a:gd name="T55" fmla="*/ 4 h 479"/>
                <a:gd name="T56" fmla="*/ 41 w 85"/>
                <a:gd name="T57" fmla="*/ 8 h 479"/>
                <a:gd name="T58" fmla="*/ 27 w 85"/>
                <a:gd name="T59" fmla="*/ 52 h 479"/>
                <a:gd name="T60" fmla="*/ 15 w 85"/>
                <a:gd name="T61" fmla="*/ 105 h 479"/>
                <a:gd name="T62" fmla="*/ 7 w 85"/>
                <a:gd name="T63" fmla="*/ 169 h 479"/>
                <a:gd name="T64" fmla="*/ 1 w 85"/>
                <a:gd name="T65" fmla="*/ 244 h 479"/>
                <a:gd name="T66" fmla="*/ 9 w 85"/>
                <a:gd name="T67" fmla="*/ 253 h 479"/>
                <a:gd name="T68" fmla="*/ 20 w 85"/>
                <a:gd name="T69" fmla="*/ 270 h 479"/>
                <a:gd name="T70" fmla="*/ 24 w 85"/>
                <a:gd name="T71" fmla="*/ 280 h 479"/>
                <a:gd name="T72" fmla="*/ 25 w 85"/>
                <a:gd name="T73" fmla="*/ 288 h 479"/>
                <a:gd name="T74" fmla="*/ 23 w 85"/>
                <a:gd name="T75" fmla="*/ 298 h 479"/>
                <a:gd name="T76" fmla="*/ 19 w 85"/>
                <a:gd name="T77" fmla="*/ 302 h 479"/>
                <a:gd name="T78" fmla="*/ 12 w 85"/>
                <a:gd name="T79" fmla="*/ 305 h 479"/>
                <a:gd name="T80" fmla="*/ 7 w 85"/>
                <a:gd name="T81" fmla="*/ 305 h 479"/>
                <a:gd name="T82" fmla="*/ 0 w 85"/>
                <a:gd name="T83" fmla="*/ 305 h 479"/>
                <a:gd name="T84" fmla="*/ 5 w 85"/>
                <a:gd name="T85" fmla="*/ 468 h 479"/>
                <a:gd name="T86" fmla="*/ 6 w 85"/>
                <a:gd name="T87" fmla="*/ 473 h 479"/>
                <a:gd name="T88" fmla="*/ 12 w 85"/>
                <a:gd name="T89" fmla="*/ 478 h 479"/>
                <a:gd name="T90" fmla="*/ 17 w 85"/>
                <a:gd name="T91" fmla="*/ 479 h 479"/>
                <a:gd name="T92" fmla="*/ 39 w 85"/>
                <a:gd name="T93" fmla="*/ 478 h 479"/>
                <a:gd name="T94" fmla="*/ 43 w 85"/>
                <a:gd name="T95" fmla="*/ 477 h 479"/>
                <a:gd name="T96" fmla="*/ 62 w 85"/>
                <a:gd name="T97" fmla="*/ 475 h 479"/>
                <a:gd name="T98" fmla="*/ 69 w 85"/>
                <a:gd name="T99" fmla="*/ 472 h 479"/>
                <a:gd name="T100" fmla="*/ 73 w 85"/>
                <a:gd name="T101" fmla="*/ 463 h 479"/>
                <a:gd name="T102" fmla="*/ 73 w 85"/>
                <a:gd name="T103" fmla="*/ 463 h 479"/>
                <a:gd name="T104" fmla="*/ 66 w 85"/>
                <a:gd name="T105" fmla="*/ 336 h 479"/>
                <a:gd name="T106" fmla="*/ 63 w 85"/>
                <a:gd name="T107" fmla="*/ 237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479">
                  <a:moveTo>
                    <a:pt x="63" y="237"/>
                  </a:moveTo>
                  <a:lnTo>
                    <a:pt x="63" y="237"/>
                  </a:lnTo>
                  <a:lnTo>
                    <a:pt x="58" y="241"/>
                  </a:lnTo>
                  <a:lnTo>
                    <a:pt x="54" y="243"/>
                  </a:lnTo>
                  <a:lnTo>
                    <a:pt x="54" y="243"/>
                  </a:lnTo>
                  <a:lnTo>
                    <a:pt x="50" y="243"/>
                  </a:lnTo>
                  <a:lnTo>
                    <a:pt x="45" y="244"/>
                  </a:lnTo>
                  <a:lnTo>
                    <a:pt x="42" y="243"/>
                  </a:lnTo>
                  <a:lnTo>
                    <a:pt x="37" y="241"/>
                  </a:lnTo>
                  <a:lnTo>
                    <a:pt x="37" y="241"/>
                  </a:lnTo>
                  <a:lnTo>
                    <a:pt x="35" y="238"/>
                  </a:lnTo>
                  <a:lnTo>
                    <a:pt x="32" y="235"/>
                  </a:lnTo>
                  <a:lnTo>
                    <a:pt x="31" y="231"/>
                  </a:lnTo>
                  <a:lnTo>
                    <a:pt x="30" y="226"/>
                  </a:lnTo>
                  <a:lnTo>
                    <a:pt x="30" y="226"/>
                  </a:lnTo>
                  <a:lnTo>
                    <a:pt x="29" y="218"/>
                  </a:lnTo>
                  <a:lnTo>
                    <a:pt x="30" y="209"/>
                  </a:lnTo>
                  <a:lnTo>
                    <a:pt x="32" y="201"/>
                  </a:lnTo>
                  <a:lnTo>
                    <a:pt x="35" y="194"/>
                  </a:lnTo>
                  <a:lnTo>
                    <a:pt x="38" y="185"/>
                  </a:lnTo>
                  <a:lnTo>
                    <a:pt x="44" y="177"/>
                  </a:lnTo>
                  <a:lnTo>
                    <a:pt x="50" y="170"/>
                  </a:lnTo>
                  <a:lnTo>
                    <a:pt x="57" y="163"/>
                  </a:lnTo>
                  <a:lnTo>
                    <a:pt x="55" y="163"/>
                  </a:lnTo>
                  <a:lnTo>
                    <a:pt x="57" y="161"/>
                  </a:lnTo>
                  <a:lnTo>
                    <a:pt x="57" y="161"/>
                  </a:lnTo>
                  <a:lnTo>
                    <a:pt x="49" y="155"/>
                  </a:lnTo>
                  <a:lnTo>
                    <a:pt x="43" y="148"/>
                  </a:lnTo>
                  <a:lnTo>
                    <a:pt x="39" y="141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36" y="129"/>
                  </a:lnTo>
                  <a:lnTo>
                    <a:pt x="37" y="124"/>
                  </a:lnTo>
                  <a:lnTo>
                    <a:pt x="39" y="116"/>
                  </a:lnTo>
                  <a:lnTo>
                    <a:pt x="44" y="109"/>
                  </a:lnTo>
                  <a:lnTo>
                    <a:pt x="50" y="103"/>
                  </a:lnTo>
                  <a:lnTo>
                    <a:pt x="50" y="103"/>
                  </a:lnTo>
                  <a:lnTo>
                    <a:pt x="58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74" y="60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4" y="21"/>
                  </a:lnTo>
                  <a:lnTo>
                    <a:pt x="84" y="21"/>
                  </a:lnTo>
                  <a:lnTo>
                    <a:pt x="85" y="18"/>
                  </a:lnTo>
                  <a:lnTo>
                    <a:pt x="84" y="13"/>
                  </a:lnTo>
                  <a:lnTo>
                    <a:pt x="80" y="9"/>
                  </a:lnTo>
                  <a:lnTo>
                    <a:pt x="76" y="7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3" y="30"/>
                  </a:lnTo>
                  <a:lnTo>
                    <a:pt x="27" y="52"/>
                  </a:lnTo>
                  <a:lnTo>
                    <a:pt x="21" y="78"/>
                  </a:lnTo>
                  <a:lnTo>
                    <a:pt x="15" y="105"/>
                  </a:lnTo>
                  <a:lnTo>
                    <a:pt x="11" y="135"/>
                  </a:lnTo>
                  <a:lnTo>
                    <a:pt x="7" y="169"/>
                  </a:lnTo>
                  <a:lnTo>
                    <a:pt x="3" y="205"/>
                  </a:lnTo>
                  <a:lnTo>
                    <a:pt x="1" y="244"/>
                  </a:lnTo>
                  <a:lnTo>
                    <a:pt x="1" y="244"/>
                  </a:lnTo>
                  <a:lnTo>
                    <a:pt x="9" y="253"/>
                  </a:lnTo>
                  <a:lnTo>
                    <a:pt x="15" y="261"/>
                  </a:lnTo>
                  <a:lnTo>
                    <a:pt x="20" y="270"/>
                  </a:lnTo>
                  <a:lnTo>
                    <a:pt x="24" y="280"/>
                  </a:lnTo>
                  <a:lnTo>
                    <a:pt x="24" y="280"/>
                  </a:lnTo>
                  <a:lnTo>
                    <a:pt x="25" y="285"/>
                  </a:lnTo>
                  <a:lnTo>
                    <a:pt x="25" y="288"/>
                  </a:lnTo>
                  <a:lnTo>
                    <a:pt x="24" y="293"/>
                  </a:lnTo>
                  <a:lnTo>
                    <a:pt x="23" y="298"/>
                  </a:lnTo>
                  <a:lnTo>
                    <a:pt x="23" y="298"/>
                  </a:lnTo>
                  <a:lnTo>
                    <a:pt x="19" y="302"/>
                  </a:lnTo>
                  <a:lnTo>
                    <a:pt x="15" y="304"/>
                  </a:lnTo>
                  <a:lnTo>
                    <a:pt x="12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1" y="381"/>
                  </a:lnTo>
                  <a:lnTo>
                    <a:pt x="5" y="468"/>
                  </a:lnTo>
                  <a:lnTo>
                    <a:pt x="5" y="468"/>
                  </a:lnTo>
                  <a:lnTo>
                    <a:pt x="6" y="473"/>
                  </a:lnTo>
                  <a:lnTo>
                    <a:pt x="8" y="475"/>
                  </a:lnTo>
                  <a:lnTo>
                    <a:pt x="12" y="478"/>
                  </a:lnTo>
                  <a:lnTo>
                    <a:pt x="17" y="479"/>
                  </a:lnTo>
                  <a:lnTo>
                    <a:pt x="17" y="479"/>
                  </a:lnTo>
                  <a:lnTo>
                    <a:pt x="17" y="479"/>
                  </a:lnTo>
                  <a:lnTo>
                    <a:pt x="39" y="478"/>
                  </a:lnTo>
                  <a:lnTo>
                    <a:pt x="39" y="478"/>
                  </a:lnTo>
                  <a:lnTo>
                    <a:pt x="43" y="477"/>
                  </a:lnTo>
                  <a:lnTo>
                    <a:pt x="62" y="475"/>
                  </a:lnTo>
                  <a:lnTo>
                    <a:pt x="62" y="475"/>
                  </a:lnTo>
                  <a:lnTo>
                    <a:pt x="66" y="474"/>
                  </a:lnTo>
                  <a:lnTo>
                    <a:pt x="69" y="472"/>
                  </a:lnTo>
                  <a:lnTo>
                    <a:pt x="72" y="468"/>
                  </a:lnTo>
                  <a:lnTo>
                    <a:pt x="73" y="463"/>
                  </a:lnTo>
                  <a:lnTo>
                    <a:pt x="73" y="463"/>
                  </a:lnTo>
                  <a:lnTo>
                    <a:pt x="73" y="463"/>
                  </a:lnTo>
                  <a:lnTo>
                    <a:pt x="73" y="463"/>
                  </a:lnTo>
                  <a:lnTo>
                    <a:pt x="66" y="336"/>
                  </a:lnTo>
                  <a:lnTo>
                    <a:pt x="64" y="284"/>
                  </a:lnTo>
                  <a:lnTo>
                    <a:pt x="63" y="237"/>
                  </a:lnTo>
                  <a:lnTo>
                    <a:pt x="63" y="237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29">
              <a:extLst>
                <a:ext uri="{FF2B5EF4-FFF2-40B4-BE49-F238E27FC236}">
                  <a16:creationId xmlns:a16="http://schemas.microsoft.com/office/drawing/2014/main" id="{D9776190-9280-4B3E-A52A-118ED62A7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8518" y="5130246"/>
              <a:ext cx="194632" cy="145185"/>
            </a:xfrm>
            <a:custGeom>
              <a:avLst/>
              <a:gdLst>
                <a:gd name="T0" fmla="*/ 173 w 185"/>
                <a:gd name="T1" fmla="*/ 11 h 138"/>
                <a:gd name="T2" fmla="*/ 125 w 185"/>
                <a:gd name="T3" fmla="*/ 3 h 138"/>
                <a:gd name="T4" fmla="*/ 100 w 185"/>
                <a:gd name="T5" fmla="*/ 0 h 138"/>
                <a:gd name="T6" fmla="*/ 93 w 185"/>
                <a:gd name="T7" fmla="*/ 0 h 138"/>
                <a:gd name="T8" fmla="*/ 79 w 185"/>
                <a:gd name="T9" fmla="*/ 0 h 138"/>
                <a:gd name="T10" fmla="*/ 55 w 185"/>
                <a:gd name="T11" fmla="*/ 3 h 138"/>
                <a:gd name="T12" fmla="*/ 35 w 185"/>
                <a:gd name="T13" fmla="*/ 7 h 138"/>
                <a:gd name="T14" fmla="*/ 20 w 185"/>
                <a:gd name="T15" fmla="*/ 15 h 138"/>
                <a:gd name="T16" fmla="*/ 10 w 185"/>
                <a:gd name="T17" fmla="*/ 23 h 138"/>
                <a:gd name="T18" fmla="*/ 7 w 185"/>
                <a:gd name="T19" fmla="*/ 33 h 138"/>
                <a:gd name="T20" fmla="*/ 9 w 185"/>
                <a:gd name="T21" fmla="*/ 43 h 138"/>
                <a:gd name="T22" fmla="*/ 17 w 185"/>
                <a:gd name="T23" fmla="*/ 54 h 138"/>
                <a:gd name="T24" fmla="*/ 25 w 185"/>
                <a:gd name="T25" fmla="*/ 60 h 138"/>
                <a:gd name="T26" fmla="*/ 25 w 185"/>
                <a:gd name="T27" fmla="*/ 59 h 138"/>
                <a:gd name="T28" fmla="*/ 56 w 185"/>
                <a:gd name="T29" fmla="*/ 42 h 138"/>
                <a:gd name="T30" fmla="*/ 91 w 185"/>
                <a:gd name="T31" fmla="*/ 30 h 138"/>
                <a:gd name="T32" fmla="*/ 129 w 185"/>
                <a:gd name="T33" fmla="*/ 23 h 138"/>
                <a:gd name="T34" fmla="*/ 172 w 185"/>
                <a:gd name="T35" fmla="*/ 22 h 138"/>
                <a:gd name="T36" fmla="*/ 172 w 185"/>
                <a:gd name="T37" fmla="*/ 24 h 138"/>
                <a:gd name="T38" fmla="*/ 164 w 185"/>
                <a:gd name="T39" fmla="*/ 25 h 138"/>
                <a:gd name="T40" fmla="*/ 130 w 185"/>
                <a:gd name="T41" fmla="*/ 30 h 138"/>
                <a:gd name="T42" fmla="*/ 99 w 185"/>
                <a:gd name="T43" fmla="*/ 37 h 138"/>
                <a:gd name="T44" fmla="*/ 69 w 185"/>
                <a:gd name="T45" fmla="*/ 49 h 138"/>
                <a:gd name="T46" fmla="*/ 37 w 185"/>
                <a:gd name="T47" fmla="*/ 67 h 138"/>
                <a:gd name="T48" fmla="*/ 37 w 185"/>
                <a:gd name="T49" fmla="*/ 67 h 138"/>
                <a:gd name="T50" fmla="*/ 35 w 185"/>
                <a:gd name="T51" fmla="*/ 69 h 138"/>
                <a:gd name="T52" fmla="*/ 34 w 185"/>
                <a:gd name="T53" fmla="*/ 69 h 138"/>
                <a:gd name="T54" fmla="*/ 33 w 185"/>
                <a:gd name="T55" fmla="*/ 70 h 138"/>
                <a:gd name="T56" fmla="*/ 33 w 185"/>
                <a:gd name="T57" fmla="*/ 70 h 138"/>
                <a:gd name="T58" fmla="*/ 32 w 185"/>
                <a:gd name="T59" fmla="*/ 70 h 138"/>
                <a:gd name="T60" fmla="*/ 32 w 185"/>
                <a:gd name="T61" fmla="*/ 71 h 138"/>
                <a:gd name="T62" fmla="*/ 23 w 185"/>
                <a:gd name="T63" fmla="*/ 77 h 138"/>
                <a:gd name="T64" fmla="*/ 10 w 185"/>
                <a:gd name="T65" fmla="*/ 91 h 138"/>
                <a:gd name="T66" fmla="*/ 3 w 185"/>
                <a:gd name="T67" fmla="*/ 107 h 138"/>
                <a:gd name="T68" fmla="*/ 0 w 185"/>
                <a:gd name="T69" fmla="*/ 123 h 138"/>
                <a:gd name="T70" fmla="*/ 0 w 185"/>
                <a:gd name="T71" fmla="*/ 131 h 138"/>
                <a:gd name="T72" fmla="*/ 3 w 185"/>
                <a:gd name="T73" fmla="*/ 137 h 138"/>
                <a:gd name="T74" fmla="*/ 8 w 185"/>
                <a:gd name="T75" fmla="*/ 138 h 138"/>
                <a:gd name="T76" fmla="*/ 13 w 185"/>
                <a:gd name="T77" fmla="*/ 135 h 138"/>
                <a:gd name="T78" fmla="*/ 15 w 185"/>
                <a:gd name="T79" fmla="*/ 129 h 138"/>
                <a:gd name="T80" fmla="*/ 16 w 185"/>
                <a:gd name="T81" fmla="*/ 117 h 138"/>
                <a:gd name="T82" fmla="*/ 21 w 185"/>
                <a:gd name="T83" fmla="*/ 103 h 138"/>
                <a:gd name="T84" fmla="*/ 31 w 185"/>
                <a:gd name="T85" fmla="*/ 90 h 138"/>
                <a:gd name="T86" fmla="*/ 45 w 185"/>
                <a:gd name="T87" fmla="*/ 81 h 138"/>
                <a:gd name="T88" fmla="*/ 45 w 185"/>
                <a:gd name="T89" fmla="*/ 81 h 138"/>
                <a:gd name="T90" fmla="*/ 56 w 185"/>
                <a:gd name="T91" fmla="*/ 94 h 138"/>
                <a:gd name="T92" fmla="*/ 70 w 185"/>
                <a:gd name="T93" fmla="*/ 100 h 138"/>
                <a:gd name="T94" fmla="*/ 87 w 185"/>
                <a:gd name="T95" fmla="*/ 102 h 138"/>
                <a:gd name="T96" fmla="*/ 103 w 185"/>
                <a:gd name="T97" fmla="*/ 101 h 138"/>
                <a:gd name="T98" fmla="*/ 111 w 185"/>
                <a:gd name="T99" fmla="*/ 96 h 138"/>
                <a:gd name="T100" fmla="*/ 124 w 185"/>
                <a:gd name="T101" fmla="*/ 81 h 138"/>
                <a:gd name="T102" fmla="*/ 141 w 185"/>
                <a:gd name="T103" fmla="*/ 55 h 138"/>
                <a:gd name="T104" fmla="*/ 157 w 185"/>
                <a:gd name="T105" fmla="*/ 41 h 138"/>
                <a:gd name="T106" fmla="*/ 171 w 185"/>
                <a:gd name="T107" fmla="*/ 31 h 138"/>
                <a:gd name="T108" fmla="*/ 177 w 185"/>
                <a:gd name="T109" fmla="*/ 29 h 138"/>
                <a:gd name="T110" fmla="*/ 184 w 185"/>
                <a:gd name="T111" fmla="*/ 24 h 138"/>
                <a:gd name="T112" fmla="*/ 185 w 185"/>
                <a:gd name="T113" fmla="*/ 19 h 138"/>
                <a:gd name="T114" fmla="*/ 182 w 185"/>
                <a:gd name="T115" fmla="*/ 15 h 138"/>
                <a:gd name="T116" fmla="*/ 173 w 185"/>
                <a:gd name="T117" fmla="*/ 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5" h="138">
                  <a:moveTo>
                    <a:pt x="173" y="11"/>
                  </a:moveTo>
                  <a:lnTo>
                    <a:pt x="173" y="11"/>
                  </a:lnTo>
                  <a:lnTo>
                    <a:pt x="148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79" y="0"/>
                  </a:lnTo>
                  <a:lnTo>
                    <a:pt x="67" y="1"/>
                  </a:lnTo>
                  <a:lnTo>
                    <a:pt x="55" y="3"/>
                  </a:lnTo>
                  <a:lnTo>
                    <a:pt x="45" y="5"/>
                  </a:lnTo>
                  <a:lnTo>
                    <a:pt x="35" y="7"/>
                  </a:lnTo>
                  <a:lnTo>
                    <a:pt x="27" y="11"/>
                  </a:lnTo>
                  <a:lnTo>
                    <a:pt x="20" y="15"/>
                  </a:lnTo>
                  <a:lnTo>
                    <a:pt x="15" y="19"/>
                  </a:lnTo>
                  <a:lnTo>
                    <a:pt x="10" y="23"/>
                  </a:lnTo>
                  <a:lnTo>
                    <a:pt x="8" y="28"/>
                  </a:lnTo>
                  <a:lnTo>
                    <a:pt x="7" y="33"/>
                  </a:lnTo>
                  <a:lnTo>
                    <a:pt x="7" y="39"/>
                  </a:lnTo>
                  <a:lnTo>
                    <a:pt x="9" y="43"/>
                  </a:lnTo>
                  <a:lnTo>
                    <a:pt x="13" y="48"/>
                  </a:lnTo>
                  <a:lnTo>
                    <a:pt x="17" y="54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40" y="49"/>
                  </a:lnTo>
                  <a:lnTo>
                    <a:pt x="56" y="42"/>
                  </a:lnTo>
                  <a:lnTo>
                    <a:pt x="73" y="35"/>
                  </a:lnTo>
                  <a:lnTo>
                    <a:pt x="91" y="30"/>
                  </a:lnTo>
                  <a:lnTo>
                    <a:pt x="109" y="25"/>
                  </a:lnTo>
                  <a:lnTo>
                    <a:pt x="129" y="23"/>
                  </a:lnTo>
                  <a:lnTo>
                    <a:pt x="149" y="22"/>
                  </a:lnTo>
                  <a:lnTo>
                    <a:pt x="172" y="22"/>
                  </a:lnTo>
                  <a:lnTo>
                    <a:pt x="172" y="22"/>
                  </a:lnTo>
                  <a:lnTo>
                    <a:pt x="172" y="24"/>
                  </a:lnTo>
                  <a:lnTo>
                    <a:pt x="170" y="25"/>
                  </a:lnTo>
                  <a:lnTo>
                    <a:pt x="164" y="25"/>
                  </a:lnTo>
                  <a:lnTo>
                    <a:pt x="164" y="25"/>
                  </a:lnTo>
                  <a:lnTo>
                    <a:pt x="130" y="30"/>
                  </a:lnTo>
                  <a:lnTo>
                    <a:pt x="115" y="34"/>
                  </a:lnTo>
                  <a:lnTo>
                    <a:pt x="99" y="37"/>
                  </a:lnTo>
                  <a:lnTo>
                    <a:pt x="85" y="42"/>
                  </a:lnTo>
                  <a:lnTo>
                    <a:pt x="69" y="49"/>
                  </a:lnTo>
                  <a:lnTo>
                    <a:pt x="53" y="5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71"/>
                  </a:lnTo>
                  <a:lnTo>
                    <a:pt x="32" y="71"/>
                  </a:lnTo>
                  <a:lnTo>
                    <a:pt x="23" y="77"/>
                  </a:lnTo>
                  <a:lnTo>
                    <a:pt x="16" y="84"/>
                  </a:lnTo>
                  <a:lnTo>
                    <a:pt x="10" y="91"/>
                  </a:lnTo>
                  <a:lnTo>
                    <a:pt x="6" y="100"/>
                  </a:lnTo>
                  <a:lnTo>
                    <a:pt x="3" y="107"/>
                  </a:lnTo>
                  <a:lnTo>
                    <a:pt x="1" y="115"/>
                  </a:lnTo>
                  <a:lnTo>
                    <a:pt x="0" y="123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1" y="135"/>
                  </a:lnTo>
                  <a:lnTo>
                    <a:pt x="3" y="137"/>
                  </a:lnTo>
                  <a:lnTo>
                    <a:pt x="6" y="138"/>
                  </a:lnTo>
                  <a:lnTo>
                    <a:pt x="8" y="138"/>
                  </a:lnTo>
                  <a:lnTo>
                    <a:pt x="10" y="137"/>
                  </a:lnTo>
                  <a:lnTo>
                    <a:pt x="13" y="135"/>
                  </a:lnTo>
                  <a:lnTo>
                    <a:pt x="15" y="131"/>
                  </a:lnTo>
                  <a:lnTo>
                    <a:pt x="15" y="129"/>
                  </a:lnTo>
                  <a:lnTo>
                    <a:pt x="15" y="129"/>
                  </a:lnTo>
                  <a:lnTo>
                    <a:pt x="16" y="117"/>
                  </a:lnTo>
                  <a:lnTo>
                    <a:pt x="19" y="111"/>
                  </a:lnTo>
                  <a:lnTo>
                    <a:pt x="21" y="103"/>
                  </a:lnTo>
                  <a:lnTo>
                    <a:pt x="26" y="96"/>
                  </a:lnTo>
                  <a:lnTo>
                    <a:pt x="31" y="90"/>
                  </a:lnTo>
                  <a:lnTo>
                    <a:pt x="37" y="84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50" y="88"/>
                  </a:lnTo>
                  <a:lnTo>
                    <a:pt x="56" y="94"/>
                  </a:lnTo>
                  <a:lnTo>
                    <a:pt x="63" y="97"/>
                  </a:lnTo>
                  <a:lnTo>
                    <a:pt x="70" y="100"/>
                  </a:lnTo>
                  <a:lnTo>
                    <a:pt x="79" y="102"/>
                  </a:lnTo>
                  <a:lnTo>
                    <a:pt x="87" y="102"/>
                  </a:lnTo>
                  <a:lnTo>
                    <a:pt x="94" y="102"/>
                  </a:lnTo>
                  <a:lnTo>
                    <a:pt x="103" y="101"/>
                  </a:lnTo>
                  <a:lnTo>
                    <a:pt x="103" y="101"/>
                  </a:lnTo>
                  <a:lnTo>
                    <a:pt x="111" y="96"/>
                  </a:lnTo>
                  <a:lnTo>
                    <a:pt x="118" y="89"/>
                  </a:lnTo>
                  <a:lnTo>
                    <a:pt x="124" y="81"/>
                  </a:lnTo>
                  <a:lnTo>
                    <a:pt x="130" y="72"/>
                  </a:lnTo>
                  <a:lnTo>
                    <a:pt x="141" y="55"/>
                  </a:lnTo>
                  <a:lnTo>
                    <a:pt x="148" y="47"/>
                  </a:lnTo>
                  <a:lnTo>
                    <a:pt x="157" y="41"/>
                  </a:lnTo>
                  <a:lnTo>
                    <a:pt x="157" y="41"/>
                  </a:lnTo>
                  <a:lnTo>
                    <a:pt x="171" y="31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2" y="27"/>
                  </a:lnTo>
                  <a:lnTo>
                    <a:pt x="184" y="24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84" y="17"/>
                  </a:lnTo>
                  <a:lnTo>
                    <a:pt x="182" y="15"/>
                  </a:lnTo>
                  <a:lnTo>
                    <a:pt x="178" y="13"/>
                  </a:lnTo>
                  <a:lnTo>
                    <a:pt x="173" y="11"/>
                  </a:lnTo>
                  <a:lnTo>
                    <a:pt x="173" y="11"/>
                  </a:lnTo>
                  <a:close/>
                </a:path>
              </a:pathLst>
            </a:custGeom>
            <a:solidFill>
              <a:srgbClr val="00843A"/>
            </a:solidFill>
            <a:ln>
              <a:solidFill>
                <a:srgbClr val="00843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55777A2-2A43-4522-8ED6-D1F5210675D9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307340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F818B19-7991-4471-A644-C15921547B35}"/>
              </a:ext>
            </a:extLst>
          </p:cNvPr>
          <p:cNvSpPr/>
          <p:nvPr/>
        </p:nvSpPr>
        <p:spPr>
          <a:xfrm>
            <a:off x="437512" y="1593040"/>
            <a:ext cx="3067665" cy="1573161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stocks-graphic-for-business-stats_20803">
            <a:extLst>
              <a:ext uri="{FF2B5EF4-FFF2-40B4-BE49-F238E27FC236}">
                <a16:creationId xmlns:a16="http://schemas.microsoft.com/office/drawing/2014/main" id="{0079DA3D-3296-4175-8524-339CF8DBF840}"/>
              </a:ext>
            </a:extLst>
          </p:cNvPr>
          <p:cNvSpPr>
            <a:spLocks noChangeAspect="1"/>
          </p:cNvSpPr>
          <p:nvPr/>
        </p:nvSpPr>
        <p:spPr bwMode="auto">
          <a:xfrm>
            <a:off x="1789424" y="1657275"/>
            <a:ext cx="450826" cy="406593"/>
          </a:xfrm>
          <a:custGeom>
            <a:avLst/>
            <a:gdLst>
              <a:gd name="T0" fmla="*/ 7830 w 8541"/>
              <a:gd name="T1" fmla="*/ 7703 h 7703"/>
              <a:gd name="T2" fmla="*/ 0 w 8541"/>
              <a:gd name="T3" fmla="*/ 7703 h 7703"/>
              <a:gd name="T4" fmla="*/ 0 w 8541"/>
              <a:gd name="T5" fmla="*/ 0 h 7703"/>
              <a:gd name="T6" fmla="*/ 632 w 8541"/>
              <a:gd name="T7" fmla="*/ 0 h 7703"/>
              <a:gd name="T8" fmla="*/ 632 w 8541"/>
              <a:gd name="T9" fmla="*/ 4272 h 7703"/>
              <a:gd name="T10" fmla="*/ 4513 w 8541"/>
              <a:gd name="T11" fmla="*/ 1449 h 7703"/>
              <a:gd name="T12" fmla="*/ 5841 w 8541"/>
              <a:gd name="T13" fmla="*/ 2017 h 7703"/>
              <a:gd name="T14" fmla="*/ 7667 w 8541"/>
              <a:gd name="T15" fmla="*/ 357 h 7703"/>
              <a:gd name="T16" fmla="*/ 7305 w 8541"/>
              <a:gd name="T17" fmla="*/ 0 h 7703"/>
              <a:gd name="T18" fmla="*/ 8541 w 8541"/>
              <a:gd name="T19" fmla="*/ 0 h 7703"/>
              <a:gd name="T20" fmla="*/ 8541 w 8541"/>
              <a:gd name="T21" fmla="*/ 1235 h 7703"/>
              <a:gd name="T22" fmla="*/ 8116 w 8541"/>
              <a:gd name="T23" fmla="*/ 806 h 7703"/>
              <a:gd name="T24" fmla="*/ 5965 w 8541"/>
              <a:gd name="T25" fmla="*/ 2756 h 7703"/>
              <a:gd name="T26" fmla="*/ 4593 w 8541"/>
              <a:gd name="T27" fmla="*/ 2172 h 7703"/>
              <a:gd name="T28" fmla="*/ 632 w 8541"/>
              <a:gd name="T29" fmla="*/ 5054 h 7703"/>
              <a:gd name="T30" fmla="*/ 632 w 8541"/>
              <a:gd name="T31" fmla="*/ 7072 h 7703"/>
              <a:gd name="T32" fmla="*/ 1348 w 8541"/>
              <a:gd name="T33" fmla="*/ 7072 h 7703"/>
              <a:gd name="T34" fmla="*/ 1348 w 8541"/>
              <a:gd name="T35" fmla="*/ 5289 h 7703"/>
              <a:gd name="T36" fmla="*/ 1980 w 8541"/>
              <a:gd name="T37" fmla="*/ 5289 h 7703"/>
              <a:gd name="T38" fmla="*/ 1980 w 8541"/>
              <a:gd name="T39" fmla="*/ 7072 h 7703"/>
              <a:gd name="T40" fmla="*/ 2517 w 8541"/>
              <a:gd name="T41" fmla="*/ 7072 h 7703"/>
              <a:gd name="T42" fmla="*/ 2517 w 8541"/>
              <a:gd name="T43" fmla="*/ 4558 h 7703"/>
              <a:gd name="T44" fmla="*/ 3149 w 8541"/>
              <a:gd name="T45" fmla="*/ 4558 h 7703"/>
              <a:gd name="T46" fmla="*/ 3149 w 8541"/>
              <a:gd name="T47" fmla="*/ 7072 h 7703"/>
              <a:gd name="T48" fmla="*/ 3686 w 8541"/>
              <a:gd name="T49" fmla="*/ 7072 h 7703"/>
              <a:gd name="T50" fmla="*/ 3686 w 8541"/>
              <a:gd name="T51" fmla="*/ 3824 h 7703"/>
              <a:gd name="T52" fmla="*/ 4318 w 8541"/>
              <a:gd name="T53" fmla="*/ 3824 h 7703"/>
              <a:gd name="T54" fmla="*/ 4318 w 8541"/>
              <a:gd name="T55" fmla="*/ 7072 h 7703"/>
              <a:gd name="T56" fmla="*/ 4855 w 8541"/>
              <a:gd name="T57" fmla="*/ 7072 h 7703"/>
              <a:gd name="T58" fmla="*/ 4855 w 8541"/>
              <a:gd name="T59" fmla="*/ 3458 h 7703"/>
              <a:gd name="T60" fmla="*/ 5491 w 8541"/>
              <a:gd name="T61" fmla="*/ 3458 h 7703"/>
              <a:gd name="T62" fmla="*/ 5491 w 8541"/>
              <a:gd name="T63" fmla="*/ 7072 h 7703"/>
              <a:gd name="T64" fmla="*/ 6028 w 8541"/>
              <a:gd name="T65" fmla="*/ 7072 h 7703"/>
              <a:gd name="T66" fmla="*/ 6028 w 8541"/>
              <a:gd name="T67" fmla="*/ 4193 h 7703"/>
              <a:gd name="T68" fmla="*/ 6660 w 8541"/>
              <a:gd name="T69" fmla="*/ 4193 h 7703"/>
              <a:gd name="T70" fmla="*/ 6660 w 8541"/>
              <a:gd name="T71" fmla="*/ 7072 h 7703"/>
              <a:gd name="T72" fmla="*/ 7197 w 8541"/>
              <a:gd name="T73" fmla="*/ 7072 h 7703"/>
              <a:gd name="T74" fmla="*/ 7197 w 8541"/>
              <a:gd name="T75" fmla="*/ 2728 h 7703"/>
              <a:gd name="T76" fmla="*/ 7830 w 8541"/>
              <a:gd name="T77" fmla="*/ 2728 h 7703"/>
              <a:gd name="T78" fmla="*/ 7830 w 8541"/>
              <a:gd name="T79" fmla="*/ 7703 h 7703"/>
              <a:gd name="T80" fmla="*/ 7830 w 8541"/>
              <a:gd name="T81" fmla="*/ 7703 h 7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541" h="7703">
                <a:moveTo>
                  <a:pt x="7830" y="7703"/>
                </a:moveTo>
                <a:lnTo>
                  <a:pt x="0" y="7703"/>
                </a:lnTo>
                <a:lnTo>
                  <a:pt x="0" y="0"/>
                </a:lnTo>
                <a:lnTo>
                  <a:pt x="632" y="0"/>
                </a:lnTo>
                <a:lnTo>
                  <a:pt x="632" y="4272"/>
                </a:lnTo>
                <a:lnTo>
                  <a:pt x="4513" y="1449"/>
                </a:lnTo>
                <a:lnTo>
                  <a:pt x="5841" y="2017"/>
                </a:lnTo>
                <a:lnTo>
                  <a:pt x="7667" y="357"/>
                </a:lnTo>
                <a:lnTo>
                  <a:pt x="7305" y="0"/>
                </a:lnTo>
                <a:lnTo>
                  <a:pt x="8541" y="0"/>
                </a:lnTo>
                <a:lnTo>
                  <a:pt x="8541" y="1235"/>
                </a:lnTo>
                <a:lnTo>
                  <a:pt x="8116" y="806"/>
                </a:lnTo>
                <a:lnTo>
                  <a:pt x="5965" y="2756"/>
                </a:lnTo>
                <a:lnTo>
                  <a:pt x="4593" y="2172"/>
                </a:lnTo>
                <a:lnTo>
                  <a:pt x="632" y="5054"/>
                </a:lnTo>
                <a:lnTo>
                  <a:pt x="632" y="7072"/>
                </a:lnTo>
                <a:lnTo>
                  <a:pt x="1348" y="7072"/>
                </a:lnTo>
                <a:lnTo>
                  <a:pt x="1348" y="5289"/>
                </a:lnTo>
                <a:lnTo>
                  <a:pt x="1980" y="5289"/>
                </a:lnTo>
                <a:lnTo>
                  <a:pt x="1980" y="7072"/>
                </a:lnTo>
                <a:lnTo>
                  <a:pt x="2517" y="7072"/>
                </a:lnTo>
                <a:lnTo>
                  <a:pt x="2517" y="4558"/>
                </a:lnTo>
                <a:lnTo>
                  <a:pt x="3149" y="4558"/>
                </a:lnTo>
                <a:lnTo>
                  <a:pt x="3149" y="7072"/>
                </a:lnTo>
                <a:lnTo>
                  <a:pt x="3686" y="7072"/>
                </a:lnTo>
                <a:lnTo>
                  <a:pt x="3686" y="3824"/>
                </a:lnTo>
                <a:lnTo>
                  <a:pt x="4318" y="3824"/>
                </a:lnTo>
                <a:lnTo>
                  <a:pt x="4318" y="7072"/>
                </a:lnTo>
                <a:lnTo>
                  <a:pt x="4855" y="7072"/>
                </a:lnTo>
                <a:lnTo>
                  <a:pt x="4855" y="3458"/>
                </a:lnTo>
                <a:lnTo>
                  <a:pt x="5491" y="3458"/>
                </a:lnTo>
                <a:lnTo>
                  <a:pt x="5491" y="7072"/>
                </a:lnTo>
                <a:lnTo>
                  <a:pt x="6028" y="7072"/>
                </a:lnTo>
                <a:lnTo>
                  <a:pt x="6028" y="4193"/>
                </a:lnTo>
                <a:lnTo>
                  <a:pt x="6660" y="4193"/>
                </a:lnTo>
                <a:lnTo>
                  <a:pt x="6660" y="7072"/>
                </a:lnTo>
                <a:lnTo>
                  <a:pt x="7197" y="7072"/>
                </a:lnTo>
                <a:lnTo>
                  <a:pt x="7197" y="2728"/>
                </a:lnTo>
                <a:lnTo>
                  <a:pt x="7830" y="2728"/>
                </a:lnTo>
                <a:lnTo>
                  <a:pt x="7830" y="7703"/>
                </a:lnTo>
                <a:lnTo>
                  <a:pt x="7830" y="77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382A20-EC83-4816-ADF7-52C133674698}"/>
              </a:ext>
            </a:extLst>
          </p:cNvPr>
          <p:cNvSpPr txBox="1"/>
          <p:nvPr/>
        </p:nvSpPr>
        <p:spPr>
          <a:xfrm>
            <a:off x="1571235" y="21119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E6F98F-0674-4B7A-873E-4DBA256787C0}"/>
              </a:ext>
            </a:extLst>
          </p:cNvPr>
          <p:cNvSpPr/>
          <p:nvPr/>
        </p:nvSpPr>
        <p:spPr>
          <a:xfrm>
            <a:off x="614492" y="2422365"/>
            <a:ext cx="2713704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C5D52F-71F2-4FA9-90C8-5ADCBE1E6A73}"/>
              </a:ext>
            </a:extLst>
          </p:cNvPr>
          <p:cNvSpPr/>
          <p:nvPr/>
        </p:nvSpPr>
        <p:spPr>
          <a:xfrm>
            <a:off x="437512" y="3936154"/>
            <a:ext cx="3067665" cy="1573161"/>
          </a:xfrm>
          <a:prstGeom prst="rect">
            <a:avLst/>
          </a:prstGeom>
          <a:gradFill flip="none" rotWithShape="1">
            <a:gsLst>
              <a:gs pos="0">
                <a:srgbClr val="00843A"/>
              </a:gs>
              <a:gs pos="100000">
                <a:srgbClr val="509E7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D3F7B2-05F1-4DEA-9294-2431F770AA8A}"/>
              </a:ext>
            </a:extLst>
          </p:cNvPr>
          <p:cNvSpPr txBox="1"/>
          <p:nvPr/>
        </p:nvSpPr>
        <p:spPr>
          <a:xfrm>
            <a:off x="1571235" y="44550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CAFD4F-9DB0-4162-8BE7-F6D99C1B52EA}"/>
              </a:ext>
            </a:extLst>
          </p:cNvPr>
          <p:cNvSpPr/>
          <p:nvPr/>
        </p:nvSpPr>
        <p:spPr>
          <a:xfrm>
            <a:off x="614492" y="4765479"/>
            <a:ext cx="2713704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</a:t>
            </a:r>
          </a:p>
        </p:txBody>
      </p:sp>
      <p:sp>
        <p:nvSpPr>
          <p:cNvPr id="24" name="24-hour-service_66164">
            <a:extLst>
              <a:ext uri="{FF2B5EF4-FFF2-40B4-BE49-F238E27FC236}">
                <a16:creationId xmlns:a16="http://schemas.microsoft.com/office/drawing/2014/main" id="{ADB81FB4-F335-4B12-9DB6-B0D98F3929A7}"/>
              </a:ext>
            </a:extLst>
          </p:cNvPr>
          <p:cNvSpPr>
            <a:spLocks noChangeAspect="1"/>
          </p:cNvSpPr>
          <p:nvPr/>
        </p:nvSpPr>
        <p:spPr bwMode="auto">
          <a:xfrm>
            <a:off x="1762925" y="4013506"/>
            <a:ext cx="426624" cy="406593"/>
          </a:xfrm>
          <a:custGeom>
            <a:avLst/>
            <a:gdLst>
              <a:gd name="connsiteX0" fmla="*/ 255877 w 606193"/>
              <a:gd name="connsiteY0" fmla="*/ 529706 h 577732"/>
              <a:gd name="connsiteX1" fmla="*/ 270548 w 606193"/>
              <a:gd name="connsiteY1" fmla="*/ 531279 h 577732"/>
              <a:gd name="connsiteX2" fmla="*/ 291916 w 606193"/>
              <a:gd name="connsiteY2" fmla="*/ 556338 h 577732"/>
              <a:gd name="connsiteX3" fmla="*/ 266807 w 606193"/>
              <a:gd name="connsiteY3" fmla="*/ 577663 h 577732"/>
              <a:gd name="connsiteX4" fmla="*/ 249280 w 606193"/>
              <a:gd name="connsiteY4" fmla="*/ 575698 h 577732"/>
              <a:gd name="connsiteX5" fmla="*/ 230276 w 606193"/>
              <a:gd name="connsiteY5" fmla="*/ 559385 h 577732"/>
              <a:gd name="connsiteX6" fmla="*/ 229488 w 606193"/>
              <a:gd name="connsiteY6" fmla="*/ 549459 h 577732"/>
              <a:gd name="connsiteX7" fmla="*/ 255877 w 606193"/>
              <a:gd name="connsiteY7" fmla="*/ 529706 h 577732"/>
              <a:gd name="connsiteX8" fmla="*/ 352891 w 606193"/>
              <a:gd name="connsiteY8" fmla="*/ 523777 h 577732"/>
              <a:gd name="connsiteX9" fmla="*/ 381381 w 606193"/>
              <a:gd name="connsiteY9" fmla="*/ 540216 h 577732"/>
              <a:gd name="connsiteX10" fmla="*/ 365016 w 606193"/>
              <a:gd name="connsiteY10" fmla="*/ 568762 h 577732"/>
              <a:gd name="connsiteX11" fmla="*/ 347764 w 606193"/>
              <a:gd name="connsiteY11" fmla="*/ 572798 h 577732"/>
              <a:gd name="connsiteX12" fmla="*/ 320752 w 606193"/>
              <a:gd name="connsiteY12" fmla="*/ 556753 h 577732"/>
              <a:gd name="connsiteX13" fmla="*/ 320259 w 606193"/>
              <a:gd name="connsiteY13" fmla="*/ 554686 h 577732"/>
              <a:gd name="connsiteX14" fmla="*/ 338399 w 606193"/>
              <a:gd name="connsiteY14" fmla="*/ 527222 h 577732"/>
              <a:gd name="connsiteX15" fmla="*/ 352891 w 606193"/>
              <a:gd name="connsiteY15" fmla="*/ 523777 h 577732"/>
              <a:gd name="connsiteX16" fmla="*/ 159338 w 606193"/>
              <a:gd name="connsiteY16" fmla="*/ 502850 h 577732"/>
              <a:gd name="connsiteX17" fmla="*/ 177124 w 606193"/>
              <a:gd name="connsiteY17" fmla="*/ 504388 h 577732"/>
              <a:gd name="connsiteX18" fmla="*/ 190426 w 606193"/>
              <a:gd name="connsiteY18" fmla="*/ 510882 h 577732"/>
              <a:gd name="connsiteX19" fmla="*/ 202250 w 606193"/>
              <a:gd name="connsiteY19" fmla="*/ 541583 h 577732"/>
              <a:gd name="connsiteX20" fmla="*/ 171409 w 606193"/>
              <a:gd name="connsiteY20" fmla="*/ 553292 h 577732"/>
              <a:gd name="connsiteX21" fmla="*/ 155545 w 606193"/>
              <a:gd name="connsiteY21" fmla="*/ 545617 h 577732"/>
              <a:gd name="connsiteX22" fmla="*/ 144016 w 606193"/>
              <a:gd name="connsiteY22" fmla="*/ 531743 h 577732"/>
              <a:gd name="connsiteX23" fmla="*/ 145691 w 606193"/>
              <a:gd name="connsiteY23" fmla="*/ 514228 h 577732"/>
              <a:gd name="connsiteX24" fmla="*/ 159338 w 606193"/>
              <a:gd name="connsiteY24" fmla="*/ 502850 h 577732"/>
              <a:gd name="connsiteX25" fmla="*/ 445338 w 606193"/>
              <a:gd name="connsiteY25" fmla="*/ 485453 h 577732"/>
              <a:gd name="connsiteX26" fmla="*/ 460287 w 606193"/>
              <a:gd name="connsiteY26" fmla="*/ 495076 h 577732"/>
              <a:gd name="connsiteX27" fmla="*/ 454278 w 606193"/>
              <a:gd name="connsiteY27" fmla="*/ 527423 h 577732"/>
              <a:gd name="connsiteX28" fmla="*/ 439500 w 606193"/>
              <a:gd name="connsiteY28" fmla="*/ 536960 h 577732"/>
              <a:gd name="connsiteX29" fmla="*/ 407483 w 606193"/>
              <a:gd name="connsiteY29" fmla="*/ 529095 h 577732"/>
              <a:gd name="connsiteX30" fmla="*/ 405119 w 606193"/>
              <a:gd name="connsiteY30" fmla="*/ 523785 h 577732"/>
              <a:gd name="connsiteX31" fmla="*/ 415463 w 606193"/>
              <a:gd name="connsiteY31" fmla="*/ 497141 h 577732"/>
              <a:gd name="connsiteX32" fmla="*/ 427876 w 606193"/>
              <a:gd name="connsiteY32" fmla="*/ 489177 h 577732"/>
              <a:gd name="connsiteX33" fmla="*/ 445338 w 606193"/>
              <a:gd name="connsiteY33" fmla="*/ 485453 h 577732"/>
              <a:gd name="connsiteX34" fmla="*/ 502129 w 606193"/>
              <a:gd name="connsiteY34" fmla="*/ 422161 h 577732"/>
              <a:gd name="connsiteX35" fmla="*/ 519485 w 606193"/>
              <a:gd name="connsiteY35" fmla="*/ 426216 h 577732"/>
              <a:gd name="connsiteX36" fmla="*/ 524704 w 606193"/>
              <a:gd name="connsiteY36" fmla="*/ 458656 h 577732"/>
              <a:gd name="connsiteX37" fmla="*/ 513971 w 606193"/>
              <a:gd name="connsiteY37" fmla="*/ 472615 h 577732"/>
              <a:gd name="connsiteX38" fmla="*/ 481179 w 606193"/>
              <a:gd name="connsiteY38" fmla="*/ 475957 h 577732"/>
              <a:gd name="connsiteX39" fmla="*/ 473696 w 606193"/>
              <a:gd name="connsiteY39" fmla="*/ 464652 h 577732"/>
              <a:gd name="connsiteX40" fmla="*/ 477930 w 606193"/>
              <a:gd name="connsiteY40" fmla="*/ 443222 h 577732"/>
              <a:gd name="connsiteX41" fmla="*/ 486989 w 606193"/>
              <a:gd name="connsiteY41" fmla="*/ 431524 h 577732"/>
              <a:gd name="connsiteX42" fmla="*/ 502129 w 606193"/>
              <a:gd name="connsiteY42" fmla="*/ 422161 h 577732"/>
              <a:gd name="connsiteX43" fmla="*/ 552108 w 606193"/>
              <a:gd name="connsiteY43" fmla="*/ 341518 h 577732"/>
              <a:gd name="connsiteX44" fmla="*/ 567874 w 606193"/>
              <a:gd name="connsiteY44" fmla="*/ 370350 h 577732"/>
              <a:gd name="connsiteX45" fmla="*/ 562455 w 606193"/>
              <a:gd name="connsiteY45" fmla="*/ 387078 h 577732"/>
              <a:gd name="connsiteX46" fmla="*/ 532697 w 606193"/>
              <a:gd name="connsiteY46" fmla="*/ 401149 h 577732"/>
              <a:gd name="connsiteX47" fmla="*/ 518212 w 606193"/>
              <a:gd name="connsiteY47" fmla="*/ 385995 h 577732"/>
              <a:gd name="connsiteX48" fmla="*/ 518606 w 606193"/>
              <a:gd name="connsiteY48" fmla="*/ 371432 h 577732"/>
              <a:gd name="connsiteX49" fmla="*/ 523139 w 606193"/>
              <a:gd name="connsiteY49" fmla="*/ 357361 h 577732"/>
              <a:gd name="connsiteX50" fmla="*/ 552108 w 606193"/>
              <a:gd name="connsiteY50" fmla="*/ 341518 h 577732"/>
              <a:gd name="connsiteX51" fmla="*/ 384305 w 606193"/>
              <a:gd name="connsiteY51" fmla="*/ 251149 h 577732"/>
              <a:gd name="connsiteX52" fmla="*/ 339287 w 606193"/>
              <a:gd name="connsiteY52" fmla="*/ 304059 h 577732"/>
              <a:gd name="connsiteX53" fmla="*/ 384305 w 606193"/>
              <a:gd name="connsiteY53" fmla="*/ 304059 h 577732"/>
              <a:gd name="connsiteX54" fmla="*/ 384305 w 606193"/>
              <a:gd name="connsiteY54" fmla="*/ 200698 h 577732"/>
              <a:gd name="connsiteX55" fmla="*/ 425088 w 606193"/>
              <a:gd name="connsiteY55" fmla="*/ 200698 h 577732"/>
              <a:gd name="connsiteX56" fmla="*/ 425088 w 606193"/>
              <a:gd name="connsiteY56" fmla="*/ 304059 h 577732"/>
              <a:gd name="connsiteX57" fmla="*/ 446267 w 606193"/>
              <a:gd name="connsiteY57" fmla="*/ 304059 h 577732"/>
              <a:gd name="connsiteX58" fmla="*/ 446267 w 606193"/>
              <a:gd name="connsiteY58" fmla="*/ 340348 h 577732"/>
              <a:gd name="connsiteX59" fmla="*/ 425088 w 606193"/>
              <a:gd name="connsiteY59" fmla="*/ 340348 h 577732"/>
              <a:gd name="connsiteX60" fmla="*/ 425088 w 606193"/>
              <a:gd name="connsiteY60" fmla="*/ 371819 h 577732"/>
              <a:gd name="connsiteX61" fmla="*/ 384305 w 606193"/>
              <a:gd name="connsiteY61" fmla="*/ 371819 h 577732"/>
              <a:gd name="connsiteX62" fmla="*/ 384305 w 606193"/>
              <a:gd name="connsiteY62" fmla="*/ 340348 h 577732"/>
              <a:gd name="connsiteX63" fmla="*/ 298997 w 606193"/>
              <a:gd name="connsiteY63" fmla="*/ 340348 h 577732"/>
              <a:gd name="connsiteX64" fmla="*/ 298997 w 606193"/>
              <a:gd name="connsiteY64" fmla="*/ 301895 h 577732"/>
              <a:gd name="connsiteX65" fmla="*/ 214780 w 606193"/>
              <a:gd name="connsiteY65" fmla="*/ 200698 h 577732"/>
              <a:gd name="connsiteX66" fmla="*/ 253193 w 606193"/>
              <a:gd name="connsiteY66" fmla="*/ 206304 h 577732"/>
              <a:gd name="connsiteX67" fmla="*/ 274862 w 606193"/>
              <a:gd name="connsiteY67" fmla="*/ 223613 h 577732"/>
              <a:gd name="connsiteX68" fmla="*/ 282741 w 606193"/>
              <a:gd name="connsiteY68" fmla="*/ 249674 h 577732"/>
              <a:gd name="connsiteX69" fmla="*/ 273680 w 606193"/>
              <a:gd name="connsiteY69" fmla="*/ 279079 h 577732"/>
              <a:gd name="connsiteX70" fmla="*/ 240881 w 606193"/>
              <a:gd name="connsiteY70" fmla="*/ 309861 h 577732"/>
              <a:gd name="connsiteX71" fmla="*/ 221970 w 606193"/>
              <a:gd name="connsiteY71" fmla="*/ 323531 h 577732"/>
              <a:gd name="connsiteX72" fmla="*/ 210742 w 606193"/>
              <a:gd name="connsiteY72" fmla="*/ 333661 h 577732"/>
              <a:gd name="connsiteX73" fmla="*/ 283825 w 606193"/>
              <a:gd name="connsiteY73" fmla="*/ 333661 h 577732"/>
              <a:gd name="connsiteX74" fmla="*/ 283825 w 606193"/>
              <a:gd name="connsiteY74" fmla="*/ 371819 h 577732"/>
              <a:gd name="connsiteX75" fmla="*/ 143470 w 606193"/>
              <a:gd name="connsiteY75" fmla="*/ 371819 h 577732"/>
              <a:gd name="connsiteX76" fmla="*/ 158047 w 606193"/>
              <a:gd name="connsiteY76" fmla="*/ 332678 h 577732"/>
              <a:gd name="connsiteX77" fmla="*/ 204044 w 606193"/>
              <a:gd name="connsiteY77" fmla="*/ 289504 h 577732"/>
              <a:gd name="connsiteX78" fmla="*/ 230342 w 606193"/>
              <a:gd name="connsiteY78" fmla="*/ 266294 h 577732"/>
              <a:gd name="connsiteX79" fmla="*/ 236055 w 606193"/>
              <a:gd name="connsiteY79" fmla="*/ 251346 h 577732"/>
              <a:gd name="connsiteX80" fmla="*/ 230342 w 606193"/>
              <a:gd name="connsiteY80" fmla="*/ 238168 h 577732"/>
              <a:gd name="connsiteX81" fmla="*/ 216060 w 606193"/>
              <a:gd name="connsiteY81" fmla="*/ 232660 h 577732"/>
              <a:gd name="connsiteX82" fmla="*/ 201385 w 606193"/>
              <a:gd name="connsiteY82" fmla="*/ 238364 h 577732"/>
              <a:gd name="connsiteX83" fmla="*/ 193801 w 606193"/>
              <a:gd name="connsiteY83" fmla="*/ 258132 h 577732"/>
              <a:gd name="connsiteX84" fmla="*/ 146917 w 606193"/>
              <a:gd name="connsiteY84" fmla="*/ 254395 h 577732"/>
              <a:gd name="connsiteX85" fmla="*/ 156964 w 606193"/>
              <a:gd name="connsiteY85" fmla="*/ 223613 h 577732"/>
              <a:gd name="connsiteX86" fmla="*/ 177746 w 606193"/>
              <a:gd name="connsiteY86" fmla="*/ 206599 h 577732"/>
              <a:gd name="connsiteX87" fmla="*/ 214780 w 606193"/>
              <a:gd name="connsiteY87" fmla="*/ 200698 h 577732"/>
              <a:gd name="connsiteX88" fmla="*/ 311250 w 606193"/>
              <a:gd name="connsiteY88" fmla="*/ 780 h 577732"/>
              <a:gd name="connsiteX89" fmla="*/ 405490 w 606193"/>
              <a:gd name="connsiteY89" fmla="*/ 24193 h 577732"/>
              <a:gd name="connsiteX90" fmla="*/ 406376 w 606193"/>
              <a:gd name="connsiteY90" fmla="*/ 24488 h 577732"/>
              <a:gd name="connsiteX91" fmla="*/ 406475 w 606193"/>
              <a:gd name="connsiteY91" fmla="*/ 24586 h 577732"/>
              <a:gd name="connsiteX92" fmla="*/ 426768 w 606193"/>
              <a:gd name="connsiteY92" fmla="*/ 34423 h 577732"/>
              <a:gd name="connsiteX93" fmla="*/ 565179 w 606193"/>
              <a:gd name="connsiteY93" fmla="*/ 199492 h 577732"/>
              <a:gd name="connsiteX94" fmla="*/ 595718 w 606193"/>
              <a:gd name="connsiteY94" fmla="*/ 189950 h 577732"/>
              <a:gd name="connsiteX95" fmla="*/ 604978 w 606193"/>
              <a:gd name="connsiteY95" fmla="*/ 200082 h 577732"/>
              <a:gd name="connsiteX96" fmla="*/ 574538 w 606193"/>
              <a:gd name="connsiteY96" fmla="*/ 273271 h 577732"/>
              <a:gd name="connsiteX97" fmla="*/ 554737 w 606193"/>
              <a:gd name="connsiteY97" fmla="*/ 279468 h 577732"/>
              <a:gd name="connsiteX98" fmla="*/ 488142 w 606193"/>
              <a:gd name="connsiteY98" fmla="*/ 236381 h 577732"/>
              <a:gd name="connsiteX99" fmla="*/ 490014 w 606193"/>
              <a:gd name="connsiteY99" fmla="*/ 222806 h 577732"/>
              <a:gd name="connsiteX100" fmla="*/ 520651 w 606193"/>
              <a:gd name="connsiteY100" fmla="*/ 213264 h 577732"/>
              <a:gd name="connsiteX101" fmla="*/ 500949 w 606193"/>
              <a:gd name="connsiteY101" fmla="*/ 169095 h 577732"/>
              <a:gd name="connsiteX102" fmla="*/ 500752 w 606193"/>
              <a:gd name="connsiteY102" fmla="*/ 168701 h 577732"/>
              <a:gd name="connsiteX103" fmla="*/ 498978 w 606193"/>
              <a:gd name="connsiteY103" fmla="*/ 165652 h 577732"/>
              <a:gd name="connsiteX104" fmla="*/ 498880 w 606193"/>
              <a:gd name="connsiteY104" fmla="*/ 165553 h 577732"/>
              <a:gd name="connsiteX105" fmla="*/ 304711 w 606193"/>
              <a:gd name="connsiteY105" fmla="*/ 47015 h 577732"/>
              <a:gd name="connsiteX106" fmla="*/ 302839 w 606193"/>
              <a:gd name="connsiteY106" fmla="*/ 46917 h 577732"/>
              <a:gd name="connsiteX107" fmla="*/ 298209 w 606193"/>
              <a:gd name="connsiteY107" fmla="*/ 46720 h 577732"/>
              <a:gd name="connsiteX108" fmla="*/ 296928 w 606193"/>
              <a:gd name="connsiteY108" fmla="*/ 46720 h 577732"/>
              <a:gd name="connsiteX109" fmla="*/ 219595 w 606193"/>
              <a:gd name="connsiteY109" fmla="*/ 56951 h 577732"/>
              <a:gd name="connsiteX110" fmla="*/ 149848 w 606193"/>
              <a:gd name="connsiteY110" fmla="*/ 90889 h 577732"/>
              <a:gd name="connsiteX111" fmla="*/ 146302 w 606193"/>
              <a:gd name="connsiteY111" fmla="*/ 93447 h 577732"/>
              <a:gd name="connsiteX112" fmla="*/ 57049 w 606193"/>
              <a:gd name="connsiteY112" fmla="*/ 359444 h 577732"/>
              <a:gd name="connsiteX113" fmla="*/ 66408 w 606193"/>
              <a:gd name="connsiteY113" fmla="*/ 385120 h 577732"/>
              <a:gd name="connsiteX114" fmla="*/ 72712 w 606193"/>
              <a:gd name="connsiteY114" fmla="*/ 398597 h 577732"/>
              <a:gd name="connsiteX115" fmla="*/ 73008 w 606193"/>
              <a:gd name="connsiteY115" fmla="*/ 399285 h 577732"/>
              <a:gd name="connsiteX116" fmla="*/ 108374 w 606193"/>
              <a:gd name="connsiteY116" fmla="*/ 450930 h 577732"/>
              <a:gd name="connsiteX117" fmla="*/ 106502 w 606193"/>
              <a:gd name="connsiteY117" fmla="*/ 483787 h 577732"/>
              <a:gd name="connsiteX118" fmla="*/ 73599 w 606193"/>
              <a:gd name="connsiteY118" fmla="*/ 482016 h 577732"/>
              <a:gd name="connsiteX119" fmla="*/ 12423 w 606193"/>
              <a:gd name="connsiteY119" fmla="*/ 372823 h 577732"/>
              <a:gd name="connsiteX120" fmla="*/ 2374 w 606193"/>
              <a:gd name="connsiteY120" fmla="*/ 325801 h 577732"/>
              <a:gd name="connsiteX121" fmla="*/ 2374 w 606193"/>
              <a:gd name="connsiteY121" fmla="*/ 325506 h 577732"/>
              <a:gd name="connsiteX122" fmla="*/ 2276 w 606193"/>
              <a:gd name="connsiteY122" fmla="*/ 325113 h 577732"/>
              <a:gd name="connsiteX123" fmla="*/ 34588 w 606193"/>
              <a:gd name="connsiteY123" fmla="*/ 152568 h 577732"/>
              <a:gd name="connsiteX124" fmla="*/ 43454 w 606193"/>
              <a:gd name="connsiteY124" fmla="*/ 137222 h 577732"/>
              <a:gd name="connsiteX125" fmla="*/ 44045 w 606193"/>
              <a:gd name="connsiteY125" fmla="*/ 136238 h 577732"/>
              <a:gd name="connsiteX126" fmla="*/ 53798 w 606193"/>
              <a:gd name="connsiteY126" fmla="*/ 121581 h 577732"/>
              <a:gd name="connsiteX127" fmla="*/ 54192 w 606193"/>
              <a:gd name="connsiteY127" fmla="*/ 121089 h 577732"/>
              <a:gd name="connsiteX128" fmla="*/ 194770 w 606193"/>
              <a:gd name="connsiteY128" fmla="*/ 16126 h 577732"/>
              <a:gd name="connsiteX129" fmla="*/ 195952 w 606193"/>
              <a:gd name="connsiteY129" fmla="*/ 15634 h 577732"/>
              <a:gd name="connsiteX130" fmla="*/ 206395 w 606193"/>
              <a:gd name="connsiteY130" fmla="*/ 12290 h 577732"/>
              <a:gd name="connsiteX131" fmla="*/ 212798 w 606193"/>
              <a:gd name="connsiteY131" fmla="*/ 10421 h 577732"/>
              <a:gd name="connsiteX132" fmla="*/ 214276 w 606193"/>
              <a:gd name="connsiteY132" fmla="*/ 10126 h 577732"/>
              <a:gd name="connsiteX133" fmla="*/ 311250 w 606193"/>
              <a:gd name="connsiteY133" fmla="*/ 780 h 57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606193" h="577732">
                <a:moveTo>
                  <a:pt x="255877" y="529706"/>
                </a:moveTo>
                <a:cubicBezTo>
                  <a:pt x="260702" y="530394"/>
                  <a:pt x="265724" y="530885"/>
                  <a:pt x="270548" y="531279"/>
                </a:cubicBezTo>
                <a:cubicBezTo>
                  <a:pt x="283448" y="532360"/>
                  <a:pt x="292999" y="543563"/>
                  <a:pt x="291916" y="556338"/>
                </a:cubicBezTo>
                <a:cubicBezTo>
                  <a:pt x="290931" y="569114"/>
                  <a:pt x="279706" y="578646"/>
                  <a:pt x="266807" y="577663"/>
                </a:cubicBezTo>
                <a:cubicBezTo>
                  <a:pt x="260997" y="577172"/>
                  <a:pt x="255089" y="576484"/>
                  <a:pt x="249280" y="575698"/>
                </a:cubicBezTo>
                <a:cubicBezTo>
                  <a:pt x="240024" y="574420"/>
                  <a:pt x="232836" y="567738"/>
                  <a:pt x="230276" y="559385"/>
                </a:cubicBezTo>
                <a:cubicBezTo>
                  <a:pt x="229291" y="556240"/>
                  <a:pt x="228996" y="552899"/>
                  <a:pt x="229488" y="549459"/>
                </a:cubicBezTo>
                <a:cubicBezTo>
                  <a:pt x="231359" y="536684"/>
                  <a:pt x="243076" y="527839"/>
                  <a:pt x="255877" y="529706"/>
                </a:cubicBezTo>
                <a:close/>
                <a:moveTo>
                  <a:pt x="352891" y="523777"/>
                </a:moveTo>
                <a:cubicBezTo>
                  <a:pt x="365312" y="520430"/>
                  <a:pt x="378030" y="527813"/>
                  <a:pt x="381381" y="540216"/>
                </a:cubicBezTo>
                <a:cubicBezTo>
                  <a:pt x="384733" y="552619"/>
                  <a:pt x="377438" y="565415"/>
                  <a:pt x="365016" y="568762"/>
                </a:cubicBezTo>
                <a:cubicBezTo>
                  <a:pt x="359299" y="570239"/>
                  <a:pt x="353482" y="571617"/>
                  <a:pt x="347764" y="572798"/>
                </a:cubicBezTo>
                <a:cubicBezTo>
                  <a:pt x="335836" y="575259"/>
                  <a:pt x="324203" y="568172"/>
                  <a:pt x="320752" y="556753"/>
                </a:cubicBezTo>
                <a:cubicBezTo>
                  <a:pt x="320555" y="556064"/>
                  <a:pt x="320358" y="555375"/>
                  <a:pt x="320259" y="554686"/>
                </a:cubicBezTo>
                <a:cubicBezTo>
                  <a:pt x="317696" y="542086"/>
                  <a:pt x="325780" y="529781"/>
                  <a:pt x="338399" y="527222"/>
                </a:cubicBezTo>
                <a:cubicBezTo>
                  <a:pt x="343229" y="526238"/>
                  <a:pt x="348060" y="525057"/>
                  <a:pt x="352891" y="523777"/>
                </a:cubicBezTo>
                <a:close/>
                <a:moveTo>
                  <a:pt x="159338" y="502850"/>
                </a:moveTo>
                <a:cubicBezTo>
                  <a:pt x="165029" y="501067"/>
                  <a:pt x="171409" y="501436"/>
                  <a:pt x="177124" y="504388"/>
                </a:cubicBezTo>
                <a:cubicBezTo>
                  <a:pt x="181459" y="506651"/>
                  <a:pt x="185992" y="508816"/>
                  <a:pt x="190426" y="510882"/>
                </a:cubicBezTo>
                <a:cubicBezTo>
                  <a:pt x="202152" y="516098"/>
                  <a:pt x="207473" y="529873"/>
                  <a:pt x="202250" y="541583"/>
                </a:cubicBezTo>
                <a:cubicBezTo>
                  <a:pt x="196929" y="553292"/>
                  <a:pt x="183233" y="558606"/>
                  <a:pt x="171409" y="553292"/>
                </a:cubicBezTo>
                <a:cubicBezTo>
                  <a:pt x="166088" y="550931"/>
                  <a:pt x="160767" y="548373"/>
                  <a:pt x="155545" y="545617"/>
                </a:cubicBezTo>
                <a:cubicBezTo>
                  <a:pt x="149731" y="542665"/>
                  <a:pt x="145789" y="537549"/>
                  <a:pt x="144016" y="531743"/>
                </a:cubicBezTo>
                <a:cubicBezTo>
                  <a:pt x="142341" y="526134"/>
                  <a:pt x="142735" y="519837"/>
                  <a:pt x="145691" y="514228"/>
                </a:cubicBezTo>
                <a:cubicBezTo>
                  <a:pt x="148647" y="508570"/>
                  <a:pt x="153648" y="504634"/>
                  <a:pt x="159338" y="502850"/>
                </a:cubicBezTo>
                <a:close/>
                <a:moveTo>
                  <a:pt x="445338" y="485453"/>
                </a:moveTo>
                <a:cubicBezTo>
                  <a:pt x="451199" y="486522"/>
                  <a:pt x="456642" y="489816"/>
                  <a:pt x="460287" y="495076"/>
                </a:cubicBezTo>
                <a:cubicBezTo>
                  <a:pt x="467577" y="505694"/>
                  <a:pt x="464917" y="520148"/>
                  <a:pt x="454278" y="527423"/>
                </a:cubicBezTo>
                <a:cubicBezTo>
                  <a:pt x="449450" y="530766"/>
                  <a:pt x="444525" y="533912"/>
                  <a:pt x="439500" y="536960"/>
                </a:cubicBezTo>
                <a:cubicBezTo>
                  <a:pt x="428467" y="543646"/>
                  <a:pt x="414182" y="540107"/>
                  <a:pt x="407483" y="529095"/>
                </a:cubicBezTo>
                <a:cubicBezTo>
                  <a:pt x="406498" y="527325"/>
                  <a:pt x="405710" y="525555"/>
                  <a:pt x="405119" y="523785"/>
                </a:cubicBezTo>
                <a:cubicBezTo>
                  <a:pt x="402163" y="513855"/>
                  <a:pt x="406104" y="502745"/>
                  <a:pt x="415463" y="497141"/>
                </a:cubicBezTo>
                <a:cubicBezTo>
                  <a:pt x="419600" y="494584"/>
                  <a:pt x="423837" y="491930"/>
                  <a:pt x="427876" y="489177"/>
                </a:cubicBezTo>
                <a:cubicBezTo>
                  <a:pt x="433195" y="485539"/>
                  <a:pt x="439476" y="484384"/>
                  <a:pt x="445338" y="485453"/>
                </a:cubicBezTo>
                <a:close/>
                <a:moveTo>
                  <a:pt x="502129" y="422161"/>
                </a:moveTo>
                <a:cubicBezTo>
                  <a:pt x="508013" y="421203"/>
                  <a:pt x="514266" y="422481"/>
                  <a:pt x="519485" y="426216"/>
                </a:cubicBezTo>
                <a:cubicBezTo>
                  <a:pt x="529923" y="433785"/>
                  <a:pt x="532286" y="448236"/>
                  <a:pt x="524704" y="458656"/>
                </a:cubicBezTo>
                <a:cubicBezTo>
                  <a:pt x="521257" y="463374"/>
                  <a:pt x="517712" y="468093"/>
                  <a:pt x="513971" y="472615"/>
                </a:cubicBezTo>
                <a:cubicBezTo>
                  <a:pt x="505797" y="482543"/>
                  <a:pt x="491125" y="484018"/>
                  <a:pt x="481179" y="475957"/>
                </a:cubicBezTo>
                <a:cubicBezTo>
                  <a:pt x="477438" y="472910"/>
                  <a:pt x="474976" y="468879"/>
                  <a:pt x="473696" y="464652"/>
                </a:cubicBezTo>
                <a:cubicBezTo>
                  <a:pt x="471529" y="457476"/>
                  <a:pt x="472809" y="449415"/>
                  <a:pt x="477930" y="443222"/>
                </a:cubicBezTo>
                <a:cubicBezTo>
                  <a:pt x="481081" y="439389"/>
                  <a:pt x="484035" y="435456"/>
                  <a:pt x="486989" y="431524"/>
                </a:cubicBezTo>
                <a:cubicBezTo>
                  <a:pt x="490731" y="426314"/>
                  <a:pt x="496246" y="423119"/>
                  <a:pt x="502129" y="422161"/>
                </a:cubicBezTo>
                <a:close/>
                <a:moveTo>
                  <a:pt x="552108" y="341518"/>
                </a:moveTo>
                <a:cubicBezTo>
                  <a:pt x="564426" y="345060"/>
                  <a:pt x="571520" y="358049"/>
                  <a:pt x="567874" y="370350"/>
                </a:cubicBezTo>
                <a:cubicBezTo>
                  <a:pt x="566298" y="375958"/>
                  <a:pt x="564426" y="381567"/>
                  <a:pt x="562455" y="387078"/>
                </a:cubicBezTo>
                <a:cubicBezTo>
                  <a:pt x="558119" y="399181"/>
                  <a:pt x="544817" y="405479"/>
                  <a:pt x="532697" y="401149"/>
                </a:cubicBezTo>
                <a:cubicBezTo>
                  <a:pt x="525405" y="398591"/>
                  <a:pt x="520281" y="392785"/>
                  <a:pt x="518212" y="385995"/>
                </a:cubicBezTo>
                <a:cubicBezTo>
                  <a:pt x="516832" y="381371"/>
                  <a:pt x="516832" y="376254"/>
                  <a:pt x="518606" y="371432"/>
                </a:cubicBezTo>
                <a:cubicBezTo>
                  <a:pt x="520281" y="366807"/>
                  <a:pt x="521759" y="362084"/>
                  <a:pt x="523139" y="357361"/>
                </a:cubicBezTo>
                <a:cubicBezTo>
                  <a:pt x="526784" y="344962"/>
                  <a:pt x="539693" y="337877"/>
                  <a:pt x="552108" y="341518"/>
                </a:cubicBezTo>
                <a:close/>
                <a:moveTo>
                  <a:pt x="384305" y="251149"/>
                </a:moveTo>
                <a:lnTo>
                  <a:pt x="339287" y="304059"/>
                </a:lnTo>
                <a:lnTo>
                  <a:pt x="384305" y="304059"/>
                </a:lnTo>
                <a:close/>
                <a:moveTo>
                  <a:pt x="384305" y="200698"/>
                </a:moveTo>
                <a:lnTo>
                  <a:pt x="425088" y="200698"/>
                </a:lnTo>
                <a:lnTo>
                  <a:pt x="425088" y="304059"/>
                </a:lnTo>
                <a:lnTo>
                  <a:pt x="446267" y="304059"/>
                </a:lnTo>
                <a:lnTo>
                  <a:pt x="446267" y="340348"/>
                </a:lnTo>
                <a:lnTo>
                  <a:pt x="425088" y="340348"/>
                </a:lnTo>
                <a:lnTo>
                  <a:pt x="425088" y="371819"/>
                </a:lnTo>
                <a:lnTo>
                  <a:pt x="384305" y="371819"/>
                </a:lnTo>
                <a:lnTo>
                  <a:pt x="384305" y="340348"/>
                </a:lnTo>
                <a:lnTo>
                  <a:pt x="298997" y="340348"/>
                </a:lnTo>
                <a:lnTo>
                  <a:pt x="298997" y="301895"/>
                </a:lnTo>
                <a:close/>
                <a:moveTo>
                  <a:pt x="214780" y="200698"/>
                </a:moveTo>
                <a:cubicBezTo>
                  <a:pt x="231229" y="200698"/>
                  <a:pt x="244033" y="202567"/>
                  <a:pt x="253193" y="206304"/>
                </a:cubicBezTo>
                <a:cubicBezTo>
                  <a:pt x="262353" y="210041"/>
                  <a:pt x="269543" y="215843"/>
                  <a:pt x="274862" y="223613"/>
                </a:cubicBezTo>
                <a:cubicBezTo>
                  <a:pt x="280082" y="231382"/>
                  <a:pt x="282741" y="240036"/>
                  <a:pt x="282741" y="249674"/>
                </a:cubicBezTo>
                <a:cubicBezTo>
                  <a:pt x="282741" y="259902"/>
                  <a:pt x="279688" y="269736"/>
                  <a:pt x="273680" y="279079"/>
                </a:cubicBezTo>
                <a:cubicBezTo>
                  <a:pt x="267672" y="288422"/>
                  <a:pt x="256739" y="298650"/>
                  <a:pt x="240881" y="309861"/>
                </a:cubicBezTo>
                <a:cubicBezTo>
                  <a:pt x="231426" y="316352"/>
                  <a:pt x="225122" y="320876"/>
                  <a:pt x="221970" y="323531"/>
                </a:cubicBezTo>
                <a:cubicBezTo>
                  <a:pt x="218818" y="326088"/>
                  <a:pt x="215075" y="329432"/>
                  <a:pt x="210742" y="333661"/>
                </a:cubicBezTo>
                <a:lnTo>
                  <a:pt x="283825" y="333661"/>
                </a:lnTo>
                <a:lnTo>
                  <a:pt x="283825" y="371819"/>
                </a:lnTo>
                <a:lnTo>
                  <a:pt x="143470" y="371819"/>
                </a:lnTo>
                <a:cubicBezTo>
                  <a:pt x="145046" y="357952"/>
                  <a:pt x="149970" y="344872"/>
                  <a:pt x="158047" y="332678"/>
                </a:cubicBezTo>
                <a:cubicBezTo>
                  <a:pt x="166222" y="320483"/>
                  <a:pt x="181587" y="306124"/>
                  <a:pt x="204044" y="289504"/>
                </a:cubicBezTo>
                <a:cubicBezTo>
                  <a:pt x="217735" y="279374"/>
                  <a:pt x="226501" y="271605"/>
                  <a:pt x="230342" y="266294"/>
                </a:cubicBezTo>
                <a:cubicBezTo>
                  <a:pt x="234183" y="261082"/>
                  <a:pt x="236055" y="256066"/>
                  <a:pt x="236055" y="251346"/>
                </a:cubicBezTo>
                <a:cubicBezTo>
                  <a:pt x="236055" y="246134"/>
                  <a:pt x="234183" y="241806"/>
                  <a:pt x="230342" y="238168"/>
                </a:cubicBezTo>
                <a:cubicBezTo>
                  <a:pt x="226599" y="234529"/>
                  <a:pt x="221773" y="232660"/>
                  <a:pt x="216060" y="232660"/>
                </a:cubicBezTo>
                <a:cubicBezTo>
                  <a:pt x="210052" y="232660"/>
                  <a:pt x="205226" y="234627"/>
                  <a:pt x="201385" y="238364"/>
                </a:cubicBezTo>
                <a:cubicBezTo>
                  <a:pt x="197642" y="242101"/>
                  <a:pt x="195081" y="248691"/>
                  <a:pt x="193801" y="258132"/>
                </a:cubicBezTo>
                <a:lnTo>
                  <a:pt x="146917" y="254395"/>
                </a:lnTo>
                <a:cubicBezTo>
                  <a:pt x="148690" y="241216"/>
                  <a:pt x="152039" y="230988"/>
                  <a:pt x="156964" y="223613"/>
                </a:cubicBezTo>
                <a:cubicBezTo>
                  <a:pt x="161888" y="216237"/>
                  <a:pt x="168783" y="210533"/>
                  <a:pt x="177746" y="206599"/>
                </a:cubicBezTo>
                <a:cubicBezTo>
                  <a:pt x="186610" y="202665"/>
                  <a:pt x="199021" y="200698"/>
                  <a:pt x="214780" y="200698"/>
                </a:cubicBezTo>
                <a:close/>
                <a:moveTo>
                  <a:pt x="311250" y="780"/>
                </a:moveTo>
                <a:cubicBezTo>
                  <a:pt x="343500" y="3166"/>
                  <a:pt x="375295" y="11011"/>
                  <a:pt x="405490" y="24193"/>
                </a:cubicBezTo>
                <a:cubicBezTo>
                  <a:pt x="405785" y="24291"/>
                  <a:pt x="406081" y="24389"/>
                  <a:pt x="406376" y="24488"/>
                </a:cubicBezTo>
                <a:cubicBezTo>
                  <a:pt x="406376" y="24586"/>
                  <a:pt x="406475" y="24586"/>
                  <a:pt x="406475" y="24586"/>
                </a:cubicBezTo>
                <a:cubicBezTo>
                  <a:pt x="413371" y="27636"/>
                  <a:pt x="420070" y="30882"/>
                  <a:pt x="426768" y="34423"/>
                </a:cubicBezTo>
                <a:cubicBezTo>
                  <a:pt x="492969" y="69936"/>
                  <a:pt x="541930" y="128369"/>
                  <a:pt x="565179" y="199492"/>
                </a:cubicBezTo>
                <a:lnTo>
                  <a:pt x="595718" y="189950"/>
                </a:lnTo>
                <a:cubicBezTo>
                  <a:pt x="604289" y="187293"/>
                  <a:pt x="608426" y="191917"/>
                  <a:pt x="604978" y="200082"/>
                </a:cubicBezTo>
                <a:lnTo>
                  <a:pt x="574538" y="273271"/>
                </a:lnTo>
                <a:cubicBezTo>
                  <a:pt x="571188" y="281534"/>
                  <a:pt x="562224" y="284288"/>
                  <a:pt x="554737" y="279468"/>
                </a:cubicBezTo>
                <a:lnTo>
                  <a:pt x="488142" y="236381"/>
                </a:lnTo>
                <a:cubicBezTo>
                  <a:pt x="480655" y="231561"/>
                  <a:pt x="481542" y="225462"/>
                  <a:pt x="490014" y="222806"/>
                </a:cubicBezTo>
                <a:lnTo>
                  <a:pt x="520651" y="213264"/>
                </a:lnTo>
                <a:cubicBezTo>
                  <a:pt x="515529" y="197623"/>
                  <a:pt x="508830" y="182867"/>
                  <a:pt x="500949" y="169095"/>
                </a:cubicBezTo>
                <a:cubicBezTo>
                  <a:pt x="500949" y="168996"/>
                  <a:pt x="500850" y="168800"/>
                  <a:pt x="500752" y="168701"/>
                </a:cubicBezTo>
                <a:cubicBezTo>
                  <a:pt x="500161" y="167717"/>
                  <a:pt x="499569" y="166635"/>
                  <a:pt x="498978" y="165652"/>
                </a:cubicBezTo>
                <a:cubicBezTo>
                  <a:pt x="498978" y="165553"/>
                  <a:pt x="498880" y="165553"/>
                  <a:pt x="498880" y="165553"/>
                </a:cubicBezTo>
                <a:cubicBezTo>
                  <a:pt x="457701" y="96201"/>
                  <a:pt x="384309" y="52032"/>
                  <a:pt x="304711" y="47015"/>
                </a:cubicBezTo>
                <a:cubicBezTo>
                  <a:pt x="304120" y="47015"/>
                  <a:pt x="303529" y="47015"/>
                  <a:pt x="302839" y="46917"/>
                </a:cubicBezTo>
                <a:cubicBezTo>
                  <a:pt x="301263" y="46917"/>
                  <a:pt x="299785" y="46818"/>
                  <a:pt x="298209" y="46720"/>
                </a:cubicBezTo>
                <a:cubicBezTo>
                  <a:pt x="297815" y="46720"/>
                  <a:pt x="297420" y="46720"/>
                  <a:pt x="296928" y="46720"/>
                </a:cubicBezTo>
                <a:cubicBezTo>
                  <a:pt x="271413" y="45933"/>
                  <a:pt x="245406" y="49179"/>
                  <a:pt x="219595" y="56951"/>
                </a:cubicBezTo>
                <a:cubicBezTo>
                  <a:pt x="193982" y="64624"/>
                  <a:pt x="170634" y="76232"/>
                  <a:pt x="149848" y="90889"/>
                </a:cubicBezTo>
                <a:cubicBezTo>
                  <a:pt x="148666" y="91676"/>
                  <a:pt x="147484" y="92561"/>
                  <a:pt x="146302" y="93447"/>
                </a:cubicBezTo>
                <a:cubicBezTo>
                  <a:pt x="65521" y="152568"/>
                  <a:pt x="26510" y="258318"/>
                  <a:pt x="57049" y="359444"/>
                </a:cubicBezTo>
                <a:cubicBezTo>
                  <a:pt x="59709" y="368200"/>
                  <a:pt x="62861" y="376758"/>
                  <a:pt x="66408" y="385120"/>
                </a:cubicBezTo>
                <a:cubicBezTo>
                  <a:pt x="68378" y="389645"/>
                  <a:pt x="70545" y="394170"/>
                  <a:pt x="72712" y="398597"/>
                </a:cubicBezTo>
                <a:cubicBezTo>
                  <a:pt x="72811" y="398793"/>
                  <a:pt x="72910" y="399088"/>
                  <a:pt x="73008" y="399285"/>
                </a:cubicBezTo>
                <a:cubicBezTo>
                  <a:pt x="82465" y="417877"/>
                  <a:pt x="94287" y="435191"/>
                  <a:pt x="108374" y="450930"/>
                </a:cubicBezTo>
                <a:cubicBezTo>
                  <a:pt x="116945" y="460571"/>
                  <a:pt x="116058" y="475228"/>
                  <a:pt x="106502" y="483787"/>
                </a:cubicBezTo>
                <a:cubicBezTo>
                  <a:pt x="96947" y="492345"/>
                  <a:pt x="82170" y="491558"/>
                  <a:pt x="73599" y="482016"/>
                </a:cubicBezTo>
                <a:cubicBezTo>
                  <a:pt x="45424" y="450439"/>
                  <a:pt x="24835" y="413647"/>
                  <a:pt x="12423" y="372823"/>
                </a:cubicBezTo>
                <a:cubicBezTo>
                  <a:pt x="7792" y="357280"/>
                  <a:pt x="4443" y="341541"/>
                  <a:pt x="2374" y="325801"/>
                </a:cubicBezTo>
                <a:cubicBezTo>
                  <a:pt x="2374" y="325703"/>
                  <a:pt x="2374" y="325604"/>
                  <a:pt x="2374" y="325506"/>
                </a:cubicBezTo>
                <a:cubicBezTo>
                  <a:pt x="2374" y="325309"/>
                  <a:pt x="2276" y="325211"/>
                  <a:pt x="2276" y="325113"/>
                </a:cubicBezTo>
                <a:cubicBezTo>
                  <a:pt x="-5211" y="265991"/>
                  <a:pt x="5822" y="206181"/>
                  <a:pt x="34588" y="152568"/>
                </a:cubicBezTo>
                <a:cubicBezTo>
                  <a:pt x="37346" y="147354"/>
                  <a:pt x="40400" y="142239"/>
                  <a:pt x="43454" y="137222"/>
                </a:cubicBezTo>
                <a:cubicBezTo>
                  <a:pt x="43651" y="136829"/>
                  <a:pt x="43848" y="136534"/>
                  <a:pt x="44045" y="136238"/>
                </a:cubicBezTo>
                <a:cubicBezTo>
                  <a:pt x="47099" y="131221"/>
                  <a:pt x="50350" y="126303"/>
                  <a:pt x="53798" y="121581"/>
                </a:cubicBezTo>
                <a:cubicBezTo>
                  <a:pt x="53897" y="121384"/>
                  <a:pt x="53995" y="121188"/>
                  <a:pt x="54192" y="121089"/>
                </a:cubicBezTo>
                <a:cubicBezTo>
                  <a:pt x="88869" y="72395"/>
                  <a:pt x="137534" y="35899"/>
                  <a:pt x="194770" y="16126"/>
                </a:cubicBezTo>
                <a:cubicBezTo>
                  <a:pt x="195164" y="15929"/>
                  <a:pt x="195558" y="15831"/>
                  <a:pt x="195952" y="15634"/>
                </a:cubicBezTo>
                <a:cubicBezTo>
                  <a:pt x="199400" y="14454"/>
                  <a:pt x="202848" y="13372"/>
                  <a:pt x="206395" y="12290"/>
                </a:cubicBezTo>
                <a:cubicBezTo>
                  <a:pt x="208463" y="11601"/>
                  <a:pt x="210631" y="11011"/>
                  <a:pt x="212798" y="10421"/>
                </a:cubicBezTo>
                <a:cubicBezTo>
                  <a:pt x="213290" y="10322"/>
                  <a:pt x="213783" y="10224"/>
                  <a:pt x="214276" y="10126"/>
                </a:cubicBezTo>
                <a:cubicBezTo>
                  <a:pt x="246292" y="1469"/>
                  <a:pt x="278999" y="-1605"/>
                  <a:pt x="311250" y="7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8D121B-6B8B-46AD-91A3-98124AEB1124}"/>
              </a:ext>
            </a:extLst>
          </p:cNvPr>
          <p:cNvSpPr/>
          <p:nvPr/>
        </p:nvSpPr>
        <p:spPr>
          <a:xfrm>
            <a:off x="4247280" y="3936154"/>
            <a:ext cx="3067665" cy="1573161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C0CB09-B0CF-47B9-B923-D27321DA674F}"/>
              </a:ext>
            </a:extLst>
          </p:cNvPr>
          <p:cNvSpPr txBox="1"/>
          <p:nvPr/>
        </p:nvSpPr>
        <p:spPr>
          <a:xfrm>
            <a:off x="5381003" y="44550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056A76A-FC24-4FCE-B88C-7FB3CBB27358}"/>
              </a:ext>
            </a:extLst>
          </p:cNvPr>
          <p:cNvSpPr/>
          <p:nvPr/>
        </p:nvSpPr>
        <p:spPr>
          <a:xfrm>
            <a:off x="4424260" y="4765479"/>
            <a:ext cx="2713704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1351B4-E6BB-4913-B156-5CA4AA9BDC42}"/>
              </a:ext>
            </a:extLst>
          </p:cNvPr>
          <p:cNvSpPr/>
          <p:nvPr/>
        </p:nvSpPr>
        <p:spPr>
          <a:xfrm>
            <a:off x="4247280" y="1593040"/>
            <a:ext cx="3067665" cy="1573161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1D34200-4682-4F9E-8799-7F82E4000628}"/>
              </a:ext>
            </a:extLst>
          </p:cNvPr>
          <p:cNvSpPr txBox="1"/>
          <p:nvPr/>
        </p:nvSpPr>
        <p:spPr>
          <a:xfrm>
            <a:off x="5381003" y="21119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标题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1E49952-7EFB-4F7E-8B28-E4E47D23DFE0}"/>
              </a:ext>
            </a:extLst>
          </p:cNvPr>
          <p:cNvSpPr/>
          <p:nvPr/>
        </p:nvSpPr>
        <p:spPr>
          <a:xfrm>
            <a:off x="4424260" y="2422365"/>
            <a:ext cx="2713704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</a:t>
            </a:r>
          </a:p>
        </p:txBody>
      </p:sp>
      <p:sp>
        <p:nvSpPr>
          <p:cNvPr id="25" name="graduate-cap_46910">
            <a:extLst>
              <a:ext uri="{FF2B5EF4-FFF2-40B4-BE49-F238E27FC236}">
                <a16:creationId xmlns:a16="http://schemas.microsoft.com/office/drawing/2014/main" id="{06081969-98CF-45EB-9912-BE847612D94A}"/>
              </a:ext>
            </a:extLst>
          </p:cNvPr>
          <p:cNvSpPr>
            <a:spLocks noChangeAspect="1"/>
          </p:cNvSpPr>
          <p:nvPr/>
        </p:nvSpPr>
        <p:spPr bwMode="auto">
          <a:xfrm>
            <a:off x="5533780" y="1657275"/>
            <a:ext cx="494663" cy="406593"/>
          </a:xfrm>
          <a:custGeom>
            <a:avLst/>
            <a:gdLst>
              <a:gd name="connsiteX0" fmla="*/ 101332 w 607991"/>
              <a:gd name="connsiteY0" fmla="*/ 229973 h 499744"/>
              <a:gd name="connsiteX1" fmla="*/ 300898 w 607991"/>
              <a:gd name="connsiteY1" fmla="*/ 340321 h 499744"/>
              <a:gd name="connsiteX2" fmla="*/ 500520 w 607991"/>
              <a:gd name="connsiteY2" fmla="*/ 229973 h 499744"/>
              <a:gd name="connsiteX3" fmla="*/ 472871 w 607991"/>
              <a:gd name="connsiteY3" fmla="*/ 367922 h 499744"/>
              <a:gd name="connsiteX4" fmla="*/ 380747 w 607991"/>
              <a:gd name="connsiteY4" fmla="*/ 469050 h 499744"/>
              <a:gd name="connsiteX5" fmla="*/ 300898 w 607991"/>
              <a:gd name="connsiteY5" fmla="*/ 499744 h 499744"/>
              <a:gd name="connsiteX6" fmla="*/ 221048 w 607991"/>
              <a:gd name="connsiteY6" fmla="*/ 469050 h 499744"/>
              <a:gd name="connsiteX7" fmla="*/ 128924 w 607991"/>
              <a:gd name="connsiteY7" fmla="*/ 367922 h 499744"/>
              <a:gd name="connsiteX8" fmla="*/ 300898 w 607991"/>
              <a:gd name="connsiteY8" fmla="*/ 64372 h 499744"/>
              <a:gd name="connsiteX9" fmla="*/ 242566 w 607991"/>
              <a:gd name="connsiteY9" fmla="*/ 114942 h 499744"/>
              <a:gd name="connsiteX10" fmla="*/ 300898 w 607991"/>
              <a:gd name="connsiteY10" fmla="*/ 165569 h 499744"/>
              <a:gd name="connsiteX11" fmla="*/ 354069 w 607991"/>
              <a:gd name="connsiteY11" fmla="*/ 135617 h 499744"/>
              <a:gd name="connsiteX12" fmla="*/ 301701 w 607991"/>
              <a:gd name="connsiteY12" fmla="*/ 133326 h 499744"/>
              <a:gd name="connsiteX13" fmla="*/ 300095 w 607991"/>
              <a:gd name="connsiteY13" fmla="*/ 96558 h 499744"/>
              <a:gd name="connsiteX14" fmla="*/ 355847 w 607991"/>
              <a:gd name="connsiteY14" fmla="*/ 98677 h 499744"/>
              <a:gd name="connsiteX15" fmla="*/ 300898 w 607991"/>
              <a:gd name="connsiteY15" fmla="*/ 64372 h 499744"/>
              <a:gd name="connsiteX16" fmla="*/ 300898 w 607991"/>
              <a:gd name="connsiteY16" fmla="*/ 0 h 499744"/>
              <a:gd name="connsiteX17" fmla="*/ 607991 w 607991"/>
              <a:gd name="connsiteY17" fmla="*/ 125709 h 499744"/>
              <a:gd name="connsiteX18" fmla="*/ 530788 w 607991"/>
              <a:gd name="connsiteY18" fmla="*/ 166543 h 499744"/>
              <a:gd name="connsiteX19" fmla="*/ 535491 w 607991"/>
              <a:gd name="connsiteY19" fmla="*/ 170781 h 499744"/>
              <a:gd name="connsiteX20" fmla="*/ 580287 w 607991"/>
              <a:gd name="connsiteY20" fmla="*/ 304851 h 499744"/>
              <a:gd name="connsiteX21" fmla="*/ 577993 w 607991"/>
              <a:gd name="connsiteY21" fmla="*/ 325812 h 499744"/>
              <a:gd name="connsiteX22" fmla="*/ 579943 w 607991"/>
              <a:gd name="connsiteY22" fmla="*/ 416300 h 499744"/>
              <a:gd name="connsiteX23" fmla="*/ 543865 w 607991"/>
              <a:gd name="connsiteY23" fmla="*/ 423745 h 499744"/>
              <a:gd name="connsiteX24" fmla="*/ 541456 w 607991"/>
              <a:gd name="connsiteY24" fmla="*/ 321231 h 499744"/>
              <a:gd name="connsiteX25" fmla="*/ 543521 w 607991"/>
              <a:gd name="connsiteY25" fmla="*/ 302160 h 499744"/>
              <a:gd name="connsiteX26" fmla="*/ 509107 w 607991"/>
              <a:gd name="connsiteY26" fmla="*/ 196495 h 499744"/>
              <a:gd name="connsiteX27" fmla="*/ 496201 w 607991"/>
              <a:gd name="connsiteY27" fmla="*/ 184869 h 499744"/>
              <a:gd name="connsiteX28" fmla="*/ 300898 w 607991"/>
              <a:gd name="connsiteY28" fmla="*/ 288186 h 499744"/>
              <a:gd name="connsiteX29" fmla="*/ 0 w 607991"/>
              <a:gd name="connsiteY29" fmla="*/ 125709 h 4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7991" h="499744">
                <a:moveTo>
                  <a:pt x="101332" y="229973"/>
                </a:moveTo>
                <a:lnTo>
                  <a:pt x="300898" y="340321"/>
                </a:lnTo>
                <a:lnTo>
                  <a:pt x="500520" y="229973"/>
                </a:lnTo>
                <a:lnTo>
                  <a:pt x="472871" y="367922"/>
                </a:lnTo>
                <a:cubicBezTo>
                  <a:pt x="472871" y="367922"/>
                  <a:pt x="494325" y="432287"/>
                  <a:pt x="380747" y="469050"/>
                </a:cubicBezTo>
                <a:lnTo>
                  <a:pt x="300898" y="499744"/>
                </a:lnTo>
                <a:lnTo>
                  <a:pt x="221048" y="469050"/>
                </a:lnTo>
                <a:cubicBezTo>
                  <a:pt x="107470" y="432287"/>
                  <a:pt x="128924" y="367922"/>
                  <a:pt x="128924" y="367922"/>
                </a:cubicBezTo>
                <a:close/>
                <a:moveTo>
                  <a:pt x="300898" y="64372"/>
                </a:moveTo>
                <a:cubicBezTo>
                  <a:pt x="268663" y="64372"/>
                  <a:pt x="242566" y="87051"/>
                  <a:pt x="242566" y="114942"/>
                </a:cubicBezTo>
                <a:cubicBezTo>
                  <a:pt x="242566" y="142890"/>
                  <a:pt x="268663" y="165569"/>
                  <a:pt x="300898" y="165569"/>
                </a:cubicBezTo>
                <a:cubicBezTo>
                  <a:pt x="324587" y="165569"/>
                  <a:pt x="344892" y="153256"/>
                  <a:pt x="354069" y="135617"/>
                </a:cubicBezTo>
                <a:cubicBezTo>
                  <a:pt x="323956" y="132524"/>
                  <a:pt x="302275" y="133326"/>
                  <a:pt x="301701" y="133326"/>
                </a:cubicBezTo>
                <a:lnTo>
                  <a:pt x="300095" y="96558"/>
                </a:lnTo>
                <a:cubicBezTo>
                  <a:pt x="302447" y="96444"/>
                  <a:pt x="324759" y="95585"/>
                  <a:pt x="355847" y="98677"/>
                </a:cubicBezTo>
                <a:cubicBezTo>
                  <a:pt x="348046" y="78747"/>
                  <a:pt x="326480" y="64372"/>
                  <a:pt x="300898" y="64372"/>
                </a:cubicBezTo>
                <a:close/>
                <a:moveTo>
                  <a:pt x="300898" y="0"/>
                </a:moveTo>
                <a:lnTo>
                  <a:pt x="607991" y="125709"/>
                </a:lnTo>
                <a:lnTo>
                  <a:pt x="530788" y="166543"/>
                </a:lnTo>
                <a:cubicBezTo>
                  <a:pt x="532336" y="167975"/>
                  <a:pt x="534000" y="169292"/>
                  <a:pt x="535491" y="170781"/>
                </a:cubicBezTo>
                <a:cubicBezTo>
                  <a:pt x="569217" y="205487"/>
                  <a:pt x="584303" y="250616"/>
                  <a:pt x="580287" y="304851"/>
                </a:cubicBezTo>
                <a:cubicBezTo>
                  <a:pt x="579771" y="311609"/>
                  <a:pt x="578911" y="318539"/>
                  <a:pt x="577993" y="325812"/>
                </a:cubicBezTo>
                <a:cubicBezTo>
                  <a:pt x="575011" y="349522"/>
                  <a:pt x="571626" y="376325"/>
                  <a:pt x="579943" y="416300"/>
                </a:cubicBezTo>
                <a:lnTo>
                  <a:pt x="543865" y="423745"/>
                </a:lnTo>
                <a:cubicBezTo>
                  <a:pt x="534344" y="377814"/>
                  <a:pt x="538244" y="346430"/>
                  <a:pt x="541456" y="321231"/>
                </a:cubicBezTo>
                <a:cubicBezTo>
                  <a:pt x="542259" y="314587"/>
                  <a:pt x="543062" y="308288"/>
                  <a:pt x="543521" y="302160"/>
                </a:cubicBezTo>
                <a:cubicBezTo>
                  <a:pt x="546791" y="258233"/>
                  <a:pt x="535549" y="223699"/>
                  <a:pt x="509107" y="196495"/>
                </a:cubicBezTo>
                <a:cubicBezTo>
                  <a:pt x="505034" y="192372"/>
                  <a:pt x="500732" y="188477"/>
                  <a:pt x="496201" y="184869"/>
                </a:cubicBezTo>
                <a:lnTo>
                  <a:pt x="300898" y="288186"/>
                </a:lnTo>
                <a:lnTo>
                  <a:pt x="0" y="1257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8" name="money-button_17561">
            <a:extLst>
              <a:ext uri="{FF2B5EF4-FFF2-40B4-BE49-F238E27FC236}">
                <a16:creationId xmlns:a16="http://schemas.microsoft.com/office/drawing/2014/main" id="{68DD257F-D6D6-4011-B52D-36828FA76DAE}"/>
              </a:ext>
            </a:extLst>
          </p:cNvPr>
          <p:cNvSpPr>
            <a:spLocks noChangeAspect="1"/>
          </p:cNvSpPr>
          <p:nvPr/>
        </p:nvSpPr>
        <p:spPr bwMode="auto">
          <a:xfrm>
            <a:off x="5571979" y="4013506"/>
            <a:ext cx="407304" cy="406593"/>
          </a:xfrm>
          <a:custGeom>
            <a:avLst/>
            <a:gdLst>
              <a:gd name="connsiteX0" fmla="*/ 305548 w 605945"/>
              <a:gd name="connsiteY0" fmla="*/ 331023 h 604887"/>
              <a:gd name="connsiteX1" fmla="*/ 329913 w 605945"/>
              <a:gd name="connsiteY1" fmla="*/ 345623 h 604887"/>
              <a:gd name="connsiteX2" fmla="*/ 340054 w 605945"/>
              <a:gd name="connsiteY2" fmla="*/ 366141 h 604887"/>
              <a:gd name="connsiteX3" fmla="*/ 331493 w 605945"/>
              <a:gd name="connsiteY3" fmla="*/ 389684 h 604887"/>
              <a:gd name="connsiteX4" fmla="*/ 305548 w 605945"/>
              <a:gd name="connsiteY4" fmla="*/ 400601 h 604887"/>
              <a:gd name="connsiteX5" fmla="*/ 298421 w 605945"/>
              <a:gd name="connsiteY5" fmla="*/ 203087 h 604887"/>
              <a:gd name="connsiteX6" fmla="*/ 298421 w 605945"/>
              <a:gd name="connsiteY6" fmla="*/ 267654 h 604887"/>
              <a:gd name="connsiteX7" fmla="*/ 275241 w 605945"/>
              <a:gd name="connsiteY7" fmla="*/ 252926 h 604887"/>
              <a:gd name="connsiteX8" fmla="*/ 265890 w 605945"/>
              <a:gd name="connsiteY8" fmla="*/ 232938 h 604887"/>
              <a:gd name="connsiteX9" fmla="*/ 272870 w 605945"/>
              <a:gd name="connsiteY9" fmla="*/ 212292 h 604887"/>
              <a:gd name="connsiteX10" fmla="*/ 298421 w 605945"/>
              <a:gd name="connsiteY10" fmla="*/ 203087 h 604887"/>
              <a:gd name="connsiteX11" fmla="*/ 281440 w 605945"/>
              <a:gd name="connsiteY11" fmla="*/ 124369 h 604887"/>
              <a:gd name="connsiteX12" fmla="*/ 281440 w 605945"/>
              <a:gd name="connsiteY12" fmla="*/ 160392 h 604887"/>
              <a:gd name="connsiteX13" fmla="*/ 232448 w 605945"/>
              <a:gd name="connsiteY13" fmla="*/ 184714 h 604887"/>
              <a:gd name="connsiteX14" fmla="*/ 214405 w 605945"/>
              <a:gd name="connsiteY14" fmla="*/ 237564 h 604887"/>
              <a:gd name="connsiteX15" fmla="*/ 220200 w 605945"/>
              <a:gd name="connsiteY15" fmla="*/ 268985 h 604887"/>
              <a:gd name="connsiteX16" fmla="*/ 235477 w 605945"/>
              <a:gd name="connsiteY16" fmla="*/ 291729 h 604887"/>
              <a:gd name="connsiteX17" fmla="*/ 257076 w 605945"/>
              <a:gd name="connsiteY17" fmla="*/ 308031 h 604887"/>
              <a:gd name="connsiteX18" fmla="*/ 281440 w 605945"/>
              <a:gd name="connsiteY18" fmla="*/ 320258 h 604887"/>
              <a:gd name="connsiteX19" fmla="*/ 281440 w 605945"/>
              <a:gd name="connsiteY19" fmla="*/ 400716 h 604887"/>
              <a:gd name="connsiteX20" fmla="*/ 250622 w 605945"/>
              <a:gd name="connsiteY20" fmla="*/ 395063 h 604887"/>
              <a:gd name="connsiteX21" fmla="*/ 230604 w 605945"/>
              <a:gd name="connsiteY21" fmla="*/ 386781 h 604887"/>
              <a:gd name="connsiteX22" fmla="*/ 215195 w 605945"/>
              <a:gd name="connsiteY22" fmla="*/ 432006 h 604887"/>
              <a:gd name="connsiteX23" fmla="*/ 241799 w 605945"/>
              <a:gd name="connsiteY23" fmla="*/ 441340 h 604887"/>
              <a:gd name="connsiteX24" fmla="*/ 281440 w 605945"/>
              <a:gd name="connsiteY24" fmla="*/ 446205 h 604887"/>
              <a:gd name="connsiteX25" fmla="*/ 281440 w 605945"/>
              <a:gd name="connsiteY25" fmla="*/ 480649 h 604887"/>
              <a:gd name="connsiteX26" fmla="*/ 322661 w 605945"/>
              <a:gd name="connsiteY26" fmla="*/ 480649 h 604887"/>
              <a:gd name="connsiteX27" fmla="*/ 322661 w 605945"/>
              <a:gd name="connsiteY27" fmla="*/ 443707 h 604887"/>
              <a:gd name="connsiteX28" fmla="*/ 373102 w 605945"/>
              <a:gd name="connsiteY28" fmla="*/ 417413 h 604887"/>
              <a:gd name="connsiteX29" fmla="*/ 391671 w 605945"/>
              <a:gd name="connsiteY29" fmla="*/ 360618 h 604887"/>
              <a:gd name="connsiteX30" fmla="*/ 385482 w 605945"/>
              <a:gd name="connsiteY30" fmla="*/ 329986 h 604887"/>
              <a:gd name="connsiteX31" fmla="*/ 369678 w 605945"/>
              <a:gd name="connsiteY31" fmla="*/ 307637 h 604887"/>
              <a:gd name="connsiteX32" fmla="*/ 347421 w 605945"/>
              <a:gd name="connsiteY32" fmla="*/ 291203 h 604887"/>
              <a:gd name="connsiteX33" fmla="*/ 322661 w 605945"/>
              <a:gd name="connsiteY33" fmla="*/ 278714 h 604887"/>
              <a:gd name="connsiteX34" fmla="*/ 322661 w 605945"/>
              <a:gd name="connsiteY34" fmla="*/ 204302 h 604887"/>
              <a:gd name="connsiteX35" fmla="*/ 345972 w 605945"/>
              <a:gd name="connsiteY35" fmla="*/ 209035 h 604887"/>
              <a:gd name="connsiteX36" fmla="*/ 363093 w 605945"/>
              <a:gd name="connsiteY36" fmla="*/ 215346 h 604887"/>
              <a:gd name="connsiteX37" fmla="*/ 377316 w 605945"/>
              <a:gd name="connsiteY37" fmla="*/ 171830 h 604887"/>
              <a:gd name="connsiteX38" fmla="*/ 353216 w 605945"/>
              <a:gd name="connsiteY38" fmla="*/ 163547 h 604887"/>
              <a:gd name="connsiteX39" fmla="*/ 322661 w 605945"/>
              <a:gd name="connsiteY39" fmla="*/ 158814 h 604887"/>
              <a:gd name="connsiteX40" fmla="*/ 322661 w 605945"/>
              <a:gd name="connsiteY40" fmla="*/ 124369 h 604887"/>
              <a:gd name="connsiteX41" fmla="*/ 303038 w 605945"/>
              <a:gd name="connsiteY41" fmla="*/ 0 h 604887"/>
              <a:gd name="connsiteX42" fmla="*/ 605945 w 605945"/>
              <a:gd name="connsiteY42" fmla="*/ 302509 h 604887"/>
              <a:gd name="connsiteX43" fmla="*/ 303038 w 605945"/>
              <a:gd name="connsiteY43" fmla="*/ 604887 h 604887"/>
              <a:gd name="connsiteX44" fmla="*/ 0 w 605945"/>
              <a:gd name="connsiteY44" fmla="*/ 302509 h 604887"/>
              <a:gd name="connsiteX45" fmla="*/ 303038 w 605945"/>
              <a:gd name="connsiteY45" fmla="*/ 0 h 6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5945" h="604887">
                <a:moveTo>
                  <a:pt x="305548" y="331023"/>
                </a:moveTo>
                <a:cubicBezTo>
                  <a:pt x="315031" y="335364"/>
                  <a:pt x="323196" y="340362"/>
                  <a:pt x="329913" y="345623"/>
                </a:cubicBezTo>
                <a:cubicBezTo>
                  <a:pt x="336761" y="351015"/>
                  <a:pt x="340054" y="357855"/>
                  <a:pt x="340054" y="366141"/>
                </a:cubicBezTo>
                <a:cubicBezTo>
                  <a:pt x="340054" y="375874"/>
                  <a:pt x="337288" y="383634"/>
                  <a:pt x="331493" y="389684"/>
                </a:cubicBezTo>
                <a:cubicBezTo>
                  <a:pt x="325830" y="395735"/>
                  <a:pt x="317270" y="399286"/>
                  <a:pt x="305548" y="400601"/>
                </a:cubicBezTo>
                <a:close/>
                <a:moveTo>
                  <a:pt x="298421" y="203087"/>
                </a:moveTo>
                <a:lnTo>
                  <a:pt x="298421" y="267654"/>
                </a:lnTo>
                <a:cubicBezTo>
                  <a:pt x="289202" y="263052"/>
                  <a:pt x="281431" y="258186"/>
                  <a:pt x="275241" y="252926"/>
                </a:cubicBezTo>
                <a:cubicBezTo>
                  <a:pt x="269051" y="247534"/>
                  <a:pt x="265890" y="240959"/>
                  <a:pt x="265890" y="232938"/>
                </a:cubicBezTo>
                <a:cubicBezTo>
                  <a:pt x="265890" y="224785"/>
                  <a:pt x="268261" y="217815"/>
                  <a:pt x="272870" y="212292"/>
                </a:cubicBezTo>
                <a:cubicBezTo>
                  <a:pt x="277480" y="206638"/>
                  <a:pt x="286041" y="203613"/>
                  <a:pt x="298421" y="203087"/>
                </a:cubicBezTo>
                <a:close/>
                <a:moveTo>
                  <a:pt x="281440" y="124369"/>
                </a:moveTo>
                <a:lnTo>
                  <a:pt x="281440" y="160392"/>
                </a:lnTo>
                <a:cubicBezTo>
                  <a:pt x="260763" y="164073"/>
                  <a:pt x="244433" y="172224"/>
                  <a:pt x="232448" y="184714"/>
                </a:cubicBezTo>
                <a:cubicBezTo>
                  <a:pt x="220463" y="197334"/>
                  <a:pt x="214405" y="214820"/>
                  <a:pt x="214405" y="237564"/>
                </a:cubicBezTo>
                <a:cubicBezTo>
                  <a:pt x="214405" y="249790"/>
                  <a:pt x="216381" y="260176"/>
                  <a:pt x="220200" y="268985"/>
                </a:cubicBezTo>
                <a:cubicBezTo>
                  <a:pt x="224019" y="277925"/>
                  <a:pt x="229024" y="285418"/>
                  <a:pt x="235477" y="291729"/>
                </a:cubicBezTo>
                <a:cubicBezTo>
                  <a:pt x="241799" y="298171"/>
                  <a:pt x="248910" y="303561"/>
                  <a:pt x="257076" y="308031"/>
                </a:cubicBezTo>
                <a:cubicBezTo>
                  <a:pt x="265109" y="312501"/>
                  <a:pt x="273274" y="316577"/>
                  <a:pt x="281440" y="320258"/>
                </a:cubicBezTo>
                <a:lnTo>
                  <a:pt x="281440" y="400716"/>
                </a:lnTo>
                <a:cubicBezTo>
                  <a:pt x="269455" y="399665"/>
                  <a:pt x="259314" y="397693"/>
                  <a:pt x="250622" y="395063"/>
                </a:cubicBezTo>
                <a:cubicBezTo>
                  <a:pt x="242062" y="392434"/>
                  <a:pt x="235345" y="389673"/>
                  <a:pt x="230604" y="386781"/>
                </a:cubicBezTo>
                <a:lnTo>
                  <a:pt x="215195" y="432006"/>
                </a:lnTo>
                <a:cubicBezTo>
                  <a:pt x="221517" y="435556"/>
                  <a:pt x="230341" y="438579"/>
                  <a:pt x="241799" y="441340"/>
                </a:cubicBezTo>
                <a:cubicBezTo>
                  <a:pt x="253125" y="443970"/>
                  <a:pt x="266294" y="445547"/>
                  <a:pt x="281440" y="446205"/>
                </a:cubicBezTo>
                <a:lnTo>
                  <a:pt x="281440" y="480649"/>
                </a:lnTo>
                <a:lnTo>
                  <a:pt x="322661" y="480649"/>
                </a:lnTo>
                <a:lnTo>
                  <a:pt x="322661" y="443707"/>
                </a:lnTo>
                <a:cubicBezTo>
                  <a:pt x="343997" y="439763"/>
                  <a:pt x="360854" y="431086"/>
                  <a:pt x="373102" y="417413"/>
                </a:cubicBezTo>
                <a:cubicBezTo>
                  <a:pt x="385482" y="403872"/>
                  <a:pt x="391671" y="384940"/>
                  <a:pt x="391671" y="360618"/>
                </a:cubicBezTo>
                <a:cubicBezTo>
                  <a:pt x="391671" y="348786"/>
                  <a:pt x="389564" y="338532"/>
                  <a:pt x="385482" y="329986"/>
                </a:cubicBezTo>
                <a:cubicBezTo>
                  <a:pt x="381399" y="321441"/>
                  <a:pt x="376131" y="313947"/>
                  <a:pt x="369678" y="307637"/>
                </a:cubicBezTo>
                <a:cubicBezTo>
                  <a:pt x="363093" y="301326"/>
                  <a:pt x="355718" y="295804"/>
                  <a:pt x="347421" y="291203"/>
                </a:cubicBezTo>
                <a:cubicBezTo>
                  <a:pt x="339124" y="286602"/>
                  <a:pt x="330827" y="282526"/>
                  <a:pt x="322661" y="278714"/>
                </a:cubicBezTo>
                <a:lnTo>
                  <a:pt x="322661" y="204302"/>
                </a:lnTo>
                <a:cubicBezTo>
                  <a:pt x="331354" y="205354"/>
                  <a:pt x="339124" y="206932"/>
                  <a:pt x="345972" y="209035"/>
                </a:cubicBezTo>
                <a:cubicBezTo>
                  <a:pt x="352952" y="211139"/>
                  <a:pt x="358615" y="213242"/>
                  <a:pt x="363093" y="215346"/>
                </a:cubicBezTo>
                <a:lnTo>
                  <a:pt x="377316" y="171830"/>
                </a:lnTo>
                <a:cubicBezTo>
                  <a:pt x="369941" y="168674"/>
                  <a:pt x="361908" y="165913"/>
                  <a:pt x="353216" y="163547"/>
                </a:cubicBezTo>
                <a:cubicBezTo>
                  <a:pt x="344523" y="161181"/>
                  <a:pt x="334251" y="159603"/>
                  <a:pt x="322661" y="158814"/>
                </a:cubicBezTo>
                <a:lnTo>
                  <a:pt x="322661" y="124369"/>
                </a:lnTo>
                <a:close/>
                <a:moveTo>
                  <a:pt x="303038" y="0"/>
                </a:moveTo>
                <a:cubicBezTo>
                  <a:pt x="470032" y="0"/>
                  <a:pt x="605945" y="135676"/>
                  <a:pt x="605945" y="302509"/>
                </a:cubicBezTo>
                <a:cubicBezTo>
                  <a:pt x="605945" y="469212"/>
                  <a:pt x="470032" y="604887"/>
                  <a:pt x="303038" y="604887"/>
                </a:cubicBezTo>
                <a:cubicBezTo>
                  <a:pt x="135913" y="604887"/>
                  <a:pt x="0" y="469212"/>
                  <a:pt x="0" y="302509"/>
                </a:cubicBezTo>
                <a:cubicBezTo>
                  <a:pt x="0" y="135676"/>
                  <a:pt x="135913" y="0"/>
                  <a:pt x="3030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543F68F-2000-4A9B-A4FB-15DF533E3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7" r="51294"/>
          <a:stretch/>
        </p:blipFill>
        <p:spPr>
          <a:xfrm>
            <a:off x="8057047" y="0"/>
            <a:ext cx="4141733" cy="68580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5C48E8DB-1188-40A4-AEA8-3F92639F47BE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9841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02B3C67-2F2C-4CD5-928A-47FFD607C840}"/>
              </a:ext>
            </a:extLst>
          </p:cNvPr>
          <p:cNvSpPr/>
          <p:nvPr/>
        </p:nvSpPr>
        <p:spPr>
          <a:xfrm>
            <a:off x="6146800" y="1494010"/>
            <a:ext cx="2006761" cy="2006761"/>
          </a:xfrm>
          <a:custGeom>
            <a:avLst/>
            <a:gdLst>
              <a:gd name="connsiteX0" fmla="*/ 0 w 2006761"/>
              <a:gd name="connsiteY0" fmla="*/ 0 h 2006761"/>
              <a:gd name="connsiteX1" fmla="*/ 2006761 w 2006761"/>
              <a:gd name="connsiteY1" fmla="*/ 2006761 h 2006761"/>
              <a:gd name="connsiteX2" fmla="*/ 0 w 2006761"/>
              <a:gd name="connsiteY2" fmla="*/ 2006761 h 2006761"/>
              <a:gd name="connsiteX3" fmla="*/ 0 w 2006761"/>
              <a:gd name="connsiteY3" fmla="*/ 0 h 20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6761" h="2006761">
                <a:moveTo>
                  <a:pt x="0" y="0"/>
                </a:moveTo>
                <a:cubicBezTo>
                  <a:pt x="1108303" y="0"/>
                  <a:pt x="2006761" y="898458"/>
                  <a:pt x="2006761" y="2006761"/>
                </a:cubicBezTo>
                <a:lnTo>
                  <a:pt x="0" y="2006761"/>
                </a:lnTo>
                <a:lnTo>
                  <a:pt x="0" y="0"/>
                </a:ln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ABAD0C8-D4AF-4105-90D8-85F6015525BB}"/>
              </a:ext>
            </a:extLst>
          </p:cNvPr>
          <p:cNvSpPr/>
          <p:nvPr/>
        </p:nvSpPr>
        <p:spPr>
          <a:xfrm rot="5400000">
            <a:off x="6146800" y="3586179"/>
            <a:ext cx="2006761" cy="2006761"/>
          </a:xfrm>
          <a:custGeom>
            <a:avLst/>
            <a:gdLst>
              <a:gd name="connsiteX0" fmla="*/ 0 w 2006761"/>
              <a:gd name="connsiteY0" fmla="*/ 0 h 2006761"/>
              <a:gd name="connsiteX1" fmla="*/ 2006761 w 2006761"/>
              <a:gd name="connsiteY1" fmla="*/ 2006761 h 2006761"/>
              <a:gd name="connsiteX2" fmla="*/ 0 w 2006761"/>
              <a:gd name="connsiteY2" fmla="*/ 2006761 h 2006761"/>
              <a:gd name="connsiteX3" fmla="*/ 0 w 2006761"/>
              <a:gd name="connsiteY3" fmla="*/ 0 h 20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6761" h="2006761">
                <a:moveTo>
                  <a:pt x="0" y="0"/>
                </a:moveTo>
                <a:cubicBezTo>
                  <a:pt x="1108303" y="0"/>
                  <a:pt x="2006761" y="898458"/>
                  <a:pt x="2006761" y="2006761"/>
                </a:cubicBezTo>
                <a:lnTo>
                  <a:pt x="0" y="2006761"/>
                </a:lnTo>
                <a:lnTo>
                  <a:pt x="0" y="0"/>
                </a:ln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2052B30-B9E5-4604-9A1F-409435B723CB}"/>
              </a:ext>
            </a:extLst>
          </p:cNvPr>
          <p:cNvSpPr/>
          <p:nvPr/>
        </p:nvSpPr>
        <p:spPr>
          <a:xfrm rot="16200000" flipH="1">
            <a:off x="4018116" y="3586179"/>
            <a:ext cx="2006761" cy="2006761"/>
          </a:xfrm>
          <a:custGeom>
            <a:avLst/>
            <a:gdLst>
              <a:gd name="connsiteX0" fmla="*/ 0 w 2006761"/>
              <a:gd name="connsiteY0" fmla="*/ 0 h 2006761"/>
              <a:gd name="connsiteX1" fmla="*/ 2006761 w 2006761"/>
              <a:gd name="connsiteY1" fmla="*/ 2006761 h 2006761"/>
              <a:gd name="connsiteX2" fmla="*/ 0 w 2006761"/>
              <a:gd name="connsiteY2" fmla="*/ 2006761 h 2006761"/>
              <a:gd name="connsiteX3" fmla="*/ 0 w 2006761"/>
              <a:gd name="connsiteY3" fmla="*/ 0 h 20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6761" h="2006761">
                <a:moveTo>
                  <a:pt x="0" y="0"/>
                </a:moveTo>
                <a:cubicBezTo>
                  <a:pt x="1108303" y="0"/>
                  <a:pt x="2006761" y="898458"/>
                  <a:pt x="2006761" y="2006761"/>
                </a:cubicBezTo>
                <a:lnTo>
                  <a:pt x="0" y="2006761"/>
                </a:lnTo>
                <a:lnTo>
                  <a:pt x="0" y="0"/>
                </a:ln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1875417-1F62-4294-867B-DFABA64B288D}"/>
              </a:ext>
            </a:extLst>
          </p:cNvPr>
          <p:cNvSpPr/>
          <p:nvPr/>
        </p:nvSpPr>
        <p:spPr>
          <a:xfrm flipH="1">
            <a:off x="4018116" y="1494010"/>
            <a:ext cx="2006761" cy="2006761"/>
          </a:xfrm>
          <a:custGeom>
            <a:avLst/>
            <a:gdLst>
              <a:gd name="connsiteX0" fmla="*/ 0 w 2006761"/>
              <a:gd name="connsiteY0" fmla="*/ 0 h 2006761"/>
              <a:gd name="connsiteX1" fmla="*/ 2006761 w 2006761"/>
              <a:gd name="connsiteY1" fmla="*/ 2006761 h 2006761"/>
              <a:gd name="connsiteX2" fmla="*/ 0 w 2006761"/>
              <a:gd name="connsiteY2" fmla="*/ 2006761 h 2006761"/>
              <a:gd name="connsiteX3" fmla="*/ 0 w 2006761"/>
              <a:gd name="connsiteY3" fmla="*/ 0 h 20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6761" h="2006761">
                <a:moveTo>
                  <a:pt x="0" y="0"/>
                </a:moveTo>
                <a:cubicBezTo>
                  <a:pt x="1108303" y="0"/>
                  <a:pt x="2006761" y="898458"/>
                  <a:pt x="2006761" y="2006761"/>
                </a:cubicBezTo>
                <a:lnTo>
                  <a:pt x="0" y="2006761"/>
                </a:lnTo>
                <a:lnTo>
                  <a:pt x="0" y="0"/>
                </a:ln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9229620-AD00-4308-810A-B79167558B16}"/>
              </a:ext>
            </a:extLst>
          </p:cNvPr>
          <p:cNvGrpSpPr/>
          <p:nvPr/>
        </p:nvGrpSpPr>
        <p:grpSpPr>
          <a:xfrm>
            <a:off x="7928197" y="1022165"/>
            <a:ext cx="4263803" cy="1595702"/>
            <a:chOff x="7467829" y="1348543"/>
            <a:chExt cx="4263803" cy="159570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08061B1-D865-4C3F-A7A9-C94A02CAFB4D}"/>
                </a:ext>
              </a:extLst>
            </p:cNvPr>
            <p:cNvSpPr txBox="1"/>
            <p:nvPr/>
          </p:nvSpPr>
          <p:spPr>
            <a:xfrm>
              <a:off x="7467829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C71E461-58D0-4A64-BBC3-AE3439762E47}"/>
                </a:ext>
              </a:extLst>
            </p:cNvPr>
            <p:cNvSpPr/>
            <p:nvPr/>
          </p:nvSpPr>
          <p:spPr>
            <a:xfrm>
              <a:off x="7490958" y="1915245"/>
              <a:ext cx="4240674" cy="1029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请开始你的讲述，请开始你的讲述，请开始你的讲述，请开始你的讲述，请开始你的讲述，请开始你的讲述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193D64B-320F-4CDB-9EFC-EDB389A7C359}"/>
                </a:ext>
              </a:extLst>
            </p:cNvPr>
            <p:cNvCxnSpPr>
              <a:cxnSpLocks/>
            </p:cNvCxnSpPr>
            <p:nvPr/>
          </p:nvCxnSpPr>
          <p:spPr>
            <a:xfrm>
              <a:off x="7583557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C6F021-4DF7-4947-8F10-3FB2BDA23D71}"/>
              </a:ext>
            </a:extLst>
          </p:cNvPr>
          <p:cNvGrpSpPr/>
          <p:nvPr/>
        </p:nvGrpSpPr>
        <p:grpSpPr>
          <a:xfrm>
            <a:off x="8043925" y="4384490"/>
            <a:ext cx="4263803" cy="1595702"/>
            <a:chOff x="7467829" y="1348543"/>
            <a:chExt cx="4263803" cy="159570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456E25D-6609-4A98-A6A6-675D2A5AE8EC}"/>
                </a:ext>
              </a:extLst>
            </p:cNvPr>
            <p:cNvSpPr txBox="1"/>
            <p:nvPr/>
          </p:nvSpPr>
          <p:spPr>
            <a:xfrm>
              <a:off x="7467829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0E69A36-DBBD-4C8F-A625-7EA46A3599D1}"/>
                </a:ext>
              </a:extLst>
            </p:cNvPr>
            <p:cNvSpPr/>
            <p:nvPr/>
          </p:nvSpPr>
          <p:spPr>
            <a:xfrm>
              <a:off x="7490958" y="1915245"/>
              <a:ext cx="4240674" cy="1029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请开始你的讲述，请开始你的讲述，请开始你的讲述，请开始你的讲述，请开始你的讲述，请开始你的讲述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BC37DFE-C91E-4199-8020-935BD754800A}"/>
                </a:ext>
              </a:extLst>
            </p:cNvPr>
            <p:cNvCxnSpPr>
              <a:cxnSpLocks/>
            </p:cNvCxnSpPr>
            <p:nvPr/>
          </p:nvCxnSpPr>
          <p:spPr>
            <a:xfrm>
              <a:off x="7583557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DFF4CCF-C599-4F8E-89D5-6C47ACBD7158}"/>
              </a:ext>
            </a:extLst>
          </p:cNvPr>
          <p:cNvGrpSpPr/>
          <p:nvPr/>
        </p:nvGrpSpPr>
        <p:grpSpPr>
          <a:xfrm>
            <a:off x="-56116" y="1022165"/>
            <a:ext cx="4240674" cy="1595702"/>
            <a:chOff x="7490958" y="1348543"/>
            <a:chExt cx="4240674" cy="159570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2C45D27-65E5-4CA7-B55A-B5FDDABDFE16}"/>
                </a:ext>
              </a:extLst>
            </p:cNvPr>
            <p:cNvSpPr txBox="1"/>
            <p:nvPr/>
          </p:nvSpPr>
          <p:spPr>
            <a:xfrm>
              <a:off x="10307642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2B213A4-720D-4215-B58E-0855E76AC0DC}"/>
                </a:ext>
              </a:extLst>
            </p:cNvPr>
            <p:cNvSpPr/>
            <p:nvPr/>
          </p:nvSpPr>
          <p:spPr>
            <a:xfrm>
              <a:off x="7490958" y="1915245"/>
              <a:ext cx="4240674" cy="1029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请开始你的讲述，请开始你的讲述，请开始你的讲述，请开始你的讲述，请开始你的讲述，请开始你的讲述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D07017D-FD2A-4E0E-836D-F715E28F9B9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9098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598D832-983D-4B91-AA2D-81230E35DED5}"/>
              </a:ext>
            </a:extLst>
          </p:cNvPr>
          <p:cNvGrpSpPr/>
          <p:nvPr/>
        </p:nvGrpSpPr>
        <p:grpSpPr>
          <a:xfrm>
            <a:off x="-33654" y="4384490"/>
            <a:ext cx="4240674" cy="1595702"/>
            <a:chOff x="7490958" y="1348543"/>
            <a:chExt cx="4240674" cy="159570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F0EBA04-8EEE-4025-AE8B-5B25B2A40CA5}"/>
                </a:ext>
              </a:extLst>
            </p:cNvPr>
            <p:cNvSpPr txBox="1"/>
            <p:nvPr/>
          </p:nvSpPr>
          <p:spPr>
            <a:xfrm>
              <a:off x="10307642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AFFCED9-ED34-40E8-A033-9E5C6A5A4733}"/>
                </a:ext>
              </a:extLst>
            </p:cNvPr>
            <p:cNvSpPr/>
            <p:nvPr/>
          </p:nvSpPr>
          <p:spPr>
            <a:xfrm>
              <a:off x="7490958" y="1915245"/>
              <a:ext cx="4240674" cy="1029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请开始你的讲述，请开始你的讲述，请开始你的讲述，请开始你的讲述，请开始你的讲述，请开始你的讲述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581B219-E7F6-4ED1-A145-D1BE71AC4BA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9098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097BD43-1EB4-4512-9A67-74AA8B9804A8}"/>
              </a:ext>
            </a:extLst>
          </p:cNvPr>
          <p:cNvGrpSpPr/>
          <p:nvPr/>
        </p:nvGrpSpPr>
        <p:grpSpPr>
          <a:xfrm>
            <a:off x="4517979" y="1848695"/>
            <a:ext cx="3156042" cy="3389560"/>
            <a:chOff x="4249738" y="7938"/>
            <a:chExt cx="708026" cy="760413"/>
          </a:xfrm>
          <a:solidFill>
            <a:schemeClr val="bg1"/>
          </a:solidFill>
        </p:grpSpPr>
        <p:sp>
          <p:nvSpPr>
            <p:cNvPr id="35" name="Freeform 107">
              <a:extLst>
                <a:ext uri="{FF2B5EF4-FFF2-40B4-BE49-F238E27FC236}">
                  <a16:creationId xmlns:a16="http://schemas.microsoft.com/office/drawing/2014/main" id="{32198BE3-C3B2-4200-82FB-97628AD40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123825"/>
              <a:ext cx="312738" cy="247650"/>
            </a:xfrm>
            <a:custGeom>
              <a:avLst/>
              <a:gdLst>
                <a:gd name="T0" fmla="*/ 117 w 197"/>
                <a:gd name="T1" fmla="*/ 0 h 156"/>
                <a:gd name="T2" fmla="*/ 110 w 197"/>
                <a:gd name="T3" fmla="*/ 0 h 156"/>
                <a:gd name="T4" fmla="*/ 105 w 197"/>
                <a:gd name="T5" fmla="*/ 0 h 156"/>
                <a:gd name="T6" fmla="*/ 90 w 197"/>
                <a:gd name="T7" fmla="*/ 6 h 156"/>
                <a:gd name="T8" fmla="*/ 72 w 197"/>
                <a:gd name="T9" fmla="*/ 20 h 156"/>
                <a:gd name="T10" fmla="*/ 62 w 197"/>
                <a:gd name="T11" fmla="*/ 30 h 156"/>
                <a:gd name="T12" fmla="*/ 37 w 197"/>
                <a:gd name="T13" fmla="*/ 62 h 156"/>
                <a:gd name="T14" fmla="*/ 23 w 197"/>
                <a:gd name="T15" fmla="*/ 84 h 156"/>
                <a:gd name="T16" fmla="*/ 1 w 197"/>
                <a:gd name="T17" fmla="*/ 122 h 156"/>
                <a:gd name="T18" fmla="*/ 0 w 197"/>
                <a:gd name="T19" fmla="*/ 123 h 156"/>
                <a:gd name="T20" fmla="*/ 23 w 197"/>
                <a:gd name="T21" fmla="*/ 108 h 156"/>
                <a:gd name="T22" fmla="*/ 50 w 197"/>
                <a:gd name="T23" fmla="*/ 90 h 156"/>
                <a:gd name="T24" fmla="*/ 80 w 197"/>
                <a:gd name="T25" fmla="*/ 77 h 156"/>
                <a:gd name="T26" fmla="*/ 111 w 197"/>
                <a:gd name="T27" fmla="*/ 69 h 156"/>
                <a:gd name="T28" fmla="*/ 56 w 197"/>
                <a:gd name="T29" fmla="*/ 108 h 156"/>
                <a:gd name="T30" fmla="*/ 7 w 197"/>
                <a:gd name="T31" fmla="*/ 144 h 156"/>
                <a:gd name="T32" fmla="*/ 12 w 197"/>
                <a:gd name="T33" fmla="*/ 146 h 156"/>
                <a:gd name="T34" fmla="*/ 36 w 197"/>
                <a:gd name="T35" fmla="*/ 150 h 156"/>
                <a:gd name="T36" fmla="*/ 89 w 197"/>
                <a:gd name="T37" fmla="*/ 155 h 156"/>
                <a:gd name="T38" fmla="*/ 117 w 197"/>
                <a:gd name="T39" fmla="*/ 156 h 156"/>
                <a:gd name="T40" fmla="*/ 146 w 197"/>
                <a:gd name="T41" fmla="*/ 153 h 156"/>
                <a:gd name="T42" fmla="*/ 159 w 197"/>
                <a:gd name="T43" fmla="*/ 151 h 156"/>
                <a:gd name="T44" fmla="*/ 171 w 197"/>
                <a:gd name="T45" fmla="*/ 146 h 156"/>
                <a:gd name="T46" fmla="*/ 182 w 197"/>
                <a:gd name="T47" fmla="*/ 138 h 156"/>
                <a:gd name="T48" fmla="*/ 191 w 197"/>
                <a:gd name="T49" fmla="*/ 127 h 156"/>
                <a:gd name="T50" fmla="*/ 194 w 197"/>
                <a:gd name="T51" fmla="*/ 116 h 156"/>
                <a:gd name="T52" fmla="*/ 197 w 197"/>
                <a:gd name="T53" fmla="*/ 97 h 156"/>
                <a:gd name="T54" fmla="*/ 193 w 197"/>
                <a:gd name="T55" fmla="*/ 77 h 156"/>
                <a:gd name="T56" fmla="*/ 186 w 197"/>
                <a:gd name="T57" fmla="*/ 56 h 156"/>
                <a:gd name="T58" fmla="*/ 181 w 197"/>
                <a:gd name="T59" fmla="*/ 47 h 156"/>
                <a:gd name="T60" fmla="*/ 170 w 197"/>
                <a:gd name="T61" fmla="*/ 30 h 156"/>
                <a:gd name="T62" fmla="*/ 155 w 197"/>
                <a:gd name="T63" fmla="*/ 15 h 156"/>
                <a:gd name="T64" fmla="*/ 138 w 197"/>
                <a:gd name="T65" fmla="*/ 5 h 156"/>
                <a:gd name="T66" fmla="*/ 117 w 197"/>
                <a:gd name="T6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7" h="156">
                  <a:moveTo>
                    <a:pt x="117" y="0"/>
                  </a:moveTo>
                  <a:lnTo>
                    <a:pt x="117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99" y="2"/>
                  </a:lnTo>
                  <a:lnTo>
                    <a:pt x="90" y="6"/>
                  </a:lnTo>
                  <a:lnTo>
                    <a:pt x="80" y="13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62" y="30"/>
                  </a:lnTo>
                  <a:lnTo>
                    <a:pt x="53" y="39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23" y="84"/>
                  </a:lnTo>
                  <a:lnTo>
                    <a:pt x="11" y="103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23" y="108"/>
                  </a:lnTo>
                  <a:lnTo>
                    <a:pt x="37" y="98"/>
                  </a:lnTo>
                  <a:lnTo>
                    <a:pt x="50" y="90"/>
                  </a:lnTo>
                  <a:lnTo>
                    <a:pt x="66" y="83"/>
                  </a:lnTo>
                  <a:lnTo>
                    <a:pt x="80" y="77"/>
                  </a:lnTo>
                  <a:lnTo>
                    <a:pt x="96" y="72"/>
                  </a:lnTo>
                  <a:lnTo>
                    <a:pt x="111" y="69"/>
                  </a:lnTo>
                  <a:lnTo>
                    <a:pt x="111" y="69"/>
                  </a:lnTo>
                  <a:lnTo>
                    <a:pt x="56" y="108"/>
                  </a:lnTo>
                  <a:lnTo>
                    <a:pt x="29" y="127"/>
                  </a:lnTo>
                  <a:lnTo>
                    <a:pt x="7" y="144"/>
                  </a:lnTo>
                  <a:lnTo>
                    <a:pt x="7" y="144"/>
                  </a:lnTo>
                  <a:lnTo>
                    <a:pt x="12" y="146"/>
                  </a:lnTo>
                  <a:lnTo>
                    <a:pt x="12" y="146"/>
                  </a:lnTo>
                  <a:lnTo>
                    <a:pt x="36" y="150"/>
                  </a:lnTo>
                  <a:lnTo>
                    <a:pt x="60" y="152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117" y="156"/>
                  </a:lnTo>
                  <a:lnTo>
                    <a:pt x="132" y="155"/>
                  </a:lnTo>
                  <a:lnTo>
                    <a:pt x="146" y="153"/>
                  </a:lnTo>
                  <a:lnTo>
                    <a:pt x="146" y="153"/>
                  </a:lnTo>
                  <a:lnTo>
                    <a:pt x="159" y="151"/>
                  </a:lnTo>
                  <a:lnTo>
                    <a:pt x="165" y="149"/>
                  </a:lnTo>
                  <a:lnTo>
                    <a:pt x="171" y="146"/>
                  </a:lnTo>
                  <a:lnTo>
                    <a:pt x="177" y="143"/>
                  </a:lnTo>
                  <a:lnTo>
                    <a:pt x="182" y="138"/>
                  </a:lnTo>
                  <a:lnTo>
                    <a:pt x="187" y="133"/>
                  </a:lnTo>
                  <a:lnTo>
                    <a:pt x="191" y="127"/>
                  </a:lnTo>
                  <a:lnTo>
                    <a:pt x="191" y="127"/>
                  </a:lnTo>
                  <a:lnTo>
                    <a:pt x="194" y="116"/>
                  </a:lnTo>
                  <a:lnTo>
                    <a:pt x="195" y="107"/>
                  </a:lnTo>
                  <a:lnTo>
                    <a:pt x="197" y="97"/>
                  </a:lnTo>
                  <a:lnTo>
                    <a:pt x="195" y="86"/>
                  </a:lnTo>
                  <a:lnTo>
                    <a:pt x="193" y="77"/>
                  </a:lnTo>
                  <a:lnTo>
                    <a:pt x="191" y="66"/>
                  </a:lnTo>
                  <a:lnTo>
                    <a:pt x="186" y="56"/>
                  </a:lnTo>
                  <a:lnTo>
                    <a:pt x="181" y="47"/>
                  </a:lnTo>
                  <a:lnTo>
                    <a:pt x="181" y="47"/>
                  </a:lnTo>
                  <a:lnTo>
                    <a:pt x="176" y="38"/>
                  </a:lnTo>
                  <a:lnTo>
                    <a:pt x="170" y="30"/>
                  </a:lnTo>
                  <a:lnTo>
                    <a:pt x="163" y="23"/>
                  </a:lnTo>
                  <a:lnTo>
                    <a:pt x="155" y="15"/>
                  </a:lnTo>
                  <a:lnTo>
                    <a:pt x="146" y="10"/>
                  </a:lnTo>
                  <a:lnTo>
                    <a:pt x="138" y="5"/>
                  </a:lnTo>
                  <a:lnTo>
                    <a:pt x="128" y="2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8">
              <a:extLst>
                <a:ext uri="{FF2B5EF4-FFF2-40B4-BE49-F238E27FC236}">
                  <a16:creationId xmlns:a16="http://schemas.microsoft.com/office/drawing/2014/main" id="{40316D2F-A895-4DEA-9F0B-B015D6204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6" y="122238"/>
              <a:ext cx="292100" cy="266700"/>
            </a:xfrm>
            <a:custGeom>
              <a:avLst/>
              <a:gdLst>
                <a:gd name="T0" fmla="*/ 45 w 184"/>
                <a:gd name="T1" fmla="*/ 157 h 168"/>
                <a:gd name="T2" fmla="*/ 72 w 184"/>
                <a:gd name="T3" fmla="*/ 163 h 168"/>
                <a:gd name="T4" fmla="*/ 99 w 184"/>
                <a:gd name="T5" fmla="*/ 165 h 168"/>
                <a:gd name="T6" fmla="*/ 147 w 184"/>
                <a:gd name="T7" fmla="*/ 168 h 168"/>
                <a:gd name="T8" fmla="*/ 169 w 184"/>
                <a:gd name="T9" fmla="*/ 166 h 168"/>
                <a:gd name="T10" fmla="*/ 171 w 184"/>
                <a:gd name="T11" fmla="*/ 166 h 168"/>
                <a:gd name="T12" fmla="*/ 132 w 184"/>
                <a:gd name="T13" fmla="*/ 147 h 168"/>
                <a:gd name="T14" fmla="*/ 103 w 184"/>
                <a:gd name="T15" fmla="*/ 130 h 168"/>
                <a:gd name="T16" fmla="*/ 79 w 184"/>
                <a:gd name="T17" fmla="*/ 110 h 168"/>
                <a:gd name="T18" fmla="*/ 69 w 184"/>
                <a:gd name="T19" fmla="*/ 97 h 168"/>
                <a:gd name="T20" fmla="*/ 159 w 184"/>
                <a:gd name="T21" fmla="*/ 140 h 168"/>
                <a:gd name="T22" fmla="*/ 184 w 184"/>
                <a:gd name="T23" fmla="*/ 151 h 168"/>
                <a:gd name="T24" fmla="*/ 184 w 184"/>
                <a:gd name="T25" fmla="*/ 145 h 168"/>
                <a:gd name="T26" fmla="*/ 166 w 184"/>
                <a:gd name="T27" fmla="*/ 100 h 168"/>
                <a:gd name="T28" fmla="*/ 154 w 184"/>
                <a:gd name="T29" fmla="*/ 74 h 168"/>
                <a:gd name="T30" fmla="*/ 133 w 184"/>
                <a:gd name="T31" fmla="*/ 37 h 168"/>
                <a:gd name="T32" fmla="*/ 125 w 184"/>
                <a:gd name="T33" fmla="*/ 25 h 168"/>
                <a:gd name="T34" fmla="*/ 105 w 184"/>
                <a:gd name="T35" fmla="*/ 8 h 168"/>
                <a:gd name="T36" fmla="*/ 95 w 184"/>
                <a:gd name="T37" fmla="*/ 2 h 168"/>
                <a:gd name="T38" fmla="*/ 83 w 184"/>
                <a:gd name="T39" fmla="*/ 0 h 168"/>
                <a:gd name="T40" fmla="*/ 79 w 184"/>
                <a:gd name="T41" fmla="*/ 0 h 168"/>
                <a:gd name="T42" fmla="*/ 68 w 184"/>
                <a:gd name="T43" fmla="*/ 2 h 168"/>
                <a:gd name="T44" fmla="*/ 49 w 184"/>
                <a:gd name="T45" fmla="*/ 11 h 168"/>
                <a:gd name="T46" fmla="*/ 33 w 184"/>
                <a:gd name="T47" fmla="*/ 22 h 168"/>
                <a:gd name="T48" fmla="*/ 20 w 184"/>
                <a:gd name="T49" fmla="*/ 39 h 168"/>
                <a:gd name="T50" fmla="*/ 14 w 184"/>
                <a:gd name="T51" fmla="*/ 48 h 168"/>
                <a:gd name="T52" fmla="*/ 6 w 184"/>
                <a:gd name="T53" fmla="*/ 67 h 168"/>
                <a:gd name="T54" fmla="*/ 0 w 184"/>
                <a:gd name="T55" fmla="*/ 86 h 168"/>
                <a:gd name="T56" fmla="*/ 0 w 184"/>
                <a:gd name="T57" fmla="*/ 106 h 168"/>
                <a:gd name="T58" fmla="*/ 6 w 184"/>
                <a:gd name="T59" fmla="*/ 127 h 168"/>
                <a:gd name="T60" fmla="*/ 8 w 184"/>
                <a:gd name="T61" fmla="*/ 133 h 168"/>
                <a:gd name="T62" fmla="*/ 17 w 184"/>
                <a:gd name="T63" fmla="*/ 142 h 168"/>
                <a:gd name="T64" fmla="*/ 33 w 184"/>
                <a:gd name="T65" fmla="*/ 152 h 168"/>
                <a:gd name="T66" fmla="*/ 45 w 184"/>
                <a:gd name="T67" fmla="*/ 15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" h="168">
                  <a:moveTo>
                    <a:pt x="45" y="157"/>
                  </a:moveTo>
                  <a:lnTo>
                    <a:pt x="45" y="157"/>
                  </a:lnTo>
                  <a:lnTo>
                    <a:pt x="59" y="159"/>
                  </a:lnTo>
                  <a:lnTo>
                    <a:pt x="72" y="163"/>
                  </a:lnTo>
                  <a:lnTo>
                    <a:pt x="99" y="165"/>
                  </a:lnTo>
                  <a:lnTo>
                    <a:pt x="99" y="165"/>
                  </a:lnTo>
                  <a:lnTo>
                    <a:pt x="126" y="168"/>
                  </a:lnTo>
                  <a:lnTo>
                    <a:pt x="147" y="168"/>
                  </a:lnTo>
                  <a:lnTo>
                    <a:pt x="169" y="166"/>
                  </a:lnTo>
                  <a:lnTo>
                    <a:pt x="169" y="166"/>
                  </a:lnTo>
                  <a:lnTo>
                    <a:pt x="171" y="166"/>
                  </a:lnTo>
                  <a:lnTo>
                    <a:pt x="171" y="166"/>
                  </a:lnTo>
                  <a:lnTo>
                    <a:pt x="146" y="154"/>
                  </a:lnTo>
                  <a:lnTo>
                    <a:pt x="132" y="147"/>
                  </a:lnTo>
                  <a:lnTo>
                    <a:pt x="117" y="139"/>
                  </a:lnTo>
                  <a:lnTo>
                    <a:pt x="103" y="130"/>
                  </a:lnTo>
                  <a:lnTo>
                    <a:pt x="90" y="121"/>
                  </a:lnTo>
                  <a:lnTo>
                    <a:pt x="79" y="110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129" y="126"/>
                  </a:lnTo>
                  <a:lnTo>
                    <a:pt x="159" y="140"/>
                  </a:lnTo>
                  <a:lnTo>
                    <a:pt x="184" y="151"/>
                  </a:lnTo>
                  <a:lnTo>
                    <a:pt x="184" y="151"/>
                  </a:lnTo>
                  <a:lnTo>
                    <a:pt x="184" y="145"/>
                  </a:lnTo>
                  <a:lnTo>
                    <a:pt x="184" y="145"/>
                  </a:lnTo>
                  <a:lnTo>
                    <a:pt x="176" y="123"/>
                  </a:lnTo>
                  <a:lnTo>
                    <a:pt x="166" y="100"/>
                  </a:lnTo>
                  <a:lnTo>
                    <a:pt x="154" y="74"/>
                  </a:lnTo>
                  <a:lnTo>
                    <a:pt x="154" y="74"/>
                  </a:lnTo>
                  <a:lnTo>
                    <a:pt x="140" y="49"/>
                  </a:lnTo>
                  <a:lnTo>
                    <a:pt x="133" y="37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15" y="15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5" y="2"/>
                  </a:lnTo>
                  <a:lnTo>
                    <a:pt x="89" y="1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8" y="2"/>
                  </a:lnTo>
                  <a:lnTo>
                    <a:pt x="59" y="6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3" y="22"/>
                  </a:lnTo>
                  <a:lnTo>
                    <a:pt x="26" y="31"/>
                  </a:lnTo>
                  <a:lnTo>
                    <a:pt x="20" y="39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9" y="57"/>
                  </a:lnTo>
                  <a:lnTo>
                    <a:pt x="6" y="67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6"/>
                  </a:lnTo>
                  <a:lnTo>
                    <a:pt x="2" y="117"/>
                  </a:lnTo>
                  <a:lnTo>
                    <a:pt x="6" y="127"/>
                  </a:lnTo>
                  <a:lnTo>
                    <a:pt x="6" y="127"/>
                  </a:lnTo>
                  <a:lnTo>
                    <a:pt x="8" y="133"/>
                  </a:lnTo>
                  <a:lnTo>
                    <a:pt x="13" y="138"/>
                  </a:lnTo>
                  <a:lnTo>
                    <a:pt x="17" y="142"/>
                  </a:lnTo>
                  <a:lnTo>
                    <a:pt x="23" y="146"/>
                  </a:lnTo>
                  <a:lnTo>
                    <a:pt x="33" y="152"/>
                  </a:lnTo>
                  <a:lnTo>
                    <a:pt x="45" y="157"/>
                  </a:lnTo>
                  <a:lnTo>
                    <a:pt x="45" y="15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9">
              <a:extLst>
                <a:ext uri="{FF2B5EF4-FFF2-40B4-BE49-F238E27FC236}">
                  <a16:creationId xmlns:a16="http://schemas.microsoft.com/office/drawing/2014/main" id="{1D5D1731-4079-43D5-A9F6-9515B6286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188" y="333375"/>
              <a:ext cx="112713" cy="111125"/>
            </a:xfrm>
            <a:custGeom>
              <a:avLst/>
              <a:gdLst>
                <a:gd name="T0" fmla="*/ 0 w 71"/>
                <a:gd name="T1" fmla="*/ 35 h 70"/>
                <a:gd name="T2" fmla="*/ 0 w 71"/>
                <a:gd name="T3" fmla="*/ 35 h 70"/>
                <a:gd name="T4" fmla="*/ 0 w 71"/>
                <a:gd name="T5" fmla="*/ 42 h 70"/>
                <a:gd name="T6" fmla="*/ 2 w 71"/>
                <a:gd name="T7" fmla="*/ 49 h 70"/>
                <a:gd name="T8" fmla="*/ 6 w 71"/>
                <a:gd name="T9" fmla="*/ 55 h 70"/>
                <a:gd name="T10" fmla="*/ 9 w 71"/>
                <a:gd name="T11" fmla="*/ 60 h 70"/>
                <a:gd name="T12" fmla="*/ 15 w 71"/>
                <a:gd name="T13" fmla="*/ 64 h 70"/>
                <a:gd name="T14" fmla="*/ 21 w 71"/>
                <a:gd name="T15" fmla="*/ 67 h 70"/>
                <a:gd name="T16" fmla="*/ 27 w 71"/>
                <a:gd name="T17" fmla="*/ 69 h 70"/>
                <a:gd name="T18" fmla="*/ 35 w 71"/>
                <a:gd name="T19" fmla="*/ 70 h 70"/>
                <a:gd name="T20" fmla="*/ 35 w 71"/>
                <a:gd name="T21" fmla="*/ 70 h 70"/>
                <a:gd name="T22" fmla="*/ 42 w 71"/>
                <a:gd name="T23" fmla="*/ 69 h 70"/>
                <a:gd name="T24" fmla="*/ 49 w 71"/>
                <a:gd name="T25" fmla="*/ 67 h 70"/>
                <a:gd name="T26" fmla="*/ 55 w 71"/>
                <a:gd name="T27" fmla="*/ 64 h 70"/>
                <a:gd name="T28" fmla="*/ 60 w 71"/>
                <a:gd name="T29" fmla="*/ 60 h 70"/>
                <a:gd name="T30" fmla="*/ 65 w 71"/>
                <a:gd name="T31" fmla="*/ 55 h 70"/>
                <a:gd name="T32" fmla="*/ 67 w 71"/>
                <a:gd name="T33" fmla="*/ 49 h 70"/>
                <a:gd name="T34" fmla="*/ 69 w 71"/>
                <a:gd name="T35" fmla="*/ 42 h 70"/>
                <a:gd name="T36" fmla="*/ 71 w 71"/>
                <a:gd name="T37" fmla="*/ 35 h 70"/>
                <a:gd name="T38" fmla="*/ 71 w 71"/>
                <a:gd name="T39" fmla="*/ 35 h 70"/>
                <a:gd name="T40" fmla="*/ 69 w 71"/>
                <a:gd name="T41" fmla="*/ 27 h 70"/>
                <a:gd name="T42" fmla="*/ 67 w 71"/>
                <a:gd name="T43" fmla="*/ 21 h 70"/>
                <a:gd name="T44" fmla="*/ 65 w 71"/>
                <a:gd name="T45" fmla="*/ 15 h 70"/>
                <a:gd name="T46" fmla="*/ 60 w 71"/>
                <a:gd name="T47" fmla="*/ 9 h 70"/>
                <a:gd name="T48" fmla="*/ 55 w 71"/>
                <a:gd name="T49" fmla="*/ 6 h 70"/>
                <a:gd name="T50" fmla="*/ 49 w 71"/>
                <a:gd name="T51" fmla="*/ 2 h 70"/>
                <a:gd name="T52" fmla="*/ 42 w 71"/>
                <a:gd name="T53" fmla="*/ 0 h 70"/>
                <a:gd name="T54" fmla="*/ 35 w 71"/>
                <a:gd name="T55" fmla="*/ 0 h 70"/>
                <a:gd name="T56" fmla="*/ 35 w 71"/>
                <a:gd name="T57" fmla="*/ 0 h 70"/>
                <a:gd name="T58" fmla="*/ 27 w 71"/>
                <a:gd name="T59" fmla="*/ 0 h 70"/>
                <a:gd name="T60" fmla="*/ 21 w 71"/>
                <a:gd name="T61" fmla="*/ 2 h 70"/>
                <a:gd name="T62" fmla="*/ 15 w 71"/>
                <a:gd name="T63" fmla="*/ 6 h 70"/>
                <a:gd name="T64" fmla="*/ 9 w 71"/>
                <a:gd name="T65" fmla="*/ 9 h 70"/>
                <a:gd name="T66" fmla="*/ 6 w 71"/>
                <a:gd name="T67" fmla="*/ 15 h 70"/>
                <a:gd name="T68" fmla="*/ 2 w 71"/>
                <a:gd name="T69" fmla="*/ 21 h 70"/>
                <a:gd name="T70" fmla="*/ 0 w 71"/>
                <a:gd name="T71" fmla="*/ 27 h 70"/>
                <a:gd name="T72" fmla="*/ 0 w 71"/>
                <a:gd name="T73" fmla="*/ 35 h 70"/>
                <a:gd name="T74" fmla="*/ 0 w 71"/>
                <a:gd name="T7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70">
                  <a:moveTo>
                    <a:pt x="0" y="35"/>
                  </a:moveTo>
                  <a:lnTo>
                    <a:pt x="0" y="35"/>
                  </a:lnTo>
                  <a:lnTo>
                    <a:pt x="0" y="42"/>
                  </a:lnTo>
                  <a:lnTo>
                    <a:pt x="2" y="49"/>
                  </a:lnTo>
                  <a:lnTo>
                    <a:pt x="6" y="55"/>
                  </a:lnTo>
                  <a:lnTo>
                    <a:pt x="9" y="60"/>
                  </a:lnTo>
                  <a:lnTo>
                    <a:pt x="15" y="64"/>
                  </a:lnTo>
                  <a:lnTo>
                    <a:pt x="21" y="67"/>
                  </a:lnTo>
                  <a:lnTo>
                    <a:pt x="27" y="69"/>
                  </a:lnTo>
                  <a:lnTo>
                    <a:pt x="35" y="70"/>
                  </a:lnTo>
                  <a:lnTo>
                    <a:pt x="35" y="70"/>
                  </a:lnTo>
                  <a:lnTo>
                    <a:pt x="42" y="69"/>
                  </a:lnTo>
                  <a:lnTo>
                    <a:pt x="49" y="67"/>
                  </a:lnTo>
                  <a:lnTo>
                    <a:pt x="55" y="64"/>
                  </a:lnTo>
                  <a:lnTo>
                    <a:pt x="60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2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27"/>
                  </a:lnTo>
                  <a:lnTo>
                    <a:pt x="67" y="21"/>
                  </a:lnTo>
                  <a:lnTo>
                    <a:pt x="65" y="15"/>
                  </a:lnTo>
                  <a:lnTo>
                    <a:pt x="60" y="9"/>
                  </a:lnTo>
                  <a:lnTo>
                    <a:pt x="55" y="6"/>
                  </a:lnTo>
                  <a:lnTo>
                    <a:pt x="49" y="2"/>
                  </a:lnTo>
                  <a:lnTo>
                    <a:pt x="42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9" y="9"/>
                  </a:lnTo>
                  <a:lnTo>
                    <a:pt x="6" y="15"/>
                  </a:lnTo>
                  <a:lnTo>
                    <a:pt x="2" y="21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110">
              <a:extLst>
                <a:ext uri="{FF2B5EF4-FFF2-40B4-BE49-F238E27FC236}">
                  <a16:creationId xmlns:a16="http://schemas.microsoft.com/office/drawing/2014/main" id="{EEC492B4-F181-4A54-8234-0ED8F1A35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1" y="7938"/>
              <a:ext cx="1588" cy="158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11">
              <a:extLst>
                <a:ext uri="{FF2B5EF4-FFF2-40B4-BE49-F238E27FC236}">
                  <a16:creationId xmlns:a16="http://schemas.microsoft.com/office/drawing/2014/main" id="{E7F07ACC-C1B3-45CA-AB84-B6BD28234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163" y="7938"/>
              <a:ext cx="255588" cy="315913"/>
            </a:xfrm>
            <a:custGeom>
              <a:avLst/>
              <a:gdLst>
                <a:gd name="T0" fmla="*/ 22 w 161"/>
                <a:gd name="T1" fmla="*/ 133 h 199"/>
                <a:gd name="T2" fmla="*/ 45 w 161"/>
                <a:gd name="T3" fmla="*/ 176 h 199"/>
                <a:gd name="T4" fmla="*/ 55 w 161"/>
                <a:gd name="T5" fmla="*/ 194 h 199"/>
                <a:gd name="T6" fmla="*/ 57 w 161"/>
                <a:gd name="T7" fmla="*/ 195 h 199"/>
                <a:gd name="T8" fmla="*/ 53 w 161"/>
                <a:gd name="T9" fmla="*/ 151 h 199"/>
                <a:gd name="T10" fmla="*/ 53 w 161"/>
                <a:gd name="T11" fmla="*/ 118 h 199"/>
                <a:gd name="T12" fmla="*/ 59 w 161"/>
                <a:gd name="T13" fmla="*/ 86 h 199"/>
                <a:gd name="T14" fmla="*/ 65 w 161"/>
                <a:gd name="T15" fmla="*/ 72 h 199"/>
                <a:gd name="T16" fmla="*/ 73 w 161"/>
                <a:gd name="T17" fmla="*/ 172 h 199"/>
                <a:gd name="T18" fmla="*/ 77 w 161"/>
                <a:gd name="T19" fmla="*/ 199 h 199"/>
                <a:gd name="T20" fmla="*/ 82 w 161"/>
                <a:gd name="T21" fmla="*/ 195 h 199"/>
                <a:gd name="T22" fmla="*/ 112 w 161"/>
                <a:gd name="T23" fmla="*/ 158 h 199"/>
                <a:gd name="T24" fmla="*/ 127 w 161"/>
                <a:gd name="T25" fmla="*/ 135 h 199"/>
                <a:gd name="T26" fmla="*/ 150 w 161"/>
                <a:gd name="T27" fmla="*/ 97 h 199"/>
                <a:gd name="T28" fmla="*/ 155 w 161"/>
                <a:gd name="T29" fmla="*/ 84 h 199"/>
                <a:gd name="T30" fmla="*/ 161 w 161"/>
                <a:gd name="T31" fmla="*/ 65 h 199"/>
                <a:gd name="T32" fmla="*/ 161 w 161"/>
                <a:gd name="T33" fmla="*/ 51 h 199"/>
                <a:gd name="T34" fmla="*/ 157 w 161"/>
                <a:gd name="T35" fmla="*/ 38 h 199"/>
                <a:gd name="T36" fmla="*/ 154 w 161"/>
                <a:gd name="T37" fmla="*/ 32 h 199"/>
                <a:gd name="T38" fmla="*/ 139 w 161"/>
                <a:gd name="T39" fmla="*/ 18 h 199"/>
                <a:gd name="T40" fmla="*/ 121 w 161"/>
                <a:gd name="T41" fmla="*/ 7 h 199"/>
                <a:gd name="T42" fmla="*/ 102 w 161"/>
                <a:gd name="T43" fmla="*/ 2 h 199"/>
                <a:gd name="T44" fmla="*/ 81 w 161"/>
                <a:gd name="T45" fmla="*/ 0 h 199"/>
                <a:gd name="T46" fmla="*/ 71 w 161"/>
                <a:gd name="T47" fmla="*/ 1 h 199"/>
                <a:gd name="T48" fmla="*/ 51 w 161"/>
                <a:gd name="T49" fmla="*/ 5 h 199"/>
                <a:gd name="T50" fmla="*/ 31 w 161"/>
                <a:gd name="T51" fmla="*/ 12 h 199"/>
                <a:gd name="T52" fmla="*/ 15 w 161"/>
                <a:gd name="T53" fmla="*/ 24 h 199"/>
                <a:gd name="T54" fmla="*/ 7 w 161"/>
                <a:gd name="T55" fmla="*/ 32 h 199"/>
                <a:gd name="T56" fmla="*/ 3 w 161"/>
                <a:gd name="T57" fmla="*/ 44 h 199"/>
                <a:gd name="T58" fmla="*/ 0 w 161"/>
                <a:gd name="T59" fmla="*/ 56 h 199"/>
                <a:gd name="T60" fmla="*/ 3 w 161"/>
                <a:gd name="T61" fmla="*/ 81 h 199"/>
                <a:gd name="T62" fmla="*/ 6 w 161"/>
                <a:gd name="T63" fmla="*/ 94 h 199"/>
                <a:gd name="T64" fmla="*/ 22 w 161"/>
                <a:gd name="T65" fmla="*/ 13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1" h="199">
                  <a:moveTo>
                    <a:pt x="22" y="133"/>
                  </a:moveTo>
                  <a:lnTo>
                    <a:pt x="22" y="133"/>
                  </a:lnTo>
                  <a:lnTo>
                    <a:pt x="33" y="156"/>
                  </a:lnTo>
                  <a:lnTo>
                    <a:pt x="45" y="176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7" y="195"/>
                  </a:lnTo>
                  <a:lnTo>
                    <a:pt x="57" y="195"/>
                  </a:lnTo>
                  <a:lnTo>
                    <a:pt x="54" y="168"/>
                  </a:lnTo>
                  <a:lnTo>
                    <a:pt x="53" y="151"/>
                  </a:lnTo>
                  <a:lnTo>
                    <a:pt x="53" y="135"/>
                  </a:lnTo>
                  <a:lnTo>
                    <a:pt x="53" y="118"/>
                  </a:lnTo>
                  <a:lnTo>
                    <a:pt x="55" y="102"/>
                  </a:lnTo>
                  <a:lnTo>
                    <a:pt x="59" y="86"/>
                  </a:lnTo>
                  <a:lnTo>
                    <a:pt x="65" y="72"/>
                  </a:lnTo>
                  <a:lnTo>
                    <a:pt x="65" y="72"/>
                  </a:lnTo>
                  <a:lnTo>
                    <a:pt x="70" y="139"/>
                  </a:lnTo>
                  <a:lnTo>
                    <a:pt x="73" y="172"/>
                  </a:lnTo>
                  <a:lnTo>
                    <a:pt x="77" y="199"/>
                  </a:lnTo>
                  <a:lnTo>
                    <a:pt x="77" y="199"/>
                  </a:lnTo>
                  <a:lnTo>
                    <a:pt x="82" y="195"/>
                  </a:lnTo>
                  <a:lnTo>
                    <a:pt x="82" y="195"/>
                  </a:lnTo>
                  <a:lnTo>
                    <a:pt x="96" y="177"/>
                  </a:lnTo>
                  <a:lnTo>
                    <a:pt x="112" y="158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43" y="110"/>
                  </a:lnTo>
                  <a:lnTo>
                    <a:pt x="150" y="97"/>
                  </a:lnTo>
                  <a:lnTo>
                    <a:pt x="155" y="84"/>
                  </a:lnTo>
                  <a:lnTo>
                    <a:pt x="155" y="84"/>
                  </a:lnTo>
                  <a:lnTo>
                    <a:pt x="160" y="71"/>
                  </a:lnTo>
                  <a:lnTo>
                    <a:pt x="161" y="65"/>
                  </a:lnTo>
                  <a:lnTo>
                    <a:pt x="161" y="57"/>
                  </a:lnTo>
                  <a:lnTo>
                    <a:pt x="161" y="51"/>
                  </a:lnTo>
                  <a:lnTo>
                    <a:pt x="160" y="44"/>
                  </a:lnTo>
                  <a:lnTo>
                    <a:pt x="157" y="38"/>
                  </a:lnTo>
                  <a:lnTo>
                    <a:pt x="154" y="32"/>
                  </a:lnTo>
                  <a:lnTo>
                    <a:pt x="154" y="32"/>
                  </a:lnTo>
                  <a:lnTo>
                    <a:pt x="148" y="24"/>
                  </a:lnTo>
                  <a:lnTo>
                    <a:pt x="139" y="18"/>
                  </a:lnTo>
                  <a:lnTo>
                    <a:pt x="131" y="12"/>
                  </a:lnTo>
                  <a:lnTo>
                    <a:pt x="121" y="7"/>
                  </a:lnTo>
                  <a:lnTo>
                    <a:pt x="112" y="5"/>
                  </a:lnTo>
                  <a:lnTo>
                    <a:pt x="102" y="2"/>
                  </a:lnTo>
                  <a:lnTo>
                    <a:pt x="91" y="1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1" y="1"/>
                  </a:lnTo>
                  <a:lnTo>
                    <a:pt x="60" y="2"/>
                  </a:lnTo>
                  <a:lnTo>
                    <a:pt x="51" y="5"/>
                  </a:lnTo>
                  <a:lnTo>
                    <a:pt x="41" y="7"/>
                  </a:lnTo>
                  <a:lnTo>
                    <a:pt x="31" y="12"/>
                  </a:lnTo>
                  <a:lnTo>
                    <a:pt x="23" y="18"/>
                  </a:lnTo>
                  <a:lnTo>
                    <a:pt x="15" y="24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5" y="38"/>
                  </a:lnTo>
                  <a:lnTo>
                    <a:pt x="3" y="44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0" y="69"/>
                  </a:lnTo>
                  <a:lnTo>
                    <a:pt x="3" y="81"/>
                  </a:lnTo>
                  <a:lnTo>
                    <a:pt x="3" y="81"/>
                  </a:lnTo>
                  <a:lnTo>
                    <a:pt x="6" y="94"/>
                  </a:lnTo>
                  <a:lnTo>
                    <a:pt x="11" y="108"/>
                  </a:lnTo>
                  <a:lnTo>
                    <a:pt x="22" y="133"/>
                  </a:lnTo>
                  <a:lnTo>
                    <a:pt x="22" y="13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2">
              <a:extLst>
                <a:ext uri="{FF2B5EF4-FFF2-40B4-BE49-F238E27FC236}">
                  <a16:creationId xmlns:a16="http://schemas.microsoft.com/office/drawing/2014/main" id="{A9609E41-0F79-470D-8142-53537A50C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488" y="388938"/>
              <a:ext cx="292100" cy="265113"/>
            </a:xfrm>
            <a:custGeom>
              <a:avLst/>
              <a:gdLst>
                <a:gd name="T0" fmla="*/ 139 w 184"/>
                <a:gd name="T1" fmla="*/ 12 h 167"/>
                <a:gd name="T2" fmla="*/ 112 w 184"/>
                <a:gd name="T3" fmla="*/ 6 h 167"/>
                <a:gd name="T4" fmla="*/ 85 w 184"/>
                <a:gd name="T5" fmla="*/ 2 h 167"/>
                <a:gd name="T6" fmla="*/ 37 w 184"/>
                <a:gd name="T7" fmla="*/ 0 h 167"/>
                <a:gd name="T8" fmla="*/ 15 w 184"/>
                <a:gd name="T9" fmla="*/ 1 h 167"/>
                <a:gd name="T10" fmla="*/ 13 w 184"/>
                <a:gd name="T11" fmla="*/ 1 h 167"/>
                <a:gd name="T12" fmla="*/ 39 w 184"/>
                <a:gd name="T13" fmla="*/ 13 h 167"/>
                <a:gd name="T14" fmla="*/ 67 w 184"/>
                <a:gd name="T15" fmla="*/ 28 h 167"/>
                <a:gd name="T16" fmla="*/ 94 w 184"/>
                <a:gd name="T17" fmla="*/ 47 h 167"/>
                <a:gd name="T18" fmla="*/ 115 w 184"/>
                <a:gd name="T19" fmla="*/ 70 h 167"/>
                <a:gd name="T20" fmla="*/ 56 w 184"/>
                <a:gd name="T21" fmla="*/ 41 h 167"/>
                <a:gd name="T22" fmla="*/ 0 w 184"/>
                <a:gd name="T23" fmla="*/ 18 h 167"/>
                <a:gd name="T24" fmla="*/ 1 w 184"/>
                <a:gd name="T25" fmla="*/ 22 h 167"/>
                <a:gd name="T26" fmla="*/ 8 w 184"/>
                <a:gd name="T27" fmla="*/ 45 h 167"/>
                <a:gd name="T28" fmla="*/ 30 w 184"/>
                <a:gd name="T29" fmla="*/ 93 h 167"/>
                <a:gd name="T30" fmla="*/ 44 w 184"/>
                <a:gd name="T31" fmla="*/ 119 h 167"/>
                <a:gd name="T32" fmla="*/ 61 w 184"/>
                <a:gd name="T33" fmla="*/ 142 h 167"/>
                <a:gd name="T34" fmla="*/ 69 w 184"/>
                <a:gd name="T35" fmla="*/ 152 h 167"/>
                <a:gd name="T36" fmla="*/ 80 w 184"/>
                <a:gd name="T37" fmla="*/ 160 h 167"/>
                <a:gd name="T38" fmla="*/ 92 w 184"/>
                <a:gd name="T39" fmla="*/ 166 h 167"/>
                <a:gd name="T40" fmla="*/ 105 w 184"/>
                <a:gd name="T41" fmla="*/ 167 h 167"/>
                <a:gd name="T42" fmla="*/ 116 w 184"/>
                <a:gd name="T43" fmla="*/ 165 h 167"/>
                <a:gd name="T44" fmla="*/ 135 w 184"/>
                <a:gd name="T45" fmla="*/ 158 h 167"/>
                <a:gd name="T46" fmla="*/ 151 w 184"/>
                <a:gd name="T47" fmla="*/ 145 h 167"/>
                <a:gd name="T48" fmla="*/ 164 w 184"/>
                <a:gd name="T49" fmla="*/ 129 h 167"/>
                <a:gd name="T50" fmla="*/ 170 w 184"/>
                <a:gd name="T51" fmla="*/ 121 h 167"/>
                <a:gd name="T52" fmla="*/ 178 w 184"/>
                <a:gd name="T53" fmla="*/ 101 h 167"/>
                <a:gd name="T54" fmla="*/ 184 w 184"/>
                <a:gd name="T55" fmla="*/ 81 h 167"/>
                <a:gd name="T56" fmla="*/ 184 w 184"/>
                <a:gd name="T57" fmla="*/ 61 h 167"/>
                <a:gd name="T58" fmla="*/ 178 w 184"/>
                <a:gd name="T59" fmla="*/ 40 h 167"/>
                <a:gd name="T60" fmla="*/ 176 w 184"/>
                <a:gd name="T61" fmla="*/ 34 h 167"/>
                <a:gd name="T62" fmla="*/ 168 w 184"/>
                <a:gd name="T63" fmla="*/ 26 h 167"/>
                <a:gd name="T64" fmla="*/ 151 w 184"/>
                <a:gd name="T65" fmla="*/ 15 h 167"/>
                <a:gd name="T66" fmla="*/ 139 w 184"/>
                <a:gd name="T67" fmla="*/ 1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" h="167">
                  <a:moveTo>
                    <a:pt x="139" y="12"/>
                  </a:moveTo>
                  <a:lnTo>
                    <a:pt x="139" y="12"/>
                  </a:lnTo>
                  <a:lnTo>
                    <a:pt x="126" y="8"/>
                  </a:lnTo>
                  <a:lnTo>
                    <a:pt x="112" y="6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58" y="1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39" y="13"/>
                  </a:lnTo>
                  <a:lnTo>
                    <a:pt x="53" y="20"/>
                  </a:lnTo>
                  <a:lnTo>
                    <a:pt x="67" y="28"/>
                  </a:lnTo>
                  <a:lnTo>
                    <a:pt x="81" y="37"/>
                  </a:lnTo>
                  <a:lnTo>
                    <a:pt x="94" y="47"/>
                  </a:lnTo>
                  <a:lnTo>
                    <a:pt x="105" y="58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56" y="41"/>
                  </a:lnTo>
                  <a:lnTo>
                    <a:pt x="25" y="2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8" y="45"/>
                  </a:lnTo>
                  <a:lnTo>
                    <a:pt x="18" y="68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44" y="119"/>
                  </a:lnTo>
                  <a:lnTo>
                    <a:pt x="53" y="131"/>
                  </a:lnTo>
                  <a:lnTo>
                    <a:pt x="61" y="142"/>
                  </a:lnTo>
                  <a:lnTo>
                    <a:pt x="61" y="142"/>
                  </a:lnTo>
                  <a:lnTo>
                    <a:pt x="69" y="152"/>
                  </a:lnTo>
                  <a:lnTo>
                    <a:pt x="74" y="157"/>
                  </a:lnTo>
                  <a:lnTo>
                    <a:pt x="80" y="160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8" y="167"/>
                  </a:lnTo>
                  <a:lnTo>
                    <a:pt x="105" y="167"/>
                  </a:lnTo>
                  <a:lnTo>
                    <a:pt x="105" y="167"/>
                  </a:lnTo>
                  <a:lnTo>
                    <a:pt x="116" y="165"/>
                  </a:lnTo>
                  <a:lnTo>
                    <a:pt x="126" y="163"/>
                  </a:lnTo>
                  <a:lnTo>
                    <a:pt x="135" y="158"/>
                  </a:lnTo>
                  <a:lnTo>
                    <a:pt x="144" y="152"/>
                  </a:lnTo>
                  <a:lnTo>
                    <a:pt x="151" y="145"/>
                  </a:lnTo>
                  <a:lnTo>
                    <a:pt x="158" y="137"/>
                  </a:lnTo>
                  <a:lnTo>
                    <a:pt x="164" y="129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5" y="111"/>
                  </a:lnTo>
                  <a:lnTo>
                    <a:pt x="178" y="101"/>
                  </a:lnTo>
                  <a:lnTo>
                    <a:pt x="182" y="92"/>
                  </a:lnTo>
                  <a:lnTo>
                    <a:pt x="184" y="81"/>
                  </a:lnTo>
                  <a:lnTo>
                    <a:pt x="184" y="70"/>
                  </a:lnTo>
                  <a:lnTo>
                    <a:pt x="184" y="61"/>
                  </a:lnTo>
                  <a:lnTo>
                    <a:pt x="182" y="51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76" y="34"/>
                  </a:lnTo>
                  <a:lnTo>
                    <a:pt x="171" y="29"/>
                  </a:lnTo>
                  <a:lnTo>
                    <a:pt x="168" y="26"/>
                  </a:lnTo>
                  <a:lnTo>
                    <a:pt x="162" y="21"/>
                  </a:lnTo>
                  <a:lnTo>
                    <a:pt x="151" y="15"/>
                  </a:lnTo>
                  <a:lnTo>
                    <a:pt x="139" y="12"/>
                  </a:lnTo>
                  <a:lnTo>
                    <a:pt x="139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3">
              <a:extLst>
                <a:ext uri="{FF2B5EF4-FFF2-40B4-BE49-F238E27FC236}">
                  <a16:creationId xmlns:a16="http://schemas.microsoft.com/office/drawing/2014/main" id="{9D78C176-14FA-4851-889F-4BA7AAAE5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163" y="452438"/>
              <a:ext cx="257175" cy="315913"/>
            </a:xfrm>
            <a:custGeom>
              <a:avLst/>
              <a:gdLst>
                <a:gd name="T0" fmla="*/ 141 w 162"/>
                <a:gd name="T1" fmla="*/ 66 h 199"/>
                <a:gd name="T2" fmla="*/ 118 w 162"/>
                <a:gd name="T3" fmla="*/ 24 h 199"/>
                <a:gd name="T4" fmla="*/ 106 w 162"/>
                <a:gd name="T5" fmla="*/ 6 h 199"/>
                <a:gd name="T6" fmla="*/ 105 w 162"/>
                <a:gd name="T7" fmla="*/ 4 h 199"/>
                <a:gd name="T8" fmla="*/ 108 w 162"/>
                <a:gd name="T9" fmla="*/ 48 h 199"/>
                <a:gd name="T10" fmla="*/ 108 w 162"/>
                <a:gd name="T11" fmla="*/ 81 h 199"/>
                <a:gd name="T12" fmla="*/ 102 w 162"/>
                <a:gd name="T13" fmla="*/ 113 h 199"/>
                <a:gd name="T14" fmla="*/ 96 w 162"/>
                <a:gd name="T15" fmla="*/ 127 h 199"/>
                <a:gd name="T16" fmla="*/ 88 w 162"/>
                <a:gd name="T17" fmla="*/ 28 h 199"/>
                <a:gd name="T18" fmla="*/ 84 w 162"/>
                <a:gd name="T19" fmla="*/ 0 h 199"/>
                <a:gd name="T20" fmla="*/ 79 w 162"/>
                <a:gd name="T21" fmla="*/ 4 h 199"/>
                <a:gd name="T22" fmla="*/ 49 w 162"/>
                <a:gd name="T23" fmla="*/ 41 h 199"/>
                <a:gd name="T24" fmla="*/ 34 w 162"/>
                <a:gd name="T25" fmla="*/ 65 h 199"/>
                <a:gd name="T26" fmla="*/ 11 w 162"/>
                <a:gd name="T27" fmla="*/ 103 h 199"/>
                <a:gd name="T28" fmla="*/ 6 w 162"/>
                <a:gd name="T29" fmla="*/ 115 h 199"/>
                <a:gd name="T30" fmla="*/ 0 w 162"/>
                <a:gd name="T31" fmla="*/ 136 h 199"/>
                <a:gd name="T32" fmla="*/ 0 w 162"/>
                <a:gd name="T33" fmla="*/ 149 h 199"/>
                <a:gd name="T34" fmla="*/ 4 w 162"/>
                <a:gd name="T35" fmla="*/ 161 h 199"/>
                <a:gd name="T36" fmla="*/ 7 w 162"/>
                <a:gd name="T37" fmla="*/ 167 h 199"/>
                <a:gd name="T38" fmla="*/ 22 w 162"/>
                <a:gd name="T39" fmla="*/ 182 h 199"/>
                <a:gd name="T40" fmla="*/ 40 w 162"/>
                <a:gd name="T41" fmla="*/ 192 h 199"/>
                <a:gd name="T42" fmla="*/ 59 w 162"/>
                <a:gd name="T43" fmla="*/ 198 h 199"/>
                <a:gd name="T44" fmla="*/ 81 w 162"/>
                <a:gd name="T45" fmla="*/ 199 h 199"/>
                <a:gd name="T46" fmla="*/ 90 w 162"/>
                <a:gd name="T47" fmla="*/ 199 h 199"/>
                <a:gd name="T48" fmla="*/ 112 w 162"/>
                <a:gd name="T49" fmla="*/ 196 h 199"/>
                <a:gd name="T50" fmla="*/ 130 w 162"/>
                <a:gd name="T51" fmla="*/ 187 h 199"/>
                <a:gd name="T52" fmla="*/ 147 w 162"/>
                <a:gd name="T53" fmla="*/ 175 h 199"/>
                <a:gd name="T54" fmla="*/ 154 w 162"/>
                <a:gd name="T55" fmla="*/ 167 h 199"/>
                <a:gd name="T56" fmla="*/ 160 w 162"/>
                <a:gd name="T57" fmla="*/ 156 h 199"/>
                <a:gd name="T58" fmla="*/ 162 w 162"/>
                <a:gd name="T59" fmla="*/ 143 h 199"/>
                <a:gd name="T60" fmla="*/ 159 w 162"/>
                <a:gd name="T61" fmla="*/ 118 h 199"/>
                <a:gd name="T62" fmla="*/ 155 w 162"/>
                <a:gd name="T63" fmla="*/ 105 h 199"/>
                <a:gd name="T64" fmla="*/ 141 w 162"/>
                <a:gd name="T65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199">
                  <a:moveTo>
                    <a:pt x="141" y="66"/>
                  </a:moveTo>
                  <a:lnTo>
                    <a:pt x="141" y="66"/>
                  </a:lnTo>
                  <a:lnTo>
                    <a:pt x="129" y="43"/>
                  </a:lnTo>
                  <a:lnTo>
                    <a:pt x="118" y="24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07" y="33"/>
                  </a:lnTo>
                  <a:lnTo>
                    <a:pt x="108" y="48"/>
                  </a:lnTo>
                  <a:lnTo>
                    <a:pt x="108" y="65"/>
                  </a:lnTo>
                  <a:lnTo>
                    <a:pt x="108" y="81"/>
                  </a:lnTo>
                  <a:lnTo>
                    <a:pt x="106" y="97"/>
                  </a:lnTo>
                  <a:lnTo>
                    <a:pt x="102" y="113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1" y="61"/>
                  </a:lnTo>
                  <a:lnTo>
                    <a:pt x="88" y="28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79" y="4"/>
                  </a:lnTo>
                  <a:lnTo>
                    <a:pt x="79" y="4"/>
                  </a:lnTo>
                  <a:lnTo>
                    <a:pt x="65" y="22"/>
                  </a:lnTo>
                  <a:lnTo>
                    <a:pt x="49" y="41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18" y="90"/>
                  </a:lnTo>
                  <a:lnTo>
                    <a:pt x="11" y="103"/>
                  </a:lnTo>
                  <a:lnTo>
                    <a:pt x="6" y="115"/>
                  </a:lnTo>
                  <a:lnTo>
                    <a:pt x="6" y="115"/>
                  </a:lnTo>
                  <a:lnTo>
                    <a:pt x="1" y="129"/>
                  </a:lnTo>
                  <a:lnTo>
                    <a:pt x="0" y="136"/>
                  </a:lnTo>
                  <a:lnTo>
                    <a:pt x="0" y="142"/>
                  </a:lnTo>
                  <a:lnTo>
                    <a:pt x="0" y="149"/>
                  </a:lnTo>
                  <a:lnTo>
                    <a:pt x="1" y="155"/>
                  </a:lnTo>
                  <a:lnTo>
                    <a:pt x="4" y="161"/>
                  </a:lnTo>
                  <a:lnTo>
                    <a:pt x="7" y="167"/>
                  </a:lnTo>
                  <a:lnTo>
                    <a:pt x="7" y="167"/>
                  </a:lnTo>
                  <a:lnTo>
                    <a:pt x="13" y="175"/>
                  </a:lnTo>
                  <a:lnTo>
                    <a:pt x="22" y="182"/>
                  </a:lnTo>
                  <a:lnTo>
                    <a:pt x="30" y="187"/>
                  </a:lnTo>
                  <a:lnTo>
                    <a:pt x="40" y="192"/>
                  </a:lnTo>
                  <a:lnTo>
                    <a:pt x="49" y="196"/>
                  </a:lnTo>
                  <a:lnTo>
                    <a:pt x="59" y="198"/>
                  </a:lnTo>
                  <a:lnTo>
                    <a:pt x="70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90" y="199"/>
                  </a:lnTo>
                  <a:lnTo>
                    <a:pt x="101" y="198"/>
                  </a:lnTo>
                  <a:lnTo>
                    <a:pt x="112" y="196"/>
                  </a:lnTo>
                  <a:lnTo>
                    <a:pt x="121" y="192"/>
                  </a:lnTo>
                  <a:lnTo>
                    <a:pt x="130" y="187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4" y="167"/>
                  </a:lnTo>
                  <a:lnTo>
                    <a:pt x="154" y="167"/>
                  </a:lnTo>
                  <a:lnTo>
                    <a:pt x="157" y="162"/>
                  </a:lnTo>
                  <a:lnTo>
                    <a:pt x="160" y="156"/>
                  </a:lnTo>
                  <a:lnTo>
                    <a:pt x="161" y="150"/>
                  </a:lnTo>
                  <a:lnTo>
                    <a:pt x="162" y="143"/>
                  </a:lnTo>
                  <a:lnTo>
                    <a:pt x="161" y="131"/>
                  </a:lnTo>
                  <a:lnTo>
                    <a:pt x="159" y="118"/>
                  </a:lnTo>
                  <a:lnTo>
                    <a:pt x="159" y="118"/>
                  </a:lnTo>
                  <a:lnTo>
                    <a:pt x="155" y="105"/>
                  </a:lnTo>
                  <a:lnTo>
                    <a:pt x="151" y="91"/>
                  </a:lnTo>
                  <a:lnTo>
                    <a:pt x="141" y="66"/>
                  </a:lnTo>
                  <a:lnTo>
                    <a:pt x="141" y="6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4">
              <a:extLst>
                <a:ext uri="{FF2B5EF4-FFF2-40B4-BE49-F238E27FC236}">
                  <a16:creationId xmlns:a16="http://schemas.microsoft.com/office/drawing/2014/main" id="{E4237667-C62E-4B97-85BD-504C91CEE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404813"/>
              <a:ext cx="311150" cy="247650"/>
            </a:xfrm>
            <a:custGeom>
              <a:avLst/>
              <a:gdLst>
                <a:gd name="T0" fmla="*/ 195 w 196"/>
                <a:gd name="T1" fmla="*/ 35 h 156"/>
                <a:gd name="T2" fmla="*/ 196 w 196"/>
                <a:gd name="T3" fmla="*/ 33 h 156"/>
                <a:gd name="T4" fmla="*/ 160 w 196"/>
                <a:gd name="T5" fmla="*/ 58 h 156"/>
                <a:gd name="T6" fmla="*/ 131 w 196"/>
                <a:gd name="T7" fmla="*/ 73 h 156"/>
                <a:gd name="T8" fmla="*/ 100 w 196"/>
                <a:gd name="T9" fmla="*/ 84 h 156"/>
                <a:gd name="T10" fmla="*/ 85 w 196"/>
                <a:gd name="T11" fmla="*/ 87 h 156"/>
                <a:gd name="T12" fmla="*/ 167 w 196"/>
                <a:gd name="T13" fmla="*/ 29 h 156"/>
                <a:gd name="T14" fmla="*/ 189 w 196"/>
                <a:gd name="T15" fmla="*/ 12 h 156"/>
                <a:gd name="T16" fmla="*/ 184 w 196"/>
                <a:gd name="T17" fmla="*/ 11 h 156"/>
                <a:gd name="T18" fmla="*/ 136 w 196"/>
                <a:gd name="T19" fmla="*/ 4 h 156"/>
                <a:gd name="T20" fmla="*/ 108 w 196"/>
                <a:gd name="T21" fmla="*/ 2 h 156"/>
                <a:gd name="T22" fmla="*/ 79 w 196"/>
                <a:gd name="T23" fmla="*/ 0 h 156"/>
                <a:gd name="T24" fmla="*/ 50 w 196"/>
                <a:gd name="T25" fmla="*/ 3 h 156"/>
                <a:gd name="T26" fmla="*/ 37 w 196"/>
                <a:gd name="T27" fmla="*/ 6 h 156"/>
                <a:gd name="T28" fmla="*/ 25 w 196"/>
                <a:gd name="T29" fmla="*/ 11 h 156"/>
                <a:gd name="T30" fmla="*/ 14 w 196"/>
                <a:gd name="T31" fmla="*/ 18 h 156"/>
                <a:gd name="T32" fmla="*/ 6 w 196"/>
                <a:gd name="T33" fmla="*/ 30 h 156"/>
                <a:gd name="T34" fmla="*/ 2 w 196"/>
                <a:gd name="T35" fmla="*/ 40 h 156"/>
                <a:gd name="T36" fmla="*/ 0 w 196"/>
                <a:gd name="T37" fmla="*/ 60 h 156"/>
                <a:gd name="T38" fmla="*/ 3 w 196"/>
                <a:gd name="T39" fmla="*/ 81 h 156"/>
                <a:gd name="T40" fmla="*/ 10 w 196"/>
                <a:gd name="T41" fmla="*/ 100 h 156"/>
                <a:gd name="T42" fmla="*/ 15 w 196"/>
                <a:gd name="T43" fmla="*/ 109 h 156"/>
                <a:gd name="T44" fmla="*/ 27 w 196"/>
                <a:gd name="T45" fmla="*/ 126 h 156"/>
                <a:gd name="T46" fmla="*/ 42 w 196"/>
                <a:gd name="T47" fmla="*/ 141 h 156"/>
                <a:gd name="T48" fmla="*/ 60 w 196"/>
                <a:gd name="T49" fmla="*/ 151 h 156"/>
                <a:gd name="T50" fmla="*/ 79 w 196"/>
                <a:gd name="T51" fmla="*/ 156 h 156"/>
                <a:gd name="T52" fmla="*/ 86 w 196"/>
                <a:gd name="T53" fmla="*/ 156 h 156"/>
                <a:gd name="T54" fmla="*/ 98 w 196"/>
                <a:gd name="T55" fmla="*/ 154 h 156"/>
                <a:gd name="T56" fmla="*/ 115 w 196"/>
                <a:gd name="T57" fmla="*/ 144 h 156"/>
                <a:gd name="T58" fmla="*/ 124 w 196"/>
                <a:gd name="T59" fmla="*/ 136 h 156"/>
                <a:gd name="T60" fmla="*/ 143 w 196"/>
                <a:gd name="T61" fmla="*/ 117 h 156"/>
                <a:gd name="T62" fmla="*/ 160 w 196"/>
                <a:gd name="T63" fmla="*/ 95 h 156"/>
                <a:gd name="T64" fmla="*/ 185 w 196"/>
                <a:gd name="T65" fmla="*/ 53 h 156"/>
                <a:gd name="T66" fmla="*/ 195 w 196"/>
                <a:gd name="T67" fmla="*/ 3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6" h="156">
                  <a:moveTo>
                    <a:pt x="195" y="35"/>
                  </a:moveTo>
                  <a:lnTo>
                    <a:pt x="195" y="35"/>
                  </a:lnTo>
                  <a:lnTo>
                    <a:pt x="196" y="33"/>
                  </a:lnTo>
                  <a:lnTo>
                    <a:pt x="196" y="33"/>
                  </a:lnTo>
                  <a:lnTo>
                    <a:pt x="173" y="49"/>
                  </a:lnTo>
                  <a:lnTo>
                    <a:pt x="160" y="58"/>
                  </a:lnTo>
                  <a:lnTo>
                    <a:pt x="146" y="66"/>
                  </a:lnTo>
                  <a:lnTo>
                    <a:pt x="131" y="73"/>
                  </a:lnTo>
                  <a:lnTo>
                    <a:pt x="116" y="81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5" y="87"/>
                  </a:lnTo>
                  <a:lnTo>
                    <a:pt x="140" y="49"/>
                  </a:lnTo>
                  <a:lnTo>
                    <a:pt x="167" y="29"/>
                  </a:lnTo>
                  <a:lnTo>
                    <a:pt x="189" y="12"/>
                  </a:lnTo>
                  <a:lnTo>
                    <a:pt x="189" y="12"/>
                  </a:lnTo>
                  <a:lnTo>
                    <a:pt x="184" y="11"/>
                  </a:lnTo>
                  <a:lnTo>
                    <a:pt x="184" y="11"/>
                  </a:lnTo>
                  <a:lnTo>
                    <a:pt x="160" y="8"/>
                  </a:lnTo>
                  <a:lnTo>
                    <a:pt x="136" y="4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4" y="2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37" y="6"/>
                  </a:lnTo>
                  <a:lnTo>
                    <a:pt x="31" y="8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4" y="18"/>
                  </a:lnTo>
                  <a:lnTo>
                    <a:pt x="9" y="23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2" y="40"/>
                  </a:lnTo>
                  <a:lnTo>
                    <a:pt x="1" y="49"/>
                  </a:lnTo>
                  <a:lnTo>
                    <a:pt x="0" y="60"/>
                  </a:lnTo>
                  <a:lnTo>
                    <a:pt x="1" y="70"/>
                  </a:lnTo>
                  <a:lnTo>
                    <a:pt x="3" y="81"/>
                  </a:lnTo>
                  <a:lnTo>
                    <a:pt x="6" y="90"/>
                  </a:lnTo>
                  <a:lnTo>
                    <a:pt x="10" y="100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20" y="118"/>
                  </a:lnTo>
                  <a:lnTo>
                    <a:pt x="27" y="126"/>
                  </a:lnTo>
                  <a:lnTo>
                    <a:pt x="33" y="133"/>
                  </a:lnTo>
                  <a:lnTo>
                    <a:pt x="42" y="141"/>
                  </a:lnTo>
                  <a:lnTo>
                    <a:pt x="50" y="147"/>
                  </a:lnTo>
                  <a:lnTo>
                    <a:pt x="60" y="151"/>
                  </a:lnTo>
                  <a:lnTo>
                    <a:pt x="69" y="155"/>
                  </a:lnTo>
                  <a:lnTo>
                    <a:pt x="79" y="156"/>
                  </a:lnTo>
                  <a:lnTo>
                    <a:pt x="79" y="156"/>
                  </a:lnTo>
                  <a:lnTo>
                    <a:pt x="86" y="156"/>
                  </a:lnTo>
                  <a:lnTo>
                    <a:pt x="92" y="156"/>
                  </a:lnTo>
                  <a:lnTo>
                    <a:pt x="98" y="154"/>
                  </a:lnTo>
                  <a:lnTo>
                    <a:pt x="104" y="151"/>
                  </a:lnTo>
                  <a:lnTo>
                    <a:pt x="115" y="144"/>
                  </a:lnTo>
                  <a:lnTo>
                    <a:pt x="124" y="136"/>
                  </a:lnTo>
                  <a:lnTo>
                    <a:pt x="124" y="136"/>
                  </a:lnTo>
                  <a:lnTo>
                    <a:pt x="134" y="127"/>
                  </a:lnTo>
                  <a:lnTo>
                    <a:pt x="143" y="117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75" y="72"/>
                  </a:lnTo>
                  <a:lnTo>
                    <a:pt x="185" y="53"/>
                  </a:lnTo>
                  <a:lnTo>
                    <a:pt x="195" y="35"/>
                  </a:lnTo>
                  <a:lnTo>
                    <a:pt x="195" y="3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373B25D-36C3-4D08-8A90-AD9B51349955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245447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402398EB-3DE2-4D0B-89E9-E61C2808364F}"/>
              </a:ext>
            </a:extLst>
          </p:cNvPr>
          <p:cNvSpPr>
            <a:spLocks noEditPoints="1"/>
          </p:cNvSpPr>
          <p:nvPr/>
        </p:nvSpPr>
        <p:spPr bwMode="auto">
          <a:xfrm>
            <a:off x="5442001" y="1670373"/>
            <a:ext cx="1319702" cy="1703029"/>
          </a:xfrm>
          <a:custGeom>
            <a:avLst/>
            <a:gdLst>
              <a:gd name="T0" fmla="*/ 185 w 371"/>
              <a:gd name="T1" fmla="*/ 0 h 479"/>
              <a:gd name="T2" fmla="*/ 0 w 371"/>
              <a:gd name="T3" fmla="*/ 185 h 479"/>
              <a:gd name="T4" fmla="*/ 185 w 371"/>
              <a:gd name="T5" fmla="*/ 479 h 479"/>
              <a:gd name="T6" fmla="*/ 371 w 371"/>
              <a:gd name="T7" fmla="*/ 185 h 479"/>
              <a:gd name="T8" fmla="*/ 185 w 371"/>
              <a:gd name="T9" fmla="*/ 0 h 479"/>
              <a:gd name="T10" fmla="*/ 185 w 371"/>
              <a:gd name="T11" fmla="*/ 333 h 479"/>
              <a:gd name="T12" fmla="*/ 29 w 371"/>
              <a:gd name="T13" fmla="*/ 177 h 479"/>
              <a:gd name="T14" fmla="*/ 185 w 371"/>
              <a:gd name="T15" fmla="*/ 21 h 479"/>
              <a:gd name="T16" fmla="*/ 342 w 371"/>
              <a:gd name="T17" fmla="*/ 177 h 479"/>
              <a:gd name="T18" fmla="*/ 185 w 371"/>
              <a:gd name="T19" fmla="*/ 333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1" h="479">
                <a:moveTo>
                  <a:pt x="185" y="0"/>
                </a:moveTo>
                <a:cubicBezTo>
                  <a:pt x="83" y="0"/>
                  <a:pt x="0" y="83"/>
                  <a:pt x="0" y="185"/>
                </a:cubicBezTo>
                <a:cubicBezTo>
                  <a:pt x="0" y="287"/>
                  <a:pt x="185" y="479"/>
                  <a:pt x="185" y="479"/>
                </a:cubicBezTo>
                <a:cubicBezTo>
                  <a:pt x="185" y="479"/>
                  <a:pt x="371" y="287"/>
                  <a:pt x="371" y="185"/>
                </a:cubicBezTo>
                <a:cubicBezTo>
                  <a:pt x="371" y="83"/>
                  <a:pt x="288" y="0"/>
                  <a:pt x="185" y="0"/>
                </a:cubicBezTo>
                <a:close/>
                <a:moveTo>
                  <a:pt x="185" y="333"/>
                </a:moveTo>
                <a:cubicBezTo>
                  <a:pt x="99" y="333"/>
                  <a:pt x="29" y="263"/>
                  <a:pt x="29" y="177"/>
                </a:cubicBezTo>
                <a:cubicBezTo>
                  <a:pt x="29" y="91"/>
                  <a:pt x="99" y="21"/>
                  <a:pt x="185" y="21"/>
                </a:cubicBezTo>
                <a:cubicBezTo>
                  <a:pt x="272" y="21"/>
                  <a:pt x="342" y="91"/>
                  <a:pt x="342" y="177"/>
                </a:cubicBezTo>
                <a:cubicBezTo>
                  <a:pt x="342" y="263"/>
                  <a:pt x="272" y="333"/>
                  <a:pt x="185" y="333"/>
                </a:cubicBezTo>
                <a:close/>
              </a:path>
            </a:pathLst>
          </a:custGeom>
          <a:solidFill>
            <a:srgbClr val="008E3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0F26FCD-90B1-451F-BCAC-3EF144D1C73F}"/>
              </a:ext>
            </a:extLst>
          </p:cNvPr>
          <p:cNvSpPr>
            <a:spLocks noEditPoints="1"/>
          </p:cNvSpPr>
          <p:nvPr/>
        </p:nvSpPr>
        <p:spPr bwMode="auto">
          <a:xfrm>
            <a:off x="6208657" y="2401915"/>
            <a:ext cx="1735218" cy="1477715"/>
          </a:xfrm>
          <a:custGeom>
            <a:avLst/>
            <a:gdLst>
              <a:gd name="T0" fmla="*/ 456 w 488"/>
              <a:gd name="T1" fmla="*/ 151 h 416"/>
              <a:gd name="T2" fmla="*/ 223 w 488"/>
              <a:gd name="T3" fmla="*/ 32 h 416"/>
              <a:gd name="T4" fmla="*/ 0 w 488"/>
              <a:gd name="T5" fmla="*/ 299 h 416"/>
              <a:gd name="T6" fmla="*/ 337 w 488"/>
              <a:gd name="T7" fmla="*/ 384 h 416"/>
              <a:gd name="T8" fmla="*/ 456 w 488"/>
              <a:gd name="T9" fmla="*/ 151 h 416"/>
              <a:gd name="T10" fmla="*/ 139 w 488"/>
              <a:gd name="T11" fmla="*/ 254 h 416"/>
              <a:gd name="T12" fmla="*/ 239 w 488"/>
              <a:gd name="T13" fmla="*/ 57 h 416"/>
              <a:gd name="T14" fmla="*/ 436 w 488"/>
              <a:gd name="T15" fmla="*/ 157 h 416"/>
              <a:gd name="T16" fmla="*/ 336 w 488"/>
              <a:gd name="T17" fmla="*/ 354 h 416"/>
              <a:gd name="T18" fmla="*/ 139 w 488"/>
              <a:gd name="T19" fmla="*/ 254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8" h="416">
                <a:moveTo>
                  <a:pt x="456" y="151"/>
                </a:moveTo>
                <a:cubicBezTo>
                  <a:pt x="424" y="53"/>
                  <a:pt x="320" y="0"/>
                  <a:pt x="223" y="32"/>
                </a:cubicBezTo>
                <a:cubicBezTo>
                  <a:pt x="125" y="63"/>
                  <a:pt x="0" y="299"/>
                  <a:pt x="0" y="299"/>
                </a:cubicBezTo>
                <a:cubicBezTo>
                  <a:pt x="0" y="299"/>
                  <a:pt x="240" y="416"/>
                  <a:pt x="337" y="384"/>
                </a:cubicBezTo>
                <a:cubicBezTo>
                  <a:pt x="434" y="353"/>
                  <a:pt x="488" y="248"/>
                  <a:pt x="456" y="151"/>
                </a:cubicBezTo>
                <a:close/>
                <a:moveTo>
                  <a:pt x="139" y="254"/>
                </a:moveTo>
                <a:cubicBezTo>
                  <a:pt x="112" y="172"/>
                  <a:pt x="157" y="84"/>
                  <a:pt x="239" y="57"/>
                </a:cubicBezTo>
                <a:cubicBezTo>
                  <a:pt x="321" y="30"/>
                  <a:pt x="410" y="75"/>
                  <a:pt x="436" y="157"/>
                </a:cubicBezTo>
                <a:cubicBezTo>
                  <a:pt x="463" y="239"/>
                  <a:pt x="418" y="327"/>
                  <a:pt x="336" y="354"/>
                </a:cubicBezTo>
                <a:cubicBezTo>
                  <a:pt x="254" y="381"/>
                  <a:pt x="166" y="336"/>
                  <a:pt x="139" y="254"/>
                </a:cubicBezTo>
                <a:close/>
              </a:path>
            </a:pathLst>
          </a:custGeom>
          <a:solidFill>
            <a:srgbClr val="008E3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8B18C8E-F90A-4E3B-B83C-3C9A86B675A4}"/>
              </a:ext>
            </a:extLst>
          </p:cNvPr>
          <p:cNvSpPr>
            <a:spLocks noEditPoints="1"/>
          </p:cNvSpPr>
          <p:nvPr/>
        </p:nvSpPr>
        <p:spPr bwMode="auto">
          <a:xfrm>
            <a:off x="4248125" y="2387285"/>
            <a:ext cx="1729366" cy="1480641"/>
          </a:xfrm>
          <a:custGeom>
            <a:avLst/>
            <a:gdLst>
              <a:gd name="T0" fmla="*/ 31 w 487"/>
              <a:gd name="T1" fmla="*/ 151 h 416"/>
              <a:gd name="T2" fmla="*/ 150 w 487"/>
              <a:gd name="T3" fmla="*/ 384 h 416"/>
              <a:gd name="T4" fmla="*/ 487 w 487"/>
              <a:gd name="T5" fmla="*/ 299 h 416"/>
              <a:gd name="T6" fmla="*/ 265 w 487"/>
              <a:gd name="T7" fmla="*/ 32 h 416"/>
              <a:gd name="T8" fmla="*/ 31 w 487"/>
              <a:gd name="T9" fmla="*/ 151 h 416"/>
              <a:gd name="T10" fmla="*/ 348 w 487"/>
              <a:gd name="T11" fmla="*/ 254 h 416"/>
              <a:gd name="T12" fmla="*/ 151 w 487"/>
              <a:gd name="T13" fmla="*/ 354 h 416"/>
              <a:gd name="T14" fmla="*/ 51 w 487"/>
              <a:gd name="T15" fmla="*/ 157 h 416"/>
              <a:gd name="T16" fmla="*/ 248 w 487"/>
              <a:gd name="T17" fmla="*/ 57 h 416"/>
              <a:gd name="T18" fmla="*/ 348 w 487"/>
              <a:gd name="T19" fmla="*/ 254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7" h="416">
                <a:moveTo>
                  <a:pt x="31" y="151"/>
                </a:moveTo>
                <a:cubicBezTo>
                  <a:pt x="0" y="248"/>
                  <a:pt x="53" y="352"/>
                  <a:pt x="150" y="384"/>
                </a:cubicBezTo>
                <a:cubicBezTo>
                  <a:pt x="248" y="416"/>
                  <a:pt x="487" y="299"/>
                  <a:pt x="487" y="299"/>
                </a:cubicBezTo>
                <a:cubicBezTo>
                  <a:pt x="487" y="299"/>
                  <a:pt x="362" y="63"/>
                  <a:pt x="265" y="32"/>
                </a:cubicBezTo>
                <a:cubicBezTo>
                  <a:pt x="167" y="0"/>
                  <a:pt x="63" y="53"/>
                  <a:pt x="31" y="151"/>
                </a:cubicBezTo>
                <a:close/>
                <a:moveTo>
                  <a:pt x="348" y="254"/>
                </a:moveTo>
                <a:cubicBezTo>
                  <a:pt x="322" y="336"/>
                  <a:pt x="234" y="381"/>
                  <a:pt x="151" y="354"/>
                </a:cubicBezTo>
                <a:cubicBezTo>
                  <a:pt x="69" y="327"/>
                  <a:pt x="24" y="239"/>
                  <a:pt x="51" y="157"/>
                </a:cubicBezTo>
                <a:cubicBezTo>
                  <a:pt x="78" y="75"/>
                  <a:pt x="166" y="30"/>
                  <a:pt x="248" y="57"/>
                </a:cubicBezTo>
                <a:cubicBezTo>
                  <a:pt x="330" y="83"/>
                  <a:pt x="375" y="171"/>
                  <a:pt x="348" y="254"/>
                </a:cubicBezTo>
                <a:close/>
              </a:path>
            </a:pathLst>
          </a:custGeom>
          <a:solidFill>
            <a:srgbClr val="008E3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1FAE06A-F06A-45D7-B16E-A407E03B2341}"/>
              </a:ext>
            </a:extLst>
          </p:cNvPr>
          <p:cNvSpPr>
            <a:spLocks noEditPoints="1"/>
          </p:cNvSpPr>
          <p:nvPr/>
        </p:nvSpPr>
        <p:spPr bwMode="auto">
          <a:xfrm>
            <a:off x="4654863" y="3589939"/>
            <a:ext cx="1492345" cy="1591835"/>
          </a:xfrm>
          <a:custGeom>
            <a:avLst/>
            <a:gdLst>
              <a:gd name="T0" fmla="*/ 101 w 420"/>
              <a:gd name="T1" fmla="*/ 388 h 448"/>
              <a:gd name="T2" fmla="*/ 360 w 420"/>
              <a:gd name="T3" fmla="*/ 347 h 448"/>
              <a:gd name="T4" fmla="*/ 383 w 420"/>
              <a:gd name="T5" fmla="*/ 0 h 448"/>
              <a:gd name="T6" fmla="*/ 60 w 420"/>
              <a:gd name="T7" fmla="*/ 129 h 448"/>
              <a:gd name="T8" fmla="*/ 101 w 420"/>
              <a:gd name="T9" fmla="*/ 388 h 448"/>
              <a:gd name="T10" fmla="*/ 297 w 420"/>
              <a:gd name="T11" fmla="*/ 118 h 448"/>
              <a:gd name="T12" fmla="*/ 332 w 420"/>
              <a:gd name="T13" fmla="*/ 336 h 448"/>
              <a:gd name="T14" fmla="*/ 114 w 420"/>
              <a:gd name="T15" fmla="*/ 371 h 448"/>
              <a:gd name="T16" fmla="*/ 79 w 420"/>
              <a:gd name="T17" fmla="*/ 152 h 448"/>
              <a:gd name="T18" fmla="*/ 297 w 420"/>
              <a:gd name="T19" fmla="*/ 118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0" h="448">
                <a:moveTo>
                  <a:pt x="101" y="388"/>
                </a:moveTo>
                <a:cubicBezTo>
                  <a:pt x="184" y="448"/>
                  <a:pt x="300" y="429"/>
                  <a:pt x="360" y="347"/>
                </a:cubicBezTo>
                <a:cubicBezTo>
                  <a:pt x="420" y="264"/>
                  <a:pt x="383" y="0"/>
                  <a:pt x="383" y="0"/>
                </a:cubicBezTo>
                <a:cubicBezTo>
                  <a:pt x="383" y="0"/>
                  <a:pt x="120" y="46"/>
                  <a:pt x="60" y="129"/>
                </a:cubicBezTo>
                <a:cubicBezTo>
                  <a:pt x="0" y="211"/>
                  <a:pt x="18" y="327"/>
                  <a:pt x="101" y="388"/>
                </a:cubicBezTo>
                <a:close/>
                <a:moveTo>
                  <a:pt x="297" y="118"/>
                </a:moveTo>
                <a:cubicBezTo>
                  <a:pt x="367" y="169"/>
                  <a:pt x="383" y="266"/>
                  <a:pt x="332" y="336"/>
                </a:cubicBezTo>
                <a:cubicBezTo>
                  <a:pt x="281" y="406"/>
                  <a:pt x="183" y="421"/>
                  <a:pt x="114" y="371"/>
                </a:cubicBezTo>
                <a:cubicBezTo>
                  <a:pt x="44" y="320"/>
                  <a:pt x="28" y="222"/>
                  <a:pt x="79" y="152"/>
                </a:cubicBezTo>
                <a:cubicBezTo>
                  <a:pt x="130" y="83"/>
                  <a:pt x="227" y="67"/>
                  <a:pt x="297" y="118"/>
                </a:cubicBezTo>
                <a:close/>
              </a:path>
            </a:pathLst>
          </a:custGeom>
          <a:solidFill>
            <a:srgbClr val="008E3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75E8EE9-F1DC-4906-9EE1-24F27F0ED532}"/>
              </a:ext>
            </a:extLst>
          </p:cNvPr>
          <p:cNvSpPr>
            <a:spLocks noEditPoints="1"/>
          </p:cNvSpPr>
          <p:nvPr/>
        </p:nvSpPr>
        <p:spPr bwMode="auto">
          <a:xfrm>
            <a:off x="6024309" y="3595791"/>
            <a:ext cx="1492345" cy="1591835"/>
          </a:xfrm>
          <a:custGeom>
            <a:avLst/>
            <a:gdLst>
              <a:gd name="T0" fmla="*/ 319 w 420"/>
              <a:gd name="T1" fmla="*/ 388 h 448"/>
              <a:gd name="T2" fmla="*/ 360 w 420"/>
              <a:gd name="T3" fmla="*/ 129 h 448"/>
              <a:gd name="T4" fmla="*/ 37 w 420"/>
              <a:gd name="T5" fmla="*/ 0 h 448"/>
              <a:gd name="T6" fmla="*/ 60 w 420"/>
              <a:gd name="T7" fmla="*/ 347 h 448"/>
              <a:gd name="T8" fmla="*/ 319 w 420"/>
              <a:gd name="T9" fmla="*/ 388 h 448"/>
              <a:gd name="T10" fmla="*/ 123 w 420"/>
              <a:gd name="T11" fmla="*/ 118 h 448"/>
              <a:gd name="T12" fmla="*/ 341 w 420"/>
              <a:gd name="T13" fmla="*/ 153 h 448"/>
              <a:gd name="T14" fmla="*/ 307 w 420"/>
              <a:gd name="T15" fmla="*/ 371 h 448"/>
              <a:gd name="T16" fmla="*/ 88 w 420"/>
              <a:gd name="T17" fmla="*/ 337 h 448"/>
              <a:gd name="T18" fmla="*/ 123 w 420"/>
              <a:gd name="T19" fmla="*/ 118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0" h="448">
                <a:moveTo>
                  <a:pt x="319" y="388"/>
                </a:moveTo>
                <a:cubicBezTo>
                  <a:pt x="402" y="328"/>
                  <a:pt x="420" y="212"/>
                  <a:pt x="360" y="129"/>
                </a:cubicBezTo>
                <a:cubicBezTo>
                  <a:pt x="300" y="46"/>
                  <a:pt x="37" y="0"/>
                  <a:pt x="37" y="0"/>
                </a:cubicBezTo>
                <a:cubicBezTo>
                  <a:pt x="37" y="0"/>
                  <a:pt x="0" y="264"/>
                  <a:pt x="60" y="347"/>
                </a:cubicBezTo>
                <a:cubicBezTo>
                  <a:pt x="120" y="430"/>
                  <a:pt x="236" y="448"/>
                  <a:pt x="319" y="388"/>
                </a:cubicBezTo>
                <a:close/>
                <a:moveTo>
                  <a:pt x="123" y="118"/>
                </a:moveTo>
                <a:cubicBezTo>
                  <a:pt x="193" y="68"/>
                  <a:pt x="291" y="83"/>
                  <a:pt x="341" y="153"/>
                </a:cubicBezTo>
                <a:cubicBezTo>
                  <a:pt x="392" y="223"/>
                  <a:pt x="377" y="321"/>
                  <a:pt x="307" y="371"/>
                </a:cubicBezTo>
                <a:cubicBezTo>
                  <a:pt x="237" y="422"/>
                  <a:pt x="139" y="407"/>
                  <a:pt x="88" y="337"/>
                </a:cubicBezTo>
                <a:cubicBezTo>
                  <a:pt x="38" y="267"/>
                  <a:pt x="53" y="169"/>
                  <a:pt x="123" y="118"/>
                </a:cubicBezTo>
                <a:close/>
              </a:path>
            </a:pathLst>
          </a:custGeom>
          <a:solidFill>
            <a:srgbClr val="008E3D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395E4C8-EB37-4D0A-BF56-3332616E529C}"/>
              </a:ext>
            </a:extLst>
          </p:cNvPr>
          <p:cNvGrpSpPr/>
          <p:nvPr/>
        </p:nvGrpSpPr>
        <p:grpSpPr>
          <a:xfrm>
            <a:off x="5818046" y="2022542"/>
            <a:ext cx="521192" cy="499345"/>
            <a:chOff x="4152900" y="0"/>
            <a:chExt cx="795338" cy="762000"/>
          </a:xfrm>
          <a:solidFill>
            <a:srgbClr val="008E3D"/>
          </a:solidFill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71A5E4B8-77DE-45B6-9FED-3211DD621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1013" y="1588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6628D501-E2BE-43C0-ABE9-89B32D21A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292100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E6FB61A-5DD5-48E6-B5C8-3752AB82E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900" y="0"/>
              <a:ext cx="795338" cy="762000"/>
            </a:xfrm>
            <a:custGeom>
              <a:avLst/>
              <a:gdLst>
                <a:gd name="T0" fmla="*/ 415 w 501"/>
                <a:gd name="T1" fmla="*/ 300 h 480"/>
                <a:gd name="T2" fmla="*/ 368 w 501"/>
                <a:gd name="T3" fmla="*/ 200 h 480"/>
                <a:gd name="T4" fmla="*/ 369 w 501"/>
                <a:gd name="T5" fmla="*/ 239 h 480"/>
                <a:gd name="T6" fmla="*/ 331 w 501"/>
                <a:gd name="T7" fmla="*/ 152 h 480"/>
                <a:gd name="T8" fmla="*/ 327 w 501"/>
                <a:gd name="T9" fmla="*/ 193 h 480"/>
                <a:gd name="T10" fmla="*/ 280 w 501"/>
                <a:gd name="T11" fmla="*/ 107 h 480"/>
                <a:gd name="T12" fmla="*/ 280 w 501"/>
                <a:gd name="T13" fmla="*/ 157 h 480"/>
                <a:gd name="T14" fmla="*/ 225 w 501"/>
                <a:gd name="T15" fmla="*/ 77 h 480"/>
                <a:gd name="T16" fmla="*/ 231 w 501"/>
                <a:gd name="T17" fmla="*/ 126 h 480"/>
                <a:gd name="T18" fmla="*/ 166 w 501"/>
                <a:gd name="T19" fmla="*/ 44 h 480"/>
                <a:gd name="T20" fmla="*/ 181 w 501"/>
                <a:gd name="T21" fmla="*/ 95 h 480"/>
                <a:gd name="T22" fmla="*/ 91 w 501"/>
                <a:gd name="T23" fmla="*/ 1 h 480"/>
                <a:gd name="T24" fmla="*/ 87 w 501"/>
                <a:gd name="T25" fmla="*/ 1 h 480"/>
                <a:gd name="T26" fmla="*/ 118 w 501"/>
                <a:gd name="T27" fmla="*/ 89 h 480"/>
                <a:gd name="T28" fmla="*/ 3 w 501"/>
                <a:gd name="T29" fmla="*/ 48 h 480"/>
                <a:gd name="T30" fmla="*/ 1 w 501"/>
                <a:gd name="T31" fmla="*/ 52 h 480"/>
                <a:gd name="T32" fmla="*/ 116 w 501"/>
                <a:gd name="T33" fmla="*/ 142 h 480"/>
                <a:gd name="T34" fmla="*/ 40 w 501"/>
                <a:gd name="T35" fmla="*/ 132 h 480"/>
                <a:gd name="T36" fmla="*/ 106 w 501"/>
                <a:gd name="T37" fmla="*/ 167 h 480"/>
                <a:gd name="T38" fmla="*/ 87 w 501"/>
                <a:gd name="T39" fmla="*/ 178 h 480"/>
                <a:gd name="T40" fmla="*/ 142 w 501"/>
                <a:gd name="T41" fmla="*/ 205 h 480"/>
                <a:gd name="T42" fmla="*/ 142 w 501"/>
                <a:gd name="T43" fmla="*/ 223 h 480"/>
                <a:gd name="T44" fmla="*/ 196 w 501"/>
                <a:gd name="T45" fmla="*/ 251 h 480"/>
                <a:gd name="T46" fmla="*/ 194 w 501"/>
                <a:gd name="T47" fmla="*/ 272 h 480"/>
                <a:gd name="T48" fmla="*/ 190 w 501"/>
                <a:gd name="T49" fmla="*/ 272 h 480"/>
                <a:gd name="T50" fmla="*/ 298 w 501"/>
                <a:gd name="T51" fmla="*/ 330 h 480"/>
                <a:gd name="T52" fmla="*/ 236 w 501"/>
                <a:gd name="T53" fmla="*/ 317 h 480"/>
                <a:gd name="T54" fmla="*/ 287 w 501"/>
                <a:gd name="T55" fmla="*/ 348 h 480"/>
                <a:gd name="T56" fmla="*/ 365 w 501"/>
                <a:gd name="T57" fmla="*/ 389 h 480"/>
                <a:gd name="T58" fmla="*/ 484 w 501"/>
                <a:gd name="T59" fmla="*/ 478 h 480"/>
                <a:gd name="T60" fmla="*/ 499 w 501"/>
                <a:gd name="T61" fmla="*/ 464 h 480"/>
                <a:gd name="T62" fmla="*/ 367 w 501"/>
                <a:gd name="T63" fmla="*/ 270 h 480"/>
                <a:gd name="T64" fmla="*/ 347 w 501"/>
                <a:gd name="T65" fmla="*/ 283 h 480"/>
                <a:gd name="T66" fmla="*/ 301 w 501"/>
                <a:gd name="T67" fmla="*/ 184 h 480"/>
                <a:gd name="T68" fmla="*/ 327 w 501"/>
                <a:gd name="T69" fmla="*/ 248 h 480"/>
                <a:gd name="T70" fmla="*/ 303 w 501"/>
                <a:gd name="T71" fmla="*/ 224 h 480"/>
                <a:gd name="T72" fmla="*/ 285 w 501"/>
                <a:gd name="T73" fmla="*/ 194 h 480"/>
                <a:gd name="T74" fmla="*/ 261 w 501"/>
                <a:gd name="T75" fmla="*/ 192 h 480"/>
                <a:gd name="T76" fmla="*/ 283 w 501"/>
                <a:gd name="T77" fmla="*/ 186 h 480"/>
                <a:gd name="T78" fmla="*/ 221 w 501"/>
                <a:gd name="T79" fmla="*/ 174 h 480"/>
                <a:gd name="T80" fmla="*/ 218 w 501"/>
                <a:gd name="T81" fmla="*/ 133 h 480"/>
                <a:gd name="T82" fmla="*/ 177 w 501"/>
                <a:gd name="T83" fmla="*/ 132 h 480"/>
                <a:gd name="T84" fmla="*/ 131 w 501"/>
                <a:gd name="T85" fmla="*/ 68 h 480"/>
                <a:gd name="T86" fmla="*/ 91 w 501"/>
                <a:gd name="T87" fmla="*/ 113 h 480"/>
                <a:gd name="T88" fmla="*/ 119 w 501"/>
                <a:gd name="T89" fmla="*/ 106 h 480"/>
                <a:gd name="T90" fmla="*/ 98 w 501"/>
                <a:gd name="T91" fmla="*/ 119 h 480"/>
                <a:gd name="T92" fmla="*/ 177 w 501"/>
                <a:gd name="T93" fmla="*/ 163 h 480"/>
                <a:gd name="T94" fmla="*/ 143 w 501"/>
                <a:gd name="T95" fmla="*/ 173 h 480"/>
                <a:gd name="T96" fmla="*/ 197 w 501"/>
                <a:gd name="T97" fmla="*/ 200 h 480"/>
                <a:gd name="T98" fmla="*/ 219 w 501"/>
                <a:gd name="T99" fmla="*/ 226 h 480"/>
                <a:gd name="T100" fmla="*/ 254 w 501"/>
                <a:gd name="T101" fmla="*/ 268 h 480"/>
                <a:gd name="T102" fmla="*/ 271 w 501"/>
                <a:gd name="T103" fmla="*/ 251 h 480"/>
                <a:gd name="T104" fmla="*/ 254 w 501"/>
                <a:gd name="T105" fmla="*/ 268 h 480"/>
                <a:gd name="T106" fmla="*/ 302 w 501"/>
                <a:gd name="T107" fmla="*/ 295 h 480"/>
                <a:gd name="T108" fmla="*/ 323 w 501"/>
                <a:gd name="T109" fmla="*/ 320 h 480"/>
                <a:gd name="T110" fmla="*/ 309 w 501"/>
                <a:gd name="T111" fmla="*/ 347 h 480"/>
                <a:gd name="T112" fmla="*/ 383 w 501"/>
                <a:gd name="T113" fmla="*/ 372 h 480"/>
                <a:gd name="T114" fmla="*/ 398 w 501"/>
                <a:gd name="T115" fmla="*/ 347 h 480"/>
                <a:gd name="T116" fmla="*/ 383 w 501"/>
                <a:gd name="T117" fmla="*/ 283 h 480"/>
                <a:gd name="T118" fmla="*/ 407 w 501"/>
                <a:gd name="T119" fmla="*/ 325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1" h="480">
                  <a:moveTo>
                    <a:pt x="499" y="464"/>
                  </a:moveTo>
                  <a:lnTo>
                    <a:pt x="417" y="367"/>
                  </a:lnTo>
                  <a:lnTo>
                    <a:pt x="417" y="367"/>
                  </a:lnTo>
                  <a:lnTo>
                    <a:pt x="421" y="353"/>
                  </a:lnTo>
                  <a:lnTo>
                    <a:pt x="423" y="340"/>
                  </a:lnTo>
                  <a:lnTo>
                    <a:pt x="422" y="326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5" y="300"/>
                  </a:lnTo>
                  <a:lnTo>
                    <a:pt x="409" y="287"/>
                  </a:lnTo>
                  <a:lnTo>
                    <a:pt x="399" y="274"/>
                  </a:lnTo>
                  <a:lnTo>
                    <a:pt x="388" y="259"/>
                  </a:lnTo>
                  <a:lnTo>
                    <a:pt x="369" y="203"/>
                  </a:lnTo>
                  <a:lnTo>
                    <a:pt x="369" y="203"/>
                  </a:lnTo>
                  <a:lnTo>
                    <a:pt x="369" y="202"/>
                  </a:lnTo>
                  <a:lnTo>
                    <a:pt x="369" y="202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8" y="200"/>
                  </a:lnTo>
                  <a:lnTo>
                    <a:pt x="365" y="200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9" y="239"/>
                  </a:lnTo>
                  <a:lnTo>
                    <a:pt x="369" y="239"/>
                  </a:lnTo>
                  <a:lnTo>
                    <a:pt x="361" y="226"/>
                  </a:lnTo>
                  <a:lnTo>
                    <a:pt x="350" y="212"/>
                  </a:lnTo>
                  <a:lnTo>
                    <a:pt x="332" y="155"/>
                  </a:lnTo>
                  <a:lnTo>
                    <a:pt x="332" y="155"/>
                  </a:lnTo>
                  <a:lnTo>
                    <a:pt x="331" y="155"/>
                  </a:lnTo>
                  <a:lnTo>
                    <a:pt x="331" y="155"/>
                  </a:lnTo>
                  <a:lnTo>
                    <a:pt x="331" y="152"/>
                  </a:lnTo>
                  <a:lnTo>
                    <a:pt x="331" y="152"/>
                  </a:lnTo>
                  <a:lnTo>
                    <a:pt x="331" y="152"/>
                  </a:lnTo>
                  <a:lnTo>
                    <a:pt x="331" y="152"/>
                  </a:lnTo>
                  <a:lnTo>
                    <a:pt x="329" y="152"/>
                  </a:lnTo>
                  <a:lnTo>
                    <a:pt x="329" y="152"/>
                  </a:lnTo>
                  <a:lnTo>
                    <a:pt x="327" y="154"/>
                  </a:lnTo>
                  <a:lnTo>
                    <a:pt x="327" y="155"/>
                  </a:lnTo>
                  <a:lnTo>
                    <a:pt x="327" y="156"/>
                  </a:lnTo>
                  <a:lnTo>
                    <a:pt x="332" y="203"/>
                  </a:lnTo>
                  <a:lnTo>
                    <a:pt x="332" y="203"/>
                  </a:lnTo>
                  <a:lnTo>
                    <a:pt x="327" y="193"/>
                  </a:lnTo>
                  <a:lnTo>
                    <a:pt x="320" y="185"/>
                  </a:lnTo>
                  <a:lnTo>
                    <a:pt x="303" y="164"/>
                  </a:lnTo>
                  <a:lnTo>
                    <a:pt x="281" y="109"/>
                  </a:lnTo>
                  <a:lnTo>
                    <a:pt x="281" y="108"/>
                  </a:lnTo>
                  <a:lnTo>
                    <a:pt x="281" y="108"/>
                  </a:lnTo>
                  <a:lnTo>
                    <a:pt x="281" y="108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80" y="107"/>
                  </a:lnTo>
                  <a:lnTo>
                    <a:pt x="278" y="107"/>
                  </a:lnTo>
                  <a:lnTo>
                    <a:pt x="277" y="109"/>
                  </a:lnTo>
                  <a:lnTo>
                    <a:pt x="278" y="109"/>
                  </a:lnTo>
                  <a:lnTo>
                    <a:pt x="286" y="166"/>
                  </a:lnTo>
                  <a:lnTo>
                    <a:pt x="286" y="166"/>
                  </a:lnTo>
                  <a:lnTo>
                    <a:pt x="280" y="157"/>
                  </a:lnTo>
                  <a:lnTo>
                    <a:pt x="273" y="149"/>
                  </a:lnTo>
                  <a:lnTo>
                    <a:pt x="255" y="132"/>
                  </a:lnTo>
                  <a:lnTo>
                    <a:pt x="227" y="79"/>
                  </a:lnTo>
                  <a:lnTo>
                    <a:pt x="227" y="79"/>
                  </a:lnTo>
                  <a:lnTo>
                    <a:pt x="227" y="78"/>
                  </a:lnTo>
                  <a:lnTo>
                    <a:pt x="227" y="78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5" y="77"/>
                  </a:lnTo>
                  <a:lnTo>
                    <a:pt x="225" y="77"/>
                  </a:lnTo>
                  <a:lnTo>
                    <a:pt x="225" y="77"/>
                  </a:lnTo>
                  <a:lnTo>
                    <a:pt x="225" y="77"/>
                  </a:lnTo>
                  <a:lnTo>
                    <a:pt x="223" y="78"/>
                  </a:lnTo>
                  <a:lnTo>
                    <a:pt x="223" y="80"/>
                  </a:lnTo>
                  <a:lnTo>
                    <a:pt x="223" y="80"/>
                  </a:lnTo>
                  <a:lnTo>
                    <a:pt x="239" y="136"/>
                  </a:lnTo>
                  <a:lnTo>
                    <a:pt x="239" y="136"/>
                  </a:lnTo>
                  <a:lnTo>
                    <a:pt x="231" y="126"/>
                  </a:lnTo>
                  <a:lnTo>
                    <a:pt x="223" y="118"/>
                  </a:lnTo>
                  <a:lnTo>
                    <a:pt x="212" y="108"/>
                  </a:lnTo>
                  <a:lnTo>
                    <a:pt x="200" y="97"/>
                  </a:lnTo>
                  <a:lnTo>
                    <a:pt x="169" y="47"/>
                  </a:lnTo>
                  <a:lnTo>
                    <a:pt x="169" y="47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4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81" y="95"/>
                  </a:lnTo>
                  <a:lnTo>
                    <a:pt x="181" y="9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67" y="78"/>
                  </a:lnTo>
                  <a:lnTo>
                    <a:pt x="157" y="68"/>
                  </a:lnTo>
                  <a:lnTo>
                    <a:pt x="143" y="59"/>
                  </a:lnTo>
                  <a:lnTo>
                    <a:pt x="128" y="49"/>
                  </a:lnTo>
                  <a:lnTo>
                    <a:pt x="91" y="2"/>
                  </a:lnTo>
                  <a:lnTo>
                    <a:pt x="91" y="2"/>
                  </a:lnTo>
                  <a:lnTo>
                    <a:pt x="91" y="1"/>
                  </a:lnTo>
                  <a:lnTo>
                    <a:pt x="91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7" y="1"/>
                  </a:lnTo>
                  <a:lnTo>
                    <a:pt x="87" y="1"/>
                  </a:lnTo>
                  <a:lnTo>
                    <a:pt x="86" y="2"/>
                  </a:lnTo>
                  <a:lnTo>
                    <a:pt x="87" y="4"/>
                  </a:lnTo>
                  <a:lnTo>
                    <a:pt x="87" y="4"/>
                  </a:lnTo>
                  <a:lnTo>
                    <a:pt x="113" y="56"/>
                  </a:lnTo>
                  <a:lnTo>
                    <a:pt x="113" y="56"/>
                  </a:lnTo>
                  <a:lnTo>
                    <a:pt x="117" y="74"/>
                  </a:lnTo>
                  <a:lnTo>
                    <a:pt x="122" y="91"/>
                  </a:lnTo>
                  <a:lnTo>
                    <a:pt x="122" y="91"/>
                  </a:lnTo>
                  <a:lnTo>
                    <a:pt x="118" y="89"/>
                  </a:lnTo>
                  <a:lnTo>
                    <a:pt x="118" y="89"/>
                  </a:lnTo>
                  <a:lnTo>
                    <a:pt x="105" y="83"/>
                  </a:lnTo>
                  <a:lnTo>
                    <a:pt x="92" y="79"/>
                  </a:lnTo>
                  <a:lnTo>
                    <a:pt x="75" y="77"/>
                  </a:lnTo>
                  <a:lnTo>
                    <a:pt x="57" y="74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49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57" y="100"/>
                  </a:lnTo>
                  <a:lnTo>
                    <a:pt x="68" y="112"/>
                  </a:lnTo>
                  <a:lnTo>
                    <a:pt x="79" y="122"/>
                  </a:lnTo>
                  <a:lnTo>
                    <a:pt x="91" y="131"/>
                  </a:lnTo>
                  <a:lnTo>
                    <a:pt x="91" y="131"/>
                  </a:lnTo>
                  <a:lnTo>
                    <a:pt x="103" y="138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01" y="144"/>
                  </a:lnTo>
                  <a:lnTo>
                    <a:pt x="43" y="132"/>
                  </a:lnTo>
                  <a:lnTo>
                    <a:pt x="43" y="132"/>
                  </a:lnTo>
                  <a:lnTo>
                    <a:pt x="43" y="132"/>
                  </a:lnTo>
                  <a:lnTo>
                    <a:pt x="43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40" y="132"/>
                  </a:lnTo>
                  <a:lnTo>
                    <a:pt x="39" y="134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06" y="167"/>
                  </a:lnTo>
                  <a:lnTo>
                    <a:pt x="117" y="175"/>
                  </a:lnTo>
                  <a:lnTo>
                    <a:pt x="128" y="181"/>
                  </a:lnTo>
                  <a:lnTo>
                    <a:pt x="140" y="187"/>
                  </a:lnTo>
                  <a:lnTo>
                    <a:pt x="90" y="178"/>
                  </a:lnTo>
                  <a:lnTo>
                    <a:pt x="90" y="178"/>
                  </a:lnTo>
                  <a:lnTo>
                    <a:pt x="90" y="178"/>
                  </a:lnTo>
                  <a:lnTo>
                    <a:pt x="90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6" y="180"/>
                  </a:lnTo>
                  <a:lnTo>
                    <a:pt x="87" y="181"/>
                  </a:lnTo>
                  <a:lnTo>
                    <a:pt x="88" y="181"/>
                  </a:lnTo>
                  <a:lnTo>
                    <a:pt x="142" y="205"/>
                  </a:lnTo>
                  <a:lnTo>
                    <a:pt x="142" y="205"/>
                  </a:lnTo>
                  <a:lnTo>
                    <a:pt x="161" y="218"/>
                  </a:lnTo>
                  <a:lnTo>
                    <a:pt x="171" y="226"/>
                  </a:lnTo>
                  <a:lnTo>
                    <a:pt x="182" y="230"/>
                  </a:lnTo>
                  <a:lnTo>
                    <a:pt x="145" y="223"/>
                  </a:lnTo>
                  <a:lnTo>
                    <a:pt x="143" y="223"/>
                  </a:lnTo>
                  <a:lnTo>
                    <a:pt x="143" y="223"/>
                  </a:lnTo>
                  <a:lnTo>
                    <a:pt x="143" y="223"/>
                  </a:lnTo>
                  <a:lnTo>
                    <a:pt x="142" y="223"/>
                  </a:lnTo>
                  <a:lnTo>
                    <a:pt x="142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6"/>
                  </a:lnTo>
                  <a:lnTo>
                    <a:pt x="142" y="227"/>
                  </a:lnTo>
                  <a:lnTo>
                    <a:pt x="142" y="228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209" y="260"/>
                  </a:lnTo>
                  <a:lnTo>
                    <a:pt x="221" y="269"/>
                  </a:lnTo>
                  <a:lnTo>
                    <a:pt x="235" y="276"/>
                  </a:lnTo>
                  <a:lnTo>
                    <a:pt x="249" y="282"/>
                  </a:lnTo>
                  <a:lnTo>
                    <a:pt x="249" y="282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3" y="283"/>
                  </a:lnTo>
                  <a:lnTo>
                    <a:pt x="194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0" y="272"/>
                  </a:lnTo>
                  <a:lnTo>
                    <a:pt x="190" y="272"/>
                  </a:lnTo>
                  <a:lnTo>
                    <a:pt x="190" y="272"/>
                  </a:lnTo>
                  <a:lnTo>
                    <a:pt x="190" y="272"/>
                  </a:lnTo>
                  <a:lnTo>
                    <a:pt x="190" y="275"/>
                  </a:lnTo>
                  <a:lnTo>
                    <a:pt x="191" y="276"/>
                  </a:lnTo>
                  <a:lnTo>
                    <a:pt x="191" y="276"/>
                  </a:lnTo>
                  <a:lnTo>
                    <a:pt x="245" y="299"/>
                  </a:lnTo>
                  <a:lnTo>
                    <a:pt x="245" y="299"/>
                  </a:lnTo>
                  <a:lnTo>
                    <a:pt x="259" y="308"/>
                  </a:lnTo>
                  <a:lnTo>
                    <a:pt x="271" y="317"/>
                  </a:lnTo>
                  <a:lnTo>
                    <a:pt x="284" y="325"/>
                  </a:lnTo>
                  <a:lnTo>
                    <a:pt x="298" y="330"/>
                  </a:lnTo>
                  <a:lnTo>
                    <a:pt x="298" y="330"/>
                  </a:lnTo>
                  <a:lnTo>
                    <a:pt x="305" y="332"/>
                  </a:lnTo>
                  <a:lnTo>
                    <a:pt x="305" y="332"/>
                  </a:lnTo>
                  <a:lnTo>
                    <a:pt x="296" y="334"/>
                  </a:lnTo>
                  <a:lnTo>
                    <a:pt x="238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7" y="317"/>
                  </a:lnTo>
                  <a:lnTo>
                    <a:pt x="236" y="317"/>
                  </a:lnTo>
                  <a:lnTo>
                    <a:pt x="236" y="317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3" y="319"/>
                  </a:lnTo>
                  <a:lnTo>
                    <a:pt x="236" y="322"/>
                  </a:lnTo>
                  <a:lnTo>
                    <a:pt x="236" y="322"/>
                  </a:lnTo>
                  <a:lnTo>
                    <a:pt x="287" y="348"/>
                  </a:lnTo>
                  <a:lnTo>
                    <a:pt x="287" y="348"/>
                  </a:lnTo>
                  <a:lnTo>
                    <a:pt x="299" y="359"/>
                  </a:lnTo>
                  <a:lnTo>
                    <a:pt x="311" y="368"/>
                  </a:lnTo>
                  <a:lnTo>
                    <a:pt x="325" y="377"/>
                  </a:lnTo>
                  <a:lnTo>
                    <a:pt x="338" y="384"/>
                  </a:lnTo>
                  <a:lnTo>
                    <a:pt x="338" y="384"/>
                  </a:lnTo>
                  <a:lnTo>
                    <a:pt x="351" y="388"/>
                  </a:lnTo>
                  <a:lnTo>
                    <a:pt x="358" y="389"/>
                  </a:lnTo>
                  <a:lnTo>
                    <a:pt x="365" y="389"/>
                  </a:lnTo>
                  <a:lnTo>
                    <a:pt x="373" y="389"/>
                  </a:lnTo>
                  <a:lnTo>
                    <a:pt x="380" y="388"/>
                  </a:lnTo>
                  <a:lnTo>
                    <a:pt x="387" y="386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7" y="385"/>
                  </a:lnTo>
                  <a:lnTo>
                    <a:pt x="484" y="476"/>
                  </a:lnTo>
                  <a:lnTo>
                    <a:pt x="484" y="478"/>
                  </a:lnTo>
                  <a:lnTo>
                    <a:pt x="484" y="478"/>
                  </a:lnTo>
                  <a:lnTo>
                    <a:pt x="488" y="479"/>
                  </a:lnTo>
                  <a:lnTo>
                    <a:pt x="491" y="480"/>
                  </a:lnTo>
                  <a:lnTo>
                    <a:pt x="495" y="480"/>
                  </a:lnTo>
                  <a:lnTo>
                    <a:pt x="499" y="478"/>
                  </a:lnTo>
                  <a:lnTo>
                    <a:pt x="499" y="478"/>
                  </a:lnTo>
                  <a:lnTo>
                    <a:pt x="500" y="475"/>
                  </a:lnTo>
                  <a:lnTo>
                    <a:pt x="501" y="472"/>
                  </a:lnTo>
                  <a:lnTo>
                    <a:pt x="501" y="468"/>
                  </a:lnTo>
                  <a:lnTo>
                    <a:pt x="499" y="464"/>
                  </a:lnTo>
                  <a:lnTo>
                    <a:pt x="499" y="464"/>
                  </a:lnTo>
                  <a:close/>
                  <a:moveTo>
                    <a:pt x="345" y="230"/>
                  </a:moveTo>
                  <a:lnTo>
                    <a:pt x="345" y="230"/>
                  </a:lnTo>
                  <a:lnTo>
                    <a:pt x="345" y="230"/>
                  </a:lnTo>
                  <a:lnTo>
                    <a:pt x="352" y="241"/>
                  </a:lnTo>
                  <a:lnTo>
                    <a:pt x="359" y="252"/>
                  </a:lnTo>
                  <a:lnTo>
                    <a:pt x="364" y="260"/>
                  </a:lnTo>
                  <a:lnTo>
                    <a:pt x="367" y="270"/>
                  </a:lnTo>
                  <a:lnTo>
                    <a:pt x="367" y="270"/>
                  </a:lnTo>
                  <a:lnTo>
                    <a:pt x="369" y="281"/>
                  </a:lnTo>
                  <a:lnTo>
                    <a:pt x="369" y="281"/>
                  </a:lnTo>
                  <a:lnTo>
                    <a:pt x="368" y="298"/>
                  </a:lnTo>
                  <a:lnTo>
                    <a:pt x="368" y="298"/>
                  </a:lnTo>
                  <a:lnTo>
                    <a:pt x="365" y="307"/>
                  </a:lnTo>
                  <a:lnTo>
                    <a:pt x="365" y="307"/>
                  </a:lnTo>
                  <a:lnTo>
                    <a:pt x="358" y="300"/>
                  </a:lnTo>
                  <a:lnTo>
                    <a:pt x="352" y="292"/>
                  </a:lnTo>
                  <a:lnTo>
                    <a:pt x="347" y="283"/>
                  </a:lnTo>
                  <a:lnTo>
                    <a:pt x="345" y="272"/>
                  </a:lnTo>
                  <a:lnTo>
                    <a:pt x="345" y="272"/>
                  </a:lnTo>
                  <a:lnTo>
                    <a:pt x="344" y="263"/>
                  </a:lnTo>
                  <a:lnTo>
                    <a:pt x="344" y="252"/>
                  </a:lnTo>
                  <a:lnTo>
                    <a:pt x="345" y="230"/>
                  </a:lnTo>
                  <a:lnTo>
                    <a:pt x="345" y="230"/>
                  </a:lnTo>
                  <a:close/>
                  <a:moveTo>
                    <a:pt x="301" y="184"/>
                  </a:moveTo>
                  <a:lnTo>
                    <a:pt x="301" y="184"/>
                  </a:lnTo>
                  <a:lnTo>
                    <a:pt x="301" y="184"/>
                  </a:lnTo>
                  <a:lnTo>
                    <a:pt x="301" y="184"/>
                  </a:lnTo>
                  <a:lnTo>
                    <a:pt x="309" y="193"/>
                  </a:lnTo>
                  <a:lnTo>
                    <a:pt x="315" y="203"/>
                  </a:lnTo>
                  <a:lnTo>
                    <a:pt x="321" y="212"/>
                  </a:lnTo>
                  <a:lnTo>
                    <a:pt x="325" y="221"/>
                  </a:lnTo>
                  <a:lnTo>
                    <a:pt x="325" y="221"/>
                  </a:lnTo>
                  <a:lnTo>
                    <a:pt x="327" y="229"/>
                  </a:lnTo>
                  <a:lnTo>
                    <a:pt x="328" y="239"/>
                  </a:lnTo>
                  <a:lnTo>
                    <a:pt x="327" y="248"/>
                  </a:lnTo>
                  <a:lnTo>
                    <a:pt x="326" y="258"/>
                  </a:lnTo>
                  <a:lnTo>
                    <a:pt x="326" y="258"/>
                  </a:lnTo>
                  <a:lnTo>
                    <a:pt x="317" y="252"/>
                  </a:lnTo>
                  <a:lnTo>
                    <a:pt x="311" y="244"/>
                  </a:lnTo>
                  <a:lnTo>
                    <a:pt x="307" y="235"/>
                  </a:lnTo>
                  <a:lnTo>
                    <a:pt x="303" y="226"/>
                  </a:lnTo>
                  <a:lnTo>
                    <a:pt x="303" y="226"/>
                  </a:lnTo>
                  <a:lnTo>
                    <a:pt x="303" y="224"/>
                  </a:lnTo>
                  <a:lnTo>
                    <a:pt x="303" y="224"/>
                  </a:lnTo>
                  <a:lnTo>
                    <a:pt x="303" y="208"/>
                  </a:lnTo>
                  <a:lnTo>
                    <a:pt x="302" y="200"/>
                  </a:lnTo>
                  <a:lnTo>
                    <a:pt x="301" y="193"/>
                  </a:lnTo>
                  <a:lnTo>
                    <a:pt x="301" y="193"/>
                  </a:lnTo>
                  <a:lnTo>
                    <a:pt x="301" y="184"/>
                  </a:lnTo>
                  <a:lnTo>
                    <a:pt x="301" y="184"/>
                  </a:lnTo>
                  <a:close/>
                  <a:moveTo>
                    <a:pt x="283" y="186"/>
                  </a:moveTo>
                  <a:lnTo>
                    <a:pt x="283" y="186"/>
                  </a:lnTo>
                  <a:lnTo>
                    <a:pt x="285" y="194"/>
                  </a:lnTo>
                  <a:lnTo>
                    <a:pt x="285" y="194"/>
                  </a:lnTo>
                  <a:lnTo>
                    <a:pt x="286" y="209"/>
                  </a:lnTo>
                  <a:lnTo>
                    <a:pt x="287" y="222"/>
                  </a:lnTo>
                  <a:lnTo>
                    <a:pt x="287" y="222"/>
                  </a:lnTo>
                  <a:lnTo>
                    <a:pt x="279" y="217"/>
                  </a:lnTo>
                  <a:lnTo>
                    <a:pt x="272" y="210"/>
                  </a:lnTo>
                  <a:lnTo>
                    <a:pt x="266" y="20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59" y="184"/>
                  </a:lnTo>
                  <a:lnTo>
                    <a:pt x="256" y="173"/>
                  </a:lnTo>
                  <a:lnTo>
                    <a:pt x="254" y="151"/>
                  </a:lnTo>
                  <a:lnTo>
                    <a:pt x="254" y="151"/>
                  </a:lnTo>
                  <a:lnTo>
                    <a:pt x="263" y="161"/>
                  </a:lnTo>
                  <a:lnTo>
                    <a:pt x="271" y="169"/>
                  </a:lnTo>
                  <a:lnTo>
                    <a:pt x="278" y="178"/>
                  </a:lnTo>
                  <a:lnTo>
                    <a:pt x="283" y="186"/>
                  </a:lnTo>
                  <a:lnTo>
                    <a:pt x="283" y="186"/>
                  </a:lnTo>
                  <a:close/>
                  <a:moveTo>
                    <a:pt x="230" y="149"/>
                  </a:moveTo>
                  <a:lnTo>
                    <a:pt x="230" y="149"/>
                  </a:lnTo>
                  <a:lnTo>
                    <a:pt x="235" y="157"/>
                  </a:lnTo>
                  <a:lnTo>
                    <a:pt x="237" y="166"/>
                  </a:lnTo>
                  <a:lnTo>
                    <a:pt x="238" y="175"/>
                  </a:lnTo>
                  <a:lnTo>
                    <a:pt x="238" y="186"/>
                  </a:lnTo>
                  <a:lnTo>
                    <a:pt x="238" y="186"/>
                  </a:lnTo>
                  <a:lnTo>
                    <a:pt x="229" y="181"/>
                  </a:lnTo>
                  <a:lnTo>
                    <a:pt x="221" y="174"/>
                  </a:lnTo>
                  <a:lnTo>
                    <a:pt x="215" y="167"/>
                  </a:lnTo>
                  <a:lnTo>
                    <a:pt x="209" y="157"/>
                  </a:lnTo>
                  <a:lnTo>
                    <a:pt x="209" y="157"/>
                  </a:lnTo>
                  <a:lnTo>
                    <a:pt x="206" y="148"/>
                  </a:lnTo>
                  <a:lnTo>
                    <a:pt x="203" y="138"/>
                  </a:lnTo>
                  <a:lnTo>
                    <a:pt x="200" y="116"/>
                  </a:lnTo>
                  <a:lnTo>
                    <a:pt x="200" y="116"/>
                  </a:lnTo>
                  <a:lnTo>
                    <a:pt x="209" y="125"/>
                  </a:lnTo>
                  <a:lnTo>
                    <a:pt x="218" y="133"/>
                  </a:lnTo>
                  <a:lnTo>
                    <a:pt x="225" y="142"/>
                  </a:lnTo>
                  <a:lnTo>
                    <a:pt x="230" y="149"/>
                  </a:lnTo>
                  <a:lnTo>
                    <a:pt x="230" y="149"/>
                  </a:lnTo>
                  <a:close/>
                  <a:moveTo>
                    <a:pt x="165" y="96"/>
                  </a:moveTo>
                  <a:lnTo>
                    <a:pt x="165" y="96"/>
                  </a:lnTo>
                  <a:lnTo>
                    <a:pt x="170" y="104"/>
                  </a:lnTo>
                  <a:lnTo>
                    <a:pt x="173" y="113"/>
                  </a:lnTo>
                  <a:lnTo>
                    <a:pt x="176" y="121"/>
                  </a:lnTo>
                  <a:lnTo>
                    <a:pt x="177" y="132"/>
                  </a:lnTo>
                  <a:lnTo>
                    <a:pt x="177" y="132"/>
                  </a:lnTo>
                  <a:lnTo>
                    <a:pt x="167" y="128"/>
                  </a:lnTo>
                  <a:lnTo>
                    <a:pt x="159" y="122"/>
                  </a:lnTo>
                  <a:lnTo>
                    <a:pt x="152" y="115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41" y="98"/>
                  </a:lnTo>
                  <a:lnTo>
                    <a:pt x="137" y="89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41" y="76"/>
                  </a:lnTo>
                  <a:lnTo>
                    <a:pt x="151" y="83"/>
                  </a:lnTo>
                  <a:lnTo>
                    <a:pt x="159" y="90"/>
                  </a:lnTo>
                  <a:lnTo>
                    <a:pt x="165" y="96"/>
                  </a:lnTo>
                  <a:lnTo>
                    <a:pt x="165" y="96"/>
                  </a:lnTo>
                  <a:close/>
                  <a:moveTo>
                    <a:pt x="98" y="119"/>
                  </a:moveTo>
                  <a:lnTo>
                    <a:pt x="98" y="119"/>
                  </a:lnTo>
                  <a:lnTo>
                    <a:pt x="91" y="113"/>
                  </a:lnTo>
                  <a:lnTo>
                    <a:pt x="82" y="107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81" y="92"/>
                  </a:lnTo>
                  <a:lnTo>
                    <a:pt x="93" y="95"/>
                  </a:lnTo>
                  <a:lnTo>
                    <a:pt x="103" y="97"/>
                  </a:lnTo>
                  <a:lnTo>
                    <a:pt x="111" y="101"/>
                  </a:lnTo>
                  <a:lnTo>
                    <a:pt x="111" y="101"/>
                  </a:lnTo>
                  <a:lnTo>
                    <a:pt x="119" y="106"/>
                  </a:lnTo>
                  <a:lnTo>
                    <a:pt x="125" y="112"/>
                  </a:lnTo>
                  <a:lnTo>
                    <a:pt x="131" y="119"/>
                  </a:lnTo>
                  <a:lnTo>
                    <a:pt x="137" y="127"/>
                  </a:lnTo>
                  <a:lnTo>
                    <a:pt x="137" y="127"/>
                  </a:lnTo>
                  <a:lnTo>
                    <a:pt x="127" y="128"/>
                  </a:lnTo>
                  <a:lnTo>
                    <a:pt x="117" y="127"/>
                  </a:lnTo>
                  <a:lnTo>
                    <a:pt x="107" y="124"/>
                  </a:lnTo>
                  <a:lnTo>
                    <a:pt x="98" y="119"/>
                  </a:lnTo>
                  <a:lnTo>
                    <a:pt x="98" y="119"/>
                  </a:lnTo>
                  <a:close/>
                  <a:moveTo>
                    <a:pt x="116" y="156"/>
                  </a:moveTo>
                  <a:lnTo>
                    <a:pt x="116" y="156"/>
                  </a:lnTo>
                  <a:lnTo>
                    <a:pt x="116" y="156"/>
                  </a:lnTo>
                  <a:lnTo>
                    <a:pt x="141" y="155"/>
                  </a:lnTo>
                  <a:lnTo>
                    <a:pt x="151" y="155"/>
                  </a:lnTo>
                  <a:lnTo>
                    <a:pt x="160" y="156"/>
                  </a:lnTo>
                  <a:lnTo>
                    <a:pt x="160" y="156"/>
                  </a:lnTo>
                  <a:lnTo>
                    <a:pt x="169" y="160"/>
                  </a:lnTo>
                  <a:lnTo>
                    <a:pt x="177" y="163"/>
                  </a:lnTo>
                  <a:lnTo>
                    <a:pt x="184" y="169"/>
                  </a:lnTo>
                  <a:lnTo>
                    <a:pt x="193" y="175"/>
                  </a:lnTo>
                  <a:lnTo>
                    <a:pt x="193" y="175"/>
                  </a:lnTo>
                  <a:lnTo>
                    <a:pt x="183" y="179"/>
                  </a:lnTo>
                  <a:lnTo>
                    <a:pt x="172" y="180"/>
                  </a:lnTo>
                  <a:lnTo>
                    <a:pt x="163" y="180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43" y="173"/>
                  </a:lnTo>
                  <a:lnTo>
                    <a:pt x="134" y="168"/>
                  </a:lnTo>
                  <a:lnTo>
                    <a:pt x="116" y="156"/>
                  </a:lnTo>
                  <a:lnTo>
                    <a:pt x="116" y="156"/>
                  </a:lnTo>
                  <a:close/>
                  <a:moveTo>
                    <a:pt x="163" y="202"/>
                  </a:moveTo>
                  <a:lnTo>
                    <a:pt x="163" y="202"/>
                  </a:lnTo>
                  <a:lnTo>
                    <a:pt x="163" y="202"/>
                  </a:lnTo>
                  <a:lnTo>
                    <a:pt x="176" y="200"/>
                  </a:lnTo>
                  <a:lnTo>
                    <a:pt x="188" y="200"/>
                  </a:lnTo>
                  <a:lnTo>
                    <a:pt x="197" y="200"/>
                  </a:lnTo>
                  <a:lnTo>
                    <a:pt x="207" y="202"/>
                  </a:lnTo>
                  <a:lnTo>
                    <a:pt x="207" y="202"/>
                  </a:lnTo>
                  <a:lnTo>
                    <a:pt x="215" y="204"/>
                  </a:lnTo>
                  <a:lnTo>
                    <a:pt x="224" y="209"/>
                  </a:lnTo>
                  <a:lnTo>
                    <a:pt x="231" y="214"/>
                  </a:lnTo>
                  <a:lnTo>
                    <a:pt x="239" y="221"/>
                  </a:lnTo>
                  <a:lnTo>
                    <a:pt x="239" y="221"/>
                  </a:lnTo>
                  <a:lnTo>
                    <a:pt x="230" y="224"/>
                  </a:lnTo>
                  <a:lnTo>
                    <a:pt x="219" y="226"/>
                  </a:lnTo>
                  <a:lnTo>
                    <a:pt x="209" y="224"/>
                  </a:lnTo>
                  <a:lnTo>
                    <a:pt x="199" y="222"/>
                  </a:lnTo>
                  <a:lnTo>
                    <a:pt x="199" y="222"/>
                  </a:lnTo>
                  <a:lnTo>
                    <a:pt x="190" y="218"/>
                  </a:lnTo>
                  <a:lnTo>
                    <a:pt x="181" y="214"/>
                  </a:lnTo>
                  <a:lnTo>
                    <a:pt x="163" y="202"/>
                  </a:lnTo>
                  <a:lnTo>
                    <a:pt x="163" y="202"/>
                  </a:lnTo>
                  <a:close/>
                  <a:moveTo>
                    <a:pt x="254" y="268"/>
                  </a:moveTo>
                  <a:lnTo>
                    <a:pt x="254" y="268"/>
                  </a:lnTo>
                  <a:lnTo>
                    <a:pt x="244" y="264"/>
                  </a:lnTo>
                  <a:lnTo>
                    <a:pt x="236" y="259"/>
                  </a:lnTo>
                  <a:lnTo>
                    <a:pt x="218" y="247"/>
                  </a:lnTo>
                  <a:lnTo>
                    <a:pt x="218" y="247"/>
                  </a:lnTo>
                  <a:lnTo>
                    <a:pt x="242" y="246"/>
                  </a:lnTo>
                  <a:lnTo>
                    <a:pt x="253" y="246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71" y="251"/>
                  </a:lnTo>
                  <a:lnTo>
                    <a:pt x="278" y="254"/>
                  </a:lnTo>
                  <a:lnTo>
                    <a:pt x="286" y="260"/>
                  </a:lnTo>
                  <a:lnTo>
                    <a:pt x="293" y="266"/>
                  </a:lnTo>
                  <a:lnTo>
                    <a:pt x="293" y="266"/>
                  </a:lnTo>
                  <a:lnTo>
                    <a:pt x="284" y="270"/>
                  </a:lnTo>
                  <a:lnTo>
                    <a:pt x="274" y="271"/>
                  </a:lnTo>
                  <a:lnTo>
                    <a:pt x="263" y="271"/>
                  </a:lnTo>
                  <a:lnTo>
                    <a:pt x="254" y="268"/>
                  </a:lnTo>
                  <a:lnTo>
                    <a:pt x="254" y="268"/>
                  </a:lnTo>
                  <a:close/>
                  <a:moveTo>
                    <a:pt x="303" y="317"/>
                  </a:moveTo>
                  <a:lnTo>
                    <a:pt x="303" y="317"/>
                  </a:lnTo>
                  <a:lnTo>
                    <a:pt x="293" y="313"/>
                  </a:lnTo>
                  <a:lnTo>
                    <a:pt x="285" y="308"/>
                  </a:lnTo>
                  <a:lnTo>
                    <a:pt x="266" y="296"/>
                  </a:lnTo>
                  <a:lnTo>
                    <a:pt x="266" y="296"/>
                  </a:lnTo>
                  <a:lnTo>
                    <a:pt x="279" y="295"/>
                  </a:lnTo>
                  <a:lnTo>
                    <a:pt x="291" y="295"/>
                  </a:lnTo>
                  <a:lnTo>
                    <a:pt x="302" y="295"/>
                  </a:lnTo>
                  <a:lnTo>
                    <a:pt x="310" y="296"/>
                  </a:lnTo>
                  <a:lnTo>
                    <a:pt x="310" y="296"/>
                  </a:lnTo>
                  <a:lnTo>
                    <a:pt x="320" y="299"/>
                  </a:lnTo>
                  <a:lnTo>
                    <a:pt x="327" y="304"/>
                  </a:lnTo>
                  <a:lnTo>
                    <a:pt x="335" y="308"/>
                  </a:lnTo>
                  <a:lnTo>
                    <a:pt x="343" y="316"/>
                  </a:lnTo>
                  <a:lnTo>
                    <a:pt x="343" y="316"/>
                  </a:lnTo>
                  <a:lnTo>
                    <a:pt x="333" y="319"/>
                  </a:lnTo>
                  <a:lnTo>
                    <a:pt x="323" y="320"/>
                  </a:lnTo>
                  <a:lnTo>
                    <a:pt x="313" y="319"/>
                  </a:lnTo>
                  <a:lnTo>
                    <a:pt x="303" y="317"/>
                  </a:lnTo>
                  <a:lnTo>
                    <a:pt x="303" y="317"/>
                  </a:lnTo>
                  <a:close/>
                  <a:moveTo>
                    <a:pt x="344" y="370"/>
                  </a:moveTo>
                  <a:lnTo>
                    <a:pt x="344" y="370"/>
                  </a:lnTo>
                  <a:lnTo>
                    <a:pt x="334" y="366"/>
                  </a:lnTo>
                  <a:lnTo>
                    <a:pt x="326" y="360"/>
                  </a:lnTo>
                  <a:lnTo>
                    <a:pt x="309" y="347"/>
                  </a:lnTo>
                  <a:lnTo>
                    <a:pt x="309" y="347"/>
                  </a:lnTo>
                  <a:lnTo>
                    <a:pt x="322" y="347"/>
                  </a:lnTo>
                  <a:lnTo>
                    <a:pt x="333" y="347"/>
                  </a:lnTo>
                  <a:lnTo>
                    <a:pt x="344" y="348"/>
                  </a:lnTo>
                  <a:lnTo>
                    <a:pt x="353" y="350"/>
                  </a:lnTo>
                  <a:lnTo>
                    <a:pt x="353" y="350"/>
                  </a:lnTo>
                  <a:lnTo>
                    <a:pt x="362" y="354"/>
                  </a:lnTo>
                  <a:lnTo>
                    <a:pt x="369" y="359"/>
                  </a:lnTo>
                  <a:lnTo>
                    <a:pt x="376" y="365"/>
                  </a:lnTo>
                  <a:lnTo>
                    <a:pt x="383" y="372"/>
                  </a:lnTo>
                  <a:lnTo>
                    <a:pt x="383" y="372"/>
                  </a:lnTo>
                  <a:lnTo>
                    <a:pt x="374" y="374"/>
                  </a:lnTo>
                  <a:lnTo>
                    <a:pt x="363" y="374"/>
                  </a:lnTo>
                  <a:lnTo>
                    <a:pt x="353" y="373"/>
                  </a:lnTo>
                  <a:lnTo>
                    <a:pt x="344" y="370"/>
                  </a:lnTo>
                  <a:lnTo>
                    <a:pt x="344" y="370"/>
                  </a:lnTo>
                  <a:close/>
                  <a:moveTo>
                    <a:pt x="405" y="354"/>
                  </a:moveTo>
                  <a:lnTo>
                    <a:pt x="405" y="354"/>
                  </a:lnTo>
                  <a:lnTo>
                    <a:pt x="398" y="347"/>
                  </a:lnTo>
                  <a:lnTo>
                    <a:pt x="392" y="340"/>
                  </a:lnTo>
                  <a:lnTo>
                    <a:pt x="387" y="330"/>
                  </a:lnTo>
                  <a:lnTo>
                    <a:pt x="385" y="320"/>
                  </a:lnTo>
                  <a:lnTo>
                    <a:pt x="385" y="320"/>
                  </a:lnTo>
                  <a:lnTo>
                    <a:pt x="382" y="311"/>
                  </a:lnTo>
                  <a:lnTo>
                    <a:pt x="382" y="301"/>
                  </a:lnTo>
                  <a:lnTo>
                    <a:pt x="382" y="301"/>
                  </a:lnTo>
                  <a:lnTo>
                    <a:pt x="383" y="292"/>
                  </a:lnTo>
                  <a:lnTo>
                    <a:pt x="383" y="283"/>
                  </a:lnTo>
                  <a:lnTo>
                    <a:pt x="383" y="283"/>
                  </a:lnTo>
                  <a:lnTo>
                    <a:pt x="383" y="278"/>
                  </a:lnTo>
                  <a:lnTo>
                    <a:pt x="383" y="278"/>
                  </a:lnTo>
                  <a:lnTo>
                    <a:pt x="383" y="278"/>
                  </a:lnTo>
                  <a:lnTo>
                    <a:pt x="398" y="299"/>
                  </a:lnTo>
                  <a:lnTo>
                    <a:pt x="403" y="308"/>
                  </a:lnTo>
                  <a:lnTo>
                    <a:pt x="406" y="317"/>
                  </a:lnTo>
                  <a:lnTo>
                    <a:pt x="406" y="317"/>
                  </a:lnTo>
                  <a:lnTo>
                    <a:pt x="407" y="325"/>
                  </a:lnTo>
                  <a:lnTo>
                    <a:pt x="409" y="335"/>
                  </a:lnTo>
                  <a:lnTo>
                    <a:pt x="407" y="344"/>
                  </a:lnTo>
                  <a:lnTo>
                    <a:pt x="405" y="354"/>
                  </a:lnTo>
                  <a:lnTo>
                    <a:pt x="405" y="354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688B490-CDEA-4DC4-97C6-53175A02E028}"/>
              </a:ext>
            </a:extLst>
          </p:cNvPr>
          <p:cNvGrpSpPr/>
          <p:nvPr/>
        </p:nvGrpSpPr>
        <p:grpSpPr>
          <a:xfrm>
            <a:off x="5257473" y="4230587"/>
            <a:ext cx="287123" cy="499345"/>
            <a:chOff x="7378700" y="0"/>
            <a:chExt cx="438150" cy="762000"/>
          </a:xfrm>
          <a:solidFill>
            <a:srgbClr val="008E3D"/>
          </a:solidFill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98ABA67-57EA-4F49-8FE2-D0AB5E629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88913"/>
              <a:ext cx="76200" cy="60325"/>
            </a:xfrm>
            <a:custGeom>
              <a:avLst/>
              <a:gdLst>
                <a:gd name="T0" fmla="*/ 48 w 48"/>
                <a:gd name="T1" fmla="*/ 17 h 38"/>
                <a:gd name="T2" fmla="*/ 48 w 48"/>
                <a:gd name="T3" fmla="*/ 17 h 38"/>
                <a:gd name="T4" fmla="*/ 47 w 48"/>
                <a:gd name="T5" fmla="*/ 13 h 38"/>
                <a:gd name="T6" fmla="*/ 46 w 48"/>
                <a:gd name="T7" fmla="*/ 11 h 38"/>
                <a:gd name="T8" fmla="*/ 43 w 48"/>
                <a:gd name="T9" fmla="*/ 7 h 38"/>
                <a:gd name="T10" fmla="*/ 41 w 48"/>
                <a:gd name="T11" fmla="*/ 5 h 38"/>
                <a:gd name="T12" fmla="*/ 34 w 48"/>
                <a:gd name="T13" fmla="*/ 2 h 38"/>
                <a:gd name="T14" fmla="*/ 24 w 48"/>
                <a:gd name="T15" fmla="*/ 0 h 38"/>
                <a:gd name="T16" fmla="*/ 24 w 48"/>
                <a:gd name="T17" fmla="*/ 0 h 38"/>
                <a:gd name="T18" fmla="*/ 14 w 48"/>
                <a:gd name="T19" fmla="*/ 2 h 38"/>
                <a:gd name="T20" fmla="*/ 7 w 48"/>
                <a:gd name="T21" fmla="*/ 5 h 38"/>
                <a:gd name="T22" fmla="*/ 5 w 48"/>
                <a:gd name="T23" fmla="*/ 7 h 38"/>
                <a:gd name="T24" fmla="*/ 2 w 48"/>
                <a:gd name="T25" fmla="*/ 11 h 38"/>
                <a:gd name="T26" fmla="*/ 1 w 48"/>
                <a:gd name="T27" fmla="*/ 13 h 38"/>
                <a:gd name="T28" fmla="*/ 0 w 48"/>
                <a:gd name="T29" fmla="*/ 17 h 38"/>
                <a:gd name="T30" fmla="*/ 0 w 48"/>
                <a:gd name="T31" fmla="*/ 21 h 38"/>
                <a:gd name="T32" fmla="*/ 0 w 48"/>
                <a:gd name="T33" fmla="*/ 21 h 38"/>
                <a:gd name="T34" fmla="*/ 1 w 48"/>
                <a:gd name="T35" fmla="*/ 25 h 38"/>
                <a:gd name="T36" fmla="*/ 2 w 48"/>
                <a:gd name="T37" fmla="*/ 29 h 38"/>
                <a:gd name="T38" fmla="*/ 5 w 48"/>
                <a:gd name="T39" fmla="*/ 31 h 38"/>
                <a:gd name="T40" fmla="*/ 7 w 48"/>
                <a:gd name="T41" fmla="*/ 33 h 38"/>
                <a:gd name="T42" fmla="*/ 14 w 48"/>
                <a:gd name="T43" fmla="*/ 37 h 38"/>
                <a:gd name="T44" fmla="*/ 24 w 48"/>
                <a:gd name="T45" fmla="*/ 38 h 38"/>
                <a:gd name="T46" fmla="*/ 24 w 48"/>
                <a:gd name="T47" fmla="*/ 38 h 38"/>
                <a:gd name="T48" fmla="*/ 34 w 48"/>
                <a:gd name="T49" fmla="*/ 37 h 38"/>
                <a:gd name="T50" fmla="*/ 41 w 48"/>
                <a:gd name="T51" fmla="*/ 33 h 38"/>
                <a:gd name="T52" fmla="*/ 43 w 48"/>
                <a:gd name="T53" fmla="*/ 31 h 38"/>
                <a:gd name="T54" fmla="*/ 46 w 48"/>
                <a:gd name="T55" fmla="*/ 29 h 38"/>
                <a:gd name="T56" fmla="*/ 47 w 48"/>
                <a:gd name="T57" fmla="*/ 25 h 38"/>
                <a:gd name="T58" fmla="*/ 48 w 48"/>
                <a:gd name="T59" fmla="*/ 21 h 38"/>
                <a:gd name="T60" fmla="*/ 48 w 48"/>
                <a:gd name="T61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8">
                  <a:moveTo>
                    <a:pt x="48" y="17"/>
                  </a:moveTo>
                  <a:lnTo>
                    <a:pt x="48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2" y="29"/>
                  </a:lnTo>
                  <a:lnTo>
                    <a:pt x="5" y="31"/>
                  </a:lnTo>
                  <a:lnTo>
                    <a:pt x="7" y="33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4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9"/>
                  </a:lnTo>
                  <a:lnTo>
                    <a:pt x="47" y="25"/>
                  </a:lnTo>
                  <a:lnTo>
                    <a:pt x="48" y="21"/>
                  </a:lnTo>
                  <a:lnTo>
                    <a:pt x="48" y="1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7031871-C9EA-4B0C-9491-4A2431630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63500"/>
              <a:ext cx="74613" cy="60325"/>
            </a:xfrm>
            <a:custGeom>
              <a:avLst/>
              <a:gdLst>
                <a:gd name="T0" fmla="*/ 0 w 47"/>
                <a:gd name="T1" fmla="*/ 16 h 38"/>
                <a:gd name="T2" fmla="*/ 0 w 47"/>
                <a:gd name="T3" fmla="*/ 21 h 38"/>
                <a:gd name="T4" fmla="*/ 0 w 47"/>
                <a:gd name="T5" fmla="*/ 21 h 38"/>
                <a:gd name="T6" fmla="*/ 0 w 47"/>
                <a:gd name="T7" fmla="*/ 25 h 38"/>
                <a:gd name="T8" fmla="*/ 3 w 47"/>
                <a:gd name="T9" fmla="*/ 27 h 38"/>
                <a:gd name="T10" fmla="*/ 4 w 47"/>
                <a:gd name="T11" fmla="*/ 31 h 38"/>
                <a:gd name="T12" fmla="*/ 7 w 47"/>
                <a:gd name="T13" fmla="*/ 33 h 38"/>
                <a:gd name="T14" fmla="*/ 15 w 47"/>
                <a:gd name="T15" fmla="*/ 37 h 38"/>
                <a:gd name="T16" fmla="*/ 24 w 47"/>
                <a:gd name="T17" fmla="*/ 38 h 38"/>
                <a:gd name="T18" fmla="*/ 24 w 47"/>
                <a:gd name="T19" fmla="*/ 38 h 38"/>
                <a:gd name="T20" fmla="*/ 33 w 47"/>
                <a:gd name="T21" fmla="*/ 37 h 38"/>
                <a:gd name="T22" fmla="*/ 41 w 47"/>
                <a:gd name="T23" fmla="*/ 33 h 38"/>
                <a:gd name="T24" fmla="*/ 43 w 47"/>
                <a:gd name="T25" fmla="*/ 31 h 38"/>
                <a:gd name="T26" fmla="*/ 46 w 47"/>
                <a:gd name="T27" fmla="*/ 27 h 38"/>
                <a:gd name="T28" fmla="*/ 47 w 47"/>
                <a:gd name="T29" fmla="*/ 25 h 38"/>
                <a:gd name="T30" fmla="*/ 47 w 47"/>
                <a:gd name="T31" fmla="*/ 21 h 38"/>
                <a:gd name="T32" fmla="*/ 47 w 47"/>
                <a:gd name="T33" fmla="*/ 16 h 38"/>
                <a:gd name="T34" fmla="*/ 47 w 47"/>
                <a:gd name="T35" fmla="*/ 16 h 38"/>
                <a:gd name="T36" fmla="*/ 47 w 47"/>
                <a:gd name="T37" fmla="*/ 13 h 38"/>
                <a:gd name="T38" fmla="*/ 46 w 47"/>
                <a:gd name="T39" fmla="*/ 10 h 38"/>
                <a:gd name="T40" fmla="*/ 43 w 47"/>
                <a:gd name="T41" fmla="*/ 7 h 38"/>
                <a:gd name="T42" fmla="*/ 41 w 47"/>
                <a:gd name="T43" fmla="*/ 4 h 38"/>
                <a:gd name="T44" fmla="*/ 33 w 47"/>
                <a:gd name="T45" fmla="*/ 1 h 38"/>
                <a:gd name="T46" fmla="*/ 24 w 47"/>
                <a:gd name="T47" fmla="*/ 0 h 38"/>
                <a:gd name="T48" fmla="*/ 24 w 47"/>
                <a:gd name="T49" fmla="*/ 0 h 38"/>
                <a:gd name="T50" fmla="*/ 15 w 47"/>
                <a:gd name="T51" fmla="*/ 1 h 38"/>
                <a:gd name="T52" fmla="*/ 7 w 47"/>
                <a:gd name="T53" fmla="*/ 4 h 38"/>
                <a:gd name="T54" fmla="*/ 4 w 47"/>
                <a:gd name="T55" fmla="*/ 7 h 38"/>
                <a:gd name="T56" fmla="*/ 3 w 47"/>
                <a:gd name="T57" fmla="*/ 10 h 38"/>
                <a:gd name="T58" fmla="*/ 0 w 47"/>
                <a:gd name="T59" fmla="*/ 13 h 38"/>
                <a:gd name="T60" fmla="*/ 0 w 47"/>
                <a:gd name="T61" fmla="*/ 16 h 38"/>
                <a:gd name="T62" fmla="*/ 0 w 47"/>
                <a:gd name="T63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0" y="16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3" y="27"/>
                  </a:lnTo>
                  <a:lnTo>
                    <a:pt x="4" y="31"/>
                  </a:lnTo>
                  <a:lnTo>
                    <a:pt x="7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7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4"/>
                  </a:lnTo>
                  <a:lnTo>
                    <a:pt x="4" y="7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6458D62-A585-4ECD-AA75-20C63C813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125413"/>
              <a:ext cx="76200" cy="61913"/>
            </a:xfrm>
            <a:custGeom>
              <a:avLst/>
              <a:gdLst>
                <a:gd name="T0" fmla="*/ 48 w 48"/>
                <a:gd name="T1" fmla="*/ 17 h 39"/>
                <a:gd name="T2" fmla="*/ 48 w 48"/>
                <a:gd name="T3" fmla="*/ 17 h 39"/>
                <a:gd name="T4" fmla="*/ 47 w 48"/>
                <a:gd name="T5" fmla="*/ 13 h 39"/>
                <a:gd name="T6" fmla="*/ 46 w 48"/>
                <a:gd name="T7" fmla="*/ 11 h 39"/>
                <a:gd name="T8" fmla="*/ 43 w 48"/>
                <a:gd name="T9" fmla="*/ 7 h 39"/>
                <a:gd name="T10" fmla="*/ 41 w 48"/>
                <a:gd name="T11" fmla="*/ 5 h 39"/>
                <a:gd name="T12" fmla="*/ 34 w 48"/>
                <a:gd name="T13" fmla="*/ 1 h 39"/>
                <a:gd name="T14" fmla="*/ 24 w 48"/>
                <a:gd name="T15" fmla="*/ 0 h 39"/>
                <a:gd name="T16" fmla="*/ 24 w 48"/>
                <a:gd name="T17" fmla="*/ 0 h 39"/>
                <a:gd name="T18" fmla="*/ 14 w 48"/>
                <a:gd name="T19" fmla="*/ 1 h 39"/>
                <a:gd name="T20" fmla="*/ 7 w 48"/>
                <a:gd name="T21" fmla="*/ 5 h 39"/>
                <a:gd name="T22" fmla="*/ 5 w 48"/>
                <a:gd name="T23" fmla="*/ 7 h 39"/>
                <a:gd name="T24" fmla="*/ 2 w 48"/>
                <a:gd name="T25" fmla="*/ 11 h 39"/>
                <a:gd name="T26" fmla="*/ 1 w 48"/>
                <a:gd name="T27" fmla="*/ 13 h 39"/>
                <a:gd name="T28" fmla="*/ 0 w 48"/>
                <a:gd name="T29" fmla="*/ 17 h 39"/>
                <a:gd name="T30" fmla="*/ 0 w 48"/>
                <a:gd name="T31" fmla="*/ 22 h 39"/>
                <a:gd name="T32" fmla="*/ 0 w 48"/>
                <a:gd name="T33" fmla="*/ 22 h 39"/>
                <a:gd name="T34" fmla="*/ 1 w 48"/>
                <a:gd name="T35" fmla="*/ 25 h 39"/>
                <a:gd name="T36" fmla="*/ 2 w 48"/>
                <a:gd name="T37" fmla="*/ 28 h 39"/>
                <a:gd name="T38" fmla="*/ 5 w 48"/>
                <a:gd name="T39" fmla="*/ 31 h 39"/>
                <a:gd name="T40" fmla="*/ 7 w 48"/>
                <a:gd name="T41" fmla="*/ 34 h 39"/>
                <a:gd name="T42" fmla="*/ 14 w 48"/>
                <a:gd name="T43" fmla="*/ 37 h 39"/>
                <a:gd name="T44" fmla="*/ 24 w 48"/>
                <a:gd name="T45" fmla="*/ 39 h 39"/>
                <a:gd name="T46" fmla="*/ 24 w 48"/>
                <a:gd name="T47" fmla="*/ 39 h 39"/>
                <a:gd name="T48" fmla="*/ 34 w 48"/>
                <a:gd name="T49" fmla="*/ 37 h 39"/>
                <a:gd name="T50" fmla="*/ 41 w 48"/>
                <a:gd name="T51" fmla="*/ 34 h 39"/>
                <a:gd name="T52" fmla="*/ 43 w 48"/>
                <a:gd name="T53" fmla="*/ 31 h 39"/>
                <a:gd name="T54" fmla="*/ 46 w 48"/>
                <a:gd name="T55" fmla="*/ 28 h 39"/>
                <a:gd name="T56" fmla="*/ 47 w 48"/>
                <a:gd name="T57" fmla="*/ 25 h 39"/>
                <a:gd name="T58" fmla="*/ 48 w 48"/>
                <a:gd name="T59" fmla="*/ 22 h 39"/>
                <a:gd name="T60" fmla="*/ 48 w 48"/>
                <a:gd name="T61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9">
                  <a:moveTo>
                    <a:pt x="48" y="17"/>
                  </a:moveTo>
                  <a:lnTo>
                    <a:pt x="48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4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2" y="28"/>
                  </a:lnTo>
                  <a:lnTo>
                    <a:pt x="5" y="31"/>
                  </a:lnTo>
                  <a:lnTo>
                    <a:pt x="7" y="34"/>
                  </a:lnTo>
                  <a:lnTo>
                    <a:pt x="14" y="37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4" y="37"/>
                  </a:lnTo>
                  <a:lnTo>
                    <a:pt x="41" y="34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7" y="25"/>
                  </a:lnTo>
                  <a:lnTo>
                    <a:pt x="48" y="22"/>
                  </a:lnTo>
                  <a:lnTo>
                    <a:pt x="48" y="1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0E6A2BB-AB14-4A51-92BE-2F3A43A81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379413"/>
              <a:ext cx="74613" cy="58738"/>
            </a:xfrm>
            <a:custGeom>
              <a:avLst/>
              <a:gdLst>
                <a:gd name="T0" fmla="*/ 47 w 47"/>
                <a:gd name="T1" fmla="*/ 17 h 37"/>
                <a:gd name="T2" fmla="*/ 47 w 47"/>
                <a:gd name="T3" fmla="*/ 17 h 37"/>
                <a:gd name="T4" fmla="*/ 47 w 47"/>
                <a:gd name="T5" fmla="*/ 13 h 37"/>
                <a:gd name="T6" fmla="*/ 46 w 47"/>
                <a:gd name="T7" fmla="*/ 9 h 37"/>
                <a:gd name="T8" fmla="*/ 43 w 47"/>
                <a:gd name="T9" fmla="*/ 7 h 37"/>
                <a:gd name="T10" fmla="*/ 41 w 47"/>
                <a:gd name="T11" fmla="*/ 5 h 37"/>
                <a:gd name="T12" fmla="*/ 33 w 47"/>
                <a:gd name="T13" fmla="*/ 1 h 37"/>
                <a:gd name="T14" fmla="*/ 24 w 47"/>
                <a:gd name="T15" fmla="*/ 0 h 37"/>
                <a:gd name="T16" fmla="*/ 24 w 47"/>
                <a:gd name="T17" fmla="*/ 0 h 37"/>
                <a:gd name="T18" fmla="*/ 15 w 47"/>
                <a:gd name="T19" fmla="*/ 1 h 37"/>
                <a:gd name="T20" fmla="*/ 7 w 47"/>
                <a:gd name="T21" fmla="*/ 5 h 37"/>
                <a:gd name="T22" fmla="*/ 4 w 47"/>
                <a:gd name="T23" fmla="*/ 7 h 37"/>
                <a:gd name="T24" fmla="*/ 3 w 47"/>
                <a:gd name="T25" fmla="*/ 9 h 37"/>
                <a:gd name="T26" fmla="*/ 0 w 47"/>
                <a:gd name="T27" fmla="*/ 13 h 37"/>
                <a:gd name="T28" fmla="*/ 0 w 47"/>
                <a:gd name="T29" fmla="*/ 17 h 37"/>
                <a:gd name="T30" fmla="*/ 0 w 47"/>
                <a:gd name="T31" fmla="*/ 20 h 37"/>
                <a:gd name="T32" fmla="*/ 0 w 47"/>
                <a:gd name="T33" fmla="*/ 20 h 37"/>
                <a:gd name="T34" fmla="*/ 0 w 47"/>
                <a:gd name="T35" fmla="*/ 24 h 37"/>
                <a:gd name="T36" fmla="*/ 3 w 47"/>
                <a:gd name="T37" fmla="*/ 27 h 37"/>
                <a:gd name="T38" fmla="*/ 4 w 47"/>
                <a:gd name="T39" fmla="*/ 30 h 37"/>
                <a:gd name="T40" fmla="*/ 7 w 47"/>
                <a:gd name="T41" fmla="*/ 32 h 37"/>
                <a:gd name="T42" fmla="*/ 15 w 47"/>
                <a:gd name="T43" fmla="*/ 36 h 37"/>
                <a:gd name="T44" fmla="*/ 24 w 47"/>
                <a:gd name="T45" fmla="*/ 37 h 37"/>
                <a:gd name="T46" fmla="*/ 24 w 47"/>
                <a:gd name="T47" fmla="*/ 37 h 37"/>
                <a:gd name="T48" fmla="*/ 33 w 47"/>
                <a:gd name="T49" fmla="*/ 36 h 37"/>
                <a:gd name="T50" fmla="*/ 41 w 47"/>
                <a:gd name="T51" fmla="*/ 32 h 37"/>
                <a:gd name="T52" fmla="*/ 43 w 47"/>
                <a:gd name="T53" fmla="*/ 30 h 37"/>
                <a:gd name="T54" fmla="*/ 46 w 47"/>
                <a:gd name="T55" fmla="*/ 27 h 37"/>
                <a:gd name="T56" fmla="*/ 47 w 47"/>
                <a:gd name="T57" fmla="*/ 24 h 37"/>
                <a:gd name="T58" fmla="*/ 47 w 47"/>
                <a:gd name="T59" fmla="*/ 20 h 37"/>
                <a:gd name="T60" fmla="*/ 47 w 47"/>
                <a:gd name="T6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7">
                  <a:moveTo>
                    <a:pt x="47" y="17"/>
                  </a:moveTo>
                  <a:lnTo>
                    <a:pt x="47" y="17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3" y="27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3" y="36"/>
                  </a:lnTo>
                  <a:lnTo>
                    <a:pt x="41" y="32"/>
                  </a:lnTo>
                  <a:lnTo>
                    <a:pt x="43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20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B85D54D-CD35-4EC5-A81B-EAAF6525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441325"/>
              <a:ext cx="74613" cy="60325"/>
            </a:xfrm>
            <a:custGeom>
              <a:avLst/>
              <a:gdLst>
                <a:gd name="T0" fmla="*/ 47 w 47"/>
                <a:gd name="T1" fmla="*/ 17 h 38"/>
                <a:gd name="T2" fmla="*/ 47 w 47"/>
                <a:gd name="T3" fmla="*/ 17 h 38"/>
                <a:gd name="T4" fmla="*/ 47 w 47"/>
                <a:gd name="T5" fmla="*/ 14 h 38"/>
                <a:gd name="T6" fmla="*/ 46 w 47"/>
                <a:gd name="T7" fmla="*/ 10 h 38"/>
                <a:gd name="T8" fmla="*/ 43 w 47"/>
                <a:gd name="T9" fmla="*/ 8 h 38"/>
                <a:gd name="T10" fmla="*/ 41 w 47"/>
                <a:gd name="T11" fmla="*/ 5 h 38"/>
                <a:gd name="T12" fmla="*/ 33 w 47"/>
                <a:gd name="T13" fmla="*/ 2 h 38"/>
                <a:gd name="T14" fmla="*/ 24 w 47"/>
                <a:gd name="T15" fmla="*/ 0 h 38"/>
                <a:gd name="T16" fmla="*/ 24 w 47"/>
                <a:gd name="T17" fmla="*/ 0 h 38"/>
                <a:gd name="T18" fmla="*/ 16 w 47"/>
                <a:gd name="T19" fmla="*/ 2 h 38"/>
                <a:gd name="T20" fmla="*/ 9 w 47"/>
                <a:gd name="T21" fmla="*/ 4 h 38"/>
                <a:gd name="T22" fmla="*/ 4 w 47"/>
                <a:gd name="T23" fmla="*/ 8 h 38"/>
                <a:gd name="T24" fmla="*/ 0 w 47"/>
                <a:gd name="T25" fmla="*/ 14 h 38"/>
                <a:gd name="T26" fmla="*/ 0 w 47"/>
                <a:gd name="T27" fmla="*/ 14 h 38"/>
                <a:gd name="T28" fmla="*/ 7 w 47"/>
                <a:gd name="T29" fmla="*/ 34 h 38"/>
                <a:gd name="T30" fmla="*/ 7 w 47"/>
                <a:gd name="T31" fmla="*/ 34 h 38"/>
                <a:gd name="T32" fmla="*/ 15 w 47"/>
                <a:gd name="T33" fmla="*/ 36 h 38"/>
                <a:gd name="T34" fmla="*/ 24 w 47"/>
                <a:gd name="T35" fmla="*/ 38 h 38"/>
                <a:gd name="T36" fmla="*/ 24 w 47"/>
                <a:gd name="T37" fmla="*/ 38 h 38"/>
                <a:gd name="T38" fmla="*/ 33 w 47"/>
                <a:gd name="T39" fmla="*/ 36 h 38"/>
                <a:gd name="T40" fmla="*/ 41 w 47"/>
                <a:gd name="T41" fmla="*/ 33 h 38"/>
                <a:gd name="T42" fmla="*/ 43 w 47"/>
                <a:gd name="T43" fmla="*/ 30 h 38"/>
                <a:gd name="T44" fmla="*/ 46 w 47"/>
                <a:gd name="T45" fmla="*/ 28 h 38"/>
                <a:gd name="T46" fmla="*/ 47 w 47"/>
                <a:gd name="T47" fmla="*/ 24 h 38"/>
                <a:gd name="T48" fmla="*/ 47 w 47"/>
                <a:gd name="T49" fmla="*/ 22 h 38"/>
                <a:gd name="T50" fmla="*/ 47 w 47"/>
                <a:gd name="T51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38">
                  <a:moveTo>
                    <a:pt x="47" y="17"/>
                  </a:moveTo>
                  <a:lnTo>
                    <a:pt x="47" y="17"/>
                  </a:lnTo>
                  <a:lnTo>
                    <a:pt x="47" y="14"/>
                  </a:lnTo>
                  <a:lnTo>
                    <a:pt x="46" y="10"/>
                  </a:lnTo>
                  <a:lnTo>
                    <a:pt x="43" y="8"/>
                  </a:lnTo>
                  <a:lnTo>
                    <a:pt x="41" y="5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5" y="36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3" y="36"/>
                  </a:lnTo>
                  <a:lnTo>
                    <a:pt x="41" y="33"/>
                  </a:lnTo>
                  <a:lnTo>
                    <a:pt x="43" y="30"/>
                  </a:lnTo>
                  <a:lnTo>
                    <a:pt x="46" y="28"/>
                  </a:lnTo>
                  <a:lnTo>
                    <a:pt x="47" y="24"/>
                  </a:lnTo>
                  <a:lnTo>
                    <a:pt x="47" y="22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1122D4F-2794-403B-97D5-FC9CDE911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13" y="504825"/>
              <a:ext cx="57150" cy="58738"/>
            </a:xfrm>
            <a:custGeom>
              <a:avLst/>
              <a:gdLst>
                <a:gd name="T0" fmla="*/ 13 w 36"/>
                <a:gd name="T1" fmla="*/ 0 h 37"/>
                <a:gd name="T2" fmla="*/ 13 w 36"/>
                <a:gd name="T3" fmla="*/ 0 h 37"/>
                <a:gd name="T4" fmla="*/ 6 w 36"/>
                <a:gd name="T5" fmla="*/ 1 h 37"/>
                <a:gd name="T6" fmla="*/ 0 w 36"/>
                <a:gd name="T7" fmla="*/ 2 h 37"/>
                <a:gd name="T8" fmla="*/ 0 w 36"/>
                <a:gd name="T9" fmla="*/ 2 h 37"/>
                <a:gd name="T10" fmla="*/ 4 w 36"/>
                <a:gd name="T11" fmla="*/ 14 h 37"/>
                <a:gd name="T12" fmla="*/ 4 w 36"/>
                <a:gd name="T13" fmla="*/ 14 h 37"/>
                <a:gd name="T14" fmla="*/ 11 w 36"/>
                <a:gd name="T15" fmla="*/ 37 h 37"/>
                <a:gd name="T16" fmla="*/ 11 w 36"/>
                <a:gd name="T17" fmla="*/ 37 h 37"/>
                <a:gd name="T18" fmla="*/ 13 w 36"/>
                <a:gd name="T19" fmla="*/ 37 h 37"/>
                <a:gd name="T20" fmla="*/ 13 w 36"/>
                <a:gd name="T21" fmla="*/ 37 h 37"/>
                <a:gd name="T22" fmla="*/ 19 w 36"/>
                <a:gd name="T23" fmla="*/ 37 h 37"/>
                <a:gd name="T24" fmla="*/ 24 w 36"/>
                <a:gd name="T25" fmla="*/ 36 h 37"/>
                <a:gd name="T26" fmla="*/ 24 w 36"/>
                <a:gd name="T27" fmla="*/ 36 h 37"/>
                <a:gd name="T28" fmla="*/ 36 w 36"/>
                <a:gd name="T29" fmla="*/ 16 h 37"/>
                <a:gd name="T30" fmla="*/ 36 w 36"/>
                <a:gd name="T31" fmla="*/ 16 h 37"/>
                <a:gd name="T32" fmla="*/ 36 w 36"/>
                <a:gd name="T33" fmla="*/ 12 h 37"/>
                <a:gd name="T34" fmla="*/ 35 w 36"/>
                <a:gd name="T35" fmla="*/ 10 h 37"/>
                <a:gd name="T36" fmla="*/ 29 w 36"/>
                <a:gd name="T37" fmla="*/ 5 h 37"/>
                <a:gd name="T38" fmla="*/ 22 w 36"/>
                <a:gd name="T39" fmla="*/ 1 h 37"/>
                <a:gd name="T40" fmla="*/ 13 w 36"/>
                <a:gd name="T41" fmla="*/ 0 h 37"/>
                <a:gd name="T42" fmla="*/ 13 w 36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7">
                  <a:moveTo>
                    <a:pt x="13" y="0"/>
                  </a:moveTo>
                  <a:lnTo>
                    <a:pt x="13" y="0"/>
                  </a:lnTo>
                  <a:lnTo>
                    <a:pt x="6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9" y="37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2"/>
                  </a:lnTo>
                  <a:lnTo>
                    <a:pt x="35" y="10"/>
                  </a:lnTo>
                  <a:lnTo>
                    <a:pt x="29" y="5"/>
                  </a:lnTo>
                  <a:lnTo>
                    <a:pt x="22" y="1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8AA2992-2455-4909-8138-BBA2C0ABC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013" y="0"/>
              <a:ext cx="76200" cy="60325"/>
            </a:xfrm>
            <a:custGeom>
              <a:avLst/>
              <a:gdLst>
                <a:gd name="T0" fmla="*/ 24 w 48"/>
                <a:gd name="T1" fmla="*/ 38 h 38"/>
                <a:gd name="T2" fmla="*/ 24 w 48"/>
                <a:gd name="T3" fmla="*/ 38 h 38"/>
                <a:gd name="T4" fmla="*/ 32 w 48"/>
                <a:gd name="T5" fmla="*/ 37 h 38"/>
                <a:gd name="T6" fmla="*/ 40 w 48"/>
                <a:gd name="T7" fmla="*/ 34 h 38"/>
                <a:gd name="T8" fmla="*/ 43 w 48"/>
                <a:gd name="T9" fmla="*/ 31 h 38"/>
                <a:gd name="T10" fmla="*/ 45 w 48"/>
                <a:gd name="T11" fmla="*/ 28 h 38"/>
                <a:gd name="T12" fmla="*/ 46 w 48"/>
                <a:gd name="T13" fmla="*/ 25 h 38"/>
                <a:gd name="T14" fmla="*/ 48 w 48"/>
                <a:gd name="T15" fmla="*/ 22 h 38"/>
                <a:gd name="T16" fmla="*/ 48 w 48"/>
                <a:gd name="T17" fmla="*/ 17 h 38"/>
                <a:gd name="T18" fmla="*/ 48 w 48"/>
                <a:gd name="T19" fmla="*/ 17 h 38"/>
                <a:gd name="T20" fmla="*/ 46 w 48"/>
                <a:gd name="T21" fmla="*/ 13 h 38"/>
                <a:gd name="T22" fmla="*/ 45 w 48"/>
                <a:gd name="T23" fmla="*/ 11 h 38"/>
                <a:gd name="T24" fmla="*/ 43 w 48"/>
                <a:gd name="T25" fmla="*/ 7 h 38"/>
                <a:gd name="T26" fmla="*/ 40 w 48"/>
                <a:gd name="T27" fmla="*/ 5 h 38"/>
                <a:gd name="T28" fmla="*/ 32 w 48"/>
                <a:gd name="T29" fmla="*/ 1 h 38"/>
                <a:gd name="T30" fmla="*/ 24 w 48"/>
                <a:gd name="T31" fmla="*/ 0 h 38"/>
                <a:gd name="T32" fmla="*/ 24 w 48"/>
                <a:gd name="T33" fmla="*/ 0 h 38"/>
                <a:gd name="T34" fmla="*/ 14 w 48"/>
                <a:gd name="T35" fmla="*/ 1 h 38"/>
                <a:gd name="T36" fmla="*/ 7 w 48"/>
                <a:gd name="T37" fmla="*/ 5 h 38"/>
                <a:gd name="T38" fmla="*/ 3 w 48"/>
                <a:gd name="T39" fmla="*/ 7 h 38"/>
                <a:gd name="T40" fmla="*/ 2 w 48"/>
                <a:gd name="T41" fmla="*/ 11 h 38"/>
                <a:gd name="T42" fmla="*/ 0 w 48"/>
                <a:gd name="T43" fmla="*/ 13 h 38"/>
                <a:gd name="T44" fmla="*/ 0 w 48"/>
                <a:gd name="T45" fmla="*/ 17 h 38"/>
                <a:gd name="T46" fmla="*/ 0 w 48"/>
                <a:gd name="T47" fmla="*/ 22 h 38"/>
                <a:gd name="T48" fmla="*/ 0 w 48"/>
                <a:gd name="T49" fmla="*/ 22 h 38"/>
                <a:gd name="T50" fmla="*/ 0 w 48"/>
                <a:gd name="T51" fmla="*/ 25 h 38"/>
                <a:gd name="T52" fmla="*/ 2 w 48"/>
                <a:gd name="T53" fmla="*/ 28 h 38"/>
                <a:gd name="T54" fmla="*/ 3 w 48"/>
                <a:gd name="T55" fmla="*/ 31 h 38"/>
                <a:gd name="T56" fmla="*/ 7 w 48"/>
                <a:gd name="T57" fmla="*/ 34 h 38"/>
                <a:gd name="T58" fmla="*/ 14 w 48"/>
                <a:gd name="T59" fmla="*/ 37 h 38"/>
                <a:gd name="T60" fmla="*/ 24 w 48"/>
                <a:gd name="T61" fmla="*/ 38 h 38"/>
                <a:gd name="T62" fmla="*/ 24 w 48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38">
                  <a:moveTo>
                    <a:pt x="24" y="38"/>
                  </a:moveTo>
                  <a:lnTo>
                    <a:pt x="24" y="38"/>
                  </a:lnTo>
                  <a:lnTo>
                    <a:pt x="32" y="37"/>
                  </a:lnTo>
                  <a:lnTo>
                    <a:pt x="40" y="34"/>
                  </a:lnTo>
                  <a:lnTo>
                    <a:pt x="43" y="31"/>
                  </a:lnTo>
                  <a:lnTo>
                    <a:pt x="45" y="28"/>
                  </a:lnTo>
                  <a:lnTo>
                    <a:pt x="46" y="25"/>
                  </a:lnTo>
                  <a:lnTo>
                    <a:pt x="48" y="22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6" y="13"/>
                  </a:lnTo>
                  <a:lnTo>
                    <a:pt x="45" y="11"/>
                  </a:lnTo>
                  <a:lnTo>
                    <a:pt x="43" y="7"/>
                  </a:lnTo>
                  <a:lnTo>
                    <a:pt x="40" y="5"/>
                  </a:lnTo>
                  <a:lnTo>
                    <a:pt x="3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2" y="28"/>
                  </a:lnTo>
                  <a:lnTo>
                    <a:pt x="3" y="31"/>
                  </a:lnTo>
                  <a:lnTo>
                    <a:pt x="7" y="34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4977B6-AF52-4AD6-BDAE-8AD7D5549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254000"/>
              <a:ext cx="76200" cy="58738"/>
            </a:xfrm>
            <a:custGeom>
              <a:avLst/>
              <a:gdLst>
                <a:gd name="T0" fmla="*/ 48 w 48"/>
                <a:gd name="T1" fmla="*/ 15 h 37"/>
                <a:gd name="T2" fmla="*/ 48 w 48"/>
                <a:gd name="T3" fmla="*/ 15 h 37"/>
                <a:gd name="T4" fmla="*/ 47 w 48"/>
                <a:gd name="T5" fmla="*/ 13 h 37"/>
                <a:gd name="T6" fmla="*/ 46 w 48"/>
                <a:gd name="T7" fmla="*/ 9 h 37"/>
                <a:gd name="T8" fmla="*/ 43 w 48"/>
                <a:gd name="T9" fmla="*/ 7 h 37"/>
                <a:gd name="T10" fmla="*/ 41 w 48"/>
                <a:gd name="T11" fmla="*/ 4 h 37"/>
                <a:gd name="T12" fmla="*/ 34 w 48"/>
                <a:gd name="T13" fmla="*/ 1 h 37"/>
                <a:gd name="T14" fmla="*/ 24 w 48"/>
                <a:gd name="T15" fmla="*/ 0 h 37"/>
                <a:gd name="T16" fmla="*/ 24 w 48"/>
                <a:gd name="T17" fmla="*/ 0 h 37"/>
                <a:gd name="T18" fmla="*/ 14 w 48"/>
                <a:gd name="T19" fmla="*/ 1 h 37"/>
                <a:gd name="T20" fmla="*/ 7 w 48"/>
                <a:gd name="T21" fmla="*/ 4 h 37"/>
                <a:gd name="T22" fmla="*/ 5 w 48"/>
                <a:gd name="T23" fmla="*/ 7 h 37"/>
                <a:gd name="T24" fmla="*/ 2 w 48"/>
                <a:gd name="T25" fmla="*/ 9 h 37"/>
                <a:gd name="T26" fmla="*/ 1 w 48"/>
                <a:gd name="T27" fmla="*/ 13 h 37"/>
                <a:gd name="T28" fmla="*/ 0 w 48"/>
                <a:gd name="T29" fmla="*/ 15 h 37"/>
                <a:gd name="T30" fmla="*/ 0 w 48"/>
                <a:gd name="T31" fmla="*/ 20 h 37"/>
                <a:gd name="T32" fmla="*/ 0 w 48"/>
                <a:gd name="T33" fmla="*/ 20 h 37"/>
                <a:gd name="T34" fmla="*/ 1 w 48"/>
                <a:gd name="T35" fmla="*/ 24 h 37"/>
                <a:gd name="T36" fmla="*/ 2 w 48"/>
                <a:gd name="T37" fmla="*/ 27 h 37"/>
                <a:gd name="T38" fmla="*/ 5 w 48"/>
                <a:gd name="T39" fmla="*/ 30 h 37"/>
                <a:gd name="T40" fmla="*/ 7 w 48"/>
                <a:gd name="T41" fmla="*/ 32 h 37"/>
                <a:gd name="T42" fmla="*/ 14 w 48"/>
                <a:gd name="T43" fmla="*/ 36 h 37"/>
                <a:gd name="T44" fmla="*/ 24 w 48"/>
                <a:gd name="T45" fmla="*/ 37 h 37"/>
                <a:gd name="T46" fmla="*/ 24 w 48"/>
                <a:gd name="T47" fmla="*/ 37 h 37"/>
                <a:gd name="T48" fmla="*/ 34 w 48"/>
                <a:gd name="T49" fmla="*/ 36 h 37"/>
                <a:gd name="T50" fmla="*/ 41 w 48"/>
                <a:gd name="T51" fmla="*/ 32 h 37"/>
                <a:gd name="T52" fmla="*/ 43 w 48"/>
                <a:gd name="T53" fmla="*/ 30 h 37"/>
                <a:gd name="T54" fmla="*/ 46 w 48"/>
                <a:gd name="T55" fmla="*/ 27 h 37"/>
                <a:gd name="T56" fmla="*/ 47 w 48"/>
                <a:gd name="T57" fmla="*/ 24 h 37"/>
                <a:gd name="T58" fmla="*/ 48 w 48"/>
                <a:gd name="T59" fmla="*/ 20 h 37"/>
                <a:gd name="T60" fmla="*/ 48 w 48"/>
                <a:gd name="T61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7">
                  <a:moveTo>
                    <a:pt x="48" y="15"/>
                  </a:moveTo>
                  <a:lnTo>
                    <a:pt x="48" y="15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4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4"/>
                  </a:lnTo>
                  <a:lnTo>
                    <a:pt x="5" y="7"/>
                  </a:lnTo>
                  <a:lnTo>
                    <a:pt x="2" y="9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7"/>
                  </a:lnTo>
                  <a:lnTo>
                    <a:pt x="5" y="30"/>
                  </a:lnTo>
                  <a:lnTo>
                    <a:pt x="7" y="32"/>
                  </a:lnTo>
                  <a:lnTo>
                    <a:pt x="14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4" y="36"/>
                  </a:lnTo>
                  <a:lnTo>
                    <a:pt x="41" y="32"/>
                  </a:lnTo>
                  <a:lnTo>
                    <a:pt x="43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8" y="20"/>
                  </a:lnTo>
                  <a:lnTo>
                    <a:pt x="48" y="15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D86EEA3B-2ACE-4A15-9A73-F432532DC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379413"/>
              <a:ext cx="57150" cy="58738"/>
            </a:xfrm>
            <a:custGeom>
              <a:avLst/>
              <a:gdLst>
                <a:gd name="T0" fmla="*/ 36 w 36"/>
                <a:gd name="T1" fmla="*/ 2 h 37"/>
                <a:gd name="T2" fmla="*/ 36 w 36"/>
                <a:gd name="T3" fmla="*/ 2 h 37"/>
                <a:gd name="T4" fmla="*/ 30 w 36"/>
                <a:gd name="T5" fmla="*/ 0 h 37"/>
                <a:gd name="T6" fmla="*/ 24 w 36"/>
                <a:gd name="T7" fmla="*/ 0 h 37"/>
                <a:gd name="T8" fmla="*/ 24 w 36"/>
                <a:gd name="T9" fmla="*/ 0 h 37"/>
                <a:gd name="T10" fmla="*/ 14 w 36"/>
                <a:gd name="T11" fmla="*/ 1 h 37"/>
                <a:gd name="T12" fmla="*/ 7 w 36"/>
                <a:gd name="T13" fmla="*/ 5 h 37"/>
                <a:gd name="T14" fmla="*/ 5 w 36"/>
                <a:gd name="T15" fmla="*/ 7 h 37"/>
                <a:gd name="T16" fmla="*/ 2 w 36"/>
                <a:gd name="T17" fmla="*/ 9 h 37"/>
                <a:gd name="T18" fmla="*/ 1 w 36"/>
                <a:gd name="T19" fmla="*/ 13 h 37"/>
                <a:gd name="T20" fmla="*/ 0 w 36"/>
                <a:gd name="T21" fmla="*/ 17 h 37"/>
                <a:gd name="T22" fmla="*/ 0 w 36"/>
                <a:gd name="T23" fmla="*/ 20 h 37"/>
                <a:gd name="T24" fmla="*/ 0 w 36"/>
                <a:gd name="T25" fmla="*/ 20 h 37"/>
                <a:gd name="T26" fmla="*/ 1 w 36"/>
                <a:gd name="T27" fmla="*/ 24 h 37"/>
                <a:gd name="T28" fmla="*/ 2 w 36"/>
                <a:gd name="T29" fmla="*/ 27 h 37"/>
                <a:gd name="T30" fmla="*/ 4 w 36"/>
                <a:gd name="T31" fmla="*/ 30 h 37"/>
                <a:gd name="T32" fmla="*/ 7 w 36"/>
                <a:gd name="T33" fmla="*/ 32 h 37"/>
                <a:gd name="T34" fmla="*/ 14 w 36"/>
                <a:gd name="T35" fmla="*/ 36 h 37"/>
                <a:gd name="T36" fmla="*/ 23 w 36"/>
                <a:gd name="T37" fmla="*/ 37 h 37"/>
                <a:gd name="T38" fmla="*/ 23 w 36"/>
                <a:gd name="T39" fmla="*/ 37 h 37"/>
                <a:gd name="T40" fmla="*/ 36 w 36"/>
                <a:gd name="T41" fmla="*/ 2 h 37"/>
                <a:gd name="T42" fmla="*/ 36 w 36"/>
                <a:gd name="T4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7">
                  <a:moveTo>
                    <a:pt x="36" y="2"/>
                  </a:moveTo>
                  <a:lnTo>
                    <a:pt x="36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14" y="36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F09D61F-32A8-4080-ABB7-6B88343C1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63500"/>
              <a:ext cx="76200" cy="60325"/>
            </a:xfrm>
            <a:custGeom>
              <a:avLst/>
              <a:gdLst>
                <a:gd name="T0" fmla="*/ 0 w 48"/>
                <a:gd name="T1" fmla="*/ 16 h 38"/>
                <a:gd name="T2" fmla="*/ 0 w 48"/>
                <a:gd name="T3" fmla="*/ 21 h 38"/>
                <a:gd name="T4" fmla="*/ 0 w 48"/>
                <a:gd name="T5" fmla="*/ 21 h 38"/>
                <a:gd name="T6" fmla="*/ 1 w 48"/>
                <a:gd name="T7" fmla="*/ 25 h 38"/>
                <a:gd name="T8" fmla="*/ 2 w 48"/>
                <a:gd name="T9" fmla="*/ 27 h 38"/>
                <a:gd name="T10" fmla="*/ 5 w 48"/>
                <a:gd name="T11" fmla="*/ 31 h 38"/>
                <a:gd name="T12" fmla="*/ 7 w 48"/>
                <a:gd name="T13" fmla="*/ 33 h 38"/>
                <a:gd name="T14" fmla="*/ 14 w 48"/>
                <a:gd name="T15" fmla="*/ 37 h 38"/>
                <a:gd name="T16" fmla="*/ 24 w 48"/>
                <a:gd name="T17" fmla="*/ 38 h 38"/>
                <a:gd name="T18" fmla="*/ 24 w 48"/>
                <a:gd name="T19" fmla="*/ 38 h 38"/>
                <a:gd name="T20" fmla="*/ 34 w 48"/>
                <a:gd name="T21" fmla="*/ 37 h 38"/>
                <a:gd name="T22" fmla="*/ 41 w 48"/>
                <a:gd name="T23" fmla="*/ 33 h 38"/>
                <a:gd name="T24" fmla="*/ 43 w 48"/>
                <a:gd name="T25" fmla="*/ 31 h 38"/>
                <a:gd name="T26" fmla="*/ 46 w 48"/>
                <a:gd name="T27" fmla="*/ 27 h 38"/>
                <a:gd name="T28" fmla="*/ 47 w 48"/>
                <a:gd name="T29" fmla="*/ 25 h 38"/>
                <a:gd name="T30" fmla="*/ 48 w 48"/>
                <a:gd name="T31" fmla="*/ 21 h 38"/>
                <a:gd name="T32" fmla="*/ 48 w 48"/>
                <a:gd name="T33" fmla="*/ 16 h 38"/>
                <a:gd name="T34" fmla="*/ 48 w 48"/>
                <a:gd name="T35" fmla="*/ 16 h 38"/>
                <a:gd name="T36" fmla="*/ 47 w 48"/>
                <a:gd name="T37" fmla="*/ 13 h 38"/>
                <a:gd name="T38" fmla="*/ 46 w 48"/>
                <a:gd name="T39" fmla="*/ 10 h 38"/>
                <a:gd name="T40" fmla="*/ 43 w 48"/>
                <a:gd name="T41" fmla="*/ 7 h 38"/>
                <a:gd name="T42" fmla="*/ 41 w 48"/>
                <a:gd name="T43" fmla="*/ 4 h 38"/>
                <a:gd name="T44" fmla="*/ 34 w 48"/>
                <a:gd name="T45" fmla="*/ 1 h 38"/>
                <a:gd name="T46" fmla="*/ 24 w 48"/>
                <a:gd name="T47" fmla="*/ 0 h 38"/>
                <a:gd name="T48" fmla="*/ 24 w 48"/>
                <a:gd name="T49" fmla="*/ 0 h 38"/>
                <a:gd name="T50" fmla="*/ 14 w 48"/>
                <a:gd name="T51" fmla="*/ 1 h 38"/>
                <a:gd name="T52" fmla="*/ 7 w 48"/>
                <a:gd name="T53" fmla="*/ 4 h 38"/>
                <a:gd name="T54" fmla="*/ 5 w 48"/>
                <a:gd name="T55" fmla="*/ 7 h 38"/>
                <a:gd name="T56" fmla="*/ 2 w 48"/>
                <a:gd name="T57" fmla="*/ 10 h 38"/>
                <a:gd name="T58" fmla="*/ 1 w 48"/>
                <a:gd name="T59" fmla="*/ 13 h 38"/>
                <a:gd name="T60" fmla="*/ 0 w 48"/>
                <a:gd name="T61" fmla="*/ 16 h 38"/>
                <a:gd name="T62" fmla="*/ 0 w 48"/>
                <a:gd name="T63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38">
                  <a:moveTo>
                    <a:pt x="0" y="16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2" y="27"/>
                  </a:lnTo>
                  <a:lnTo>
                    <a:pt x="5" y="31"/>
                  </a:lnTo>
                  <a:lnTo>
                    <a:pt x="7" y="33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4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7"/>
                  </a:lnTo>
                  <a:lnTo>
                    <a:pt x="47" y="25"/>
                  </a:lnTo>
                  <a:lnTo>
                    <a:pt x="48" y="21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4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4"/>
                  </a:lnTo>
                  <a:lnTo>
                    <a:pt x="5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62B762E-5DCD-4E66-A703-52A0CC73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315913"/>
              <a:ext cx="74613" cy="58738"/>
            </a:xfrm>
            <a:custGeom>
              <a:avLst/>
              <a:gdLst>
                <a:gd name="T0" fmla="*/ 47 w 47"/>
                <a:gd name="T1" fmla="*/ 13 h 37"/>
                <a:gd name="T2" fmla="*/ 47 w 47"/>
                <a:gd name="T3" fmla="*/ 13 h 37"/>
                <a:gd name="T4" fmla="*/ 44 w 47"/>
                <a:gd name="T5" fmla="*/ 7 h 37"/>
                <a:gd name="T6" fmla="*/ 40 w 47"/>
                <a:gd name="T7" fmla="*/ 4 h 37"/>
                <a:gd name="T8" fmla="*/ 32 w 47"/>
                <a:gd name="T9" fmla="*/ 1 h 37"/>
                <a:gd name="T10" fmla="*/ 24 w 47"/>
                <a:gd name="T11" fmla="*/ 0 h 37"/>
                <a:gd name="T12" fmla="*/ 24 w 47"/>
                <a:gd name="T13" fmla="*/ 0 h 37"/>
                <a:gd name="T14" fmla="*/ 14 w 47"/>
                <a:gd name="T15" fmla="*/ 1 h 37"/>
                <a:gd name="T16" fmla="*/ 7 w 47"/>
                <a:gd name="T17" fmla="*/ 5 h 37"/>
                <a:gd name="T18" fmla="*/ 5 w 47"/>
                <a:gd name="T19" fmla="*/ 7 h 37"/>
                <a:gd name="T20" fmla="*/ 2 w 47"/>
                <a:gd name="T21" fmla="*/ 10 h 37"/>
                <a:gd name="T22" fmla="*/ 1 w 47"/>
                <a:gd name="T23" fmla="*/ 13 h 37"/>
                <a:gd name="T24" fmla="*/ 0 w 47"/>
                <a:gd name="T25" fmla="*/ 16 h 37"/>
                <a:gd name="T26" fmla="*/ 0 w 47"/>
                <a:gd name="T27" fmla="*/ 21 h 37"/>
                <a:gd name="T28" fmla="*/ 0 w 47"/>
                <a:gd name="T29" fmla="*/ 21 h 37"/>
                <a:gd name="T30" fmla="*/ 1 w 47"/>
                <a:gd name="T31" fmla="*/ 24 h 37"/>
                <a:gd name="T32" fmla="*/ 2 w 47"/>
                <a:gd name="T33" fmla="*/ 28 h 37"/>
                <a:gd name="T34" fmla="*/ 5 w 47"/>
                <a:gd name="T35" fmla="*/ 30 h 37"/>
                <a:gd name="T36" fmla="*/ 7 w 47"/>
                <a:gd name="T37" fmla="*/ 33 h 37"/>
                <a:gd name="T38" fmla="*/ 14 w 47"/>
                <a:gd name="T39" fmla="*/ 36 h 37"/>
                <a:gd name="T40" fmla="*/ 24 w 47"/>
                <a:gd name="T41" fmla="*/ 37 h 37"/>
                <a:gd name="T42" fmla="*/ 24 w 47"/>
                <a:gd name="T43" fmla="*/ 37 h 37"/>
                <a:gd name="T44" fmla="*/ 32 w 47"/>
                <a:gd name="T45" fmla="*/ 36 h 37"/>
                <a:gd name="T46" fmla="*/ 40 w 47"/>
                <a:gd name="T47" fmla="*/ 34 h 37"/>
                <a:gd name="T48" fmla="*/ 40 w 47"/>
                <a:gd name="T49" fmla="*/ 34 h 37"/>
                <a:gd name="T50" fmla="*/ 47 w 47"/>
                <a:gd name="T51" fmla="*/ 13 h 37"/>
                <a:gd name="T52" fmla="*/ 47 w 47"/>
                <a:gd name="T53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37">
                  <a:moveTo>
                    <a:pt x="47" y="13"/>
                  </a:moveTo>
                  <a:lnTo>
                    <a:pt x="47" y="13"/>
                  </a:lnTo>
                  <a:lnTo>
                    <a:pt x="44" y="7"/>
                  </a:lnTo>
                  <a:lnTo>
                    <a:pt x="40" y="4"/>
                  </a:lnTo>
                  <a:lnTo>
                    <a:pt x="3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5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5" y="30"/>
                  </a:lnTo>
                  <a:lnTo>
                    <a:pt x="7" y="33"/>
                  </a:lnTo>
                  <a:lnTo>
                    <a:pt x="14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2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7" y="13"/>
                  </a:lnTo>
                  <a:lnTo>
                    <a:pt x="47" y="13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68087F2-54D0-4B8C-9D8E-8F4D1F780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441325"/>
              <a:ext cx="34925" cy="52388"/>
            </a:xfrm>
            <a:custGeom>
              <a:avLst/>
              <a:gdLst>
                <a:gd name="T0" fmla="*/ 0 w 22"/>
                <a:gd name="T1" fmla="*/ 17 h 33"/>
                <a:gd name="T2" fmla="*/ 0 w 22"/>
                <a:gd name="T3" fmla="*/ 22 h 33"/>
                <a:gd name="T4" fmla="*/ 0 w 22"/>
                <a:gd name="T5" fmla="*/ 22 h 33"/>
                <a:gd name="T6" fmla="*/ 1 w 22"/>
                <a:gd name="T7" fmla="*/ 24 h 33"/>
                <a:gd name="T8" fmla="*/ 2 w 22"/>
                <a:gd name="T9" fmla="*/ 28 h 33"/>
                <a:gd name="T10" fmla="*/ 6 w 22"/>
                <a:gd name="T11" fmla="*/ 33 h 33"/>
                <a:gd name="T12" fmla="*/ 6 w 22"/>
                <a:gd name="T13" fmla="*/ 33 h 33"/>
                <a:gd name="T14" fmla="*/ 19 w 22"/>
                <a:gd name="T15" fmla="*/ 8 h 33"/>
                <a:gd name="T16" fmla="*/ 19 w 22"/>
                <a:gd name="T17" fmla="*/ 8 h 33"/>
                <a:gd name="T18" fmla="*/ 22 w 22"/>
                <a:gd name="T19" fmla="*/ 0 h 33"/>
                <a:gd name="T20" fmla="*/ 22 w 22"/>
                <a:gd name="T21" fmla="*/ 0 h 33"/>
                <a:gd name="T22" fmla="*/ 22 w 22"/>
                <a:gd name="T23" fmla="*/ 0 h 33"/>
                <a:gd name="T24" fmla="*/ 22 w 22"/>
                <a:gd name="T25" fmla="*/ 0 h 33"/>
                <a:gd name="T26" fmla="*/ 13 w 22"/>
                <a:gd name="T27" fmla="*/ 2 h 33"/>
                <a:gd name="T28" fmla="*/ 6 w 22"/>
                <a:gd name="T29" fmla="*/ 5 h 33"/>
                <a:gd name="T30" fmla="*/ 2 w 22"/>
                <a:gd name="T31" fmla="*/ 11 h 33"/>
                <a:gd name="T32" fmla="*/ 1 w 22"/>
                <a:gd name="T33" fmla="*/ 14 h 33"/>
                <a:gd name="T34" fmla="*/ 0 w 22"/>
                <a:gd name="T35" fmla="*/ 17 h 33"/>
                <a:gd name="T36" fmla="*/ 0 w 22"/>
                <a:gd name="T3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33">
                  <a:moveTo>
                    <a:pt x="0" y="17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724DA6F0-F165-4396-9444-482BEF1E1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315913"/>
              <a:ext cx="74613" cy="58738"/>
            </a:xfrm>
            <a:custGeom>
              <a:avLst/>
              <a:gdLst>
                <a:gd name="T0" fmla="*/ 24 w 47"/>
                <a:gd name="T1" fmla="*/ 37 h 37"/>
                <a:gd name="T2" fmla="*/ 24 w 47"/>
                <a:gd name="T3" fmla="*/ 37 h 37"/>
                <a:gd name="T4" fmla="*/ 33 w 47"/>
                <a:gd name="T5" fmla="*/ 36 h 37"/>
                <a:gd name="T6" fmla="*/ 41 w 47"/>
                <a:gd name="T7" fmla="*/ 33 h 37"/>
                <a:gd name="T8" fmla="*/ 44 w 47"/>
                <a:gd name="T9" fmla="*/ 30 h 37"/>
                <a:gd name="T10" fmla="*/ 46 w 47"/>
                <a:gd name="T11" fmla="*/ 28 h 37"/>
                <a:gd name="T12" fmla="*/ 47 w 47"/>
                <a:gd name="T13" fmla="*/ 24 h 37"/>
                <a:gd name="T14" fmla="*/ 47 w 47"/>
                <a:gd name="T15" fmla="*/ 21 h 37"/>
                <a:gd name="T16" fmla="*/ 47 w 47"/>
                <a:gd name="T17" fmla="*/ 16 h 37"/>
                <a:gd name="T18" fmla="*/ 47 w 47"/>
                <a:gd name="T19" fmla="*/ 16 h 37"/>
                <a:gd name="T20" fmla="*/ 47 w 47"/>
                <a:gd name="T21" fmla="*/ 13 h 37"/>
                <a:gd name="T22" fmla="*/ 46 w 47"/>
                <a:gd name="T23" fmla="*/ 10 h 37"/>
                <a:gd name="T24" fmla="*/ 44 w 47"/>
                <a:gd name="T25" fmla="*/ 7 h 37"/>
                <a:gd name="T26" fmla="*/ 41 w 47"/>
                <a:gd name="T27" fmla="*/ 5 h 37"/>
                <a:gd name="T28" fmla="*/ 33 w 47"/>
                <a:gd name="T29" fmla="*/ 1 h 37"/>
                <a:gd name="T30" fmla="*/ 24 w 47"/>
                <a:gd name="T31" fmla="*/ 0 h 37"/>
                <a:gd name="T32" fmla="*/ 24 w 47"/>
                <a:gd name="T33" fmla="*/ 0 h 37"/>
                <a:gd name="T34" fmla="*/ 15 w 47"/>
                <a:gd name="T35" fmla="*/ 1 h 37"/>
                <a:gd name="T36" fmla="*/ 8 w 47"/>
                <a:gd name="T37" fmla="*/ 5 h 37"/>
                <a:gd name="T38" fmla="*/ 4 w 47"/>
                <a:gd name="T39" fmla="*/ 7 h 37"/>
                <a:gd name="T40" fmla="*/ 2 w 47"/>
                <a:gd name="T41" fmla="*/ 10 h 37"/>
                <a:gd name="T42" fmla="*/ 0 w 47"/>
                <a:gd name="T43" fmla="*/ 13 h 37"/>
                <a:gd name="T44" fmla="*/ 0 w 47"/>
                <a:gd name="T45" fmla="*/ 16 h 37"/>
                <a:gd name="T46" fmla="*/ 0 w 47"/>
                <a:gd name="T47" fmla="*/ 21 h 37"/>
                <a:gd name="T48" fmla="*/ 0 w 47"/>
                <a:gd name="T49" fmla="*/ 21 h 37"/>
                <a:gd name="T50" fmla="*/ 0 w 47"/>
                <a:gd name="T51" fmla="*/ 24 h 37"/>
                <a:gd name="T52" fmla="*/ 2 w 47"/>
                <a:gd name="T53" fmla="*/ 28 h 37"/>
                <a:gd name="T54" fmla="*/ 4 w 47"/>
                <a:gd name="T55" fmla="*/ 30 h 37"/>
                <a:gd name="T56" fmla="*/ 8 w 47"/>
                <a:gd name="T57" fmla="*/ 33 h 37"/>
                <a:gd name="T58" fmla="*/ 15 w 47"/>
                <a:gd name="T59" fmla="*/ 36 h 37"/>
                <a:gd name="T60" fmla="*/ 24 w 47"/>
                <a:gd name="T61" fmla="*/ 37 h 37"/>
                <a:gd name="T62" fmla="*/ 24 w 47"/>
                <a:gd name="T6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7">
                  <a:moveTo>
                    <a:pt x="24" y="37"/>
                  </a:moveTo>
                  <a:lnTo>
                    <a:pt x="24" y="37"/>
                  </a:lnTo>
                  <a:lnTo>
                    <a:pt x="33" y="36"/>
                  </a:lnTo>
                  <a:lnTo>
                    <a:pt x="41" y="33"/>
                  </a:lnTo>
                  <a:lnTo>
                    <a:pt x="44" y="30"/>
                  </a:lnTo>
                  <a:lnTo>
                    <a:pt x="46" y="28"/>
                  </a:lnTo>
                  <a:lnTo>
                    <a:pt x="47" y="24"/>
                  </a:lnTo>
                  <a:lnTo>
                    <a:pt x="47" y="21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4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9B37AA47-5912-4E8F-89E1-9540BD984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188913"/>
              <a:ext cx="74613" cy="60325"/>
            </a:xfrm>
            <a:custGeom>
              <a:avLst/>
              <a:gdLst>
                <a:gd name="T0" fmla="*/ 24 w 47"/>
                <a:gd name="T1" fmla="*/ 38 h 38"/>
                <a:gd name="T2" fmla="*/ 24 w 47"/>
                <a:gd name="T3" fmla="*/ 38 h 38"/>
                <a:gd name="T4" fmla="*/ 33 w 47"/>
                <a:gd name="T5" fmla="*/ 37 h 38"/>
                <a:gd name="T6" fmla="*/ 41 w 47"/>
                <a:gd name="T7" fmla="*/ 33 h 38"/>
                <a:gd name="T8" fmla="*/ 44 w 47"/>
                <a:gd name="T9" fmla="*/ 31 h 38"/>
                <a:gd name="T10" fmla="*/ 46 w 47"/>
                <a:gd name="T11" fmla="*/ 29 h 38"/>
                <a:gd name="T12" fmla="*/ 47 w 47"/>
                <a:gd name="T13" fmla="*/ 25 h 38"/>
                <a:gd name="T14" fmla="*/ 47 w 47"/>
                <a:gd name="T15" fmla="*/ 21 h 38"/>
                <a:gd name="T16" fmla="*/ 47 w 47"/>
                <a:gd name="T17" fmla="*/ 17 h 38"/>
                <a:gd name="T18" fmla="*/ 47 w 47"/>
                <a:gd name="T19" fmla="*/ 17 h 38"/>
                <a:gd name="T20" fmla="*/ 47 w 47"/>
                <a:gd name="T21" fmla="*/ 13 h 38"/>
                <a:gd name="T22" fmla="*/ 46 w 47"/>
                <a:gd name="T23" fmla="*/ 11 h 38"/>
                <a:gd name="T24" fmla="*/ 44 w 47"/>
                <a:gd name="T25" fmla="*/ 7 h 38"/>
                <a:gd name="T26" fmla="*/ 41 w 47"/>
                <a:gd name="T27" fmla="*/ 5 h 38"/>
                <a:gd name="T28" fmla="*/ 33 w 47"/>
                <a:gd name="T29" fmla="*/ 2 h 38"/>
                <a:gd name="T30" fmla="*/ 24 w 47"/>
                <a:gd name="T31" fmla="*/ 0 h 38"/>
                <a:gd name="T32" fmla="*/ 24 w 47"/>
                <a:gd name="T33" fmla="*/ 0 h 38"/>
                <a:gd name="T34" fmla="*/ 15 w 47"/>
                <a:gd name="T35" fmla="*/ 2 h 38"/>
                <a:gd name="T36" fmla="*/ 8 w 47"/>
                <a:gd name="T37" fmla="*/ 5 h 38"/>
                <a:gd name="T38" fmla="*/ 4 w 47"/>
                <a:gd name="T39" fmla="*/ 7 h 38"/>
                <a:gd name="T40" fmla="*/ 2 w 47"/>
                <a:gd name="T41" fmla="*/ 11 h 38"/>
                <a:gd name="T42" fmla="*/ 0 w 47"/>
                <a:gd name="T43" fmla="*/ 13 h 38"/>
                <a:gd name="T44" fmla="*/ 0 w 47"/>
                <a:gd name="T45" fmla="*/ 17 h 38"/>
                <a:gd name="T46" fmla="*/ 0 w 47"/>
                <a:gd name="T47" fmla="*/ 21 h 38"/>
                <a:gd name="T48" fmla="*/ 0 w 47"/>
                <a:gd name="T49" fmla="*/ 21 h 38"/>
                <a:gd name="T50" fmla="*/ 0 w 47"/>
                <a:gd name="T51" fmla="*/ 25 h 38"/>
                <a:gd name="T52" fmla="*/ 2 w 47"/>
                <a:gd name="T53" fmla="*/ 29 h 38"/>
                <a:gd name="T54" fmla="*/ 4 w 47"/>
                <a:gd name="T55" fmla="*/ 31 h 38"/>
                <a:gd name="T56" fmla="*/ 8 w 47"/>
                <a:gd name="T57" fmla="*/ 33 h 38"/>
                <a:gd name="T58" fmla="*/ 15 w 47"/>
                <a:gd name="T59" fmla="*/ 37 h 38"/>
                <a:gd name="T60" fmla="*/ 24 w 47"/>
                <a:gd name="T61" fmla="*/ 38 h 38"/>
                <a:gd name="T62" fmla="*/ 24 w 47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24" y="38"/>
                  </a:move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4" y="31"/>
                  </a:lnTo>
                  <a:lnTo>
                    <a:pt x="46" y="29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4" y="7"/>
                  </a:lnTo>
                  <a:lnTo>
                    <a:pt x="41" y="5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2" y="29"/>
                  </a:lnTo>
                  <a:lnTo>
                    <a:pt x="4" y="31"/>
                  </a:lnTo>
                  <a:lnTo>
                    <a:pt x="8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E1FA6FF8-3DE3-413E-AD05-57A8F42EE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254000"/>
              <a:ext cx="74613" cy="58738"/>
            </a:xfrm>
            <a:custGeom>
              <a:avLst/>
              <a:gdLst>
                <a:gd name="T0" fmla="*/ 24 w 47"/>
                <a:gd name="T1" fmla="*/ 37 h 37"/>
                <a:gd name="T2" fmla="*/ 24 w 47"/>
                <a:gd name="T3" fmla="*/ 37 h 37"/>
                <a:gd name="T4" fmla="*/ 33 w 47"/>
                <a:gd name="T5" fmla="*/ 36 h 37"/>
                <a:gd name="T6" fmla="*/ 41 w 47"/>
                <a:gd name="T7" fmla="*/ 32 h 37"/>
                <a:gd name="T8" fmla="*/ 44 w 47"/>
                <a:gd name="T9" fmla="*/ 30 h 37"/>
                <a:gd name="T10" fmla="*/ 46 w 47"/>
                <a:gd name="T11" fmla="*/ 27 h 37"/>
                <a:gd name="T12" fmla="*/ 47 w 47"/>
                <a:gd name="T13" fmla="*/ 24 h 37"/>
                <a:gd name="T14" fmla="*/ 47 w 47"/>
                <a:gd name="T15" fmla="*/ 20 h 37"/>
                <a:gd name="T16" fmla="*/ 47 w 47"/>
                <a:gd name="T17" fmla="*/ 15 h 37"/>
                <a:gd name="T18" fmla="*/ 47 w 47"/>
                <a:gd name="T19" fmla="*/ 15 h 37"/>
                <a:gd name="T20" fmla="*/ 47 w 47"/>
                <a:gd name="T21" fmla="*/ 13 h 37"/>
                <a:gd name="T22" fmla="*/ 46 w 47"/>
                <a:gd name="T23" fmla="*/ 9 h 37"/>
                <a:gd name="T24" fmla="*/ 44 w 47"/>
                <a:gd name="T25" fmla="*/ 7 h 37"/>
                <a:gd name="T26" fmla="*/ 41 w 47"/>
                <a:gd name="T27" fmla="*/ 4 h 37"/>
                <a:gd name="T28" fmla="*/ 33 w 47"/>
                <a:gd name="T29" fmla="*/ 1 h 37"/>
                <a:gd name="T30" fmla="*/ 24 w 47"/>
                <a:gd name="T31" fmla="*/ 0 h 37"/>
                <a:gd name="T32" fmla="*/ 24 w 47"/>
                <a:gd name="T33" fmla="*/ 0 h 37"/>
                <a:gd name="T34" fmla="*/ 15 w 47"/>
                <a:gd name="T35" fmla="*/ 1 h 37"/>
                <a:gd name="T36" fmla="*/ 8 w 47"/>
                <a:gd name="T37" fmla="*/ 4 h 37"/>
                <a:gd name="T38" fmla="*/ 4 w 47"/>
                <a:gd name="T39" fmla="*/ 7 h 37"/>
                <a:gd name="T40" fmla="*/ 2 w 47"/>
                <a:gd name="T41" fmla="*/ 9 h 37"/>
                <a:gd name="T42" fmla="*/ 0 w 47"/>
                <a:gd name="T43" fmla="*/ 13 h 37"/>
                <a:gd name="T44" fmla="*/ 0 w 47"/>
                <a:gd name="T45" fmla="*/ 15 h 37"/>
                <a:gd name="T46" fmla="*/ 0 w 47"/>
                <a:gd name="T47" fmla="*/ 20 h 37"/>
                <a:gd name="T48" fmla="*/ 0 w 47"/>
                <a:gd name="T49" fmla="*/ 20 h 37"/>
                <a:gd name="T50" fmla="*/ 0 w 47"/>
                <a:gd name="T51" fmla="*/ 24 h 37"/>
                <a:gd name="T52" fmla="*/ 2 w 47"/>
                <a:gd name="T53" fmla="*/ 27 h 37"/>
                <a:gd name="T54" fmla="*/ 4 w 47"/>
                <a:gd name="T55" fmla="*/ 30 h 37"/>
                <a:gd name="T56" fmla="*/ 8 w 47"/>
                <a:gd name="T57" fmla="*/ 32 h 37"/>
                <a:gd name="T58" fmla="*/ 15 w 47"/>
                <a:gd name="T59" fmla="*/ 36 h 37"/>
                <a:gd name="T60" fmla="*/ 24 w 47"/>
                <a:gd name="T61" fmla="*/ 37 h 37"/>
                <a:gd name="T62" fmla="*/ 24 w 47"/>
                <a:gd name="T6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7">
                  <a:moveTo>
                    <a:pt x="24" y="37"/>
                  </a:moveTo>
                  <a:lnTo>
                    <a:pt x="24" y="37"/>
                  </a:lnTo>
                  <a:lnTo>
                    <a:pt x="33" y="36"/>
                  </a:lnTo>
                  <a:lnTo>
                    <a:pt x="41" y="32"/>
                  </a:lnTo>
                  <a:lnTo>
                    <a:pt x="44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2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4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8" y="32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39567131-3CDE-46E6-92D4-A229B3FDD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125413"/>
              <a:ext cx="74613" cy="61913"/>
            </a:xfrm>
            <a:custGeom>
              <a:avLst/>
              <a:gdLst>
                <a:gd name="T0" fmla="*/ 24 w 47"/>
                <a:gd name="T1" fmla="*/ 39 h 39"/>
                <a:gd name="T2" fmla="*/ 24 w 47"/>
                <a:gd name="T3" fmla="*/ 39 h 39"/>
                <a:gd name="T4" fmla="*/ 33 w 47"/>
                <a:gd name="T5" fmla="*/ 37 h 39"/>
                <a:gd name="T6" fmla="*/ 41 w 47"/>
                <a:gd name="T7" fmla="*/ 34 h 39"/>
                <a:gd name="T8" fmla="*/ 44 w 47"/>
                <a:gd name="T9" fmla="*/ 31 h 39"/>
                <a:gd name="T10" fmla="*/ 46 w 47"/>
                <a:gd name="T11" fmla="*/ 28 h 39"/>
                <a:gd name="T12" fmla="*/ 47 w 47"/>
                <a:gd name="T13" fmla="*/ 25 h 39"/>
                <a:gd name="T14" fmla="*/ 47 w 47"/>
                <a:gd name="T15" fmla="*/ 22 h 39"/>
                <a:gd name="T16" fmla="*/ 47 w 47"/>
                <a:gd name="T17" fmla="*/ 17 h 39"/>
                <a:gd name="T18" fmla="*/ 47 w 47"/>
                <a:gd name="T19" fmla="*/ 17 h 39"/>
                <a:gd name="T20" fmla="*/ 47 w 47"/>
                <a:gd name="T21" fmla="*/ 13 h 39"/>
                <a:gd name="T22" fmla="*/ 46 w 47"/>
                <a:gd name="T23" fmla="*/ 11 h 39"/>
                <a:gd name="T24" fmla="*/ 44 w 47"/>
                <a:gd name="T25" fmla="*/ 7 h 39"/>
                <a:gd name="T26" fmla="*/ 41 w 47"/>
                <a:gd name="T27" fmla="*/ 5 h 39"/>
                <a:gd name="T28" fmla="*/ 33 w 47"/>
                <a:gd name="T29" fmla="*/ 1 h 39"/>
                <a:gd name="T30" fmla="*/ 24 w 47"/>
                <a:gd name="T31" fmla="*/ 0 h 39"/>
                <a:gd name="T32" fmla="*/ 24 w 47"/>
                <a:gd name="T33" fmla="*/ 0 h 39"/>
                <a:gd name="T34" fmla="*/ 15 w 47"/>
                <a:gd name="T35" fmla="*/ 1 h 39"/>
                <a:gd name="T36" fmla="*/ 8 w 47"/>
                <a:gd name="T37" fmla="*/ 5 h 39"/>
                <a:gd name="T38" fmla="*/ 4 w 47"/>
                <a:gd name="T39" fmla="*/ 7 h 39"/>
                <a:gd name="T40" fmla="*/ 2 w 47"/>
                <a:gd name="T41" fmla="*/ 11 h 39"/>
                <a:gd name="T42" fmla="*/ 0 w 47"/>
                <a:gd name="T43" fmla="*/ 13 h 39"/>
                <a:gd name="T44" fmla="*/ 0 w 47"/>
                <a:gd name="T45" fmla="*/ 17 h 39"/>
                <a:gd name="T46" fmla="*/ 0 w 47"/>
                <a:gd name="T47" fmla="*/ 22 h 39"/>
                <a:gd name="T48" fmla="*/ 0 w 47"/>
                <a:gd name="T49" fmla="*/ 22 h 39"/>
                <a:gd name="T50" fmla="*/ 0 w 47"/>
                <a:gd name="T51" fmla="*/ 25 h 39"/>
                <a:gd name="T52" fmla="*/ 2 w 47"/>
                <a:gd name="T53" fmla="*/ 28 h 39"/>
                <a:gd name="T54" fmla="*/ 4 w 47"/>
                <a:gd name="T55" fmla="*/ 31 h 39"/>
                <a:gd name="T56" fmla="*/ 8 w 47"/>
                <a:gd name="T57" fmla="*/ 34 h 39"/>
                <a:gd name="T58" fmla="*/ 15 w 47"/>
                <a:gd name="T59" fmla="*/ 37 h 39"/>
                <a:gd name="T60" fmla="*/ 24 w 47"/>
                <a:gd name="T61" fmla="*/ 39 h 39"/>
                <a:gd name="T62" fmla="*/ 24 w 47"/>
                <a:gd name="T6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9">
                  <a:moveTo>
                    <a:pt x="24" y="39"/>
                  </a:moveTo>
                  <a:lnTo>
                    <a:pt x="24" y="39"/>
                  </a:lnTo>
                  <a:lnTo>
                    <a:pt x="33" y="37"/>
                  </a:lnTo>
                  <a:lnTo>
                    <a:pt x="41" y="34"/>
                  </a:lnTo>
                  <a:lnTo>
                    <a:pt x="44" y="31"/>
                  </a:lnTo>
                  <a:lnTo>
                    <a:pt x="46" y="28"/>
                  </a:lnTo>
                  <a:lnTo>
                    <a:pt x="47" y="25"/>
                  </a:lnTo>
                  <a:lnTo>
                    <a:pt x="47" y="22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4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2" y="28"/>
                  </a:lnTo>
                  <a:lnTo>
                    <a:pt x="4" y="31"/>
                  </a:lnTo>
                  <a:lnTo>
                    <a:pt x="8" y="34"/>
                  </a:lnTo>
                  <a:lnTo>
                    <a:pt x="15" y="37"/>
                  </a:lnTo>
                  <a:lnTo>
                    <a:pt x="24" y="39"/>
                  </a:lnTo>
                  <a:lnTo>
                    <a:pt x="24" y="39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60A58FAB-0D1F-4072-A8EC-3A03AFCBE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1888" y="379413"/>
              <a:ext cx="58738" cy="49213"/>
            </a:xfrm>
            <a:custGeom>
              <a:avLst/>
              <a:gdLst>
                <a:gd name="T0" fmla="*/ 14 w 37"/>
                <a:gd name="T1" fmla="*/ 0 h 31"/>
                <a:gd name="T2" fmla="*/ 14 w 37"/>
                <a:gd name="T3" fmla="*/ 0 h 31"/>
                <a:gd name="T4" fmla="*/ 6 w 37"/>
                <a:gd name="T5" fmla="*/ 0 h 31"/>
                <a:gd name="T6" fmla="*/ 0 w 37"/>
                <a:gd name="T7" fmla="*/ 2 h 31"/>
                <a:gd name="T8" fmla="*/ 0 w 37"/>
                <a:gd name="T9" fmla="*/ 2 h 31"/>
                <a:gd name="T10" fmla="*/ 8 w 37"/>
                <a:gd name="T11" fmla="*/ 11 h 31"/>
                <a:gd name="T12" fmla="*/ 17 w 37"/>
                <a:gd name="T13" fmla="*/ 17 h 31"/>
                <a:gd name="T14" fmla="*/ 24 w 37"/>
                <a:gd name="T15" fmla="*/ 24 h 31"/>
                <a:gd name="T16" fmla="*/ 32 w 37"/>
                <a:gd name="T17" fmla="*/ 31 h 31"/>
                <a:gd name="T18" fmla="*/ 32 w 37"/>
                <a:gd name="T19" fmla="*/ 31 h 31"/>
                <a:gd name="T20" fmla="*/ 36 w 37"/>
                <a:gd name="T21" fmla="*/ 26 h 31"/>
                <a:gd name="T22" fmla="*/ 37 w 37"/>
                <a:gd name="T23" fmla="*/ 24 h 31"/>
                <a:gd name="T24" fmla="*/ 37 w 37"/>
                <a:gd name="T25" fmla="*/ 20 h 31"/>
                <a:gd name="T26" fmla="*/ 37 w 37"/>
                <a:gd name="T27" fmla="*/ 17 h 31"/>
                <a:gd name="T28" fmla="*/ 37 w 37"/>
                <a:gd name="T29" fmla="*/ 17 h 31"/>
                <a:gd name="T30" fmla="*/ 37 w 37"/>
                <a:gd name="T31" fmla="*/ 13 h 31"/>
                <a:gd name="T32" fmla="*/ 36 w 37"/>
                <a:gd name="T33" fmla="*/ 9 h 31"/>
                <a:gd name="T34" fmla="*/ 34 w 37"/>
                <a:gd name="T35" fmla="*/ 7 h 31"/>
                <a:gd name="T36" fmla="*/ 31 w 37"/>
                <a:gd name="T37" fmla="*/ 5 h 31"/>
                <a:gd name="T38" fmla="*/ 23 w 37"/>
                <a:gd name="T39" fmla="*/ 1 h 31"/>
                <a:gd name="T40" fmla="*/ 14 w 37"/>
                <a:gd name="T41" fmla="*/ 0 h 31"/>
                <a:gd name="T42" fmla="*/ 14 w 37"/>
                <a:gd name="T4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1">
                  <a:moveTo>
                    <a:pt x="14" y="0"/>
                  </a:moveTo>
                  <a:lnTo>
                    <a:pt x="14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8" y="11"/>
                  </a:lnTo>
                  <a:lnTo>
                    <a:pt x="17" y="17"/>
                  </a:lnTo>
                  <a:lnTo>
                    <a:pt x="24" y="24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6" y="26"/>
                  </a:lnTo>
                  <a:lnTo>
                    <a:pt x="37" y="24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6" y="9"/>
                  </a:lnTo>
                  <a:lnTo>
                    <a:pt x="34" y="7"/>
                  </a:lnTo>
                  <a:lnTo>
                    <a:pt x="31" y="5"/>
                  </a:lnTo>
                  <a:lnTo>
                    <a:pt x="23" y="1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8AA10744-664C-4578-B003-1AEC97150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0" y="225425"/>
              <a:ext cx="438150" cy="536575"/>
            </a:xfrm>
            <a:custGeom>
              <a:avLst/>
              <a:gdLst>
                <a:gd name="T0" fmla="*/ 269 w 276"/>
                <a:gd name="T1" fmla="*/ 0 h 338"/>
                <a:gd name="T2" fmla="*/ 265 w 276"/>
                <a:gd name="T3" fmla="*/ 1 h 338"/>
                <a:gd name="T4" fmla="*/ 253 w 276"/>
                <a:gd name="T5" fmla="*/ 13 h 338"/>
                <a:gd name="T6" fmla="*/ 241 w 276"/>
                <a:gd name="T7" fmla="*/ 30 h 338"/>
                <a:gd name="T8" fmla="*/ 222 w 276"/>
                <a:gd name="T9" fmla="*/ 69 h 338"/>
                <a:gd name="T10" fmla="*/ 198 w 276"/>
                <a:gd name="T11" fmla="*/ 133 h 338"/>
                <a:gd name="T12" fmla="*/ 191 w 276"/>
                <a:gd name="T13" fmla="*/ 148 h 338"/>
                <a:gd name="T14" fmla="*/ 166 w 276"/>
                <a:gd name="T15" fmla="*/ 200 h 338"/>
                <a:gd name="T16" fmla="*/ 144 w 276"/>
                <a:gd name="T17" fmla="*/ 234 h 338"/>
                <a:gd name="T18" fmla="*/ 136 w 276"/>
                <a:gd name="T19" fmla="*/ 244 h 338"/>
                <a:gd name="T20" fmla="*/ 129 w 276"/>
                <a:gd name="T21" fmla="*/ 236 h 338"/>
                <a:gd name="T22" fmla="*/ 115 w 276"/>
                <a:gd name="T23" fmla="*/ 211 h 338"/>
                <a:gd name="T24" fmla="*/ 100 w 276"/>
                <a:gd name="T25" fmla="*/ 163 h 338"/>
                <a:gd name="T26" fmla="*/ 89 w 276"/>
                <a:gd name="T27" fmla="*/ 139 h 338"/>
                <a:gd name="T28" fmla="*/ 82 w 276"/>
                <a:gd name="T29" fmla="*/ 132 h 338"/>
                <a:gd name="T30" fmla="*/ 66 w 276"/>
                <a:gd name="T31" fmla="*/ 118 h 338"/>
                <a:gd name="T32" fmla="*/ 47 w 276"/>
                <a:gd name="T33" fmla="*/ 99 h 338"/>
                <a:gd name="T34" fmla="*/ 24 w 276"/>
                <a:gd name="T35" fmla="*/ 64 h 338"/>
                <a:gd name="T36" fmla="*/ 13 w 276"/>
                <a:gd name="T37" fmla="*/ 38 h 338"/>
                <a:gd name="T38" fmla="*/ 10 w 276"/>
                <a:gd name="T39" fmla="*/ 34 h 338"/>
                <a:gd name="T40" fmla="*/ 5 w 276"/>
                <a:gd name="T41" fmla="*/ 33 h 338"/>
                <a:gd name="T42" fmla="*/ 3 w 276"/>
                <a:gd name="T43" fmla="*/ 34 h 338"/>
                <a:gd name="T44" fmla="*/ 0 w 276"/>
                <a:gd name="T45" fmla="*/ 39 h 338"/>
                <a:gd name="T46" fmla="*/ 1 w 276"/>
                <a:gd name="T47" fmla="*/ 42 h 338"/>
                <a:gd name="T48" fmla="*/ 10 w 276"/>
                <a:gd name="T49" fmla="*/ 81 h 338"/>
                <a:gd name="T50" fmla="*/ 21 w 276"/>
                <a:gd name="T51" fmla="*/ 152 h 338"/>
                <a:gd name="T52" fmla="*/ 29 w 276"/>
                <a:gd name="T53" fmla="*/ 189 h 338"/>
                <a:gd name="T54" fmla="*/ 35 w 276"/>
                <a:gd name="T55" fmla="*/ 207 h 338"/>
                <a:gd name="T56" fmla="*/ 47 w 276"/>
                <a:gd name="T57" fmla="*/ 231 h 338"/>
                <a:gd name="T58" fmla="*/ 58 w 276"/>
                <a:gd name="T59" fmla="*/ 246 h 338"/>
                <a:gd name="T60" fmla="*/ 65 w 276"/>
                <a:gd name="T61" fmla="*/ 252 h 338"/>
                <a:gd name="T62" fmla="*/ 88 w 276"/>
                <a:gd name="T63" fmla="*/ 267 h 338"/>
                <a:gd name="T64" fmla="*/ 85 w 276"/>
                <a:gd name="T65" fmla="*/ 276 h 338"/>
                <a:gd name="T66" fmla="*/ 79 w 276"/>
                <a:gd name="T67" fmla="*/ 306 h 338"/>
                <a:gd name="T68" fmla="*/ 81 w 276"/>
                <a:gd name="T69" fmla="*/ 319 h 338"/>
                <a:gd name="T70" fmla="*/ 85 w 276"/>
                <a:gd name="T71" fmla="*/ 325 h 338"/>
                <a:gd name="T72" fmla="*/ 88 w 276"/>
                <a:gd name="T73" fmla="*/ 326 h 338"/>
                <a:gd name="T74" fmla="*/ 124 w 276"/>
                <a:gd name="T75" fmla="*/ 334 h 338"/>
                <a:gd name="T76" fmla="*/ 149 w 276"/>
                <a:gd name="T77" fmla="*/ 338 h 338"/>
                <a:gd name="T78" fmla="*/ 165 w 276"/>
                <a:gd name="T79" fmla="*/ 336 h 338"/>
                <a:gd name="T80" fmla="*/ 173 w 276"/>
                <a:gd name="T81" fmla="*/ 330 h 338"/>
                <a:gd name="T82" fmla="*/ 177 w 276"/>
                <a:gd name="T83" fmla="*/ 326 h 338"/>
                <a:gd name="T84" fmla="*/ 181 w 276"/>
                <a:gd name="T85" fmla="*/ 312 h 338"/>
                <a:gd name="T86" fmla="*/ 181 w 276"/>
                <a:gd name="T87" fmla="*/ 295 h 338"/>
                <a:gd name="T88" fmla="*/ 177 w 276"/>
                <a:gd name="T89" fmla="*/ 274 h 338"/>
                <a:gd name="T90" fmla="*/ 186 w 276"/>
                <a:gd name="T91" fmla="*/ 270 h 338"/>
                <a:gd name="T92" fmla="*/ 202 w 276"/>
                <a:gd name="T93" fmla="*/ 256 h 338"/>
                <a:gd name="T94" fmla="*/ 208 w 276"/>
                <a:gd name="T95" fmla="*/ 249 h 338"/>
                <a:gd name="T96" fmla="*/ 217 w 276"/>
                <a:gd name="T97" fmla="*/ 232 h 338"/>
                <a:gd name="T98" fmla="*/ 231 w 276"/>
                <a:gd name="T99" fmla="*/ 194 h 338"/>
                <a:gd name="T100" fmla="*/ 237 w 276"/>
                <a:gd name="T101" fmla="*/ 174 h 338"/>
                <a:gd name="T102" fmla="*/ 252 w 276"/>
                <a:gd name="T103" fmla="*/ 84 h 338"/>
                <a:gd name="T104" fmla="*/ 262 w 276"/>
                <a:gd name="T105" fmla="*/ 43 h 338"/>
                <a:gd name="T106" fmla="*/ 275 w 276"/>
                <a:gd name="T107" fmla="*/ 9 h 338"/>
                <a:gd name="T108" fmla="*/ 276 w 276"/>
                <a:gd name="T109" fmla="*/ 6 h 338"/>
                <a:gd name="T110" fmla="*/ 275 w 276"/>
                <a:gd name="T111" fmla="*/ 3 h 338"/>
                <a:gd name="T112" fmla="*/ 269 w 276"/>
                <a:gd name="T1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6" h="338">
                  <a:moveTo>
                    <a:pt x="269" y="0"/>
                  </a:moveTo>
                  <a:lnTo>
                    <a:pt x="269" y="0"/>
                  </a:lnTo>
                  <a:lnTo>
                    <a:pt x="265" y="1"/>
                  </a:lnTo>
                  <a:lnTo>
                    <a:pt x="265" y="1"/>
                  </a:lnTo>
                  <a:lnTo>
                    <a:pt x="259" y="7"/>
                  </a:lnTo>
                  <a:lnTo>
                    <a:pt x="253" y="13"/>
                  </a:lnTo>
                  <a:lnTo>
                    <a:pt x="247" y="20"/>
                  </a:lnTo>
                  <a:lnTo>
                    <a:pt x="241" y="30"/>
                  </a:lnTo>
                  <a:lnTo>
                    <a:pt x="231" y="49"/>
                  </a:lnTo>
                  <a:lnTo>
                    <a:pt x="222" y="69"/>
                  </a:lnTo>
                  <a:lnTo>
                    <a:pt x="205" y="112"/>
                  </a:lnTo>
                  <a:lnTo>
                    <a:pt x="198" y="133"/>
                  </a:lnTo>
                  <a:lnTo>
                    <a:pt x="191" y="148"/>
                  </a:lnTo>
                  <a:lnTo>
                    <a:pt x="191" y="148"/>
                  </a:lnTo>
                  <a:lnTo>
                    <a:pt x="178" y="176"/>
                  </a:lnTo>
                  <a:lnTo>
                    <a:pt x="166" y="200"/>
                  </a:lnTo>
                  <a:lnTo>
                    <a:pt x="151" y="223"/>
                  </a:lnTo>
                  <a:lnTo>
                    <a:pt x="144" y="234"/>
                  </a:lnTo>
                  <a:lnTo>
                    <a:pt x="136" y="244"/>
                  </a:lnTo>
                  <a:lnTo>
                    <a:pt x="136" y="244"/>
                  </a:lnTo>
                  <a:lnTo>
                    <a:pt x="132" y="241"/>
                  </a:lnTo>
                  <a:lnTo>
                    <a:pt x="129" y="236"/>
                  </a:lnTo>
                  <a:lnTo>
                    <a:pt x="121" y="225"/>
                  </a:lnTo>
                  <a:lnTo>
                    <a:pt x="115" y="211"/>
                  </a:lnTo>
                  <a:lnTo>
                    <a:pt x="109" y="194"/>
                  </a:lnTo>
                  <a:lnTo>
                    <a:pt x="100" y="163"/>
                  </a:lnTo>
                  <a:lnTo>
                    <a:pt x="94" y="150"/>
                  </a:lnTo>
                  <a:lnTo>
                    <a:pt x="89" y="139"/>
                  </a:lnTo>
                  <a:lnTo>
                    <a:pt x="89" y="139"/>
                  </a:lnTo>
                  <a:lnTo>
                    <a:pt x="82" y="132"/>
                  </a:lnTo>
                  <a:lnTo>
                    <a:pt x="75" y="124"/>
                  </a:lnTo>
                  <a:lnTo>
                    <a:pt x="66" y="118"/>
                  </a:lnTo>
                  <a:lnTo>
                    <a:pt x="57" y="110"/>
                  </a:lnTo>
                  <a:lnTo>
                    <a:pt x="47" y="99"/>
                  </a:lnTo>
                  <a:lnTo>
                    <a:pt x="36" y="84"/>
                  </a:lnTo>
                  <a:lnTo>
                    <a:pt x="24" y="64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2" y="36"/>
                  </a:lnTo>
                  <a:lnTo>
                    <a:pt x="10" y="34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34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6" y="62"/>
                  </a:lnTo>
                  <a:lnTo>
                    <a:pt x="10" y="81"/>
                  </a:lnTo>
                  <a:lnTo>
                    <a:pt x="16" y="117"/>
                  </a:lnTo>
                  <a:lnTo>
                    <a:pt x="21" y="152"/>
                  </a:lnTo>
                  <a:lnTo>
                    <a:pt x="24" y="170"/>
                  </a:lnTo>
                  <a:lnTo>
                    <a:pt x="29" y="189"/>
                  </a:lnTo>
                  <a:lnTo>
                    <a:pt x="29" y="189"/>
                  </a:lnTo>
                  <a:lnTo>
                    <a:pt x="35" y="207"/>
                  </a:lnTo>
                  <a:lnTo>
                    <a:pt x="42" y="224"/>
                  </a:lnTo>
                  <a:lnTo>
                    <a:pt x="47" y="231"/>
                  </a:lnTo>
                  <a:lnTo>
                    <a:pt x="52" y="238"/>
                  </a:lnTo>
                  <a:lnTo>
                    <a:pt x="58" y="246"/>
                  </a:lnTo>
                  <a:lnTo>
                    <a:pt x="65" y="252"/>
                  </a:lnTo>
                  <a:lnTo>
                    <a:pt x="65" y="252"/>
                  </a:lnTo>
                  <a:lnTo>
                    <a:pt x="76" y="260"/>
                  </a:lnTo>
                  <a:lnTo>
                    <a:pt x="88" y="267"/>
                  </a:lnTo>
                  <a:lnTo>
                    <a:pt x="88" y="267"/>
                  </a:lnTo>
                  <a:lnTo>
                    <a:pt x="85" y="276"/>
                  </a:lnTo>
                  <a:lnTo>
                    <a:pt x="81" y="295"/>
                  </a:lnTo>
                  <a:lnTo>
                    <a:pt x="79" y="306"/>
                  </a:lnTo>
                  <a:lnTo>
                    <a:pt x="81" y="315"/>
                  </a:lnTo>
                  <a:lnTo>
                    <a:pt x="81" y="319"/>
                  </a:lnTo>
                  <a:lnTo>
                    <a:pt x="83" y="322"/>
                  </a:lnTo>
                  <a:lnTo>
                    <a:pt x="85" y="325"/>
                  </a:lnTo>
                  <a:lnTo>
                    <a:pt x="88" y="326"/>
                  </a:lnTo>
                  <a:lnTo>
                    <a:pt x="88" y="326"/>
                  </a:lnTo>
                  <a:lnTo>
                    <a:pt x="112" y="332"/>
                  </a:lnTo>
                  <a:lnTo>
                    <a:pt x="124" y="334"/>
                  </a:lnTo>
                  <a:lnTo>
                    <a:pt x="137" y="337"/>
                  </a:lnTo>
                  <a:lnTo>
                    <a:pt x="149" y="338"/>
                  </a:lnTo>
                  <a:lnTo>
                    <a:pt x="160" y="337"/>
                  </a:lnTo>
                  <a:lnTo>
                    <a:pt x="165" y="336"/>
                  </a:lnTo>
                  <a:lnTo>
                    <a:pt x="169" y="333"/>
                  </a:lnTo>
                  <a:lnTo>
                    <a:pt x="173" y="330"/>
                  </a:lnTo>
                  <a:lnTo>
                    <a:pt x="177" y="326"/>
                  </a:lnTo>
                  <a:lnTo>
                    <a:pt x="177" y="326"/>
                  </a:lnTo>
                  <a:lnTo>
                    <a:pt x="180" y="320"/>
                  </a:lnTo>
                  <a:lnTo>
                    <a:pt x="181" y="312"/>
                  </a:lnTo>
                  <a:lnTo>
                    <a:pt x="181" y="303"/>
                  </a:lnTo>
                  <a:lnTo>
                    <a:pt x="181" y="295"/>
                  </a:lnTo>
                  <a:lnTo>
                    <a:pt x="179" y="280"/>
                  </a:lnTo>
                  <a:lnTo>
                    <a:pt x="177" y="274"/>
                  </a:lnTo>
                  <a:lnTo>
                    <a:pt x="177" y="274"/>
                  </a:lnTo>
                  <a:lnTo>
                    <a:pt x="186" y="270"/>
                  </a:lnTo>
                  <a:lnTo>
                    <a:pt x="195" y="264"/>
                  </a:lnTo>
                  <a:lnTo>
                    <a:pt x="202" y="256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3" y="241"/>
                  </a:lnTo>
                  <a:lnTo>
                    <a:pt x="217" y="232"/>
                  </a:lnTo>
                  <a:lnTo>
                    <a:pt x="225" y="214"/>
                  </a:lnTo>
                  <a:lnTo>
                    <a:pt x="231" y="194"/>
                  </a:lnTo>
                  <a:lnTo>
                    <a:pt x="237" y="174"/>
                  </a:lnTo>
                  <a:lnTo>
                    <a:pt x="237" y="174"/>
                  </a:lnTo>
                  <a:lnTo>
                    <a:pt x="245" y="129"/>
                  </a:lnTo>
                  <a:lnTo>
                    <a:pt x="252" y="84"/>
                  </a:lnTo>
                  <a:lnTo>
                    <a:pt x="257" y="63"/>
                  </a:lnTo>
                  <a:lnTo>
                    <a:pt x="262" y="43"/>
                  </a:lnTo>
                  <a:lnTo>
                    <a:pt x="268" y="25"/>
                  </a:lnTo>
                  <a:lnTo>
                    <a:pt x="275" y="9"/>
                  </a:lnTo>
                  <a:lnTo>
                    <a:pt x="275" y="9"/>
                  </a:lnTo>
                  <a:lnTo>
                    <a:pt x="276" y="6"/>
                  </a:lnTo>
                  <a:lnTo>
                    <a:pt x="275" y="3"/>
                  </a:lnTo>
                  <a:lnTo>
                    <a:pt x="275" y="3"/>
                  </a:lnTo>
                  <a:lnTo>
                    <a:pt x="273" y="1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64614C3C-BCE3-4891-A5A0-06FAB6AC5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188913"/>
              <a:ext cx="74613" cy="60325"/>
            </a:xfrm>
            <a:custGeom>
              <a:avLst/>
              <a:gdLst>
                <a:gd name="T0" fmla="*/ 47 w 47"/>
                <a:gd name="T1" fmla="*/ 17 h 38"/>
                <a:gd name="T2" fmla="*/ 47 w 47"/>
                <a:gd name="T3" fmla="*/ 17 h 38"/>
                <a:gd name="T4" fmla="*/ 47 w 47"/>
                <a:gd name="T5" fmla="*/ 13 h 38"/>
                <a:gd name="T6" fmla="*/ 46 w 47"/>
                <a:gd name="T7" fmla="*/ 11 h 38"/>
                <a:gd name="T8" fmla="*/ 43 w 47"/>
                <a:gd name="T9" fmla="*/ 7 h 38"/>
                <a:gd name="T10" fmla="*/ 41 w 47"/>
                <a:gd name="T11" fmla="*/ 5 h 38"/>
                <a:gd name="T12" fmla="*/ 33 w 47"/>
                <a:gd name="T13" fmla="*/ 2 h 38"/>
                <a:gd name="T14" fmla="*/ 24 w 47"/>
                <a:gd name="T15" fmla="*/ 0 h 38"/>
                <a:gd name="T16" fmla="*/ 24 w 47"/>
                <a:gd name="T17" fmla="*/ 0 h 38"/>
                <a:gd name="T18" fmla="*/ 15 w 47"/>
                <a:gd name="T19" fmla="*/ 2 h 38"/>
                <a:gd name="T20" fmla="*/ 7 w 47"/>
                <a:gd name="T21" fmla="*/ 5 h 38"/>
                <a:gd name="T22" fmla="*/ 4 w 47"/>
                <a:gd name="T23" fmla="*/ 7 h 38"/>
                <a:gd name="T24" fmla="*/ 3 w 47"/>
                <a:gd name="T25" fmla="*/ 11 h 38"/>
                <a:gd name="T26" fmla="*/ 0 w 47"/>
                <a:gd name="T27" fmla="*/ 13 h 38"/>
                <a:gd name="T28" fmla="*/ 0 w 47"/>
                <a:gd name="T29" fmla="*/ 17 h 38"/>
                <a:gd name="T30" fmla="*/ 0 w 47"/>
                <a:gd name="T31" fmla="*/ 21 h 38"/>
                <a:gd name="T32" fmla="*/ 0 w 47"/>
                <a:gd name="T33" fmla="*/ 21 h 38"/>
                <a:gd name="T34" fmla="*/ 0 w 47"/>
                <a:gd name="T35" fmla="*/ 25 h 38"/>
                <a:gd name="T36" fmla="*/ 3 w 47"/>
                <a:gd name="T37" fmla="*/ 29 h 38"/>
                <a:gd name="T38" fmla="*/ 4 w 47"/>
                <a:gd name="T39" fmla="*/ 31 h 38"/>
                <a:gd name="T40" fmla="*/ 7 w 47"/>
                <a:gd name="T41" fmla="*/ 33 h 38"/>
                <a:gd name="T42" fmla="*/ 15 w 47"/>
                <a:gd name="T43" fmla="*/ 37 h 38"/>
                <a:gd name="T44" fmla="*/ 24 w 47"/>
                <a:gd name="T45" fmla="*/ 38 h 38"/>
                <a:gd name="T46" fmla="*/ 24 w 47"/>
                <a:gd name="T47" fmla="*/ 38 h 38"/>
                <a:gd name="T48" fmla="*/ 33 w 47"/>
                <a:gd name="T49" fmla="*/ 37 h 38"/>
                <a:gd name="T50" fmla="*/ 41 w 47"/>
                <a:gd name="T51" fmla="*/ 33 h 38"/>
                <a:gd name="T52" fmla="*/ 43 w 47"/>
                <a:gd name="T53" fmla="*/ 31 h 38"/>
                <a:gd name="T54" fmla="*/ 46 w 47"/>
                <a:gd name="T55" fmla="*/ 29 h 38"/>
                <a:gd name="T56" fmla="*/ 47 w 47"/>
                <a:gd name="T57" fmla="*/ 25 h 38"/>
                <a:gd name="T58" fmla="*/ 47 w 47"/>
                <a:gd name="T59" fmla="*/ 21 h 38"/>
                <a:gd name="T60" fmla="*/ 47 w 47"/>
                <a:gd name="T61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8">
                  <a:moveTo>
                    <a:pt x="47" y="17"/>
                  </a:move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3" y="29"/>
                  </a:lnTo>
                  <a:lnTo>
                    <a:pt x="4" y="31"/>
                  </a:lnTo>
                  <a:lnTo>
                    <a:pt x="7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3" y="31"/>
                  </a:lnTo>
                  <a:lnTo>
                    <a:pt x="46" y="29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B0218F64-A01E-49A1-B44A-8CD2A06D2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254000"/>
              <a:ext cx="74613" cy="58738"/>
            </a:xfrm>
            <a:custGeom>
              <a:avLst/>
              <a:gdLst>
                <a:gd name="T0" fmla="*/ 47 w 47"/>
                <a:gd name="T1" fmla="*/ 15 h 37"/>
                <a:gd name="T2" fmla="*/ 47 w 47"/>
                <a:gd name="T3" fmla="*/ 15 h 37"/>
                <a:gd name="T4" fmla="*/ 47 w 47"/>
                <a:gd name="T5" fmla="*/ 13 h 37"/>
                <a:gd name="T6" fmla="*/ 46 w 47"/>
                <a:gd name="T7" fmla="*/ 9 h 37"/>
                <a:gd name="T8" fmla="*/ 43 w 47"/>
                <a:gd name="T9" fmla="*/ 7 h 37"/>
                <a:gd name="T10" fmla="*/ 41 w 47"/>
                <a:gd name="T11" fmla="*/ 4 h 37"/>
                <a:gd name="T12" fmla="*/ 33 w 47"/>
                <a:gd name="T13" fmla="*/ 1 h 37"/>
                <a:gd name="T14" fmla="*/ 24 w 47"/>
                <a:gd name="T15" fmla="*/ 0 h 37"/>
                <a:gd name="T16" fmla="*/ 24 w 47"/>
                <a:gd name="T17" fmla="*/ 0 h 37"/>
                <a:gd name="T18" fmla="*/ 15 w 47"/>
                <a:gd name="T19" fmla="*/ 1 h 37"/>
                <a:gd name="T20" fmla="*/ 7 w 47"/>
                <a:gd name="T21" fmla="*/ 4 h 37"/>
                <a:gd name="T22" fmla="*/ 4 w 47"/>
                <a:gd name="T23" fmla="*/ 7 h 37"/>
                <a:gd name="T24" fmla="*/ 3 w 47"/>
                <a:gd name="T25" fmla="*/ 9 h 37"/>
                <a:gd name="T26" fmla="*/ 0 w 47"/>
                <a:gd name="T27" fmla="*/ 13 h 37"/>
                <a:gd name="T28" fmla="*/ 0 w 47"/>
                <a:gd name="T29" fmla="*/ 15 h 37"/>
                <a:gd name="T30" fmla="*/ 0 w 47"/>
                <a:gd name="T31" fmla="*/ 20 h 37"/>
                <a:gd name="T32" fmla="*/ 0 w 47"/>
                <a:gd name="T33" fmla="*/ 20 h 37"/>
                <a:gd name="T34" fmla="*/ 0 w 47"/>
                <a:gd name="T35" fmla="*/ 24 h 37"/>
                <a:gd name="T36" fmla="*/ 3 w 47"/>
                <a:gd name="T37" fmla="*/ 27 h 37"/>
                <a:gd name="T38" fmla="*/ 4 w 47"/>
                <a:gd name="T39" fmla="*/ 30 h 37"/>
                <a:gd name="T40" fmla="*/ 7 w 47"/>
                <a:gd name="T41" fmla="*/ 32 h 37"/>
                <a:gd name="T42" fmla="*/ 15 w 47"/>
                <a:gd name="T43" fmla="*/ 36 h 37"/>
                <a:gd name="T44" fmla="*/ 24 w 47"/>
                <a:gd name="T45" fmla="*/ 37 h 37"/>
                <a:gd name="T46" fmla="*/ 24 w 47"/>
                <a:gd name="T47" fmla="*/ 37 h 37"/>
                <a:gd name="T48" fmla="*/ 33 w 47"/>
                <a:gd name="T49" fmla="*/ 36 h 37"/>
                <a:gd name="T50" fmla="*/ 41 w 47"/>
                <a:gd name="T51" fmla="*/ 32 h 37"/>
                <a:gd name="T52" fmla="*/ 43 w 47"/>
                <a:gd name="T53" fmla="*/ 30 h 37"/>
                <a:gd name="T54" fmla="*/ 46 w 47"/>
                <a:gd name="T55" fmla="*/ 27 h 37"/>
                <a:gd name="T56" fmla="*/ 47 w 47"/>
                <a:gd name="T57" fmla="*/ 24 h 37"/>
                <a:gd name="T58" fmla="*/ 47 w 47"/>
                <a:gd name="T59" fmla="*/ 20 h 37"/>
                <a:gd name="T60" fmla="*/ 47 w 47"/>
                <a:gd name="T61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7">
                  <a:moveTo>
                    <a:pt x="47" y="15"/>
                  </a:moveTo>
                  <a:lnTo>
                    <a:pt x="47" y="15"/>
                  </a:lnTo>
                  <a:lnTo>
                    <a:pt x="47" y="13"/>
                  </a:lnTo>
                  <a:lnTo>
                    <a:pt x="46" y="9"/>
                  </a:lnTo>
                  <a:lnTo>
                    <a:pt x="43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4"/>
                  </a:lnTo>
                  <a:lnTo>
                    <a:pt x="4" y="7"/>
                  </a:lnTo>
                  <a:lnTo>
                    <a:pt x="3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3" y="27"/>
                  </a:lnTo>
                  <a:lnTo>
                    <a:pt x="4" y="30"/>
                  </a:lnTo>
                  <a:lnTo>
                    <a:pt x="7" y="32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3" y="36"/>
                  </a:lnTo>
                  <a:lnTo>
                    <a:pt x="41" y="32"/>
                  </a:lnTo>
                  <a:lnTo>
                    <a:pt x="43" y="30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20"/>
                  </a:lnTo>
                  <a:lnTo>
                    <a:pt x="47" y="15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DEDD43AA-8718-4F1B-A078-3BFAF6FB3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013" y="63500"/>
              <a:ext cx="74613" cy="60325"/>
            </a:xfrm>
            <a:custGeom>
              <a:avLst/>
              <a:gdLst>
                <a:gd name="T0" fmla="*/ 24 w 47"/>
                <a:gd name="T1" fmla="*/ 38 h 38"/>
                <a:gd name="T2" fmla="*/ 24 w 47"/>
                <a:gd name="T3" fmla="*/ 38 h 38"/>
                <a:gd name="T4" fmla="*/ 33 w 47"/>
                <a:gd name="T5" fmla="*/ 37 h 38"/>
                <a:gd name="T6" fmla="*/ 41 w 47"/>
                <a:gd name="T7" fmla="*/ 33 h 38"/>
                <a:gd name="T8" fmla="*/ 44 w 47"/>
                <a:gd name="T9" fmla="*/ 31 h 38"/>
                <a:gd name="T10" fmla="*/ 46 w 47"/>
                <a:gd name="T11" fmla="*/ 27 h 38"/>
                <a:gd name="T12" fmla="*/ 47 w 47"/>
                <a:gd name="T13" fmla="*/ 25 h 38"/>
                <a:gd name="T14" fmla="*/ 47 w 47"/>
                <a:gd name="T15" fmla="*/ 21 h 38"/>
                <a:gd name="T16" fmla="*/ 47 w 47"/>
                <a:gd name="T17" fmla="*/ 16 h 38"/>
                <a:gd name="T18" fmla="*/ 47 w 47"/>
                <a:gd name="T19" fmla="*/ 16 h 38"/>
                <a:gd name="T20" fmla="*/ 47 w 47"/>
                <a:gd name="T21" fmla="*/ 13 h 38"/>
                <a:gd name="T22" fmla="*/ 46 w 47"/>
                <a:gd name="T23" fmla="*/ 10 h 38"/>
                <a:gd name="T24" fmla="*/ 44 w 47"/>
                <a:gd name="T25" fmla="*/ 7 h 38"/>
                <a:gd name="T26" fmla="*/ 41 w 47"/>
                <a:gd name="T27" fmla="*/ 4 h 38"/>
                <a:gd name="T28" fmla="*/ 33 w 47"/>
                <a:gd name="T29" fmla="*/ 1 h 38"/>
                <a:gd name="T30" fmla="*/ 24 w 47"/>
                <a:gd name="T31" fmla="*/ 0 h 38"/>
                <a:gd name="T32" fmla="*/ 24 w 47"/>
                <a:gd name="T33" fmla="*/ 0 h 38"/>
                <a:gd name="T34" fmla="*/ 15 w 47"/>
                <a:gd name="T35" fmla="*/ 1 h 38"/>
                <a:gd name="T36" fmla="*/ 8 w 47"/>
                <a:gd name="T37" fmla="*/ 4 h 38"/>
                <a:gd name="T38" fmla="*/ 4 w 47"/>
                <a:gd name="T39" fmla="*/ 7 h 38"/>
                <a:gd name="T40" fmla="*/ 2 w 47"/>
                <a:gd name="T41" fmla="*/ 10 h 38"/>
                <a:gd name="T42" fmla="*/ 0 w 47"/>
                <a:gd name="T43" fmla="*/ 13 h 38"/>
                <a:gd name="T44" fmla="*/ 0 w 47"/>
                <a:gd name="T45" fmla="*/ 16 h 38"/>
                <a:gd name="T46" fmla="*/ 0 w 47"/>
                <a:gd name="T47" fmla="*/ 21 h 38"/>
                <a:gd name="T48" fmla="*/ 0 w 47"/>
                <a:gd name="T49" fmla="*/ 21 h 38"/>
                <a:gd name="T50" fmla="*/ 0 w 47"/>
                <a:gd name="T51" fmla="*/ 25 h 38"/>
                <a:gd name="T52" fmla="*/ 2 w 47"/>
                <a:gd name="T53" fmla="*/ 27 h 38"/>
                <a:gd name="T54" fmla="*/ 4 w 47"/>
                <a:gd name="T55" fmla="*/ 31 h 38"/>
                <a:gd name="T56" fmla="*/ 8 w 47"/>
                <a:gd name="T57" fmla="*/ 33 h 38"/>
                <a:gd name="T58" fmla="*/ 15 w 47"/>
                <a:gd name="T59" fmla="*/ 37 h 38"/>
                <a:gd name="T60" fmla="*/ 24 w 47"/>
                <a:gd name="T61" fmla="*/ 38 h 38"/>
                <a:gd name="T62" fmla="*/ 24 w 47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24" y="38"/>
                  </a:moveTo>
                  <a:lnTo>
                    <a:pt x="24" y="38"/>
                  </a:lnTo>
                  <a:lnTo>
                    <a:pt x="33" y="37"/>
                  </a:lnTo>
                  <a:lnTo>
                    <a:pt x="41" y="33"/>
                  </a:lnTo>
                  <a:lnTo>
                    <a:pt x="44" y="31"/>
                  </a:lnTo>
                  <a:lnTo>
                    <a:pt x="46" y="27"/>
                  </a:lnTo>
                  <a:lnTo>
                    <a:pt x="47" y="25"/>
                  </a:lnTo>
                  <a:lnTo>
                    <a:pt x="47" y="21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4" y="7"/>
                  </a:lnTo>
                  <a:lnTo>
                    <a:pt x="41" y="4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8" y="4"/>
                  </a:lnTo>
                  <a:lnTo>
                    <a:pt x="4" y="7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4" y="31"/>
                  </a:lnTo>
                  <a:lnTo>
                    <a:pt x="8" y="33"/>
                  </a:lnTo>
                  <a:lnTo>
                    <a:pt x="15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11119BC8-CE99-4225-AB37-CEFD84007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315913"/>
              <a:ext cx="74613" cy="58738"/>
            </a:xfrm>
            <a:custGeom>
              <a:avLst/>
              <a:gdLst>
                <a:gd name="T0" fmla="*/ 47 w 47"/>
                <a:gd name="T1" fmla="*/ 16 h 37"/>
                <a:gd name="T2" fmla="*/ 47 w 47"/>
                <a:gd name="T3" fmla="*/ 16 h 37"/>
                <a:gd name="T4" fmla="*/ 47 w 47"/>
                <a:gd name="T5" fmla="*/ 13 h 37"/>
                <a:gd name="T6" fmla="*/ 46 w 47"/>
                <a:gd name="T7" fmla="*/ 10 h 37"/>
                <a:gd name="T8" fmla="*/ 43 w 47"/>
                <a:gd name="T9" fmla="*/ 7 h 37"/>
                <a:gd name="T10" fmla="*/ 41 w 47"/>
                <a:gd name="T11" fmla="*/ 5 h 37"/>
                <a:gd name="T12" fmla="*/ 33 w 47"/>
                <a:gd name="T13" fmla="*/ 1 h 37"/>
                <a:gd name="T14" fmla="*/ 24 w 47"/>
                <a:gd name="T15" fmla="*/ 0 h 37"/>
                <a:gd name="T16" fmla="*/ 24 w 47"/>
                <a:gd name="T17" fmla="*/ 0 h 37"/>
                <a:gd name="T18" fmla="*/ 15 w 47"/>
                <a:gd name="T19" fmla="*/ 1 h 37"/>
                <a:gd name="T20" fmla="*/ 7 w 47"/>
                <a:gd name="T21" fmla="*/ 5 h 37"/>
                <a:gd name="T22" fmla="*/ 4 w 47"/>
                <a:gd name="T23" fmla="*/ 7 h 37"/>
                <a:gd name="T24" fmla="*/ 3 w 47"/>
                <a:gd name="T25" fmla="*/ 10 h 37"/>
                <a:gd name="T26" fmla="*/ 0 w 47"/>
                <a:gd name="T27" fmla="*/ 13 h 37"/>
                <a:gd name="T28" fmla="*/ 0 w 47"/>
                <a:gd name="T29" fmla="*/ 16 h 37"/>
                <a:gd name="T30" fmla="*/ 0 w 47"/>
                <a:gd name="T31" fmla="*/ 21 h 37"/>
                <a:gd name="T32" fmla="*/ 0 w 47"/>
                <a:gd name="T33" fmla="*/ 21 h 37"/>
                <a:gd name="T34" fmla="*/ 0 w 47"/>
                <a:gd name="T35" fmla="*/ 24 h 37"/>
                <a:gd name="T36" fmla="*/ 3 w 47"/>
                <a:gd name="T37" fmla="*/ 28 h 37"/>
                <a:gd name="T38" fmla="*/ 4 w 47"/>
                <a:gd name="T39" fmla="*/ 30 h 37"/>
                <a:gd name="T40" fmla="*/ 7 w 47"/>
                <a:gd name="T41" fmla="*/ 33 h 37"/>
                <a:gd name="T42" fmla="*/ 15 w 47"/>
                <a:gd name="T43" fmla="*/ 36 h 37"/>
                <a:gd name="T44" fmla="*/ 24 w 47"/>
                <a:gd name="T45" fmla="*/ 37 h 37"/>
                <a:gd name="T46" fmla="*/ 24 w 47"/>
                <a:gd name="T47" fmla="*/ 37 h 37"/>
                <a:gd name="T48" fmla="*/ 33 w 47"/>
                <a:gd name="T49" fmla="*/ 36 h 37"/>
                <a:gd name="T50" fmla="*/ 41 w 47"/>
                <a:gd name="T51" fmla="*/ 33 h 37"/>
                <a:gd name="T52" fmla="*/ 43 w 47"/>
                <a:gd name="T53" fmla="*/ 30 h 37"/>
                <a:gd name="T54" fmla="*/ 46 w 47"/>
                <a:gd name="T55" fmla="*/ 28 h 37"/>
                <a:gd name="T56" fmla="*/ 47 w 47"/>
                <a:gd name="T57" fmla="*/ 24 h 37"/>
                <a:gd name="T58" fmla="*/ 47 w 47"/>
                <a:gd name="T59" fmla="*/ 21 h 37"/>
                <a:gd name="T60" fmla="*/ 47 w 47"/>
                <a:gd name="T61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7">
                  <a:moveTo>
                    <a:pt x="47" y="16"/>
                  </a:moveTo>
                  <a:lnTo>
                    <a:pt x="47" y="16"/>
                  </a:lnTo>
                  <a:lnTo>
                    <a:pt x="47" y="13"/>
                  </a:lnTo>
                  <a:lnTo>
                    <a:pt x="46" y="10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3" y="28"/>
                  </a:lnTo>
                  <a:lnTo>
                    <a:pt x="4" y="30"/>
                  </a:lnTo>
                  <a:lnTo>
                    <a:pt x="7" y="33"/>
                  </a:lnTo>
                  <a:lnTo>
                    <a:pt x="15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33" y="36"/>
                  </a:lnTo>
                  <a:lnTo>
                    <a:pt x="41" y="33"/>
                  </a:lnTo>
                  <a:lnTo>
                    <a:pt x="43" y="30"/>
                  </a:lnTo>
                  <a:lnTo>
                    <a:pt x="46" y="28"/>
                  </a:lnTo>
                  <a:lnTo>
                    <a:pt x="47" y="24"/>
                  </a:lnTo>
                  <a:lnTo>
                    <a:pt x="47" y="21"/>
                  </a:lnTo>
                  <a:lnTo>
                    <a:pt x="47" y="16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DCACD729-1BAA-41AA-BB8C-529C75ECF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75" y="0"/>
              <a:ext cx="74613" cy="60325"/>
            </a:xfrm>
            <a:custGeom>
              <a:avLst/>
              <a:gdLst>
                <a:gd name="T0" fmla="*/ 24 w 47"/>
                <a:gd name="T1" fmla="*/ 38 h 38"/>
                <a:gd name="T2" fmla="*/ 24 w 47"/>
                <a:gd name="T3" fmla="*/ 38 h 38"/>
                <a:gd name="T4" fmla="*/ 32 w 47"/>
                <a:gd name="T5" fmla="*/ 37 h 38"/>
                <a:gd name="T6" fmla="*/ 41 w 47"/>
                <a:gd name="T7" fmla="*/ 34 h 38"/>
                <a:gd name="T8" fmla="*/ 43 w 47"/>
                <a:gd name="T9" fmla="*/ 31 h 38"/>
                <a:gd name="T10" fmla="*/ 45 w 47"/>
                <a:gd name="T11" fmla="*/ 28 h 38"/>
                <a:gd name="T12" fmla="*/ 47 w 47"/>
                <a:gd name="T13" fmla="*/ 25 h 38"/>
                <a:gd name="T14" fmla="*/ 47 w 47"/>
                <a:gd name="T15" fmla="*/ 22 h 38"/>
                <a:gd name="T16" fmla="*/ 47 w 47"/>
                <a:gd name="T17" fmla="*/ 17 h 38"/>
                <a:gd name="T18" fmla="*/ 47 w 47"/>
                <a:gd name="T19" fmla="*/ 17 h 38"/>
                <a:gd name="T20" fmla="*/ 47 w 47"/>
                <a:gd name="T21" fmla="*/ 13 h 38"/>
                <a:gd name="T22" fmla="*/ 45 w 47"/>
                <a:gd name="T23" fmla="*/ 11 h 38"/>
                <a:gd name="T24" fmla="*/ 43 w 47"/>
                <a:gd name="T25" fmla="*/ 7 h 38"/>
                <a:gd name="T26" fmla="*/ 41 w 47"/>
                <a:gd name="T27" fmla="*/ 5 h 38"/>
                <a:gd name="T28" fmla="*/ 32 w 47"/>
                <a:gd name="T29" fmla="*/ 1 h 38"/>
                <a:gd name="T30" fmla="*/ 24 w 47"/>
                <a:gd name="T31" fmla="*/ 0 h 38"/>
                <a:gd name="T32" fmla="*/ 24 w 47"/>
                <a:gd name="T33" fmla="*/ 0 h 38"/>
                <a:gd name="T34" fmla="*/ 14 w 47"/>
                <a:gd name="T35" fmla="*/ 1 h 38"/>
                <a:gd name="T36" fmla="*/ 7 w 47"/>
                <a:gd name="T37" fmla="*/ 5 h 38"/>
                <a:gd name="T38" fmla="*/ 3 w 47"/>
                <a:gd name="T39" fmla="*/ 7 h 38"/>
                <a:gd name="T40" fmla="*/ 2 w 47"/>
                <a:gd name="T41" fmla="*/ 11 h 38"/>
                <a:gd name="T42" fmla="*/ 0 w 47"/>
                <a:gd name="T43" fmla="*/ 13 h 38"/>
                <a:gd name="T44" fmla="*/ 0 w 47"/>
                <a:gd name="T45" fmla="*/ 17 h 38"/>
                <a:gd name="T46" fmla="*/ 0 w 47"/>
                <a:gd name="T47" fmla="*/ 22 h 38"/>
                <a:gd name="T48" fmla="*/ 0 w 47"/>
                <a:gd name="T49" fmla="*/ 22 h 38"/>
                <a:gd name="T50" fmla="*/ 0 w 47"/>
                <a:gd name="T51" fmla="*/ 25 h 38"/>
                <a:gd name="T52" fmla="*/ 2 w 47"/>
                <a:gd name="T53" fmla="*/ 28 h 38"/>
                <a:gd name="T54" fmla="*/ 3 w 47"/>
                <a:gd name="T55" fmla="*/ 31 h 38"/>
                <a:gd name="T56" fmla="*/ 7 w 47"/>
                <a:gd name="T57" fmla="*/ 34 h 38"/>
                <a:gd name="T58" fmla="*/ 14 w 47"/>
                <a:gd name="T59" fmla="*/ 37 h 38"/>
                <a:gd name="T60" fmla="*/ 24 w 47"/>
                <a:gd name="T61" fmla="*/ 38 h 38"/>
                <a:gd name="T62" fmla="*/ 24 w 47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8">
                  <a:moveTo>
                    <a:pt x="24" y="38"/>
                  </a:moveTo>
                  <a:lnTo>
                    <a:pt x="24" y="38"/>
                  </a:lnTo>
                  <a:lnTo>
                    <a:pt x="32" y="37"/>
                  </a:lnTo>
                  <a:lnTo>
                    <a:pt x="41" y="34"/>
                  </a:lnTo>
                  <a:lnTo>
                    <a:pt x="43" y="31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7" y="22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3"/>
                  </a:lnTo>
                  <a:lnTo>
                    <a:pt x="45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2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1"/>
                  </a:lnTo>
                  <a:lnTo>
                    <a:pt x="7" y="5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2" y="28"/>
                  </a:lnTo>
                  <a:lnTo>
                    <a:pt x="3" y="31"/>
                  </a:lnTo>
                  <a:lnTo>
                    <a:pt x="7" y="34"/>
                  </a:lnTo>
                  <a:lnTo>
                    <a:pt x="14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10438336-F3CE-4FA2-880B-A1F41ECE7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50" y="125413"/>
              <a:ext cx="74613" cy="61913"/>
            </a:xfrm>
            <a:custGeom>
              <a:avLst/>
              <a:gdLst>
                <a:gd name="T0" fmla="*/ 47 w 47"/>
                <a:gd name="T1" fmla="*/ 17 h 39"/>
                <a:gd name="T2" fmla="*/ 47 w 47"/>
                <a:gd name="T3" fmla="*/ 17 h 39"/>
                <a:gd name="T4" fmla="*/ 47 w 47"/>
                <a:gd name="T5" fmla="*/ 13 h 39"/>
                <a:gd name="T6" fmla="*/ 46 w 47"/>
                <a:gd name="T7" fmla="*/ 11 h 39"/>
                <a:gd name="T8" fmla="*/ 43 w 47"/>
                <a:gd name="T9" fmla="*/ 7 h 39"/>
                <a:gd name="T10" fmla="*/ 41 w 47"/>
                <a:gd name="T11" fmla="*/ 5 h 39"/>
                <a:gd name="T12" fmla="*/ 33 w 47"/>
                <a:gd name="T13" fmla="*/ 1 h 39"/>
                <a:gd name="T14" fmla="*/ 24 w 47"/>
                <a:gd name="T15" fmla="*/ 0 h 39"/>
                <a:gd name="T16" fmla="*/ 24 w 47"/>
                <a:gd name="T17" fmla="*/ 0 h 39"/>
                <a:gd name="T18" fmla="*/ 15 w 47"/>
                <a:gd name="T19" fmla="*/ 1 h 39"/>
                <a:gd name="T20" fmla="*/ 7 w 47"/>
                <a:gd name="T21" fmla="*/ 5 h 39"/>
                <a:gd name="T22" fmla="*/ 4 w 47"/>
                <a:gd name="T23" fmla="*/ 7 h 39"/>
                <a:gd name="T24" fmla="*/ 3 w 47"/>
                <a:gd name="T25" fmla="*/ 11 h 39"/>
                <a:gd name="T26" fmla="*/ 0 w 47"/>
                <a:gd name="T27" fmla="*/ 13 h 39"/>
                <a:gd name="T28" fmla="*/ 0 w 47"/>
                <a:gd name="T29" fmla="*/ 17 h 39"/>
                <a:gd name="T30" fmla="*/ 0 w 47"/>
                <a:gd name="T31" fmla="*/ 22 h 39"/>
                <a:gd name="T32" fmla="*/ 0 w 47"/>
                <a:gd name="T33" fmla="*/ 22 h 39"/>
                <a:gd name="T34" fmla="*/ 0 w 47"/>
                <a:gd name="T35" fmla="*/ 25 h 39"/>
                <a:gd name="T36" fmla="*/ 3 w 47"/>
                <a:gd name="T37" fmla="*/ 28 h 39"/>
                <a:gd name="T38" fmla="*/ 4 w 47"/>
                <a:gd name="T39" fmla="*/ 31 h 39"/>
                <a:gd name="T40" fmla="*/ 7 w 47"/>
                <a:gd name="T41" fmla="*/ 34 h 39"/>
                <a:gd name="T42" fmla="*/ 15 w 47"/>
                <a:gd name="T43" fmla="*/ 37 h 39"/>
                <a:gd name="T44" fmla="*/ 24 w 47"/>
                <a:gd name="T45" fmla="*/ 39 h 39"/>
                <a:gd name="T46" fmla="*/ 24 w 47"/>
                <a:gd name="T47" fmla="*/ 39 h 39"/>
                <a:gd name="T48" fmla="*/ 33 w 47"/>
                <a:gd name="T49" fmla="*/ 37 h 39"/>
                <a:gd name="T50" fmla="*/ 41 w 47"/>
                <a:gd name="T51" fmla="*/ 34 h 39"/>
                <a:gd name="T52" fmla="*/ 43 w 47"/>
                <a:gd name="T53" fmla="*/ 31 h 39"/>
                <a:gd name="T54" fmla="*/ 46 w 47"/>
                <a:gd name="T55" fmla="*/ 28 h 39"/>
                <a:gd name="T56" fmla="*/ 47 w 47"/>
                <a:gd name="T57" fmla="*/ 25 h 39"/>
                <a:gd name="T58" fmla="*/ 47 w 47"/>
                <a:gd name="T59" fmla="*/ 22 h 39"/>
                <a:gd name="T60" fmla="*/ 47 w 47"/>
                <a:gd name="T61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39">
                  <a:moveTo>
                    <a:pt x="47" y="17"/>
                  </a:moveTo>
                  <a:lnTo>
                    <a:pt x="47" y="17"/>
                  </a:lnTo>
                  <a:lnTo>
                    <a:pt x="47" y="13"/>
                  </a:lnTo>
                  <a:lnTo>
                    <a:pt x="46" y="11"/>
                  </a:lnTo>
                  <a:lnTo>
                    <a:pt x="43" y="7"/>
                  </a:lnTo>
                  <a:lnTo>
                    <a:pt x="41" y="5"/>
                  </a:lnTo>
                  <a:lnTo>
                    <a:pt x="33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7" y="5"/>
                  </a:lnTo>
                  <a:lnTo>
                    <a:pt x="4" y="7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3" y="28"/>
                  </a:lnTo>
                  <a:lnTo>
                    <a:pt x="4" y="31"/>
                  </a:lnTo>
                  <a:lnTo>
                    <a:pt x="7" y="34"/>
                  </a:lnTo>
                  <a:lnTo>
                    <a:pt x="15" y="37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3" y="37"/>
                  </a:lnTo>
                  <a:lnTo>
                    <a:pt x="41" y="34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7" y="25"/>
                  </a:lnTo>
                  <a:lnTo>
                    <a:pt x="47" y="22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55D2620-C9B6-43DC-B9E4-464E260AC615}"/>
              </a:ext>
            </a:extLst>
          </p:cNvPr>
          <p:cNvGrpSpPr/>
          <p:nvPr/>
        </p:nvGrpSpPr>
        <p:grpSpPr>
          <a:xfrm>
            <a:off x="7040196" y="2906759"/>
            <a:ext cx="476458" cy="499345"/>
            <a:chOff x="8758238" y="0"/>
            <a:chExt cx="727075" cy="762000"/>
          </a:xfrm>
          <a:solidFill>
            <a:srgbClr val="008E3D"/>
          </a:solidFill>
        </p:grpSpPr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033ED77-D78A-4A12-8687-3DF7A4F58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1913" y="360363"/>
              <a:ext cx="382588" cy="315913"/>
            </a:xfrm>
            <a:custGeom>
              <a:avLst/>
              <a:gdLst>
                <a:gd name="T0" fmla="*/ 216 w 241"/>
                <a:gd name="T1" fmla="*/ 63 h 199"/>
                <a:gd name="T2" fmla="*/ 198 w 241"/>
                <a:gd name="T3" fmla="*/ 38 h 199"/>
                <a:gd name="T4" fmla="*/ 177 w 241"/>
                <a:gd name="T5" fmla="*/ 19 h 199"/>
                <a:gd name="T6" fmla="*/ 154 w 241"/>
                <a:gd name="T7" fmla="*/ 6 h 199"/>
                <a:gd name="T8" fmla="*/ 130 w 241"/>
                <a:gd name="T9" fmla="*/ 0 h 199"/>
                <a:gd name="T10" fmla="*/ 123 w 241"/>
                <a:gd name="T11" fmla="*/ 0 h 199"/>
                <a:gd name="T12" fmla="*/ 102 w 241"/>
                <a:gd name="T13" fmla="*/ 5 h 199"/>
                <a:gd name="T14" fmla="*/ 75 w 241"/>
                <a:gd name="T15" fmla="*/ 20 h 199"/>
                <a:gd name="T16" fmla="*/ 49 w 241"/>
                <a:gd name="T17" fmla="*/ 43 h 199"/>
                <a:gd name="T18" fmla="*/ 27 w 241"/>
                <a:gd name="T19" fmla="*/ 69 h 199"/>
                <a:gd name="T20" fmla="*/ 11 w 241"/>
                <a:gd name="T21" fmla="*/ 101 h 199"/>
                <a:gd name="T22" fmla="*/ 1 w 241"/>
                <a:gd name="T23" fmla="*/ 131 h 199"/>
                <a:gd name="T24" fmla="*/ 1 w 241"/>
                <a:gd name="T25" fmla="*/ 159 h 199"/>
                <a:gd name="T26" fmla="*/ 6 w 241"/>
                <a:gd name="T27" fmla="*/ 173 h 199"/>
                <a:gd name="T28" fmla="*/ 13 w 241"/>
                <a:gd name="T29" fmla="*/ 183 h 199"/>
                <a:gd name="T30" fmla="*/ 19 w 241"/>
                <a:gd name="T31" fmla="*/ 189 h 199"/>
                <a:gd name="T32" fmla="*/ 35 w 241"/>
                <a:gd name="T33" fmla="*/ 198 h 199"/>
                <a:gd name="T34" fmla="*/ 52 w 241"/>
                <a:gd name="T35" fmla="*/ 199 h 199"/>
                <a:gd name="T36" fmla="*/ 69 w 241"/>
                <a:gd name="T37" fmla="*/ 197 h 199"/>
                <a:gd name="T38" fmla="*/ 85 w 241"/>
                <a:gd name="T39" fmla="*/ 189 h 199"/>
                <a:gd name="T40" fmla="*/ 108 w 241"/>
                <a:gd name="T41" fmla="*/ 175 h 199"/>
                <a:gd name="T42" fmla="*/ 123 w 241"/>
                <a:gd name="T43" fmla="*/ 159 h 199"/>
                <a:gd name="T44" fmla="*/ 125 w 241"/>
                <a:gd name="T45" fmla="*/ 155 h 199"/>
                <a:gd name="T46" fmla="*/ 132 w 241"/>
                <a:gd name="T47" fmla="*/ 151 h 199"/>
                <a:gd name="T48" fmla="*/ 143 w 241"/>
                <a:gd name="T49" fmla="*/ 155 h 199"/>
                <a:gd name="T50" fmla="*/ 172 w 241"/>
                <a:gd name="T51" fmla="*/ 173 h 199"/>
                <a:gd name="T52" fmla="*/ 197 w 241"/>
                <a:gd name="T53" fmla="*/ 186 h 199"/>
                <a:gd name="T54" fmla="*/ 211 w 241"/>
                <a:gd name="T55" fmla="*/ 189 h 199"/>
                <a:gd name="T56" fmla="*/ 225 w 241"/>
                <a:gd name="T57" fmla="*/ 185 h 199"/>
                <a:gd name="T58" fmla="*/ 229 w 241"/>
                <a:gd name="T59" fmla="*/ 179 h 199"/>
                <a:gd name="T60" fmla="*/ 237 w 241"/>
                <a:gd name="T61" fmla="*/ 167 h 199"/>
                <a:gd name="T62" fmla="*/ 240 w 241"/>
                <a:gd name="T63" fmla="*/ 153 h 199"/>
                <a:gd name="T64" fmla="*/ 240 w 241"/>
                <a:gd name="T65" fmla="*/ 125 h 199"/>
                <a:gd name="T66" fmla="*/ 232 w 241"/>
                <a:gd name="T67" fmla="*/ 93 h 199"/>
                <a:gd name="T68" fmla="*/ 216 w 241"/>
                <a:gd name="T69" fmla="*/ 6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199">
                  <a:moveTo>
                    <a:pt x="216" y="63"/>
                  </a:moveTo>
                  <a:lnTo>
                    <a:pt x="216" y="63"/>
                  </a:lnTo>
                  <a:lnTo>
                    <a:pt x="208" y="50"/>
                  </a:lnTo>
                  <a:lnTo>
                    <a:pt x="198" y="38"/>
                  </a:lnTo>
                  <a:lnTo>
                    <a:pt x="187" y="29"/>
                  </a:lnTo>
                  <a:lnTo>
                    <a:pt x="177" y="19"/>
                  </a:lnTo>
                  <a:lnTo>
                    <a:pt x="166" y="12"/>
                  </a:lnTo>
                  <a:lnTo>
                    <a:pt x="154" y="6"/>
                  </a:lnTo>
                  <a:lnTo>
                    <a:pt x="142" y="2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3" y="0"/>
                  </a:lnTo>
                  <a:lnTo>
                    <a:pt x="117" y="1"/>
                  </a:lnTo>
                  <a:lnTo>
                    <a:pt x="102" y="5"/>
                  </a:lnTo>
                  <a:lnTo>
                    <a:pt x="88" y="12"/>
                  </a:lnTo>
                  <a:lnTo>
                    <a:pt x="75" y="20"/>
                  </a:lnTo>
                  <a:lnTo>
                    <a:pt x="61" y="31"/>
                  </a:lnTo>
                  <a:lnTo>
                    <a:pt x="49" y="43"/>
                  </a:lnTo>
                  <a:lnTo>
                    <a:pt x="37" y="56"/>
                  </a:lnTo>
                  <a:lnTo>
                    <a:pt x="27" y="69"/>
                  </a:lnTo>
                  <a:lnTo>
                    <a:pt x="18" y="85"/>
                  </a:lnTo>
                  <a:lnTo>
                    <a:pt x="11" y="101"/>
                  </a:lnTo>
                  <a:lnTo>
                    <a:pt x="5" y="116"/>
                  </a:lnTo>
                  <a:lnTo>
                    <a:pt x="1" y="131"/>
                  </a:lnTo>
                  <a:lnTo>
                    <a:pt x="0" y="145"/>
                  </a:lnTo>
                  <a:lnTo>
                    <a:pt x="1" y="159"/>
                  </a:lnTo>
                  <a:lnTo>
                    <a:pt x="4" y="165"/>
                  </a:lnTo>
                  <a:lnTo>
                    <a:pt x="6" y="173"/>
                  </a:lnTo>
                  <a:lnTo>
                    <a:pt x="9" y="177"/>
                  </a:lnTo>
                  <a:lnTo>
                    <a:pt x="13" y="183"/>
                  </a:lnTo>
                  <a:lnTo>
                    <a:pt x="13" y="183"/>
                  </a:lnTo>
                  <a:lnTo>
                    <a:pt x="19" y="189"/>
                  </a:lnTo>
                  <a:lnTo>
                    <a:pt x="27" y="194"/>
                  </a:lnTo>
                  <a:lnTo>
                    <a:pt x="35" y="198"/>
                  </a:lnTo>
                  <a:lnTo>
                    <a:pt x="42" y="199"/>
                  </a:lnTo>
                  <a:lnTo>
                    <a:pt x="52" y="199"/>
                  </a:lnTo>
                  <a:lnTo>
                    <a:pt x="60" y="198"/>
                  </a:lnTo>
                  <a:lnTo>
                    <a:pt x="69" y="197"/>
                  </a:lnTo>
                  <a:lnTo>
                    <a:pt x="77" y="193"/>
                  </a:lnTo>
                  <a:lnTo>
                    <a:pt x="85" y="189"/>
                  </a:lnTo>
                  <a:lnTo>
                    <a:pt x="94" y="185"/>
                  </a:lnTo>
                  <a:lnTo>
                    <a:pt x="108" y="175"/>
                  </a:lnTo>
                  <a:lnTo>
                    <a:pt x="119" y="164"/>
                  </a:lnTo>
                  <a:lnTo>
                    <a:pt x="123" y="159"/>
                  </a:lnTo>
                  <a:lnTo>
                    <a:pt x="125" y="155"/>
                  </a:lnTo>
                  <a:lnTo>
                    <a:pt x="125" y="155"/>
                  </a:lnTo>
                  <a:lnTo>
                    <a:pt x="129" y="152"/>
                  </a:lnTo>
                  <a:lnTo>
                    <a:pt x="132" y="151"/>
                  </a:lnTo>
                  <a:lnTo>
                    <a:pt x="137" y="152"/>
                  </a:lnTo>
                  <a:lnTo>
                    <a:pt x="143" y="155"/>
                  </a:lnTo>
                  <a:lnTo>
                    <a:pt x="156" y="163"/>
                  </a:lnTo>
                  <a:lnTo>
                    <a:pt x="172" y="173"/>
                  </a:lnTo>
                  <a:lnTo>
                    <a:pt x="189" y="182"/>
                  </a:lnTo>
                  <a:lnTo>
                    <a:pt x="197" y="186"/>
                  </a:lnTo>
                  <a:lnTo>
                    <a:pt x="204" y="188"/>
                  </a:lnTo>
                  <a:lnTo>
                    <a:pt x="211" y="189"/>
                  </a:lnTo>
                  <a:lnTo>
                    <a:pt x="219" y="188"/>
                  </a:lnTo>
                  <a:lnTo>
                    <a:pt x="225" y="185"/>
                  </a:lnTo>
                  <a:lnTo>
                    <a:pt x="229" y="179"/>
                  </a:lnTo>
                  <a:lnTo>
                    <a:pt x="229" y="179"/>
                  </a:lnTo>
                  <a:lnTo>
                    <a:pt x="233" y="174"/>
                  </a:lnTo>
                  <a:lnTo>
                    <a:pt x="237" y="167"/>
                  </a:lnTo>
                  <a:lnTo>
                    <a:pt x="239" y="161"/>
                  </a:lnTo>
                  <a:lnTo>
                    <a:pt x="240" y="153"/>
                  </a:lnTo>
                  <a:lnTo>
                    <a:pt x="241" y="140"/>
                  </a:lnTo>
                  <a:lnTo>
                    <a:pt x="240" y="125"/>
                  </a:lnTo>
                  <a:lnTo>
                    <a:pt x="238" y="109"/>
                  </a:lnTo>
                  <a:lnTo>
                    <a:pt x="232" y="93"/>
                  </a:lnTo>
                  <a:lnTo>
                    <a:pt x="225" y="78"/>
                  </a:lnTo>
                  <a:lnTo>
                    <a:pt x="216" y="63"/>
                  </a:lnTo>
                  <a:lnTo>
                    <a:pt x="216" y="63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7C6B2B2-FA99-4F90-AEBE-06557549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7625"/>
              <a:ext cx="346075" cy="374650"/>
            </a:xfrm>
            <a:custGeom>
              <a:avLst/>
              <a:gdLst>
                <a:gd name="T0" fmla="*/ 205 w 218"/>
                <a:gd name="T1" fmla="*/ 197 h 236"/>
                <a:gd name="T2" fmla="*/ 212 w 218"/>
                <a:gd name="T3" fmla="*/ 182 h 236"/>
                <a:gd name="T4" fmla="*/ 217 w 218"/>
                <a:gd name="T5" fmla="*/ 166 h 236"/>
                <a:gd name="T6" fmla="*/ 218 w 218"/>
                <a:gd name="T7" fmla="*/ 148 h 236"/>
                <a:gd name="T8" fmla="*/ 213 w 218"/>
                <a:gd name="T9" fmla="*/ 108 h 236"/>
                <a:gd name="T10" fmla="*/ 200 w 218"/>
                <a:gd name="T11" fmla="*/ 70 h 236"/>
                <a:gd name="T12" fmla="*/ 191 w 218"/>
                <a:gd name="T13" fmla="*/ 52 h 236"/>
                <a:gd name="T14" fmla="*/ 175 w 218"/>
                <a:gd name="T15" fmla="*/ 30 h 236"/>
                <a:gd name="T16" fmla="*/ 157 w 218"/>
                <a:gd name="T17" fmla="*/ 13 h 236"/>
                <a:gd name="T18" fmla="*/ 137 w 218"/>
                <a:gd name="T19" fmla="*/ 2 h 236"/>
                <a:gd name="T20" fmla="*/ 115 w 218"/>
                <a:gd name="T21" fmla="*/ 0 h 236"/>
                <a:gd name="T22" fmla="*/ 107 w 218"/>
                <a:gd name="T23" fmla="*/ 1 h 236"/>
                <a:gd name="T24" fmla="*/ 91 w 218"/>
                <a:gd name="T25" fmla="*/ 8 h 236"/>
                <a:gd name="T26" fmla="*/ 80 w 218"/>
                <a:gd name="T27" fmla="*/ 20 h 236"/>
                <a:gd name="T28" fmla="*/ 72 w 218"/>
                <a:gd name="T29" fmla="*/ 36 h 236"/>
                <a:gd name="T30" fmla="*/ 68 w 218"/>
                <a:gd name="T31" fmla="*/ 54 h 236"/>
                <a:gd name="T32" fmla="*/ 67 w 218"/>
                <a:gd name="T33" fmla="*/ 72 h 236"/>
                <a:gd name="T34" fmla="*/ 68 w 218"/>
                <a:gd name="T35" fmla="*/ 89 h 236"/>
                <a:gd name="T36" fmla="*/ 74 w 218"/>
                <a:gd name="T37" fmla="*/ 103 h 236"/>
                <a:gd name="T38" fmla="*/ 78 w 218"/>
                <a:gd name="T39" fmla="*/ 109 h 236"/>
                <a:gd name="T40" fmla="*/ 69 w 218"/>
                <a:gd name="T41" fmla="*/ 108 h 236"/>
                <a:gd name="T42" fmla="*/ 43 w 218"/>
                <a:gd name="T43" fmla="*/ 116 h 236"/>
                <a:gd name="T44" fmla="*/ 21 w 218"/>
                <a:gd name="T45" fmla="*/ 130 h 236"/>
                <a:gd name="T46" fmla="*/ 11 w 218"/>
                <a:gd name="T47" fmla="*/ 143 h 236"/>
                <a:gd name="T48" fmla="*/ 2 w 218"/>
                <a:gd name="T49" fmla="*/ 157 h 236"/>
                <a:gd name="T50" fmla="*/ 0 w 218"/>
                <a:gd name="T51" fmla="*/ 174 h 236"/>
                <a:gd name="T52" fmla="*/ 1 w 218"/>
                <a:gd name="T53" fmla="*/ 184 h 236"/>
                <a:gd name="T54" fmla="*/ 5 w 218"/>
                <a:gd name="T55" fmla="*/ 196 h 236"/>
                <a:gd name="T56" fmla="*/ 12 w 218"/>
                <a:gd name="T57" fmla="*/ 205 h 236"/>
                <a:gd name="T58" fmla="*/ 33 w 218"/>
                <a:gd name="T59" fmla="*/ 222 h 236"/>
                <a:gd name="T60" fmla="*/ 62 w 218"/>
                <a:gd name="T61" fmla="*/ 232 h 236"/>
                <a:gd name="T62" fmla="*/ 93 w 218"/>
                <a:gd name="T63" fmla="*/ 236 h 236"/>
                <a:gd name="T64" fmla="*/ 127 w 218"/>
                <a:gd name="T65" fmla="*/ 235 h 236"/>
                <a:gd name="T66" fmla="*/ 158 w 218"/>
                <a:gd name="T67" fmla="*/ 228 h 236"/>
                <a:gd name="T68" fmla="*/ 186 w 218"/>
                <a:gd name="T69" fmla="*/ 216 h 236"/>
                <a:gd name="T70" fmla="*/ 205 w 218"/>
                <a:gd name="T71" fmla="*/ 19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8" h="236">
                  <a:moveTo>
                    <a:pt x="205" y="197"/>
                  </a:moveTo>
                  <a:lnTo>
                    <a:pt x="205" y="197"/>
                  </a:lnTo>
                  <a:lnTo>
                    <a:pt x="209" y="191"/>
                  </a:lnTo>
                  <a:lnTo>
                    <a:pt x="212" y="182"/>
                  </a:lnTo>
                  <a:lnTo>
                    <a:pt x="215" y="175"/>
                  </a:lnTo>
                  <a:lnTo>
                    <a:pt x="217" y="166"/>
                  </a:lnTo>
                  <a:lnTo>
                    <a:pt x="218" y="157"/>
                  </a:lnTo>
                  <a:lnTo>
                    <a:pt x="218" y="148"/>
                  </a:lnTo>
                  <a:lnTo>
                    <a:pt x="217" y="128"/>
                  </a:lnTo>
                  <a:lnTo>
                    <a:pt x="213" y="108"/>
                  </a:lnTo>
                  <a:lnTo>
                    <a:pt x="207" y="89"/>
                  </a:lnTo>
                  <a:lnTo>
                    <a:pt x="200" y="70"/>
                  </a:lnTo>
                  <a:lnTo>
                    <a:pt x="191" y="52"/>
                  </a:lnTo>
                  <a:lnTo>
                    <a:pt x="191" y="52"/>
                  </a:lnTo>
                  <a:lnTo>
                    <a:pt x="183" y="41"/>
                  </a:lnTo>
                  <a:lnTo>
                    <a:pt x="175" y="30"/>
                  </a:lnTo>
                  <a:lnTo>
                    <a:pt x="165" y="22"/>
                  </a:lnTo>
                  <a:lnTo>
                    <a:pt x="157" y="13"/>
                  </a:lnTo>
                  <a:lnTo>
                    <a:pt x="146" y="7"/>
                  </a:lnTo>
                  <a:lnTo>
                    <a:pt x="137" y="2"/>
                  </a:lnTo>
                  <a:lnTo>
                    <a:pt x="126" y="0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07" y="1"/>
                  </a:lnTo>
                  <a:lnTo>
                    <a:pt x="98" y="4"/>
                  </a:lnTo>
                  <a:lnTo>
                    <a:pt x="91" y="8"/>
                  </a:lnTo>
                  <a:lnTo>
                    <a:pt x="85" y="14"/>
                  </a:lnTo>
                  <a:lnTo>
                    <a:pt x="80" y="20"/>
                  </a:lnTo>
                  <a:lnTo>
                    <a:pt x="75" y="29"/>
                  </a:lnTo>
                  <a:lnTo>
                    <a:pt x="72" y="36"/>
                  </a:lnTo>
                  <a:lnTo>
                    <a:pt x="69" y="46"/>
                  </a:lnTo>
                  <a:lnTo>
                    <a:pt x="68" y="54"/>
                  </a:lnTo>
                  <a:lnTo>
                    <a:pt x="67" y="64"/>
                  </a:lnTo>
                  <a:lnTo>
                    <a:pt x="67" y="72"/>
                  </a:lnTo>
                  <a:lnTo>
                    <a:pt x="67" y="80"/>
                  </a:lnTo>
                  <a:lnTo>
                    <a:pt x="68" y="89"/>
                  </a:lnTo>
                  <a:lnTo>
                    <a:pt x="71" y="97"/>
                  </a:lnTo>
                  <a:lnTo>
                    <a:pt x="74" y="103"/>
                  </a:lnTo>
                  <a:lnTo>
                    <a:pt x="78" y="109"/>
                  </a:lnTo>
                  <a:lnTo>
                    <a:pt x="78" y="109"/>
                  </a:lnTo>
                  <a:lnTo>
                    <a:pt x="74" y="108"/>
                  </a:lnTo>
                  <a:lnTo>
                    <a:pt x="69" y="108"/>
                  </a:lnTo>
                  <a:lnTo>
                    <a:pt x="56" y="110"/>
                  </a:lnTo>
                  <a:lnTo>
                    <a:pt x="43" y="116"/>
                  </a:lnTo>
                  <a:lnTo>
                    <a:pt x="29" y="125"/>
                  </a:lnTo>
                  <a:lnTo>
                    <a:pt x="21" y="130"/>
                  </a:lnTo>
                  <a:lnTo>
                    <a:pt x="15" y="136"/>
                  </a:lnTo>
                  <a:lnTo>
                    <a:pt x="11" y="143"/>
                  </a:lnTo>
                  <a:lnTo>
                    <a:pt x="6" y="150"/>
                  </a:lnTo>
                  <a:lnTo>
                    <a:pt x="2" y="157"/>
                  </a:lnTo>
                  <a:lnTo>
                    <a:pt x="0" y="166"/>
                  </a:lnTo>
                  <a:lnTo>
                    <a:pt x="0" y="174"/>
                  </a:lnTo>
                  <a:lnTo>
                    <a:pt x="1" y="184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5" y="196"/>
                  </a:lnTo>
                  <a:lnTo>
                    <a:pt x="8" y="200"/>
                  </a:lnTo>
                  <a:lnTo>
                    <a:pt x="12" y="205"/>
                  </a:lnTo>
                  <a:lnTo>
                    <a:pt x="21" y="215"/>
                  </a:lnTo>
                  <a:lnTo>
                    <a:pt x="33" y="222"/>
                  </a:lnTo>
                  <a:lnTo>
                    <a:pt x="47" y="228"/>
                  </a:lnTo>
                  <a:lnTo>
                    <a:pt x="62" y="232"/>
                  </a:lnTo>
                  <a:lnTo>
                    <a:pt x="78" y="235"/>
                  </a:lnTo>
                  <a:lnTo>
                    <a:pt x="93" y="236"/>
                  </a:lnTo>
                  <a:lnTo>
                    <a:pt x="110" y="236"/>
                  </a:lnTo>
                  <a:lnTo>
                    <a:pt x="127" y="235"/>
                  </a:lnTo>
                  <a:lnTo>
                    <a:pt x="144" y="233"/>
                  </a:lnTo>
                  <a:lnTo>
                    <a:pt x="158" y="228"/>
                  </a:lnTo>
                  <a:lnTo>
                    <a:pt x="173" y="222"/>
                  </a:lnTo>
                  <a:lnTo>
                    <a:pt x="186" y="216"/>
                  </a:lnTo>
                  <a:lnTo>
                    <a:pt x="197" y="208"/>
                  </a:lnTo>
                  <a:lnTo>
                    <a:pt x="205" y="197"/>
                  </a:lnTo>
                  <a:lnTo>
                    <a:pt x="205" y="19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1EAFF789-19E0-436A-8D10-28C223221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368300"/>
              <a:ext cx="206375" cy="393700"/>
            </a:xfrm>
            <a:custGeom>
              <a:avLst/>
              <a:gdLst>
                <a:gd name="T0" fmla="*/ 100 w 130"/>
                <a:gd name="T1" fmla="*/ 75 h 248"/>
                <a:gd name="T2" fmla="*/ 97 w 130"/>
                <a:gd name="T3" fmla="*/ 70 h 248"/>
                <a:gd name="T4" fmla="*/ 75 w 130"/>
                <a:gd name="T5" fmla="*/ 40 h 248"/>
                <a:gd name="T6" fmla="*/ 57 w 130"/>
                <a:gd name="T7" fmla="*/ 24 h 248"/>
                <a:gd name="T8" fmla="*/ 37 w 130"/>
                <a:gd name="T9" fmla="*/ 9 h 248"/>
                <a:gd name="T10" fmla="*/ 27 w 130"/>
                <a:gd name="T11" fmla="*/ 3 h 248"/>
                <a:gd name="T12" fmla="*/ 0 w 130"/>
                <a:gd name="T13" fmla="*/ 0 h 248"/>
                <a:gd name="T14" fmla="*/ 10 w 130"/>
                <a:gd name="T15" fmla="*/ 7 h 248"/>
                <a:gd name="T16" fmla="*/ 27 w 130"/>
                <a:gd name="T17" fmla="*/ 22 h 248"/>
                <a:gd name="T18" fmla="*/ 35 w 130"/>
                <a:gd name="T19" fmla="*/ 31 h 248"/>
                <a:gd name="T20" fmla="*/ 52 w 130"/>
                <a:gd name="T21" fmla="*/ 45 h 248"/>
                <a:gd name="T22" fmla="*/ 81 w 130"/>
                <a:gd name="T23" fmla="*/ 80 h 248"/>
                <a:gd name="T24" fmla="*/ 91 w 130"/>
                <a:gd name="T25" fmla="*/ 99 h 248"/>
                <a:gd name="T26" fmla="*/ 106 w 130"/>
                <a:gd name="T27" fmla="*/ 138 h 248"/>
                <a:gd name="T28" fmla="*/ 109 w 130"/>
                <a:gd name="T29" fmla="*/ 175 h 248"/>
                <a:gd name="T30" fmla="*/ 108 w 130"/>
                <a:gd name="T31" fmla="*/ 192 h 248"/>
                <a:gd name="T32" fmla="*/ 103 w 130"/>
                <a:gd name="T33" fmla="*/ 207 h 248"/>
                <a:gd name="T34" fmla="*/ 96 w 130"/>
                <a:gd name="T35" fmla="*/ 220 h 248"/>
                <a:gd name="T36" fmla="*/ 87 w 130"/>
                <a:gd name="T37" fmla="*/ 231 h 248"/>
                <a:gd name="T38" fmla="*/ 84 w 130"/>
                <a:gd name="T39" fmla="*/ 234 h 248"/>
                <a:gd name="T40" fmla="*/ 84 w 130"/>
                <a:gd name="T41" fmla="*/ 242 h 248"/>
                <a:gd name="T42" fmla="*/ 85 w 130"/>
                <a:gd name="T43" fmla="*/ 244 h 248"/>
                <a:gd name="T44" fmla="*/ 93 w 130"/>
                <a:gd name="T45" fmla="*/ 248 h 248"/>
                <a:gd name="T46" fmla="*/ 100 w 130"/>
                <a:gd name="T47" fmla="*/ 246 h 248"/>
                <a:gd name="T48" fmla="*/ 106 w 130"/>
                <a:gd name="T49" fmla="*/ 240 h 248"/>
                <a:gd name="T50" fmla="*/ 118 w 130"/>
                <a:gd name="T51" fmla="*/ 224 h 248"/>
                <a:gd name="T52" fmla="*/ 125 w 130"/>
                <a:gd name="T53" fmla="*/ 206 h 248"/>
                <a:gd name="T54" fmla="*/ 129 w 130"/>
                <a:gd name="T55" fmla="*/ 186 h 248"/>
                <a:gd name="T56" fmla="*/ 130 w 130"/>
                <a:gd name="T57" fmla="*/ 176 h 248"/>
                <a:gd name="T58" fmla="*/ 129 w 130"/>
                <a:gd name="T59" fmla="*/ 154 h 248"/>
                <a:gd name="T60" fmla="*/ 118 w 130"/>
                <a:gd name="T61" fmla="*/ 111 h 248"/>
                <a:gd name="T62" fmla="*/ 108 w 130"/>
                <a:gd name="T63" fmla="*/ 91 h 248"/>
                <a:gd name="T64" fmla="*/ 100 w 130"/>
                <a:gd name="T65" fmla="*/ 7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48">
                  <a:moveTo>
                    <a:pt x="100" y="75"/>
                  </a:moveTo>
                  <a:lnTo>
                    <a:pt x="100" y="75"/>
                  </a:lnTo>
                  <a:lnTo>
                    <a:pt x="97" y="70"/>
                  </a:lnTo>
                  <a:lnTo>
                    <a:pt x="97" y="70"/>
                  </a:lnTo>
                  <a:lnTo>
                    <a:pt x="83" y="50"/>
                  </a:lnTo>
                  <a:lnTo>
                    <a:pt x="75" y="40"/>
                  </a:lnTo>
                  <a:lnTo>
                    <a:pt x="66" y="32"/>
                  </a:lnTo>
                  <a:lnTo>
                    <a:pt x="57" y="24"/>
                  </a:lnTo>
                  <a:lnTo>
                    <a:pt x="47" y="16"/>
                  </a:lnTo>
                  <a:lnTo>
                    <a:pt x="37" y="9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7"/>
                  </a:lnTo>
                  <a:lnTo>
                    <a:pt x="18" y="14"/>
                  </a:lnTo>
                  <a:lnTo>
                    <a:pt x="27" y="22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43" y="38"/>
                  </a:lnTo>
                  <a:lnTo>
                    <a:pt x="52" y="45"/>
                  </a:lnTo>
                  <a:lnTo>
                    <a:pt x="67" y="62"/>
                  </a:lnTo>
                  <a:lnTo>
                    <a:pt x="81" y="80"/>
                  </a:lnTo>
                  <a:lnTo>
                    <a:pt x="91" y="99"/>
                  </a:lnTo>
                  <a:lnTo>
                    <a:pt x="91" y="99"/>
                  </a:lnTo>
                  <a:lnTo>
                    <a:pt x="100" y="118"/>
                  </a:lnTo>
                  <a:lnTo>
                    <a:pt x="106" y="138"/>
                  </a:lnTo>
                  <a:lnTo>
                    <a:pt x="109" y="157"/>
                  </a:lnTo>
                  <a:lnTo>
                    <a:pt x="109" y="175"/>
                  </a:lnTo>
                  <a:lnTo>
                    <a:pt x="109" y="175"/>
                  </a:lnTo>
                  <a:lnTo>
                    <a:pt x="108" y="192"/>
                  </a:lnTo>
                  <a:lnTo>
                    <a:pt x="106" y="200"/>
                  </a:lnTo>
                  <a:lnTo>
                    <a:pt x="103" y="207"/>
                  </a:lnTo>
                  <a:lnTo>
                    <a:pt x="100" y="214"/>
                  </a:lnTo>
                  <a:lnTo>
                    <a:pt x="96" y="220"/>
                  </a:lnTo>
                  <a:lnTo>
                    <a:pt x="91" y="226"/>
                  </a:lnTo>
                  <a:lnTo>
                    <a:pt x="87" y="231"/>
                  </a:lnTo>
                  <a:lnTo>
                    <a:pt x="87" y="231"/>
                  </a:lnTo>
                  <a:lnTo>
                    <a:pt x="84" y="234"/>
                  </a:lnTo>
                  <a:lnTo>
                    <a:pt x="83" y="238"/>
                  </a:lnTo>
                  <a:lnTo>
                    <a:pt x="84" y="242"/>
                  </a:lnTo>
                  <a:lnTo>
                    <a:pt x="85" y="244"/>
                  </a:lnTo>
                  <a:lnTo>
                    <a:pt x="85" y="244"/>
                  </a:lnTo>
                  <a:lnTo>
                    <a:pt x="89" y="247"/>
                  </a:lnTo>
                  <a:lnTo>
                    <a:pt x="93" y="248"/>
                  </a:lnTo>
                  <a:lnTo>
                    <a:pt x="96" y="248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6" y="240"/>
                  </a:lnTo>
                  <a:lnTo>
                    <a:pt x="112" y="231"/>
                  </a:lnTo>
                  <a:lnTo>
                    <a:pt x="118" y="224"/>
                  </a:lnTo>
                  <a:lnTo>
                    <a:pt x="121" y="214"/>
                  </a:lnTo>
                  <a:lnTo>
                    <a:pt x="125" y="206"/>
                  </a:lnTo>
                  <a:lnTo>
                    <a:pt x="127" y="196"/>
                  </a:lnTo>
                  <a:lnTo>
                    <a:pt x="129" y="186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29" y="165"/>
                  </a:lnTo>
                  <a:lnTo>
                    <a:pt x="129" y="154"/>
                  </a:lnTo>
                  <a:lnTo>
                    <a:pt x="125" y="133"/>
                  </a:lnTo>
                  <a:lnTo>
                    <a:pt x="118" y="111"/>
                  </a:lnTo>
                  <a:lnTo>
                    <a:pt x="108" y="91"/>
                  </a:lnTo>
                  <a:lnTo>
                    <a:pt x="108" y="91"/>
                  </a:lnTo>
                  <a:lnTo>
                    <a:pt x="100" y="75"/>
                  </a:lnTo>
                  <a:lnTo>
                    <a:pt x="100" y="75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EBEAEEC-5930-4C7A-ADC3-4FE1F300F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838" y="0"/>
              <a:ext cx="371475" cy="355600"/>
            </a:xfrm>
            <a:custGeom>
              <a:avLst/>
              <a:gdLst>
                <a:gd name="T0" fmla="*/ 135 w 234"/>
                <a:gd name="T1" fmla="*/ 91 h 224"/>
                <a:gd name="T2" fmla="*/ 138 w 234"/>
                <a:gd name="T3" fmla="*/ 79 h 224"/>
                <a:gd name="T4" fmla="*/ 138 w 234"/>
                <a:gd name="T5" fmla="*/ 65 h 224"/>
                <a:gd name="T6" fmla="*/ 135 w 234"/>
                <a:gd name="T7" fmla="*/ 48 h 224"/>
                <a:gd name="T8" fmla="*/ 129 w 234"/>
                <a:gd name="T9" fmla="*/ 34 h 224"/>
                <a:gd name="T10" fmla="*/ 120 w 234"/>
                <a:gd name="T11" fmla="*/ 19 h 224"/>
                <a:gd name="T12" fmla="*/ 108 w 234"/>
                <a:gd name="T13" fmla="*/ 8 h 224"/>
                <a:gd name="T14" fmla="*/ 95 w 234"/>
                <a:gd name="T15" fmla="*/ 1 h 224"/>
                <a:gd name="T16" fmla="*/ 79 w 234"/>
                <a:gd name="T17" fmla="*/ 0 h 224"/>
                <a:gd name="T18" fmla="*/ 72 w 234"/>
                <a:gd name="T19" fmla="*/ 1 h 224"/>
                <a:gd name="T20" fmla="*/ 55 w 234"/>
                <a:gd name="T21" fmla="*/ 8 h 224"/>
                <a:gd name="T22" fmla="*/ 35 w 234"/>
                <a:gd name="T23" fmla="*/ 26 h 224"/>
                <a:gd name="T24" fmla="*/ 18 w 234"/>
                <a:gd name="T25" fmla="*/ 53 h 224"/>
                <a:gd name="T26" fmla="*/ 7 w 234"/>
                <a:gd name="T27" fmla="*/ 83 h 224"/>
                <a:gd name="T28" fmla="*/ 1 w 234"/>
                <a:gd name="T29" fmla="*/ 114 h 224"/>
                <a:gd name="T30" fmla="*/ 0 w 234"/>
                <a:gd name="T31" fmla="*/ 145 h 224"/>
                <a:gd name="T32" fmla="*/ 7 w 234"/>
                <a:gd name="T33" fmla="*/ 174 h 224"/>
                <a:gd name="T34" fmla="*/ 21 w 234"/>
                <a:gd name="T35" fmla="*/ 197 h 224"/>
                <a:gd name="T36" fmla="*/ 25 w 234"/>
                <a:gd name="T37" fmla="*/ 202 h 224"/>
                <a:gd name="T38" fmla="*/ 43 w 234"/>
                <a:gd name="T39" fmla="*/ 212 h 224"/>
                <a:gd name="T40" fmla="*/ 73 w 234"/>
                <a:gd name="T41" fmla="*/ 222 h 224"/>
                <a:gd name="T42" fmla="*/ 107 w 234"/>
                <a:gd name="T43" fmla="*/ 224 h 224"/>
                <a:gd name="T44" fmla="*/ 142 w 234"/>
                <a:gd name="T45" fmla="*/ 221 h 224"/>
                <a:gd name="T46" fmla="*/ 175 w 234"/>
                <a:gd name="T47" fmla="*/ 212 h 224"/>
                <a:gd name="T48" fmla="*/ 203 w 234"/>
                <a:gd name="T49" fmla="*/ 197 h 224"/>
                <a:gd name="T50" fmla="*/ 223 w 234"/>
                <a:gd name="T51" fmla="*/ 176 h 224"/>
                <a:gd name="T52" fmla="*/ 231 w 234"/>
                <a:gd name="T53" fmla="*/ 166 h 224"/>
                <a:gd name="T54" fmla="*/ 233 w 234"/>
                <a:gd name="T55" fmla="*/ 152 h 224"/>
                <a:gd name="T56" fmla="*/ 234 w 234"/>
                <a:gd name="T57" fmla="*/ 140 h 224"/>
                <a:gd name="T58" fmla="*/ 232 w 234"/>
                <a:gd name="T59" fmla="*/ 122 h 224"/>
                <a:gd name="T60" fmla="*/ 225 w 234"/>
                <a:gd name="T61" fmla="*/ 109 h 224"/>
                <a:gd name="T62" fmla="*/ 213 w 234"/>
                <a:gd name="T63" fmla="*/ 101 h 224"/>
                <a:gd name="T64" fmla="*/ 198 w 234"/>
                <a:gd name="T65" fmla="*/ 96 h 224"/>
                <a:gd name="T66" fmla="*/ 172 w 234"/>
                <a:gd name="T67" fmla="*/ 94 h 224"/>
                <a:gd name="T68" fmla="*/ 135 w 234"/>
                <a:gd name="T69" fmla="*/ 9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4" h="224">
                  <a:moveTo>
                    <a:pt x="135" y="91"/>
                  </a:moveTo>
                  <a:lnTo>
                    <a:pt x="135" y="91"/>
                  </a:lnTo>
                  <a:lnTo>
                    <a:pt x="137" y="85"/>
                  </a:lnTo>
                  <a:lnTo>
                    <a:pt x="138" y="79"/>
                  </a:lnTo>
                  <a:lnTo>
                    <a:pt x="138" y="72"/>
                  </a:lnTo>
                  <a:lnTo>
                    <a:pt x="138" y="65"/>
                  </a:lnTo>
                  <a:lnTo>
                    <a:pt x="137" y="56"/>
                  </a:lnTo>
                  <a:lnTo>
                    <a:pt x="135" y="48"/>
                  </a:lnTo>
                  <a:lnTo>
                    <a:pt x="132" y="41"/>
                  </a:lnTo>
                  <a:lnTo>
                    <a:pt x="129" y="34"/>
                  </a:lnTo>
                  <a:lnTo>
                    <a:pt x="125" y="26"/>
                  </a:lnTo>
                  <a:lnTo>
                    <a:pt x="120" y="19"/>
                  </a:lnTo>
                  <a:lnTo>
                    <a:pt x="114" y="13"/>
                  </a:lnTo>
                  <a:lnTo>
                    <a:pt x="108" y="8"/>
                  </a:lnTo>
                  <a:lnTo>
                    <a:pt x="102" y="5"/>
                  </a:lnTo>
                  <a:lnTo>
                    <a:pt x="95" y="1"/>
                  </a:lnTo>
                  <a:lnTo>
                    <a:pt x="87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2" y="1"/>
                  </a:lnTo>
                  <a:lnTo>
                    <a:pt x="66" y="4"/>
                  </a:lnTo>
                  <a:lnTo>
                    <a:pt x="55" y="8"/>
                  </a:lnTo>
                  <a:lnTo>
                    <a:pt x="45" y="17"/>
                  </a:lnTo>
                  <a:lnTo>
                    <a:pt x="35" y="26"/>
                  </a:lnTo>
                  <a:lnTo>
                    <a:pt x="25" y="38"/>
                  </a:lnTo>
                  <a:lnTo>
                    <a:pt x="18" y="53"/>
                  </a:lnTo>
                  <a:lnTo>
                    <a:pt x="12" y="67"/>
                  </a:lnTo>
                  <a:lnTo>
                    <a:pt x="7" y="83"/>
                  </a:lnTo>
                  <a:lnTo>
                    <a:pt x="4" y="98"/>
                  </a:lnTo>
                  <a:lnTo>
                    <a:pt x="1" y="114"/>
                  </a:lnTo>
                  <a:lnTo>
                    <a:pt x="0" y="131"/>
                  </a:lnTo>
                  <a:lnTo>
                    <a:pt x="0" y="145"/>
                  </a:lnTo>
                  <a:lnTo>
                    <a:pt x="3" y="161"/>
                  </a:lnTo>
                  <a:lnTo>
                    <a:pt x="7" y="174"/>
                  </a:lnTo>
                  <a:lnTo>
                    <a:pt x="13" y="186"/>
                  </a:lnTo>
                  <a:lnTo>
                    <a:pt x="21" y="197"/>
                  </a:lnTo>
                  <a:lnTo>
                    <a:pt x="21" y="197"/>
                  </a:lnTo>
                  <a:lnTo>
                    <a:pt x="25" y="202"/>
                  </a:lnTo>
                  <a:lnTo>
                    <a:pt x="31" y="205"/>
                  </a:lnTo>
                  <a:lnTo>
                    <a:pt x="43" y="212"/>
                  </a:lnTo>
                  <a:lnTo>
                    <a:pt x="58" y="218"/>
                  </a:lnTo>
                  <a:lnTo>
                    <a:pt x="73" y="222"/>
                  </a:lnTo>
                  <a:lnTo>
                    <a:pt x="90" y="224"/>
                  </a:lnTo>
                  <a:lnTo>
                    <a:pt x="107" y="224"/>
                  </a:lnTo>
                  <a:lnTo>
                    <a:pt x="125" y="224"/>
                  </a:lnTo>
                  <a:lnTo>
                    <a:pt x="142" y="221"/>
                  </a:lnTo>
                  <a:lnTo>
                    <a:pt x="159" y="217"/>
                  </a:lnTo>
                  <a:lnTo>
                    <a:pt x="175" y="212"/>
                  </a:lnTo>
                  <a:lnTo>
                    <a:pt x="190" y="205"/>
                  </a:lnTo>
                  <a:lnTo>
                    <a:pt x="203" y="197"/>
                  </a:lnTo>
                  <a:lnTo>
                    <a:pt x="215" y="187"/>
                  </a:lnTo>
                  <a:lnTo>
                    <a:pt x="223" y="176"/>
                  </a:lnTo>
                  <a:lnTo>
                    <a:pt x="227" y="172"/>
                  </a:lnTo>
                  <a:lnTo>
                    <a:pt x="231" y="166"/>
                  </a:lnTo>
                  <a:lnTo>
                    <a:pt x="232" y="158"/>
                  </a:lnTo>
                  <a:lnTo>
                    <a:pt x="233" y="152"/>
                  </a:lnTo>
                  <a:lnTo>
                    <a:pt x="233" y="152"/>
                  </a:lnTo>
                  <a:lnTo>
                    <a:pt x="234" y="140"/>
                  </a:lnTo>
                  <a:lnTo>
                    <a:pt x="234" y="131"/>
                  </a:lnTo>
                  <a:lnTo>
                    <a:pt x="232" y="122"/>
                  </a:lnTo>
                  <a:lnTo>
                    <a:pt x="228" y="115"/>
                  </a:lnTo>
                  <a:lnTo>
                    <a:pt x="225" y="109"/>
                  </a:lnTo>
                  <a:lnTo>
                    <a:pt x="219" y="104"/>
                  </a:lnTo>
                  <a:lnTo>
                    <a:pt x="213" y="101"/>
                  </a:lnTo>
                  <a:lnTo>
                    <a:pt x="205" y="98"/>
                  </a:lnTo>
                  <a:lnTo>
                    <a:pt x="198" y="96"/>
                  </a:lnTo>
                  <a:lnTo>
                    <a:pt x="190" y="95"/>
                  </a:lnTo>
                  <a:lnTo>
                    <a:pt x="172" y="94"/>
                  </a:lnTo>
                  <a:lnTo>
                    <a:pt x="154" y="92"/>
                  </a:lnTo>
                  <a:lnTo>
                    <a:pt x="135" y="91"/>
                  </a:lnTo>
                  <a:lnTo>
                    <a:pt x="135" y="91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2C32316-9016-497C-B1D5-94C3AE4DACE3}"/>
              </a:ext>
            </a:extLst>
          </p:cNvPr>
          <p:cNvGrpSpPr/>
          <p:nvPr/>
        </p:nvGrpSpPr>
        <p:grpSpPr>
          <a:xfrm>
            <a:off x="4710554" y="2874057"/>
            <a:ext cx="496224" cy="499345"/>
            <a:chOff x="2647950" y="0"/>
            <a:chExt cx="757238" cy="762000"/>
          </a:xfrm>
          <a:solidFill>
            <a:srgbClr val="008E3D"/>
          </a:solidFill>
        </p:grpSpPr>
        <p:sp>
          <p:nvSpPr>
            <p:cNvPr id="46" name="Freeform 187">
              <a:extLst>
                <a:ext uri="{FF2B5EF4-FFF2-40B4-BE49-F238E27FC236}">
                  <a16:creationId xmlns:a16="http://schemas.microsoft.com/office/drawing/2014/main" id="{DE88CA4F-20A6-4BFC-AC84-F52A3B50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206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Rectangle 188">
              <a:extLst>
                <a:ext uri="{FF2B5EF4-FFF2-40B4-BE49-F238E27FC236}">
                  <a16:creationId xmlns:a16="http://schemas.microsoft.com/office/drawing/2014/main" id="{D01CBF99-FB3B-428C-939C-E965BF9DA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538" y="279400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189">
              <a:extLst>
                <a:ext uri="{FF2B5EF4-FFF2-40B4-BE49-F238E27FC236}">
                  <a16:creationId xmlns:a16="http://schemas.microsoft.com/office/drawing/2014/main" id="{0289DD2B-ADA0-4FEB-A097-745F3F656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163" y="396875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90">
              <a:extLst>
                <a:ext uri="{FF2B5EF4-FFF2-40B4-BE49-F238E27FC236}">
                  <a16:creationId xmlns:a16="http://schemas.microsoft.com/office/drawing/2014/main" id="{231A5515-F7FF-4C64-9BBF-893DE6ACA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625" y="425450"/>
              <a:ext cx="31750" cy="28575"/>
            </a:xfrm>
            <a:custGeom>
              <a:avLst/>
              <a:gdLst>
                <a:gd name="T0" fmla="*/ 20 w 20"/>
                <a:gd name="T1" fmla="*/ 4 h 18"/>
                <a:gd name="T2" fmla="*/ 19 w 20"/>
                <a:gd name="T3" fmla="*/ 3 h 18"/>
                <a:gd name="T4" fmla="*/ 19 w 20"/>
                <a:gd name="T5" fmla="*/ 3 h 18"/>
                <a:gd name="T6" fmla="*/ 19 w 20"/>
                <a:gd name="T7" fmla="*/ 3 h 18"/>
                <a:gd name="T8" fmla="*/ 17 w 20"/>
                <a:gd name="T9" fmla="*/ 1 h 18"/>
                <a:gd name="T10" fmla="*/ 14 w 20"/>
                <a:gd name="T11" fmla="*/ 0 h 18"/>
                <a:gd name="T12" fmla="*/ 14 w 20"/>
                <a:gd name="T13" fmla="*/ 0 h 18"/>
                <a:gd name="T14" fmla="*/ 13 w 20"/>
                <a:gd name="T15" fmla="*/ 0 h 18"/>
                <a:gd name="T16" fmla="*/ 13 w 20"/>
                <a:gd name="T17" fmla="*/ 2 h 18"/>
                <a:gd name="T18" fmla="*/ 14 w 20"/>
                <a:gd name="T19" fmla="*/ 7 h 18"/>
                <a:gd name="T20" fmla="*/ 13 w 20"/>
                <a:gd name="T21" fmla="*/ 9 h 18"/>
                <a:gd name="T22" fmla="*/ 12 w 20"/>
                <a:gd name="T23" fmla="*/ 10 h 18"/>
                <a:gd name="T24" fmla="*/ 8 w 20"/>
                <a:gd name="T25" fmla="*/ 9 h 18"/>
                <a:gd name="T26" fmla="*/ 6 w 20"/>
                <a:gd name="T27" fmla="*/ 3 h 18"/>
                <a:gd name="T28" fmla="*/ 5 w 20"/>
                <a:gd name="T29" fmla="*/ 2 h 18"/>
                <a:gd name="T30" fmla="*/ 4 w 20"/>
                <a:gd name="T31" fmla="*/ 2 h 18"/>
                <a:gd name="T32" fmla="*/ 4 w 20"/>
                <a:gd name="T33" fmla="*/ 2 h 18"/>
                <a:gd name="T34" fmla="*/ 1 w 20"/>
                <a:gd name="T35" fmla="*/ 2 h 18"/>
                <a:gd name="T36" fmla="*/ 0 w 20"/>
                <a:gd name="T37" fmla="*/ 4 h 18"/>
                <a:gd name="T38" fmla="*/ 1 w 20"/>
                <a:gd name="T39" fmla="*/ 6 h 18"/>
                <a:gd name="T40" fmla="*/ 1 w 20"/>
                <a:gd name="T41" fmla="*/ 8 h 18"/>
                <a:gd name="T42" fmla="*/ 2 w 20"/>
                <a:gd name="T43" fmla="*/ 10 h 18"/>
                <a:gd name="T44" fmla="*/ 4 w 20"/>
                <a:gd name="T45" fmla="*/ 14 h 18"/>
                <a:gd name="T46" fmla="*/ 5 w 20"/>
                <a:gd name="T47" fmla="*/ 16 h 18"/>
                <a:gd name="T48" fmla="*/ 5 w 20"/>
                <a:gd name="T49" fmla="*/ 18 h 18"/>
                <a:gd name="T50" fmla="*/ 6 w 20"/>
                <a:gd name="T51" fmla="*/ 18 h 18"/>
                <a:gd name="T52" fmla="*/ 7 w 20"/>
                <a:gd name="T53" fmla="*/ 18 h 18"/>
                <a:gd name="T54" fmla="*/ 10 w 20"/>
                <a:gd name="T55" fmla="*/ 18 h 18"/>
                <a:gd name="T56" fmla="*/ 11 w 20"/>
                <a:gd name="T57" fmla="*/ 18 h 18"/>
                <a:gd name="T58" fmla="*/ 11 w 20"/>
                <a:gd name="T59" fmla="*/ 18 h 18"/>
                <a:gd name="T60" fmla="*/ 12 w 20"/>
                <a:gd name="T61" fmla="*/ 18 h 18"/>
                <a:gd name="T62" fmla="*/ 13 w 20"/>
                <a:gd name="T63" fmla="*/ 18 h 18"/>
                <a:gd name="T64" fmla="*/ 13 w 20"/>
                <a:gd name="T65" fmla="*/ 18 h 18"/>
                <a:gd name="T66" fmla="*/ 13 w 20"/>
                <a:gd name="T67" fmla="*/ 18 h 18"/>
                <a:gd name="T68" fmla="*/ 14 w 20"/>
                <a:gd name="T69" fmla="*/ 18 h 18"/>
                <a:gd name="T70" fmla="*/ 16 w 20"/>
                <a:gd name="T71" fmla="*/ 16 h 18"/>
                <a:gd name="T72" fmla="*/ 16 w 20"/>
                <a:gd name="T73" fmla="*/ 16 h 18"/>
                <a:gd name="T74" fmla="*/ 16 w 20"/>
                <a:gd name="T75" fmla="*/ 16 h 18"/>
                <a:gd name="T76" fmla="*/ 16 w 20"/>
                <a:gd name="T77" fmla="*/ 16 h 18"/>
                <a:gd name="T78" fmla="*/ 16 w 20"/>
                <a:gd name="T79" fmla="*/ 16 h 18"/>
                <a:gd name="T80" fmla="*/ 17 w 20"/>
                <a:gd name="T81" fmla="*/ 16 h 18"/>
                <a:gd name="T82" fmla="*/ 17 w 20"/>
                <a:gd name="T83" fmla="*/ 16 h 18"/>
                <a:gd name="T84" fmla="*/ 17 w 20"/>
                <a:gd name="T85" fmla="*/ 15 h 18"/>
                <a:gd name="T86" fmla="*/ 18 w 20"/>
                <a:gd name="T87" fmla="*/ 14 h 18"/>
                <a:gd name="T88" fmla="*/ 20 w 20"/>
                <a:gd name="T89" fmla="*/ 6 h 18"/>
                <a:gd name="T90" fmla="*/ 20 w 20"/>
                <a:gd name="T9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" h="18">
                  <a:moveTo>
                    <a:pt x="20" y="4"/>
                  </a:moveTo>
                  <a:lnTo>
                    <a:pt x="20" y="4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3" y="2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9"/>
                  </a:lnTo>
                  <a:lnTo>
                    <a:pt x="7" y="7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91">
              <a:extLst>
                <a:ext uri="{FF2B5EF4-FFF2-40B4-BE49-F238E27FC236}">
                  <a16:creationId xmlns:a16="http://schemas.microsoft.com/office/drawing/2014/main" id="{A23D3E40-EBAC-4173-9BFC-E31688E42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7825" y="250825"/>
              <a:ext cx="55563" cy="52388"/>
            </a:xfrm>
            <a:custGeom>
              <a:avLst/>
              <a:gdLst>
                <a:gd name="T0" fmla="*/ 5 w 35"/>
                <a:gd name="T1" fmla="*/ 28 h 33"/>
                <a:gd name="T2" fmla="*/ 5 w 35"/>
                <a:gd name="T3" fmla="*/ 28 h 33"/>
                <a:gd name="T4" fmla="*/ 5 w 35"/>
                <a:gd name="T5" fmla="*/ 28 h 33"/>
                <a:gd name="T6" fmla="*/ 5 w 35"/>
                <a:gd name="T7" fmla="*/ 28 h 33"/>
                <a:gd name="T8" fmla="*/ 5 w 35"/>
                <a:gd name="T9" fmla="*/ 29 h 33"/>
                <a:gd name="T10" fmla="*/ 5 w 35"/>
                <a:gd name="T11" fmla="*/ 29 h 33"/>
                <a:gd name="T12" fmla="*/ 5 w 35"/>
                <a:gd name="T13" fmla="*/ 29 h 33"/>
                <a:gd name="T14" fmla="*/ 5 w 35"/>
                <a:gd name="T15" fmla="*/ 29 h 33"/>
                <a:gd name="T16" fmla="*/ 6 w 35"/>
                <a:gd name="T17" fmla="*/ 30 h 33"/>
                <a:gd name="T18" fmla="*/ 7 w 35"/>
                <a:gd name="T19" fmla="*/ 33 h 33"/>
                <a:gd name="T20" fmla="*/ 11 w 35"/>
                <a:gd name="T21" fmla="*/ 30 h 33"/>
                <a:gd name="T22" fmla="*/ 13 w 35"/>
                <a:gd name="T23" fmla="*/ 30 h 33"/>
                <a:gd name="T24" fmla="*/ 16 w 35"/>
                <a:gd name="T25" fmla="*/ 30 h 33"/>
                <a:gd name="T26" fmla="*/ 18 w 35"/>
                <a:gd name="T27" fmla="*/ 30 h 33"/>
                <a:gd name="T28" fmla="*/ 18 w 35"/>
                <a:gd name="T29" fmla="*/ 27 h 33"/>
                <a:gd name="T30" fmla="*/ 20 w 35"/>
                <a:gd name="T31" fmla="*/ 22 h 33"/>
                <a:gd name="T32" fmla="*/ 24 w 35"/>
                <a:gd name="T33" fmla="*/ 18 h 33"/>
                <a:gd name="T34" fmla="*/ 28 w 35"/>
                <a:gd name="T35" fmla="*/ 18 h 33"/>
                <a:gd name="T36" fmla="*/ 31 w 35"/>
                <a:gd name="T37" fmla="*/ 20 h 33"/>
                <a:gd name="T38" fmla="*/ 31 w 35"/>
                <a:gd name="T39" fmla="*/ 17 h 33"/>
                <a:gd name="T40" fmla="*/ 32 w 35"/>
                <a:gd name="T41" fmla="*/ 16 h 33"/>
                <a:gd name="T42" fmla="*/ 35 w 35"/>
                <a:gd name="T43" fmla="*/ 12 h 33"/>
                <a:gd name="T44" fmla="*/ 34 w 35"/>
                <a:gd name="T45" fmla="*/ 10 h 33"/>
                <a:gd name="T46" fmla="*/ 26 w 35"/>
                <a:gd name="T47" fmla="*/ 12 h 33"/>
                <a:gd name="T48" fmla="*/ 26 w 35"/>
                <a:gd name="T49" fmla="*/ 12 h 33"/>
                <a:gd name="T50" fmla="*/ 23 w 35"/>
                <a:gd name="T51" fmla="*/ 11 h 33"/>
                <a:gd name="T52" fmla="*/ 24 w 35"/>
                <a:gd name="T53" fmla="*/ 6 h 33"/>
                <a:gd name="T54" fmla="*/ 24 w 35"/>
                <a:gd name="T55" fmla="*/ 6 h 33"/>
                <a:gd name="T56" fmla="*/ 29 w 35"/>
                <a:gd name="T57" fmla="*/ 4 h 33"/>
                <a:gd name="T58" fmla="*/ 30 w 35"/>
                <a:gd name="T59" fmla="*/ 2 h 33"/>
                <a:gd name="T60" fmla="*/ 29 w 35"/>
                <a:gd name="T61" fmla="*/ 0 h 33"/>
                <a:gd name="T62" fmla="*/ 29 w 35"/>
                <a:gd name="T63" fmla="*/ 0 h 33"/>
                <a:gd name="T64" fmla="*/ 25 w 35"/>
                <a:gd name="T65" fmla="*/ 0 h 33"/>
                <a:gd name="T66" fmla="*/ 25 w 35"/>
                <a:gd name="T67" fmla="*/ 0 h 33"/>
                <a:gd name="T68" fmla="*/ 24 w 35"/>
                <a:gd name="T69" fmla="*/ 0 h 33"/>
                <a:gd name="T70" fmla="*/ 22 w 35"/>
                <a:gd name="T71" fmla="*/ 0 h 33"/>
                <a:gd name="T72" fmla="*/ 16 w 35"/>
                <a:gd name="T73" fmla="*/ 9 h 33"/>
                <a:gd name="T74" fmla="*/ 12 w 35"/>
                <a:gd name="T75" fmla="*/ 11 h 33"/>
                <a:gd name="T76" fmla="*/ 8 w 35"/>
                <a:gd name="T77" fmla="*/ 12 h 33"/>
                <a:gd name="T78" fmla="*/ 4 w 35"/>
                <a:gd name="T79" fmla="*/ 16 h 33"/>
                <a:gd name="T80" fmla="*/ 1 w 35"/>
                <a:gd name="T81" fmla="*/ 22 h 33"/>
                <a:gd name="T82" fmla="*/ 1 w 35"/>
                <a:gd name="T83" fmla="*/ 26 h 33"/>
                <a:gd name="T84" fmla="*/ 1 w 35"/>
                <a:gd name="T85" fmla="*/ 27 h 33"/>
                <a:gd name="T86" fmla="*/ 6 w 35"/>
                <a:gd name="T87" fmla="*/ 27 h 33"/>
                <a:gd name="T88" fmla="*/ 5 w 35"/>
                <a:gd name="T8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33">
                  <a:moveTo>
                    <a:pt x="2" y="28"/>
                  </a:moveTo>
                  <a:lnTo>
                    <a:pt x="2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7" y="32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18" y="27"/>
                  </a:lnTo>
                  <a:lnTo>
                    <a:pt x="18" y="27"/>
                  </a:lnTo>
                  <a:lnTo>
                    <a:pt x="19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31" y="20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1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5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8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6"/>
                  </a:lnTo>
                  <a:lnTo>
                    <a:pt x="2" y="17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6" y="27"/>
                  </a:moveTo>
                  <a:lnTo>
                    <a:pt x="6" y="27"/>
                  </a:lnTo>
                  <a:lnTo>
                    <a:pt x="6" y="27"/>
                  </a:lnTo>
                  <a:lnTo>
                    <a:pt x="5" y="28"/>
                  </a:lnTo>
                  <a:lnTo>
                    <a:pt x="6" y="2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92">
              <a:extLst>
                <a:ext uri="{FF2B5EF4-FFF2-40B4-BE49-F238E27FC236}">
                  <a16:creationId xmlns:a16="http://schemas.microsoft.com/office/drawing/2014/main" id="{580044DC-D2D5-4810-9347-172923F37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0363" y="292100"/>
              <a:ext cx="30163" cy="33338"/>
            </a:xfrm>
            <a:custGeom>
              <a:avLst/>
              <a:gdLst>
                <a:gd name="T0" fmla="*/ 0 w 19"/>
                <a:gd name="T1" fmla="*/ 15 h 21"/>
                <a:gd name="T2" fmla="*/ 1 w 19"/>
                <a:gd name="T3" fmla="*/ 18 h 21"/>
                <a:gd name="T4" fmla="*/ 3 w 19"/>
                <a:gd name="T5" fmla="*/ 18 h 21"/>
                <a:gd name="T6" fmla="*/ 4 w 19"/>
                <a:gd name="T7" fmla="*/ 18 h 21"/>
                <a:gd name="T8" fmla="*/ 5 w 19"/>
                <a:gd name="T9" fmla="*/ 18 h 21"/>
                <a:gd name="T10" fmla="*/ 5 w 19"/>
                <a:gd name="T11" fmla="*/ 18 h 21"/>
                <a:gd name="T12" fmla="*/ 5 w 19"/>
                <a:gd name="T13" fmla="*/ 18 h 21"/>
                <a:gd name="T14" fmla="*/ 7 w 19"/>
                <a:gd name="T15" fmla="*/ 20 h 21"/>
                <a:gd name="T16" fmla="*/ 7 w 19"/>
                <a:gd name="T17" fmla="*/ 21 h 21"/>
                <a:gd name="T18" fmla="*/ 10 w 19"/>
                <a:gd name="T19" fmla="*/ 21 h 21"/>
                <a:gd name="T20" fmla="*/ 10 w 19"/>
                <a:gd name="T21" fmla="*/ 20 h 21"/>
                <a:gd name="T22" fmla="*/ 12 w 19"/>
                <a:gd name="T23" fmla="*/ 19 h 21"/>
                <a:gd name="T24" fmla="*/ 12 w 19"/>
                <a:gd name="T25" fmla="*/ 19 h 21"/>
                <a:gd name="T26" fmla="*/ 13 w 19"/>
                <a:gd name="T27" fmla="*/ 19 h 21"/>
                <a:gd name="T28" fmla="*/ 15 w 19"/>
                <a:gd name="T29" fmla="*/ 19 h 21"/>
                <a:gd name="T30" fmla="*/ 17 w 19"/>
                <a:gd name="T31" fmla="*/ 16 h 21"/>
                <a:gd name="T32" fmla="*/ 17 w 19"/>
                <a:gd name="T33" fmla="*/ 16 h 21"/>
                <a:gd name="T34" fmla="*/ 17 w 19"/>
                <a:gd name="T35" fmla="*/ 15 h 21"/>
                <a:gd name="T36" fmla="*/ 19 w 19"/>
                <a:gd name="T37" fmla="*/ 12 h 21"/>
                <a:gd name="T38" fmla="*/ 19 w 19"/>
                <a:gd name="T39" fmla="*/ 8 h 21"/>
                <a:gd name="T40" fmla="*/ 17 w 19"/>
                <a:gd name="T41" fmla="*/ 7 h 21"/>
                <a:gd name="T42" fmla="*/ 16 w 19"/>
                <a:gd name="T43" fmla="*/ 8 h 21"/>
                <a:gd name="T44" fmla="*/ 12 w 19"/>
                <a:gd name="T45" fmla="*/ 12 h 21"/>
                <a:gd name="T46" fmla="*/ 12 w 19"/>
                <a:gd name="T47" fmla="*/ 12 h 21"/>
                <a:gd name="T48" fmla="*/ 12 w 19"/>
                <a:gd name="T49" fmla="*/ 12 h 21"/>
                <a:gd name="T50" fmla="*/ 12 w 19"/>
                <a:gd name="T51" fmla="*/ 12 h 21"/>
                <a:gd name="T52" fmla="*/ 10 w 19"/>
                <a:gd name="T53" fmla="*/ 13 h 21"/>
                <a:gd name="T54" fmla="*/ 7 w 19"/>
                <a:gd name="T55" fmla="*/ 13 h 21"/>
                <a:gd name="T56" fmla="*/ 7 w 19"/>
                <a:gd name="T57" fmla="*/ 8 h 21"/>
                <a:gd name="T58" fmla="*/ 7 w 19"/>
                <a:gd name="T59" fmla="*/ 8 h 21"/>
                <a:gd name="T60" fmla="*/ 11 w 19"/>
                <a:gd name="T61" fmla="*/ 3 h 21"/>
                <a:gd name="T62" fmla="*/ 11 w 19"/>
                <a:gd name="T63" fmla="*/ 2 h 21"/>
                <a:gd name="T64" fmla="*/ 11 w 19"/>
                <a:gd name="T65" fmla="*/ 1 h 21"/>
                <a:gd name="T66" fmla="*/ 10 w 19"/>
                <a:gd name="T67" fmla="*/ 0 h 21"/>
                <a:gd name="T68" fmla="*/ 10 w 19"/>
                <a:gd name="T69" fmla="*/ 0 h 21"/>
                <a:gd name="T70" fmla="*/ 10 w 19"/>
                <a:gd name="T71" fmla="*/ 0 h 21"/>
                <a:gd name="T72" fmla="*/ 10 w 19"/>
                <a:gd name="T73" fmla="*/ 0 h 21"/>
                <a:gd name="T74" fmla="*/ 6 w 19"/>
                <a:gd name="T75" fmla="*/ 1 h 21"/>
                <a:gd name="T76" fmla="*/ 3 w 19"/>
                <a:gd name="T77" fmla="*/ 3 h 21"/>
                <a:gd name="T78" fmla="*/ 0 w 19"/>
                <a:gd name="T79" fmla="*/ 8 h 21"/>
                <a:gd name="T80" fmla="*/ 1 w 19"/>
                <a:gd name="T81" fmla="*/ 13 h 21"/>
                <a:gd name="T82" fmla="*/ 0 w 19"/>
                <a:gd name="T83" fmla="*/ 15 h 21"/>
                <a:gd name="T84" fmla="*/ 7 w 19"/>
                <a:gd name="T85" fmla="*/ 18 h 21"/>
                <a:gd name="T86" fmla="*/ 7 w 19"/>
                <a:gd name="T87" fmla="*/ 18 h 21"/>
                <a:gd name="T88" fmla="*/ 6 w 19"/>
                <a:gd name="T89" fmla="*/ 18 h 21"/>
                <a:gd name="T90" fmla="*/ 6 w 19"/>
                <a:gd name="T91" fmla="*/ 18 h 21"/>
                <a:gd name="T92" fmla="*/ 7 w 19"/>
                <a:gd name="T93" fmla="*/ 18 h 21"/>
                <a:gd name="T94" fmla="*/ 7 w 19"/>
                <a:gd name="T95" fmla="*/ 18 h 21"/>
                <a:gd name="T96" fmla="*/ 4 w 19"/>
                <a:gd name="T97" fmla="*/ 18 h 21"/>
                <a:gd name="T98" fmla="*/ 4 w 19"/>
                <a:gd name="T99" fmla="*/ 18 h 21"/>
                <a:gd name="T100" fmla="*/ 4 w 19"/>
                <a:gd name="T101" fmla="*/ 16 h 21"/>
                <a:gd name="T102" fmla="*/ 4 w 19"/>
                <a:gd name="T10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" h="21">
                  <a:moveTo>
                    <a:pt x="0" y="15"/>
                  </a:moveTo>
                  <a:lnTo>
                    <a:pt x="0" y="15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6" y="18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18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6" y="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0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7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6"/>
                  </a:lnTo>
                  <a:lnTo>
                    <a:pt x="0" y="8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7" y="18"/>
                  </a:move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close/>
                  <a:moveTo>
                    <a:pt x="4" y="18"/>
                  </a:move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3">
              <a:extLst>
                <a:ext uri="{FF2B5EF4-FFF2-40B4-BE49-F238E27FC236}">
                  <a16:creationId xmlns:a16="http://schemas.microsoft.com/office/drawing/2014/main" id="{B53716A0-3E68-4FE7-9FEF-F829715BD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950" y="0"/>
              <a:ext cx="757238" cy="762000"/>
            </a:xfrm>
            <a:custGeom>
              <a:avLst/>
              <a:gdLst>
                <a:gd name="T0" fmla="*/ 112 w 477"/>
                <a:gd name="T1" fmla="*/ 40 h 480"/>
                <a:gd name="T2" fmla="*/ 128 w 477"/>
                <a:gd name="T3" fmla="*/ 376 h 480"/>
                <a:gd name="T4" fmla="*/ 387 w 477"/>
                <a:gd name="T5" fmla="*/ 344 h 480"/>
                <a:gd name="T6" fmla="*/ 344 w 477"/>
                <a:gd name="T7" fmla="*/ 188 h 480"/>
                <a:gd name="T8" fmla="*/ 330 w 477"/>
                <a:gd name="T9" fmla="*/ 310 h 480"/>
                <a:gd name="T10" fmla="*/ 332 w 477"/>
                <a:gd name="T11" fmla="*/ 329 h 480"/>
                <a:gd name="T12" fmla="*/ 313 w 477"/>
                <a:gd name="T13" fmla="*/ 326 h 480"/>
                <a:gd name="T14" fmla="*/ 345 w 477"/>
                <a:gd name="T15" fmla="*/ 214 h 480"/>
                <a:gd name="T16" fmla="*/ 320 w 477"/>
                <a:gd name="T17" fmla="*/ 178 h 480"/>
                <a:gd name="T18" fmla="*/ 206 w 477"/>
                <a:gd name="T19" fmla="*/ 90 h 480"/>
                <a:gd name="T20" fmla="*/ 30 w 477"/>
                <a:gd name="T21" fmla="*/ 248 h 480"/>
                <a:gd name="T22" fmla="*/ 112 w 477"/>
                <a:gd name="T23" fmla="*/ 281 h 480"/>
                <a:gd name="T24" fmla="*/ 126 w 477"/>
                <a:gd name="T25" fmla="*/ 232 h 480"/>
                <a:gd name="T26" fmla="*/ 151 w 477"/>
                <a:gd name="T27" fmla="*/ 190 h 480"/>
                <a:gd name="T28" fmla="*/ 154 w 477"/>
                <a:gd name="T29" fmla="*/ 175 h 480"/>
                <a:gd name="T30" fmla="*/ 171 w 477"/>
                <a:gd name="T31" fmla="*/ 148 h 480"/>
                <a:gd name="T32" fmla="*/ 207 w 477"/>
                <a:gd name="T33" fmla="*/ 132 h 480"/>
                <a:gd name="T34" fmla="*/ 265 w 477"/>
                <a:gd name="T35" fmla="*/ 116 h 480"/>
                <a:gd name="T36" fmla="*/ 286 w 477"/>
                <a:gd name="T37" fmla="*/ 149 h 480"/>
                <a:gd name="T38" fmla="*/ 304 w 477"/>
                <a:gd name="T39" fmla="*/ 161 h 480"/>
                <a:gd name="T40" fmla="*/ 300 w 477"/>
                <a:gd name="T41" fmla="*/ 166 h 480"/>
                <a:gd name="T42" fmla="*/ 316 w 477"/>
                <a:gd name="T43" fmla="*/ 186 h 480"/>
                <a:gd name="T44" fmla="*/ 334 w 477"/>
                <a:gd name="T45" fmla="*/ 227 h 480"/>
                <a:gd name="T46" fmla="*/ 331 w 477"/>
                <a:gd name="T47" fmla="*/ 257 h 480"/>
                <a:gd name="T48" fmla="*/ 310 w 477"/>
                <a:gd name="T49" fmla="*/ 287 h 480"/>
                <a:gd name="T50" fmla="*/ 314 w 477"/>
                <a:gd name="T51" fmla="*/ 268 h 480"/>
                <a:gd name="T52" fmla="*/ 208 w 477"/>
                <a:gd name="T53" fmla="*/ 179 h 480"/>
                <a:gd name="T54" fmla="*/ 160 w 477"/>
                <a:gd name="T55" fmla="*/ 203 h 480"/>
                <a:gd name="T56" fmla="*/ 170 w 477"/>
                <a:gd name="T57" fmla="*/ 223 h 480"/>
                <a:gd name="T58" fmla="*/ 158 w 477"/>
                <a:gd name="T59" fmla="*/ 257 h 480"/>
                <a:gd name="T60" fmla="*/ 165 w 477"/>
                <a:gd name="T61" fmla="*/ 282 h 480"/>
                <a:gd name="T62" fmla="*/ 180 w 477"/>
                <a:gd name="T63" fmla="*/ 306 h 480"/>
                <a:gd name="T64" fmla="*/ 152 w 477"/>
                <a:gd name="T65" fmla="*/ 336 h 480"/>
                <a:gd name="T66" fmla="*/ 140 w 477"/>
                <a:gd name="T67" fmla="*/ 299 h 480"/>
                <a:gd name="T68" fmla="*/ 250 w 477"/>
                <a:gd name="T69" fmla="*/ 305 h 480"/>
                <a:gd name="T70" fmla="*/ 205 w 477"/>
                <a:gd name="T71" fmla="*/ 280 h 480"/>
                <a:gd name="T72" fmla="*/ 288 w 477"/>
                <a:gd name="T73" fmla="*/ 239 h 480"/>
                <a:gd name="T74" fmla="*/ 189 w 477"/>
                <a:gd name="T75" fmla="*/ 236 h 480"/>
                <a:gd name="T76" fmla="*/ 184 w 477"/>
                <a:gd name="T77" fmla="*/ 248 h 480"/>
                <a:gd name="T78" fmla="*/ 220 w 477"/>
                <a:gd name="T79" fmla="*/ 191 h 480"/>
                <a:gd name="T80" fmla="*/ 300 w 477"/>
                <a:gd name="T81" fmla="*/ 236 h 480"/>
                <a:gd name="T82" fmla="*/ 272 w 477"/>
                <a:gd name="T83" fmla="*/ 313 h 480"/>
                <a:gd name="T84" fmla="*/ 278 w 477"/>
                <a:gd name="T85" fmla="*/ 328 h 480"/>
                <a:gd name="T86" fmla="*/ 250 w 477"/>
                <a:gd name="T87" fmla="*/ 317 h 480"/>
                <a:gd name="T88" fmla="*/ 234 w 477"/>
                <a:gd name="T89" fmla="*/ 347 h 480"/>
                <a:gd name="T90" fmla="*/ 222 w 477"/>
                <a:gd name="T91" fmla="*/ 331 h 480"/>
                <a:gd name="T92" fmla="*/ 260 w 477"/>
                <a:gd name="T93" fmla="*/ 259 h 480"/>
                <a:gd name="T94" fmla="*/ 241 w 477"/>
                <a:gd name="T95" fmla="*/ 215 h 480"/>
                <a:gd name="T96" fmla="*/ 282 w 477"/>
                <a:gd name="T97" fmla="*/ 240 h 480"/>
                <a:gd name="T98" fmla="*/ 242 w 477"/>
                <a:gd name="T99" fmla="*/ 244 h 480"/>
                <a:gd name="T100" fmla="*/ 184 w 477"/>
                <a:gd name="T101" fmla="*/ 272 h 480"/>
                <a:gd name="T102" fmla="*/ 216 w 477"/>
                <a:gd name="T103" fmla="*/ 186 h 480"/>
                <a:gd name="T104" fmla="*/ 242 w 477"/>
                <a:gd name="T105" fmla="*/ 176 h 480"/>
                <a:gd name="T106" fmla="*/ 289 w 477"/>
                <a:gd name="T107" fmla="*/ 206 h 480"/>
                <a:gd name="T108" fmla="*/ 308 w 477"/>
                <a:gd name="T109" fmla="*/ 242 h 480"/>
                <a:gd name="T110" fmla="*/ 151 w 477"/>
                <a:gd name="T111" fmla="*/ 239 h 480"/>
                <a:gd name="T112" fmla="*/ 188 w 477"/>
                <a:gd name="T113" fmla="*/ 322 h 480"/>
                <a:gd name="T114" fmla="*/ 201 w 477"/>
                <a:gd name="T115" fmla="*/ 337 h 480"/>
                <a:gd name="T116" fmla="*/ 249 w 477"/>
                <a:gd name="T117" fmla="*/ 354 h 480"/>
                <a:gd name="T118" fmla="*/ 268 w 477"/>
                <a:gd name="T119" fmla="*/ 359 h 480"/>
                <a:gd name="T120" fmla="*/ 296 w 477"/>
                <a:gd name="T121" fmla="*/ 310 h 480"/>
                <a:gd name="T122" fmla="*/ 352 w 477"/>
                <a:gd name="T123" fmla="*/ 378 h 480"/>
                <a:gd name="T124" fmla="*/ 430 w 477"/>
                <a:gd name="T125" fmla="*/ 324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7" h="480">
                  <a:moveTo>
                    <a:pt x="472" y="203"/>
                  </a:moveTo>
                  <a:lnTo>
                    <a:pt x="472" y="203"/>
                  </a:lnTo>
                  <a:lnTo>
                    <a:pt x="452" y="193"/>
                  </a:lnTo>
                  <a:lnTo>
                    <a:pt x="432" y="185"/>
                  </a:lnTo>
                  <a:lnTo>
                    <a:pt x="412" y="180"/>
                  </a:lnTo>
                  <a:lnTo>
                    <a:pt x="403" y="179"/>
                  </a:lnTo>
                  <a:lnTo>
                    <a:pt x="394" y="179"/>
                  </a:lnTo>
                  <a:lnTo>
                    <a:pt x="394" y="179"/>
                  </a:lnTo>
                  <a:lnTo>
                    <a:pt x="392" y="178"/>
                  </a:lnTo>
                  <a:lnTo>
                    <a:pt x="391" y="176"/>
                  </a:lnTo>
                  <a:lnTo>
                    <a:pt x="391" y="176"/>
                  </a:lnTo>
                  <a:lnTo>
                    <a:pt x="391" y="174"/>
                  </a:lnTo>
                  <a:lnTo>
                    <a:pt x="392" y="173"/>
                  </a:lnTo>
                  <a:lnTo>
                    <a:pt x="392" y="173"/>
                  </a:lnTo>
                  <a:lnTo>
                    <a:pt x="398" y="166"/>
                  </a:lnTo>
                  <a:lnTo>
                    <a:pt x="403" y="158"/>
                  </a:lnTo>
                  <a:lnTo>
                    <a:pt x="412" y="142"/>
                  </a:lnTo>
                  <a:lnTo>
                    <a:pt x="422" y="121"/>
                  </a:lnTo>
                  <a:lnTo>
                    <a:pt x="429" y="100"/>
                  </a:lnTo>
                  <a:lnTo>
                    <a:pt x="429" y="100"/>
                  </a:lnTo>
                  <a:lnTo>
                    <a:pt x="429" y="100"/>
                  </a:lnTo>
                  <a:lnTo>
                    <a:pt x="429" y="96"/>
                  </a:lnTo>
                  <a:lnTo>
                    <a:pt x="428" y="91"/>
                  </a:lnTo>
                  <a:lnTo>
                    <a:pt x="428" y="91"/>
                  </a:lnTo>
                  <a:lnTo>
                    <a:pt x="424" y="89"/>
                  </a:lnTo>
                  <a:lnTo>
                    <a:pt x="421" y="89"/>
                  </a:lnTo>
                  <a:lnTo>
                    <a:pt x="421" y="89"/>
                  </a:lnTo>
                  <a:lnTo>
                    <a:pt x="400" y="90"/>
                  </a:lnTo>
                  <a:lnTo>
                    <a:pt x="381" y="94"/>
                  </a:lnTo>
                  <a:lnTo>
                    <a:pt x="363" y="98"/>
                  </a:lnTo>
                  <a:lnTo>
                    <a:pt x="348" y="104"/>
                  </a:lnTo>
                  <a:lnTo>
                    <a:pt x="348" y="104"/>
                  </a:lnTo>
                  <a:lnTo>
                    <a:pt x="346" y="104"/>
                  </a:lnTo>
                  <a:lnTo>
                    <a:pt x="345" y="103"/>
                  </a:lnTo>
                  <a:lnTo>
                    <a:pt x="345" y="103"/>
                  </a:lnTo>
                  <a:lnTo>
                    <a:pt x="344" y="102"/>
                  </a:lnTo>
                  <a:lnTo>
                    <a:pt x="344" y="101"/>
                  </a:lnTo>
                  <a:lnTo>
                    <a:pt x="344" y="101"/>
                  </a:lnTo>
                  <a:lnTo>
                    <a:pt x="345" y="84"/>
                  </a:lnTo>
                  <a:lnTo>
                    <a:pt x="345" y="66"/>
                  </a:lnTo>
                  <a:lnTo>
                    <a:pt x="344" y="47"/>
                  </a:lnTo>
                  <a:lnTo>
                    <a:pt x="340" y="26"/>
                  </a:lnTo>
                  <a:lnTo>
                    <a:pt x="340" y="26"/>
                  </a:lnTo>
                  <a:lnTo>
                    <a:pt x="340" y="26"/>
                  </a:lnTo>
                  <a:lnTo>
                    <a:pt x="340" y="26"/>
                  </a:lnTo>
                  <a:lnTo>
                    <a:pt x="340" y="26"/>
                  </a:lnTo>
                  <a:lnTo>
                    <a:pt x="340" y="26"/>
                  </a:lnTo>
                  <a:lnTo>
                    <a:pt x="340" y="26"/>
                  </a:lnTo>
                  <a:lnTo>
                    <a:pt x="338" y="23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1" y="19"/>
                  </a:lnTo>
                  <a:lnTo>
                    <a:pt x="327" y="20"/>
                  </a:lnTo>
                  <a:lnTo>
                    <a:pt x="327" y="20"/>
                  </a:lnTo>
                  <a:lnTo>
                    <a:pt x="312" y="31"/>
                  </a:lnTo>
                  <a:lnTo>
                    <a:pt x="297" y="42"/>
                  </a:lnTo>
                  <a:lnTo>
                    <a:pt x="284" y="54"/>
                  </a:lnTo>
                  <a:lnTo>
                    <a:pt x="273" y="65"/>
                  </a:lnTo>
                  <a:lnTo>
                    <a:pt x="273" y="65"/>
                  </a:lnTo>
                  <a:lnTo>
                    <a:pt x="272" y="66"/>
                  </a:lnTo>
                  <a:lnTo>
                    <a:pt x="271" y="66"/>
                  </a:lnTo>
                  <a:lnTo>
                    <a:pt x="271" y="66"/>
                  </a:lnTo>
                  <a:lnTo>
                    <a:pt x="268" y="66"/>
                  </a:lnTo>
                  <a:lnTo>
                    <a:pt x="267" y="65"/>
                  </a:lnTo>
                  <a:lnTo>
                    <a:pt x="267" y="65"/>
                  </a:lnTo>
                  <a:lnTo>
                    <a:pt x="261" y="49"/>
                  </a:lnTo>
                  <a:lnTo>
                    <a:pt x="254" y="35"/>
                  </a:lnTo>
                  <a:lnTo>
                    <a:pt x="244" y="19"/>
                  </a:lnTo>
                  <a:lnTo>
                    <a:pt x="232" y="4"/>
                  </a:lnTo>
                  <a:lnTo>
                    <a:pt x="232" y="4"/>
                  </a:lnTo>
                  <a:lnTo>
                    <a:pt x="230" y="1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2" y="1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8" y="5"/>
                  </a:lnTo>
                  <a:lnTo>
                    <a:pt x="218" y="5"/>
                  </a:lnTo>
                  <a:lnTo>
                    <a:pt x="207" y="24"/>
                  </a:lnTo>
                  <a:lnTo>
                    <a:pt x="199" y="43"/>
                  </a:lnTo>
                  <a:lnTo>
                    <a:pt x="192" y="62"/>
                  </a:lnTo>
                  <a:lnTo>
                    <a:pt x="190" y="71"/>
                  </a:lnTo>
                  <a:lnTo>
                    <a:pt x="189" y="80"/>
                  </a:lnTo>
                  <a:lnTo>
                    <a:pt x="189" y="80"/>
                  </a:lnTo>
                  <a:lnTo>
                    <a:pt x="188" y="82"/>
                  </a:lnTo>
                  <a:lnTo>
                    <a:pt x="187" y="83"/>
                  </a:lnTo>
                  <a:lnTo>
                    <a:pt x="187" y="83"/>
                  </a:lnTo>
                  <a:lnTo>
                    <a:pt x="184" y="83"/>
                  </a:lnTo>
                  <a:lnTo>
                    <a:pt x="183" y="82"/>
                  </a:lnTo>
                  <a:lnTo>
                    <a:pt x="183" y="82"/>
                  </a:lnTo>
                  <a:lnTo>
                    <a:pt x="177" y="76"/>
                  </a:lnTo>
                  <a:lnTo>
                    <a:pt x="170" y="70"/>
                  </a:lnTo>
                  <a:lnTo>
                    <a:pt x="153" y="59"/>
                  </a:lnTo>
                  <a:lnTo>
                    <a:pt x="135" y="49"/>
                  </a:lnTo>
                  <a:lnTo>
                    <a:pt x="114" y="40"/>
                  </a:lnTo>
                  <a:lnTo>
                    <a:pt x="114" y="40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09" y="40"/>
                  </a:lnTo>
                  <a:lnTo>
                    <a:pt x="106" y="41"/>
                  </a:lnTo>
                  <a:lnTo>
                    <a:pt x="106" y="41"/>
                  </a:lnTo>
                  <a:lnTo>
                    <a:pt x="103" y="43"/>
                  </a:lnTo>
                  <a:lnTo>
                    <a:pt x="102" y="48"/>
                  </a:lnTo>
                  <a:lnTo>
                    <a:pt x="102" y="48"/>
                  </a:lnTo>
                  <a:lnTo>
                    <a:pt x="103" y="71"/>
                  </a:lnTo>
                  <a:lnTo>
                    <a:pt x="105" y="92"/>
                  </a:lnTo>
                  <a:lnTo>
                    <a:pt x="109" y="112"/>
                  </a:lnTo>
                  <a:lnTo>
                    <a:pt x="111" y="120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30"/>
                  </a:lnTo>
                  <a:lnTo>
                    <a:pt x="115" y="132"/>
                  </a:lnTo>
                  <a:lnTo>
                    <a:pt x="115" y="132"/>
                  </a:lnTo>
                  <a:lnTo>
                    <a:pt x="112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03" y="131"/>
                  </a:lnTo>
                  <a:lnTo>
                    <a:pt x="94" y="130"/>
                  </a:lnTo>
                  <a:lnTo>
                    <a:pt x="75" y="128"/>
                  </a:lnTo>
                  <a:lnTo>
                    <a:pt x="75" y="128"/>
                  </a:lnTo>
                  <a:lnTo>
                    <a:pt x="54" y="128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26" y="133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22" y="140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34" y="162"/>
                  </a:lnTo>
                  <a:lnTo>
                    <a:pt x="45" y="178"/>
                  </a:lnTo>
                  <a:lnTo>
                    <a:pt x="57" y="192"/>
                  </a:lnTo>
                  <a:lnTo>
                    <a:pt x="70" y="203"/>
                  </a:lnTo>
                  <a:lnTo>
                    <a:pt x="70" y="203"/>
                  </a:lnTo>
                  <a:lnTo>
                    <a:pt x="70" y="204"/>
                  </a:lnTo>
                  <a:lnTo>
                    <a:pt x="70" y="206"/>
                  </a:lnTo>
                  <a:lnTo>
                    <a:pt x="70" y="206"/>
                  </a:lnTo>
                  <a:lnTo>
                    <a:pt x="70" y="208"/>
                  </a:lnTo>
                  <a:lnTo>
                    <a:pt x="69" y="209"/>
                  </a:lnTo>
                  <a:lnTo>
                    <a:pt x="69" y="209"/>
                  </a:lnTo>
                  <a:lnTo>
                    <a:pt x="54" y="215"/>
                  </a:lnTo>
                  <a:lnTo>
                    <a:pt x="37" y="222"/>
                  </a:lnTo>
                  <a:lnTo>
                    <a:pt x="20" y="233"/>
                  </a:lnTo>
                  <a:lnTo>
                    <a:pt x="3" y="245"/>
                  </a:lnTo>
                  <a:lnTo>
                    <a:pt x="3" y="245"/>
                  </a:lnTo>
                  <a:lnTo>
                    <a:pt x="3" y="245"/>
                  </a:lnTo>
                  <a:lnTo>
                    <a:pt x="3" y="245"/>
                  </a:lnTo>
                  <a:lnTo>
                    <a:pt x="3" y="245"/>
                  </a:lnTo>
                  <a:lnTo>
                    <a:pt x="3" y="245"/>
                  </a:lnTo>
                  <a:lnTo>
                    <a:pt x="3" y="245"/>
                  </a:lnTo>
                  <a:lnTo>
                    <a:pt x="3" y="245"/>
                  </a:lnTo>
                  <a:lnTo>
                    <a:pt x="1" y="248"/>
                  </a:lnTo>
                  <a:lnTo>
                    <a:pt x="0" y="252"/>
                  </a:lnTo>
                  <a:lnTo>
                    <a:pt x="0" y="252"/>
                  </a:lnTo>
                  <a:lnTo>
                    <a:pt x="1" y="257"/>
                  </a:lnTo>
                  <a:lnTo>
                    <a:pt x="4" y="259"/>
                  </a:lnTo>
                  <a:lnTo>
                    <a:pt x="4" y="259"/>
                  </a:lnTo>
                  <a:lnTo>
                    <a:pt x="25" y="271"/>
                  </a:lnTo>
                  <a:lnTo>
                    <a:pt x="45" y="281"/>
                  </a:lnTo>
                  <a:lnTo>
                    <a:pt x="64" y="287"/>
                  </a:lnTo>
                  <a:lnTo>
                    <a:pt x="73" y="289"/>
                  </a:lnTo>
                  <a:lnTo>
                    <a:pt x="82" y="290"/>
                  </a:lnTo>
                  <a:lnTo>
                    <a:pt x="82" y="290"/>
                  </a:lnTo>
                  <a:lnTo>
                    <a:pt x="84" y="290"/>
                  </a:lnTo>
                  <a:lnTo>
                    <a:pt x="85" y="292"/>
                  </a:lnTo>
                  <a:lnTo>
                    <a:pt x="85" y="292"/>
                  </a:lnTo>
                  <a:lnTo>
                    <a:pt x="85" y="294"/>
                  </a:lnTo>
                  <a:lnTo>
                    <a:pt x="84" y="295"/>
                  </a:lnTo>
                  <a:lnTo>
                    <a:pt x="84" y="295"/>
                  </a:lnTo>
                  <a:lnTo>
                    <a:pt x="84" y="295"/>
                  </a:lnTo>
                  <a:lnTo>
                    <a:pt x="84" y="295"/>
                  </a:lnTo>
                  <a:lnTo>
                    <a:pt x="76" y="302"/>
                  </a:lnTo>
                  <a:lnTo>
                    <a:pt x="70" y="311"/>
                  </a:lnTo>
                  <a:lnTo>
                    <a:pt x="70" y="311"/>
                  </a:lnTo>
                  <a:lnTo>
                    <a:pt x="62" y="323"/>
                  </a:lnTo>
                  <a:lnTo>
                    <a:pt x="54" y="336"/>
                  </a:lnTo>
                  <a:lnTo>
                    <a:pt x="46" y="352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39" y="371"/>
                  </a:lnTo>
                  <a:lnTo>
                    <a:pt x="40" y="376"/>
                  </a:lnTo>
                  <a:lnTo>
                    <a:pt x="40" y="376"/>
                  </a:lnTo>
                  <a:lnTo>
                    <a:pt x="44" y="378"/>
                  </a:lnTo>
                  <a:lnTo>
                    <a:pt x="49" y="379"/>
                  </a:lnTo>
                  <a:lnTo>
                    <a:pt x="49" y="379"/>
                  </a:lnTo>
                  <a:lnTo>
                    <a:pt x="70" y="378"/>
                  </a:lnTo>
                  <a:lnTo>
                    <a:pt x="91" y="376"/>
                  </a:lnTo>
                  <a:lnTo>
                    <a:pt x="109" y="372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27" y="366"/>
                  </a:lnTo>
                  <a:lnTo>
                    <a:pt x="129" y="367"/>
                  </a:lnTo>
                  <a:lnTo>
                    <a:pt x="129" y="367"/>
                  </a:lnTo>
                  <a:lnTo>
                    <a:pt x="129" y="368"/>
                  </a:lnTo>
                  <a:lnTo>
                    <a:pt x="130" y="371"/>
                  </a:lnTo>
                  <a:lnTo>
                    <a:pt x="130" y="371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26" y="391"/>
                  </a:lnTo>
                  <a:lnTo>
                    <a:pt x="126" y="409"/>
                  </a:lnTo>
                  <a:lnTo>
                    <a:pt x="127" y="428"/>
                  </a:lnTo>
                  <a:lnTo>
                    <a:pt x="128" y="449"/>
                  </a:lnTo>
                  <a:lnTo>
                    <a:pt x="128" y="449"/>
                  </a:lnTo>
                  <a:lnTo>
                    <a:pt x="130" y="452"/>
                  </a:lnTo>
                  <a:lnTo>
                    <a:pt x="133" y="455"/>
                  </a:lnTo>
                  <a:lnTo>
                    <a:pt x="133" y="455"/>
                  </a:lnTo>
                  <a:lnTo>
                    <a:pt x="138" y="456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41" y="455"/>
                  </a:lnTo>
                  <a:lnTo>
                    <a:pt x="142" y="455"/>
                  </a:lnTo>
                  <a:lnTo>
                    <a:pt x="142" y="455"/>
                  </a:lnTo>
                  <a:lnTo>
                    <a:pt x="142" y="455"/>
                  </a:lnTo>
                  <a:lnTo>
                    <a:pt x="142" y="455"/>
                  </a:lnTo>
                  <a:lnTo>
                    <a:pt x="158" y="445"/>
                  </a:lnTo>
                  <a:lnTo>
                    <a:pt x="172" y="436"/>
                  </a:lnTo>
                  <a:lnTo>
                    <a:pt x="184" y="425"/>
                  </a:lnTo>
                  <a:lnTo>
                    <a:pt x="196" y="415"/>
                  </a:lnTo>
                  <a:lnTo>
                    <a:pt x="196" y="415"/>
                  </a:lnTo>
                  <a:lnTo>
                    <a:pt x="198" y="414"/>
                  </a:lnTo>
                  <a:lnTo>
                    <a:pt x="199" y="414"/>
                  </a:lnTo>
                  <a:lnTo>
                    <a:pt x="199" y="414"/>
                  </a:lnTo>
                  <a:lnTo>
                    <a:pt x="200" y="415"/>
                  </a:lnTo>
                  <a:lnTo>
                    <a:pt x="201" y="416"/>
                  </a:lnTo>
                  <a:lnTo>
                    <a:pt x="201" y="416"/>
                  </a:lnTo>
                  <a:lnTo>
                    <a:pt x="207" y="431"/>
                  </a:lnTo>
                  <a:lnTo>
                    <a:pt x="213" y="445"/>
                  </a:lnTo>
                  <a:lnTo>
                    <a:pt x="222" y="460"/>
                  </a:lnTo>
                  <a:lnTo>
                    <a:pt x="232" y="475"/>
                  </a:lnTo>
                  <a:lnTo>
                    <a:pt x="232" y="475"/>
                  </a:lnTo>
                  <a:lnTo>
                    <a:pt x="232" y="475"/>
                  </a:lnTo>
                  <a:lnTo>
                    <a:pt x="232" y="475"/>
                  </a:lnTo>
                  <a:lnTo>
                    <a:pt x="232" y="475"/>
                  </a:lnTo>
                  <a:lnTo>
                    <a:pt x="232" y="475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35" y="479"/>
                  </a:lnTo>
                  <a:lnTo>
                    <a:pt x="240" y="480"/>
                  </a:lnTo>
                  <a:lnTo>
                    <a:pt x="240" y="480"/>
                  </a:lnTo>
                  <a:lnTo>
                    <a:pt x="243" y="479"/>
                  </a:lnTo>
                  <a:lnTo>
                    <a:pt x="247" y="476"/>
                  </a:lnTo>
                  <a:lnTo>
                    <a:pt x="247" y="476"/>
                  </a:lnTo>
                  <a:lnTo>
                    <a:pt x="247" y="476"/>
                  </a:lnTo>
                  <a:lnTo>
                    <a:pt x="247" y="476"/>
                  </a:lnTo>
                  <a:lnTo>
                    <a:pt x="247" y="476"/>
                  </a:lnTo>
                  <a:lnTo>
                    <a:pt x="247" y="476"/>
                  </a:lnTo>
                  <a:lnTo>
                    <a:pt x="247" y="475"/>
                  </a:lnTo>
                  <a:lnTo>
                    <a:pt x="247" y="475"/>
                  </a:lnTo>
                  <a:lnTo>
                    <a:pt x="260" y="456"/>
                  </a:lnTo>
                  <a:lnTo>
                    <a:pt x="270" y="436"/>
                  </a:lnTo>
                  <a:lnTo>
                    <a:pt x="277" y="418"/>
                  </a:lnTo>
                  <a:lnTo>
                    <a:pt x="279" y="408"/>
                  </a:lnTo>
                  <a:lnTo>
                    <a:pt x="282" y="400"/>
                  </a:lnTo>
                  <a:lnTo>
                    <a:pt x="282" y="400"/>
                  </a:lnTo>
                  <a:lnTo>
                    <a:pt x="280" y="390"/>
                  </a:lnTo>
                  <a:lnTo>
                    <a:pt x="280" y="390"/>
                  </a:lnTo>
                  <a:lnTo>
                    <a:pt x="280" y="390"/>
                  </a:lnTo>
                  <a:lnTo>
                    <a:pt x="280" y="390"/>
                  </a:lnTo>
                  <a:lnTo>
                    <a:pt x="282" y="389"/>
                  </a:lnTo>
                  <a:lnTo>
                    <a:pt x="283" y="388"/>
                  </a:lnTo>
                  <a:lnTo>
                    <a:pt x="283" y="388"/>
                  </a:lnTo>
                  <a:lnTo>
                    <a:pt x="285" y="388"/>
                  </a:lnTo>
                  <a:lnTo>
                    <a:pt x="286" y="389"/>
                  </a:lnTo>
                  <a:lnTo>
                    <a:pt x="286" y="389"/>
                  </a:lnTo>
                  <a:lnTo>
                    <a:pt x="286" y="389"/>
                  </a:lnTo>
                  <a:lnTo>
                    <a:pt x="286" y="389"/>
                  </a:lnTo>
                  <a:lnTo>
                    <a:pt x="291" y="396"/>
                  </a:lnTo>
                  <a:lnTo>
                    <a:pt x="291" y="396"/>
                  </a:lnTo>
                  <a:lnTo>
                    <a:pt x="297" y="403"/>
                  </a:lnTo>
                  <a:lnTo>
                    <a:pt x="304" y="409"/>
                  </a:lnTo>
                  <a:lnTo>
                    <a:pt x="321" y="421"/>
                  </a:lnTo>
                  <a:lnTo>
                    <a:pt x="340" y="432"/>
                  </a:lnTo>
                  <a:lnTo>
                    <a:pt x="362" y="442"/>
                  </a:lnTo>
                  <a:lnTo>
                    <a:pt x="362" y="442"/>
                  </a:lnTo>
                  <a:lnTo>
                    <a:pt x="367" y="443"/>
                  </a:lnTo>
                  <a:lnTo>
                    <a:pt x="370" y="442"/>
                  </a:lnTo>
                  <a:lnTo>
                    <a:pt x="370" y="442"/>
                  </a:lnTo>
                  <a:lnTo>
                    <a:pt x="373" y="438"/>
                  </a:lnTo>
                  <a:lnTo>
                    <a:pt x="374" y="434"/>
                  </a:lnTo>
                  <a:lnTo>
                    <a:pt x="374" y="434"/>
                  </a:lnTo>
                  <a:lnTo>
                    <a:pt x="374" y="434"/>
                  </a:lnTo>
                  <a:lnTo>
                    <a:pt x="374" y="434"/>
                  </a:lnTo>
                  <a:lnTo>
                    <a:pt x="374" y="414"/>
                  </a:lnTo>
                  <a:lnTo>
                    <a:pt x="373" y="396"/>
                  </a:lnTo>
                  <a:lnTo>
                    <a:pt x="370" y="379"/>
                  </a:lnTo>
                  <a:lnTo>
                    <a:pt x="367" y="364"/>
                  </a:lnTo>
                  <a:lnTo>
                    <a:pt x="367" y="364"/>
                  </a:lnTo>
                  <a:lnTo>
                    <a:pt x="361" y="350"/>
                  </a:lnTo>
                  <a:lnTo>
                    <a:pt x="355" y="341"/>
                  </a:lnTo>
                  <a:lnTo>
                    <a:pt x="355" y="341"/>
                  </a:lnTo>
                  <a:lnTo>
                    <a:pt x="354" y="338"/>
                  </a:lnTo>
                  <a:lnTo>
                    <a:pt x="355" y="336"/>
                  </a:lnTo>
                  <a:lnTo>
                    <a:pt x="355" y="336"/>
                  </a:lnTo>
                  <a:lnTo>
                    <a:pt x="356" y="335"/>
                  </a:lnTo>
                  <a:lnTo>
                    <a:pt x="358" y="336"/>
                  </a:lnTo>
                  <a:lnTo>
                    <a:pt x="358" y="336"/>
                  </a:lnTo>
                  <a:lnTo>
                    <a:pt x="364" y="338"/>
                  </a:lnTo>
                  <a:lnTo>
                    <a:pt x="369" y="341"/>
                  </a:lnTo>
                  <a:lnTo>
                    <a:pt x="369" y="341"/>
                  </a:lnTo>
                  <a:lnTo>
                    <a:pt x="379" y="343"/>
                  </a:lnTo>
                  <a:lnTo>
                    <a:pt x="387" y="344"/>
                  </a:lnTo>
                  <a:lnTo>
                    <a:pt x="408" y="344"/>
                  </a:lnTo>
                  <a:lnTo>
                    <a:pt x="430" y="343"/>
                  </a:lnTo>
                  <a:lnTo>
                    <a:pt x="453" y="340"/>
                  </a:lnTo>
                  <a:lnTo>
                    <a:pt x="453" y="340"/>
                  </a:lnTo>
                  <a:lnTo>
                    <a:pt x="458" y="337"/>
                  </a:lnTo>
                  <a:lnTo>
                    <a:pt x="460" y="335"/>
                  </a:lnTo>
                  <a:lnTo>
                    <a:pt x="460" y="335"/>
                  </a:lnTo>
                  <a:lnTo>
                    <a:pt x="460" y="330"/>
                  </a:lnTo>
                  <a:lnTo>
                    <a:pt x="459" y="326"/>
                  </a:lnTo>
                  <a:lnTo>
                    <a:pt x="459" y="326"/>
                  </a:lnTo>
                  <a:lnTo>
                    <a:pt x="459" y="326"/>
                  </a:lnTo>
                  <a:lnTo>
                    <a:pt x="459" y="326"/>
                  </a:lnTo>
                  <a:lnTo>
                    <a:pt x="459" y="326"/>
                  </a:lnTo>
                  <a:lnTo>
                    <a:pt x="459" y="326"/>
                  </a:lnTo>
                  <a:lnTo>
                    <a:pt x="450" y="312"/>
                  </a:lnTo>
                  <a:lnTo>
                    <a:pt x="440" y="300"/>
                  </a:lnTo>
                  <a:lnTo>
                    <a:pt x="430" y="288"/>
                  </a:lnTo>
                  <a:lnTo>
                    <a:pt x="421" y="278"/>
                  </a:lnTo>
                  <a:lnTo>
                    <a:pt x="421" y="278"/>
                  </a:lnTo>
                  <a:lnTo>
                    <a:pt x="412" y="271"/>
                  </a:lnTo>
                  <a:lnTo>
                    <a:pt x="405" y="266"/>
                  </a:lnTo>
                  <a:lnTo>
                    <a:pt x="405" y="266"/>
                  </a:lnTo>
                  <a:lnTo>
                    <a:pt x="404" y="264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0"/>
                  </a:lnTo>
                  <a:lnTo>
                    <a:pt x="406" y="260"/>
                  </a:lnTo>
                  <a:lnTo>
                    <a:pt x="406" y="260"/>
                  </a:lnTo>
                  <a:lnTo>
                    <a:pt x="414" y="257"/>
                  </a:lnTo>
                  <a:lnTo>
                    <a:pt x="422" y="253"/>
                  </a:lnTo>
                  <a:lnTo>
                    <a:pt x="440" y="244"/>
                  </a:lnTo>
                  <a:lnTo>
                    <a:pt x="457" y="232"/>
                  </a:lnTo>
                  <a:lnTo>
                    <a:pt x="475" y="217"/>
                  </a:lnTo>
                  <a:lnTo>
                    <a:pt x="475" y="217"/>
                  </a:lnTo>
                  <a:lnTo>
                    <a:pt x="477" y="214"/>
                  </a:lnTo>
                  <a:lnTo>
                    <a:pt x="477" y="209"/>
                  </a:lnTo>
                  <a:lnTo>
                    <a:pt x="477" y="209"/>
                  </a:lnTo>
                  <a:lnTo>
                    <a:pt x="476" y="205"/>
                  </a:lnTo>
                  <a:lnTo>
                    <a:pt x="472" y="203"/>
                  </a:lnTo>
                  <a:lnTo>
                    <a:pt x="472" y="203"/>
                  </a:lnTo>
                  <a:close/>
                  <a:moveTo>
                    <a:pt x="337" y="137"/>
                  </a:moveTo>
                  <a:lnTo>
                    <a:pt x="337" y="137"/>
                  </a:lnTo>
                  <a:lnTo>
                    <a:pt x="338" y="133"/>
                  </a:lnTo>
                  <a:lnTo>
                    <a:pt x="340" y="130"/>
                  </a:lnTo>
                  <a:lnTo>
                    <a:pt x="344" y="126"/>
                  </a:lnTo>
                  <a:lnTo>
                    <a:pt x="348" y="124"/>
                  </a:lnTo>
                  <a:lnTo>
                    <a:pt x="348" y="124"/>
                  </a:lnTo>
                  <a:lnTo>
                    <a:pt x="358" y="119"/>
                  </a:lnTo>
                  <a:lnTo>
                    <a:pt x="370" y="114"/>
                  </a:lnTo>
                  <a:lnTo>
                    <a:pt x="386" y="110"/>
                  </a:lnTo>
                  <a:lnTo>
                    <a:pt x="402" y="108"/>
                  </a:lnTo>
                  <a:lnTo>
                    <a:pt x="402" y="108"/>
                  </a:lnTo>
                  <a:lnTo>
                    <a:pt x="402" y="108"/>
                  </a:lnTo>
                  <a:lnTo>
                    <a:pt x="402" y="108"/>
                  </a:lnTo>
                  <a:lnTo>
                    <a:pt x="403" y="108"/>
                  </a:lnTo>
                  <a:lnTo>
                    <a:pt x="403" y="108"/>
                  </a:lnTo>
                  <a:lnTo>
                    <a:pt x="403" y="108"/>
                  </a:lnTo>
                  <a:lnTo>
                    <a:pt x="404" y="108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6" y="110"/>
                  </a:lnTo>
                  <a:lnTo>
                    <a:pt x="405" y="113"/>
                  </a:lnTo>
                  <a:lnTo>
                    <a:pt x="405" y="113"/>
                  </a:lnTo>
                  <a:lnTo>
                    <a:pt x="405" y="113"/>
                  </a:lnTo>
                  <a:lnTo>
                    <a:pt x="405" y="113"/>
                  </a:lnTo>
                  <a:lnTo>
                    <a:pt x="399" y="127"/>
                  </a:lnTo>
                  <a:lnTo>
                    <a:pt x="392" y="142"/>
                  </a:lnTo>
                  <a:lnTo>
                    <a:pt x="386" y="152"/>
                  </a:lnTo>
                  <a:lnTo>
                    <a:pt x="379" y="162"/>
                  </a:lnTo>
                  <a:lnTo>
                    <a:pt x="379" y="162"/>
                  </a:lnTo>
                  <a:lnTo>
                    <a:pt x="374" y="166"/>
                  </a:lnTo>
                  <a:lnTo>
                    <a:pt x="370" y="168"/>
                  </a:lnTo>
                  <a:lnTo>
                    <a:pt x="366" y="169"/>
                  </a:lnTo>
                  <a:lnTo>
                    <a:pt x="363" y="169"/>
                  </a:lnTo>
                  <a:lnTo>
                    <a:pt x="363" y="169"/>
                  </a:lnTo>
                  <a:lnTo>
                    <a:pt x="358" y="169"/>
                  </a:lnTo>
                  <a:lnTo>
                    <a:pt x="355" y="167"/>
                  </a:lnTo>
                  <a:lnTo>
                    <a:pt x="350" y="163"/>
                  </a:lnTo>
                  <a:lnTo>
                    <a:pt x="345" y="157"/>
                  </a:lnTo>
                  <a:lnTo>
                    <a:pt x="345" y="157"/>
                  </a:lnTo>
                  <a:lnTo>
                    <a:pt x="340" y="151"/>
                  </a:lnTo>
                  <a:lnTo>
                    <a:pt x="338" y="145"/>
                  </a:lnTo>
                  <a:lnTo>
                    <a:pt x="337" y="140"/>
                  </a:lnTo>
                  <a:lnTo>
                    <a:pt x="337" y="137"/>
                  </a:lnTo>
                  <a:lnTo>
                    <a:pt x="337" y="137"/>
                  </a:lnTo>
                  <a:close/>
                  <a:moveTo>
                    <a:pt x="334" y="184"/>
                  </a:moveTo>
                  <a:lnTo>
                    <a:pt x="334" y="184"/>
                  </a:lnTo>
                  <a:lnTo>
                    <a:pt x="337" y="182"/>
                  </a:lnTo>
                  <a:lnTo>
                    <a:pt x="337" y="182"/>
                  </a:lnTo>
                  <a:lnTo>
                    <a:pt x="337" y="182"/>
                  </a:lnTo>
                  <a:lnTo>
                    <a:pt x="337" y="182"/>
                  </a:lnTo>
                  <a:lnTo>
                    <a:pt x="337" y="182"/>
                  </a:lnTo>
                  <a:lnTo>
                    <a:pt x="337" y="182"/>
                  </a:lnTo>
                  <a:lnTo>
                    <a:pt x="337" y="182"/>
                  </a:lnTo>
                  <a:lnTo>
                    <a:pt x="337" y="182"/>
                  </a:lnTo>
                  <a:lnTo>
                    <a:pt x="337" y="182"/>
                  </a:lnTo>
                  <a:lnTo>
                    <a:pt x="337" y="182"/>
                  </a:lnTo>
                  <a:lnTo>
                    <a:pt x="339" y="184"/>
                  </a:lnTo>
                  <a:lnTo>
                    <a:pt x="339" y="184"/>
                  </a:lnTo>
                  <a:lnTo>
                    <a:pt x="339" y="184"/>
                  </a:lnTo>
                  <a:lnTo>
                    <a:pt x="339" y="184"/>
                  </a:lnTo>
                  <a:lnTo>
                    <a:pt x="339" y="184"/>
                  </a:lnTo>
                  <a:lnTo>
                    <a:pt x="343" y="188"/>
                  </a:lnTo>
                  <a:lnTo>
                    <a:pt x="343" y="188"/>
                  </a:lnTo>
                  <a:lnTo>
                    <a:pt x="343" y="190"/>
                  </a:lnTo>
                  <a:lnTo>
                    <a:pt x="344" y="188"/>
                  </a:lnTo>
                  <a:lnTo>
                    <a:pt x="344" y="188"/>
                  </a:lnTo>
                  <a:lnTo>
                    <a:pt x="345" y="188"/>
                  </a:lnTo>
                  <a:lnTo>
                    <a:pt x="345" y="188"/>
                  </a:lnTo>
                  <a:lnTo>
                    <a:pt x="345" y="187"/>
                  </a:lnTo>
                  <a:lnTo>
                    <a:pt x="345" y="187"/>
                  </a:lnTo>
                  <a:lnTo>
                    <a:pt x="346" y="186"/>
                  </a:lnTo>
                  <a:lnTo>
                    <a:pt x="346" y="186"/>
                  </a:lnTo>
                  <a:lnTo>
                    <a:pt x="348" y="185"/>
                  </a:lnTo>
                  <a:lnTo>
                    <a:pt x="350" y="184"/>
                  </a:lnTo>
                  <a:lnTo>
                    <a:pt x="350" y="184"/>
                  </a:lnTo>
                  <a:lnTo>
                    <a:pt x="360" y="186"/>
                  </a:lnTo>
                  <a:lnTo>
                    <a:pt x="360" y="186"/>
                  </a:lnTo>
                  <a:lnTo>
                    <a:pt x="361" y="187"/>
                  </a:lnTo>
                  <a:lnTo>
                    <a:pt x="362" y="188"/>
                  </a:lnTo>
                  <a:lnTo>
                    <a:pt x="362" y="188"/>
                  </a:lnTo>
                  <a:lnTo>
                    <a:pt x="362" y="191"/>
                  </a:lnTo>
                  <a:lnTo>
                    <a:pt x="362" y="192"/>
                  </a:lnTo>
                  <a:lnTo>
                    <a:pt x="362" y="192"/>
                  </a:lnTo>
                  <a:lnTo>
                    <a:pt x="357" y="198"/>
                  </a:lnTo>
                  <a:lnTo>
                    <a:pt x="357" y="198"/>
                  </a:lnTo>
                  <a:lnTo>
                    <a:pt x="356" y="200"/>
                  </a:lnTo>
                  <a:lnTo>
                    <a:pt x="352" y="199"/>
                  </a:lnTo>
                  <a:lnTo>
                    <a:pt x="352" y="199"/>
                  </a:lnTo>
                  <a:lnTo>
                    <a:pt x="352" y="199"/>
                  </a:lnTo>
                  <a:lnTo>
                    <a:pt x="352" y="199"/>
                  </a:lnTo>
                  <a:lnTo>
                    <a:pt x="350" y="198"/>
                  </a:lnTo>
                  <a:lnTo>
                    <a:pt x="346" y="197"/>
                  </a:lnTo>
                  <a:lnTo>
                    <a:pt x="346" y="197"/>
                  </a:lnTo>
                  <a:lnTo>
                    <a:pt x="346" y="197"/>
                  </a:lnTo>
                  <a:lnTo>
                    <a:pt x="346" y="197"/>
                  </a:lnTo>
                  <a:lnTo>
                    <a:pt x="345" y="197"/>
                  </a:lnTo>
                  <a:lnTo>
                    <a:pt x="345" y="197"/>
                  </a:lnTo>
                  <a:lnTo>
                    <a:pt x="344" y="197"/>
                  </a:lnTo>
                  <a:lnTo>
                    <a:pt x="344" y="197"/>
                  </a:lnTo>
                  <a:lnTo>
                    <a:pt x="343" y="198"/>
                  </a:lnTo>
                  <a:lnTo>
                    <a:pt x="343" y="198"/>
                  </a:lnTo>
                  <a:lnTo>
                    <a:pt x="343" y="198"/>
                  </a:lnTo>
                  <a:lnTo>
                    <a:pt x="343" y="198"/>
                  </a:lnTo>
                  <a:lnTo>
                    <a:pt x="343" y="198"/>
                  </a:lnTo>
                  <a:lnTo>
                    <a:pt x="343" y="198"/>
                  </a:lnTo>
                  <a:lnTo>
                    <a:pt x="343" y="198"/>
                  </a:lnTo>
                  <a:lnTo>
                    <a:pt x="343" y="198"/>
                  </a:lnTo>
                  <a:lnTo>
                    <a:pt x="342" y="198"/>
                  </a:lnTo>
                  <a:lnTo>
                    <a:pt x="342" y="198"/>
                  </a:lnTo>
                  <a:lnTo>
                    <a:pt x="342" y="198"/>
                  </a:lnTo>
                  <a:lnTo>
                    <a:pt x="342" y="198"/>
                  </a:lnTo>
                  <a:lnTo>
                    <a:pt x="342" y="198"/>
                  </a:lnTo>
                  <a:lnTo>
                    <a:pt x="342" y="198"/>
                  </a:lnTo>
                  <a:lnTo>
                    <a:pt x="340" y="199"/>
                  </a:lnTo>
                  <a:lnTo>
                    <a:pt x="340" y="199"/>
                  </a:lnTo>
                  <a:lnTo>
                    <a:pt x="339" y="200"/>
                  </a:lnTo>
                  <a:lnTo>
                    <a:pt x="339" y="200"/>
                  </a:lnTo>
                  <a:lnTo>
                    <a:pt x="338" y="202"/>
                  </a:lnTo>
                  <a:lnTo>
                    <a:pt x="338" y="202"/>
                  </a:lnTo>
                  <a:lnTo>
                    <a:pt x="337" y="203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3" y="202"/>
                  </a:lnTo>
                  <a:lnTo>
                    <a:pt x="332" y="200"/>
                  </a:lnTo>
                  <a:lnTo>
                    <a:pt x="332" y="200"/>
                  </a:lnTo>
                  <a:lnTo>
                    <a:pt x="332" y="199"/>
                  </a:lnTo>
                  <a:lnTo>
                    <a:pt x="332" y="199"/>
                  </a:lnTo>
                  <a:lnTo>
                    <a:pt x="332" y="199"/>
                  </a:lnTo>
                  <a:lnTo>
                    <a:pt x="332" y="199"/>
                  </a:lnTo>
                  <a:lnTo>
                    <a:pt x="332" y="198"/>
                  </a:lnTo>
                  <a:lnTo>
                    <a:pt x="332" y="197"/>
                  </a:lnTo>
                  <a:lnTo>
                    <a:pt x="332" y="197"/>
                  </a:lnTo>
                  <a:lnTo>
                    <a:pt x="334" y="196"/>
                  </a:lnTo>
                  <a:lnTo>
                    <a:pt x="336" y="194"/>
                  </a:lnTo>
                  <a:lnTo>
                    <a:pt x="336" y="194"/>
                  </a:lnTo>
                  <a:lnTo>
                    <a:pt x="337" y="194"/>
                  </a:lnTo>
                  <a:lnTo>
                    <a:pt x="337" y="193"/>
                  </a:lnTo>
                  <a:lnTo>
                    <a:pt x="337" y="193"/>
                  </a:lnTo>
                  <a:lnTo>
                    <a:pt x="337" y="192"/>
                  </a:lnTo>
                  <a:lnTo>
                    <a:pt x="336" y="190"/>
                  </a:lnTo>
                  <a:lnTo>
                    <a:pt x="336" y="190"/>
                  </a:lnTo>
                  <a:lnTo>
                    <a:pt x="334" y="187"/>
                  </a:lnTo>
                  <a:lnTo>
                    <a:pt x="334" y="187"/>
                  </a:lnTo>
                  <a:lnTo>
                    <a:pt x="334" y="187"/>
                  </a:lnTo>
                  <a:lnTo>
                    <a:pt x="334" y="187"/>
                  </a:lnTo>
                  <a:lnTo>
                    <a:pt x="334" y="187"/>
                  </a:lnTo>
                  <a:lnTo>
                    <a:pt x="334" y="187"/>
                  </a:lnTo>
                  <a:lnTo>
                    <a:pt x="334" y="187"/>
                  </a:lnTo>
                  <a:lnTo>
                    <a:pt x="334" y="187"/>
                  </a:lnTo>
                  <a:lnTo>
                    <a:pt x="334" y="187"/>
                  </a:lnTo>
                  <a:lnTo>
                    <a:pt x="333" y="186"/>
                  </a:lnTo>
                  <a:lnTo>
                    <a:pt x="334" y="184"/>
                  </a:lnTo>
                  <a:lnTo>
                    <a:pt x="334" y="184"/>
                  </a:lnTo>
                  <a:close/>
                  <a:moveTo>
                    <a:pt x="331" y="322"/>
                  </a:moveTo>
                  <a:lnTo>
                    <a:pt x="331" y="322"/>
                  </a:lnTo>
                  <a:lnTo>
                    <a:pt x="332" y="319"/>
                  </a:lnTo>
                  <a:lnTo>
                    <a:pt x="332" y="317"/>
                  </a:lnTo>
                  <a:lnTo>
                    <a:pt x="332" y="314"/>
                  </a:lnTo>
                  <a:lnTo>
                    <a:pt x="331" y="312"/>
                  </a:lnTo>
                  <a:lnTo>
                    <a:pt x="331" y="311"/>
                  </a:lnTo>
                  <a:lnTo>
                    <a:pt x="331" y="311"/>
                  </a:lnTo>
                  <a:lnTo>
                    <a:pt x="331" y="311"/>
                  </a:lnTo>
                  <a:lnTo>
                    <a:pt x="331" y="311"/>
                  </a:lnTo>
                  <a:lnTo>
                    <a:pt x="330" y="310"/>
                  </a:lnTo>
                  <a:lnTo>
                    <a:pt x="330" y="310"/>
                  </a:lnTo>
                  <a:lnTo>
                    <a:pt x="330" y="310"/>
                  </a:lnTo>
                  <a:lnTo>
                    <a:pt x="330" y="310"/>
                  </a:lnTo>
                  <a:lnTo>
                    <a:pt x="330" y="310"/>
                  </a:lnTo>
                  <a:lnTo>
                    <a:pt x="330" y="310"/>
                  </a:lnTo>
                  <a:lnTo>
                    <a:pt x="330" y="310"/>
                  </a:lnTo>
                  <a:lnTo>
                    <a:pt x="330" y="310"/>
                  </a:lnTo>
                  <a:lnTo>
                    <a:pt x="328" y="310"/>
                  </a:lnTo>
                  <a:lnTo>
                    <a:pt x="328" y="310"/>
                  </a:lnTo>
                  <a:lnTo>
                    <a:pt x="328" y="308"/>
                  </a:lnTo>
                  <a:lnTo>
                    <a:pt x="328" y="308"/>
                  </a:lnTo>
                  <a:lnTo>
                    <a:pt x="326" y="307"/>
                  </a:lnTo>
                  <a:lnTo>
                    <a:pt x="326" y="307"/>
                  </a:lnTo>
                  <a:lnTo>
                    <a:pt x="325" y="307"/>
                  </a:lnTo>
                  <a:lnTo>
                    <a:pt x="325" y="307"/>
                  </a:lnTo>
                  <a:lnTo>
                    <a:pt x="325" y="307"/>
                  </a:lnTo>
                  <a:lnTo>
                    <a:pt x="325" y="307"/>
                  </a:lnTo>
                  <a:lnTo>
                    <a:pt x="325" y="307"/>
                  </a:lnTo>
                  <a:lnTo>
                    <a:pt x="325" y="307"/>
                  </a:lnTo>
                  <a:lnTo>
                    <a:pt x="325" y="307"/>
                  </a:lnTo>
                  <a:lnTo>
                    <a:pt x="325" y="307"/>
                  </a:lnTo>
                  <a:lnTo>
                    <a:pt x="325" y="307"/>
                  </a:lnTo>
                  <a:lnTo>
                    <a:pt x="325" y="307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4" y="306"/>
                  </a:lnTo>
                  <a:lnTo>
                    <a:pt x="322" y="305"/>
                  </a:lnTo>
                  <a:lnTo>
                    <a:pt x="322" y="305"/>
                  </a:lnTo>
                  <a:lnTo>
                    <a:pt x="322" y="305"/>
                  </a:lnTo>
                  <a:lnTo>
                    <a:pt x="322" y="305"/>
                  </a:lnTo>
                  <a:lnTo>
                    <a:pt x="322" y="304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6" y="300"/>
                  </a:lnTo>
                  <a:lnTo>
                    <a:pt x="326" y="300"/>
                  </a:lnTo>
                  <a:lnTo>
                    <a:pt x="328" y="301"/>
                  </a:lnTo>
                  <a:lnTo>
                    <a:pt x="328" y="301"/>
                  </a:lnTo>
                  <a:lnTo>
                    <a:pt x="328" y="301"/>
                  </a:lnTo>
                  <a:lnTo>
                    <a:pt x="328" y="301"/>
                  </a:lnTo>
                  <a:lnTo>
                    <a:pt x="330" y="302"/>
                  </a:lnTo>
                  <a:lnTo>
                    <a:pt x="331" y="301"/>
                  </a:lnTo>
                  <a:lnTo>
                    <a:pt x="331" y="301"/>
                  </a:lnTo>
                  <a:lnTo>
                    <a:pt x="331" y="301"/>
                  </a:lnTo>
                  <a:lnTo>
                    <a:pt x="333" y="296"/>
                  </a:lnTo>
                  <a:lnTo>
                    <a:pt x="333" y="296"/>
                  </a:lnTo>
                  <a:lnTo>
                    <a:pt x="333" y="296"/>
                  </a:lnTo>
                  <a:lnTo>
                    <a:pt x="333" y="296"/>
                  </a:lnTo>
                  <a:lnTo>
                    <a:pt x="333" y="296"/>
                  </a:lnTo>
                  <a:lnTo>
                    <a:pt x="334" y="295"/>
                  </a:lnTo>
                  <a:lnTo>
                    <a:pt x="334" y="295"/>
                  </a:lnTo>
                  <a:lnTo>
                    <a:pt x="334" y="295"/>
                  </a:lnTo>
                  <a:lnTo>
                    <a:pt x="334" y="295"/>
                  </a:lnTo>
                  <a:lnTo>
                    <a:pt x="337" y="294"/>
                  </a:lnTo>
                  <a:lnTo>
                    <a:pt x="337" y="294"/>
                  </a:lnTo>
                  <a:lnTo>
                    <a:pt x="337" y="294"/>
                  </a:lnTo>
                  <a:lnTo>
                    <a:pt x="337" y="294"/>
                  </a:lnTo>
                  <a:lnTo>
                    <a:pt x="337" y="294"/>
                  </a:lnTo>
                  <a:lnTo>
                    <a:pt x="338" y="294"/>
                  </a:lnTo>
                  <a:lnTo>
                    <a:pt x="339" y="295"/>
                  </a:lnTo>
                  <a:lnTo>
                    <a:pt x="339" y="295"/>
                  </a:lnTo>
                  <a:lnTo>
                    <a:pt x="339" y="298"/>
                  </a:lnTo>
                  <a:lnTo>
                    <a:pt x="339" y="299"/>
                  </a:lnTo>
                  <a:lnTo>
                    <a:pt x="339" y="299"/>
                  </a:lnTo>
                  <a:lnTo>
                    <a:pt x="339" y="299"/>
                  </a:lnTo>
                  <a:lnTo>
                    <a:pt x="337" y="305"/>
                  </a:lnTo>
                  <a:lnTo>
                    <a:pt x="337" y="305"/>
                  </a:lnTo>
                  <a:lnTo>
                    <a:pt x="337" y="306"/>
                  </a:lnTo>
                  <a:lnTo>
                    <a:pt x="337" y="306"/>
                  </a:lnTo>
                  <a:lnTo>
                    <a:pt x="337" y="306"/>
                  </a:lnTo>
                  <a:lnTo>
                    <a:pt x="338" y="307"/>
                  </a:lnTo>
                  <a:lnTo>
                    <a:pt x="338" y="307"/>
                  </a:lnTo>
                  <a:lnTo>
                    <a:pt x="340" y="307"/>
                  </a:lnTo>
                  <a:lnTo>
                    <a:pt x="342" y="310"/>
                  </a:lnTo>
                  <a:lnTo>
                    <a:pt x="342" y="310"/>
                  </a:lnTo>
                  <a:lnTo>
                    <a:pt x="343" y="316"/>
                  </a:lnTo>
                  <a:lnTo>
                    <a:pt x="344" y="322"/>
                  </a:lnTo>
                  <a:lnTo>
                    <a:pt x="344" y="322"/>
                  </a:lnTo>
                  <a:lnTo>
                    <a:pt x="348" y="328"/>
                  </a:lnTo>
                  <a:lnTo>
                    <a:pt x="348" y="328"/>
                  </a:lnTo>
                  <a:lnTo>
                    <a:pt x="348" y="328"/>
                  </a:lnTo>
                  <a:lnTo>
                    <a:pt x="348" y="328"/>
                  </a:lnTo>
                  <a:lnTo>
                    <a:pt x="349" y="330"/>
                  </a:lnTo>
                  <a:lnTo>
                    <a:pt x="348" y="331"/>
                  </a:lnTo>
                  <a:lnTo>
                    <a:pt x="348" y="331"/>
                  </a:lnTo>
                  <a:lnTo>
                    <a:pt x="346" y="332"/>
                  </a:lnTo>
                  <a:lnTo>
                    <a:pt x="344" y="332"/>
                  </a:lnTo>
                  <a:lnTo>
                    <a:pt x="344" y="332"/>
                  </a:lnTo>
                  <a:lnTo>
                    <a:pt x="344" y="332"/>
                  </a:lnTo>
                  <a:lnTo>
                    <a:pt x="344" y="332"/>
                  </a:lnTo>
                  <a:lnTo>
                    <a:pt x="338" y="330"/>
                  </a:lnTo>
                  <a:lnTo>
                    <a:pt x="332" y="329"/>
                  </a:lnTo>
                  <a:lnTo>
                    <a:pt x="332" y="329"/>
                  </a:lnTo>
                  <a:lnTo>
                    <a:pt x="331" y="328"/>
                  </a:lnTo>
                  <a:lnTo>
                    <a:pt x="330" y="326"/>
                  </a:lnTo>
                  <a:lnTo>
                    <a:pt x="330" y="326"/>
                  </a:lnTo>
                  <a:lnTo>
                    <a:pt x="328" y="324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0" y="323"/>
                  </a:lnTo>
                  <a:lnTo>
                    <a:pt x="331" y="322"/>
                  </a:lnTo>
                  <a:lnTo>
                    <a:pt x="331" y="322"/>
                  </a:lnTo>
                  <a:lnTo>
                    <a:pt x="331" y="322"/>
                  </a:lnTo>
                  <a:lnTo>
                    <a:pt x="331" y="322"/>
                  </a:lnTo>
                  <a:lnTo>
                    <a:pt x="331" y="322"/>
                  </a:lnTo>
                  <a:lnTo>
                    <a:pt x="331" y="322"/>
                  </a:lnTo>
                  <a:close/>
                  <a:moveTo>
                    <a:pt x="313" y="326"/>
                  </a:moveTo>
                  <a:lnTo>
                    <a:pt x="313" y="326"/>
                  </a:lnTo>
                  <a:lnTo>
                    <a:pt x="313" y="326"/>
                  </a:lnTo>
                  <a:lnTo>
                    <a:pt x="313" y="326"/>
                  </a:lnTo>
                  <a:lnTo>
                    <a:pt x="313" y="325"/>
                  </a:lnTo>
                  <a:lnTo>
                    <a:pt x="313" y="325"/>
                  </a:lnTo>
                  <a:lnTo>
                    <a:pt x="313" y="325"/>
                  </a:lnTo>
                  <a:lnTo>
                    <a:pt x="313" y="325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09" y="324"/>
                  </a:lnTo>
                  <a:lnTo>
                    <a:pt x="309" y="324"/>
                  </a:lnTo>
                  <a:lnTo>
                    <a:pt x="309" y="324"/>
                  </a:lnTo>
                  <a:lnTo>
                    <a:pt x="309" y="323"/>
                  </a:lnTo>
                  <a:lnTo>
                    <a:pt x="309" y="323"/>
                  </a:lnTo>
                  <a:lnTo>
                    <a:pt x="309" y="323"/>
                  </a:lnTo>
                  <a:lnTo>
                    <a:pt x="309" y="323"/>
                  </a:lnTo>
                  <a:lnTo>
                    <a:pt x="309" y="323"/>
                  </a:lnTo>
                  <a:lnTo>
                    <a:pt x="309" y="323"/>
                  </a:lnTo>
                  <a:lnTo>
                    <a:pt x="308" y="322"/>
                  </a:lnTo>
                  <a:lnTo>
                    <a:pt x="307" y="320"/>
                  </a:lnTo>
                  <a:lnTo>
                    <a:pt x="307" y="320"/>
                  </a:lnTo>
                  <a:lnTo>
                    <a:pt x="308" y="318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09" y="317"/>
                  </a:lnTo>
                  <a:lnTo>
                    <a:pt x="310" y="317"/>
                  </a:lnTo>
                  <a:lnTo>
                    <a:pt x="310" y="317"/>
                  </a:lnTo>
                  <a:lnTo>
                    <a:pt x="312" y="317"/>
                  </a:lnTo>
                  <a:lnTo>
                    <a:pt x="314" y="318"/>
                  </a:lnTo>
                  <a:lnTo>
                    <a:pt x="314" y="318"/>
                  </a:lnTo>
                  <a:lnTo>
                    <a:pt x="315" y="319"/>
                  </a:lnTo>
                  <a:lnTo>
                    <a:pt x="316" y="319"/>
                  </a:lnTo>
                  <a:lnTo>
                    <a:pt x="316" y="319"/>
                  </a:lnTo>
                  <a:lnTo>
                    <a:pt x="316" y="318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22" y="313"/>
                  </a:lnTo>
                  <a:lnTo>
                    <a:pt x="322" y="313"/>
                  </a:lnTo>
                  <a:lnTo>
                    <a:pt x="322" y="313"/>
                  </a:lnTo>
                  <a:lnTo>
                    <a:pt x="322" y="313"/>
                  </a:lnTo>
                  <a:lnTo>
                    <a:pt x="322" y="313"/>
                  </a:lnTo>
                  <a:lnTo>
                    <a:pt x="322" y="313"/>
                  </a:lnTo>
                  <a:lnTo>
                    <a:pt x="322" y="313"/>
                  </a:lnTo>
                  <a:lnTo>
                    <a:pt x="325" y="313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6" y="317"/>
                  </a:lnTo>
                  <a:lnTo>
                    <a:pt x="325" y="318"/>
                  </a:lnTo>
                  <a:lnTo>
                    <a:pt x="325" y="318"/>
                  </a:lnTo>
                  <a:lnTo>
                    <a:pt x="325" y="318"/>
                  </a:lnTo>
                  <a:lnTo>
                    <a:pt x="325" y="318"/>
                  </a:lnTo>
                  <a:lnTo>
                    <a:pt x="319" y="326"/>
                  </a:lnTo>
                  <a:lnTo>
                    <a:pt x="319" y="326"/>
                  </a:lnTo>
                  <a:lnTo>
                    <a:pt x="319" y="326"/>
                  </a:lnTo>
                  <a:lnTo>
                    <a:pt x="319" y="326"/>
                  </a:lnTo>
                  <a:lnTo>
                    <a:pt x="315" y="328"/>
                  </a:lnTo>
                  <a:lnTo>
                    <a:pt x="313" y="326"/>
                  </a:lnTo>
                  <a:lnTo>
                    <a:pt x="313" y="326"/>
                  </a:lnTo>
                  <a:lnTo>
                    <a:pt x="313" y="326"/>
                  </a:lnTo>
                  <a:lnTo>
                    <a:pt x="313" y="326"/>
                  </a:lnTo>
                  <a:lnTo>
                    <a:pt x="313" y="326"/>
                  </a:lnTo>
                  <a:lnTo>
                    <a:pt x="313" y="326"/>
                  </a:lnTo>
                  <a:lnTo>
                    <a:pt x="313" y="326"/>
                  </a:lnTo>
                  <a:lnTo>
                    <a:pt x="313" y="326"/>
                  </a:lnTo>
                  <a:close/>
                  <a:moveTo>
                    <a:pt x="346" y="287"/>
                  </a:moveTo>
                  <a:lnTo>
                    <a:pt x="346" y="287"/>
                  </a:lnTo>
                  <a:lnTo>
                    <a:pt x="346" y="287"/>
                  </a:lnTo>
                  <a:lnTo>
                    <a:pt x="346" y="287"/>
                  </a:lnTo>
                  <a:lnTo>
                    <a:pt x="346" y="287"/>
                  </a:lnTo>
                  <a:lnTo>
                    <a:pt x="346" y="287"/>
                  </a:lnTo>
                  <a:lnTo>
                    <a:pt x="346" y="287"/>
                  </a:lnTo>
                  <a:lnTo>
                    <a:pt x="346" y="287"/>
                  </a:lnTo>
                  <a:lnTo>
                    <a:pt x="346" y="287"/>
                  </a:lnTo>
                  <a:lnTo>
                    <a:pt x="346" y="287"/>
                  </a:lnTo>
                  <a:lnTo>
                    <a:pt x="346" y="288"/>
                  </a:lnTo>
                  <a:lnTo>
                    <a:pt x="346" y="288"/>
                  </a:lnTo>
                  <a:lnTo>
                    <a:pt x="344" y="289"/>
                  </a:lnTo>
                  <a:lnTo>
                    <a:pt x="342" y="289"/>
                  </a:lnTo>
                  <a:lnTo>
                    <a:pt x="342" y="289"/>
                  </a:lnTo>
                  <a:lnTo>
                    <a:pt x="342" y="289"/>
                  </a:lnTo>
                  <a:lnTo>
                    <a:pt x="342" y="289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340" y="287"/>
                  </a:lnTo>
                  <a:lnTo>
                    <a:pt x="339" y="286"/>
                  </a:lnTo>
                  <a:lnTo>
                    <a:pt x="343" y="275"/>
                  </a:lnTo>
                  <a:lnTo>
                    <a:pt x="343" y="275"/>
                  </a:lnTo>
                  <a:lnTo>
                    <a:pt x="344" y="274"/>
                  </a:lnTo>
                  <a:lnTo>
                    <a:pt x="345" y="272"/>
                  </a:lnTo>
                  <a:lnTo>
                    <a:pt x="345" y="272"/>
                  </a:lnTo>
                  <a:lnTo>
                    <a:pt x="345" y="272"/>
                  </a:lnTo>
                  <a:lnTo>
                    <a:pt x="345" y="272"/>
                  </a:lnTo>
                  <a:lnTo>
                    <a:pt x="345" y="272"/>
                  </a:lnTo>
                  <a:lnTo>
                    <a:pt x="345" y="272"/>
                  </a:lnTo>
                  <a:lnTo>
                    <a:pt x="346" y="272"/>
                  </a:lnTo>
                  <a:lnTo>
                    <a:pt x="346" y="272"/>
                  </a:lnTo>
                  <a:lnTo>
                    <a:pt x="346" y="272"/>
                  </a:lnTo>
                  <a:lnTo>
                    <a:pt x="346" y="272"/>
                  </a:lnTo>
                  <a:lnTo>
                    <a:pt x="348" y="274"/>
                  </a:lnTo>
                  <a:lnTo>
                    <a:pt x="349" y="274"/>
                  </a:lnTo>
                  <a:lnTo>
                    <a:pt x="349" y="276"/>
                  </a:lnTo>
                  <a:lnTo>
                    <a:pt x="349" y="277"/>
                  </a:lnTo>
                  <a:lnTo>
                    <a:pt x="346" y="287"/>
                  </a:lnTo>
                  <a:close/>
                  <a:moveTo>
                    <a:pt x="345" y="214"/>
                  </a:moveTo>
                  <a:lnTo>
                    <a:pt x="343" y="208"/>
                  </a:lnTo>
                  <a:lnTo>
                    <a:pt x="343" y="208"/>
                  </a:lnTo>
                  <a:lnTo>
                    <a:pt x="344" y="205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48" y="204"/>
                  </a:lnTo>
                  <a:lnTo>
                    <a:pt x="349" y="205"/>
                  </a:lnTo>
                  <a:lnTo>
                    <a:pt x="349" y="205"/>
                  </a:lnTo>
                  <a:lnTo>
                    <a:pt x="349" y="205"/>
                  </a:lnTo>
                  <a:lnTo>
                    <a:pt x="349" y="205"/>
                  </a:lnTo>
                  <a:lnTo>
                    <a:pt x="349" y="206"/>
                  </a:lnTo>
                  <a:lnTo>
                    <a:pt x="349" y="206"/>
                  </a:lnTo>
                  <a:lnTo>
                    <a:pt x="350" y="206"/>
                  </a:lnTo>
                  <a:lnTo>
                    <a:pt x="350" y="208"/>
                  </a:lnTo>
                  <a:lnTo>
                    <a:pt x="352" y="216"/>
                  </a:lnTo>
                  <a:lnTo>
                    <a:pt x="352" y="216"/>
                  </a:lnTo>
                  <a:lnTo>
                    <a:pt x="352" y="218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50" y="221"/>
                  </a:lnTo>
                  <a:lnTo>
                    <a:pt x="349" y="221"/>
                  </a:lnTo>
                  <a:lnTo>
                    <a:pt x="349" y="221"/>
                  </a:lnTo>
                  <a:lnTo>
                    <a:pt x="349" y="220"/>
                  </a:lnTo>
                  <a:lnTo>
                    <a:pt x="349" y="220"/>
                  </a:lnTo>
                  <a:lnTo>
                    <a:pt x="348" y="220"/>
                  </a:lnTo>
                  <a:lnTo>
                    <a:pt x="346" y="221"/>
                  </a:lnTo>
                  <a:lnTo>
                    <a:pt x="346" y="221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5" y="222"/>
                  </a:lnTo>
                  <a:lnTo>
                    <a:pt x="344" y="223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40" y="222"/>
                  </a:lnTo>
                  <a:lnTo>
                    <a:pt x="339" y="220"/>
                  </a:lnTo>
                  <a:lnTo>
                    <a:pt x="339" y="220"/>
                  </a:lnTo>
                  <a:lnTo>
                    <a:pt x="339" y="220"/>
                  </a:lnTo>
                  <a:lnTo>
                    <a:pt x="339" y="220"/>
                  </a:lnTo>
                  <a:lnTo>
                    <a:pt x="339" y="220"/>
                  </a:lnTo>
                  <a:lnTo>
                    <a:pt x="340" y="217"/>
                  </a:lnTo>
                  <a:lnTo>
                    <a:pt x="343" y="216"/>
                  </a:lnTo>
                  <a:lnTo>
                    <a:pt x="343" y="216"/>
                  </a:lnTo>
                  <a:lnTo>
                    <a:pt x="344" y="215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5" y="214"/>
                  </a:lnTo>
                  <a:close/>
                  <a:moveTo>
                    <a:pt x="344" y="244"/>
                  </a:moveTo>
                  <a:lnTo>
                    <a:pt x="344" y="244"/>
                  </a:lnTo>
                  <a:lnTo>
                    <a:pt x="343" y="242"/>
                  </a:lnTo>
                  <a:lnTo>
                    <a:pt x="343" y="241"/>
                  </a:lnTo>
                  <a:lnTo>
                    <a:pt x="343" y="241"/>
                  </a:lnTo>
                  <a:lnTo>
                    <a:pt x="343" y="241"/>
                  </a:lnTo>
                  <a:lnTo>
                    <a:pt x="344" y="239"/>
                  </a:lnTo>
                  <a:lnTo>
                    <a:pt x="346" y="238"/>
                  </a:lnTo>
                  <a:lnTo>
                    <a:pt x="346" y="238"/>
                  </a:lnTo>
                  <a:lnTo>
                    <a:pt x="348" y="238"/>
                  </a:lnTo>
                  <a:lnTo>
                    <a:pt x="349" y="236"/>
                  </a:lnTo>
                  <a:lnTo>
                    <a:pt x="349" y="236"/>
                  </a:lnTo>
                  <a:lnTo>
                    <a:pt x="349" y="236"/>
                  </a:lnTo>
                  <a:lnTo>
                    <a:pt x="348" y="232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49" y="228"/>
                  </a:lnTo>
                  <a:lnTo>
                    <a:pt x="350" y="227"/>
                  </a:lnTo>
                  <a:lnTo>
                    <a:pt x="350" y="227"/>
                  </a:lnTo>
                  <a:lnTo>
                    <a:pt x="351" y="227"/>
                  </a:lnTo>
                  <a:lnTo>
                    <a:pt x="351" y="227"/>
                  </a:lnTo>
                  <a:lnTo>
                    <a:pt x="351" y="227"/>
                  </a:lnTo>
                  <a:lnTo>
                    <a:pt x="351" y="227"/>
                  </a:lnTo>
                  <a:lnTo>
                    <a:pt x="351" y="227"/>
                  </a:lnTo>
                  <a:lnTo>
                    <a:pt x="351" y="227"/>
                  </a:lnTo>
                  <a:lnTo>
                    <a:pt x="351" y="227"/>
                  </a:lnTo>
                  <a:lnTo>
                    <a:pt x="351" y="227"/>
                  </a:lnTo>
                  <a:lnTo>
                    <a:pt x="354" y="227"/>
                  </a:lnTo>
                  <a:lnTo>
                    <a:pt x="355" y="229"/>
                  </a:lnTo>
                  <a:lnTo>
                    <a:pt x="356" y="240"/>
                  </a:lnTo>
                  <a:lnTo>
                    <a:pt x="356" y="240"/>
                  </a:lnTo>
                  <a:lnTo>
                    <a:pt x="356" y="240"/>
                  </a:lnTo>
                  <a:lnTo>
                    <a:pt x="356" y="240"/>
                  </a:lnTo>
                  <a:lnTo>
                    <a:pt x="355" y="242"/>
                  </a:lnTo>
                  <a:lnTo>
                    <a:pt x="352" y="244"/>
                  </a:lnTo>
                  <a:lnTo>
                    <a:pt x="352" y="244"/>
                  </a:lnTo>
                  <a:lnTo>
                    <a:pt x="352" y="244"/>
                  </a:lnTo>
                  <a:lnTo>
                    <a:pt x="352" y="244"/>
                  </a:lnTo>
                  <a:lnTo>
                    <a:pt x="352" y="244"/>
                  </a:lnTo>
                  <a:lnTo>
                    <a:pt x="352" y="244"/>
                  </a:lnTo>
                  <a:lnTo>
                    <a:pt x="352" y="244"/>
                  </a:lnTo>
                  <a:lnTo>
                    <a:pt x="352" y="244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49" y="244"/>
                  </a:lnTo>
                  <a:lnTo>
                    <a:pt x="349" y="244"/>
                  </a:lnTo>
                  <a:lnTo>
                    <a:pt x="348" y="244"/>
                  </a:lnTo>
                  <a:lnTo>
                    <a:pt x="348" y="244"/>
                  </a:lnTo>
                  <a:lnTo>
                    <a:pt x="348" y="245"/>
                  </a:lnTo>
                  <a:lnTo>
                    <a:pt x="348" y="245"/>
                  </a:lnTo>
                  <a:lnTo>
                    <a:pt x="348" y="245"/>
                  </a:lnTo>
                  <a:lnTo>
                    <a:pt x="348" y="245"/>
                  </a:lnTo>
                  <a:lnTo>
                    <a:pt x="348" y="245"/>
                  </a:lnTo>
                  <a:lnTo>
                    <a:pt x="348" y="245"/>
                  </a:lnTo>
                  <a:lnTo>
                    <a:pt x="345" y="245"/>
                  </a:lnTo>
                  <a:lnTo>
                    <a:pt x="344" y="244"/>
                  </a:lnTo>
                  <a:lnTo>
                    <a:pt x="344" y="244"/>
                  </a:lnTo>
                  <a:close/>
                  <a:moveTo>
                    <a:pt x="333" y="172"/>
                  </a:moveTo>
                  <a:lnTo>
                    <a:pt x="333" y="172"/>
                  </a:lnTo>
                  <a:lnTo>
                    <a:pt x="333" y="172"/>
                  </a:lnTo>
                  <a:lnTo>
                    <a:pt x="333" y="174"/>
                  </a:lnTo>
                  <a:lnTo>
                    <a:pt x="333" y="176"/>
                  </a:lnTo>
                  <a:lnTo>
                    <a:pt x="333" y="176"/>
                  </a:lnTo>
                  <a:lnTo>
                    <a:pt x="332" y="178"/>
                  </a:lnTo>
                  <a:lnTo>
                    <a:pt x="332" y="178"/>
                  </a:lnTo>
                  <a:lnTo>
                    <a:pt x="332" y="178"/>
                  </a:lnTo>
                  <a:lnTo>
                    <a:pt x="332" y="178"/>
                  </a:lnTo>
                  <a:lnTo>
                    <a:pt x="331" y="178"/>
                  </a:lnTo>
                  <a:lnTo>
                    <a:pt x="331" y="178"/>
                  </a:lnTo>
                  <a:lnTo>
                    <a:pt x="330" y="179"/>
                  </a:lnTo>
                  <a:lnTo>
                    <a:pt x="330" y="179"/>
                  </a:lnTo>
                  <a:lnTo>
                    <a:pt x="328" y="180"/>
                  </a:lnTo>
                  <a:lnTo>
                    <a:pt x="328" y="180"/>
                  </a:lnTo>
                  <a:lnTo>
                    <a:pt x="328" y="181"/>
                  </a:lnTo>
                  <a:lnTo>
                    <a:pt x="328" y="181"/>
                  </a:lnTo>
                  <a:lnTo>
                    <a:pt x="328" y="181"/>
                  </a:lnTo>
                  <a:lnTo>
                    <a:pt x="328" y="181"/>
                  </a:lnTo>
                  <a:lnTo>
                    <a:pt x="328" y="181"/>
                  </a:lnTo>
                  <a:lnTo>
                    <a:pt x="328" y="181"/>
                  </a:lnTo>
                  <a:lnTo>
                    <a:pt x="328" y="181"/>
                  </a:lnTo>
                  <a:lnTo>
                    <a:pt x="328" y="181"/>
                  </a:lnTo>
                  <a:lnTo>
                    <a:pt x="327" y="182"/>
                  </a:lnTo>
                  <a:lnTo>
                    <a:pt x="327" y="182"/>
                  </a:lnTo>
                  <a:lnTo>
                    <a:pt x="327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4" y="184"/>
                  </a:lnTo>
                  <a:lnTo>
                    <a:pt x="322" y="182"/>
                  </a:lnTo>
                  <a:lnTo>
                    <a:pt x="322" y="182"/>
                  </a:lnTo>
                  <a:lnTo>
                    <a:pt x="320" y="181"/>
                  </a:lnTo>
                  <a:lnTo>
                    <a:pt x="320" y="181"/>
                  </a:lnTo>
                  <a:lnTo>
                    <a:pt x="320" y="180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78"/>
                  </a:lnTo>
                  <a:lnTo>
                    <a:pt x="320" y="178"/>
                  </a:lnTo>
                  <a:lnTo>
                    <a:pt x="320" y="178"/>
                  </a:lnTo>
                  <a:lnTo>
                    <a:pt x="320" y="178"/>
                  </a:lnTo>
                  <a:lnTo>
                    <a:pt x="321" y="176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4" y="175"/>
                  </a:lnTo>
                  <a:lnTo>
                    <a:pt x="324" y="175"/>
                  </a:lnTo>
                  <a:lnTo>
                    <a:pt x="325" y="175"/>
                  </a:lnTo>
                  <a:lnTo>
                    <a:pt x="325" y="174"/>
                  </a:lnTo>
                  <a:lnTo>
                    <a:pt x="325" y="174"/>
                  </a:lnTo>
                  <a:lnTo>
                    <a:pt x="325" y="173"/>
                  </a:lnTo>
                  <a:lnTo>
                    <a:pt x="320" y="169"/>
                  </a:lnTo>
                  <a:lnTo>
                    <a:pt x="320" y="169"/>
                  </a:lnTo>
                  <a:lnTo>
                    <a:pt x="320" y="168"/>
                  </a:lnTo>
                  <a:lnTo>
                    <a:pt x="320" y="168"/>
                  </a:lnTo>
                  <a:lnTo>
                    <a:pt x="320" y="168"/>
                  </a:lnTo>
                  <a:lnTo>
                    <a:pt x="320" y="168"/>
                  </a:lnTo>
                  <a:lnTo>
                    <a:pt x="320" y="166"/>
                  </a:lnTo>
                  <a:lnTo>
                    <a:pt x="320" y="164"/>
                  </a:lnTo>
                  <a:lnTo>
                    <a:pt x="320" y="164"/>
                  </a:lnTo>
                  <a:lnTo>
                    <a:pt x="322" y="163"/>
                  </a:lnTo>
                  <a:lnTo>
                    <a:pt x="322" y="163"/>
                  </a:lnTo>
                  <a:lnTo>
                    <a:pt x="325" y="164"/>
                  </a:lnTo>
                  <a:lnTo>
                    <a:pt x="325" y="164"/>
                  </a:lnTo>
                  <a:lnTo>
                    <a:pt x="325" y="164"/>
                  </a:lnTo>
                  <a:lnTo>
                    <a:pt x="325" y="164"/>
                  </a:lnTo>
                  <a:lnTo>
                    <a:pt x="325" y="164"/>
                  </a:lnTo>
                  <a:lnTo>
                    <a:pt x="333" y="172"/>
                  </a:lnTo>
                  <a:close/>
                  <a:moveTo>
                    <a:pt x="280" y="85"/>
                  </a:moveTo>
                  <a:lnTo>
                    <a:pt x="280" y="85"/>
                  </a:lnTo>
                  <a:lnTo>
                    <a:pt x="286" y="77"/>
                  </a:lnTo>
                  <a:lnTo>
                    <a:pt x="296" y="66"/>
                  </a:lnTo>
                  <a:lnTo>
                    <a:pt x="307" y="56"/>
                  </a:lnTo>
                  <a:lnTo>
                    <a:pt x="321" y="46"/>
                  </a:lnTo>
                  <a:lnTo>
                    <a:pt x="321" y="46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25" y="47"/>
                  </a:lnTo>
                  <a:lnTo>
                    <a:pt x="326" y="48"/>
                  </a:lnTo>
                  <a:lnTo>
                    <a:pt x="326" y="48"/>
                  </a:lnTo>
                  <a:lnTo>
                    <a:pt x="327" y="65"/>
                  </a:lnTo>
                  <a:lnTo>
                    <a:pt x="328" y="80"/>
                  </a:lnTo>
                  <a:lnTo>
                    <a:pt x="327" y="94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2" y="110"/>
                  </a:lnTo>
                  <a:lnTo>
                    <a:pt x="320" y="115"/>
                  </a:lnTo>
                  <a:lnTo>
                    <a:pt x="318" y="118"/>
                  </a:lnTo>
                  <a:lnTo>
                    <a:pt x="315" y="120"/>
                  </a:lnTo>
                  <a:lnTo>
                    <a:pt x="315" y="120"/>
                  </a:lnTo>
                  <a:lnTo>
                    <a:pt x="310" y="121"/>
                  </a:lnTo>
                  <a:lnTo>
                    <a:pt x="307" y="121"/>
                  </a:lnTo>
                  <a:lnTo>
                    <a:pt x="301" y="120"/>
                  </a:lnTo>
                  <a:lnTo>
                    <a:pt x="294" y="116"/>
                  </a:lnTo>
                  <a:lnTo>
                    <a:pt x="294" y="116"/>
                  </a:lnTo>
                  <a:lnTo>
                    <a:pt x="286" y="114"/>
                  </a:lnTo>
                  <a:lnTo>
                    <a:pt x="282" y="110"/>
                  </a:lnTo>
                  <a:lnTo>
                    <a:pt x="278" y="107"/>
                  </a:lnTo>
                  <a:lnTo>
                    <a:pt x="277" y="103"/>
                  </a:lnTo>
                  <a:lnTo>
                    <a:pt x="277" y="103"/>
                  </a:lnTo>
                  <a:lnTo>
                    <a:pt x="276" y="100"/>
                  </a:lnTo>
                  <a:lnTo>
                    <a:pt x="276" y="95"/>
                  </a:lnTo>
                  <a:lnTo>
                    <a:pt x="277" y="91"/>
                  </a:lnTo>
                  <a:lnTo>
                    <a:pt x="280" y="85"/>
                  </a:lnTo>
                  <a:lnTo>
                    <a:pt x="280" y="85"/>
                  </a:lnTo>
                  <a:close/>
                  <a:moveTo>
                    <a:pt x="206" y="84"/>
                  </a:moveTo>
                  <a:lnTo>
                    <a:pt x="206" y="84"/>
                  </a:lnTo>
                  <a:lnTo>
                    <a:pt x="207" y="73"/>
                  </a:lnTo>
                  <a:lnTo>
                    <a:pt x="211" y="60"/>
                  </a:lnTo>
                  <a:lnTo>
                    <a:pt x="217" y="46"/>
                  </a:lnTo>
                  <a:lnTo>
                    <a:pt x="224" y="30"/>
                  </a:lnTo>
                  <a:lnTo>
                    <a:pt x="224" y="30"/>
                  </a:lnTo>
                  <a:lnTo>
                    <a:pt x="225" y="29"/>
                  </a:lnTo>
                  <a:lnTo>
                    <a:pt x="226" y="29"/>
                  </a:lnTo>
                  <a:lnTo>
                    <a:pt x="226" y="29"/>
                  </a:lnTo>
                  <a:lnTo>
                    <a:pt x="229" y="29"/>
                  </a:lnTo>
                  <a:lnTo>
                    <a:pt x="230" y="30"/>
                  </a:lnTo>
                  <a:lnTo>
                    <a:pt x="230" y="30"/>
                  </a:lnTo>
                  <a:lnTo>
                    <a:pt x="238" y="44"/>
                  </a:lnTo>
                  <a:lnTo>
                    <a:pt x="246" y="58"/>
                  </a:lnTo>
                  <a:lnTo>
                    <a:pt x="252" y="70"/>
                  </a:lnTo>
                  <a:lnTo>
                    <a:pt x="254" y="82"/>
                  </a:lnTo>
                  <a:lnTo>
                    <a:pt x="254" y="82"/>
                  </a:lnTo>
                  <a:lnTo>
                    <a:pt x="255" y="86"/>
                  </a:lnTo>
                  <a:lnTo>
                    <a:pt x="255" y="91"/>
                  </a:lnTo>
                  <a:lnTo>
                    <a:pt x="254" y="96"/>
                  </a:lnTo>
                  <a:lnTo>
                    <a:pt x="252" y="98"/>
                  </a:lnTo>
                  <a:lnTo>
                    <a:pt x="252" y="98"/>
                  </a:lnTo>
                  <a:lnTo>
                    <a:pt x="249" y="101"/>
                  </a:lnTo>
                  <a:lnTo>
                    <a:pt x="244" y="103"/>
                  </a:lnTo>
                  <a:lnTo>
                    <a:pt x="240" y="106"/>
                  </a:lnTo>
                  <a:lnTo>
                    <a:pt x="231" y="106"/>
                  </a:lnTo>
                  <a:lnTo>
                    <a:pt x="231" y="106"/>
                  </a:lnTo>
                  <a:lnTo>
                    <a:pt x="224" y="106"/>
                  </a:lnTo>
                  <a:lnTo>
                    <a:pt x="218" y="106"/>
                  </a:lnTo>
                  <a:lnTo>
                    <a:pt x="213" y="103"/>
                  </a:lnTo>
                  <a:lnTo>
                    <a:pt x="211" y="101"/>
                  </a:lnTo>
                  <a:lnTo>
                    <a:pt x="211" y="101"/>
                  </a:lnTo>
                  <a:lnTo>
                    <a:pt x="208" y="98"/>
                  </a:lnTo>
                  <a:lnTo>
                    <a:pt x="206" y="95"/>
                  </a:lnTo>
                  <a:lnTo>
                    <a:pt x="206" y="90"/>
                  </a:lnTo>
                  <a:lnTo>
                    <a:pt x="206" y="84"/>
                  </a:lnTo>
                  <a:lnTo>
                    <a:pt x="206" y="84"/>
                  </a:lnTo>
                  <a:close/>
                  <a:moveTo>
                    <a:pt x="120" y="67"/>
                  </a:moveTo>
                  <a:lnTo>
                    <a:pt x="120" y="67"/>
                  </a:lnTo>
                  <a:lnTo>
                    <a:pt x="121" y="65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40" y="72"/>
                  </a:lnTo>
                  <a:lnTo>
                    <a:pt x="153" y="79"/>
                  </a:lnTo>
                  <a:lnTo>
                    <a:pt x="164" y="88"/>
                  </a:lnTo>
                  <a:lnTo>
                    <a:pt x="172" y="95"/>
                  </a:lnTo>
                  <a:lnTo>
                    <a:pt x="172" y="95"/>
                  </a:lnTo>
                  <a:lnTo>
                    <a:pt x="176" y="100"/>
                  </a:lnTo>
                  <a:lnTo>
                    <a:pt x="177" y="104"/>
                  </a:lnTo>
                  <a:lnTo>
                    <a:pt x="178" y="108"/>
                  </a:lnTo>
                  <a:lnTo>
                    <a:pt x="178" y="112"/>
                  </a:lnTo>
                  <a:lnTo>
                    <a:pt x="178" y="112"/>
                  </a:lnTo>
                  <a:lnTo>
                    <a:pt x="177" y="115"/>
                  </a:lnTo>
                  <a:lnTo>
                    <a:pt x="175" y="119"/>
                  </a:lnTo>
                  <a:lnTo>
                    <a:pt x="171" y="124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58" y="132"/>
                  </a:lnTo>
                  <a:lnTo>
                    <a:pt x="152" y="134"/>
                  </a:ln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1" y="133"/>
                  </a:lnTo>
                  <a:lnTo>
                    <a:pt x="138" y="131"/>
                  </a:lnTo>
                  <a:lnTo>
                    <a:pt x="134" y="127"/>
                  </a:lnTo>
                  <a:lnTo>
                    <a:pt x="132" y="122"/>
                  </a:lnTo>
                  <a:lnTo>
                    <a:pt x="132" y="122"/>
                  </a:lnTo>
                  <a:lnTo>
                    <a:pt x="127" y="112"/>
                  </a:lnTo>
                  <a:lnTo>
                    <a:pt x="124" y="100"/>
                  </a:lnTo>
                  <a:lnTo>
                    <a:pt x="122" y="84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68" y="157"/>
                  </a:move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close/>
                  <a:moveTo>
                    <a:pt x="49" y="152"/>
                  </a:moveTo>
                  <a:lnTo>
                    <a:pt x="49" y="152"/>
                  </a:lnTo>
                  <a:lnTo>
                    <a:pt x="49" y="152"/>
                  </a:lnTo>
                  <a:lnTo>
                    <a:pt x="49" y="152"/>
                  </a:lnTo>
                  <a:lnTo>
                    <a:pt x="49" y="151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50" y="148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63" y="146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90" y="146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110" y="151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21" y="158"/>
                  </a:lnTo>
                  <a:lnTo>
                    <a:pt x="123" y="164"/>
                  </a:lnTo>
                  <a:lnTo>
                    <a:pt x="123" y="164"/>
                  </a:lnTo>
                  <a:lnTo>
                    <a:pt x="122" y="172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15" y="188"/>
                  </a:lnTo>
                  <a:lnTo>
                    <a:pt x="111" y="193"/>
                  </a:lnTo>
                  <a:lnTo>
                    <a:pt x="108" y="197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100" y="199"/>
                  </a:lnTo>
                  <a:lnTo>
                    <a:pt x="97" y="198"/>
                  </a:lnTo>
                  <a:lnTo>
                    <a:pt x="92" y="197"/>
                  </a:lnTo>
                  <a:lnTo>
                    <a:pt x="87" y="194"/>
                  </a:lnTo>
                  <a:lnTo>
                    <a:pt x="87" y="194"/>
                  </a:lnTo>
                  <a:lnTo>
                    <a:pt x="78" y="187"/>
                  </a:lnTo>
                  <a:lnTo>
                    <a:pt x="68" y="178"/>
                  </a:lnTo>
                  <a:lnTo>
                    <a:pt x="58" y="166"/>
                  </a:lnTo>
                  <a:lnTo>
                    <a:pt x="49" y="152"/>
                  </a:lnTo>
                  <a:lnTo>
                    <a:pt x="49" y="152"/>
                  </a:lnTo>
                  <a:close/>
                  <a:moveTo>
                    <a:pt x="84" y="272"/>
                  </a:moveTo>
                  <a:lnTo>
                    <a:pt x="84" y="272"/>
                  </a:lnTo>
                  <a:lnTo>
                    <a:pt x="73" y="271"/>
                  </a:lnTo>
                  <a:lnTo>
                    <a:pt x="60" y="266"/>
                  </a:lnTo>
                  <a:lnTo>
                    <a:pt x="45" y="260"/>
                  </a:lnTo>
                  <a:lnTo>
                    <a:pt x="31" y="253"/>
                  </a:lnTo>
                  <a:lnTo>
                    <a:pt x="31" y="253"/>
                  </a:lnTo>
                  <a:lnTo>
                    <a:pt x="30" y="252"/>
                  </a:lnTo>
                  <a:lnTo>
                    <a:pt x="28" y="251"/>
                  </a:lnTo>
                  <a:lnTo>
                    <a:pt x="28" y="251"/>
                  </a:lnTo>
                  <a:lnTo>
                    <a:pt x="30" y="248"/>
                  </a:lnTo>
                  <a:lnTo>
                    <a:pt x="30" y="247"/>
                  </a:lnTo>
                  <a:lnTo>
                    <a:pt x="30" y="247"/>
                  </a:lnTo>
                  <a:lnTo>
                    <a:pt x="46" y="238"/>
                  </a:lnTo>
                  <a:lnTo>
                    <a:pt x="62" y="230"/>
                  </a:lnTo>
                  <a:lnTo>
                    <a:pt x="75" y="226"/>
                  </a:lnTo>
                  <a:lnTo>
                    <a:pt x="81" y="223"/>
                  </a:lnTo>
                  <a:lnTo>
                    <a:pt x="86" y="223"/>
                  </a:lnTo>
                  <a:lnTo>
                    <a:pt x="86" y="223"/>
                  </a:lnTo>
                  <a:lnTo>
                    <a:pt x="94" y="224"/>
                  </a:lnTo>
                  <a:lnTo>
                    <a:pt x="97" y="226"/>
                  </a:lnTo>
                  <a:lnTo>
                    <a:pt x="99" y="228"/>
                  </a:lnTo>
                  <a:lnTo>
                    <a:pt x="99" y="228"/>
                  </a:lnTo>
                  <a:lnTo>
                    <a:pt x="102" y="230"/>
                  </a:lnTo>
                  <a:lnTo>
                    <a:pt x="103" y="234"/>
                  </a:lnTo>
                  <a:lnTo>
                    <a:pt x="105" y="240"/>
                  </a:lnTo>
                  <a:lnTo>
                    <a:pt x="105" y="247"/>
                  </a:lnTo>
                  <a:lnTo>
                    <a:pt x="105" y="247"/>
                  </a:lnTo>
                  <a:lnTo>
                    <a:pt x="105" y="254"/>
                  </a:lnTo>
                  <a:lnTo>
                    <a:pt x="104" y="260"/>
                  </a:lnTo>
                  <a:lnTo>
                    <a:pt x="103" y="265"/>
                  </a:lnTo>
                  <a:lnTo>
                    <a:pt x="100" y="268"/>
                  </a:lnTo>
                  <a:lnTo>
                    <a:pt x="100" y="268"/>
                  </a:lnTo>
                  <a:lnTo>
                    <a:pt x="98" y="270"/>
                  </a:lnTo>
                  <a:lnTo>
                    <a:pt x="94" y="271"/>
                  </a:lnTo>
                  <a:lnTo>
                    <a:pt x="90" y="272"/>
                  </a:lnTo>
                  <a:lnTo>
                    <a:pt x="84" y="272"/>
                  </a:lnTo>
                  <a:lnTo>
                    <a:pt x="84" y="272"/>
                  </a:lnTo>
                  <a:close/>
                  <a:moveTo>
                    <a:pt x="135" y="336"/>
                  </a:moveTo>
                  <a:lnTo>
                    <a:pt x="135" y="336"/>
                  </a:lnTo>
                  <a:lnTo>
                    <a:pt x="134" y="340"/>
                  </a:lnTo>
                  <a:lnTo>
                    <a:pt x="132" y="343"/>
                  </a:lnTo>
                  <a:lnTo>
                    <a:pt x="128" y="346"/>
                  </a:lnTo>
                  <a:lnTo>
                    <a:pt x="123" y="349"/>
                  </a:lnTo>
                  <a:lnTo>
                    <a:pt x="123" y="349"/>
                  </a:lnTo>
                  <a:lnTo>
                    <a:pt x="112" y="353"/>
                  </a:lnTo>
                  <a:lnTo>
                    <a:pt x="99" y="356"/>
                  </a:lnTo>
                  <a:lnTo>
                    <a:pt x="85" y="359"/>
                  </a:lnTo>
                  <a:lnTo>
                    <a:pt x="68" y="361"/>
                  </a:lnTo>
                  <a:lnTo>
                    <a:pt x="68" y="361"/>
                  </a:lnTo>
                  <a:lnTo>
                    <a:pt x="66" y="360"/>
                  </a:lnTo>
                  <a:lnTo>
                    <a:pt x="64" y="359"/>
                  </a:lnTo>
                  <a:lnTo>
                    <a:pt x="64" y="359"/>
                  </a:lnTo>
                  <a:lnTo>
                    <a:pt x="64" y="358"/>
                  </a:lnTo>
                  <a:lnTo>
                    <a:pt x="64" y="356"/>
                  </a:lnTo>
                  <a:lnTo>
                    <a:pt x="64" y="356"/>
                  </a:lnTo>
                  <a:lnTo>
                    <a:pt x="74" y="337"/>
                  </a:lnTo>
                  <a:lnTo>
                    <a:pt x="85" y="320"/>
                  </a:lnTo>
                  <a:lnTo>
                    <a:pt x="85" y="320"/>
                  </a:lnTo>
                  <a:lnTo>
                    <a:pt x="92" y="312"/>
                  </a:lnTo>
                  <a:lnTo>
                    <a:pt x="98" y="306"/>
                  </a:lnTo>
                  <a:lnTo>
                    <a:pt x="98" y="306"/>
                  </a:lnTo>
                  <a:lnTo>
                    <a:pt x="104" y="302"/>
                  </a:lnTo>
                  <a:lnTo>
                    <a:pt x="110" y="301"/>
                  </a:lnTo>
                  <a:lnTo>
                    <a:pt x="110" y="301"/>
                  </a:lnTo>
                  <a:lnTo>
                    <a:pt x="114" y="302"/>
                  </a:lnTo>
                  <a:lnTo>
                    <a:pt x="118" y="305"/>
                  </a:lnTo>
                  <a:lnTo>
                    <a:pt x="118" y="305"/>
                  </a:lnTo>
                  <a:lnTo>
                    <a:pt x="123" y="308"/>
                  </a:lnTo>
                  <a:lnTo>
                    <a:pt x="128" y="316"/>
                  </a:lnTo>
                  <a:lnTo>
                    <a:pt x="128" y="316"/>
                  </a:lnTo>
                  <a:lnTo>
                    <a:pt x="133" y="322"/>
                  </a:lnTo>
                  <a:lnTo>
                    <a:pt x="135" y="328"/>
                  </a:lnTo>
                  <a:lnTo>
                    <a:pt x="135" y="332"/>
                  </a:lnTo>
                  <a:lnTo>
                    <a:pt x="135" y="336"/>
                  </a:lnTo>
                  <a:lnTo>
                    <a:pt x="135" y="336"/>
                  </a:lnTo>
                  <a:close/>
                  <a:moveTo>
                    <a:pt x="140" y="299"/>
                  </a:moveTo>
                  <a:lnTo>
                    <a:pt x="140" y="299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39" y="299"/>
                  </a:lnTo>
                  <a:lnTo>
                    <a:pt x="139" y="299"/>
                  </a:lnTo>
                  <a:lnTo>
                    <a:pt x="139" y="299"/>
                  </a:lnTo>
                  <a:lnTo>
                    <a:pt x="139" y="299"/>
                  </a:lnTo>
                  <a:lnTo>
                    <a:pt x="136" y="293"/>
                  </a:lnTo>
                  <a:lnTo>
                    <a:pt x="136" y="293"/>
                  </a:lnTo>
                  <a:lnTo>
                    <a:pt x="135" y="293"/>
                  </a:lnTo>
                  <a:lnTo>
                    <a:pt x="134" y="293"/>
                  </a:lnTo>
                  <a:lnTo>
                    <a:pt x="134" y="293"/>
                  </a:lnTo>
                  <a:lnTo>
                    <a:pt x="134" y="293"/>
                  </a:lnTo>
                  <a:lnTo>
                    <a:pt x="134" y="293"/>
                  </a:lnTo>
                  <a:lnTo>
                    <a:pt x="132" y="293"/>
                  </a:lnTo>
                  <a:lnTo>
                    <a:pt x="130" y="292"/>
                  </a:lnTo>
                  <a:lnTo>
                    <a:pt x="130" y="292"/>
                  </a:lnTo>
                  <a:lnTo>
                    <a:pt x="130" y="292"/>
                  </a:lnTo>
                  <a:lnTo>
                    <a:pt x="130" y="292"/>
                  </a:lnTo>
                  <a:lnTo>
                    <a:pt x="129" y="292"/>
                  </a:lnTo>
                  <a:lnTo>
                    <a:pt x="129" y="292"/>
                  </a:lnTo>
                  <a:lnTo>
                    <a:pt x="128" y="289"/>
                  </a:lnTo>
                  <a:lnTo>
                    <a:pt x="128" y="288"/>
                  </a:lnTo>
                  <a:lnTo>
                    <a:pt x="128" y="288"/>
                  </a:lnTo>
                  <a:lnTo>
                    <a:pt x="127" y="287"/>
                  </a:lnTo>
                  <a:lnTo>
                    <a:pt x="127" y="287"/>
                  </a:lnTo>
                  <a:lnTo>
                    <a:pt x="127" y="287"/>
                  </a:lnTo>
                  <a:lnTo>
                    <a:pt x="126" y="287"/>
                  </a:lnTo>
                  <a:lnTo>
                    <a:pt x="126" y="287"/>
                  </a:lnTo>
                  <a:lnTo>
                    <a:pt x="123" y="287"/>
                  </a:lnTo>
                  <a:lnTo>
                    <a:pt x="122" y="287"/>
                  </a:lnTo>
                  <a:lnTo>
                    <a:pt x="122" y="287"/>
                  </a:lnTo>
                  <a:lnTo>
                    <a:pt x="115" y="284"/>
                  </a:lnTo>
                  <a:lnTo>
                    <a:pt x="115" y="284"/>
                  </a:lnTo>
                  <a:lnTo>
                    <a:pt x="114" y="284"/>
                  </a:lnTo>
                  <a:lnTo>
                    <a:pt x="112" y="283"/>
                  </a:lnTo>
                  <a:lnTo>
                    <a:pt x="112" y="283"/>
                  </a:lnTo>
                  <a:lnTo>
                    <a:pt x="112" y="281"/>
                  </a:lnTo>
                  <a:lnTo>
                    <a:pt x="114" y="280"/>
                  </a:lnTo>
                  <a:lnTo>
                    <a:pt x="114" y="280"/>
                  </a:lnTo>
                  <a:lnTo>
                    <a:pt x="114" y="280"/>
                  </a:lnTo>
                  <a:lnTo>
                    <a:pt x="114" y="280"/>
                  </a:lnTo>
                  <a:lnTo>
                    <a:pt x="117" y="274"/>
                  </a:lnTo>
                  <a:lnTo>
                    <a:pt x="117" y="274"/>
                  </a:lnTo>
                  <a:lnTo>
                    <a:pt x="118" y="272"/>
                  </a:lnTo>
                  <a:lnTo>
                    <a:pt x="121" y="272"/>
                  </a:lnTo>
                  <a:lnTo>
                    <a:pt x="121" y="272"/>
                  </a:lnTo>
                  <a:lnTo>
                    <a:pt x="122" y="271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22" y="269"/>
                  </a:lnTo>
                  <a:lnTo>
                    <a:pt x="122" y="269"/>
                  </a:lnTo>
                  <a:lnTo>
                    <a:pt x="121" y="268"/>
                  </a:lnTo>
                  <a:lnTo>
                    <a:pt x="121" y="266"/>
                  </a:lnTo>
                  <a:lnTo>
                    <a:pt x="121" y="266"/>
                  </a:lnTo>
                  <a:lnTo>
                    <a:pt x="121" y="264"/>
                  </a:lnTo>
                  <a:lnTo>
                    <a:pt x="121" y="264"/>
                  </a:lnTo>
                  <a:lnTo>
                    <a:pt x="121" y="264"/>
                  </a:lnTo>
                  <a:lnTo>
                    <a:pt x="123" y="263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7" y="263"/>
                  </a:lnTo>
                  <a:lnTo>
                    <a:pt x="127" y="263"/>
                  </a:lnTo>
                  <a:lnTo>
                    <a:pt x="127" y="263"/>
                  </a:lnTo>
                  <a:lnTo>
                    <a:pt x="127" y="263"/>
                  </a:lnTo>
                  <a:lnTo>
                    <a:pt x="127" y="263"/>
                  </a:lnTo>
                  <a:lnTo>
                    <a:pt x="127" y="263"/>
                  </a:lnTo>
                  <a:lnTo>
                    <a:pt x="128" y="263"/>
                  </a:lnTo>
                  <a:lnTo>
                    <a:pt x="128" y="263"/>
                  </a:lnTo>
                  <a:lnTo>
                    <a:pt x="128" y="263"/>
                  </a:lnTo>
                  <a:lnTo>
                    <a:pt x="128" y="263"/>
                  </a:lnTo>
                  <a:lnTo>
                    <a:pt x="129" y="263"/>
                  </a:lnTo>
                  <a:lnTo>
                    <a:pt x="129" y="263"/>
                  </a:lnTo>
                  <a:lnTo>
                    <a:pt x="129" y="263"/>
                  </a:lnTo>
                  <a:lnTo>
                    <a:pt x="129" y="263"/>
                  </a:lnTo>
                  <a:lnTo>
                    <a:pt x="129" y="263"/>
                  </a:lnTo>
                  <a:lnTo>
                    <a:pt x="129" y="263"/>
                  </a:lnTo>
                  <a:lnTo>
                    <a:pt x="129" y="263"/>
                  </a:lnTo>
                  <a:lnTo>
                    <a:pt x="129" y="263"/>
                  </a:lnTo>
                  <a:lnTo>
                    <a:pt x="129" y="263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33" y="262"/>
                  </a:lnTo>
                  <a:lnTo>
                    <a:pt x="133" y="262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4" y="260"/>
                  </a:lnTo>
                  <a:lnTo>
                    <a:pt x="136" y="257"/>
                  </a:lnTo>
                  <a:lnTo>
                    <a:pt x="138" y="252"/>
                  </a:lnTo>
                  <a:lnTo>
                    <a:pt x="138" y="252"/>
                  </a:lnTo>
                  <a:lnTo>
                    <a:pt x="136" y="248"/>
                  </a:lnTo>
                  <a:lnTo>
                    <a:pt x="134" y="246"/>
                  </a:lnTo>
                  <a:lnTo>
                    <a:pt x="134" y="246"/>
                  </a:lnTo>
                  <a:lnTo>
                    <a:pt x="132" y="245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30" y="247"/>
                  </a:lnTo>
                  <a:lnTo>
                    <a:pt x="132" y="252"/>
                  </a:lnTo>
                  <a:lnTo>
                    <a:pt x="132" y="252"/>
                  </a:lnTo>
                  <a:lnTo>
                    <a:pt x="130" y="254"/>
                  </a:lnTo>
                  <a:lnTo>
                    <a:pt x="128" y="257"/>
                  </a:lnTo>
                  <a:lnTo>
                    <a:pt x="128" y="257"/>
                  </a:lnTo>
                  <a:lnTo>
                    <a:pt x="127" y="256"/>
                  </a:lnTo>
                  <a:lnTo>
                    <a:pt x="124" y="253"/>
                  </a:lnTo>
                  <a:lnTo>
                    <a:pt x="124" y="253"/>
                  </a:lnTo>
                  <a:lnTo>
                    <a:pt x="124" y="253"/>
                  </a:lnTo>
                  <a:lnTo>
                    <a:pt x="123" y="242"/>
                  </a:lnTo>
                  <a:lnTo>
                    <a:pt x="123" y="242"/>
                  </a:lnTo>
                  <a:lnTo>
                    <a:pt x="124" y="240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28" y="240"/>
                  </a:lnTo>
                  <a:lnTo>
                    <a:pt x="128" y="240"/>
                  </a:lnTo>
                  <a:lnTo>
                    <a:pt x="130" y="239"/>
                  </a:lnTo>
                  <a:lnTo>
                    <a:pt x="130" y="239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5" y="235"/>
                  </a:lnTo>
                  <a:lnTo>
                    <a:pt x="138" y="230"/>
                  </a:lnTo>
                  <a:lnTo>
                    <a:pt x="138" y="230"/>
                  </a:lnTo>
                  <a:lnTo>
                    <a:pt x="136" y="227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4" y="223"/>
                  </a:lnTo>
                  <a:lnTo>
                    <a:pt x="133" y="223"/>
                  </a:lnTo>
                  <a:lnTo>
                    <a:pt x="133" y="223"/>
                  </a:lnTo>
                  <a:lnTo>
                    <a:pt x="132" y="224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30" y="233"/>
                  </a:lnTo>
                  <a:lnTo>
                    <a:pt x="128" y="233"/>
                  </a:lnTo>
                  <a:lnTo>
                    <a:pt x="128" y="233"/>
                  </a:lnTo>
                  <a:lnTo>
                    <a:pt x="126" y="232"/>
                  </a:lnTo>
                  <a:lnTo>
                    <a:pt x="124" y="229"/>
                  </a:lnTo>
                  <a:lnTo>
                    <a:pt x="124" y="229"/>
                  </a:lnTo>
                  <a:lnTo>
                    <a:pt x="124" y="229"/>
                  </a:lnTo>
                  <a:lnTo>
                    <a:pt x="124" y="229"/>
                  </a:lnTo>
                  <a:lnTo>
                    <a:pt x="124" y="229"/>
                  </a:lnTo>
                  <a:lnTo>
                    <a:pt x="124" y="229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2"/>
                  </a:lnTo>
                  <a:lnTo>
                    <a:pt x="124" y="222"/>
                  </a:lnTo>
                  <a:lnTo>
                    <a:pt x="124" y="222"/>
                  </a:lnTo>
                  <a:lnTo>
                    <a:pt x="123" y="222"/>
                  </a:lnTo>
                  <a:lnTo>
                    <a:pt x="123" y="222"/>
                  </a:lnTo>
                  <a:lnTo>
                    <a:pt x="122" y="223"/>
                  </a:lnTo>
                  <a:lnTo>
                    <a:pt x="122" y="223"/>
                  </a:lnTo>
                  <a:lnTo>
                    <a:pt x="118" y="223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4" y="217"/>
                  </a:lnTo>
                  <a:lnTo>
                    <a:pt x="114" y="217"/>
                  </a:lnTo>
                  <a:lnTo>
                    <a:pt x="112" y="215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20" y="209"/>
                  </a:lnTo>
                  <a:lnTo>
                    <a:pt x="120" y="209"/>
                  </a:lnTo>
                  <a:lnTo>
                    <a:pt x="122" y="209"/>
                  </a:lnTo>
                  <a:lnTo>
                    <a:pt x="124" y="210"/>
                  </a:lnTo>
                  <a:lnTo>
                    <a:pt x="124" y="210"/>
                  </a:lnTo>
                  <a:lnTo>
                    <a:pt x="126" y="212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28" y="215"/>
                  </a:lnTo>
                  <a:lnTo>
                    <a:pt x="129" y="216"/>
                  </a:lnTo>
                  <a:lnTo>
                    <a:pt x="129" y="216"/>
                  </a:lnTo>
                  <a:lnTo>
                    <a:pt x="129" y="216"/>
                  </a:lnTo>
                  <a:lnTo>
                    <a:pt x="129" y="216"/>
                  </a:lnTo>
                  <a:lnTo>
                    <a:pt x="129" y="216"/>
                  </a:lnTo>
                  <a:lnTo>
                    <a:pt x="129" y="216"/>
                  </a:lnTo>
                  <a:lnTo>
                    <a:pt x="130" y="216"/>
                  </a:lnTo>
                  <a:lnTo>
                    <a:pt x="130" y="216"/>
                  </a:lnTo>
                  <a:lnTo>
                    <a:pt x="130" y="216"/>
                  </a:lnTo>
                  <a:lnTo>
                    <a:pt x="130" y="216"/>
                  </a:lnTo>
                  <a:lnTo>
                    <a:pt x="130" y="216"/>
                  </a:lnTo>
                  <a:lnTo>
                    <a:pt x="130" y="216"/>
                  </a:lnTo>
                  <a:lnTo>
                    <a:pt x="130" y="216"/>
                  </a:lnTo>
                  <a:lnTo>
                    <a:pt x="130" y="216"/>
                  </a:lnTo>
                  <a:lnTo>
                    <a:pt x="130" y="216"/>
                  </a:lnTo>
                  <a:lnTo>
                    <a:pt x="130" y="216"/>
                  </a:lnTo>
                  <a:lnTo>
                    <a:pt x="132" y="216"/>
                  </a:lnTo>
                  <a:lnTo>
                    <a:pt x="132" y="216"/>
                  </a:lnTo>
                  <a:lnTo>
                    <a:pt x="133" y="217"/>
                  </a:lnTo>
                  <a:lnTo>
                    <a:pt x="134" y="216"/>
                  </a:lnTo>
                  <a:lnTo>
                    <a:pt x="134" y="216"/>
                  </a:lnTo>
                  <a:lnTo>
                    <a:pt x="135" y="216"/>
                  </a:lnTo>
                  <a:lnTo>
                    <a:pt x="135" y="216"/>
                  </a:lnTo>
                  <a:lnTo>
                    <a:pt x="139" y="214"/>
                  </a:lnTo>
                  <a:lnTo>
                    <a:pt x="142" y="210"/>
                  </a:lnTo>
                  <a:lnTo>
                    <a:pt x="142" y="210"/>
                  </a:lnTo>
                  <a:lnTo>
                    <a:pt x="142" y="205"/>
                  </a:lnTo>
                  <a:lnTo>
                    <a:pt x="141" y="202"/>
                  </a:lnTo>
                  <a:lnTo>
                    <a:pt x="141" y="202"/>
                  </a:lnTo>
                  <a:lnTo>
                    <a:pt x="140" y="202"/>
                  </a:lnTo>
                  <a:lnTo>
                    <a:pt x="139" y="202"/>
                  </a:lnTo>
                  <a:lnTo>
                    <a:pt x="139" y="202"/>
                  </a:lnTo>
                  <a:lnTo>
                    <a:pt x="138" y="203"/>
                  </a:lnTo>
                  <a:lnTo>
                    <a:pt x="136" y="208"/>
                  </a:lnTo>
                  <a:lnTo>
                    <a:pt x="136" y="208"/>
                  </a:lnTo>
                  <a:lnTo>
                    <a:pt x="136" y="208"/>
                  </a:lnTo>
                  <a:lnTo>
                    <a:pt x="136" y="208"/>
                  </a:lnTo>
                  <a:lnTo>
                    <a:pt x="134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0" y="209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4"/>
                  </a:lnTo>
                  <a:lnTo>
                    <a:pt x="133" y="196"/>
                  </a:lnTo>
                  <a:lnTo>
                    <a:pt x="133" y="196"/>
                  </a:lnTo>
                  <a:lnTo>
                    <a:pt x="135" y="193"/>
                  </a:lnTo>
                  <a:lnTo>
                    <a:pt x="138" y="193"/>
                  </a:lnTo>
                  <a:lnTo>
                    <a:pt x="138" y="193"/>
                  </a:lnTo>
                  <a:lnTo>
                    <a:pt x="138" y="193"/>
                  </a:lnTo>
                  <a:lnTo>
                    <a:pt x="138" y="193"/>
                  </a:lnTo>
                  <a:lnTo>
                    <a:pt x="138" y="193"/>
                  </a:lnTo>
                  <a:lnTo>
                    <a:pt x="138" y="193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41" y="194"/>
                  </a:lnTo>
                  <a:lnTo>
                    <a:pt x="141" y="194"/>
                  </a:lnTo>
                  <a:lnTo>
                    <a:pt x="142" y="194"/>
                  </a:lnTo>
                  <a:lnTo>
                    <a:pt x="142" y="194"/>
                  </a:lnTo>
                  <a:lnTo>
                    <a:pt x="142" y="194"/>
                  </a:lnTo>
                  <a:lnTo>
                    <a:pt x="147" y="193"/>
                  </a:lnTo>
                  <a:lnTo>
                    <a:pt x="150" y="192"/>
                  </a:lnTo>
                  <a:lnTo>
                    <a:pt x="151" y="190"/>
                  </a:lnTo>
                  <a:lnTo>
                    <a:pt x="151" y="190"/>
                  </a:lnTo>
                  <a:lnTo>
                    <a:pt x="152" y="186"/>
                  </a:lnTo>
                  <a:lnTo>
                    <a:pt x="151" y="182"/>
                  </a:lnTo>
                  <a:lnTo>
                    <a:pt x="151" y="182"/>
                  </a:lnTo>
                  <a:lnTo>
                    <a:pt x="151" y="181"/>
                  </a:lnTo>
                  <a:lnTo>
                    <a:pt x="150" y="181"/>
                  </a:lnTo>
                  <a:lnTo>
                    <a:pt x="150" y="181"/>
                  </a:lnTo>
                  <a:lnTo>
                    <a:pt x="148" y="182"/>
                  </a:lnTo>
                  <a:lnTo>
                    <a:pt x="146" y="186"/>
                  </a:lnTo>
                  <a:lnTo>
                    <a:pt x="146" y="186"/>
                  </a:lnTo>
                  <a:lnTo>
                    <a:pt x="146" y="186"/>
                  </a:lnTo>
                  <a:lnTo>
                    <a:pt x="146" y="187"/>
                  </a:lnTo>
                  <a:lnTo>
                    <a:pt x="146" y="187"/>
                  </a:lnTo>
                  <a:lnTo>
                    <a:pt x="146" y="187"/>
                  </a:lnTo>
                  <a:lnTo>
                    <a:pt x="145" y="187"/>
                  </a:lnTo>
                  <a:lnTo>
                    <a:pt x="145" y="187"/>
                  </a:lnTo>
                  <a:lnTo>
                    <a:pt x="144" y="188"/>
                  </a:lnTo>
                  <a:lnTo>
                    <a:pt x="141" y="187"/>
                  </a:lnTo>
                  <a:lnTo>
                    <a:pt x="141" y="187"/>
                  </a:lnTo>
                  <a:lnTo>
                    <a:pt x="140" y="186"/>
                  </a:lnTo>
                  <a:lnTo>
                    <a:pt x="140" y="184"/>
                  </a:lnTo>
                  <a:lnTo>
                    <a:pt x="140" y="184"/>
                  </a:lnTo>
                  <a:lnTo>
                    <a:pt x="140" y="184"/>
                  </a:lnTo>
                  <a:lnTo>
                    <a:pt x="140" y="184"/>
                  </a:lnTo>
                  <a:lnTo>
                    <a:pt x="142" y="178"/>
                  </a:lnTo>
                  <a:lnTo>
                    <a:pt x="142" y="178"/>
                  </a:lnTo>
                  <a:lnTo>
                    <a:pt x="144" y="176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0" y="174"/>
                  </a:lnTo>
                  <a:lnTo>
                    <a:pt x="140" y="172"/>
                  </a:lnTo>
                  <a:lnTo>
                    <a:pt x="140" y="172"/>
                  </a:lnTo>
                  <a:lnTo>
                    <a:pt x="140" y="168"/>
                  </a:lnTo>
                  <a:lnTo>
                    <a:pt x="140" y="168"/>
                  </a:lnTo>
                  <a:lnTo>
                    <a:pt x="140" y="167"/>
                  </a:lnTo>
                  <a:lnTo>
                    <a:pt x="140" y="167"/>
                  </a:lnTo>
                  <a:lnTo>
                    <a:pt x="140" y="167"/>
                  </a:lnTo>
                  <a:lnTo>
                    <a:pt x="140" y="167"/>
                  </a:lnTo>
                  <a:lnTo>
                    <a:pt x="140" y="167"/>
                  </a:lnTo>
                  <a:lnTo>
                    <a:pt x="140" y="167"/>
                  </a:lnTo>
                  <a:lnTo>
                    <a:pt x="140" y="167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8" y="156"/>
                  </a:lnTo>
                  <a:lnTo>
                    <a:pt x="138" y="156"/>
                  </a:lnTo>
                  <a:lnTo>
                    <a:pt x="138" y="155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40" y="152"/>
                  </a:lnTo>
                  <a:lnTo>
                    <a:pt x="141" y="152"/>
                  </a:lnTo>
                  <a:lnTo>
                    <a:pt x="141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1" y="154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3" y="156"/>
                  </a:lnTo>
                  <a:lnTo>
                    <a:pt x="153" y="156"/>
                  </a:lnTo>
                  <a:lnTo>
                    <a:pt x="152" y="157"/>
                  </a:lnTo>
                  <a:lnTo>
                    <a:pt x="151" y="158"/>
                  </a:lnTo>
                  <a:lnTo>
                    <a:pt x="151" y="158"/>
                  </a:lnTo>
                  <a:lnTo>
                    <a:pt x="150" y="160"/>
                  </a:lnTo>
                  <a:lnTo>
                    <a:pt x="150" y="160"/>
                  </a:lnTo>
                  <a:lnTo>
                    <a:pt x="147" y="163"/>
                  </a:lnTo>
                  <a:lnTo>
                    <a:pt x="147" y="167"/>
                  </a:lnTo>
                  <a:lnTo>
                    <a:pt x="147" y="167"/>
                  </a:lnTo>
                  <a:lnTo>
                    <a:pt x="147" y="167"/>
                  </a:lnTo>
                  <a:lnTo>
                    <a:pt x="147" y="167"/>
                  </a:lnTo>
                  <a:lnTo>
                    <a:pt x="147" y="167"/>
                  </a:lnTo>
                  <a:lnTo>
                    <a:pt x="147" y="167"/>
                  </a:lnTo>
                  <a:lnTo>
                    <a:pt x="147" y="167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48" y="172"/>
                  </a:lnTo>
                  <a:lnTo>
                    <a:pt x="150" y="173"/>
                  </a:lnTo>
                  <a:lnTo>
                    <a:pt x="150" y="173"/>
                  </a:lnTo>
                  <a:lnTo>
                    <a:pt x="150" y="173"/>
                  </a:lnTo>
                  <a:lnTo>
                    <a:pt x="150" y="173"/>
                  </a:lnTo>
                  <a:lnTo>
                    <a:pt x="150" y="173"/>
                  </a:lnTo>
                  <a:lnTo>
                    <a:pt x="150" y="173"/>
                  </a:lnTo>
                  <a:lnTo>
                    <a:pt x="150" y="174"/>
                  </a:lnTo>
                  <a:lnTo>
                    <a:pt x="150" y="174"/>
                  </a:lnTo>
                  <a:lnTo>
                    <a:pt x="150" y="174"/>
                  </a:lnTo>
                  <a:lnTo>
                    <a:pt x="150" y="174"/>
                  </a:lnTo>
                  <a:lnTo>
                    <a:pt x="150" y="174"/>
                  </a:lnTo>
                  <a:lnTo>
                    <a:pt x="150" y="174"/>
                  </a:lnTo>
                  <a:lnTo>
                    <a:pt x="150" y="174"/>
                  </a:lnTo>
                  <a:lnTo>
                    <a:pt x="150" y="174"/>
                  </a:lnTo>
                  <a:lnTo>
                    <a:pt x="151" y="174"/>
                  </a:lnTo>
                  <a:lnTo>
                    <a:pt x="151" y="174"/>
                  </a:lnTo>
                  <a:lnTo>
                    <a:pt x="151" y="174"/>
                  </a:lnTo>
                  <a:lnTo>
                    <a:pt x="151" y="174"/>
                  </a:lnTo>
                  <a:lnTo>
                    <a:pt x="151" y="175"/>
                  </a:lnTo>
                  <a:lnTo>
                    <a:pt x="151" y="175"/>
                  </a:lnTo>
                  <a:lnTo>
                    <a:pt x="153" y="175"/>
                  </a:lnTo>
                  <a:lnTo>
                    <a:pt x="153" y="175"/>
                  </a:lnTo>
                  <a:lnTo>
                    <a:pt x="154" y="175"/>
                  </a:lnTo>
                  <a:lnTo>
                    <a:pt x="154" y="175"/>
                  </a:lnTo>
                  <a:lnTo>
                    <a:pt x="154" y="175"/>
                  </a:lnTo>
                  <a:lnTo>
                    <a:pt x="154" y="175"/>
                  </a:lnTo>
                  <a:lnTo>
                    <a:pt x="159" y="175"/>
                  </a:lnTo>
                  <a:lnTo>
                    <a:pt x="162" y="174"/>
                  </a:lnTo>
                  <a:lnTo>
                    <a:pt x="163" y="173"/>
                  </a:lnTo>
                  <a:lnTo>
                    <a:pt x="163" y="173"/>
                  </a:lnTo>
                  <a:lnTo>
                    <a:pt x="165" y="169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5" y="164"/>
                  </a:lnTo>
                  <a:lnTo>
                    <a:pt x="164" y="163"/>
                  </a:lnTo>
                  <a:lnTo>
                    <a:pt x="164" y="163"/>
                  </a:lnTo>
                  <a:lnTo>
                    <a:pt x="163" y="164"/>
                  </a:lnTo>
                  <a:lnTo>
                    <a:pt x="160" y="167"/>
                  </a:lnTo>
                  <a:lnTo>
                    <a:pt x="159" y="168"/>
                  </a:lnTo>
                  <a:lnTo>
                    <a:pt x="159" y="168"/>
                  </a:lnTo>
                  <a:lnTo>
                    <a:pt x="159" y="168"/>
                  </a:lnTo>
                  <a:lnTo>
                    <a:pt x="159" y="168"/>
                  </a:lnTo>
                  <a:lnTo>
                    <a:pt x="159" y="168"/>
                  </a:lnTo>
                  <a:lnTo>
                    <a:pt x="159" y="168"/>
                  </a:lnTo>
                  <a:lnTo>
                    <a:pt x="159" y="168"/>
                  </a:lnTo>
                  <a:lnTo>
                    <a:pt x="157" y="169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3" y="167"/>
                  </a:lnTo>
                  <a:lnTo>
                    <a:pt x="154" y="164"/>
                  </a:lnTo>
                  <a:lnTo>
                    <a:pt x="158" y="160"/>
                  </a:lnTo>
                  <a:lnTo>
                    <a:pt x="158" y="160"/>
                  </a:lnTo>
                  <a:lnTo>
                    <a:pt x="158" y="158"/>
                  </a:lnTo>
                  <a:lnTo>
                    <a:pt x="158" y="157"/>
                  </a:lnTo>
                  <a:lnTo>
                    <a:pt x="158" y="157"/>
                  </a:lnTo>
                  <a:lnTo>
                    <a:pt x="158" y="157"/>
                  </a:lnTo>
                  <a:lnTo>
                    <a:pt x="158" y="157"/>
                  </a:lnTo>
                  <a:lnTo>
                    <a:pt x="156" y="155"/>
                  </a:lnTo>
                  <a:lnTo>
                    <a:pt x="156" y="155"/>
                  </a:lnTo>
                  <a:lnTo>
                    <a:pt x="156" y="155"/>
                  </a:lnTo>
                  <a:lnTo>
                    <a:pt x="156" y="155"/>
                  </a:lnTo>
                  <a:lnTo>
                    <a:pt x="156" y="155"/>
                  </a:lnTo>
                  <a:lnTo>
                    <a:pt x="156" y="155"/>
                  </a:lnTo>
                  <a:lnTo>
                    <a:pt x="156" y="154"/>
                  </a:lnTo>
                  <a:lnTo>
                    <a:pt x="156" y="154"/>
                  </a:lnTo>
                  <a:lnTo>
                    <a:pt x="157" y="152"/>
                  </a:lnTo>
                  <a:lnTo>
                    <a:pt x="158" y="151"/>
                  </a:lnTo>
                  <a:lnTo>
                    <a:pt x="158" y="151"/>
                  </a:lnTo>
                  <a:lnTo>
                    <a:pt x="158" y="151"/>
                  </a:lnTo>
                  <a:lnTo>
                    <a:pt x="158" y="151"/>
                  </a:lnTo>
                  <a:lnTo>
                    <a:pt x="159" y="151"/>
                  </a:lnTo>
                  <a:lnTo>
                    <a:pt x="159" y="151"/>
                  </a:lnTo>
                  <a:lnTo>
                    <a:pt x="159" y="150"/>
                  </a:lnTo>
                  <a:lnTo>
                    <a:pt x="159" y="150"/>
                  </a:lnTo>
                  <a:lnTo>
                    <a:pt x="160" y="150"/>
                  </a:lnTo>
                  <a:lnTo>
                    <a:pt x="160" y="150"/>
                  </a:lnTo>
                  <a:lnTo>
                    <a:pt x="163" y="150"/>
                  </a:lnTo>
                  <a:lnTo>
                    <a:pt x="164" y="152"/>
                  </a:lnTo>
                  <a:lnTo>
                    <a:pt x="164" y="152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5" y="155"/>
                  </a:lnTo>
                  <a:lnTo>
                    <a:pt x="165" y="155"/>
                  </a:lnTo>
                  <a:lnTo>
                    <a:pt x="165" y="155"/>
                  </a:lnTo>
                  <a:lnTo>
                    <a:pt x="165" y="156"/>
                  </a:lnTo>
                  <a:lnTo>
                    <a:pt x="165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7"/>
                  </a:lnTo>
                  <a:lnTo>
                    <a:pt x="166" y="157"/>
                  </a:lnTo>
                  <a:lnTo>
                    <a:pt x="168" y="158"/>
                  </a:lnTo>
                  <a:lnTo>
                    <a:pt x="169" y="158"/>
                  </a:lnTo>
                  <a:lnTo>
                    <a:pt x="169" y="158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75" y="160"/>
                  </a:lnTo>
                  <a:lnTo>
                    <a:pt x="177" y="160"/>
                  </a:lnTo>
                  <a:lnTo>
                    <a:pt x="180" y="158"/>
                  </a:lnTo>
                  <a:lnTo>
                    <a:pt x="180" y="158"/>
                  </a:lnTo>
                  <a:lnTo>
                    <a:pt x="182" y="155"/>
                  </a:lnTo>
                  <a:lnTo>
                    <a:pt x="183" y="151"/>
                  </a:lnTo>
                  <a:lnTo>
                    <a:pt x="183" y="151"/>
                  </a:lnTo>
                  <a:lnTo>
                    <a:pt x="182" y="150"/>
                  </a:lnTo>
                  <a:lnTo>
                    <a:pt x="181" y="150"/>
                  </a:lnTo>
                  <a:lnTo>
                    <a:pt x="181" y="150"/>
                  </a:lnTo>
                  <a:lnTo>
                    <a:pt x="181" y="150"/>
                  </a:lnTo>
                  <a:lnTo>
                    <a:pt x="176" y="154"/>
                  </a:lnTo>
                  <a:lnTo>
                    <a:pt x="176" y="154"/>
                  </a:lnTo>
                  <a:lnTo>
                    <a:pt x="176" y="154"/>
                  </a:lnTo>
                  <a:lnTo>
                    <a:pt x="176" y="154"/>
                  </a:lnTo>
                  <a:lnTo>
                    <a:pt x="176" y="154"/>
                  </a:lnTo>
                  <a:lnTo>
                    <a:pt x="176" y="154"/>
                  </a:lnTo>
                  <a:lnTo>
                    <a:pt x="174" y="154"/>
                  </a:lnTo>
                  <a:lnTo>
                    <a:pt x="171" y="152"/>
                  </a:lnTo>
                  <a:lnTo>
                    <a:pt x="171" y="152"/>
                  </a:lnTo>
                  <a:lnTo>
                    <a:pt x="171" y="150"/>
                  </a:lnTo>
                  <a:lnTo>
                    <a:pt x="171" y="148"/>
                  </a:lnTo>
                  <a:lnTo>
                    <a:pt x="171" y="148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1" y="142"/>
                  </a:lnTo>
                  <a:lnTo>
                    <a:pt x="181" y="142"/>
                  </a:lnTo>
                  <a:lnTo>
                    <a:pt x="181" y="142"/>
                  </a:lnTo>
                  <a:lnTo>
                    <a:pt x="181" y="142"/>
                  </a:lnTo>
                  <a:lnTo>
                    <a:pt x="183" y="140"/>
                  </a:lnTo>
                  <a:lnTo>
                    <a:pt x="183" y="140"/>
                  </a:lnTo>
                  <a:lnTo>
                    <a:pt x="183" y="140"/>
                  </a:lnTo>
                  <a:lnTo>
                    <a:pt x="183" y="140"/>
                  </a:lnTo>
                  <a:lnTo>
                    <a:pt x="183" y="140"/>
                  </a:lnTo>
                  <a:lnTo>
                    <a:pt x="183" y="140"/>
                  </a:lnTo>
                  <a:lnTo>
                    <a:pt x="183" y="140"/>
                  </a:lnTo>
                  <a:lnTo>
                    <a:pt x="183" y="140"/>
                  </a:lnTo>
                  <a:lnTo>
                    <a:pt x="183" y="142"/>
                  </a:lnTo>
                  <a:lnTo>
                    <a:pt x="183" y="142"/>
                  </a:lnTo>
                  <a:lnTo>
                    <a:pt x="183" y="142"/>
                  </a:lnTo>
                  <a:lnTo>
                    <a:pt x="183" y="142"/>
                  </a:lnTo>
                  <a:lnTo>
                    <a:pt x="186" y="143"/>
                  </a:lnTo>
                  <a:lnTo>
                    <a:pt x="186" y="143"/>
                  </a:lnTo>
                  <a:lnTo>
                    <a:pt x="186" y="143"/>
                  </a:lnTo>
                  <a:lnTo>
                    <a:pt x="186" y="143"/>
                  </a:lnTo>
                  <a:lnTo>
                    <a:pt x="186" y="143"/>
                  </a:lnTo>
                  <a:lnTo>
                    <a:pt x="186" y="143"/>
                  </a:lnTo>
                  <a:lnTo>
                    <a:pt x="186" y="143"/>
                  </a:lnTo>
                  <a:lnTo>
                    <a:pt x="186" y="143"/>
                  </a:lnTo>
                  <a:lnTo>
                    <a:pt x="186" y="143"/>
                  </a:lnTo>
                  <a:lnTo>
                    <a:pt x="186" y="144"/>
                  </a:lnTo>
                  <a:lnTo>
                    <a:pt x="186" y="144"/>
                  </a:lnTo>
                  <a:lnTo>
                    <a:pt x="186" y="145"/>
                  </a:lnTo>
                  <a:lnTo>
                    <a:pt x="187" y="146"/>
                  </a:lnTo>
                  <a:lnTo>
                    <a:pt x="187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93" y="149"/>
                  </a:lnTo>
                  <a:lnTo>
                    <a:pt x="198" y="148"/>
                  </a:lnTo>
                  <a:lnTo>
                    <a:pt x="198" y="148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2" y="142"/>
                  </a:lnTo>
                  <a:lnTo>
                    <a:pt x="202" y="140"/>
                  </a:lnTo>
                  <a:lnTo>
                    <a:pt x="201" y="139"/>
                  </a:lnTo>
                  <a:lnTo>
                    <a:pt x="201" y="139"/>
                  </a:lnTo>
                  <a:lnTo>
                    <a:pt x="200" y="139"/>
                  </a:lnTo>
                  <a:lnTo>
                    <a:pt x="195" y="142"/>
                  </a:lnTo>
                  <a:lnTo>
                    <a:pt x="195" y="142"/>
                  </a:lnTo>
                  <a:lnTo>
                    <a:pt x="195" y="142"/>
                  </a:lnTo>
                  <a:lnTo>
                    <a:pt x="195" y="142"/>
                  </a:lnTo>
                  <a:lnTo>
                    <a:pt x="195" y="142"/>
                  </a:lnTo>
                  <a:lnTo>
                    <a:pt x="195" y="142"/>
                  </a:lnTo>
                  <a:lnTo>
                    <a:pt x="193" y="142"/>
                  </a:lnTo>
                  <a:lnTo>
                    <a:pt x="190" y="140"/>
                  </a:lnTo>
                  <a:lnTo>
                    <a:pt x="190" y="140"/>
                  </a:lnTo>
                  <a:lnTo>
                    <a:pt x="190" y="138"/>
                  </a:lnTo>
                  <a:lnTo>
                    <a:pt x="193" y="136"/>
                  </a:lnTo>
                  <a:lnTo>
                    <a:pt x="193" y="136"/>
                  </a:lnTo>
                  <a:lnTo>
                    <a:pt x="193" y="136"/>
                  </a:lnTo>
                  <a:lnTo>
                    <a:pt x="193" y="136"/>
                  </a:lnTo>
                  <a:lnTo>
                    <a:pt x="193" y="136"/>
                  </a:lnTo>
                  <a:lnTo>
                    <a:pt x="194" y="136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98" y="131"/>
                  </a:lnTo>
                  <a:lnTo>
                    <a:pt x="198" y="131"/>
                  </a:lnTo>
                  <a:lnTo>
                    <a:pt x="196" y="130"/>
                  </a:lnTo>
                  <a:lnTo>
                    <a:pt x="194" y="130"/>
                  </a:lnTo>
                  <a:lnTo>
                    <a:pt x="194" y="130"/>
                  </a:lnTo>
                  <a:lnTo>
                    <a:pt x="193" y="130"/>
                  </a:lnTo>
                  <a:lnTo>
                    <a:pt x="192" y="127"/>
                  </a:lnTo>
                  <a:lnTo>
                    <a:pt x="192" y="127"/>
                  </a:lnTo>
                  <a:lnTo>
                    <a:pt x="192" y="126"/>
                  </a:lnTo>
                  <a:lnTo>
                    <a:pt x="192" y="125"/>
                  </a:lnTo>
                  <a:lnTo>
                    <a:pt x="192" y="125"/>
                  </a:lnTo>
                  <a:lnTo>
                    <a:pt x="195" y="116"/>
                  </a:lnTo>
                  <a:lnTo>
                    <a:pt x="195" y="116"/>
                  </a:lnTo>
                  <a:lnTo>
                    <a:pt x="196" y="115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200" y="115"/>
                  </a:lnTo>
                  <a:lnTo>
                    <a:pt x="200" y="115"/>
                  </a:lnTo>
                  <a:lnTo>
                    <a:pt x="208" y="120"/>
                  </a:lnTo>
                  <a:lnTo>
                    <a:pt x="208" y="120"/>
                  </a:lnTo>
                  <a:lnTo>
                    <a:pt x="208" y="120"/>
                  </a:lnTo>
                  <a:lnTo>
                    <a:pt x="208" y="120"/>
                  </a:lnTo>
                  <a:lnTo>
                    <a:pt x="210" y="121"/>
                  </a:lnTo>
                  <a:lnTo>
                    <a:pt x="210" y="122"/>
                  </a:lnTo>
                  <a:lnTo>
                    <a:pt x="210" y="124"/>
                  </a:lnTo>
                  <a:lnTo>
                    <a:pt x="210" y="125"/>
                  </a:lnTo>
                  <a:lnTo>
                    <a:pt x="210" y="125"/>
                  </a:lnTo>
                  <a:lnTo>
                    <a:pt x="207" y="128"/>
                  </a:lnTo>
                  <a:lnTo>
                    <a:pt x="207" y="131"/>
                  </a:lnTo>
                  <a:lnTo>
                    <a:pt x="207" y="131"/>
                  </a:lnTo>
                  <a:lnTo>
                    <a:pt x="207" y="132"/>
                  </a:lnTo>
                  <a:lnTo>
                    <a:pt x="207" y="132"/>
                  </a:lnTo>
                  <a:lnTo>
                    <a:pt x="207" y="133"/>
                  </a:lnTo>
                  <a:lnTo>
                    <a:pt x="207" y="133"/>
                  </a:lnTo>
                  <a:lnTo>
                    <a:pt x="207" y="134"/>
                  </a:lnTo>
                  <a:lnTo>
                    <a:pt x="207" y="134"/>
                  </a:lnTo>
                  <a:lnTo>
                    <a:pt x="207" y="134"/>
                  </a:lnTo>
                  <a:lnTo>
                    <a:pt x="207" y="134"/>
                  </a:lnTo>
                  <a:lnTo>
                    <a:pt x="207" y="136"/>
                  </a:lnTo>
                  <a:lnTo>
                    <a:pt x="207" y="136"/>
                  </a:lnTo>
                  <a:lnTo>
                    <a:pt x="207" y="137"/>
                  </a:lnTo>
                  <a:lnTo>
                    <a:pt x="208" y="137"/>
                  </a:lnTo>
                  <a:lnTo>
                    <a:pt x="208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13" y="140"/>
                  </a:lnTo>
                  <a:lnTo>
                    <a:pt x="216" y="142"/>
                  </a:lnTo>
                  <a:lnTo>
                    <a:pt x="218" y="140"/>
                  </a:lnTo>
                  <a:lnTo>
                    <a:pt x="218" y="140"/>
                  </a:lnTo>
                  <a:lnTo>
                    <a:pt x="222" y="139"/>
                  </a:lnTo>
                  <a:lnTo>
                    <a:pt x="224" y="136"/>
                  </a:lnTo>
                  <a:lnTo>
                    <a:pt x="224" y="136"/>
                  </a:lnTo>
                  <a:lnTo>
                    <a:pt x="225" y="134"/>
                  </a:lnTo>
                  <a:lnTo>
                    <a:pt x="224" y="134"/>
                  </a:lnTo>
                  <a:lnTo>
                    <a:pt x="224" y="134"/>
                  </a:lnTo>
                  <a:lnTo>
                    <a:pt x="223" y="133"/>
                  </a:lnTo>
                  <a:lnTo>
                    <a:pt x="218" y="134"/>
                  </a:lnTo>
                  <a:lnTo>
                    <a:pt x="218" y="134"/>
                  </a:lnTo>
                  <a:lnTo>
                    <a:pt x="218" y="134"/>
                  </a:lnTo>
                  <a:lnTo>
                    <a:pt x="217" y="134"/>
                  </a:lnTo>
                  <a:lnTo>
                    <a:pt x="217" y="134"/>
                  </a:lnTo>
                  <a:lnTo>
                    <a:pt x="217" y="134"/>
                  </a:lnTo>
                  <a:lnTo>
                    <a:pt x="217" y="134"/>
                  </a:lnTo>
                  <a:lnTo>
                    <a:pt x="217" y="134"/>
                  </a:lnTo>
                  <a:lnTo>
                    <a:pt x="214" y="134"/>
                  </a:lnTo>
                  <a:lnTo>
                    <a:pt x="213" y="132"/>
                  </a:lnTo>
                  <a:lnTo>
                    <a:pt x="213" y="132"/>
                  </a:lnTo>
                  <a:lnTo>
                    <a:pt x="213" y="130"/>
                  </a:lnTo>
                  <a:lnTo>
                    <a:pt x="216" y="128"/>
                  </a:lnTo>
                  <a:lnTo>
                    <a:pt x="216" y="128"/>
                  </a:lnTo>
                  <a:lnTo>
                    <a:pt x="216" y="128"/>
                  </a:lnTo>
                  <a:lnTo>
                    <a:pt x="216" y="128"/>
                  </a:lnTo>
                  <a:lnTo>
                    <a:pt x="216" y="128"/>
                  </a:lnTo>
                  <a:lnTo>
                    <a:pt x="226" y="126"/>
                  </a:lnTo>
                  <a:lnTo>
                    <a:pt x="226" y="126"/>
                  </a:lnTo>
                  <a:lnTo>
                    <a:pt x="229" y="127"/>
                  </a:lnTo>
                  <a:lnTo>
                    <a:pt x="230" y="130"/>
                  </a:lnTo>
                  <a:lnTo>
                    <a:pt x="230" y="130"/>
                  </a:lnTo>
                  <a:lnTo>
                    <a:pt x="230" y="130"/>
                  </a:lnTo>
                  <a:lnTo>
                    <a:pt x="230" y="130"/>
                  </a:lnTo>
                  <a:lnTo>
                    <a:pt x="230" y="130"/>
                  </a:lnTo>
                  <a:lnTo>
                    <a:pt x="230" y="130"/>
                  </a:lnTo>
                  <a:lnTo>
                    <a:pt x="230" y="131"/>
                  </a:lnTo>
                  <a:lnTo>
                    <a:pt x="230" y="131"/>
                  </a:lnTo>
                  <a:lnTo>
                    <a:pt x="230" y="133"/>
                  </a:lnTo>
                  <a:lnTo>
                    <a:pt x="230" y="133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5" y="138"/>
                  </a:lnTo>
                  <a:lnTo>
                    <a:pt x="240" y="139"/>
                  </a:lnTo>
                  <a:lnTo>
                    <a:pt x="240" y="139"/>
                  </a:lnTo>
                  <a:lnTo>
                    <a:pt x="243" y="138"/>
                  </a:lnTo>
                  <a:lnTo>
                    <a:pt x="247" y="136"/>
                  </a:lnTo>
                  <a:lnTo>
                    <a:pt x="247" y="136"/>
                  </a:lnTo>
                  <a:lnTo>
                    <a:pt x="247" y="134"/>
                  </a:lnTo>
                  <a:lnTo>
                    <a:pt x="247" y="133"/>
                  </a:lnTo>
                  <a:lnTo>
                    <a:pt x="247" y="133"/>
                  </a:lnTo>
                  <a:lnTo>
                    <a:pt x="246" y="132"/>
                  </a:lnTo>
                  <a:lnTo>
                    <a:pt x="240" y="132"/>
                  </a:lnTo>
                  <a:lnTo>
                    <a:pt x="240" y="132"/>
                  </a:lnTo>
                  <a:lnTo>
                    <a:pt x="240" y="132"/>
                  </a:lnTo>
                  <a:lnTo>
                    <a:pt x="237" y="132"/>
                  </a:lnTo>
                  <a:lnTo>
                    <a:pt x="236" y="130"/>
                  </a:lnTo>
                  <a:lnTo>
                    <a:pt x="236" y="130"/>
                  </a:lnTo>
                  <a:lnTo>
                    <a:pt x="237" y="127"/>
                  </a:lnTo>
                  <a:lnTo>
                    <a:pt x="240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46" y="126"/>
                  </a:lnTo>
                  <a:lnTo>
                    <a:pt x="247" y="125"/>
                  </a:lnTo>
                  <a:lnTo>
                    <a:pt x="248" y="124"/>
                  </a:lnTo>
                  <a:lnTo>
                    <a:pt x="248" y="124"/>
                  </a:lnTo>
                  <a:lnTo>
                    <a:pt x="248" y="124"/>
                  </a:lnTo>
                  <a:lnTo>
                    <a:pt x="248" y="124"/>
                  </a:lnTo>
                  <a:lnTo>
                    <a:pt x="248" y="121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54" y="119"/>
                  </a:lnTo>
                  <a:lnTo>
                    <a:pt x="254" y="119"/>
                  </a:lnTo>
                  <a:lnTo>
                    <a:pt x="255" y="118"/>
                  </a:lnTo>
                  <a:lnTo>
                    <a:pt x="255" y="11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6"/>
                  </a:lnTo>
                  <a:lnTo>
                    <a:pt x="256" y="116"/>
                  </a:lnTo>
                  <a:lnTo>
                    <a:pt x="258" y="116"/>
                  </a:lnTo>
                  <a:lnTo>
                    <a:pt x="258" y="116"/>
                  </a:lnTo>
                  <a:lnTo>
                    <a:pt x="259" y="115"/>
                  </a:lnTo>
                  <a:lnTo>
                    <a:pt x="259" y="115"/>
                  </a:lnTo>
                  <a:lnTo>
                    <a:pt x="259" y="115"/>
                  </a:lnTo>
                  <a:lnTo>
                    <a:pt x="259" y="115"/>
                  </a:lnTo>
                  <a:lnTo>
                    <a:pt x="261" y="115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65" y="116"/>
                  </a:lnTo>
                  <a:lnTo>
                    <a:pt x="265" y="116"/>
                  </a:lnTo>
                  <a:lnTo>
                    <a:pt x="265" y="116"/>
                  </a:lnTo>
                  <a:lnTo>
                    <a:pt x="265" y="116"/>
                  </a:lnTo>
                  <a:lnTo>
                    <a:pt x="265" y="119"/>
                  </a:lnTo>
                  <a:lnTo>
                    <a:pt x="265" y="120"/>
                  </a:lnTo>
                  <a:lnTo>
                    <a:pt x="265" y="120"/>
                  </a:lnTo>
                  <a:lnTo>
                    <a:pt x="264" y="121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0" y="122"/>
                  </a:lnTo>
                  <a:lnTo>
                    <a:pt x="260" y="122"/>
                  </a:lnTo>
                  <a:lnTo>
                    <a:pt x="259" y="124"/>
                  </a:lnTo>
                  <a:lnTo>
                    <a:pt x="259" y="124"/>
                  </a:lnTo>
                  <a:lnTo>
                    <a:pt x="258" y="124"/>
                  </a:lnTo>
                  <a:lnTo>
                    <a:pt x="258" y="124"/>
                  </a:lnTo>
                  <a:lnTo>
                    <a:pt x="258" y="124"/>
                  </a:lnTo>
                  <a:lnTo>
                    <a:pt x="258" y="124"/>
                  </a:lnTo>
                  <a:lnTo>
                    <a:pt x="258" y="124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5" y="127"/>
                  </a:lnTo>
                  <a:lnTo>
                    <a:pt x="255" y="127"/>
                  </a:lnTo>
                  <a:lnTo>
                    <a:pt x="255" y="127"/>
                  </a:lnTo>
                  <a:lnTo>
                    <a:pt x="254" y="127"/>
                  </a:lnTo>
                  <a:lnTo>
                    <a:pt x="254" y="127"/>
                  </a:lnTo>
                  <a:lnTo>
                    <a:pt x="254" y="128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3" y="131"/>
                  </a:lnTo>
                  <a:lnTo>
                    <a:pt x="253" y="131"/>
                  </a:lnTo>
                  <a:lnTo>
                    <a:pt x="253" y="132"/>
                  </a:lnTo>
                  <a:lnTo>
                    <a:pt x="253" y="133"/>
                  </a:lnTo>
                  <a:lnTo>
                    <a:pt x="253" y="133"/>
                  </a:lnTo>
                  <a:lnTo>
                    <a:pt x="254" y="134"/>
                  </a:lnTo>
                  <a:lnTo>
                    <a:pt x="254" y="134"/>
                  </a:lnTo>
                  <a:lnTo>
                    <a:pt x="256" y="139"/>
                  </a:lnTo>
                  <a:lnTo>
                    <a:pt x="259" y="140"/>
                  </a:lnTo>
                  <a:lnTo>
                    <a:pt x="261" y="140"/>
                  </a:lnTo>
                  <a:lnTo>
                    <a:pt x="261" y="140"/>
                  </a:lnTo>
                  <a:lnTo>
                    <a:pt x="265" y="140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70" y="138"/>
                  </a:lnTo>
                  <a:lnTo>
                    <a:pt x="268" y="137"/>
                  </a:lnTo>
                  <a:lnTo>
                    <a:pt x="268" y="137"/>
                  </a:lnTo>
                  <a:lnTo>
                    <a:pt x="268" y="136"/>
                  </a:lnTo>
                  <a:lnTo>
                    <a:pt x="262" y="134"/>
                  </a:lnTo>
                  <a:lnTo>
                    <a:pt x="262" y="134"/>
                  </a:lnTo>
                  <a:lnTo>
                    <a:pt x="260" y="133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61" y="130"/>
                  </a:lnTo>
                  <a:lnTo>
                    <a:pt x="264" y="128"/>
                  </a:lnTo>
                  <a:lnTo>
                    <a:pt x="264" y="128"/>
                  </a:lnTo>
                  <a:lnTo>
                    <a:pt x="265" y="128"/>
                  </a:lnTo>
                  <a:lnTo>
                    <a:pt x="265" y="128"/>
                  </a:lnTo>
                  <a:lnTo>
                    <a:pt x="265" y="128"/>
                  </a:lnTo>
                  <a:lnTo>
                    <a:pt x="274" y="131"/>
                  </a:lnTo>
                  <a:lnTo>
                    <a:pt x="274" y="131"/>
                  </a:lnTo>
                  <a:lnTo>
                    <a:pt x="276" y="132"/>
                  </a:lnTo>
                  <a:lnTo>
                    <a:pt x="277" y="133"/>
                  </a:lnTo>
                  <a:lnTo>
                    <a:pt x="277" y="133"/>
                  </a:lnTo>
                  <a:lnTo>
                    <a:pt x="277" y="133"/>
                  </a:lnTo>
                  <a:lnTo>
                    <a:pt x="277" y="133"/>
                  </a:lnTo>
                  <a:lnTo>
                    <a:pt x="277" y="133"/>
                  </a:lnTo>
                  <a:lnTo>
                    <a:pt x="277" y="133"/>
                  </a:lnTo>
                  <a:lnTo>
                    <a:pt x="277" y="133"/>
                  </a:lnTo>
                  <a:lnTo>
                    <a:pt x="277" y="133"/>
                  </a:lnTo>
                  <a:lnTo>
                    <a:pt x="277" y="136"/>
                  </a:lnTo>
                  <a:lnTo>
                    <a:pt x="277" y="136"/>
                  </a:lnTo>
                  <a:lnTo>
                    <a:pt x="277" y="136"/>
                  </a:lnTo>
                  <a:lnTo>
                    <a:pt x="277" y="136"/>
                  </a:lnTo>
                  <a:lnTo>
                    <a:pt x="277" y="136"/>
                  </a:lnTo>
                  <a:lnTo>
                    <a:pt x="277" y="136"/>
                  </a:lnTo>
                  <a:lnTo>
                    <a:pt x="276" y="136"/>
                  </a:lnTo>
                  <a:lnTo>
                    <a:pt x="276" y="136"/>
                  </a:lnTo>
                  <a:lnTo>
                    <a:pt x="276" y="136"/>
                  </a:lnTo>
                  <a:lnTo>
                    <a:pt x="276" y="136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8"/>
                  </a:lnTo>
                  <a:lnTo>
                    <a:pt x="276" y="138"/>
                  </a:lnTo>
                  <a:lnTo>
                    <a:pt x="276" y="140"/>
                  </a:lnTo>
                  <a:lnTo>
                    <a:pt x="276" y="140"/>
                  </a:lnTo>
                  <a:lnTo>
                    <a:pt x="277" y="143"/>
                  </a:lnTo>
                  <a:lnTo>
                    <a:pt x="278" y="145"/>
                  </a:lnTo>
                  <a:lnTo>
                    <a:pt x="278" y="145"/>
                  </a:lnTo>
                  <a:lnTo>
                    <a:pt x="278" y="145"/>
                  </a:lnTo>
                  <a:lnTo>
                    <a:pt x="278" y="145"/>
                  </a:lnTo>
                  <a:lnTo>
                    <a:pt x="279" y="146"/>
                  </a:lnTo>
                  <a:lnTo>
                    <a:pt x="279" y="146"/>
                  </a:lnTo>
                  <a:lnTo>
                    <a:pt x="279" y="146"/>
                  </a:lnTo>
                  <a:lnTo>
                    <a:pt x="279" y="146"/>
                  </a:lnTo>
                  <a:lnTo>
                    <a:pt x="279" y="146"/>
                  </a:lnTo>
                  <a:lnTo>
                    <a:pt x="279" y="146"/>
                  </a:lnTo>
                  <a:lnTo>
                    <a:pt x="282" y="148"/>
                  </a:lnTo>
                  <a:lnTo>
                    <a:pt x="282" y="148"/>
                  </a:lnTo>
                  <a:lnTo>
                    <a:pt x="284" y="148"/>
                  </a:lnTo>
                  <a:lnTo>
                    <a:pt x="284" y="148"/>
                  </a:lnTo>
                  <a:lnTo>
                    <a:pt x="284" y="149"/>
                  </a:lnTo>
                  <a:lnTo>
                    <a:pt x="284" y="149"/>
                  </a:lnTo>
                  <a:lnTo>
                    <a:pt x="286" y="149"/>
                  </a:lnTo>
                  <a:lnTo>
                    <a:pt x="286" y="149"/>
                  </a:lnTo>
                  <a:lnTo>
                    <a:pt x="286" y="149"/>
                  </a:lnTo>
                  <a:lnTo>
                    <a:pt x="286" y="149"/>
                  </a:lnTo>
                  <a:lnTo>
                    <a:pt x="286" y="149"/>
                  </a:lnTo>
                  <a:lnTo>
                    <a:pt x="286" y="149"/>
                  </a:lnTo>
                  <a:lnTo>
                    <a:pt x="289" y="148"/>
                  </a:lnTo>
                  <a:lnTo>
                    <a:pt x="289" y="148"/>
                  </a:lnTo>
                  <a:lnTo>
                    <a:pt x="290" y="146"/>
                  </a:lnTo>
                  <a:lnTo>
                    <a:pt x="290" y="145"/>
                  </a:lnTo>
                  <a:lnTo>
                    <a:pt x="290" y="145"/>
                  </a:lnTo>
                  <a:lnTo>
                    <a:pt x="289" y="144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3" y="140"/>
                  </a:lnTo>
                  <a:lnTo>
                    <a:pt x="283" y="138"/>
                  </a:lnTo>
                  <a:lnTo>
                    <a:pt x="283" y="138"/>
                  </a:lnTo>
                  <a:lnTo>
                    <a:pt x="284" y="137"/>
                  </a:lnTo>
                  <a:lnTo>
                    <a:pt x="286" y="136"/>
                  </a:lnTo>
                  <a:lnTo>
                    <a:pt x="286" y="136"/>
                  </a:lnTo>
                  <a:lnTo>
                    <a:pt x="286" y="136"/>
                  </a:lnTo>
                  <a:lnTo>
                    <a:pt x="286" y="136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294" y="139"/>
                  </a:lnTo>
                  <a:lnTo>
                    <a:pt x="294" y="139"/>
                  </a:lnTo>
                  <a:lnTo>
                    <a:pt x="295" y="138"/>
                  </a:lnTo>
                  <a:lnTo>
                    <a:pt x="295" y="138"/>
                  </a:lnTo>
                  <a:lnTo>
                    <a:pt x="296" y="137"/>
                  </a:lnTo>
                  <a:lnTo>
                    <a:pt x="298" y="137"/>
                  </a:lnTo>
                  <a:lnTo>
                    <a:pt x="298" y="137"/>
                  </a:lnTo>
                  <a:lnTo>
                    <a:pt x="298" y="137"/>
                  </a:lnTo>
                  <a:lnTo>
                    <a:pt x="298" y="137"/>
                  </a:lnTo>
                  <a:lnTo>
                    <a:pt x="298" y="137"/>
                  </a:lnTo>
                  <a:lnTo>
                    <a:pt x="298" y="137"/>
                  </a:lnTo>
                  <a:lnTo>
                    <a:pt x="298" y="137"/>
                  </a:lnTo>
                  <a:lnTo>
                    <a:pt x="298" y="137"/>
                  </a:lnTo>
                  <a:lnTo>
                    <a:pt x="301" y="138"/>
                  </a:lnTo>
                  <a:lnTo>
                    <a:pt x="301" y="139"/>
                  </a:lnTo>
                  <a:lnTo>
                    <a:pt x="301" y="139"/>
                  </a:lnTo>
                  <a:lnTo>
                    <a:pt x="301" y="142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0" y="144"/>
                  </a:lnTo>
                  <a:lnTo>
                    <a:pt x="300" y="144"/>
                  </a:lnTo>
                  <a:lnTo>
                    <a:pt x="298" y="144"/>
                  </a:lnTo>
                  <a:lnTo>
                    <a:pt x="298" y="144"/>
                  </a:lnTo>
                  <a:lnTo>
                    <a:pt x="298" y="144"/>
                  </a:lnTo>
                  <a:lnTo>
                    <a:pt x="298" y="144"/>
                  </a:lnTo>
                  <a:lnTo>
                    <a:pt x="298" y="144"/>
                  </a:lnTo>
                  <a:lnTo>
                    <a:pt x="298" y="144"/>
                  </a:lnTo>
                  <a:lnTo>
                    <a:pt x="298" y="145"/>
                  </a:lnTo>
                  <a:lnTo>
                    <a:pt x="298" y="145"/>
                  </a:lnTo>
                  <a:lnTo>
                    <a:pt x="297" y="145"/>
                  </a:lnTo>
                  <a:lnTo>
                    <a:pt x="297" y="145"/>
                  </a:lnTo>
                  <a:lnTo>
                    <a:pt x="297" y="146"/>
                  </a:lnTo>
                  <a:lnTo>
                    <a:pt x="297" y="146"/>
                  </a:lnTo>
                  <a:lnTo>
                    <a:pt x="296" y="148"/>
                  </a:lnTo>
                  <a:lnTo>
                    <a:pt x="296" y="148"/>
                  </a:lnTo>
                  <a:lnTo>
                    <a:pt x="296" y="148"/>
                  </a:lnTo>
                  <a:lnTo>
                    <a:pt x="296" y="150"/>
                  </a:lnTo>
                  <a:lnTo>
                    <a:pt x="296" y="150"/>
                  </a:lnTo>
                  <a:lnTo>
                    <a:pt x="296" y="154"/>
                  </a:lnTo>
                  <a:lnTo>
                    <a:pt x="296" y="154"/>
                  </a:lnTo>
                  <a:lnTo>
                    <a:pt x="296" y="154"/>
                  </a:lnTo>
                  <a:lnTo>
                    <a:pt x="296" y="155"/>
                  </a:lnTo>
                  <a:lnTo>
                    <a:pt x="296" y="155"/>
                  </a:lnTo>
                  <a:lnTo>
                    <a:pt x="296" y="156"/>
                  </a:lnTo>
                  <a:lnTo>
                    <a:pt x="297" y="157"/>
                  </a:lnTo>
                  <a:lnTo>
                    <a:pt x="297" y="157"/>
                  </a:lnTo>
                  <a:lnTo>
                    <a:pt x="297" y="157"/>
                  </a:lnTo>
                  <a:lnTo>
                    <a:pt x="297" y="157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0" y="158"/>
                  </a:lnTo>
                  <a:lnTo>
                    <a:pt x="301" y="158"/>
                  </a:lnTo>
                  <a:lnTo>
                    <a:pt x="301" y="158"/>
                  </a:lnTo>
                  <a:lnTo>
                    <a:pt x="301" y="158"/>
                  </a:lnTo>
                  <a:lnTo>
                    <a:pt x="301" y="158"/>
                  </a:lnTo>
                  <a:lnTo>
                    <a:pt x="301" y="160"/>
                  </a:lnTo>
                  <a:lnTo>
                    <a:pt x="301" y="160"/>
                  </a:lnTo>
                  <a:lnTo>
                    <a:pt x="302" y="161"/>
                  </a:lnTo>
                  <a:lnTo>
                    <a:pt x="302" y="161"/>
                  </a:lnTo>
                  <a:lnTo>
                    <a:pt x="303" y="161"/>
                  </a:lnTo>
                  <a:lnTo>
                    <a:pt x="304" y="161"/>
                  </a:lnTo>
                  <a:lnTo>
                    <a:pt x="304" y="161"/>
                  </a:lnTo>
                  <a:lnTo>
                    <a:pt x="304" y="161"/>
                  </a:lnTo>
                  <a:lnTo>
                    <a:pt x="304" y="161"/>
                  </a:lnTo>
                  <a:lnTo>
                    <a:pt x="307" y="160"/>
                  </a:lnTo>
                  <a:lnTo>
                    <a:pt x="307" y="160"/>
                  </a:lnTo>
                  <a:lnTo>
                    <a:pt x="308" y="160"/>
                  </a:lnTo>
                  <a:lnTo>
                    <a:pt x="308" y="160"/>
                  </a:lnTo>
                  <a:lnTo>
                    <a:pt x="309" y="158"/>
                  </a:lnTo>
                  <a:lnTo>
                    <a:pt x="309" y="157"/>
                  </a:lnTo>
                  <a:lnTo>
                    <a:pt x="309" y="157"/>
                  </a:lnTo>
                  <a:lnTo>
                    <a:pt x="308" y="157"/>
                  </a:lnTo>
                  <a:lnTo>
                    <a:pt x="303" y="154"/>
                  </a:lnTo>
                  <a:lnTo>
                    <a:pt x="303" y="154"/>
                  </a:lnTo>
                  <a:lnTo>
                    <a:pt x="302" y="151"/>
                  </a:lnTo>
                  <a:lnTo>
                    <a:pt x="303" y="149"/>
                  </a:lnTo>
                  <a:lnTo>
                    <a:pt x="303" y="149"/>
                  </a:lnTo>
                  <a:lnTo>
                    <a:pt x="304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13" y="151"/>
                  </a:lnTo>
                  <a:lnTo>
                    <a:pt x="313" y="151"/>
                  </a:lnTo>
                  <a:lnTo>
                    <a:pt x="314" y="152"/>
                  </a:lnTo>
                  <a:lnTo>
                    <a:pt x="315" y="151"/>
                  </a:lnTo>
                  <a:lnTo>
                    <a:pt x="315" y="151"/>
                  </a:lnTo>
                  <a:lnTo>
                    <a:pt x="315" y="150"/>
                  </a:lnTo>
                  <a:lnTo>
                    <a:pt x="315" y="150"/>
                  </a:lnTo>
                  <a:lnTo>
                    <a:pt x="315" y="150"/>
                  </a:lnTo>
                  <a:lnTo>
                    <a:pt x="315" y="150"/>
                  </a:lnTo>
                  <a:lnTo>
                    <a:pt x="315" y="149"/>
                  </a:lnTo>
                  <a:lnTo>
                    <a:pt x="315" y="148"/>
                  </a:lnTo>
                  <a:lnTo>
                    <a:pt x="315" y="148"/>
                  </a:lnTo>
                  <a:lnTo>
                    <a:pt x="315" y="148"/>
                  </a:lnTo>
                  <a:lnTo>
                    <a:pt x="315" y="148"/>
                  </a:lnTo>
                  <a:lnTo>
                    <a:pt x="314" y="146"/>
                  </a:lnTo>
                  <a:lnTo>
                    <a:pt x="314" y="146"/>
                  </a:lnTo>
                  <a:lnTo>
                    <a:pt x="314" y="146"/>
                  </a:lnTo>
                  <a:lnTo>
                    <a:pt x="314" y="146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10" y="142"/>
                  </a:lnTo>
                  <a:lnTo>
                    <a:pt x="310" y="140"/>
                  </a:lnTo>
                  <a:lnTo>
                    <a:pt x="310" y="140"/>
                  </a:lnTo>
                  <a:lnTo>
                    <a:pt x="312" y="138"/>
                  </a:lnTo>
                  <a:lnTo>
                    <a:pt x="313" y="138"/>
                  </a:lnTo>
                  <a:lnTo>
                    <a:pt x="313" y="138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8" y="138"/>
                  </a:lnTo>
                  <a:lnTo>
                    <a:pt x="320" y="140"/>
                  </a:lnTo>
                  <a:lnTo>
                    <a:pt x="320" y="140"/>
                  </a:lnTo>
                  <a:lnTo>
                    <a:pt x="320" y="144"/>
                  </a:lnTo>
                  <a:lnTo>
                    <a:pt x="320" y="144"/>
                  </a:lnTo>
                  <a:lnTo>
                    <a:pt x="320" y="146"/>
                  </a:lnTo>
                  <a:lnTo>
                    <a:pt x="320" y="146"/>
                  </a:lnTo>
                  <a:lnTo>
                    <a:pt x="319" y="148"/>
                  </a:lnTo>
                  <a:lnTo>
                    <a:pt x="320" y="149"/>
                  </a:lnTo>
                  <a:lnTo>
                    <a:pt x="320" y="149"/>
                  </a:lnTo>
                  <a:lnTo>
                    <a:pt x="321" y="150"/>
                  </a:lnTo>
                  <a:lnTo>
                    <a:pt x="321" y="150"/>
                  </a:lnTo>
                  <a:lnTo>
                    <a:pt x="322" y="152"/>
                  </a:lnTo>
                  <a:lnTo>
                    <a:pt x="322" y="152"/>
                  </a:lnTo>
                  <a:lnTo>
                    <a:pt x="322" y="156"/>
                  </a:lnTo>
                  <a:lnTo>
                    <a:pt x="320" y="157"/>
                  </a:lnTo>
                  <a:lnTo>
                    <a:pt x="320" y="157"/>
                  </a:lnTo>
                  <a:lnTo>
                    <a:pt x="319" y="158"/>
                  </a:lnTo>
                  <a:lnTo>
                    <a:pt x="319" y="158"/>
                  </a:lnTo>
                  <a:lnTo>
                    <a:pt x="319" y="158"/>
                  </a:lnTo>
                  <a:lnTo>
                    <a:pt x="319" y="158"/>
                  </a:lnTo>
                  <a:lnTo>
                    <a:pt x="319" y="158"/>
                  </a:lnTo>
                  <a:lnTo>
                    <a:pt x="319" y="158"/>
                  </a:lnTo>
                  <a:lnTo>
                    <a:pt x="316" y="158"/>
                  </a:lnTo>
                  <a:lnTo>
                    <a:pt x="316" y="158"/>
                  </a:lnTo>
                  <a:lnTo>
                    <a:pt x="316" y="158"/>
                  </a:lnTo>
                  <a:lnTo>
                    <a:pt x="316" y="158"/>
                  </a:lnTo>
                  <a:lnTo>
                    <a:pt x="316" y="160"/>
                  </a:lnTo>
                  <a:lnTo>
                    <a:pt x="316" y="160"/>
                  </a:lnTo>
                  <a:lnTo>
                    <a:pt x="316" y="160"/>
                  </a:lnTo>
                  <a:lnTo>
                    <a:pt x="316" y="160"/>
                  </a:lnTo>
                  <a:lnTo>
                    <a:pt x="315" y="161"/>
                  </a:lnTo>
                  <a:lnTo>
                    <a:pt x="315" y="161"/>
                  </a:lnTo>
                  <a:lnTo>
                    <a:pt x="314" y="162"/>
                  </a:lnTo>
                  <a:lnTo>
                    <a:pt x="314" y="162"/>
                  </a:lnTo>
                  <a:lnTo>
                    <a:pt x="314" y="163"/>
                  </a:lnTo>
                  <a:lnTo>
                    <a:pt x="314" y="163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8"/>
                  </a:lnTo>
                  <a:lnTo>
                    <a:pt x="312" y="169"/>
                  </a:lnTo>
                  <a:lnTo>
                    <a:pt x="312" y="169"/>
                  </a:lnTo>
                  <a:lnTo>
                    <a:pt x="309" y="169"/>
                  </a:lnTo>
                  <a:lnTo>
                    <a:pt x="308" y="168"/>
                  </a:lnTo>
                  <a:lnTo>
                    <a:pt x="308" y="168"/>
                  </a:lnTo>
                  <a:lnTo>
                    <a:pt x="308" y="168"/>
                  </a:lnTo>
                  <a:lnTo>
                    <a:pt x="308" y="168"/>
                  </a:lnTo>
                  <a:lnTo>
                    <a:pt x="306" y="166"/>
                  </a:lnTo>
                  <a:lnTo>
                    <a:pt x="306" y="166"/>
                  </a:lnTo>
                  <a:lnTo>
                    <a:pt x="306" y="166"/>
                  </a:lnTo>
                  <a:lnTo>
                    <a:pt x="306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3" y="164"/>
                  </a:lnTo>
                  <a:lnTo>
                    <a:pt x="302" y="164"/>
                  </a:lnTo>
                  <a:lnTo>
                    <a:pt x="302" y="164"/>
                  </a:lnTo>
                  <a:lnTo>
                    <a:pt x="302" y="164"/>
                  </a:lnTo>
                  <a:lnTo>
                    <a:pt x="302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8" y="166"/>
                  </a:lnTo>
                  <a:lnTo>
                    <a:pt x="298" y="166"/>
                  </a:lnTo>
                  <a:lnTo>
                    <a:pt x="296" y="166"/>
                  </a:lnTo>
                  <a:lnTo>
                    <a:pt x="296" y="166"/>
                  </a:lnTo>
                  <a:lnTo>
                    <a:pt x="295" y="164"/>
                  </a:lnTo>
                  <a:lnTo>
                    <a:pt x="294" y="166"/>
                  </a:lnTo>
                  <a:lnTo>
                    <a:pt x="294" y="166"/>
                  </a:lnTo>
                  <a:lnTo>
                    <a:pt x="294" y="167"/>
                  </a:lnTo>
                  <a:lnTo>
                    <a:pt x="294" y="167"/>
                  </a:lnTo>
                  <a:lnTo>
                    <a:pt x="294" y="169"/>
                  </a:lnTo>
                  <a:lnTo>
                    <a:pt x="294" y="169"/>
                  </a:lnTo>
                  <a:lnTo>
                    <a:pt x="294" y="169"/>
                  </a:lnTo>
                  <a:lnTo>
                    <a:pt x="294" y="169"/>
                  </a:lnTo>
                  <a:lnTo>
                    <a:pt x="294" y="169"/>
                  </a:lnTo>
                  <a:lnTo>
                    <a:pt x="294" y="169"/>
                  </a:lnTo>
                  <a:lnTo>
                    <a:pt x="294" y="169"/>
                  </a:lnTo>
                  <a:lnTo>
                    <a:pt x="294" y="169"/>
                  </a:lnTo>
                  <a:lnTo>
                    <a:pt x="292" y="169"/>
                  </a:lnTo>
                  <a:lnTo>
                    <a:pt x="292" y="169"/>
                  </a:lnTo>
                  <a:lnTo>
                    <a:pt x="292" y="169"/>
                  </a:lnTo>
                  <a:lnTo>
                    <a:pt x="292" y="169"/>
                  </a:lnTo>
                  <a:lnTo>
                    <a:pt x="292" y="169"/>
                  </a:lnTo>
                  <a:lnTo>
                    <a:pt x="292" y="169"/>
                  </a:lnTo>
                  <a:lnTo>
                    <a:pt x="291" y="170"/>
                  </a:lnTo>
                  <a:lnTo>
                    <a:pt x="291" y="170"/>
                  </a:lnTo>
                  <a:lnTo>
                    <a:pt x="290" y="172"/>
                  </a:lnTo>
                  <a:lnTo>
                    <a:pt x="290" y="173"/>
                  </a:lnTo>
                  <a:lnTo>
                    <a:pt x="290" y="173"/>
                  </a:lnTo>
                  <a:lnTo>
                    <a:pt x="290" y="174"/>
                  </a:lnTo>
                  <a:lnTo>
                    <a:pt x="290" y="174"/>
                  </a:lnTo>
                  <a:lnTo>
                    <a:pt x="291" y="176"/>
                  </a:lnTo>
                  <a:lnTo>
                    <a:pt x="291" y="176"/>
                  </a:lnTo>
                  <a:lnTo>
                    <a:pt x="292" y="179"/>
                  </a:lnTo>
                  <a:lnTo>
                    <a:pt x="294" y="181"/>
                  </a:lnTo>
                  <a:lnTo>
                    <a:pt x="294" y="181"/>
                  </a:lnTo>
                  <a:lnTo>
                    <a:pt x="297" y="184"/>
                  </a:lnTo>
                  <a:lnTo>
                    <a:pt x="301" y="184"/>
                  </a:lnTo>
                  <a:lnTo>
                    <a:pt x="301" y="184"/>
                  </a:lnTo>
                  <a:lnTo>
                    <a:pt x="301" y="184"/>
                  </a:lnTo>
                  <a:lnTo>
                    <a:pt x="301" y="184"/>
                  </a:lnTo>
                  <a:lnTo>
                    <a:pt x="302" y="184"/>
                  </a:lnTo>
                  <a:lnTo>
                    <a:pt x="303" y="182"/>
                  </a:lnTo>
                  <a:lnTo>
                    <a:pt x="303" y="182"/>
                  </a:lnTo>
                  <a:lnTo>
                    <a:pt x="302" y="181"/>
                  </a:lnTo>
                  <a:lnTo>
                    <a:pt x="298" y="178"/>
                  </a:lnTo>
                  <a:lnTo>
                    <a:pt x="298" y="178"/>
                  </a:lnTo>
                  <a:lnTo>
                    <a:pt x="298" y="176"/>
                  </a:lnTo>
                  <a:lnTo>
                    <a:pt x="298" y="176"/>
                  </a:lnTo>
                  <a:lnTo>
                    <a:pt x="298" y="176"/>
                  </a:lnTo>
                  <a:lnTo>
                    <a:pt x="297" y="174"/>
                  </a:lnTo>
                  <a:lnTo>
                    <a:pt x="298" y="173"/>
                  </a:lnTo>
                  <a:lnTo>
                    <a:pt x="298" y="173"/>
                  </a:lnTo>
                  <a:lnTo>
                    <a:pt x="301" y="172"/>
                  </a:lnTo>
                  <a:lnTo>
                    <a:pt x="303" y="173"/>
                  </a:lnTo>
                  <a:lnTo>
                    <a:pt x="303" y="173"/>
                  </a:lnTo>
                  <a:lnTo>
                    <a:pt x="303" y="173"/>
                  </a:lnTo>
                  <a:lnTo>
                    <a:pt x="303" y="173"/>
                  </a:lnTo>
                  <a:lnTo>
                    <a:pt x="303" y="173"/>
                  </a:lnTo>
                  <a:lnTo>
                    <a:pt x="303" y="173"/>
                  </a:lnTo>
                  <a:lnTo>
                    <a:pt x="303" y="173"/>
                  </a:lnTo>
                  <a:lnTo>
                    <a:pt x="303" y="173"/>
                  </a:lnTo>
                  <a:lnTo>
                    <a:pt x="307" y="176"/>
                  </a:lnTo>
                  <a:lnTo>
                    <a:pt x="307" y="176"/>
                  </a:lnTo>
                  <a:lnTo>
                    <a:pt x="307" y="176"/>
                  </a:lnTo>
                  <a:lnTo>
                    <a:pt x="307" y="176"/>
                  </a:lnTo>
                  <a:lnTo>
                    <a:pt x="309" y="178"/>
                  </a:lnTo>
                  <a:lnTo>
                    <a:pt x="309" y="178"/>
                  </a:lnTo>
                  <a:lnTo>
                    <a:pt x="308" y="179"/>
                  </a:lnTo>
                  <a:lnTo>
                    <a:pt x="308" y="179"/>
                  </a:lnTo>
                  <a:lnTo>
                    <a:pt x="307" y="181"/>
                  </a:lnTo>
                  <a:lnTo>
                    <a:pt x="307" y="181"/>
                  </a:lnTo>
                  <a:lnTo>
                    <a:pt x="307" y="181"/>
                  </a:lnTo>
                  <a:lnTo>
                    <a:pt x="307" y="181"/>
                  </a:lnTo>
                  <a:lnTo>
                    <a:pt x="307" y="181"/>
                  </a:lnTo>
                  <a:lnTo>
                    <a:pt x="307" y="181"/>
                  </a:lnTo>
                  <a:lnTo>
                    <a:pt x="304" y="182"/>
                  </a:lnTo>
                  <a:lnTo>
                    <a:pt x="304" y="182"/>
                  </a:lnTo>
                  <a:lnTo>
                    <a:pt x="303" y="182"/>
                  </a:lnTo>
                  <a:lnTo>
                    <a:pt x="303" y="184"/>
                  </a:lnTo>
                  <a:lnTo>
                    <a:pt x="303" y="184"/>
                  </a:lnTo>
                  <a:lnTo>
                    <a:pt x="303" y="185"/>
                  </a:lnTo>
                  <a:lnTo>
                    <a:pt x="303" y="185"/>
                  </a:lnTo>
                  <a:lnTo>
                    <a:pt x="304" y="187"/>
                  </a:lnTo>
                  <a:lnTo>
                    <a:pt x="304" y="187"/>
                  </a:lnTo>
                  <a:lnTo>
                    <a:pt x="304" y="187"/>
                  </a:lnTo>
                  <a:lnTo>
                    <a:pt x="304" y="187"/>
                  </a:lnTo>
                  <a:lnTo>
                    <a:pt x="304" y="190"/>
                  </a:lnTo>
                  <a:lnTo>
                    <a:pt x="306" y="193"/>
                  </a:lnTo>
                  <a:lnTo>
                    <a:pt x="306" y="193"/>
                  </a:lnTo>
                  <a:lnTo>
                    <a:pt x="309" y="196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4" y="197"/>
                  </a:lnTo>
                  <a:lnTo>
                    <a:pt x="314" y="196"/>
                  </a:lnTo>
                  <a:lnTo>
                    <a:pt x="314" y="196"/>
                  </a:lnTo>
                  <a:lnTo>
                    <a:pt x="314" y="194"/>
                  </a:lnTo>
                  <a:lnTo>
                    <a:pt x="312" y="190"/>
                  </a:lnTo>
                  <a:lnTo>
                    <a:pt x="312" y="190"/>
                  </a:lnTo>
                  <a:lnTo>
                    <a:pt x="312" y="190"/>
                  </a:lnTo>
                  <a:lnTo>
                    <a:pt x="312" y="190"/>
                  </a:lnTo>
                  <a:lnTo>
                    <a:pt x="310" y="187"/>
                  </a:lnTo>
                  <a:lnTo>
                    <a:pt x="313" y="185"/>
                  </a:lnTo>
                  <a:lnTo>
                    <a:pt x="313" y="185"/>
                  </a:lnTo>
                  <a:lnTo>
                    <a:pt x="315" y="185"/>
                  </a:lnTo>
                  <a:lnTo>
                    <a:pt x="316" y="186"/>
                  </a:lnTo>
                  <a:lnTo>
                    <a:pt x="316" y="186"/>
                  </a:lnTo>
                  <a:lnTo>
                    <a:pt x="316" y="186"/>
                  </a:lnTo>
                  <a:lnTo>
                    <a:pt x="316" y="186"/>
                  </a:lnTo>
                  <a:lnTo>
                    <a:pt x="320" y="192"/>
                  </a:lnTo>
                  <a:lnTo>
                    <a:pt x="320" y="192"/>
                  </a:lnTo>
                  <a:lnTo>
                    <a:pt x="320" y="193"/>
                  </a:lnTo>
                  <a:lnTo>
                    <a:pt x="320" y="196"/>
                  </a:lnTo>
                  <a:lnTo>
                    <a:pt x="320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9" y="196"/>
                  </a:lnTo>
                  <a:lnTo>
                    <a:pt x="316" y="197"/>
                  </a:lnTo>
                  <a:lnTo>
                    <a:pt x="316" y="197"/>
                  </a:lnTo>
                  <a:lnTo>
                    <a:pt x="315" y="197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314" y="199"/>
                  </a:lnTo>
                  <a:lnTo>
                    <a:pt x="314" y="199"/>
                  </a:lnTo>
                  <a:lnTo>
                    <a:pt x="315" y="202"/>
                  </a:lnTo>
                  <a:lnTo>
                    <a:pt x="315" y="202"/>
                  </a:lnTo>
                  <a:lnTo>
                    <a:pt x="314" y="204"/>
                  </a:lnTo>
                  <a:lnTo>
                    <a:pt x="315" y="206"/>
                  </a:lnTo>
                  <a:lnTo>
                    <a:pt x="315" y="206"/>
                  </a:lnTo>
                  <a:lnTo>
                    <a:pt x="318" y="210"/>
                  </a:lnTo>
                  <a:lnTo>
                    <a:pt x="320" y="212"/>
                  </a:lnTo>
                  <a:lnTo>
                    <a:pt x="320" y="212"/>
                  </a:lnTo>
                  <a:lnTo>
                    <a:pt x="321" y="212"/>
                  </a:lnTo>
                  <a:lnTo>
                    <a:pt x="322" y="211"/>
                  </a:lnTo>
                  <a:lnTo>
                    <a:pt x="322" y="211"/>
                  </a:lnTo>
                  <a:lnTo>
                    <a:pt x="322" y="211"/>
                  </a:lnTo>
                  <a:lnTo>
                    <a:pt x="321" y="205"/>
                  </a:lnTo>
                  <a:lnTo>
                    <a:pt x="321" y="205"/>
                  </a:lnTo>
                  <a:lnTo>
                    <a:pt x="321" y="205"/>
                  </a:lnTo>
                  <a:lnTo>
                    <a:pt x="321" y="205"/>
                  </a:lnTo>
                  <a:lnTo>
                    <a:pt x="321" y="205"/>
                  </a:lnTo>
                  <a:lnTo>
                    <a:pt x="321" y="203"/>
                  </a:lnTo>
                  <a:lnTo>
                    <a:pt x="322" y="200"/>
                  </a:lnTo>
                  <a:lnTo>
                    <a:pt x="322" y="200"/>
                  </a:lnTo>
                  <a:lnTo>
                    <a:pt x="325" y="202"/>
                  </a:lnTo>
                  <a:lnTo>
                    <a:pt x="327" y="203"/>
                  </a:lnTo>
                  <a:lnTo>
                    <a:pt x="327" y="203"/>
                  </a:lnTo>
                  <a:lnTo>
                    <a:pt x="327" y="203"/>
                  </a:lnTo>
                  <a:lnTo>
                    <a:pt x="327" y="203"/>
                  </a:lnTo>
                  <a:lnTo>
                    <a:pt x="327" y="203"/>
                  </a:lnTo>
                  <a:lnTo>
                    <a:pt x="327" y="204"/>
                  </a:lnTo>
                  <a:lnTo>
                    <a:pt x="330" y="209"/>
                  </a:lnTo>
                  <a:lnTo>
                    <a:pt x="330" y="209"/>
                  </a:lnTo>
                  <a:lnTo>
                    <a:pt x="328" y="211"/>
                  </a:lnTo>
                  <a:lnTo>
                    <a:pt x="327" y="212"/>
                  </a:lnTo>
                  <a:lnTo>
                    <a:pt x="327" y="212"/>
                  </a:lnTo>
                  <a:lnTo>
                    <a:pt x="327" y="212"/>
                  </a:lnTo>
                  <a:lnTo>
                    <a:pt x="327" y="212"/>
                  </a:lnTo>
                  <a:lnTo>
                    <a:pt x="327" y="212"/>
                  </a:lnTo>
                  <a:lnTo>
                    <a:pt x="327" y="212"/>
                  </a:lnTo>
                  <a:lnTo>
                    <a:pt x="325" y="212"/>
                  </a:lnTo>
                  <a:lnTo>
                    <a:pt x="325" y="212"/>
                  </a:lnTo>
                  <a:lnTo>
                    <a:pt x="324" y="212"/>
                  </a:lnTo>
                  <a:lnTo>
                    <a:pt x="322" y="214"/>
                  </a:lnTo>
                  <a:lnTo>
                    <a:pt x="322" y="214"/>
                  </a:lnTo>
                  <a:lnTo>
                    <a:pt x="322" y="215"/>
                  </a:lnTo>
                  <a:lnTo>
                    <a:pt x="322" y="215"/>
                  </a:lnTo>
                  <a:lnTo>
                    <a:pt x="322" y="217"/>
                  </a:lnTo>
                  <a:lnTo>
                    <a:pt x="322" y="217"/>
                  </a:lnTo>
                  <a:lnTo>
                    <a:pt x="321" y="220"/>
                  </a:lnTo>
                  <a:lnTo>
                    <a:pt x="321" y="223"/>
                  </a:lnTo>
                  <a:lnTo>
                    <a:pt x="321" y="223"/>
                  </a:lnTo>
                  <a:lnTo>
                    <a:pt x="322" y="227"/>
                  </a:lnTo>
                  <a:lnTo>
                    <a:pt x="325" y="229"/>
                  </a:lnTo>
                  <a:lnTo>
                    <a:pt x="325" y="229"/>
                  </a:lnTo>
                  <a:lnTo>
                    <a:pt x="325" y="229"/>
                  </a:lnTo>
                  <a:lnTo>
                    <a:pt x="325" y="229"/>
                  </a:lnTo>
                  <a:lnTo>
                    <a:pt x="325" y="229"/>
                  </a:lnTo>
                  <a:lnTo>
                    <a:pt x="325" y="229"/>
                  </a:lnTo>
                  <a:lnTo>
                    <a:pt x="326" y="229"/>
                  </a:lnTo>
                  <a:lnTo>
                    <a:pt x="327" y="229"/>
                  </a:lnTo>
                  <a:lnTo>
                    <a:pt x="327" y="229"/>
                  </a:lnTo>
                  <a:lnTo>
                    <a:pt x="327" y="228"/>
                  </a:lnTo>
                  <a:lnTo>
                    <a:pt x="327" y="222"/>
                  </a:lnTo>
                  <a:lnTo>
                    <a:pt x="327" y="222"/>
                  </a:lnTo>
                  <a:lnTo>
                    <a:pt x="327" y="222"/>
                  </a:lnTo>
                  <a:lnTo>
                    <a:pt x="327" y="222"/>
                  </a:lnTo>
                  <a:lnTo>
                    <a:pt x="327" y="222"/>
                  </a:lnTo>
                  <a:lnTo>
                    <a:pt x="327" y="222"/>
                  </a:lnTo>
                  <a:lnTo>
                    <a:pt x="327" y="222"/>
                  </a:lnTo>
                  <a:lnTo>
                    <a:pt x="328" y="220"/>
                  </a:lnTo>
                  <a:lnTo>
                    <a:pt x="330" y="218"/>
                  </a:lnTo>
                  <a:lnTo>
                    <a:pt x="330" y="218"/>
                  </a:lnTo>
                  <a:lnTo>
                    <a:pt x="332" y="218"/>
                  </a:lnTo>
                  <a:lnTo>
                    <a:pt x="333" y="221"/>
                  </a:lnTo>
                  <a:lnTo>
                    <a:pt x="333" y="221"/>
                  </a:lnTo>
                  <a:lnTo>
                    <a:pt x="333" y="221"/>
                  </a:lnTo>
                  <a:lnTo>
                    <a:pt x="333" y="221"/>
                  </a:lnTo>
                  <a:lnTo>
                    <a:pt x="333" y="221"/>
                  </a:lnTo>
                  <a:lnTo>
                    <a:pt x="334" y="227"/>
                  </a:lnTo>
                  <a:lnTo>
                    <a:pt x="334" y="227"/>
                  </a:lnTo>
                  <a:lnTo>
                    <a:pt x="334" y="227"/>
                  </a:lnTo>
                  <a:lnTo>
                    <a:pt x="333" y="229"/>
                  </a:lnTo>
                  <a:lnTo>
                    <a:pt x="332" y="230"/>
                  </a:lnTo>
                  <a:lnTo>
                    <a:pt x="332" y="230"/>
                  </a:lnTo>
                  <a:lnTo>
                    <a:pt x="332" y="230"/>
                  </a:lnTo>
                  <a:lnTo>
                    <a:pt x="332" y="230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2" y="230"/>
                  </a:lnTo>
                  <a:lnTo>
                    <a:pt x="332" y="230"/>
                  </a:lnTo>
                  <a:lnTo>
                    <a:pt x="332" y="230"/>
                  </a:lnTo>
                  <a:lnTo>
                    <a:pt x="332" y="230"/>
                  </a:lnTo>
                  <a:lnTo>
                    <a:pt x="332" y="230"/>
                  </a:lnTo>
                  <a:lnTo>
                    <a:pt x="332" y="230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31" y="230"/>
                  </a:lnTo>
                  <a:lnTo>
                    <a:pt x="328" y="230"/>
                  </a:lnTo>
                  <a:lnTo>
                    <a:pt x="328" y="230"/>
                  </a:lnTo>
                  <a:lnTo>
                    <a:pt x="327" y="230"/>
                  </a:lnTo>
                  <a:lnTo>
                    <a:pt x="327" y="230"/>
                  </a:lnTo>
                  <a:lnTo>
                    <a:pt x="327" y="230"/>
                  </a:lnTo>
                  <a:lnTo>
                    <a:pt x="326" y="232"/>
                  </a:lnTo>
                  <a:lnTo>
                    <a:pt x="326" y="232"/>
                  </a:lnTo>
                  <a:lnTo>
                    <a:pt x="326" y="234"/>
                  </a:lnTo>
                  <a:lnTo>
                    <a:pt x="326" y="234"/>
                  </a:lnTo>
                  <a:lnTo>
                    <a:pt x="326" y="234"/>
                  </a:lnTo>
                  <a:lnTo>
                    <a:pt x="326" y="234"/>
                  </a:lnTo>
                  <a:lnTo>
                    <a:pt x="325" y="236"/>
                  </a:lnTo>
                  <a:lnTo>
                    <a:pt x="324" y="239"/>
                  </a:lnTo>
                  <a:lnTo>
                    <a:pt x="324" y="239"/>
                  </a:lnTo>
                  <a:lnTo>
                    <a:pt x="324" y="244"/>
                  </a:lnTo>
                  <a:lnTo>
                    <a:pt x="326" y="246"/>
                  </a:lnTo>
                  <a:lnTo>
                    <a:pt x="326" y="246"/>
                  </a:lnTo>
                  <a:lnTo>
                    <a:pt x="326" y="246"/>
                  </a:lnTo>
                  <a:lnTo>
                    <a:pt x="326" y="246"/>
                  </a:lnTo>
                  <a:lnTo>
                    <a:pt x="326" y="247"/>
                  </a:lnTo>
                  <a:lnTo>
                    <a:pt x="326" y="247"/>
                  </a:lnTo>
                  <a:lnTo>
                    <a:pt x="327" y="247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0" y="246"/>
                  </a:lnTo>
                  <a:lnTo>
                    <a:pt x="330" y="246"/>
                  </a:lnTo>
                  <a:lnTo>
                    <a:pt x="330" y="246"/>
                  </a:lnTo>
                  <a:lnTo>
                    <a:pt x="330" y="246"/>
                  </a:lnTo>
                  <a:lnTo>
                    <a:pt x="330" y="246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1" y="238"/>
                  </a:lnTo>
                  <a:lnTo>
                    <a:pt x="333" y="236"/>
                  </a:lnTo>
                  <a:lnTo>
                    <a:pt x="333" y="236"/>
                  </a:lnTo>
                  <a:lnTo>
                    <a:pt x="336" y="238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41"/>
                  </a:lnTo>
                  <a:lnTo>
                    <a:pt x="337" y="241"/>
                  </a:lnTo>
                  <a:lnTo>
                    <a:pt x="337" y="241"/>
                  </a:lnTo>
                  <a:lnTo>
                    <a:pt x="337" y="241"/>
                  </a:lnTo>
                  <a:lnTo>
                    <a:pt x="336" y="246"/>
                  </a:lnTo>
                  <a:lnTo>
                    <a:pt x="336" y="246"/>
                  </a:lnTo>
                  <a:lnTo>
                    <a:pt x="334" y="248"/>
                  </a:lnTo>
                  <a:lnTo>
                    <a:pt x="332" y="250"/>
                  </a:lnTo>
                  <a:lnTo>
                    <a:pt x="332" y="250"/>
                  </a:lnTo>
                  <a:lnTo>
                    <a:pt x="332" y="250"/>
                  </a:lnTo>
                  <a:lnTo>
                    <a:pt x="332" y="250"/>
                  </a:lnTo>
                  <a:lnTo>
                    <a:pt x="332" y="250"/>
                  </a:lnTo>
                  <a:lnTo>
                    <a:pt x="332" y="250"/>
                  </a:lnTo>
                  <a:lnTo>
                    <a:pt x="332" y="250"/>
                  </a:lnTo>
                  <a:lnTo>
                    <a:pt x="332" y="250"/>
                  </a:lnTo>
                  <a:lnTo>
                    <a:pt x="330" y="248"/>
                  </a:lnTo>
                  <a:lnTo>
                    <a:pt x="330" y="248"/>
                  </a:lnTo>
                  <a:lnTo>
                    <a:pt x="328" y="247"/>
                  </a:lnTo>
                  <a:lnTo>
                    <a:pt x="327" y="248"/>
                  </a:lnTo>
                  <a:lnTo>
                    <a:pt x="327" y="248"/>
                  </a:lnTo>
                  <a:lnTo>
                    <a:pt x="327" y="250"/>
                  </a:lnTo>
                  <a:lnTo>
                    <a:pt x="327" y="250"/>
                  </a:lnTo>
                  <a:lnTo>
                    <a:pt x="326" y="252"/>
                  </a:lnTo>
                  <a:lnTo>
                    <a:pt x="326" y="252"/>
                  </a:lnTo>
                  <a:lnTo>
                    <a:pt x="324" y="253"/>
                  </a:lnTo>
                  <a:lnTo>
                    <a:pt x="322" y="256"/>
                  </a:lnTo>
                  <a:lnTo>
                    <a:pt x="322" y="256"/>
                  </a:lnTo>
                  <a:lnTo>
                    <a:pt x="322" y="260"/>
                  </a:lnTo>
                  <a:lnTo>
                    <a:pt x="324" y="264"/>
                  </a:lnTo>
                  <a:lnTo>
                    <a:pt x="324" y="264"/>
                  </a:lnTo>
                  <a:lnTo>
                    <a:pt x="324" y="264"/>
                  </a:lnTo>
                  <a:lnTo>
                    <a:pt x="324" y="264"/>
                  </a:lnTo>
                  <a:lnTo>
                    <a:pt x="325" y="265"/>
                  </a:lnTo>
                  <a:lnTo>
                    <a:pt x="326" y="265"/>
                  </a:lnTo>
                  <a:lnTo>
                    <a:pt x="326" y="265"/>
                  </a:lnTo>
                  <a:lnTo>
                    <a:pt x="327" y="264"/>
                  </a:lnTo>
                  <a:lnTo>
                    <a:pt x="328" y="259"/>
                  </a:lnTo>
                  <a:lnTo>
                    <a:pt x="328" y="258"/>
                  </a:lnTo>
                  <a:lnTo>
                    <a:pt x="328" y="258"/>
                  </a:lnTo>
                  <a:lnTo>
                    <a:pt x="328" y="258"/>
                  </a:lnTo>
                  <a:lnTo>
                    <a:pt x="328" y="258"/>
                  </a:lnTo>
                  <a:lnTo>
                    <a:pt x="328" y="258"/>
                  </a:lnTo>
                  <a:lnTo>
                    <a:pt x="331" y="257"/>
                  </a:lnTo>
                  <a:lnTo>
                    <a:pt x="332" y="257"/>
                  </a:lnTo>
                  <a:lnTo>
                    <a:pt x="332" y="257"/>
                  </a:lnTo>
                  <a:lnTo>
                    <a:pt x="334" y="258"/>
                  </a:lnTo>
                  <a:lnTo>
                    <a:pt x="334" y="260"/>
                  </a:lnTo>
                  <a:lnTo>
                    <a:pt x="334" y="260"/>
                  </a:lnTo>
                  <a:lnTo>
                    <a:pt x="334" y="260"/>
                  </a:lnTo>
                  <a:lnTo>
                    <a:pt x="334" y="260"/>
                  </a:lnTo>
                  <a:lnTo>
                    <a:pt x="334" y="260"/>
                  </a:lnTo>
                  <a:lnTo>
                    <a:pt x="333" y="265"/>
                  </a:lnTo>
                  <a:lnTo>
                    <a:pt x="333" y="265"/>
                  </a:lnTo>
                  <a:lnTo>
                    <a:pt x="332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30" y="268"/>
                  </a:lnTo>
                  <a:lnTo>
                    <a:pt x="327" y="266"/>
                  </a:lnTo>
                  <a:lnTo>
                    <a:pt x="327" y="266"/>
                  </a:lnTo>
                  <a:lnTo>
                    <a:pt x="326" y="265"/>
                  </a:lnTo>
                  <a:lnTo>
                    <a:pt x="325" y="265"/>
                  </a:lnTo>
                  <a:lnTo>
                    <a:pt x="325" y="265"/>
                  </a:lnTo>
                  <a:lnTo>
                    <a:pt x="324" y="266"/>
                  </a:lnTo>
                  <a:lnTo>
                    <a:pt x="324" y="266"/>
                  </a:lnTo>
                  <a:lnTo>
                    <a:pt x="322" y="269"/>
                  </a:lnTo>
                  <a:lnTo>
                    <a:pt x="322" y="269"/>
                  </a:lnTo>
                  <a:lnTo>
                    <a:pt x="320" y="271"/>
                  </a:lnTo>
                  <a:lnTo>
                    <a:pt x="320" y="271"/>
                  </a:lnTo>
                  <a:lnTo>
                    <a:pt x="320" y="271"/>
                  </a:lnTo>
                  <a:lnTo>
                    <a:pt x="320" y="271"/>
                  </a:lnTo>
                  <a:lnTo>
                    <a:pt x="320" y="271"/>
                  </a:lnTo>
                  <a:lnTo>
                    <a:pt x="320" y="271"/>
                  </a:lnTo>
                  <a:lnTo>
                    <a:pt x="319" y="271"/>
                  </a:lnTo>
                  <a:lnTo>
                    <a:pt x="319" y="271"/>
                  </a:lnTo>
                  <a:lnTo>
                    <a:pt x="319" y="271"/>
                  </a:lnTo>
                  <a:lnTo>
                    <a:pt x="319" y="271"/>
                  </a:lnTo>
                  <a:lnTo>
                    <a:pt x="319" y="271"/>
                  </a:lnTo>
                  <a:lnTo>
                    <a:pt x="319" y="271"/>
                  </a:lnTo>
                  <a:lnTo>
                    <a:pt x="319" y="272"/>
                  </a:lnTo>
                  <a:lnTo>
                    <a:pt x="319" y="272"/>
                  </a:lnTo>
                  <a:lnTo>
                    <a:pt x="319" y="272"/>
                  </a:lnTo>
                  <a:lnTo>
                    <a:pt x="319" y="272"/>
                  </a:lnTo>
                  <a:lnTo>
                    <a:pt x="319" y="272"/>
                  </a:lnTo>
                  <a:lnTo>
                    <a:pt x="318" y="276"/>
                  </a:lnTo>
                  <a:lnTo>
                    <a:pt x="318" y="280"/>
                  </a:lnTo>
                  <a:lnTo>
                    <a:pt x="318" y="280"/>
                  </a:lnTo>
                  <a:lnTo>
                    <a:pt x="318" y="280"/>
                  </a:lnTo>
                  <a:lnTo>
                    <a:pt x="318" y="280"/>
                  </a:lnTo>
                  <a:lnTo>
                    <a:pt x="319" y="281"/>
                  </a:lnTo>
                  <a:lnTo>
                    <a:pt x="320" y="282"/>
                  </a:lnTo>
                  <a:lnTo>
                    <a:pt x="320" y="282"/>
                  </a:lnTo>
                  <a:lnTo>
                    <a:pt x="320" y="281"/>
                  </a:lnTo>
                  <a:lnTo>
                    <a:pt x="320" y="281"/>
                  </a:lnTo>
                  <a:lnTo>
                    <a:pt x="320" y="281"/>
                  </a:lnTo>
                  <a:lnTo>
                    <a:pt x="320" y="281"/>
                  </a:lnTo>
                  <a:lnTo>
                    <a:pt x="321" y="281"/>
                  </a:lnTo>
                  <a:lnTo>
                    <a:pt x="324" y="276"/>
                  </a:lnTo>
                  <a:lnTo>
                    <a:pt x="324" y="276"/>
                  </a:lnTo>
                  <a:lnTo>
                    <a:pt x="324" y="276"/>
                  </a:lnTo>
                  <a:lnTo>
                    <a:pt x="324" y="276"/>
                  </a:lnTo>
                  <a:lnTo>
                    <a:pt x="324" y="276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6" y="274"/>
                  </a:lnTo>
                  <a:lnTo>
                    <a:pt x="328" y="275"/>
                  </a:lnTo>
                  <a:lnTo>
                    <a:pt x="328" y="275"/>
                  </a:lnTo>
                  <a:lnTo>
                    <a:pt x="330" y="276"/>
                  </a:lnTo>
                  <a:lnTo>
                    <a:pt x="330" y="278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5" y="286"/>
                  </a:lnTo>
                  <a:lnTo>
                    <a:pt x="325" y="286"/>
                  </a:lnTo>
                  <a:lnTo>
                    <a:pt x="322" y="286"/>
                  </a:lnTo>
                  <a:lnTo>
                    <a:pt x="322" y="286"/>
                  </a:lnTo>
                  <a:lnTo>
                    <a:pt x="322" y="286"/>
                  </a:lnTo>
                  <a:lnTo>
                    <a:pt x="322" y="286"/>
                  </a:lnTo>
                  <a:lnTo>
                    <a:pt x="322" y="286"/>
                  </a:lnTo>
                  <a:lnTo>
                    <a:pt x="322" y="286"/>
                  </a:lnTo>
                  <a:lnTo>
                    <a:pt x="320" y="283"/>
                  </a:lnTo>
                  <a:lnTo>
                    <a:pt x="320" y="283"/>
                  </a:lnTo>
                  <a:lnTo>
                    <a:pt x="320" y="282"/>
                  </a:lnTo>
                  <a:lnTo>
                    <a:pt x="319" y="282"/>
                  </a:lnTo>
                  <a:lnTo>
                    <a:pt x="319" y="282"/>
                  </a:lnTo>
                  <a:lnTo>
                    <a:pt x="318" y="283"/>
                  </a:lnTo>
                  <a:lnTo>
                    <a:pt x="318" y="283"/>
                  </a:lnTo>
                  <a:lnTo>
                    <a:pt x="315" y="284"/>
                  </a:lnTo>
                  <a:lnTo>
                    <a:pt x="315" y="284"/>
                  </a:lnTo>
                  <a:lnTo>
                    <a:pt x="314" y="284"/>
                  </a:lnTo>
                  <a:lnTo>
                    <a:pt x="314" y="284"/>
                  </a:lnTo>
                  <a:lnTo>
                    <a:pt x="313" y="286"/>
                  </a:lnTo>
                  <a:lnTo>
                    <a:pt x="313" y="286"/>
                  </a:lnTo>
                  <a:lnTo>
                    <a:pt x="310" y="287"/>
                  </a:lnTo>
                  <a:lnTo>
                    <a:pt x="310" y="287"/>
                  </a:lnTo>
                  <a:lnTo>
                    <a:pt x="309" y="287"/>
                  </a:lnTo>
                  <a:lnTo>
                    <a:pt x="308" y="288"/>
                  </a:lnTo>
                  <a:lnTo>
                    <a:pt x="308" y="288"/>
                  </a:lnTo>
                  <a:lnTo>
                    <a:pt x="309" y="288"/>
                  </a:lnTo>
                  <a:lnTo>
                    <a:pt x="309" y="288"/>
                  </a:lnTo>
                  <a:lnTo>
                    <a:pt x="309" y="290"/>
                  </a:lnTo>
                  <a:lnTo>
                    <a:pt x="309" y="290"/>
                  </a:lnTo>
                  <a:lnTo>
                    <a:pt x="308" y="294"/>
                  </a:lnTo>
                  <a:lnTo>
                    <a:pt x="308" y="294"/>
                  </a:lnTo>
                  <a:lnTo>
                    <a:pt x="308" y="295"/>
                  </a:lnTo>
                  <a:lnTo>
                    <a:pt x="308" y="295"/>
                  </a:lnTo>
                  <a:lnTo>
                    <a:pt x="309" y="296"/>
                  </a:lnTo>
                  <a:lnTo>
                    <a:pt x="310" y="296"/>
                  </a:lnTo>
                  <a:lnTo>
                    <a:pt x="310" y="296"/>
                  </a:lnTo>
                  <a:lnTo>
                    <a:pt x="312" y="296"/>
                  </a:lnTo>
                  <a:lnTo>
                    <a:pt x="312" y="296"/>
                  </a:lnTo>
                  <a:lnTo>
                    <a:pt x="312" y="296"/>
                  </a:lnTo>
                  <a:lnTo>
                    <a:pt x="312" y="296"/>
                  </a:lnTo>
                  <a:lnTo>
                    <a:pt x="312" y="295"/>
                  </a:lnTo>
                  <a:lnTo>
                    <a:pt x="315" y="292"/>
                  </a:lnTo>
                  <a:lnTo>
                    <a:pt x="315" y="292"/>
                  </a:lnTo>
                  <a:lnTo>
                    <a:pt x="315" y="292"/>
                  </a:lnTo>
                  <a:lnTo>
                    <a:pt x="315" y="292"/>
                  </a:lnTo>
                  <a:lnTo>
                    <a:pt x="315" y="292"/>
                  </a:lnTo>
                  <a:lnTo>
                    <a:pt x="315" y="292"/>
                  </a:lnTo>
                  <a:lnTo>
                    <a:pt x="315" y="292"/>
                  </a:lnTo>
                  <a:lnTo>
                    <a:pt x="318" y="290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1" y="293"/>
                  </a:lnTo>
                  <a:lnTo>
                    <a:pt x="320" y="295"/>
                  </a:lnTo>
                  <a:lnTo>
                    <a:pt x="320" y="295"/>
                  </a:lnTo>
                  <a:lnTo>
                    <a:pt x="320" y="295"/>
                  </a:lnTo>
                  <a:lnTo>
                    <a:pt x="320" y="295"/>
                  </a:lnTo>
                  <a:lnTo>
                    <a:pt x="320" y="295"/>
                  </a:lnTo>
                  <a:lnTo>
                    <a:pt x="316" y="300"/>
                  </a:lnTo>
                  <a:lnTo>
                    <a:pt x="316" y="300"/>
                  </a:lnTo>
                  <a:lnTo>
                    <a:pt x="314" y="301"/>
                  </a:lnTo>
                  <a:lnTo>
                    <a:pt x="312" y="301"/>
                  </a:lnTo>
                  <a:lnTo>
                    <a:pt x="312" y="301"/>
                  </a:lnTo>
                  <a:lnTo>
                    <a:pt x="312" y="301"/>
                  </a:lnTo>
                  <a:lnTo>
                    <a:pt x="312" y="301"/>
                  </a:lnTo>
                  <a:lnTo>
                    <a:pt x="312" y="301"/>
                  </a:lnTo>
                  <a:lnTo>
                    <a:pt x="312" y="300"/>
                  </a:lnTo>
                  <a:lnTo>
                    <a:pt x="312" y="300"/>
                  </a:lnTo>
                  <a:lnTo>
                    <a:pt x="312" y="300"/>
                  </a:lnTo>
                  <a:lnTo>
                    <a:pt x="312" y="300"/>
                  </a:lnTo>
                  <a:lnTo>
                    <a:pt x="310" y="299"/>
                  </a:lnTo>
                  <a:lnTo>
                    <a:pt x="310" y="299"/>
                  </a:lnTo>
                  <a:lnTo>
                    <a:pt x="310" y="299"/>
                  </a:lnTo>
                  <a:lnTo>
                    <a:pt x="310" y="299"/>
                  </a:lnTo>
                  <a:lnTo>
                    <a:pt x="310" y="298"/>
                  </a:lnTo>
                  <a:lnTo>
                    <a:pt x="309" y="296"/>
                  </a:lnTo>
                  <a:lnTo>
                    <a:pt x="309" y="296"/>
                  </a:lnTo>
                  <a:lnTo>
                    <a:pt x="308" y="298"/>
                  </a:lnTo>
                  <a:lnTo>
                    <a:pt x="308" y="298"/>
                  </a:lnTo>
                  <a:lnTo>
                    <a:pt x="306" y="299"/>
                  </a:lnTo>
                  <a:lnTo>
                    <a:pt x="306" y="299"/>
                  </a:lnTo>
                  <a:lnTo>
                    <a:pt x="306" y="299"/>
                  </a:lnTo>
                  <a:lnTo>
                    <a:pt x="306" y="299"/>
                  </a:lnTo>
                  <a:lnTo>
                    <a:pt x="302" y="300"/>
                  </a:lnTo>
                  <a:lnTo>
                    <a:pt x="302" y="300"/>
                  </a:lnTo>
                  <a:lnTo>
                    <a:pt x="300" y="300"/>
                  </a:lnTo>
                  <a:lnTo>
                    <a:pt x="298" y="299"/>
                  </a:lnTo>
                  <a:lnTo>
                    <a:pt x="298" y="299"/>
                  </a:lnTo>
                  <a:lnTo>
                    <a:pt x="297" y="298"/>
                  </a:lnTo>
                  <a:lnTo>
                    <a:pt x="297" y="295"/>
                  </a:lnTo>
                  <a:lnTo>
                    <a:pt x="297" y="295"/>
                  </a:lnTo>
                  <a:lnTo>
                    <a:pt x="297" y="292"/>
                  </a:lnTo>
                  <a:lnTo>
                    <a:pt x="297" y="292"/>
                  </a:lnTo>
                  <a:lnTo>
                    <a:pt x="298" y="290"/>
                  </a:lnTo>
                  <a:lnTo>
                    <a:pt x="300" y="289"/>
                  </a:lnTo>
                  <a:lnTo>
                    <a:pt x="300" y="289"/>
                  </a:lnTo>
                  <a:lnTo>
                    <a:pt x="300" y="289"/>
                  </a:lnTo>
                  <a:lnTo>
                    <a:pt x="300" y="289"/>
                  </a:lnTo>
                  <a:lnTo>
                    <a:pt x="304" y="287"/>
                  </a:lnTo>
                  <a:lnTo>
                    <a:pt x="304" y="287"/>
                  </a:lnTo>
                  <a:lnTo>
                    <a:pt x="306" y="287"/>
                  </a:lnTo>
                  <a:lnTo>
                    <a:pt x="306" y="287"/>
                  </a:lnTo>
                  <a:lnTo>
                    <a:pt x="307" y="287"/>
                  </a:lnTo>
                  <a:lnTo>
                    <a:pt x="308" y="286"/>
                  </a:lnTo>
                  <a:lnTo>
                    <a:pt x="308" y="286"/>
                  </a:lnTo>
                  <a:lnTo>
                    <a:pt x="308" y="284"/>
                  </a:lnTo>
                  <a:lnTo>
                    <a:pt x="308" y="284"/>
                  </a:lnTo>
                  <a:lnTo>
                    <a:pt x="308" y="282"/>
                  </a:lnTo>
                  <a:lnTo>
                    <a:pt x="308" y="282"/>
                  </a:lnTo>
                  <a:lnTo>
                    <a:pt x="308" y="280"/>
                  </a:lnTo>
                  <a:lnTo>
                    <a:pt x="308" y="276"/>
                  </a:lnTo>
                  <a:lnTo>
                    <a:pt x="308" y="276"/>
                  </a:lnTo>
                  <a:lnTo>
                    <a:pt x="308" y="274"/>
                  </a:lnTo>
                  <a:lnTo>
                    <a:pt x="309" y="272"/>
                  </a:lnTo>
                  <a:lnTo>
                    <a:pt x="309" y="272"/>
                  </a:lnTo>
                  <a:lnTo>
                    <a:pt x="309" y="272"/>
                  </a:lnTo>
                  <a:lnTo>
                    <a:pt x="309" y="272"/>
                  </a:lnTo>
                  <a:lnTo>
                    <a:pt x="313" y="269"/>
                  </a:lnTo>
                  <a:lnTo>
                    <a:pt x="313" y="269"/>
                  </a:lnTo>
                  <a:lnTo>
                    <a:pt x="313" y="269"/>
                  </a:lnTo>
                  <a:lnTo>
                    <a:pt x="313" y="269"/>
                  </a:lnTo>
                  <a:lnTo>
                    <a:pt x="313" y="269"/>
                  </a:lnTo>
                  <a:lnTo>
                    <a:pt x="313" y="269"/>
                  </a:lnTo>
                  <a:lnTo>
                    <a:pt x="313" y="268"/>
                  </a:lnTo>
                  <a:lnTo>
                    <a:pt x="313" y="268"/>
                  </a:lnTo>
                  <a:lnTo>
                    <a:pt x="314" y="268"/>
                  </a:lnTo>
                  <a:lnTo>
                    <a:pt x="314" y="268"/>
                  </a:lnTo>
                  <a:lnTo>
                    <a:pt x="314" y="268"/>
                  </a:lnTo>
                  <a:lnTo>
                    <a:pt x="314" y="268"/>
                  </a:lnTo>
                  <a:lnTo>
                    <a:pt x="314" y="265"/>
                  </a:lnTo>
                  <a:lnTo>
                    <a:pt x="314" y="263"/>
                  </a:lnTo>
                  <a:lnTo>
                    <a:pt x="313" y="258"/>
                  </a:lnTo>
                  <a:lnTo>
                    <a:pt x="313" y="258"/>
                  </a:lnTo>
                  <a:lnTo>
                    <a:pt x="313" y="256"/>
                  </a:lnTo>
                  <a:lnTo>
                    <a:pt x="313" y="253"/>
                  </a:lnTo>
                  <a:lnTo>
                    <a:pt x="313" y="253"/>
                  </a:lnTo>
                  <a:lnTo>
                    <a:pt x="315" y="251"/>
                  </a:lnTo>
                  <a:lnTo>
                    <a:pt x="316" y="248"/>
                  </a:lnTo>
                  <a:lnTo>
                    <a:pt x="316" y="248"/>
                  </a:lnTo>
                  <a:lnTo>
                    <a:pt x="316" y="245"/>
                  </a:lnTo>
                  <a:lnTo>
                    <a:pt x="316" y="242"/>
                  </a:lnTo>
                  <a:lnTo>
                    <a:pt x="313" y="239"/>
                  </a:lnTo>
                  <a:lnTo>
                    <a:pt x="313" y="239"/>
                  </a:lnTo>
                  <a:lnTo>
                    <a:pt x="313" y="236"/>
                  </a:lnTo>
                  <a:lnTo>
                    <a:pt x="313" y="234"/>
                  </a:lnTo>
                  <a:lnTo>
                    <a:pt x="313" y="234"/>
                  </a:lnTo>
                  <a:lnTo>
                    <a:pt x="314" y="232"/>
                  </a:lnTo>
                  <a:lnTo>
                    <a:pt x="315" y="228"/>
                  </a:lnTo>
                  <a:lnTo>
                    <a:pt x="315" y="228"/>
                  </a:lnTo>
                  <a:lnTo>
                    <a:pt x="314" y="226"/>
                  </a:lnTo>
                  <a:lnTo>
                    <a:pt x="313" y="223"/>
                  </a:lnTo>
                  <a:lnTo>
                    <a:pt x="309" y="220"/>
                  </a:lnTo>
                  <a:lnTo>
                    <a:pt x="309" y="220"/>
                  </a:lnTo>
                  <a:lnTo>
                    <a:pt x="308" y="218"/>
                  </a:lnTo>
                  <a:lnTo>
                    <a:pt x="308" y="216"/>
                  </a:lnTo>
                  <a:lnTo>
                    <a:pt x="308" y="216"/>
                  </a:lnTo>
                  <a:lnTo>
                    <a:pt x="308" y="214"/>
                  </a:lnTo>
                  <a:lnTo>
                    <a:pt x="308" y="210"/>
                  </a:lnTo>
                  <a:lnTo>
                    <a:pt x="308" y="210"/>
                  </a:lnTo>
                  <a:lnTo>
                    <a:pt x="307" y="208"/>
                  </a:lnTo>
                  <a:lnTo>
                    <a:pt x="304" y="205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8" y="203"/>
                  </a:lnTo>
                  <a:lnTo>
                    <a:pt x="297" y="200"/>
                  </a:lnTo>
                  <a:lnTo>
                    <a:pt x="297" y="200"/>
                  </a:lnTo>
                  <a:lnTo>
                    <a:pt x="297" y="197"/>
                  </a:lnTo>
                  <a:lnTo>
                    <a:pt x="296" y="194"/>
                  </a:lnTo>
                  <a:lnTo>
                    <a:pt x="296" y="194"/>
                  </a:lnTo>
                  <a:lnTo>
                    <a:pt x="294" y="192"/>
                  </a:lnTo>
                  <a:lnTo>
                    <a:pt x="292" y="191"/>
                  </a:lnTo>
                  <a:lnTo>
                    <a:pt x="288" y="190"/>
                  </a:lnTo>
                  <a:lnTo>
                    <a:pt x="288" y="190"/>
                  </a:lnTo>
                  <a:lnTo>
                    <a:pt x="285" y="190"/>
                  </a:lnTo>
                  <a:lnTo>
                    <a:pt x="284" y="187"/>
                  </a:lnTo>
                  <a:lnTo>
                    <a:pt x="284" y="187"/>
                  </a:lnTo>
                  <a:lnTo>
                    <a:pt x="283" y="184"/>
                  </a:lnTo>
                  <a:lnTo>
                    <a:pt x="280" y="181"/>
                  </a:lnTo>
                  <a:lnTo>
                    <a:pt x="280" y="181"/>
                  </a:lnTo>
                  <a:lnTo>
                    <a:pt x="276" y="179"/>
                  </a:lnTo>
                  <a:lnTo>
                    <a:pt x="271" y="180"/>
                  </a:lnTo>
                  <a:lnTo>
                    <a:pt x="271" y="180"/>
                  </a:lnTo>
                  <a:lnTo>
                    <a:pt x="271" y="180"/>
                  </a:lnTo>
                  <a:lnTo>
                    <a:pt x="271" y="180"/>
                  </a:lnTo>
                  <a:lnTo>
                    <a:pt x="268" y="180"/>
                  </a:lnTo>
                  <a:lnTo>
                    <a:pt x="267" y="178"/>
                  </a:lnTo>
                  <a:lnTo>
                    <a:pt x="267" y="178"/>
                  </a:lnTo>
                  <a:lnTo>
                    <a:pt x="265" y="175"/>
                  </a:lnTo>
                  <a:lnTo>
                    <a:pt x="262" y="174"/>
                  </a:lnTo>
                  <a:lnTo>
                    <a:pt x="262" y="174"/>
                  </a:lnTo>
                  <a:lnTo>
                    <a:pt x="260" y="173"/>
                  </a:lnTo>
                  <a:lnTo>
                    <a:pt x="258" y="173"/>
                  </a:lnTo>
                  <a:lnTo>
                    <a:pt x="253" y="174"/>
                  </a:lnTo>
                  <a:lnTo>
                    <a:pt x="253" y="174"/>
                  </a:lnTo>
                  <a:lnTo>
                    <a:pt x="253" y="174"/>
                  </a:lnTo>
                  <a:lnTo>
                    <a:pt x="253" y="174"/>
                  </a:lnTo>
                  <a:lnTo>
                    <a:pt x="250" y="175"/>
                  </a:lnTo>
                  <a:lnTo>
                    <a:pt x="248" y="174"/>
                  </a:lnTo>
                  <a:lnTo>
                    <a:pt x="248" y="174"/>
                  </a:lnTo>
                  <a:lnTo>
                    <a:pt x="246" y="172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1" y="170"/>
                  </a:lnTo>
                  <a:lnTo>
                    <a:pt x="237" y="170"/>
                  </a:lnTo>
                  <a:lnTo>
                    <a:pt x="234" y="174"/>
                  </a:lnTo>
                  <a:lnTo>
                    <a:pt x="234" y="174"/>
                  </a:lnTo>
                  <a:lnTo>
                    <a:pt x="231" y="175"/>
                  </a:lnTo>
                  <a:lnTo>
                    <a:pt x="229" y="174"/>
                  </a:lnTo>
                  <a:lnTo>
                    <a:pt x="229" y="174"/>
                  </a:lnTo>
                  <a:lnTo>
                    <a:pt x="229" y="174"/>
                  </a:lnTo>
                  <a:lnTo>
                    <a:pt x="229" y="174"/>
                  </a:lnTo>
                  <a:lnTo>
                    <a:pt x="226" y="173"/>
                  </a:lnTo>
                  <a:lnTo>
                    <a:pt x="224" y="173"/>
                  </a:lnTo>
                  <a:lnTo>
                    <a:pt x="224" y="173"/>
                  </a:lnTo>
                  <a:lnTo>
                    <a:pt x="220" y="173"/>
                  </a:lnTo>
                  <a:lnTo>
                    <a:pt x="220" y="173"/>
                  </a:lnTo>
                  <a:lnTo>
                    <a:pt x="220" y="173"/>
                  </a:lnTo>
                  <a:lnTo>
                    <a:pt x="220" y="173"/>
                  </a:lnTo>
                  <a:lnTo>
                    <a:pt x="220" y="173"/>
                  </a:lnTo>
                  <a:lnTo>
                    <a:pt x="220" y="173"/>
                  </a:lnTo>
                  <a:lnTo>
                    <a:pt x="220" y="173"/>
                  </a:lnTo>
                  <a:lnTo>
                    <a:pt x="220" y="173"/>
                  </a:lnTo>
                  <a:lnTo>
                    <a:pt x="219" y="174"/>
                  </a:lnTo>
                  <a:lnTo>
                    <a:pt x="219" y="174"/>
                  </a:lnTo>
                  <a:lnTo>
                    <a:pt x="219" y="174"/>
                  </a:lnTo>
                  <a:lnTo>
                    <a:pt x="219" y="174"/>
                  </a:lnTo>
                  <a:lnTo>
                    <a:pt x="219" y="174"/>
                  </a:lnTo>
                  <a:lnTo>
                    <a:pt x="219" y="174"/>
                  </a:lnTo>
                  <a:lnTo>
                    <a:pt x="217" y="175"/>
                  </a:lnTo>
                  <a:lnTo>
                    <a:pt x="216" y="178"/>
                  </a:lnTo>
                  <a:lnTo>
                    <a:pt x="216" y="178"/>
                  </a:lnTo>
                  <a:lnTo>
                    <a:pt x="213" y="180"/>
                  </a:lnTo>
                  <a:lnTo>
                    <a:pt x="211" y="180"/>
                  </a:lnTo>
                  <a:lnTo>
                    <a:pt x="211" y="180"/>
                  </a:lnTo>
                  <a:lnTo>
                    <a:pt x="208" y="179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04" y="179"/>
                  </a:lnTo>
                  <a:lnTo>
                    <a:pt x="204" y="179"/>
                  </a:lnTo>
                  <a:lnTo>
                    <a:pt x="202" y="179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1" y="180"/>
                  </a:lnTo>
                  <a:lnTo>
                    <a:pt x="201" y="182"/>
                  </a:lnTo>
                  <a:lnTo>
                    <a:pt x="201" y="182"/>
                  </a:lnTo>
                  <a:lnTo>
                    <a:pt x="199" y="185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8" y="190"/>
                  </a:lnTo>
                  <a:lnTo>
                    <a:pt x="195" y="190"/>
                  </a:lnTo>
                  <a:lnTo>
                    <a:pt x="195" y="190"/>
                  </a:lnTo>
                  <a:lnTo>
                    <a:pt x="192" y="190"/>
                  </a:lnTo>
                  <a:lnTo>
                    <a:pt x="192" y="190"/>
                  </a:lnTo>
                  <a:lnTo>
                    <a:pt x="189" y="190"/>
                  </a:lnTo>
                  <a:lnTo>
                    <a:pt x="189" y="190"/>
                  </a:lnTo>
                  <a:lnTo>
                    <a:pt x="188" y="190"/>
                  </a:lnTo>
                  <a:lnTo>
                    <a:pt x="187" y="190"/>
                  </a:lnTo>
                  <a:lnTo>
                    <a:pt x="187" y="190"/>
                  </a:lnTo>
                  <a:lnTo>
                    <a:pt x="187" y="191"/>
                  </a:lnTo>
                  <a:lnTo>
                    <a:pt x="187" y="191"/>
                  </a:lnTo>
                  <a:lnTo>
                    <a:pt x="187" y="193"/>
                  </a:lnTo>
                  <a:lnTo>
                    <a:pt x="187" y="193"/>
                  </a:lnTo>
                  <a:lnTo>
                    <a:pt x="184" y="197"/>
                  </a:lnTo>
                  <a:lnTo>
                    <a:pt x="184" y="200"/>
                  </a:lnTo>
                  <a:lnTo>
                    <a:pt x="184" y="200"/>
                  </a:lnTo>
                  <a:lnTo>
                    <a:pt x="184" y="203"/>
                  </a:lnTo>
                  <a:lnTo>
                    <a:pt x="182" y="204"/>
                  </a:lnTo>
                  <a:lnTo>
                    <a:pt x="182" y="204"/>
                  </a:lnTo>
                  <a:lnTo>
                    <a:pt x="182" y="204"/>
                  </a:lnTo>
                  <a:lnTo>
                    <a:pt x="182" y="204"/>
                  </a:lnTo>
                  <a:lnTo>
                    <a:pt x="181" y="204"/>
                  </a:lnTo>
                  <a:lnTo>
                    <a:pt x="181" y="204"/>
                  </a:lnTo>
                  <a:lnTo>
                    <a:pt x="181" y="204"/>
                  </a:lnTo>
                  <a:lnTo>
                    <a:pt x="181" y="204"/>
                  </a:lnTo>
                  <a:lnTo>
                    <a:pt x="178" y="204"/>
                  </a:lnTo>
                  <a:lnTo>
                    <a:pt x="178" y="204"/>
                  </a:lnTo>
                  <a:lnTo>
                    <a:pt x="177" y="204"/>
                  </a:lnTo>
                  <a:lnTo>
                    <a:pt x="176" y="205"/>
                  </a:lnTo>
                  <a:lnTo>
                    <a:pt x="176" y="205"/>
                  </a:lnTo>
                  <a:lnTo>
                    <a:pt x="176" y="205"/>
                  </a:lnTo>
                  <a:lnTo>
                    <a:pt x="176" y="205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5" y="209"/>
                  </a:lnTo>
                  <a:lnTo>
                    <a:pt x="175" y="209"/>
                  </a:lnTo>
                  <a:lnTo>
                    <a:pt x="174" y="210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1" y="210"/>
                  </a:lnTo>
                  <a:lnTo>
                    <a:pt x="171" y="210"/>
                  </a:lnTo>
                  <a:lnTo>
                    <a:pt x="170" y="209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9" y="206"/>
                  </a:lnTo>
                  <a:lnTo>
                    <a:pt x="169" y="206"/>
                  </a:lnTo>
                  <a:lnTo>
                    <a:pt x="168" y="206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0" y="214"/>
                  </a:lnTo>
                  <a:lnTo>
                    <a:pt x="158" y="212"/>
                  </a:lnTo>
                  <a:lnTo>
                    <a:pt x="158" y="212"/>
                  </a:lnTo>
                  <a:lnTo>
                    <a:pt x="157" y="211"/>
                  </a:lnTo>
                  <a:lnTo>
                    <a:pt x="157" y="209"/>
                  </a:lnTo>
                  <a:lnTo>
                    <a:pt x="157" y="209"/>
                  </a:lnTo>
                  <a:lnTo>
                    <a:pt x="157" y="209"/>
                  </a:lnTo>
                  <a:lnTo>
                    <a:pt x="157" y="209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8" y="208"/>
                  </a:lnTo>
                  <a:lnTo>
                    <a:pt x="159" y="205"/>
                  </a:lnTo>
                  <a:lnTo>
                    <a:pt x="160" y="204"/>
                  </a:lnTo>
                  <a:lnTo>
                    <a:pt x="160" y="204"/>
                  </a:lnTo>
                  <a:lnTo>
                    <a:pt x="160" y="204"/>
                  </a:lnTo>
                  <a:lnTo>
                    <a:pt x="160" y="203"/>
                  </a:lnTo>
                  <a:lnTo>
                    <a:pt x="160" y="203"/>
                  </a:lnTo>
                  <a:lnTo>
                    <a:pt x="160" y="203"/>
                  </a:lnTo>
                  <a:lnTo>
                    <a:pt x="160" y="203"/>
                  </a:lnTo>
                  <a:lnTo>
                    <a:pt x="160" y="203"/>
                  </a:lnTo>
                  <a:lnTo>
                    <a:pt x="160" y="203"/>
                  </a:lnTo>
                  <a:lnTo>
                    <a:pt x="160" y="203"/>
                  </a:lnTo>
                  <a:lnTo>
                    <a:pt x="160" y="203"/>
                  </a:lnTo>
                  <a:lnTo>
                    <a:pt x="159" y="200"/>
                  </a:lnTo>
                  <a:lnTo>
                    <a:pt x="159" y="200"/>
                  </a:lnTo>
                  <a:lnTo>
                    <a:pt x="158" y="200"/>
                  </a:lnTo>
                  <a:lnTo>
                    <a:pt x="158" y="20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4" y="203"/>
                  </a:lnTo>
                  <a:lnTo>
                    <a:pt x="152" y="205"/>
                  </a:lnTo>
                  <a:lnTo>
                    <a:pt x="152" y="205"/>
                  </a:lnTo>
                  <a:lnTo>
                    <a:pt x="151" y="208"/>
                  </a:lnTo>
                  <a:lnTo>
                    <a:pt x="151" y="210"/>
                  </a:lnTo>
                  <a:lnTo>
                    <a:pt x="152" y="215"/>
                  </a:lnTo>
                  <a:lnTo>
                    <a:pt x="152" y="215"/>
                  </a:lnTo>
                  <a:lnTo>
                    <a:pt x="152" y="218"/>
                  </a:lnTo>
                  <a:lnTo>
                    <a:pt x="152" y="218"/>
                  </a:lnTo>
                  <a:lnTo>
                    <a:pt x="152" y="220"/>
                  </a:lnTo>
                  <a:lnTo>
                    <a:pt x="153" y="220"/>
                  </a:lnTo>
                  <a:lnTo>
                    <a:pt x="153" y="220"/>
                  </a:lnTo>
                  <a:lnTo>
                    <a:pt x="154" y="220"/>
                  </a:lnTo>
                  <a:lnTo>
                    <a:pt x="154" y="220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58" y="220"/>
                  </a:lnTo>
                  <a:lnTo>
                    <a:pt x="158" y="220"/>
                  </a:lnTo>
                  <a:lnTo>
                    <a:pt x="159" y="221"/>
                  </a:lnTo>
                  <a:lnTo>
                    <a:pt x="159" y="221"/>
                  </a:lnTo>
                  <a:lnTo>
                    <a:pt x="160" y="222"/>
                  </a:lnTo>
                  <a:lnTo>
                    <a:pt x="162" y="222"/>
                  </a:lnTo>
                  <a:lnTo>
                    <a:pt x="162" y="222"/>
                  </a:lnTo>
                  <a:lnTo>
                    <a:pt x="163" y="221"/>
                  </a:lnTo>
                  <a:lnTo>
                    <a:pt x="163" y="221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4" y="218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5" y="218"/>
                  </a:lnTo>
                  <a:lnTo>
                    <a:pt x="166" y="217"/>
                  </a:lnTo>
                  <a:lnTo>
                    <a:pt x="166" y="217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8" y="215"/>
                  </a:lnTo>
                  <a:lnTo>
                    <a:pt x="168" y="215"/>
                  </a:lnTo>
                  <a:lnTo>
                    <a:pt x="168" y="215"/>
                  </a:lnTo>
                  <a:lnTo>
                    <a:pt x="168" y="215"/>
                  </a:lnTo>
                  <a:lnTo>
                    <a:pt x="168" y="215"/>
                  </a:lnTo>
                  <a:lnTo>
                    <a:pt x="168" y="215"/>
                  </a:lnTo>
                  <a:lnTo>
                    <a:pt x="169" y="215"/>
                  </a:lnTo>
                  <a:lnTo>
                    <a:pt x="169" y="215"/>
                  </a:lnTo>
                  <a:lnTo>
                    <a:pt x="169" y="215"/>
                  </a:lnTo>
                  <a:lnTo>
                    <a:pt x="169" y="215"/>
                  </a:lnTo>
                  <a:lnTo>
                    <a:pt x="169" y="214"/>
                  </a:lnTo>
                  <a:lnTo>
                    <a:pt x="171" y="214"/>
                  </a:lnTo>
                  <a:lnTo>
                    <a:pt x="171" y="214"/>
                  </a:lnTo>
                  <a:lnTo>
                    <a:pt x="171" y="212"/>
                  </a:lnTo>
                  <a:lnTo>
                    <a:pt x="171" y="212"/>
                  </a:lnTo>
                  <a:lnTo>
                    <a:pt x="171" y="212"/>
                  </a:lnTo>
                  <a:lnTo>
                    <a:pt x="171" y="212"/>
                  </a:lnTo>
                  <a:lnTo>
                    <a:pt x="172" y="214"/>
                  </a:lnTo>
                  <a:lnTo>
                    <a:pt x="172" y="214"/>
                  </a:lnTo>
                  <a:lnTo>
                    <a:pt x="174" y="215"/>
                  </a:lnTo>
                  <a:lnTo>
                    <a:pt x="174" y="215"/>
                  </a:lnTo>
                  <a:lnTo>
                    <a:pt x="174" y="215"/>
                  </a:lnTo>
                  <a:lnTo>
                    <a:pt x="174" y="215"/>
                  </a:lnTo>
                  <a:lnTo>
                    <a:pt x="175" y="215"/>
                  </a:lnTo>
                  <a:lnTo>
                    <a:pt x="175" y="215"/>
                  </a:lnTo>
                  <a:lnTo>
                    <a:pt x="175" y="216"/>
                  </a:lnTo>
                  <a:lnTo>
                    <a:pt x="175" y="216"/>
                  </a:lnTo>
                  <a:lnTo>
                    <a:pt x="175" y="216"/>
                  </a:lnTo>
                  <a:lnTo>
                    <a:pt x="175" y="216"/>
                  </a:lnTo>
                  <a:lnTo>
                    <a:pt x="175" y="216"/>
                  </a:lnTo>
                  <a:lnTo>
                    <a:pt x="175" y="216"/>
                  </a:lnTo>
                  <a:lnTo>
                    <a:pt x="175" y="216"/>
                  </a:lnTo>
                  <a:lnTo>
                    <a:pt x="175" y="216"/>
                  </a:lnTo>
                  <a:lnTo>
                    <a:pt x="175" y="216"/>
                  </a:lnTo>
                  <a:lnTo>
                    <a:pt x="175" y="216"/>
                  </a:lnTo>
                  <a:lnTo>
                    <a:pt x="175" y="218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71" y="221"/>
                  </a:lnTo>
                  <a:lnTo>
                    <a:pt x="171" y="221"/>
                  </a:lnTo>
                  <a:lnTo>
                    <a:pt x="171" y="221"/>
                  </a:lnTo>
                  <a:lnTo>
                    <a:pt x="171" y="221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3"/>
                  </a:lnTo>
                  <a:lnTo>
                    <a:pt x="170" y="223"/>
                  </a:lnTo>
                  <a:lnTo>
                    <a:pt x="170" y="223"/>
                  </a:lnTo>
                  <a:lnTo>
                    <a:pt x="170" y="223"/>
                  </a:lnTo>
                  <a:lnTo>
                    <a:pt x="170" y="223"/>
                  </a:lnTo>
                  <a:lnTo>
                    <a:pt x="170" y="223"/>
                  </a:lnTo>
                  <a:lnTo>
                    <a:pt x="170" y="223"/>
                  </a:lnTo>
                  <a:lnTo>
                    <a:pt x="170" y="223"/>
                  </a:lnTo>
                  <a:lnTo>
                    <a:pt x="169" y="223"/>
                  </a:lnTo>
                  <a:lnTo>
                    <a:pt x="169" y="223"/>
                  </a:lnTo>
                  <a:lnTo>
                    <a:pt x="169" y="223"/>
                  </a:lnTo>
                  <a:lnTo>
                    <a:pt x="169" y="223"/>
                  </a:lnTo>
                  <a:lnTo>
                    <a:pt x="169" y="223"/>
                  </a:lnTo>
                  <a:lnTo>
                    <a:pt x="169" y="223"/>
                  </a:lnTo>
                  <a:lnTo>
                    <a:pt x="169" y="224"/>
                  </a:lnTo>
                  <a:lnTo>
                    <a:pt x="169" y="224"/>
                  </a:lnTo>
                  <a:lnTo>
                    <a:pt x="168" y="224"/>
                  </a:lnTo>
                  <a:lnTo>
                    <a:pt x="166" y="226"/>
                  </a:lnTo>
                  <a:lnTo>
                    <a:pt x="166" y="226"/>
                  </a:lnTo>
                  <a:lnTo>
                    <a:pt x="164" y="224"/>
                  </a:lnTo>
                  <a:lnTo>
                    <a:pt x="163" y="224"/>
                  </a:lnTo>
                  <a:lnTo>
                    <a:pt x="163" y="224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2" y="222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59" y="223"/>
                  </a:lnTo>
                  <a:lnTo>
                    <a:pt x="159" y="223"/>
                  </a:lnTo>
                  <a:lnTo>
                    <a:pt x="159" y="224"/>
                  </a:lnTo>
                  <a:lnTo>
                    <a:pt x="159" y="224"/>
                  </a:lnTo>
                  <a:lnTo>
                    <a:pt x="159" y="224"/>
                  </a:lnTo>
                  <a:lnTo>
                    <a:pt x="158" y="229"/>
                  </a:lnTo>
                  <a:lnTo>
                    <a:pt x="158" y="229"/>
                  </a:lnTo>
                  <a:lnTo>
                    <a:pt x="158" y="229"/>
                  </a:lnTo>
                  <a:lnTo>
                    <a:pt x="158" y="229"/>
                  </a:lnTo>
                  <a:lnTo>
                    <a:pt x="158" y="229"/>
                  </a:lnTo>
                  <a:lnTo>
                    <a:pt x="158" y="229"/>
                  </a:lnTo>
                  <a:lnTo>
                    <a:pt x="156" y="232"/>
                  </a:lnTo>
                  <a:lnTo>
                    <a:pt x="154" y="232"/>
                  </a:lnTo>
                  <a:lnTo>
                    <a:pt x="154" y="232"/>
                  </a:lnTo>
                  <a:lnTo>
                    <a:pt x="152" y="230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2" y="227"/>
                  </a:lnTo>
                  <a:lnTo>
                    <a:pt x="152" y="226"/>
                  </a:lnTo>
                  <a:lnTo>
                    <a:pt x="153" y="222"/>
                  </a:lnTo>
                  <a:lnTo>
                    <a:pt x="153" y="222"/>
                  </a:lnTo>
                  <a:lnTo>
                    <a:pt x="153" y="221"/>
                  </a:lnTo>
                  <a:lnTo>
                    <a:pt x="153" y="221"/>
                  </a:lnTo>
                  <a:lnTo>
                    <a:pt x="153" y="220"/>
                  </a:lnTo>
                  <a:lnTo>
                    <a:pt x="152" y="220"/>
                  </a:lnTo>
                  <a:lnTo>
                    <a:pt x="152" y="220"/>
                  </a:lnTo>
                  <a:lnTo>
                    <a:pt x="151" y="220"/>
                  </a:lnTo>
                  <a:lnTo>
                    <a:pt x="151" y="220"/>
                  </a:lnTo>
                  <a:lnTo>
                    <a:pt x="151" y="220"/>
                  </a:lnTo>
                  <a:lnTo>
                    <a:pt x="151" y="220"/>
                  </a:lnTo>
                  <a:lnTo>
                    <a:pt x="147" y="222"/>
                  </a:lnTo>
                  <a:lnTo>
                    <a:pt x="146" y="226"/>
                  </a:lnTo>
                  <a:lnTo>
                    <a:pt x="146" y="226"/>
                  </a:lnTo>
                  <a:lnTo>
                    <a:pt x="145" y="228"/>
                  </a:lnTo>
                  <a:lnTo>
                    <a:pt x="146" y="230"/>
                  </a:lnTo>
                  <a:lnTo>
                    <a:pt x="148" y="235"/>
                  </a:lnTo>
                  <a:lnTo>
                    <a:pt x="148" y="235"/>
                  </a:lnTo>
                  <a:lnTo>
                    <a:pt x="148" y="238"/>
                  </a:lnTo>
                  <a:lnTo>
                    <a:pt x="148" y="238"/>
                  </a:lnTo>
                  <a:lnTo>
                    <a:pt x="150" y="239"/>
                  </a:lnTo>
                  <a:lnTo>
                    <a:pt x="150" y="239"/>
                  </a:lnTo>
                  <a:lnTo>
                    <a:pt x="148" y="240"/>
                  </a:lnTo>
                  <a:lnTo>
                    <a:pt x="148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5" y="242"/>
                  </a:lnTo>
                  <a:lnTo>
                    <a:pt x="144" y="246"/>
                  </a:lnTo>
                  <a:lnTo>
                    <a:pt x="144" y="246"/>
                  </a:lnTo>
                  <a:lnTo>
                    <a:pt x="144" y="248"/>
                  </a:lnTo>
                  <a:lnTo>
                    <a:pt x="145" y="251"/>
                  </a:lnTo>
                  <a:lnTo>
                    <a:pt x="148" y="254"/>
                  </a:lnTo>
                  <a:lnTo>
                    <a:pt x="148" y="254"/>
                  </a:lnTo>
                  <a:lnTo>
                    <a:pt x="150" y="257"/>
                  </a:lnTo>
                  <a:lnTo>
                    <a:pt x="150" y="257"/>
                  </a:lnTo>
                  <a:lnTo>
                    <a:pt x="151" y="258"/>
                  </a:lnTo>
                  <a:lnTo>
                    <a:pt x="152" y="258"/>
                  </a:lnTo>
                  <a:lnTo>
                    <a:pt x="152" y="258"/>
                  </a:lnTo>
                  <a:lnTo>
                    <a:pt x="153" y="258"/>
                  </a:lnTo>
                  <a:lnTo>
                    <a:pt x="153" y="258"/>
                  </a:lnTo>
                  <a:lnTo>
                    <a:pt x="154" y="257"/>
                  </a:lnTo>
                  <a:lnTo>
                    <a:pt x="154" y="257"/>
                  </a:lnTo>
                  <a:lnTo>
                    <a:pt x="156" y="257"/>
                  </a:lnTo>
                  <a:lnTo>
                    <a:pt x="156" y="257"/>
                  </a:lnTo>
                  <a:lnTo>
                    <a:pt x="156" y="257"/>
                  </a:lnTo>
                  <a:lnTo>
                    <a:pt x="156" y="257"/>
                  </a:lnTo>
                  <a:lnTo>
                    <a:pt x="156" y="257"/>
                  </a:lnTo>
                  <a:lnTo>
                    <a:pt x="156" y="257"/>
                  </a:lnTo>
                  <a:lnTo>
                    <a:pt x="156" y="257"/>
                  </a:lnTo>
                  <a:lnTo>
                    <a:pt x="156" y="257"/>
                  </a:lnTo>
                  <a:lnTo>
                    <a:pt x="156" y="257"/>
                  </a:lnTo>
                  <a:lnTo>
                    <a:pt x="158" y="257"/>
                  </a:lnTo>
                  <a:lnTo>
                    <a:pt x="158" y="257"/>
                  </a:lnTo>
                  <a:lnTo>
                    <a:pt x="159" y="257"/>
                  </a:lnTo>
                  <a:lnTo>
                    <a:pt x="160" y="257"/>
                  </a:lnTo>
                  <a:lnTo>
                    <a:pt x="160" y="257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3"/>
                  </a:lnTo>
                  <a:lnTo>
                    <a:pt x="160" y="253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4" y="251"/>
                  </a:lnTo>
                  <a:lnTo>
                    <a:pt x="166" y="251"/>
                  </a:lnTo>
                  <a:lnTo>
                    <a:pt x="168" y="252"/>
                  </a:lnTo>
                  <a:lnTo>
                    <a:pt x="168" y="252"/>
                  </a:lnTo>
                  <a:lnTo>
                    <a:pt x="169" y="253"/>
                  </a:lnTo>
                  <a:lnTo>
                    <a:pt x="169" y="253"/>
                  </a:lnTo>
                  <a:lnTo>
                    <a:pt x="170" y="256"/>
                  </a:lnTo>
                  <a:lnTo>
                    <a:pt x="169" y="258"/>
                  </a:lnTo>
                  <a:lnTo>
                    <a:pt x="169" y="258"/>
                  </a:lnTo>
                  <a:lnTo>
                    <a:pt x="169" y="259"/>
                  </a:lnTo>
                  <a:lnTo>
                    <a:pt x="169" y="259"/>
                  </a:lnTo>
                  <a:lnTo>
                    <a:pt x="168" y="259"/>
                  </a:lnTo>
                  <a:lnTo>
                    <a:pt x="166" y="260"/>
                  </a:lnTo>
                  <a:lnTo>
                    <a:pt x="164" y="260"/>
                  </a:lnTo>
                  <a:lnTo>
                    <a:pt x="163" y="259"/>
                  </a:lnTo>
                  <a:lnTo>
                    <a:pt x="163" y="259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0" y="258"/>
                  </a:lnTo>
                  <a:lnTo>
                    <a:pt x="159" y="258"/>
                  </a:lnTo>
                  <a:lnTo>
                    <a:pt x="159" y="258"/>
                  </a:lnTo>
                  <a:lnTo>
                    <a:pt x="159" y="259"/>
                  </a:lnTo>
                  <a:lnTo>
                    <a:pt x="159" y="265"/>
                  </a:lnTo>
                  <a:lnTo>
                    <a:pt x="159" y="265"/>
                  </a:lnTo>
                  <a:lnTo>
                    <a:pt x="159" y="265"/>
                  </a:lnTo>
                  <a:lnTo>
                    <a:pt x="159" y="265"/>
                  </a:lnTo>
                  <a:lnTo>
                    <a:pt x="159" y="265"/>
                  </a:lnTo>
                  <a:lnTo>
                    <a:pt x="159" y="265"/>
                  </a:lnTo>
                  <a:lnTo>
                    <a:pt x="159" y="265"/>
                  </a:lnTo>
                  <a:lnTo>
                    <a:pt x="159" y="268"/>
                  </a:lnTo>
                  <a:lnTo>
                    <a:pt x="157" y="269"/>
                  </a:lnTo>
                  <a:lnTo>
                    <a:pt x="157" y="269"/>
                  </a:lnTo>
                  <a:lnTo>
                    <a:pt x="154" y="269"/>
                  </a:lnTo>
                  <a:lnTo>
                    <a:pt x="153" y="266"/>
                  </a:lnTo>
                  <a:lnTo>
                    <a:pt x="153" y="266"/>
                  </a:lnTo>
                  <a:lnTo>
                    <a:pt x="153" y="266"/>
                  </a:lnTo>
                  <a:lnTo>
                    <a:pt x="153" y="266"/>
                  </a:lnTo>
                  <a:lnTo>
                    <a:pt x="152" y="260"/>
                  </a:lnTo>
                  <a:lnTo>
                    <a:pt x="152" y="260"/>
                  </a:lnTo>
                  <a:lnTo>
                    <a:pt x="152" y="259"/>
                  </a:lnTo>
                  <a:lnTo>
                    <a:pt x="151" y="258"/>
                  </a:lnTo>
                  <a:lnTo>
                    <a:pt x="151" y="258"/>
                  </a:lnTo>
                  <a:lnTo>
                    <a:pt x="148" y="259"/>
                  </a:lnTo>
                  <a:lnTo>
                    <a:pt x="148" y="259"/>
                  </a:lnTo>
                  <a:lnTo>
                    <a:pt x="148" y="259"/>
                  </a:lnTo>
                  <a:lnTo>
                    <a:pt x="148" y="259"/>
                  </a:lnTo>
                  <a:lnTo>
                    <a:pt x="148" y="259"/>
                  </a:lnTo>
                  <a:lnTo>
                    <a:pt x="148" y="259"/>
                  </a:lnTo>
                  <a:lnTo>
                    <a:pt x="147" y="263"/>
                  </a:lnTo>
                  <a:lnTo>
                    <a:pt x="147" y="266"/>
                  </a:lnTo>
                  <a:lnTo>
                    <a:pt x="147" y="266"/>
                  </a:lnTo>
                  <a:lnTo>
                    <a:pt x="147" y="268"/>
                  </a:lnTo>
                  <a:lnTo>
                    <a:pt x="147" y="268"/>
                  </a:lnTo>
                  <a:lnTo>
                    <a:pt x="147" y="269"/>
                  </a:lnTo>
                  <a:lnTo>
                    <a:pt x="147" y="269"/>
                  </a:lnTo>
                  <a:lnTo>
                    <a:pt x="147" y="269"/>
                  </a:lnTo>
                  <a:lnTo>
                    <a:pt x="147" y="269"/>
                  </a:lnTo>
                  <a:lnTo>
                    <a:pt x="147" y="270"/>
                  </a:lnTo>
                  <a:lnTo>
                    <a:pt x="147" y="270"/>
                  </a:lnTo>
                  <a:lnTo>
                    <a:pt x="148" y="270"/>
                  </a:lnTo>
                  <a:lnTo>
                    <a:pt x="148" y="270"/>
                  </a:lnTo>
                  <a:lnTo>
                    <a:pt x="148" y="270"/>
                  </a:lnTo>
                  <a:lnTo>
                    <a:pt x="148" y="270"/>
                  </a:lnTo>
                  <a:lnTo>
                    <a:pt x="150" y="272"/>
                  </a:lnTo>
                  <a:lnTo>
                    <a:pt x="153" y="275"/>
                  </a:lnTo>
                  <a:lnTo>
                    <a:pt x="153" y="275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6" y="277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6"/>
                  </a:lnTo>
                  <a:lnTo>
                    <a:pt x="158" y="276"/>
                  </a:lnTo>
                  <a:lnTo>
                    <a:pt x="158" y="276"/>
                  </a:lnTo>
                  <a:lnTo>
                    <a:pt x="158" y="276"/>
                  </a:lnTo>
                  <a:lnTo>
                    <a:pt x="158" y="276"/>
                  </a:lnTo>
                  <a:lnTo>
                    <a:pt x="158" y="276"/>
                  </a:lnTo>
                  <a:lnTo>
                    <a:pt x="159" y="275"/>
                  </a:lnTo>
                  <a:lnTo>
                    <a:pt x="159" y="275"/>
                  </a:lnTo>
                  <a:lnTo>
                    <a:pt x="159" y="275"/>
                  </a:lnTo>
                  <a:lnTo>
                    <a:pt x="159" y="275"/>
                  </a:lnTo>
                  <a:lnTo>
                    <a:pt x="159" y="275"/>
                  </a:lnTo>
                  <a:lnTo>
                    <a:pt x="159" y="275"/>
                  </a:lnTo>
                  <a:lnTo>
                    <a:pt x="162" y="275"/>
                  </a:lnTo>
                  <a:lnTo>
                    <a:pt x="164" y="276"/>
                  </a:lnTo>
                  <a:lnTo>
                    <a:pt x="165" y="281"/>
                  </a:lnTo>
                  <a:lnTo>
                    <a:pt x="165" y="281"/>
                  </a:lnTo>
                  <a:lnTo>
                    <a:pt x="165" y="281"/>
                  </a:lnTo>
                  <a:lnTo>
                    <a:pt x="165" y="282"/>
                  </a:lnTo>
                  <a:lnTo>
                    <a:pt x="165" y="282"/>
                  </a:lnTo>
                  <a:lnTo>
                    <a:pt x="165" y="282"/>
                  </a:lnTo>
                  <a:lnTo>
                    <a:pt x="165" y="282"/>
                  </a:lnTo>
                  <a:lnTo>
                    <a:pt x="165" y="282"/>
                  </a:lnTo>
                  <a:lnTo>
                    <a:pt x="165" y="282"/>
                  </a:lnTo>
                  <a:lnTo>
                    <a:pt x="165" y="284"/>
                  </a:lnTo>
                  <a:lnTo>
                    <a:pt x="164" y="286"/>
                  </a:lnTo>
                  <a:lnTo>
                    <a:pt x="164" y="286"/>
                  </a:lnTo>
                  <a:lnTo>
                    <a:pt x="162" y="286"/>
                  </a:lnTo>
                  <a:lnTo>
                    <a:pt x="159" y="284"/>
                  </a:lnTo>
                  <a:lnTo>
                    <a:pt x="159" y="284"/>
                  </a:lnTo>
                  <a:lnTo>
                    <a:pt x="158" y="278"/>
                  </a:lnTo>
                  <a:lnTo>
                    <a:pt x="158" y="278"/>
                  </a:lnTo>
                  <a:lnTo>
                    <a:pt x="157" y="278"/>
                  </a:lnTo>
                  <a:lnTo>
                    <a:pt x="156" y="278"/>
                  </a:lnTo>
                  <a:lnTo>
                    <a:pt x="156" y="278"/>
                  </a:lnTo>
                  <a:lnTo>
                    <a:pt x="154" y="278"/>
                  </a:lnTo>
                  <a:lnTo>
                    <a:pt x="154" y="278"/>
                  </a:lnTo>
                  <a:lnTo>
                    <a:pt x="154" y="278"/>
                  </a:lnTo>
                  <a:lnTo>
                    <a:pt x="154" y="278"/>
                  </a:lnTo>
                  <a:lnTo>
                    <a:pt x="154" y="278"/>
                  </a:lnTo>
                  <a:lnTo>
                    <a:pt x="154" y="278"/>
                  </a:lnTo>
                  <a:lnTo>
                    <a:pt x="153" y="282"/>
                  </a:lnTo>
                  <a:lnTo>
                    <a:pt x="153" y="286"/>
                  </a:lnTo>
                  <a:lnTo>
                    <a:pt x="153" y="286"/>
                  </a:lnTo>
                  <a:lnTo>
                    <a:pt x="154" y="287"/>
                  </a:lnTo>
                  <a:lnTo>
                    <a:pt x="154" y="287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4" y="289"/>
                  </a:lnTo>
                  <a:lnTo>
                    <a:pt x="156" y="289"/>
                  </a:lnTo>
                  <a:lnTo>
                    <a:pt x="156" y="289"/>
                  </a:lnTo>
                  <a:lnTo>
                    <a:pt x="157" y="290"/>
                  </a:lnTo>
                  <a:lnTo>
                    <a:pt x="157" y="290"/>
                  </a:lnTo>
                  <a:lnTo>
                    <a:pt x="162" y="293"/>
                  </a:lnTo>
                  <a:lnTo>
                    <a:pt x="162" y="293"/>
                  </a:lnTo>
                  <a:lnTo>
                    <a:pt x="162" y="293"/>
                  </a:lnTo>
                  <a:lnTo>
                    <a:pt x="162" y="293"/>
                  </a:lnTo>
                  <a:lnTo>
                    <a:pt x="163" y="294"/>
                  </a:lnTo>
                  <a:lnTo>
                    <a:pt x="163" y="294"/>
                  </a:lnTo>
                  <a:lnTo>
                    <a:pt x="164" y="294"/>
                  </a:lnTo>
                  <a:lnTo>
                    <a:pt x="165" y="294"/>
                  </a:lnTo>
                  <a:lnTo>
                    <a:pt x="165" y="294"/>
                  </a:lnTo>
                  <a:lnTo>
                    <a:pt x="166" y="293"/>
                  </a:lnTo>
                  <a:lnTo>
                    <a:pt x="166" y="293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70" y="290"/>
                  </a:lnTo>
                  <a:lnTo>
                    <a:pt x="172" y="292"/>
                  </a:lnTo>
                  <a:lnTo>
                    <a:pt x="176" y="298"/>
                  </a:lnTo>
                  <a:lnTo>
                    <a:pt x="176" y="298"/>
                  </a:lnTo>
                  <a:lnTo>
                    <a:pt x="176" y="298"/>
                  </a:lnTo>
                  <a:lnTo>
                    <a:pt x="176" y="298"/>
                  </a:lnTo>
                  <a:lnTo>
                    <a:pt x="176" y="300"/>
                  </a:lnTo>
                  <a:lnTo>
                    <a:pt x="175" y="302"/>
                  </a:lnTo>
                  <a:lnTo>
                    <a:pt x="175" y="302"/>
                  </a:lnTo>
                  <a:lnTo>
                    <a:pt x="172" y="302"/>
                  </a:lnTo>
                  <a:lnTo>
                    <a:pt x="170" y="301"/>
                  </a:lnTo>
                  <a:lnTo>
                    <a:pt x="170" y="301"/>
                  </a:lnTo>
                  <a:lnTo>
                    <a:pt x="170" y="301"/>
                  </a:lnTo>
                  <a:lnTo>
                    <a:pt x="170" y="301"/>
                  </a:lnTo>
                  <a:lnTo>
                    <a:pt x="170" y="301"/>
                  </a:lnTo>
                  <a:lnTo>
                    <a:pt x="169" y="300"/>
                  </a:lnTo>
                  <a:lnTo>
                    <a:pt x="169" y="300"/>
                  </a:lnTo>
                  <a:lnTo>
                    <a:pt x="166" y="295"/>
                  </a:lnTo>
                  <a:lnTo>
                    <a:pt x="166" y="295"/>
                  </a:lnTo>
                  <a:lnTo>
                    <a:pt x="165" y="295"/>
                  </a:lnTo>
                  <a:lnTo>
                    <a:pt x="164" y="295"/>
                  </a:lnTo>
                  <a:lnTo>
                    <a:pt x="164" y="295"/>
                  </a:lnTo>
                  <a:lnTo>
                    <a:pt x="164" y="296"/>
                  </a:lnTo>
                  <a:lnTo>
                    <a:pt x="164" y="296"/>
                  </a:lnTo>
                  <a:lnTo>
                    <a:pt x="164" y="296"/>
                  </a:lnTo>
                  <a:lnTo>
                    <a:pt x="164" y="296"/>
                  </a:lnTo>
                  <a:lnTo>
                    <a:pt x="163" y="300"/>
                  </a:lnTo>
                  <a:lnTo>
                    <a:pt x="164" y="304"/>
                  </a:lnTo>
                  <a:lnTo>
                    <a:pt x="164" y="304"/>
                  </a:lnTo>
                  <a:lnTo>
                    <a:pt x="164" y="304"/>
                  </a:lnTo>
                  <a:lnTo>
                    <a:pt x="164" y="304"/>
                  </a:lnTo>
                  <a:lnTo>
                    <a:pt x="164" y="306"/>
                  </a:lnTo>
                  <a:lnTo>
                    <a:pt x="164" y="306"/>
                  </a:lnTo>
                  <a:lnTo>
                    <a:pt x="164" y="307"/>
                  </a:lnTo>
                  <a:lnTo>
                    <a:pt x="165" y="308"/>
                  </a:lnTo>
                  <a:lnTo>
                    <a:pt x="165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69" y="308"/>
                  </a:lnTo>
                  <a:lnTo>
                    <a:pt x="169" y="308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6" y="310"/>
                  </a:lnTo>
                  <a:lnTo>
                    <a:pt x="176" y="310"/>
                  </a:lnTo>
                  <a:lnTo>
                    <a:pt x="176" y="310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8" y="308"/>
                  </a:lnTo>
                  <a:lnTo>
                    <a:pt x="178" y="308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6"/>
                  </a:lnTo>
                  <a:lnTo>
                    <a:pt x="180" y="305"/>
                  </a:lnTo>
                  <a:lnTo>
                    <a:pt x="180" y="305"/>
                  </a:lnTo>
                  <a:lnTo>
                    <a:pt x="182" y="305"/>
                  </a:lnTo>
                  <a:lnTo>
                    <a:pt x="182" y="305"/>
                  </a:lnTo>
                  <a:lnTo>
                    <a:pt x="182" y="305"/>
                  </a:lnTo>
                  <a:lnTo>
                    <a:pt x="182" y="305"/>
                  </a:lnTo>
                  <a:lnTo>
                    <a:pt x="182" y="305"/>
                  </a:lnTo>
                  <a:lnTo>
                    <a:pt x="182" y="305"/>
                  </a:lnTo>
                  <a:lnTo>
                    <a:pt x="182" y="305"/>
                  </a:lnTo>
                  <a:lnTo>
                    <a:pt x="182" y="305"/>
                  </a:lnTo>
                  <a:lnTo>
                    <a:pt x="183" y="305"/>
                  </a:lnTo>
                  <a:lnTo>
                    <a:pt x="183" y="305"/>
                  </a:lnTo>
                  <a:lnTo>
                    <a:pt x="183" y="305"/>
                  </a:lnTo>
                  <a:lnTo>
                    <a:pt x="183" y="305"/>
                  </a:lnTo>
                  <a:lnTo>
                    <a:pt x="184" y="306"/>
                  </a:lnTo>
                  <a:lnTo>
                    <a:pt x="184" y="306"/>
                  </a:lnTo>
                  <a:lnTo>
                    <a:pt x="184" y="306"/>
                  </a:lnTo>
                  <a:lnTo>
                    <a:pt x="184" y="306"/>
                  </a:lnTo>
                  <a:lnTo>
                    <a:pt x="184" y="306"/>
                  </a:lnTo>
                  <a:lnTo>
                    <a:pt x="188" y="311"/>
                  </a:lnTo>
                  <a:lnTo>
                    <a:pt x="188" y="311"/>
                  </a:lnTo>
                  <a:lnTo>
                    <a:pt x="189" y="313"/>
                  </a:lnTo>
                  <a:lnTo>
                    <a:pt x="188" y="316"/>
                  </a:lnTo>
                  <a:lnTo>
                    <a:pt x="188" y="316"/>
                  </a:lnTo>
                  <a:lnTo>
                    <a:pt x="186" y="316"/>
                  </a:lnTo>
                  <a:lnTo>
                    <a:pt x="183" y="314"/>
                  </a:lnTo>
                  <a:lnTo>
                    <a:pt x="183" y="314"/>
                  </a:lnTo>
                  <a:lnTo>
                    <a:pt x="183" y="314"/>
                  </a:lnTo>
                  <a:lnTo>
                    <a:pt x="180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7" y="311"/>
                  </a:lnTo>
                  <a:lnTo>
                    <a:pt x="177" y="311"/>
                  </a:lnTo>
                  <a:lnTo>
                    <a:pt x="176" y="312"/>
                  </a:lnTo>
                  <a:lnTo>
                    <a:pt x="176" y="312"/>
                  </a:lnTo>
                  <a:lnTo>
                    <a:pt x="176" y="312"/>
                  </a:lnTo>
                  <a:lnTo>
                    <a:pt x="177" y="314"/>
                  </a:lnTo>
                  <a:lnTo>
                    <a:pt x="177" y="318"/>
                  </a:lnTo>
                  <a:lnTo>
                    <a:pt x="177" y="318"/>
                  </a:lnTo>
                  <a:lnTo>
                    <a:pt x="178" y="319"/>
                  </a:lnTo>
                  <a:lnTo>
                    <a:pt x="177" y="322"/>
                  </a:lnTo>
                  <a:lnTo>
                    <a:pt x="177" y="322"/>
                  </a:lnTo>
                  <a:lnTo>
                    <a:pt x="176" y="323"/>
                  </a:lnTo>
                  <a:lnTo>
                    <a:pt x="175" y="323"/>
                  </a:lnTo>
                  <a:lnTo>
                    <a:pt x="175" y="323"/>
                  </a:lnTo>
                  <a:lnTo>
                    <a:pt x="175" y="323"/>
                  </a:lnTo>
                  <a:lnTo>
                    <a:pt x="175" y="323"/>
                  </a:lnTo>
                  <a:lnTo>
                    <a:pt x="172" y="323"/>
                  </a:lnTo>
                  <a:lnTo>
                    <a:pt x="172" y="323"/>
                  </a:lnTo>
                  <a:lnTo>
                    <a:pt x="171" y="324"/>
                  </a:lnTo>
                  <a:lnTo>
                    <a:pt x="170" y="325"/>
                  </a:lnTo>
                  <a:lnTo>
                    <a:pt x="170" y="325"/>
                  </a:lnTo>
                  <a:lnTo>
                    <a:pt x="171" y="326"/>
                  </a:lnTo>
                  <a:lnTo>
                    <a:pt x="176" y="329"/>
                  </a:lnTo>
                  <a:lnTo>
                    <a:pt x="176" y="329"/>
                  </a:lnTo>
                  <a:lnTo>
                    <a:pt x="176" y="329"/>
                  </a:lnTo>
                  <a:lnTo>
                    <a:pt x="176" y="329"/>
                  </a:lnTo>
                  <a:lnTo>
                    <a:pt x="176" y="329"/>
                  </a:lnTo>
                  <a:lnTo>
                    <a:pt x="176" y="329"/>
                  </a:lnTo>
                  <a:lnTo>
                    <a:pt x="177" y="331"/>
                  </a:lnTo>
                  <a:lnTo>
                    <a:pt x="176" y="334"/>
                  </a:lnTo>
                  <a:lnTo>
                    <a:pt x="176" y="334"/>
                  </a:lnTo>
                  <a:lnTo>
                    <a:pt x="174" y="335"/>
                  </a:lnTo>
                  <a:lnTo>
                    <a:pt x="171" y="335"/>
                  </a:lnTo>
                  <a:lnTo>
                    <a:pt x="171" y="335"/>
                  </a:lnTo>
                  <a:lnTo>
                    <a:pt x="171" y="335"/>
                  </a:lnTo>
                  <a:lnTo>
                    <a:pt x="171" y="335"/>
                  </a:lnTo>
                  <a:lnTo>
                    <a:pt x="171" y="335"/>
                  </a:lnTo>
                  <a:lnTo>
                    <a:pt x="171" y="335"/>
                  </a:lnTo>
                  <a:lnTo>
                    <a:pt x="171" y="335"/>
                  </a:lnTo>
                  <a:lnTo>
                    <a:pt x="171" y="335"/>
                  </a:lnTo>
                  <a:lnTo>
                    <a:pt x="169" y="334"/>
                  </a:lnTo>
                  <a:lnTo>
                    <a:pt x="169" y="334"/>
                  </a:lnTo>
                  <a:lnTo>
                    <a:pt x="169" y="332"/>
                  </a:lnTo>
                  <a:lnTo>
                    <a:pt x="168" y="331"/>
                  </a:lnTo>
                  <a:lnTo>
                    <a:pt x="168" y="331"/>
                  </a:lnTo>
                  <a:lnTo>
                    <a:pt x="166" y="331"/>
                  </a:lnTo>
                  <a:lnTo>
                    <a:pt x="165" y="332"/>
                  </a:lnTo>
                  <a:lnTo>
                    <a:pt x="165" y="332"/>
                  </a:lnTo>
                  <a:lnTo>
                    <a:pt x="164" y="332"/>
                  </a:lnTo>
                  <a:lnTo>
                    <a:pt x="164" y="332"/>
                  </a:lnTo>
                  <a:lnTo>
                    <a:pt x="164" y="335"/>
                  </a:lnTo>
                  <a:lnTo>
                    <a:pt x="164" y="335"/>
                  </a:lnTo>
                  <a:lnTo>
                    <a:pt x="164" y="337"/>
                  </a:lnTo>
                  <a:lnTo>
                    <a:pt x="162" y="338"/>
                  </a:lnTo>
                  <a:lnTo>
                    <a:pt x="162" y="338"/>
                  </a:lnTo>
                  <a:lnTo>
                    <a:pt x="157" y="340"/>
                  </a:lnTo>
                  <a:lnTo>
                    <a:pt x="157" y="340"/>
                  </a:lnTo>
                  <a:lnTo>
                    <a:pt x="156" y="340"/>
                  </a:lnTo>
                  <a:lnTo>
                    <a:pt x="154" y="338"/>
                  </a:lnTo>
                  <a:lnTo>
                    <a:pt x="153" y="337"/>
                  </a:lnTo>
                  <a:lnTo>
                    <a:pt x="152" y="336"/>
                  </a:lnTo>
                  <a:lnTo>
                    <a:pt x="152" y="336"/>
                  </a:lnTo>
                  <a:lnTo>
                    <a:pt x="152" y="330"/>
                  </a:lnTo>
                  <a:lnTo>
                    <a:pt x="152" y="330"/>
                  </a:lnTo>
                  <a:lnTo>
                    <a:pt x="153" y="326"/>
                  </a:lnTo>
                  <a:lnTo>
                    <a:pt x="156" y="325"/>
                  </a:lnTo>
                  <a:lnTo>
                    <a:pt x="156" y="325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2" y="324"/>
                  </a:lnTo>
                  <a:lnTo>
                    <a:pt x="162" y="324"/>
                  </a:lnTo>
                  <a:lnTo>
                    <a:pt x="163" y="324"/>
                  </a:lnTo>
                  <a:lnTo>
                    <a:pt x="163" y="324"/>
                  </a:lnTo>
                  <a:lnTo>
                    <a:pt x="163" y="324"/>
                  </a:lnTo>
                  <a:lnTo>
                    <a:pt x="163" y="324"/>
                  </a:lnTo>
                  <a:lnTo>
                    <a:pt x="163" y="323"/>
                  </a:lnTo>
                  <a:lnTo>
                    <a:pt x="163" y="323"/>
                  </a:lnTo>
                  <a:lnTo>
                    <a:pt x="163" y="323"/>
                  </a:lnTo>
                  <a:lnTo>
                    <a:pt x="163" y="323"/>
                  </a:lnTo>
                  <a:lnTo>
                    <a:pt x="163" y="323"/>
                  </a:lnTo>
                  <a:lnTo>
                    <a:pt x="163" y="323"/>
                  </a:lnTo>
                  <a:lnTo>
                    <a:pt x="164" y="323"/>
                  </a:lnTo>
                  <a:lnTo>
                    <a:pt x="164" y="323"/>
                  </a:lnTo>
                  <a:lnTo>
                    <a:pt x="165" y="322"/>
                  </a:lnTo>
                  <a:lnTo>
                    <a:pt x="165" y="320"/>
                  </a:lnTo>
                  <a:lnTo>
                    <a:pt x="165" y="320"/>
                  </a:lnTo>
                  <a:lnTo>
                    <a:pt x="165" y="319"/>
                  </a:lnTo>
                  <a:lnTo>
                    <a:pt x="165" y="319"/>
                  </a:lnTo>
                  <a:lnTo>
                    <a:pt x="165" y="316"/>
                  </a:lnTo>
                  <a:lnTo>
                    <a:pt x="165" y="312"/>
                  </a:lnTo>
                  <a:lnTo>
                    <a:pt x="165" y="312"/>
                  </a:lnTo>
                  <a:lnTo>
                    <a:pt x="165" y="310"/>
                  </a:lnTo>
                  <a:lnTo>
                    <a:pt x="165" y="310"/>
                  </a:lnTo>
                  <a:lnTo>
                    <a:pt x="165" y="308"/>
                  </a:lnTo>
                  <a:lnTo>
                    <a:pt x="164" y="307"/>
                  </a:lnTo>
                  <a:lnTo>
                    <a:pt x="164" y="307"/>
                  </a:lnTo>
                  <a:lnTo>
                    <a:pt x="163" y="307"/>
                  </a:lnTo>
                  <a:lnTo>
                    <a:pt x="163" y="307"/>
                  </a:lnTo>
                  <a:lnTo>
                    <a:pt x="160" y="307"/>
                  </a:lnTo>
                  <a:lnTo>
                    <a:pt x="160" y="307"/>
                  </a:lnTo>
                  <a:lnTo>
                    <a:pt x="157" y="307"/>
                  </a:lnTo>
                  <a:lnTo>
                    <a:pt x="157" y="307"/>
                  </a:lnTo>
                  <a:lnTo>
                    <a:pt x="156" y="308"/>
                  </a:lnTo>
                  <a:lnTo>
                    <a:pt x="154" y="308"/>
                  </a:lnTo>
                  <a:lnTo>
                    <a:pt x="154" y="308"/>
                  </a:lnTo>
                  <a:lnTo>
                    <a:pt x="156" y="310"/>
                  </a:lnTo>
                  <a:lnTo>
                    <a:pt x="159" y="314"/>
                  </a:lnTo>
                  <a:lnTo>
                    <a:pt x="159" y="314"/>
                  </a:lnTo>
                  <a:lnTo>
                    <a:pt x="159" y="314"/>
                  </a:lnTo>
                  <a:lnTo>
                    <a:pt x="159" y="314"/>
                  </a:lnTo>
                  <a:lnTo>
                    <a:pt x="159" y="314"/>
                  </a:lnTo>
                  <a:lnTo>
                    <a:pt x="159" y="314"/>
                  </a:lnTo>
                  <a:lnTo>
                    <a:pt x="159" y="314"/>
                  </a:lnTo>
                  <a:lnTo>
                    <a:pt x="159" y="317"/>
                  </a:lnTo>
                  <a:lnTo>
                    <a:pt x="158" y="319"/>
                  </a:lnTo>
                  <a:lnTo>
                    <a:pt x="158" y="319"/>
                  </a:lnTo>
                  <a:lnTo>
                    <a:pt x="157" y="319"/>
                  </a:lnTo>
                  <a:lnTo>
                    <a:pt x="154" y="318"/>
                  </a:lnTo>
                  <a:lnTo>
                    <a:pt x="154" y="318"/>
                  </a:lnTo>
                  <a:lnTo>
                    <a:pt x="154" y="318"/>
                  </a:lnTo>
                  <a:lnTo>
                    <a:pt x="153" y="318"/>
                  </a:lnTo>
                  <a:lnTo>
                    <a:pt x="153" y="318"/>
                  </a:lnTo>
                  <a:lnTo>
                    <a:pt x="146" y="311"/>
                  </a:lnTo>
                  <a:lnTo>
                    <a:pt x="146" y="311"/>
                  </a:lnTo>
                  <a:lnTo>
                    <a:pt x="146" y="308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48" y="305"/>
                  </a:lnTo>
                  <a:lnTo>
                    <a:pt x="148" y="305"/>
                  </a:lnTo>
                  <a:lnTo>
                    <a:pt x="150" y="305"/>
                  </a:lnTo>
                  <a:lnTo>
                    <a:pt x="150" y="304"/>
                  </a:lnTo>
                  <a:lnTo>
                    <a:pt x="150" y="304"/>
                  </a:lnTo>
                  <a:lnTo>
                    <a:pt x="151" y="302"/>
                  </a:lnTo>
                  <a:lnTo>
                    <a:pt x="151" y="302"/>
                  </a:lnTo>
                  <a:lnTo>
                    <a:pt x="151" y="302"/>
                  </a:lnTo>
                  <a:lnTo>
                    <a:pt x="152" y="299"/>
                  </a:lnTo>
                  <a:lnTo>
                    <a:pt x="151" y="294"/>
                  </a:lnTo>
                  <a:lnTo>
                    <a:pt x="151" y="294"/>
                  </a:lnTo>
                  <a:lnTo>
                    <a:pt x="151" y="293"/>
                  </a:lnTo>
                  <a:lnTo>
                    <a:pt x="151" y="293"/>
                  </a:lnTo>
                  <a:lnTo>
                    <a:pt x="151" y="292"/>
                  </a:lnTo>
                  <a:lnTo>
                    <a:pt x="150" y="290"/>
                  </a:lnTo>
                  <a:lnTo>
                    <a:pt x="150" y="290"/>
                  </a:lnTo>
                  <a:lnTo>
                    <a:pt x="148" y="290"/>
                  </a:lnTo>
                  <a:lnTo>
                    <a:pt x="148" y="290"/>
                  </a:lnTo>
                  <a:lnTo>
                    <a:pt x="146" y="289"/>
                  </a:lnTo>
                  <a:lnTo>
                    <a:pt x="145" y="289"/>
                  </a:lnTo>
                  <a:lnTo>
                    <a:pt x="145" y="289"/>
                  </a:lnTo>
                  <a:lnTo>
                    <a:pt x="144" y="289"/>
                  </a:lnTo>
                  <a:lnTo>
                    <a:pt x="142" y="290"/>
                  </a:lnTo>
                  <a:lnTo>
                    <a:pt x="142" y="290"/>
                  </a:lnTo>
                  <a:lnTo>
                    <a:pt x="142" y="292"/>
                  </a:lnTo>
                  <a:lnTo>
                    <a:pt x="145" y="295"/>
                  </a:lnTo>
                  <a:lnTo>
                    <a:pt x="145" y="295"/>
                  </a:lnTo>
                  <a:lnTo>
                    <a:pt x="146" y="295"/>
                  </a:lnTo>
                  <a:lnTo>
                    <a:pt x="146" y="295"/>
                  </a:lnTo>
                  <a:lnTo>
                    <a:pt x="146" y="299"/>
                  </a:lnTo>
                  <a:lnTo>
                    <a:pt x="145" y="300"/>
                  </a:lnTo>
                  <a:lnTo>
                    <a:pt x="145" y="300"/>
                  </a:lnTo>
                  <a:lnTo>
                    <a:pt x="142" y="300"/>
                  </a:lnTo>
                  <a:lnTo>
                    <a:pt x="140" y="299"/>
                  </a:lnTo>
                  <a:lnTo>
                    <a:pt x="140" y="299"/>
                  </a:lnTo>
                  <a:close/>
                  <a:moveTo>
                    <a:pt x="316" y="173"/>
                  </a:moveTo>
                  <a:lnTo>
                    <a:pt x="316" y="173"/>
                  </a:lnTo>
                  <a:lnTo>
                    <a:pt x="316" y="173"/>
                  </a:lnTo>
                  <a:lnTo>
                    <a:pt x="316" y="173"/>
                  </a:lnTo>
                  <a:lnTo>
                    <a:pt x="316" y="173"/>
                  </a:lnTo>
                  <a:lnTo>
                    <a:pt x="316" y="173"/>
                  </a:lnTo>
                  <a:lnTo>
                    <a:pt x="318" y="174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16" y="178"/>
                  </a:lnTo>
                  <a:lnTo>
                    <a:pt x="316" y="178"/>
                  </a:lnTo>
                  <a:lnTo>
                    <a:pt x="315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2" y="178"/>
                  </a:lnTo>
                  <a:lnTo>
                    <a:pt x="312" y="178"/>
                  </a:lnTo>
                  <a:lnTo>
                    <a:pt x="309" y="178"/>
                  </a:lnTo>
                  <a:lnTo>
                    <a:pt x="309" y="178"/>
                  </a:lnTo>
                  <a:lnTo>
                    <a:pt x="310" y="175"/>
                  </a:lnTo>
                  <a:lnTo>
                    <a:pt x="310" y="175"/>
                  </a:lnTo>
                  <a:lnTo>
                    <a:pt x="310" y="175"/>
                  </a:lnTo>
                  <a:lnTo>
                    <a:pt x="310" y="175"/>
                  </a:lnTo>
                  <a:lnTo>
                    <a:pt x="310" y="175"/>
                  </a:lnTo>
                  <a:lnTo>
                    <a:pt x="310" y="175"/>
                  </a:lnTo>
                  <a:lnTo>
                    <a:pt x="310" y="175"/>
                  </a:lnTo>
                  <a:lnTo>
                    <a:pt x="310" y="175"/>
                  </a:lnTo>
                  <a:lnTo>
                    <a:pt x="310" y="174"/>
                  </a:lnTo>
                  <a:lnTo>
                    <a:pt x="313" y="173"/>
                  </a:lnTo>
                  <a:lnTo>
                    <a:pt x="313" y="173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15" y="173"/>
                  </a:lnTo>
                  <a:lnTo>
                    <a:pt x="315" y="173"/>
                  </a:lnTo>
                  <a:lnTo>
                    <a:pt x="315" y="173"/>
                  </a:lnTo>
                  <a:lnTo>
                    <a:pt x="315" y="173"/>
                  </a:lnTo>
                  <a:lnTo>
                    <a:pt x="316" y="173"/>
                  </a:lnTo>
                  <a:lnTo>
                    <a:pt x="316" y="173"/>
                  </a:lnTo>
                  <a:close/>
                  <a:moveTo>
                    <a:pt x="308" y="182"/>
                  </a:moveTo>
                  <a:lnTo>
                    <a:pt x="308" y="182"/>
                  </a:lnTo>
                  <a:lnTo>
                    <a:pt x="307" y="184"/>
                  </a:lnTo>
                  <a:lnTo>
                    <a:pt x="307" y="184"/>
                  </a:lnTo>
                  <a:lnTo>
                    <a:pt x="307" y="184"/>
                  </a:lnTo>
                  <a:lnTo>
                    <a:pt x="307" y="184"/>
                  </a:lnTo>
                  <a:lnTo>
                    <a:pt x="308" y="182"/>
                  </a:lnTo>
                  <a:lnTo>
                    <a:pt x="308" y="182"/>
                  </a:lnTo>
                  <a:lnTo>
                    <a:pt x="308" y="182"/>
                  </a:lnTo>
                  <a:lnTo>
                    <a:pt x="308" y="182"/>
                  </a:lnTo>
                  <a:lnTo>
                    <a:pt x="308" y="182"/>
                  </a:lnTo>
                  <a:lnTo>
                    <a:pt x="308" y="182"/>
                  </a:lnTo>
                  <a:lnTo>
                    <a:pt x="308" y="182"/>
                  </a:lnTo>
                  <a:close/>
                  <a:moveTo>
                    <a:pt x="296" y="266"/>
                  </a:moveTo>
                  <a:lnTo>
                    <a:pt x="296" y="266"/>
                  </a:lnTo>
                  <a:lnTo>
                    <a:pt x="296" y="269"/>
                  </a:lnTo>
                  <a:lnTo>
                    <a:pt x="295" y="271"/>
                  </a:lnTo>
                  <a:lnTo>
                    <a:pt x="295" y="271"/>
                  </a:lnTo>
                  <a:lnTo>
                    <a:pt x="291" y="272"/>
                  </a:lnTo>
                  <a:lnTo>
                    <a:pt x="291" y="272"/>
                  </a:lnTo>
                  <a:lnTo>
                    <a:pt x="290" y="276"/>
                  </a:lnTo>
                  <a:lnTo>
                    <a:pt x="289" y="280"/>
                  </a:lnTo>
                  <a:lnTo>
                    <a:pt x="289" y="280"/>
                  </a:lnTo>
                  <a:lnTo>
                    <a:pt x="289" y="282"/>
                  </a:lnTo>
                  <a:lnTo>
                    <a:pt x="286" y="283"/>
                  </a:lnTo>
                  <a:lnTo>
                    <a:pt x="286" y="283"/>
                  </a:lnTo>
                  <a:lnTo>
                    <a:pt x="283" y="286"/>
                  </a:lnTo>
                  <a:lnTo>
                    <a:pt x="283" y="286"/>
                  </a:lnTo>
                  <a:lnTo>
                    <a:pt x="280" y="288"/>
                  </a:lnTo>
                  <a:lnTo>
                    <a:pt x="279" y="292"/>
                  </a:lnTo>
                  <a:lnTo>
                    <a:pt x="279" y="292"/>
                  </a:lnTo>
                  <a:lnTo>
                    <a:pt x="277" y="294"/>
                  </a:lnTo>
                  <a:lnTo>
                    <a:pt x="276" y="294"/>
                  </a:lnTo>
                  <a:lnTo>
                    <a:pt x="276" y="294"/>
                  </a:lnTo>
                  <a:lnTo>
                    <a:pt x="271" y="295"/>
                  </a:lnTo>
                  <a:lnTo>
                    <a:pt x="271" y="295"/>
                  </a:lnTo>
                  <a:lnTo>
                    <a:pt x="268" y="296"/>
                  </a:lnTo>
                  <a:lnTo>
                    <a:pt x="266" y="300"/>
                  </a:lnTo>
                  <a:lnTo>
                    <a:pt x="266" y="300"/>
                  </a:lnTo>
                  <a:lnTo>
                    <a:pt x="266" y="300"/>
                  </a:lnTo>
                  <a:lnTo>
                    <a:pt x="266" y="300"/>
                  </a:lnTo>
                  <a:lnTo>
                    <a:pt x="265" y="300"/>
                  </a:lnTo>
                  <a:lnTo>
                    <a:pt x="265" y="300"/>
                  </a:lnTo>
                  <a:lnTo>
                    <a:pt x="265" y="300"/>
                  </a:lnTo>
                  <a:lnTo>
                    <a:pt x="265" y="300"/>
                  </a:lnTo>
                  <a:lnTo>
                    <a:pt x="265" y="300"/>
                  </a:lnTo>
                  <a:lnTo>
                    <a:pt x="265" y="301"/>
                  </a:lnTo>
                  <a:lnTo>
                    <a:pt x="265" y="301"/>
                  </a:lnTo>
                  <a:lnTo>
                    <a:pt x="264" y="301"/>
                  </a:lnTo>
                  <a:lnTo>
                    <a:pt x="261" y="301"/>
                  </a:lnTo>
                  <a:lnTo>
                    <a:pt x="261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54" y="302"/>
                  </a:lnTo>
                  <a:lnTo>
                    <a:pt x="252" y="304"/>
                  </a:lnTo>
                  <a:lnTo>
                    <a:pt x="252" y="304"/>
                  </a:lnTo>
                  <a:lnTo>
                    <a:pt x="250" y="305"/>
                  </a:lnTo>
                  <a:lnTo>
                    <a:pt x="250" y="305"/>
                  </a:lnTo>
                  <a:lnTo>
                    <a:pt x="250" y="305"/>
                  </a:lnTo>
                  <a:lnTo>
                    <a:pt x="250" y="305"/>
                  </a:lnTo>
                  <a:lnTo>
                    <a:pt x="250" y="305"/>
                  </a:lnTo>
                  <a:lnTo>
                    <a:pt x="250" y="305"/>
                  </a:lnTo>
                  <a:lnTo>
                    <a:pt x="249" y="305"/>
                  </a:lnTo>
                  <a:lnTo>
                    <a:pt x="249" y="305"/>
                  </a:lnTo>
                  <a:lnTo>
                    <a:pt x="248" y="306"/>
                  </a:lnTo>
                  <a:lnTo>
                    <a:pt x="247" y="305"/>
                  </a:lnTo>
                  <a:lnTo>
                    <a:pt x="247" y="305"/>
                  </a:lnTo>
                  <a:lnTo>
                    <a:pt x="243" y="304"/>
                  </a:lnTo>
                  <a:lnTo>
                    <a:pt x="243" y="304"/>
                  </a:lnTo>
                  <a:lnTo>
                    <a:pt x="242" y="304"/>
                  </a:lnTo>
                  <a:lnTo>
                    <a:pt x="242" y="304"/>
                  </a:lnTo>
                  <a:lnTo>
                    <a:pt x="242" y="304"/>
                  </a:lnTo>
                  <a:lnTo>
                    <a:pt x="242" y="304"/>
                  </a:lnTo>
                  <a:lnTo>
                    <a:pt x="241" y="302"/>
                  </a:lnTo>
                  <a:lnTo>
                    <a:pt x="241" y="302"/>
                  </a:lnTo>
                  <a:lnTo>
                    <a:pt x="240" y="302"/>
                  </a:lnTo>
                  <a:lnTo>
                    <a:pt x="240" y="302"/>
                  </a:lnTo>
                  <a:lnTo>
                    <a:pt x="238" y="304"/>
                  </a:lnTo>
                  <a:lnTo>
                    <a:pt x="238" y="304"/>
                  </a:lnTo>
                  <a:lnTo>
                    <a:pt x="238" y="304"/>
                  </a:lnTo>
                  <a:lnTo>
                    <a:pt x="238" y="304"/>
                  </a:lnTo>
                  <a:lnTo>
                    <a:pt x="236" y="305"/>
                  </a:lnTo>
                  <a:lnTo>
                    <a:pt x="236" y="305"/>
                  </a:lnTo>
                  <a:lnTo>
                    <a:pt x="234" y="305"/>
                  </a:lnTo>
                  <a:lnTo>
                    <a:pt x="231" y="304"/>
                  </a:lnTo>
                  <a:lnTo>
                    <a:pt x="231" y="304"/>
                  </a:lnTo>
                  <a:lnTo>
                    <a:pt x="229" y="302"/>
                  </a:lnTo>
                  <a:lnTo>
                    <a:pt x="229" y="302"/>
                  </a:lnTo>
                  <a:lnTo>
                    <a:pt x="228" y="302"/>
                  </a:lnTo>
                  <a:lnTo>
                    <a:pt x="228" y="302"/>
                  </a:lnTo>
                  <a:lnTo>
                    <a:pt x="228" y="301"/>
                  </a:lnTo>
                  <a:lnTo>
                    <a:pt x="228" y="301"/>
                  </a:lnTo>
                  <a:lnTo>
                    <a:pt x="228" y="301"/>
                  </a:lnTo>
                  <a:lnTo>
                    <a:pt x="228" y="301"/>
                  </a:lnTo>
                  <a:lnTo>
                    <a:pt x="228" y="301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6" y="301"/>
                  </a:lnTo>
                  <a:lnTo>
                    <a:pt x="225" y="301"/>
                  </a:lnTo>
                  <a:lnTo>
                    <a:pt x="225" y="301"/>
                  </a:lnTo>
                  <a:lnTo>
                    <a:pt x="225" y="300"/>
                  </a:lnTo>
                  <a:lnTo>
                    <a:pt x="225" y="300"/>
                  </a:lnTo>
                  <a:lnTo>
                    <a:pt x="224" y="300"/>
                  </a:lnTo>
                  <a:lnTo>
                    <a:pt x="224" y="300"/>
                  </a:lnTo>
                  <a:lnTo>
                    <a:pt x="224" y="300"/>
                  </a:lnTo>
                  <a:lnTo>
                    <a:pt x="224" y="300"/>
                  </a:lnTo>
                  <a:lnTo>
                    <a:pt x="223" y="301"/>
                  </a:lnTo>
                  <a:lnTo>
                    <a:pt x="223" y="301"/>
                  </a:lnTo>
                  <a:lnTo>
                    <a:pt x="223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20" y="301"/>
                  </a:lnTo>
                  <a:lnTo>
                    <a:pt x="220" y="301"/>
                  </a:lnTo>
                  <a:lnTo>
                    <a:pt x="220" y="301"/>
                  </a:lnTo>
                  <a:lnTo>
                    <a:pt x="218" y="301"/>
                  </a:lnTo>
                  <a:lnTo>
                    <a:pt x="217" y="300"/>
                  </a:lnTo>
                  <a:lnTo>
                    <a:pt x="217" y="300"/>
                  </a:lnTo>
                  <a:lnTo>
                    <a:pt x="214" y="296"/>
                  </a:lnTo>
                  <a:lnTo>
                    <a:pt x="214" y="296"/>
                  </a:lnTo>
                  <a:lnTo>
                    <a:pt x="210" y="294"/>
                  </a:lnTo>
                  <a:lnTo>
                    <a:pt x="210" y="294"/>
                  </a:lnTo>
                  <a:lnTo>
                    <a:pt x="210" y="294"/>
                  </a:lnTo>
                  <a:lnTo>
                    <a:pt x="210" y="294"/>
                  </a:lnTo>
                  <a:lnTo>
                    <a:pt x="207" y="294"/>
                  </a:lnTo>
                  <a:lnTo>
                    <a:pt x="207" y="294"/>
                  </a:lnTo>
                  <a:lnTo>
                    <a:pt x="207" y="294"/>
                  </a:lnTo>
                  <a:lnTo>
                    <a:pt x="207" y="294"/>
                  </a:lnTo>
                  <a:lnTo>
                    <a:pt x="205" y="294"/>
                  </a:lnTo>
                  <a:lnTo>
                    <a:pt x="204" y="292"/>
                  </a:lnTo>
                  <a:lnTo>
                    <a:pt x="204" y="292"/>
                  </a:lnTo>
                  <a:lnTo>
                    <a:pt x="204" y="290"/>
                  </a:lnTo>
                  <a:lnTo>
                    <a:pt x="204" y="290"/>
                  </a:lnTo>
                  <a:lnTo>
                    <a:pt x="204" y="290"/>
                  </a:lnTo>
                  <a:lnTo>
                    <a:pt x="204" y="290"/>
                  </a:lnTo>
                  <a:lnTo>
                    <a:pt x="202" y="290"/>
                  </a:lnTo>
                  <a:lnTo>
                    <a:pt x="202" y="290"/>
                  </a:lnTo>
                  <a:lnTo>
                    <a:pt x="202" y="290"/>
                  </a:lnTo>
                  <a:lnTo>
                    <a:pt x="202" y="288"/>
                  </a:lnTo>
                  <a:lnTo>
                    <a:pt x="202" y="288"/>
                  </a:lnTo>
                  <a:lnTo>
                    <a:pt x="202" y="287"/>
                  </a:lnTo>
                  <a:lnTo>
                    <a:pt x="201" y="287"/>
                  </a:lnTo>
                  <a:lnTo>
                    <a:pt x="201" y="287"/>
                  </a:lnTo>
                  <a:lnTo>
                    <a:pt x="201" y="287"/>
                  </a:lnTo>
                  <a:lnTo>
                    <a:pt x="201" y="287"/>
                  </a:lnTo>
                  <a:lnTo>
                    <a:pt x="200" y="286"/>
                  </a:lnTo>
                  <a:lnTo>
                    <a:pt x="200" y="286"/>
                  </a:lnTo>
                  <a:lnTo>
                    <a:pt x="195" y="284"/>
                  </a:lnTo>
                  <a:lnTo>
                    <a:pt x="195" y="284"/>
                  </a:lnTo>
                  <a:lnTo>
                    <a:pt x="195" y="284"/>
                  </a:lnTo>
                  <a:lnTo>
                    <a:pt x="195" y="284"/>
                  </a:lnTo>
                  <a:lnTo>
                    <a:pt x="194" y="282"/>
                  </a:lnTo>
                  <a:lnTo>
                    <a:pt x="193" y="281"/>
                  </a:lnTo>
                  <a:lnTo>
                    <a:pt x="193" y="281"/>
                  </a:lnTo>
                  <a:lnTo>
                    <a:pt x="193" y="278"/>
                  </a:lnTo>
                  <a:lnTo>
                    <a:pt x="193" y="278"/>
                  </a:lnTo>
                  <a:lnTo>
                    <a:pt x="194" y="276"/>
                  </a:lnTo>
                  <a:lnTo>
                    <a:pt x="194" y="276"/>
                  </a:lnTo>
                  <a:lnTo>
                    <a:pt x="194" y="275"/>
                  </a:lnTo>
                  <a:lnTo>
                    <a:pt x="194" y="275"/>
                  </a:lnTo>
                  <a:lnTo>
                    <a:pt x="195" y="275"/>
                  </a:lnTo>
                  <a:lnTo>
                    <a:pt x="195" y="275"/>
                  </a:lnTo>
                  <a:lnTo>
                    <a:pt x="199" y="276"/>
                  </a:lnTo>
                  <a:lnTo>
                    <a:pt x="199" y="276"/>
                  </a:lnTo>
                  <a:lnTo>
                    <a:pt x="202" y="277"/>
                  </a:lnTo>
                  <a:lnTo>
                    <a:pt x="202" y="277"/>
                  </a:lnTo>
                  <a:lnTo>
                    <a:pt x="204" y="278"/>
                  </a:lnTo>
                  <a:lnTo>
                    <a:pt x="205" y="280"/>
                  </a:lnTo>
                  <a:lnTo>
                    <a:pt x="205" y="280"/>
                  </a:lnTo>
                  <a:lnTo>
                    <a:pt x="205" y="282"/>
                  </a:lnTo>
                  <a:lnTo>
                    <a:pt x="205" y="282"/>
                  </a:lnTo>
                  <a:lnTo>
                    <a:pt x="205" y="282"/>
                  </a:lnTo>
                  <a:lnTo>
                    <a:pt x="205" y="282"/>
                  </a:lnTo>
                  <a:lnTo>
                    <a:pt x="205" y="283"/>
                  </a:lnTo>
                  <a:lnTo>
                    <a:pt x="205" y="283"/>
                  </a:lnTo>
                  <a:lnTo>
                    <a:pt x="205" y="286"/>
                  </a:lnTo>
                  <a:lnTo>
                    <a:pt x="206" y="286"/>
                  </a:lnTo>
                  <a:lnTo>
                    <a:pt x="206" y="286"/>
                  </a:lnTo>
                  <a:lnTo>
                    <a:pt x="206" y="286"/>
                  </a:lnTo>
                  <a:lnTo>
                    <a:pt x="206" y="286"/>
                  </a:lnTo>
                  <a:lnTo>
                    <a:pt x="208" y="287"/>
                  </a:lnTo>
                  <a:lnTo>
                    <a:pt x="208" y="287"/>
                  </a:lnTo>
                  <a:lnTo>
                    <a:pt x="212" y="288"/>
                  </a:lnTo>
                  <a:lnTo>
                    <a:pt x="212" y="288"/>
                  </a:lnTo>
                  <a:lnTo>
                    <a:pt x="214" y="288"/>
                  </a:lnTo>
                  <a:lnTo>
                    <a:pt x="214" y="288"/>
                  </a:lnTo>
                  <a:lnTo>
                    <a:pt x="217" y="288"/>
                  </a:lnTo>
                  <a:lnTo>
                    <a:pt x="218" y="290"/>
                  </a:lnTo>
                  <a:lnTo>
                    <a:pt x="218" y="290"/>
                  </a:lnTo>
                  <a:lnTo>
                    <a:pt x="219" y="292"/>
                  </a:lnTo>
                  <a:lnTo>
                    <a:pt x="222" y="294"/>
                  </a:lnTo>
                  <a:lnTo>
                    <a:pt x="222" y="294"/>
                  </a:lnTo>
                  <a:lnTo>
                    <a:pt x="223" y="294"/>
                  </a:lnTo>
                  <a:lnTo>
                    <a:pt x="223" y="294"/>
                  </a:lnTo>
                  <a:lnTo>
                    <a:pt x="224" y="295"/>
                  </a:lnTo>
                  <a:lnTo>
                    <a:pt x="224" y="295"/>
                  </a:lnTo>
                  <a:lnTo>
                    <a:pt x="226" y="295"/>
                  </a:lnTo>
                  <a:lnTo>
                    <a:pt x="226" y="295"/>
                  </a:lnTo>
                  <a:lnTo>
                    <a:pt x="228" y="295"/>
                  </a:lnTo>
                  <a:lnTo>
                    <a:pt x="228" y="295"/>
                  </a:lnTo>
                  <a:lnTo>
                    <a:pt x="229" y="295"/>
                  </a:lnTo>
                  <a:lnTo>
                    <a:pt x="229" y="295"/>
                  </a:lnTo>
                  <a:lnTo>
                    <a:pt x="230" y="294"/>
                  </a:lnTo>
                  <a:lnTo>
                    <a:pt x="230" y="294"/>
                  </a:lnTo>
                  <a:lnTo>
                    <a:pt x="232" y="294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6" y="296"/>
                  </a:lnTo>
                  <a:lnTo>
                    <a:pt x="238" y="296"/>
                  </a:lnTo>
                  <a:lnTo>
                    <a:pt x="238" y="296"/>
                  </a:lnTo>
                  <a:lnTo>
                    <a:pt x="240" y="298"/>
                  </a:lnTo>
                  <a:lnTo>
                    <a:pt x="240" y="298"/>
                  </a:lnTo>
                  <a:lnTo>
                    <a:pt x="240" y="298"/>
                  </a:lnTo>
                  <a:lnTo>
                    <a:pt x="240" y="298"/>
                  </a:lnTo>
                  <a:lnTo>
                    <a:pt x="241" y="298"/>
                  </a:lnTo>
                  <a:lnTo>
                    <a:pt x="241" y="298"/>
                  </a:lnTo>
                  <a:lnTo>
                    <a:pt x="241" y="298"/>
                  </a:lnTo>
                  <a:lnTo>
                    <a:pt x="241" y="298"/>
                  </a:lnTo>
                  <a:lnTo>
                    <a:pt x="242" y="296"/>
                  </a:lnTo>
                  <a:lnTo>
                    <a:pt x="242" y="296"/>
                  </a:lnTo>
                  <a:lnTo>
                    <a:pt x="242" y="296"/>
                  </a:lnTo>
                  <a:lnTo>
                    <a:pt x="242" y="296"/>
                  </a:lnTo>
                  <a:lnTo>
                    <a:pt x="244" y="295"/>
                  </a:lnTo>
                  <a:lnTo>
                    <a:pt x="247" y="294"/>
                  </a:lnTo>
                  <a:lnTo>
                    <a:pt x="247" y="294"/>
                  </a:lnTo>
                  <a:lnTo>
                    <a:pt x="248" y="293"/>
                  </a:lnTo>
                  <a:lnTo>
                    <a:pt x="250" y="293"/>
                  </a:lnTo>
                  <a:lnTo>
                    <a:pt x="250" y="293"/>
                  </a:lnTo>
                  <a:lnTo>
                    <a:pt x="253" y="294"/>
                  </a:lnTo>
                  <a:lnTo>
                    <a:pt x="256" y="294"/>
                  </a:lnTo>
                  <a:lnTo>
                    <a:pt x="256" y="294"/>
                  </a:lnTo>
                  <a:lnTo>
                    <a:pt x="260" y="292"/>
                  </a:lnTo>
                  <a:lnTo>
                    <a:pt x="262" y="289"/>
                  </a:lnTo>
                  <a:lnTo>
                    <a:pt x="262" y="289"/>
                  </a:lnTo>
                  <a:lnTo>
                    <a:pt x="264" y="287"/>
                  </a:lnTo>
                  <a:lnTo>
                    <a:pt x="266" y="287"/>
                  </a:lnTo>
                  <a:lnTo>
                    <a:pt x="266" y="287"/>
                  </a:lnTo>
                  <a:lnTo>
                    <a:pt x="266" y="287"/>
                  </a:lnTo>
                  <a:lnTo>
                    <a:pt x="266" y="287"/>
                  </a:lnTo>
                  <a:lnTo>
                    <a:pt x="268" y="287"/>
                  </a:lnTo>
                  <a:lnTo>
                    <a:pt x="271" y="286"/>
                  </a:lnTo>
                  <a:lnTo>
                    <a:pt x="271" y="286"/>
                  </a:lnTo>
                  <a:lnTo>
                    <a:pt x="274" y="282"/>
                  </a:lnTo>
                  <a:lnTo>
                    <a:pt x="276" y="278"/>
                  </a:lnTo>
                  <a:lnTo>
                    <a:pt x="276" y="278"/>
                  </a:lnTo>
                  <a:lnTo>
                    <a:pt x="276" y="276"/>
                  </a:lnTo>
                  <a:lnTo>
                    <a:pt x="278" y="275"/>
                  </a:lnTo>
                  <a:lnTo>
                    <a:pt x="278" y="275"/>
                  </a:lnTo>
                  <a:lnTo>
                    <a:pt x="278" y="275"/>
                  </a:lnTo>
                  <a:lnTo>
                    <a:pt x="278" y="275"/>
                  </a:lnTo>
                  <a:lnTo>
                    <a:pt x="280" y="274"/>
                  </a:lnTo>
                  <a:lnTo>
                    <a:pt x="283" y="272"/>
                  </a:lnTo>
                  <a:lnTo>
                    <a:pt x="283" y="272"/>
                  </a:lnTo>
                  <a:lnTo>
                    <a:pt x="284" y="268"/>
                  </a:lnTo>
                  <a:lnTo>
                    <a:pt x="284" y="264"/>
                  </a:lnTo>
                  <a:lnTo>
                    <a:pt x="284" y="264"/>
                  </a:lnTo>
                  <a:lnTo>
                    <a:pt x="284" y="262"/>
                  </a:lnTo>
                  <a:lnTo>
                    <a:pt x="285" y="260"/>
                  </a:lnTo>
                  <a:lnTo>
                    <a:pt x="285" y="260"/>
                  </a:lnTo>
                  <a:lnTo>
                    <a:pt x="286" y="258"/>
                  </a:lnTo>
                  <a:lnTo>
                    <a:pt x="288" y="256"/>
                  </a:lnTo>
                  <a:lnTo>
                    <a:pt x="288" y="256"/>
                  </a:lnTo>
                  <a:lnTo>
                    <a:pt x="289" y="251"/>
                  </a:lnTo>
                  <a:lnTo>
                    <a:pt x="286" y="247"/>
                  </a:lnTo>
                  <a:lnTo>
                    <a:pt x="286" y="247"/>
                  </a:lnTo>
                  <a:lnTo>
                    <a:pt x="286" y="246"/>
                  </a:lnTo>
                  <a:lnTo>
                    <a:pt x="286" y="244"/>
                  </a:lnTo>
                  <a:lnTo>
                    <a:pt x="286" y="244"/>
                  </a:lnTo>
                  <a:lnTo>
                    <a:pt x="286" y="244"/>
                  </a:lnTo>
                  <a:lnTo>
                    <a:pt x="286" y="244"/>
                  </a:lnTo>
                  <a:lnTo>
                    <a:pt x="288" y="241"/>
                  </a:lnTo>
                  <a:lnTo>
                    <a:pt x="288" y="239"/>
                  </a:lnTo>
                  <a:lnTo>
                    <a:pt x="288" y="239"/>
                  </a:lnTo>
                  <a:lnTo>
                    <a:pt x="286" y="234"/>
                  </a:lnTo>
                  <a:lnTo>
                    <a:pt x="284" y="230"/>
                  </a:lnTo>
                  <a:lnTo>
                    <a:pt x="284" y="230"/>
                  </a:lnTo>
                  <a:lnTo>
                    <a:pt x="283" y="229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83" y="224"/>
                  </a:lnTo>
                  <a:lnTo>
                    <a:pt x="282" y="222"/>
                  </a:lnTo>
                  <a:lnTo>
                    <a:pt x="282" y="222"/>
                  </a:lnTo>
                  <a:lnTo>
                    <a:pt x="279" y="218"/>
                  </a:lnTo>
                  <a:lnTo>
                    <a:pt x="276" y="216"/>
                  </a:lnTo>
                  <a:lnTo>
                    <a:pt x="276" y="216"/>
                  </a:lnTo>
                  <a:lnTo>
                    <a:pt x="274" y="216"/>
                  </a:lnTo>
                  <a:lnTo>
                    <a:pt x="273" y="214"/>
                  </a:lnTo>
                  <a:lnTo>
                    <a:pt x="273" y="214"/>
                  </a:lnTo>
                  <a:lnTo>
                    <a:pt x="272" y="211"/>
                  </a:lnTo>
                  <a:lnTo>
                    <a:pt x="271" y="209"/>
                  </a:lnTo>
                  <a:lnTo>
                    <a:pt x="271" y="209"/>
                  </a:lnTo>
                  <a:lnTo>
                    <a:pt x="267" y="206"/>
                  </a:lnTo>
                  <a:lnTo>
                    <a:pt x="264" y="205"/>
                  </a:lnTo>
                  <a:lnTo>
                    <a:pt x="264" y="205"/>
                  </a:lnTo>
                  <a:lnTo>
                    <a:pt x="261" y="205"/>
                  </a:lnTo>
                  <a:lnTo>
                    <a:pt x="260" y="204"/>
                  </a:lnTo>
                  <a:lnTo>
                    <a:pt x="260" y="204"/>
                  </a:lnTo>
                  <a:lnTo>
                    <a:pt x="258" y="202"/>
                  </a:lnTo>
                  <a:lnTo>
                    <a:pt x="256" y="200"/>
                  </a:lnTo>
                  <a:lnTo>
                    <a:pt x="256" y="200"/>
                  </a:lnTo>
                  <a:lnTo>
                    <a:pt x="252" y="199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6" y="200"/>
                  </a:lnTo>
                  <a:lnTo>
                    <a:pt x="244" y="199"/>
                  </a:lnTo>
                  <a:lnTo>
                    <a:pt x="244" y="199"/>
                  </a:lnTo>
                  <a:lnTo>
                    <a:pt x="242" y="198"/>
                  </a:lnTo>
                  <a:lnTo>
                    <a:pt x="238" y="197"/>
                  </a:lnTo>
                  <a:lnTo>
                    <a:pt x="238" y="197"/>
                  </a:lnTo>
                  <a:lnTo>
                    <a:pt x="237" y="197"/>
                  </a:lnTo>
                  <a:lnTo>
                    <a:pt x="237" y="197"/>
                  </a:lnTo>
                  <a:lnTo>
                    <a:pt x="236" y="197"/>
                  </a:lnTo>
                  <a:lnTo>
                    <a:pt x="236" y="197"/>
                  </a:lnTo>
                  <a:lnTo>
                    <a:pt x="236" y="197"/>
                  </a:lnTo>
                  <a:lnTo>
                    <a:pt x="236" y="197"/>
                  </a:lnTo>
                  <a:lnTo>
                    <a:pt x="236" y="197"/>
                  </a:lnTo>
                  <a:lnTo>
                    <a:pt x="236" y="197"/>
                  </a:lnTo>
                  <a:lnTo>
                    <a:pt x="236" y="197"/>
                  </a:lnTo>
                  <a:lnTo>
                    <a:pt x="236" y="197"/>
                  </a:lnTo>
                  <a:lnTo>
                    <a:pt x="236" y="198"/>
                  </a:lnTo>
                  <a:lnTo>
                    <a:pt x="236" y="198"/>
                  </a:lnTo>
                  <a:lnTo>
                    <a:pt x="234" y="198"/>
                  </a:lnTo>
                  <a:lnTo>
                    <a:pt x="231" y="199"/>
                  </a:lnTo>
                  <a:lnTo>
                    <a:pt x="231" y="199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200"/>
                  </a:lnTo>
                  <a:lnTo>
                    <a:pt x="225" y="199"/>
                  </a:lnTo>
                  <a:lnTo>
                    <a:pt x="222" y="200"/>
                  </a:lnTo>
                  <a:lnTo>
                    <a:pt x="222" y="200"/>
                  </a:lnTo>
                  <a:lnTo>
                    <a:pt x="218" y="202"/>
                  </a:lnTo>
                  <a:lnTo>
                    <a:pt x="216" y="205"/>
                  </a:lnTo>
                  <a:lnTo>
                    <a:pt x="216" y="205"/>
                  </a:lnTo>
                  <a:lnTo>
                    <a:pt x="214" y="206"/>
                  </a:lnTo>
                  <a:lnTo>
                    <a:pt x="212" y="208"/>
                  </a:lnTo>
                  <a:lnTo>
                    <a:pt x="212" y="208"/>
                  </a:lnTo>
                  <a:lnTo>
                    <a:pt x="212" y="208"/>
                  </a:lnTo>
                  <a:lnTo>
                    <a:pt x="212" y="208"/>
                  </a:lnTo>
                  <a:lnTo>
                    <a:pt x="210" y="208"/>
                  </a:lnTo>
                  <a:lnTo>
                    <a:pt x="207" y="209"/>
                  </a:lnTo>
                  <a:lnTo>
                    <a:pt x="207" y="209"/>
                  </a:lnTo>
                  <a:lnTo>
                    <a:pt x="206" y="209"/>
                  </a:lnTo>
                  <a:lnTo>
                    <a:pt x="206" y="209"/>
                  </a:lnTo>
                  <a:lnTo>
                    <a:pt x="204" y="210"/>
                  </a:lnTo>
                  <a:lnTo>
                    <a:pt x="204" y="210"/>
                  </a:lnTo>
                  <a:lnTo>
                    <a:pt x="204" y="211"/>
                  </a:lnTo>
                  <a:lnTo>
                    <a:pt x="204" y="211"/>
                  </a:lnTo>
                  <a:lnTo>
                    <a:pt x="202" y="216"/>
                  </a:lnTo>
                  <a:lnTo>
                    <a:pt x="202" y="216"/>
                  </a:lnTo>
                  <a:lnTo>
                    <a:pt x="201" y="217"/>
                  </a:lnTo>
                  <a:lnTo>
                    <a:pt x="200" y="218"/>
                  </a:lnTo>
                  <a:lnTo>
                    <a:pt x="200" y="218"/>
                  </a:lnTo>
                  <a:lnTo>
                    <a:pt x="198" y="220"/>
                  </a:lnTo>
                  <a:lnTo>
                    <a:pt x="198" y="220"/>
                  </a:lnTo>
                  <a:lnTo>
                    <a:pt x="196" y="221"/>
                  </a:lnTo>
                  <a:lnTo>
                    <a:pt x="196" y="221"/>
                  </a:lnTo>
                  <a:lnTo>
                    <a:pt x="195" y="221"/>
                  </a:lnTo>
                  <a:lnTo>
                    <a:pt x="194" y="222"/>
                  </a:lnTo>
                  <a:lnTo>
                    <a:pt x="194" y="222"/>
                  </a:lnTo>
                  <a:lnTo>
                    <a:pt x="194" y="224"/>
                  </a:lnTo>
                  <a:lnTo>
                    <a:pt x="194" y="224"/>
                  </a:lnTo>
                  <a:lnTo>
                    <a:pt x="194" y="224"/>
                  </a:lnTo>
                  <a:lnTo>
                    <a:pt x="194" y="224"/>
                  </a:lnTo>
                  <a:lnTo>
                    <a:pt x="194" y="227"/>
                  </a:lnTo>
                  <a:lnTo>
                    <a:pt x="194" y="230"/>
                  </a:lnTo>
                  <a:lnTo>
                    <a:pt x="194" y="230"/>
                  </a:lnTo>
                  <a:lnTo>
                    <a:pt x="194" y="230"/>
                  </a:lnTo>
                  <a:lnTo>
                    <a:pt x="194" y="230"/>
                  </a:lnTo>
                  <a:lnTo>
                    <a:pt x="194" y="232"/>
                  </a:lnTo>
                  <a:lnTo>
                    <a:pt x="193" y="234"/>
                  </a:lnTo>
                  <a:lnTo>
                    <a:pt x="193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0" y="235"/>
                  </a:lnTo>
                  <a:lnTo>
                    <a:pt x="190" y="235"/>
                  </a:lnTo>
                  <a:lnTo>
                    <a:pt x="189" y="236"/>
                  </a:lnTo>
                  <a:lnTo>
                    <a:pt x="189" y="236"/>
                  </a:lnTo>
                  <a:lnTo>
                    <a:pt x="189" y="238"/>
                  </a:lnTo>
                  <a:lnTo>
                    <a:pt x="189" y="238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8" y="242"/>
                  </a:lnTo>
                  <a:lnTo>
                    <a:pt x="188" y="242"/>
                  </a:lnTo>
                  <a:lnTo>
                    <a:pt x="188" y="244"/>
                  </a:lnTo>
                  <a:lnTo>
                    <a:pt x="189" y="245"/>
                  </a:lnTo>
                  <a:lnTo>
                    <a:pt x="189" y="245"/>
                  </a:lnTo>
                  <a:lnTo>
                    <a:pt x="190" y="245"/>
                  </a:lnTo>
                  <a:lnTo>
                    <a:pt x="190" y="246"/>
                  </a:lnTo>
                  <a:lnTo>
                    <a:pt x="190" y="246"/>
                  </a:lnTo>
                  <a:lnTo>
                    <a:pt x="190" y="246"/>
                  </a:lnTo>
                  <a:lnTo>
                    <a:pt x="190" y="246"/>
                  </a:lnTo>
                  <a:lnTo>
                    <a:pt x="190" y="246"/>
                  </a:lnTo>
                  <a:lnTo>
                    <a:pt x="190" y="246"/>
                  </a:lnTo>
                  <a:lnTo>
                    <a:pt x="190" y="246"/>
                  </a:lnTo>
                  <a:lnTo>
                    <a:pt x="190" y="246"/>
                  </a:lnTo>
                  <a:lnTo>
                    <a:pt x="192" y="248"/>
                  </a:lnTo>
                  <a:lnTo>
                    <a:pt x="192" y="250"/>
                  </a:lnTo>
                  <a:lnTo>
                    <a:pt x="192" y="250"/>
                  </a:lnTo>
                  <a:lnTo>
                    <a:pt x="190" y="252"/>
                  </a:lnTo>
                  <a:lnTo>
                    <a:pt x="189" y="256"/>
                  </a:lnTo>
                  <a:lnTo>
                    <a:pt x="189" y="256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88" y="258"/>
                  </a:lnTo>
                  <a:lnTo>
                    <a:pt x="188" y="259"/>
                  </a:lnTo>
                  <a:lnTo>
                    <a:pt x="188" y="259"/>
                  </a:lnTo>
                  <a:lnTo>
                    <a:pt x="189" y="260"/>
                  </a:lnTo>
                  <a:lnTo>
                    <a:pt x="189" y="260"/>
                  </a:lnTo>
                  <a:lnTo>
                    <a:pt x="192" y="262"/>
                  </a:lnTo>
                  <a:lnTo>
                    <a:pt x="192" y="262"/>
                  </a:lnTo>
                  <a:lnTo>
                    <a:pt x="193" y="263"/>
                  </a:lnTo>
                  <a:lnTo>
                    <a:pt x="193" y="263"/>
                  </a:lnTo>
                  <a:lnTo>
                    <a:pt x="193" y="263"/>
                  </a:lnTo>
                  <a:lnTo>
                    <a:pt x="193" y="263"/>
                  </a:lnTo>
                  <a:lnTo>
                    <a:pt x="193" y="263"/>
                  </a:lnTo>
                  <a:lnTo>
                    <a:pt x="193" y="263"/>
                  </a:lnTo>
                  <a:lnTo>
                    <a:pt x="194" y="263"/>
                  </a:lnTo>
                  <a:lnTo>
                    <a:pt x="194" y="263"/>
                  </a:lnTo>
                  <a:lnTo>
                    <a:pt x="195" y="264"/>
                  </a:lnTo>
                  <a:lnTo>
                    <a:pt x="195" y="266"/>
                  </a:lnTo>
                  <a:lnTo>
                    <a:pt x="195" y="266"/>
                  </a:lnTo>
                  <a:lnTo>
                    <a:pt x="195" y="269"/>
                  </a:lnTo>
                  <a:lnTo>
                    <a:pt x="195" y="269"/>
                  </a:lnTo>
                  <a:lnTo>
                    <a:pt x="194" y="272"/>
                  </a:lnTo>
                  <a:lnTo>
                    <a:pt x="194" y="272"/>
                  </a:lnTo>
                  <a:lnTo>
                    <a:pt x="194" y="272"/>
                  </a:lnTo>
                  <a:lnTo>
                    <a:pt x="194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89" y="272"/>
                  </a:lnTo>
                  <a:lnTo>
                    <a:pt x="189" y="272"/>
                  </a:lnTo>
                  <a:lnTo>
                    <a:pt x="187" y="271"/>
                  </a:lnTo>
                  <a:lnTo>
                    <a:pt x="187" y="271"/>
                  </a:lnTo>
                  <a:lnTo>
                    <a:pt x="187" y="271"/>
                  </a:lnTo>
                  <a:lnTo>
                    <a:pt x="187" y="271"/>
                  </a:lnTo>
                  <a:lnTo>
                    <a:pt x="187" y="270"/>
                  </a:lnTo>
                  <a:lnTo>
                    <a:pt x="187" y="270"/>
                  </a:lnTo>
                  <a:lnTo>
                    <a:pt x="187" y="270"/>
                  </a:lnTo>
                  <a:lnTo>
                    <a:pt x="187" y="270"/>
                  </a:lnTo>
                  <a:lnTo>
                    <a:pt x="186" y="270"/>
                  </a:lnTo>
                  <a:lnTo>
                    <a:pt x="186" y="270"/>
                  </a:lnTo>
                  <a:lnTo>
                    <a:pt x="186" y="268"/>
                  </a:lnTo>
                  <a:lnTo>
                    <a:pt x="186" y="266"/>
                  </a:lnTo>
                  <a:lnTo>
                    <a:pt x="186" y="266"/>
                  </a:lnTo>
                  <a:lnTo>
                    <a:pt x="187" y="264"/>
                  </a:lnTo>
                  <a:lnTo>
                    <a:pt x="187" y="264"/>
                  </a:lnTo>
                  <a:lnTo>
                    <a:pt x="187" y="262"/>
                  </a:lnTo>
                  <a:lnTo>
                    <a:pt x="187" y="262"/>
                  </a:lnTo>
                  <a:lnTo>
                    <a:pt x="188" y="260"/>
                  </a:lnTo>
                  <a:lnTo>
                    <a:pt x="187" y="259"/>
                  </a:lnTo>
                  <a:lnTo>
                    <a:pt x="187" y="259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84" y="257"/>
                  </a:lnTo>
                  <a:lnTo>
                    <a:pt x="184" y="257"/>
                  </a:lnTo>
                  <a:lnTo>
                    <a:pt x="183" y="256"/>
                  </a:lnTo>
                  <a:lnTo>
                    <a:pt x="183" y="256"/>
                  </a:lnTo>
                  <a:lnTo>
                    <a:pt x="182" y="256"/>
                  </a:lnTo>
                  <a:lnTo>
                    <a:pt x="182" y="256"/>
                  </a:lnTo>
                  <a:lnTo>
                    <a:pt x="182" y="256"/>
                  </a:lnTo>
                  <a:lnTo>
                    <a:pt x="182" y="256"/>
                  </a:lnTo>
                  <a:lnTo>
                    <a:pt x="182" y="256"/>
                  </a:lnTo>
                  <a:lnTo>
                    <a:pt x="182" y="256"/>
                  </a:lnTo>
                  <a:lnTo>
                    <a:pt x="182" y="256"/>
                  </a:lnTo>
                  <a:lnTo>
                    <a:pt x="182" y="256"/>
                  </a:lnTo>
                  <a:lnTo>
                    <a:pt x="182" y="254"/>
                  </a:lnTo>
                  <a:lnTo>
                    <a:pt x="182" y="254"/>
                  </a:lnTo>
                  <a:lnTo>
                    <a:pt x="182" y="253"/>
                  </a:lnTo>
                  <a:lnTo>
                    <a:pt x="182" y="252"/>
                  </a:lnTo>
                  <a:lnTo>
                    <a:pt x="182" y="252"/>
                  </a:lnTo>
                  <a:lnTo>
                    <a:pt x="183" y="248"/>
                  </a:lnTo>
                  <a:lnTo>
                    <a:pt x="183" y="248"/>
                  </a:lnTo>
                  <a:lnTo>
                    <a:pt x="183" y="248"/>
                  </a:lnTo>
                  <a:lnTo>
                    <a:pt x="183" y="248"/>
                  </a:lnTo>
                  <a:lnTo>
                    <a:pt x="183" y="248"/>
                  </a:lnTo>
                  <a:lnTo>
                    <a:pt x="183" y="248"/>
                  </a:lnTo>
                  <a:lnTo>
                    <a:pt x="183" y="248"/>
                  </a:lnTo>
                  <a:lnTo>
                    <a:pt x="183" y="248"/>
                  </a:lnTo>
                  <a:lnTo>
                    <a:pt x="184" y="248"/>
                  </a:lnTo>
                  <a:lnTo>
                    <a:pt x="184" y="248"/>
                  </a:lnTo>
                  <a:lnTo>
                    <a:pt x="184" y="248"/>
                  </a:lnTo>
                  <a:lnTo>
                    <a:pt x="184" y="248"/>
                  </a:lnTo>
                  <a:lnTo>
                    <a:pt x="184" y="247"/>
                  </a:lnTo>
                  <a:lnTo>
                    <a:pt x="184" y="247"/>
                  </a:lnTo>
                  <a:lnTo>
                    <a:pt x="184" y="247"/>
                  </a:lnTo>
                  <a:lnTo>
                    <a:pt x="184" y="247"/>
                  </a:lnTo>
                  <a:lnTo>
                    <a:pt x="184" y="247"/>
                  </a:lnTo>
                  <a:lnTo>
                    <a:pt x="184" y="247"/>
                  </a:lnTo>
                  <a:lnTo>
                    <a:pt x="184" y="247"/>
                  </a:lnTo>
                  <a:lnTo>
                    <a:pt x="184" y="245"/>
                  </a:lnTo>
                  <a:lnTo>
                    <a:pt x="184" y="245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3" y="242"/>
                  </a:lnTo>
                  <a:lnTo>
                    <a:pt x="183" y="242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82" y="239"/>
                  </a:lnTo>
                  <a:lnTo>
                    <a:pt x="182" y="239"/>
                  </a:lnTo>
                  <a:lnTo>
                    <a:pt x="182" y="238"/>
                  </a:lnTo>
                  <a:lnTo>
                    <a:pt x="183" y="236"/>
                  </a:lnTo>
                  <a:lnTo>
                    <a:pt x="183" y="236"/>
                  </a:lnTo>
                  <a:lnTo>
                    <a:pt x="183" y="236"/>
                  </a:lnTo>
                  <a:lnTo>
                    <a:pt x="183" y="236"/>
                  </a:lnTo>
                  <a:lnTo>
                    <a:pt x="183" y="236"/>
                  </a:lnTo>
                  <a:lnTo>
                    <a:pt x="183" y="236"/>
                  </a:lnTo>
                  <a:lnTo>
                    <a:pt x="183" y="236"/>
                  </a:lnTo>
                  <a:lnTo>
                    <a:pt x="183" y="236"/>
                  </a:lnTo>
                  <a:lnTo>
                    <a:pt x="183" y="236"/>
                  </a:lnTo>
                  <a:lnTo>
                    <a:pt x="183" y="235"/>
                  </a:lnTo>
                  <a:lnTo>
                    <a:pt x="183" y="235"/>
                  </a:lnTo>
                  <a:lnTo>
                    <a:pt x="184" y="235"/>
                  </a:lnTo>
                  <a:lnTo>
                    <a:pt x="184" y="235"/>
                  </a:lnTo>
                  <a:lnTo>
                    <a:pt x="184" y="234"/>
                  </a:lnTo>
                  <a:lnTo>
                    <a:pt x="184" y="234"/>
                  </a:lnTo>
                  <a:lnTo>
                    <a:pt x="186" y="233"/>
                  </a:lnTo>
                  <a:lnTo>
                    <a:pt x="186" y="233"/>
                  </a:lnTo>
                  <a:lnTo>
                    <a:pt x="186" y="232"/>
                  </a:lnTo>
                  <a:lnTo>
                    <a:pt x="186" y="232"/>
                  </a:lnTo>
                  <a:lnTo>
                    <a:pt x="187" y="228"/>
                  </a:lnTo>
                  <a:lnTo>
                    <a:pt x="186" y="226"/>
                  </a:lnTo>
                  <a:lnTo>
                    <a:pt x="186" y="226"/>
                  </a:lnTo>
                  <a:lnTo>
                    <a:pt x="186" y="223"/>
                  </a:lnTo>
                  <a:lnTo>
                    <a:pt x="188" y="222"/>
                  </a:lnTo>
                  <a:lnTo>
                    <a:pt x="188" y="222"/>
                  </a:lnTo>
                  <a:lnTo>
                    <a:pt x="188" y="221"/>
                  </a:lnTo>
                  <a:lnTo>
                    <a:pt x="188" y="221"/>
                  </a:lnTo>
                  <a:lnTo>
                    <a:pt x="188" y="221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89" y="220"/>
                  </a:lnTo>
                  <a:lnTo>
                    <a:pt x="189" y="220"/>
                  </a:lnTo>
                  <a:lnTo>
                    <a:pt x="189" y="220"/>
                  </a:lnTo>
                  <a:lnTo>
                    <a:pt x="190" y="220"/>
                  </a:lnTo>
                  <a:lnTo>
                    <a:pt x="190" y="220"/>
                  </a:lnTo>
                  <a:lnTo>
                    <a:pt x="192" y="218"/>
                  </a:lnTo>
                  <a:lnTo>
                    <a:pt x="192" y="218"/>
                  </a:lnTo>
                  <a:lnTo>
                    <a:pt x="192" y="218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3" y="212"/>
                  </a:lnTo>
                  <a:lnTo>
                    <a:pt x="193" y="212"/>
                  </a:lnTo>
                  <a:lnTo>
                    <a:pt x="194" y="210"/>
                  </a:lnTo>
                  <a:lnTo>
                    <a:pt x="195" y="209"/>
                  </a:lnTo>
                  <a:lnTo>
                    <a:pt x="195" y="209"/>
                  </a:lnTo>
                  <a:lnTo>
                    <a:pt x="195" y="209"/>
                  </a:lnTo>
                  <a:lnTo>
                    <a:pt x="195" y="209"/>
                  </a:lnTo>
                  <a:lnTo>
                    <a:pt x="199" y="206"/>
                  </a:lnTo>
                  <a:lnTo>
                    <a:pt x="199" y="206"/>
                  </a:lnTo>
                  <a:lnTo>
                    <a:pt x="200" y="206"/>
                  </a:lnTo>
                  <a:lnTo>
                    <a:pt x="200" y="206"/>
                  </a:lnTo>
                  <a:lnTo>
                    <a:pt x="200" y="206"/>
                  </a:lnTo>
                  <a:lnTo>
                    <a:pt x="200" y="206"/>
                  </a:lnTo>
                  <a:lnTo>
                    <a:pt x="200" y="206"/>
                  </a:lnTo>
                  <a:lnTo>
                    <a:pt x="200" y="206"/>
                  </a:lnTo>
                  <a:lnTo>
                    <a:pt x="202" y="205"/>
                  </a:lnTo>
                  <a:lnTo>
                    <a:pt x="202" y="205"/>
                  </a:lnTo>
                  <a:lnTo>
                    <a:pt x="202" y="204"/>
                  </a:lnTo>
                  <a:lnTo>
                    <a:pt x="202" y="204"/>
                  </a:lnTo>
                  <a:lnTo>
                    <a:pt x="204" y="200"/>
                  </a:lnTo>
                  <a:lnTo>
                    <a:pt x="204" y="200"/>
                  </a:lnTo>
                  <a:lnTo>
                    <a:pt x="205" y="199"/>
                  </a:lnTo>
                  <a:lnTo>
                    <a:pt x="207" y="198"/>
                  </a:lnTo>
                  <a:lnTo>
                    <a:pt x="207" y="198"/>
                  </a:lnTo>
                  <a:lnTo>
                    <a:pt x="211" y="198"/>
                  </a:lnTo>
                  <a:lnTo>
                    <a:pt x="211" y="198"/>
                  </a:lnTo>
                  <a:lnTo>
                    <a:pt x="214" y="196"/>
                  </a:lnTo>
                  <a:lnTo>
                    <a:pt x="217" y="192"/>
                  </a:lnTo>
                  <a:lnTo>
                    <a:pt x="217" y="192"/>
                  </a:lnTo>
                  <a:lnTo>
                    <a:pt x="217" y="192"/>
                  </a:lnTo>
                  <a:lnTo>
                    <a:pt x="217" y="192"/>
                  </a:lnTo>
                  <a:lnTo>
                    <a:pt x="217" y="192"/>
                  </a:lnTo>
                  <a:lnTo>
                    <a:pt x="217" y="192"/>
                  </a:lnTo>
                  <a:lnTo>
                    <a:pt x="217" y="192"/>
                  </a:lnTo>
                  <a:lnTo>
                    <a:pt x="217" y="192"/>
                  </a:lnTo>
                  <a:lnTo>
                    <a:pt x="217" y="192"/>
                  </a:lnTo>
                  <a:lnTo>
                    <a:pt x="217" y="192"/>
                  </a:lnTo>
                  <a:lnTo>
                    <a:pt x="218" y="191"/>
                  </a:lnTo>
                  <a:lnTo>
                    <a:pt x="220" y="191"/>
                  </a:lnTo>
                  <a:lnTo>
                    <a:pt x="220" y="191"/>
                  </a:lnTo>
                  <a:lnTo>
                    <a:pt x="224" y="191"/>
                  </a:lnTo>
                  <a:lnTo>
                    <a:pt x="224" y="191"/>
                  </a:lnTo>
                  <a:lnTo>
                    <a:pt x="228" y="191"/>
                  </a:lnTo>
                  <a:lnTo>
                    <a:pt x="231" y="188"/>
                  </a:lnTo>
                  <a:lnTo>
                    <a:pt x="231" y="188"/>
                  </a:lnTo>
                  <a:lnTo>
                    <a:pt x="231" y="187"/>
                  </a:lnTo>
                  <a:lnTo>
                    <a:pt x="231" y="187"/>
                  </a:lnTo>
                  <a:lnTo>
                    <a:pt x="231" y="187"/>
                  </a:lnTo>
                  <a:lnTo>
                    <a:pt x="231" y="187"/>
                  </a:lnTo>
                  <a:lnTo>
                    <a:pt x="231" y="187"/>
                  </a:lnTo>
                  <a:lnTo>
                    <a:pt x="231" y="187"/>
                  </a:lnTo>
                  <a:lnTo>
                    <a:pt x="231" y="187"/>
                  </a:lnTo>
                  <a:lnTo>
                    <a:pt x="231" y="187"/>
                  </a:lnTo>
                  <a:lnTo>
                    <a:pt x="232" y="187"/>
                  </a:lnTo>
                  <a:lnTo>
                    <a:pt x="232" y="187"/>
                  </a:lnTo>
                  <a:lnTo>
                    <a:pt x="234" y="187"/>
                  </a:lnTo>
                  <a:lnTo>
                    <a:pt x="234" y="187"/>
                  </a:lnTo>
                  <a:lnTo>
                    <a:pt x="234" y="187"/>
                  </a:lnTo>
                  <a:lnTo>
                    <a:pt x="236" y="187"/>
                  </a:lnTo>
                  <a:lnTo>
                    <a:pt x="236" y="187"/>
                  </a:lnTo>
                  <a:lnTo>
                    <a:pt x="238" y="188"/>
                  </a:lnTo>
                  <a:lnTo>
                    <a:pt x="238" y="188"/>
                  </a:lnTo>
                  <a:lnTo>
                    <a:pt x="240" y="188"/>
                  </a:lnTo>
                  <a:lnTo>
                    <a:pt x="240" y="188"/>
                  </a:lnTo>
                  <a:lnTo>
                    <a:pt x="243" y="188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7" y="187"/>
                  </a:lnTo>
                  <a:lnTo>
                    <a:pt x="248" y="187"/>
                  </a:lnTo>
                  <a:lnTo>
                    <a:pt x="248" y="187"/>
                  </a:lnTo>
                  <a:lnTo>
                    <a:pt x="249" y="187"/>
                  </a:lnTo>
                  <a:lnTo>
                    <a:pt x="250" y="188"/>
                  </a:lnTo>
                  <a:lnTo>
                    <a:pt x="250" y="188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8" y="192"/>
                  </a:lnTo>
                  <a:lnTo>
                    <a:pt x="261" y="191"/>
                  </a:lnTo>
                  <a:lnTo>
                    <a:pt x="261" y="191"/>
                  </a:lnTo>
                  <a:lnTo>
                    <a:pt x="261" y="191"/>
                  </a:lnTo>
                  <a:lnTo>
                    <a:pt x="261" y="191"/>
                  </a:lnTo>
                  <a:lnTo>
                    <a:pt x="264" y="191"/>
                  </a:lnTo>
                  <a:lnTo>
                    <a:pt x="266" y="192"/>
                  </a:lnTo>
                  <a:lnTo>
                    <a:pt x="266" y="192"/>
                  </a:lnTo>
                  <a:lnTo>
                    <a:pt x="268" y="196"/>
                  </a:lnTo>
                  <a:lnTo>
                    <a:pt x="268" y="196"/>
                  </a:lnTo>
                  <a:lnTo>
                    <a:pt x="271" y="198"/>
                  </a:lnTo>
                  <a:lnTo>
                    <a:pt x="276" y="198"/>
                  </a:lnTo>
                  <a:lnTo>
                    <a:pt x="276" y="198"/>
                  </a:lnTo>
                  <a:lnTo>
                    <a:pt x="277" y="199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80" y="204"/>
                  </a:lnTo>
                  <a:lnTo>
                    <a:pt x="280" y="204"/>
                  </a:lnTo>
                  <a:lnTo>
                    <a:pt x="283" y="206"/>
                  </a:lnTo>
                  <a:lnTo>
                    <a:pt x="286" y="209"/>
                  </a:lnTo>
                  <a:lnTo>
                    <a:pt x="286" y="209"/>
                  </a:lnTo>
                  <a:lnTo>
                    <a:pt x="286" y="209"/>
                  </a:lnTo>
                  <a:lnTo>
                    <a:pt x="286" y="209"/>
                  </a:lnTo>
                  <a:lnTo>
                    <a:pt x="288" y="209"/>
                  </a:lnTo>
                  <a:lnTo>
                    <a:pt x="288" y="209"/>
                  </a:lnTo>
                  <a:lnTo>
                    <a:pt x="288" y="209"/>
                  </a:lnTo>
                  <a:lnTo>
                    <a:pt x="288" y="209"/>
                  </a:lnTo>
                  <a:lnTo>
                    <a:pt x="289" y="210"/>
                  </a:lnTo>
                  <a:lnTo>
                    <a:pt x="289" y="212"/>
                  </a:lnTo>
                  <a:lnTo>
                    <a:pt x="289" y="212"/>
                  </a:lnTo>
                  <a:lnTo>
                    <a:pt x="290" y="216"/>
                  </a:lnTo>
                  <a:lnTo>
                    <a:pt x="290" y="216"/>
                  </a:lnTo>
                  <a:lnTo>
                    <a:pt x="291" y="220"/>
                  </a:lnTo>
                  <a:lnTo>
                    <a:pt x="295" y="222"/>
                  </a:lnTo>
                  <a:lnTo>
                    <a:pt x="295" y="222"/>
                  </a:lnTo>
                  <a:lnTo>
                    <a:pt x="295" y="222"/>
                  </a:lnTo>
                  <a:lnTo>
                    <a:pt x="295" y="222"/>
                  </a:lnTo>
                  <a:lnTo>
                    <a:pt x="295" y="222"/>
                  </a:lnTo>
                  <a:lnTo>
                    <a:pt x="295" y="222"/>
                  </a:lnTo>
                  <a:lnTo>
                    <a:pt x="295" y="222"/>
                  </a:lnTo>
                  <a:lnTo>
                    <a:pt x="295" y="222"/>
                  </a:lnTo>
                  <a:lnTo>
                    <a:pt x="295" y="222"/>
                  </a:lnTo>
                  <a:lnTo>
                    <a:pt x="295" y="222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96" y="223"/>
                  </a:lnTo>
                  <a:lnTo>
                    <a:pt x="296" y="226"/>
                  </a:lnTo>
                  <a:lnTo>
                    <a:pt x="296" y="226"/>
                  </a:lnTo>
                  <a:lnTo>
                    <a:pt x="296" y="229"/>
                  </a:lnTo>
                  <a:lnTo>
                    <a:pt x="296" y="229"/>
                  </a:lnTo>
                  <a:lnTo>
                    <a:pt x="296" y="229"/>
                  </a:lnTo>
                  <a:lnTo>
                    <a:pt x="296" y="229"/>
                  </a:lnTo>
                  <a:lnTo>
                    <a:pt x="297" y="233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0" y="236"/>
                  </a:lnTo>
                  <a:lnTo>
                    <a:pt x="301" y="238"/>
                  </a:lnTo>
                  <a:lnTo>
                    <a:pt x="301" y="238"/>
                  </a:lnTo>
                  <a:lnTo>
                    <a:pt x="301" y="239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98" y="244"/>
                  </a:lnTo>
                  <a:lnTo>
                    <a:pt x="298" y="244"/>
                  </a:lnTo>
                  <a:lnTo>
                    <a:pt x="298" y="248"/>
                  </a:lnTo>
                  <a:lnTo>
                    <a:pt x="300" y="252"/>
                  </a:lnTo>
                  <a:lnTo>
                    <a:pt x="300" y="252"/>
                  </a:lnTo>
                  <a:lnTo>
                    <a:pt x="300" y="252"/>
                  </a:lnTo>
                  <a:lnTo>
                    <a:pt x="300" y="252"/>
                  </a:lnTo>
                  <a:lnTo>
                    <a:pt x="301" y="252"/>
                  </a:lnTo>
                  <a:lnTo>
                    <a:pt x="301" y="252"/>
                  </a:lnTo>
                  <a:lnTo>
                    <a:pt x="301" y="252"/>
                  </a:lnTo>
                  <a:lnTo>
                    <a:pt x="301" y="252"/>
                  </a:lnTo>
                  <a:lnTo>
                    <a:pt x="301" y="252"/>
                  </a:lnTo>
                  <a:lnTo>
                    <a:pt x="301" y="252"/>
                  </a:lnTo>
                  <a:lnTo>
                    <a:pt x="301" y="253"/>
                  </a:lnTo>
                  <a:lnTo>
                    <a:pt x="301" y="253"/>
                  </a:lnTo>
                  <a:lnTo>
                    <a:pt x="300" y="254"/>
                  </a:lnTo>
                  <a:lnTo>
                    <a:pt x="300" y="256"/>
                  </a:lnTo>
                  <a:lnTo>
                    <a:pt x="300" y="256"/>
                  </a:lnTo>
                  <a:lnTo>
                    <a:pt x="297" y="259"/>
                  </a:lnTo>
                  <a:lnTo>
                    <a:pt x="297" y="259"/>
                  </a:lnTo>
                  <a:lnTo>
                    <a:pt x="296" y="263"/>
                  </a:lnTo>
                  <a:lnTo>
                    <a:pt x="296" y="266"/>
                  </a:lnTo>
                  <a:lnTo>
                    <a:pt x="296" y="266"/>
                  </a:lnTo>
                  <a:close/>
                  <a:moveTo>
                    <a:pt x="283" y="324"/>
                  </a:moveTo>
                  <a:lnTo>
                    <a:pt x="283" y="324"/>
                  </a:lnTo>
                  <a:lnTo>
                    <a:pt x="283" y="324"/>
                  </a:lnTo>
                  <a:lnTo>
                    <a:pt x="283" y="324"/>
                  </a:lnTo>
                  <a:lnTo>
                    <a:pt x="283" y="324"/>
                  </a:lnTo>
                  <a:lnTo>
                    <a:pt x="283" y="324"/>
                  </a:lnTo>
                  <a:lnTo>
                    <a:pt x="283" y="324"/>
                  </a:lnTo>
                  <a:lnTo>
                    <a:pt x="283" y="324"/>
                  </a:lnTo>
                  <a:lnTo>
                    <a:pt x="283" y="322"/>
                  </a:lnTo>
                  <a:lnTo>
                    <a:pt x="283" y="322"/>
                  </a:lnTo>
                  <a:lnTo>
                    <a:pt x="283" y="320"/>
                  </a:lnTo>
                  <a:lnTo>
                    <a:pt x="282" y="319"/>
                  </a:lnTo>
                  <a:lnTo>
                    <a:pt x="282" y="319"/>
                  </a:lnTo>
                  <a:lnTo>
                    <a:pt x="280" y="319"/>
                  </a:lnTo>
                  <a:lnTo>
                    <a:pt x="280" y="319"/>
                  </a:lnTo>
                  <a:lnTo>
                    <a:pt x="278" y="319"/>
                  </a:lnTo>
                  <a:lnTo>
                    <a:pt x="278" y="319"/>
                  </a:lnTo>
                  <a:lnTo>
                    <a:pt x="278" y="319"/>
                  </a:lnTo>
                  <a:lnTo>
                    <a:pt x="278" y="319"/>
                  </a:lnTo>
                  <a:lnTo>
                    <a:pt x="277" y="319"/>
                  </a:lnTo>
                  <a:lnTo>
                    <a:pt x="277" y="319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6" y="318"/>
                  </a:lnTo>
                  <a:lnTo>
                    <a:pt x="274" y="317"/>
                  </a:lnTo>
                  <a:lnTo>
                    <a:pt x="274" y="317"/>
                  </a:lnTo>
                  <a:lnTo>
                    <a:pt x="274" y="317"/>
                  </a:lnTo>
                  <a:lnTo>
                    <a:pt x="274" y="317"/>
                  </a:lnTo>
                  <a:lnTo>
                    <a:pt x="274" y="317"/>
                  </a:lnTo>
                  <a:lnTo>
                    <a:pt x="274" y="317"/>
                  </a:lnTo>
                  <a:lnTo>
                    <a:pt x="272" y="317"/>
                  </a:lnTo>
                  <a:lnTo>
                    <a:pt x="272" y="317"/>
                  </a:lnTo>
                  <a:lnTo>
                    <a:pt x="272" y="318"/>
                  </a:lnTo>
                  <a:lnTo>
                    <a:pt x="272" y="318"/>
                  </a:lnTo>
                  <a:lnTo>
                    <a:pt x="272" y="318"/>
                  </a:lnTo>
                  <a:lnTo>
                    <a:pt x="272" y="318"/>
                  </a:lnTo>
                  <a:lnTo>
                    <a:pt x="272" y="318"/>
                  </a:lnTo>
                  <a:lnTo>
                    <a:pt x="272" y="318"/>
                  </a:lnTo>
                  <a:lnTo>
                    <a:pt x="271" y="318"/>
                  </a:lnTo>
                  <a:lnTo>
                    <a:pt x="272" y="319"/>
                  </a:lnTo>
                  <a:lnTo>
                    <a:pt x="272" y="319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268" y="319"/>
                  </a:lnTo>
                  <a:lnTo>
                    <a:pt x="267" y="318"/>
                  </a:lnTo>
                  <a:lnTo>
                    <a:pt x="267" y="318"/>
                  </a:lnTo>
                  <a:lnTo>
                    <a:pt x="266" y="317"/>
                  </a:lnTo>
                  <a:lnTo>
                    <a:pt x="266" y="314"/>
                  </a:lnTo>
                  <a:lnTo>
                    <a:pt x="266" y="314"/>
                  </a:lnTo>
                  <a:lnTo>
                    <a:pt x="267" y="314"/>
                  </a:lnTo>
                  <a:lnTo>
                    <a:pt x="267" y="314"/>
                  </a:lnTo>
                  <a:lnTo>
                    <a:pt x="267" y="314"/>
                  </a:lnTo>
                  <a:lnTo>
                    <a:pt x="267" y="314"/>
                  </a:lnTo>
                  <a:lnTo>
                    <a:pt x="267" y="314"/>
                  </a:lnTo>
                  <a:lnTo>
                    <a:pt x="267" y="314"/>
                  </a:lnTo>
                  <a:lnTo>
                    <a:pt x="267" y="313"/>
                  </a:lnTo>
                  <a:lnTo>
                    <a:pt x="267" y="313"/>
                  </a:lnTo>
                  <a:lnTo>
                    <a:pt x="268" y="313"/>
                  </a:lnTo>
                  <a:lnTo>
                    <a:pt x="268" y="313"/>
                  </a:lnTo>
                  <a:lnTo>
                    <a:pt x="271" y="313"/>
                  </a:lnTo>
                  <a:lnTo>
                    <a:pt x="271" y="313"/>
                  </a:lnTo>
                  <a:lnTo>
                    <a:pt x="271" y="313"/>
                  </a:lnTo>
                  <a:lnTo>
                    <a:pt x="271" y="313"/>
                  </a:lnTo>
                  <a:lnTo>
                    <a:pt x="272" y="313"/>
                  </a:lnTo>
                  <a:lnTo>
                    <a:pt x="272" y="313"/>
                  </a:lnTo>
                  <a:lnTo>
                    <a:pt x="273" y="313"/>
                  </a:lnTo>
                  <a:lnTo>
                    <a:pt x="273" y="313"/>
                  </a:lnTo>
                  <a:lnTo>
                    <a:pt x="274" y="314"/>
                  </a:lnTo>
                  <a:lnTo>
                    <a:pt x="276" y="314"/>
                  </a:lnTo>
                  <a:lnTo>
                    <a:pt x="276" y="314"/>
                  </a:lnTo>
                  <a:lnTo>
                    <a:pt x="276" y="313"/>
                  </a:lnTo>
                  <a:lnTo>
                    <a:pt x="276" y="313"/>
                  </a:lnTo>
                  <a:lnTo>
                    <a:pt x="277" y="313"/>
                  </a:lnTo>
                  <a:lnTo>
                    <a:pt x="277" y="313"/>
                  </a:lnTo>
                  <a:lnTo>
                    <a:pt x="277" y="313"/>
                  </a:lnTo>
                  <a:lnTo>
                    <a:pt x="277" y="313"/>
                  </a:lnTo>
                  <a:lnTo>
                    <a:pt x="277" y="312"/>
                  </a:lnTo>
                  <a:lnTo>
                    <a:pt x="277" y="312"/>
                  </a:lnTo>
                  <a:lnTo>
                    <a:pt x="277" y="312"/>
                  </a:lnTo>
                  <a:lnTo>
                    <a:pt x="277" y="312"/>
                  </a:lnTo>
                  <a:lnTo>
                    <a:pt x="278" y="312"/>
                  </a:lnTo>
                  <a:lnTo>
                    <a:pt x="278" y="312"/>
                  </a:lnTo>
                  <a:lnTo>
                    <a:pt x="278" y="312"/>
                  </a:lnTo>
                  <a:lnTo>
                    <a:pt x="278" y="312"/>
                  </a:lnTo>
                  <a:lnTo>
                    <a:pt x="278" y="312"/>
                  </a:lnTo>
                  <a:lnTo>
                    <a:pt x="278" y="312"/>
                  </a:lnTo>
                  <a:lnTo>
                    <a:pt x="278" y="312"/>
                  </a:lnTo>
                  <a:lnTo>
                    <a:pt x="278" y="312"/>
                  </a:lnTo>
                  <a:lnTo>
                    <a:pt x="278" y="312"/>
                  </a:lnTo>
                  <a:lnTo>
                    <a:pt x="278" y="312"/>
                  </a:lnTo>
                  <a:lnTo>
                    <a:pt x="279" y="312"/>
                  </a:lnTo>
                  <a:lnTo>
                    <a:pt x="279" y="312"/>
                  </a:lnTo>
                  <a:lnTo>
                    <a:pt x="280" y="312"/>
                  </a:lnTo>
                  <a:lnTo>
                    <a:pt x="282" y="313"/>
                  </a:lnTo>
                  <a:lnTo>
                    <a:pt x="282" y="313"/>
                  </a:lnTo>
                  <a:lnTo>
                    <a:pt x="283" y="317"/>
                  </a:lnTo>
                  <a:lnTo>
                    <a:pt x="283" y="317"/>
                  </a:lnTo>
                  <a:lnTo>
                    <a:pt x="283" y="317"/>
                  </a:lnTo>
                  <a:lnTo>
                    <a:pt x="283" y="317"/>
                  </a:lnTo>
                  <a:lnTo>
                    <a:pt x="282" y="317"/>
                  </a:lnTo>
                  <a:lnTo>
                    <a:pt x="282" y="317"/>
                  </a:lnTo>
                  <a:lnTo>
                    <a:pt x="282" y="317"/>
                  </a:lnTo>
                  <a:lnTo>
                    <a:pt x="282" y="317"/>
                  </a:lnTo>
                  <a:lnTo>
                    <a:pt x="282" y="317"/>
                  </a:lnTo>
                  <a:lnTo>
                    <a:pt x="282" y="317"/>
                  </a:lnTo>
                  <a:lnTo>
                    <a:pt x="282" y="317"/>
                  </a:lnTo>
                  <a:lnTo>
                    <a:pt x="282" y="318"/>
                  </a:lnTo>
                  <a:lnTo>
                    <a:pt x="283" y="319"/>
                  </a:lnTo>
                  <a:lnTo>
                    <a:pt x="283" y="319"/>
                  </a:lnTo>
                  <a:lnTo>
                    <a:pt x="284" y="319"/>
                  </a:lnTo>
                  <a:lnTo>
                    <a:pt x="290" y="317"/>
                  </a:lnTo>
                  <a:lnTo>
                    <a:pt x="290" y="317"/>
                  </a:lnTo>
                  <a:lnTo>
                    <a:pt x="290" y="317"/>
                  </a:lnTo>
                  <a:lnTo>
                    <a:pt x="292" y="317"/>
                  </a:lnTo>
                  <a:lnTo>
                    <a:pt x="294" y="318"/>
                  </a:lnTo>
                  <a:lnTo>
                    <a:pt x="294" y="318"/>
                  </a:lnTo>
                  <a:lnTo>
                    <a:pt x="294" y="320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88" y="325"/>
                  </a:lnTo>
                  <a:lnTo>
                    <a:pt x="288" y="325"/>
                  </a:lnTo>
                  <a:lnTo>
                    <a:pt x="288" y="325"/>
                  </a:lnTo>
                  <a:lnTo>
                    <a:pt x="288" y="325"/>
                  </a:lnTo>
                  <a:lnTo>
                    <a:pt x="285" y="325"/>
                  </a:lnTo>
                  <a:lnTo>
                    <a:pt x="284" y="325"/>
                  </a:lnTo>
                  <a:lnTo>
                    <a:pt x="284" y="325"/>
                  </a:lnTo>
                  <a:lnTo>
                    <a:pt x="284" y="325"/>
                  </a:lnTo>
                  <a:lnTo>
                    <a:pt x="284" y="325"/>
                  </a:lnTo>
                  <a:lnTo>
                    <a:pt x="283" y="324"/>
                  </a:lnTo>
                  <a:lnTo>
                    <a:pt x="283" y="324"/>
                  </a:lnTo>
                  <a:close/>
                  <a:moveTo>
                    <a:pt x="278" y="328"/>
                  </a:moveTo>
                  <a:lnTo>
                    <a:pt x="278" y="328"/>
                  </a:lnTo>
                  <a:lnTo>
                    <a:pt x="278" y="330"/>
                  </a:lnTo>
                  <a:lnTo>
                    <a:pt x="276" y="331"/>
                  </a:lnTo>
                  <a:lnTo>
                    <a:pt x="276" y="331"/>
                  </a:lnTo>
                  <a:lnTo>
                    <a:pt x="276" y="331"/>
                  </a:lnTo>
                  <a:lnTo>
                    <a:pt x="276" y="331"/>
                  </a:lnTo>
                  <a:lnTo>
                    <a:pt x="274" y="331"/>
                  </a:lnTo>
                  <a:lnTo>
                    <a:pt x="270" y="332"/>
                  </a:lnTo>
                  <a:lnTo>
                    <a:pt x="270" y="332"/>
                  </a:lnTo>
                  <a:lnTo>
                    <a:pt x="268" y="334"/>
                  </a:lnTo>
                  <a:lnTo>
                    <a:pt x="268" y="334"/>
                  </a:lnTo>
                  <a:lnTo>
                    <a:pt x="267" y="332"/>
                  </a:lnTo>
                  <a:lnTo>
                    <a:pt x="267" y="332"/>
                  </a:lnTo>
                  <a:lnTo>
                    <a:pt x="266" y="331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6" y="328"/>
                  </a:lnTo>
                  <a:lnTo>
                    <a:pt x="267" y="326"/>
                  </a:lnTo>
                  <a:lnTo>
                    <a:pt x="272" y="325"/>
                  </a:lnTo>
                  <a:lnTo>
                    <a:pt x="273" y="325"/>
                  </a:lnTo>
                  <a:lnTo>
                    <a:pt x="273" y="325"/>
                  </a:lnTo>
                  <a:lnTo>
                    <a:pt x="273" y="325"/>
                  </a:lnTo>
                  <a:lnTo>
                    <a:pt x="273" y="325"/>
                  </a:lnTo>
                  <a:lnTo>
                    <a:pt x="273" y="325"/>
                  </a:lnTo>
                  <a:lnTo>
                    <a:pt x="273" y="325"/>
                  </a:lnTo>
                  <a:lnTo>
                    <a:pt x="273" y="325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7" y="325"/>
                  </a:lnTo>
                  <a:lnTo>
                    <a:pt x="278" y="328"/>
                  </a:lnTo>
                  <a:lnTo>
                    <a:pt x="278" y="328"/>
                  </a:lnTo>
                  <a:close/>
                  <a:moveTo>
                    <a:pt x="267" y="306"/>
                  </a:moveTo>
                  <a:lnTo>
                    <a:pt x="267" y="306"/>
                  </a:lnTo>
                  <a:lnTo>
                    <a:pt x="267" y="306"/>
                  </a:lnTo>
                  <a:lnTo>
                    <a:pt x="267" y="306"/>
                  </a:lnTo>
                  <a:lnTo>
                    <a:pt x="267" y="306"/>
                  </a:lnTo>
                  <a:lnTo>
                    <a:pt x="267" y="306"/>
                  </a:lnTo>
                  <a:lnTo>
                    <a:pt x="267" y="306"/>
                  </a:lnTo>
                  <a:lnTo>
                    <a:pt x="267" y="306"/>
                  </a:lnTo>
                  <a:lnTo>
                    <a:pt x="267" y="306"/>
                  </a:lnTo>
                  <a:lnTo>
                    <a:pt x="267" y="306"/>
                  </a:lnTo>
                  <a:lnTo>
                    <a:pt x="266" y="305"/>
                  </a:lnTo>
                  <a:lnTo>
                    <a:pt x="266" y="305"/>
                  </a:lnTo>
                  <a:lnTo>
                    <a:pt x="266" y="305"/>
                  </a:lnTo>
                  <a:lnTo>
                    <a:pt x="266" y="305"/>
                  </a:lnTo>
                  <a:lnTo>
                    <a:pt x="266" y="305"/>
                  </a:lnTo>
                  <a:lnTo>
                    <a:pt x="267" y="305"/>
                  </a:lnTo>
                  <a:lnTo>
                    <a:pt x="267" y="305"/>
                  </a:lnTo>
                  <a:lnTo>
                    <a:pt x="267" y="305"/>
                  </a:lnTo>
                  <a:lnTo>
                    <a:pt x="267" y="304"/>
                  </a:lnTo>
                  <a:lnTo>
                    <a:pt x="267" y="304"/>
                  </a:lnTo>
                  <a:lnTo>
                    <a:pt x="267" y="304"/>
                  </a:lnTo>
                  <a:lnTo>
                    <a:pt x="267" y="304"/>
                  </a:lnTo>
                  <a:lnTo>
                    <a:pt x="267" y="304"/>
                  </a:lnTo>
                  <a:lnTo>
                    <a:pt x="267" y="304"/>
                  </a:lnTo>
                  <a:lnTo>
                    <a:pt x="267" y="302"/>
                  </a:lnTo>
                  <a:lnTo>
                    <a:pt x="267" y="302"/>
                  </a:lnTo>
                  <a:lnTo>
                    <a:pt x="267" y="302"/>
                  </a:lnTo>
                  <a:lnTo>
                    <a:pt x="267" y="302"/>
                  </a:lnTo>
                  <a:lnTo>
                    <a:pt x="267" y="302"/>
                  </a:lnTo>
                  <a:lnTo>
                    <a:pt x="267" y="302"/>
                  </a:lnTo>
                  <a:lnTo>
                    <a:pt x="267" y="302"/>
                  </a:lnTo>
                  <a:lnTo>
                    <a:pt x="267" y="302"/>
                  </a:lnTo>
                  <a:lnTo>
                    <a:pt x="268" y="302"/>
                  </a:lnTo>
                  <a:lnTo>
                    <a:pt x="273" y="300"/>
                  </a:lnTo>
                  <a:lnTo>
                    <a:pt x="273" y="300"/>
                  </a:lnTo>
                  <a:lnTo>
                    <a:pt x="273" y="300"/>
                  </a:lnTo>
                  <a:lnTo>
                    <a:pt x="273" y="300"/>
                  </a:lnTo>
                  <a:lnTo>
                    <a:pt x="273" y="300"/>
                  </a:lnTo>
                  <a:lnTo>
                    <a:pt x="276" y="301"/>
                  </a:lnTo>
                  <a:lnTo>
                    <a:pt x="277" y="302"/>
                  </a:lnTo>
                  <a:lnTo>
                    <a:pt x="277" y="302"/>
                  </a:lnTo>
                  <a:lnTo>
                    <a:pt x="277" y="305"/>
                  </a:lnTo>
                  <a:lnTo>
                    <a:pt x="276" y="307"/>
                  </a:lnTo>
                  <a:lnTo>
                    <a:pt x="276" y="307"/>
                  </a:lnTo>
                  <a:lnTo>
                    <a:pt x="274" y="307"/>
                  </a:lnTo>
                  <a:lnTo>
                    <a:pt x="274" y="307"/>
                  </a:lnTo>
                  <a:lnTo>
                    <a:pt x="271" y="308"/>
                  </a:lnTo>
                  <a:lnTo>
                    <a:pt x="271" y="308"/>
                  </a:lnTo>
                  <a:lnTo>
                    <a:pt x="268" y="308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7"/>
                  </a:lnTo>
                  <a:lnTo>
                    <a:pt x="267" y="306"/>
                  </a:lnTo>
                  <a:lnTo>
                    <a:pt x="267" y="306"/>
                  </a:lnTo>
                  <a:close/>
                  <a:moveTo>
                    <a:pt x="249" y="329"/>
                  </a:moveTo>
                  <a:lnTo>
                    <a:pt x="249" y="329"/>
                  </a:lnTo>
                  <a:lnTo>
                    <a:pt x="250" y="329"/>
                  </a:lnTo>
                  <a:lnTo>
                    <a:pt x="250" y="329"/>
                  </a:lnTo>
                  <a:lnTo>
                    <a:pt x="250" y="329"/>
                  </a:lnTo>
                  <a:lnTo>
                    <a:pt x="250" y="329"/>
                  </a:lnTo>
                  <a:lnTo>
                    <a:pt x="250" y="329"/>
                  </a:lnTo>
                  <a:lnTo>
                    <a:pt x="256" y="329"/>
                  </a:lnTo>
                  <a:lnTo>
                    <a:pt x="256" y="329"/>
                  </a:lnTo>
                  <a:lnTo>
                    <a:pt x="256" y="329"/>
                  </a:lnTo>
                  <a:lnTo>
                    <a:pt x="259" y="330"/>
                  </a:lnTo>
                  <a:lnTo>
                    <a:pt x="259" y="332"/>
                  </a:lnTo>
                  <a:lnTo>
                    <a:pt x="259" y="332"/>
                  </a:lnTo>
                  <a:lnTo>
                    <a:pt x="259" y="335"/>
                  </a:lnTo>
                  <a:lnTo>
                    <a:pt x="256" y="336"/>
                  </a:lnTo>
                  <a:lnTo>
                    <a:pt x="256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9" y="336"/>
                  </a:lnTo>
                  <a:lnTo>
                    <a:pt x="249" y="336"/>
                  </a:lnTo>
                  <a:lnTo>
                    <a:pt x="248" y="335"/>
                  </a:lnTo>
                  <a:lnTo>
                    <a:pt x="248" y="335"/>
                  </a:lnTo>
                  <a:lnTo>
                    <a:pt x="247" y="332"/>
                  </a:lnTo>
                  <a:lnTo>
                    <a:pt x="247" y="332"/>
                  </a:lnTo>
                  <a:lnTo>
                    <a:pt x="247" y="332"/>
                  </a:lnTo>
                  <a:lnTo>
                    <a:pt x="247" y="332"/>
                  </a:lnTo>
                  <a:lnTo>
                    <a:pt x="247" y="332"/>
                  </a:lnTo>
                  <a:lnTo>
                    <a:pt x="248" y="330"/>
                  </a:lnTo>
                  <a:lnTo>
                    <a:pt x="249" y="329"/>
                  </a:lnTo>
                  <a:lnTo>
                    <a:pt x="249" y="329"/>
                  </a:lnTo>
                  <a:close/>
                  <a:moveTo>
                    <a:pt x="248" y="319"/>
                  </a:moveTo>
                  <a:lnTo>
                    <a:pt x="248" y="319"/>
                  </a:lnTo>
                  <a:lnTo>
                    <a:pt x="248" y="319"/>
                  </a:lnTo>
                  <a:lnTo>
                    <a:pt x="248" y="319"/>
                  </a:lnTo>
                  <a:lnTo>
                    <a:pt x="248" y="319"/>
                  </a:lnTo>
                  <a:lnTo>
                    <a:pt x="248" y="319"/>
                  </a:lnTo>
                  <a:lnTo>
                    <a:pt x="248" y="319"/>
                  </a:lnTo>
                  <a:lnTo>
                    <a:pt x="248" y="319"/>
                  </a:lnTo>
                  <a:lnTo>
                    <a:pt x="248" y="318"/>
                  </a:lnTo>
                  <a:lnTo>
                    <a:pt x="248" y="318"/>
                  </a:lnTo>
                  <a:lnTo>
                    <a:pt x="248" y="318"/>
                  </a:lnTo>
                  <a:lnTo>
                    <a:pt x="248" y="318"/>
                  </a:lnTo>
                  <a:lnTo>
                    <a:pt x="250" y="317"/>
                  </a:lnTo>
                  <a:lnTo>
                    <a:pt x="250" y="317"/>
                  </a:lnTo>
                  <a:lnTo>
                    <a:pt x="250" y="317"/>
                  </a:lnTo>
                  <a:lnTo>
                    <a:pt x="250" y="317"/>
                  </a:lnTo>
                  <a:lnTo>
                    <a:pt x="250" y="317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3" y="318"/>
                  </a:lnTo>
                  <a:lnTo>
                    <a:pt x="254" y="320"/>
                  </a:lnTo>
                  <a:lnTo>
                    <a:pt x="253" y="323"/>
                  </a:lnTo>
                  <a:lnTo>
                    <a:pt x="253" y="323"/>
                  </a:lnTo>
                  <a:lnTo>
                    <a:pt x="253" y="323"/>
                  </a:lnTo>
                  <a:lnTo>
                    <a:pt x="253" y="323"/>
                  </a:lnTo>
                  <a:lnTo>
                    <a:pt x="253" y="323"/>
                  </a:lnTo>
                  <a:lnTo>
                    <a:pt x="253" y="323"/>
                  </a:lnTo>
                  <a:lnTo>
                    <a:pt x="253" y="323"/>
                  </a:lnTo>
                  <a:lnTo>
                    <a:pt x="253" y="323"/>
                  </a:lnTo>
                  <a:lnTo>
                    <a:pt x="253" y="323"/>
                  </a:lnTo>
                  <a:lnTo>
                    <a:pt x="253" y="323"/>
                  </a:lnTo>
                  <a:lnTo>
                    <a:pt x="253" y="324"/>
                  </a:lnTo>
                  <a:lnTo>
                    <a:pt x="253" y="324"/>
                  </a:lnTo>
                  <a:lnTo>
                    <a:pt x="253" y="324"/>
                  </a:lnTo>
                  <a:lnTo>
                    <a:pt x="253" y="324"/>
                  </a:lnTo>
                  <a:lnTo>
                    <a:pt x="253" y="324"/>
                  </a:lnTo>
                  <a:lnTo>
                    <a:pt x="253" y="324"/>
                  </a:lnTo>
                  <a:lnTo>
                    <a:pt x="253" y="324"/>
                  </a:lnTo>
                  <a:lnTo>
                    <a:pt x="253" y="324"/>
                  </a:lnTo>
                  <a:lnTo>
                    <a:pt x="253" y="324"/>
                  </a:lnTo>
                  <a:lnTo>
                    <a:pt x="253" y="324"/>
                  </a:lnTo>
                  <a:lnTo>
                    <a:pt x="252" y="324"/>
                  </a:lnTo>
                  <a:lnTo>
                    <a:pt x="252" y="324"/>
                  </a:lnTo>
                  <a:lnTo>
                    <a:pt x="249" y="324"/>
                  </a:lnTo>
                  <a:lnTo>
                    <a:pt x="248" y="324"/>
                  </a:lnTo>
                  <a:lnTo>
                    <a:pt x="248" y="324"/>
                  </a:lnTo>
                  <a:lnTo>
                    <a:pt x="247" y="322"/>
                  </a:lnTo>
                  <a:lnTo>
                    <a:pt x="248" y="319"/>
                  </a:lnTo>
                  <a:lnTo>
                    <a:pt x="248" y="319"/>
                  </a:lnTo>
                  <a:close/>
                  <a:moveTo>
                    <a:pt x="259" y="313"/>
                  </a:moveTo>
                  <a:lnTo>
                    <a:pt x="259" y="313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54" y="314"/>
                  </a:lnTo>
                  <a:lnTo>
                    <a:pt x="254" y="314"/>
                  </a:lnTo>
                  <a:lnTo>
                    <a:pt x="252" y="313"/>
                  </a:lnTo>
                  <a:lnTo>
                    <a:pt x="250" y="311"/>
                  </a:lnTo>
                  <a:lnTo>
                    <a:pt x="250" y="311"/>
                  </a:lnTo>
                  <a:lnTo>
                    <a:pt x="250" y="311"/>
                  </a:lnTo>
                  <a:lnTo>
                    <a:pt x="250" y="311"/>
                  </a:lnTo>
                  <a:lnTo>
                    <a:pt x="250" y="311"/>
                  </a:lnTo>
                  <a:lnTo>
                    <a:pt x="252" y="308"/>
                  </a:lnTo>
                  <a:lnTo>
                    <a:pt x="252" y="308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3" y="307"/>
                  </a:lnTo>
                  <a:lnTo>
                    <a:pt x="253" y="307"/>
                  </a:lnTo>
                  <a:lnTo>
                    <a:pt x="253" y="307"/>
                  </a:lnTo>
                  <a:lnTo>
                    <a:pt x="258" y="307"/>
                  </a:lnTo>
                  <a:lnTo>
                    <a:pt x="258" y="307"/>
                  </a:lnTo>
                  <a:lnTo>
                    <a:pt x="258" y="307"/>
                  </a:lnTo>
                  <a:lnTo>
                    <a:pt x="258" y="307"/>
                  </a:lnTo>
                  <a:lnTo>
                    <a:pt x="259" y="307"/>
                  </a:lnTo>
                  <a:lnTo>
                    <a:pt x="259" y="307"/>
                  </a:lnTo>
                  <a:lnTo>
                    <a:pt x="260" y="308"/>
                  </a:lnTo>
                  <a:lnTo>
                    <a:pt x="261" y="310"/>
                  </a:lnTo>
                  <a:lnTo>
                    <a:pt x="261" y="310"/>
                  </a:lnTo>
                  <a:lnTo>
                    <a:pt x="261" y="312"/>
                  </a:lnTo>
                  <a:lnTo>
                    <a:pt x="259" y="313"/>
                  </a:lnTo>
                  <a:lnTo>
                    <a:pt x="259" y="313"/>
                  </a:lnTo>
                  <a:close/>
                  <a:moveTo>
                    <a:pt x="226" y="349"/>
                  </a:moveTo>
                  <a:lnTo>
                    <a:pt x="226" y="349"/>
                  </a:lnTo>
                  <a:lnTo>
                    <a:pt x="225" y="348"/>
                  </a:lnTo>
                  <a:lnTo>
                    <a:pt x="225" y="348"/>
                  </a:lnTo>
                  <a:lnTo>
                    <a:pt x="224" y="346"/>
                  </a:lnTo>
                  <a:lnTo>
                    <a:pt x="223" y="343"/>
                  </a:lnTo>
                  <a:lnTo>
                    <a:pt x="223" y="343"/>
                  </a:lnTo>
                  <a:lnTo>
                    <a:pt x="222" y="342"/>
                  </a:lnTo>
                  <a:lnTo>
                    <a:pt x="222" y="341"/>
                  </a:lnTo>
                  <a:lnTo>
                    <a:pt x="222" y="340"/>
                  </a:lnTo>
                  <a:lnTo>
                    <a:pt x="223" y="338"/>
                  </a:lnTo>
                  <a:lnTo>
                    <a:pt x="223" y="338"/>
                  </a:lnTo>
                  <a:lnTo>
                    <a:pt x="225" y="337"/>
                  </a:lnTo>
                  <a:lnTo>
                    <a:pt x="225" y="337"/>
                  </a:lnTo>
                  <a:lnTo>
                    <a:pt x="226" y="337"/>
                  </a:lnTo>
                  <a:lnTo>
                    <a:pt x="226" y="337"/>
                  </a:lnTo>
                  <a:lnTo>
                    <a:pt x="226" y="337"/>
                  </a:lnTo>
                  <a:lnTo>
                    <a:pt x="226" y="337"/>
                  </a:lnTo>
                  <a:lnTo>
                    <a:pt x="226" y="337"/>
                  </a:lnTo>
                  <a:lnTo>
                    <a:pt x="226" y="337"/>
                  </a:lnTo>
                  <a:lnTo>
                    <a:pt x="228" y="337"/>
                  </a:lnTo>
                  <a:lnTo>
                    <a:pt x="229" y="338"/>
                  </a:lnTo>
                  <a:lnTo>
                    <a:pt x="229" y="338"/>
                  </a:lnTo>
                  <a:lnTo>
                    <a:pt x="232" y="342"/>
                  </a:lnTo>
                  <a:lnTo>
                    <a:pt x="232" y="342"/>
                  </a:lnTo>
                  <a:lnTo>
                    <a:pt x="234" y="344"/>
                  </a:lnTo>
                  <a:lnTo>
                    <a:pt x="234" y="347"/>
                  </a:lnTo>
                  <a:lnTo>
                    <a:pt x="234" y="347"/>
                  </a:lnTo>
                  <a:lnTo>
                    <a:pt x="232" y="348"/>
                  </a:lnTo>
                  <a:lnTo>
                    <a:pt x="232" y="348"/>
                  </a:lnTo>
                  <a:lnTo>
                    <a:pt x="232" y="349"/>
                  </a:lnTo>
                  <a:lnTo>
                    <a:pt x="232" y="349"/>
                  </a:lnTo>
                  <a:lnTo>
                    <a:pt x="232" y="349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6" y="352"/>
                  </a:lnTo>
                  <a:lnTo>
                    <a:pt x="237" y="354"/>
                  </a:lnTo>
                  <a:lnTo>
                    <a:pt x="237" y="354"/>
                  </a:lnTo>
                  <a:lnTo>
                    <a:pt x="236" y="355"/>
                  </a:lnTo>
                  <a:lnTo>
                    <a:pt x="235" y="356"/>
                  </a:lnTo>
                  <a:lnTo>
                    <a:pt x="235" y="356"/>
                  </a:lnTo>
                  <a:lnTo>
                    <a:pt x="234" y="356"/>
                  </a:lnTo>
                  <a:lnTo>
                    <a:pt x="234" y="356"/>
                  </a:lnTo>
                  <a:lnTo>
                    <a:pt x="232" y="358"/>
                  </a:lnTo>
                  <a:lnTo>
                    <a:pt x="232" y="358"/>
                  </a:lnTo>
                  <a:lnTo>
                    <a:pt x="232" y="358"/>
                  </a:lnTo>
                  <a:lnTo>
                    <a:pt x="232" y="358"/>
                  </a:lnTo>
                  <a:lnTo>
                    <a:pt x="231" y="358"/>
                  </a:lnTo>
                  <a:lnTo>
                    <a:pt x="231" y="358"/>
                  </a:lnTo>
                  <a:lnTo>
                    <a:pt x="231" y="358"/>
                  </a:lnTo>
                  <a:lnTo>
                    <a:pt x="231" y="358"/>
                  </a:lnTo>
                  <a:lnTo>
                    <a:pt x="231" y="358"/>
                  </a:lnTo>
                  <a:lnTo>
                    <a:pt x="231" y="358"/>
                  </a:lnTo>
                  <a:lnTo>
                    <a:pt x="229" y="358"/>
                  </a:lnTo>
                  <a:lnTo>
                    <a:pt x="229" y="358"/>
                  </a:lnTo>
                  <a:lnTo>
                    <a:pt x="226" y="356"/>
                  </a:lnTo>
                  <a:lnTo>
                    <a:pt x="225" y="354"/>
                  </a:lnTo>
                  <a:lnTo>
                    <a:pt x="225" y="354"/>
                  </a:lnTo>
                  <a:lnTo>
                    <a:pt x="225" y="354"/>
                  </a:lnTo>
                  <a:lnTo>
                    <a:pt x="225" y="354"/>
                  </a:lnTo>
                  <a:lnTo>
                    <a:pt x="225" y="354"/>
                  </a:lnTo>
                  <a:lnTo>
                    <a:pt x="225" y="354"/>
                  </a:lnTo>
                  <a:lnTo>
                    <a:pt x="226" y="352"/>
                  </a:lnTo>
                  <a:lnTo>
                    <a:pt x="226" y="352"/>
                  </a:lnTo>
                  <a:lnTo>
                    <a:pt x="226" y="350"/>
                  </a:lnTo>
                  <a:lnTo>
                    <a:pt x="226" y="349"/>
                  </a:lnTo>
                  <a:lnTo>
                    <a:pt x="226" y="349"/>
                  </a:lnTo>
                  <a:close/>
                  <a:moveTo>
                    <a:pt x="211" y="329"/>
                  </a:moveTo>
                  <a:lnTo>
                    <a:pt x="211" y="329"/>
                  </a:lnTo>
                  <a:lnTo>
                    <a:pt x="210" y="326"/>
                  </a:lnTo>
                  <a:lnTo>
                    <a:pt x="210" y="326"/>
                  </a:lnTo>
                  <a:lnTo>
                    <a:pt x="210" y="326"/>
                  </a:lnTo>
                  <a:lnTo>
                    <a:pt x="210" y="326"/>
                  </a:lnTo>
                  <a:lnTo>
                    <a:pt x="211" y="326"/>
                  </a:lnTo>
                  <a:lnTo>
                    <a:pt x="211" y="326"/>
                  </a:lnTo>
                  <a:lnTo>
                    <a:pt x="211" y="326"/>
                  </a:lnTo>
                  <a:lnTo>
                    <a:pt x="211" y="326"/>
                  </a:lnTo>
                  <a:lnTo>
                    <a:pt x="211" y="326"/>
                  </a:lnTo>
                  <a:lnTo>
                    <a:pt x="211" y="326"/>
                  </a:lnTo>
                  <a:lnTo>
                    <a:pt x="212" y="325"/>
                  </a:lnTo>
                  <a:lnTo>
                    <a:pt x="212" y="325"/>
                  </a:lnTo>
                  <a:lnTo>
                    <a:pt x="213" y="324"/>
                  </a:lnTo>
                  <a:lnTo>
                    <a:pt x="213" y="323"/>
                  </a:lnTo>
                  <a:lnTo>
                    <a:pt x="213" y="323"/>
                  </a:lnTo>
                  <a:lnTo>
                    <a:pt x="212" y="322"/>
                  </a:lnTo>
                  <a:lnTo>
                    <a:pt x="212" y="322"/>
                  </a:lnTo>
                  <a:lnTo>
                    <a:pt x="211" y="320"/>
                  </a:lnTo>
                  <a:lnTo>
                    <a:pt x="211" y="320"/>
                  </a:lnTo>
                  <a:lnTo>
                    <a:pt x="211" y="319"/>
                  </a:lnTo>
                  <a:lnTo>
                    <a:pt x="211" y="319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10" y="314"/>
                  </a:lnTo>
                  <a:lnTo>
                    <a:pt x="211" y="313"/>
                  </a:lnTo>
                  <a:lnTo>
                    <a:pt x="211" y="313"/>
                  </a:lnTo>
                  <a:lnTo>
                    <a:pt x="211" y="313"/>
                  </a:lnTo>
                  <a:lnTo>
                    <a:pt x="211" y="313"/>
                  </a:lnTo>
                  <a:lnTo>
                    <a:pt x="211" y="312"/>
                  </a:lnTo>
                  <a:lnTo>
                    <a:pt x="211" y="312"/>
                  </a:lnTo>
                  <a:lnTo>
                    <a:pt x="211" y="312"/>
                  </a:lnTo>
                  <a:lnTo>
                    <a:pt x="211" y="312"/>
                  </a:lnTo>
                  <a:lnTo>
                    <a:pt x="212" y="312"/>
                  </a:lnTo>
                  <a:lnTo>
                    <a:pt x="212" y="312"/>
                  </a:lnTo>
                  <a:lnTo>
                    <a:pt x="212" y="312"/>
                  </a:lnTo>
                  <a:lnTo>
                    <a:pt x="212" y="312"/>
                  </a:lnTo>
                  <a:lnTo>
                    <a:pt x="214" y="313"/>
                  </a:lnTo>
                  <a:lnTo>
                    <a:pt x="216" y="314"/>
                  </a:lnTo>
                  <a:lnTo>
                    <a:pt x="216" y="314"/>
                  </a:lnTo>
                  <a:lnTo>
                    <a:pt x="217" y="317"/>
                  </a:lnTo>
                  <a:lnTo>
                    <a:pt x="217" y="317"/>
                  </a:lnTo>
                  <a:lnTo>
                    <a:pt x="217" y="319"/>
                  </a:lnTo>
                  <a:lnTo>
                    <a:pt x="216" y="322"/>
                  </a:lnTo>
                  <a:lnTo>
                    <a:pt x="216" y="322"/>
                  </a:lnTo>
                  <a:lnTo>
                    <a:pt x="216" y="322"/>
                  </a:lnTo>
                  <a:lnTo>
                    <a:pt x="216" y="322"/>
                  </a:lnTo>
                  <a:lnTo>
                    <a:pt x="214" y="322"/>
                  </a:lnTo>
                  <a:lnTo>
                    <a:pt x="214" y="322"/>
                  </a:lnTo>
                  <a:lnTo>
                    <a:pt x="214" y="323"/>
                  </a:lnTo>
                  <a:lnTo>
                    <a:pt x="214" y="324"/>
                  </a:lnTo>
                  <a:lnTo>
                    <a:pt x="214" y="324"/>
                  </a:lnTo>
                  <a:lnTo>
                    <a:pt x="214" y="324"/>
                  </a:lnTo>
                  <a:lnTo>
                    <a:pt x="220" y="328"/>
                  </a:lnTo>
                  <a:lnTo>
                    <a:pt x="220" y="328"/>
                  </a:lnTo>
                  <a:lnTo>
                    <a:pt x="220" y="328"/>
                  </a:lnTo>
                  <a:lnTo>
                    <a:pt x="220" y="328"/>
                  </a:lnTo>
                  <a:lnTo>
                    <a:pt x="220" y="328"/>
                  </a:lnTo>
                  <a:lnTo>
                    <a:pt x="220" y="328"/>
                  </a:lnTo>
                  <a:lnTo>
                    <a:pt x="222" y="329"/>
                  </a:lnTo>
                  <a:lnTo>
                    <a:pt x="222" y="331"/>
                  </a:lnTo>
                  <a:lnTo>
                    <a:pt x="222" y="331"/>
                  </a:lnTo>
                  <a:lnTo>
                    <a:pt x="220" y="334"/>
                  </a:lnTo>
                  <a:lnTo>
                    <a:pt x="218" y="334"/>
                  </a:lnTo>
                  <a:lnTo>
                    <a:pt x="218" y="334"/>
                  </a:lnTo>
                  <a:lnTo>
                    <a:pt x="217" y="334"/>
                  </a:lnTo>
                  <a:lnTo>
                    <a:pt x="217" y="334"/>
                  </a:lnTo>
                  <a:lnTo>
                    <a:pt x="217" y="332"/>
                  </a:lnTo>
                  <a:lnTo>
                    <a:pt x="217" y="332"/>
                  </a:lnTo>
                  <a:lnTo>
                    <a:pt x="216" y="332"/>
                  </a:lnTo>
                  <a:lnTo>
                    <a:pt x="212" y="331"/>
                  </a:lnTo>
                  <a:lnTo>
                    <a:pt x="212" y="331"/>
                  </a:lnTo>
                  <a:lnTo>
                    <a:pt x="211" y="331"/>
                  </a:lnTo>
                  <a:lnTo>
                    <a:pt x="211" y="331"/>
                  </a:lnTo>
                  <a:lnTo>
                    <a:pt x="211" y="329"/>
                  </a:lnTo>
                  <a:lnTo>
                    <a:pt x="211" y="329"/>
                  </a:lnTo>
                  <a:close/>
                  <a:moveTo>
                    <a:pt x="216" y="324"/>
                  </a:moveTo>
                  <a:lnTo>
                    <a:pt x="216" y="324"/>
                  </a:lnTo>
                  <a:lnTo>
                    <a:pt x="216" y="324"/>
                  </a:lnTo>
                  <a:lnTo>
                    <a:pt x="216" y="324"/>
                  </a:lnTo>
                  <a:lnTo>
                    <a:pt x="216" y="324"/>
                  </a:lnTo>
                  <a:lnTo>
                    <a:pt x="216" y="324"/>
                  </a:lnTo>
                  <a:lnTo>
                    <a:pt x="216" y="324"/>
                  </a:lnTo>
                  <a:close/>
                  <a:moveTo>
                    <a:pt x="231" y="317"/>
                  </a:moveTo>
                  <a:lnTo>
                    <a:pt x="231" y="317"/>
                  </a:lnTo>
                  <a:lnTo>
                    <a:pt x="231" y="317"/>
                  </a:lnTo>
                  <a:lnTo>
                    <a:pt x="231" y="317"/>
                  </a:lnTo>
                  <a:lnTo>
                    <a:pt x="231" y="317"/>
                  </a:lnTo>
                  <a:lnTo>
                    <a:pt x="234" y="318"/>
                  </a:lnTo>
                  <a:lnTo>
                    <a:pt x="234" y="318"/>
                  </a:lnTo>
                  <a:lnTo>
                    <a:pt x="234" y="318"/>
                  </a:lnTo>
                  <a:lnTo>
                    <a:pt x="234" y="318"/>
                  </a:lnTo>
                  <a:lnTo>
                    <a:pt x="235" y="319"/>
                  </a:lnTo>
                  <a:lnTo>
                    <a:pt x="235" y="319"/>
                  </a:lnTo>
                  <a:lnTo>
                    <a:pt x="235" y="320"/>
                  </a:lnTo>
                  <a:lnTo>
                    <a:pt x="235" y="322"/>
                  </a:lnTo>
                  <a:lnTo>
                    <a:pt x="235" y="324"/>
                  </a:lnTo>
                  <a:lnTo>
                    <a:pt x="234" y="324"/>
                  </a:lnTo>
                  <a:lnTo>
                    <a:pt x="234" y="324"/>
                  </a:lnTo>
                  <a:lnTo>
                    <a:pt x="234" y="325"/>
                  </a:lnTo>
                  <a:lnTo>
                    <a:pt x="234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2" y="325"/>
                  </a:lnTo>
                  <a:lnTo>
                    <a:pt x="231" y="325"/>
                  </a:lnTo>
                  <a:lnTo>
                    <a:pt x="231" y="325"/>
                  </a:lnTo>
                  <a:lnTo>
                    <a:pt x="229" y="326"/>
                  </a:lnTo>
                  <a:lnTo>
                    <a:pt x="226" y="325"/>
                  </a:lnTo>
                  <a:lnTo>
                    <a:pt x="226" y="325"/>
                  </a:lnTo>
                  <a:lnTo>
                    <a:pt x="226" y="325"/>
                  </a:lnTo>
                  <a:lnTo>
                    <a:pt x="226" y="325"/>
                  </a:lnTo>
                  <a:lnTo>
                    <a:pt x="226" y="324"/>
                  </a:lnTo>
                  <a:lnTo>
                    <a:pt x="226" y="324"/>
                  </a:lnTo>
                  <a:lnTo>
                    <a:pt x="225" y="322"/>
                  </a:lnTo>
                  <a:lnTo>
                    <a:pt x="228" y="319"/>
                  </a:lnTo>
                  <a:lnTo>
                    <a:pt x="228" y="319"/>
                  </a:lnTo>
                  <a:lnTo>
                    <a:pt x="229" y="318"/>
                  </a:lnTo>
                  <a:lnTo>
                    <a:pt x="229" y="318"/>
                  </a:lnTo>
                  <a:lnTo>
                    <a:pt x="231" y="317"/>
                  </a:lnTo>
                  <a:lnTo>
                    <a:pt x="231" y="317"/>
                  </a:lnTo>
                  <a:close/>
                  <a:moveTo>
                    <a:pt x="194" y="318"/>
                  </a:moveTo>
                  <a:lnTo>
                    <a:pt x="194" y="318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3" y="318"/>
                  </a:lnTo>
                  <a:lnTo>
                    <a:pt x="193" y="318"/>
                  </a:lnTo>
                  <a:lnTo>
                    <a:pt x="193" y="318"/>
                  </a:lnTo>
                  <a:lnTo>
                    <a:pt x="193" y="318"/>
                  </a:lnTo>
                  <a:lnTo>
                    <a:pt x="194" y="318"/>
                  </a:lnTo>
                  <a:lnTo>
                    <a:pt x="194" y="318"/>
                  </a:lnTo>
                  <a:close/>
                  <a:moveTo>
                    <a:pt x="271" y="244"/>
                  </a:moveTo>
                  <a:lnTo>
                    <a:pt x="271" y="244"/>
                  </a:lnTo>
                  <a:lnTo>
                    <a:pt x="272" y="246"/>
                  </a:lnTo>
                  <a:lnTo>
                    <a:pt x="271" y="248"/>
                  </a:lnTo>
                  <a:lnTo>
                    <a:pt x="271" y="248"/>
                  </a:lnTo>
                  <a:lnTo>
                    <a:pt x="270" y="250"/>
                  </a:lnTo>
                  <a:lnTo>
                    <a:pt x="270" y="250"/>
                  </a:lnTo>
                  <a:lnTo>
                    <a:pt x="270" y="250"/>
                  </a:lnTo>
                  <a:lnTo>
                    <a:pt x="270" y="250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70" y="256"/>
                  </a:lnTo>
                  <a:lnTo>
                    <a:pt x="270" y="256"/>
                  </a:lnTo>
                  <a:lnTo>
                    <a:pt x="270" y="257"/>
                  </a:lnTo>
                  <a:lnTo>
                    <a:pt x="268" y="259"/>
                  </a:lnTo>
                  <a:lnTo>
                    <a:pt x="268" y="259"/>
                  </a:lnTo>
                  <a:lnTo>
                    <a:pt x="267" y="260"/>
                  </a:lnTo>
                  <a:lnTo>
                    <a:pt x="267" y="260"/>
                  </a:lnTo>
                  <a:lnTo>
                    <a:pt x="267" y="260"/>
                  </a:lnTo>
                  <a:lnTo>
                    <a:pt x="267" y="260"/>
                  </a:lnTo>
                  <a:lnTo>
                    <a:pt x="267" y="262"/>
                  </a:lnTo>
                  <a:lnTo>
                    <a:pt x="267" y="262"/>
                  </a:lnTo>
                  <a:lnTo>
                    <a:pt x="265" y="263"/>
                  </a:lnTo>
                  <a:lnTo>
                    <a:pt x="262" y="263"/>
                  </a:lnTo>
                  <a:lnTo>
                    <a:pt x="262" y="263"/>
                  </a:lnTo>
                  <a:lnTo>
                    <a:pt x="261" y="262"/>
                  </a:lnTo>
                  <a:lnTo>
                    <a:pt x="260" y="259"/>
                  </a:lnTo>
                  <a:lnTo>
                    <a:pt x="260" y="259"/>
                  </a:lnTo>
                  <a:lnTo>
                    <a:pt x="260" y="257"/>
                  </a:lnTo>
                  <a:lnTo>
                    <a:pt x="260" y="257"/>
                  </a:lnTo>
                  <a:lnTo>
                    <a:pt x="260" y="256"/>
                  </a:lnTo>
                  <a:lnTo>
                    <a:pt x="261" y="254"/>
                  </a:lnTo>
                  <a:lnTo>
                    <a:pt x="261" y="254"/>
                  </a:lnTo>
                  <a:lnTo>
                    <a:pt x="264" y="251"/>
                  </a:lnTo>
                  <a:lnTo>
                    <a:pt x="264" y="251"/>
                  </a:lnTo>
                  <a:lnTo>
                    <a:pt x="264" y="251"/>
                  </a:lnTo>
                  <a:lnTo>
                    <a:pt x="264" y="251"/>
                  </a:lnTo>
                  <a:lnTo>
                    <a:pt x="264" y="251"/>
                  </a:lnTo>
                  <a:lnTo>
                    <a:pt x="264" y="251"/>
                  </a:lnTo>
                  <a:lnTo>
                    <a:pt x="264" y="250"/>
                  </a:lnTo>
                  <a:lnTo>
                    <a:pt x="264" y="250"/>
                  </a:lnTo>
                  <a:lnTo>
                    <a:pt x="264" y="248"/>
                  </a:lnTo>
                  <a:lnTo>
                    <a:pt x="264" y="248"/>
                  </a:lnTo>
                  <a:lnTo>
                    <a:pt x="264" y="248"/>
                  </a:lnTo>
                  <a:lnTo>
                    <a:pt x="264" y="247"/>
                  </a:lnTo>
                  <a:lnTo>
                    <a:pt x="264" y="247"/>
                  </a:lnTo>
                  <a:lnTo>
                    <a:pt x="264" y="247"/>
                  </a:lnTo>
                  <a:lnTo>
                    <a:pt x="264" y="247"/>
                  </a:lnTo>
                  <a:lnTo>
                    <a:pt x="262" y="244"/>
                  </a:lnTo>
                  <a:lnTo>
                    <a:pt x="260" y="240"/>
                  </a:lnTo>
                  <a:lnTo>
                    <a:pt x="260" y="240"/>
                  </a:lnTo>
                  <a:lnTo>
                    <a:pt x="260" y="240"/>
                  </a:lnTo>
                  <a:lnTo>
                    <a:pt x="260" y="240"/>
                  </a:lnTo>
                  <a:lnTo>
                    <a:pt x="259" y="239"/>
                  </a:lnTo>
                  <a:lnTo>
                    <a:pt x="259" y="238"/>
                  </a:lnTo>
                  <a:lnTo>
                    <a:pt x="259" y="238"/>
                  </a:lnTo>
                  <a:lnTo>
                    <a:pt x="259" y="238"/>
                  </a:lnTo>
                  <a:lnTo>
                    <a:pt x="259" y="238"/>
                  </a:lnTo>
                  <a:lnTo>
                    <a:pt x="258" y="233"/>
                  </a:lnTo>
                  <a:lnTo>
                    <a:pt x="256" y="230"/>
                  </a:lnTo>
                  <a:lnTo>
                    <a:pt x="256" y="230"/>
                  </a:lnTo>
                  <a:lnTo>
                    <a:pt x="253" y="228"/>
                  </a:lnTo>
                  <a:lnTo>
                    <a:pt x="248" y="227"/>
                  </a:lnTo>
                  <a:lnTo>
                    <a:pt x="248" y="227"/>
                  </a:lnTo>
                  <a:lnTo>
                    <a:pt x="247" y="227"/>
                  </a:lnTo>
                  <a:lnTo>
                    <a:pt x="246" y="226"/>
                  </a:lnTo>
                  <a:lnTo>
                    <a:pt x="246" y="226"/>
                  </a:lnTo>
                  <a:lnTo>
                    <a:pt x="243" y="223"/>
                  </a:lnTo>
                  <a:lnTo>
                    <a:pt x="240" y="222"/>
                  </a:lnTo>
                  <a:lnTo>
                    <a:pt x="240" y="222"/>
                  </a:lnTo>
                  <a:lnTo>
                    <a:pt x="238" y="222"/>
                  </a:lnTo>
                  <a:lnTo>
                    <a:pt x="238" y="222"/>
                  </a:lnTo>
                  <a:lnTo>
                    <a:pt x="237" y="222"/>
                  </a:lnTo>
                  <a:lnTo>
                    <a:pt x="237" y="222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4" y="223"/>
                  </a:lnTo>
                  <a:lnTo>
                    <a:pt x="231" y="224"/>
                  </a:lnTo>
                  <a:lnTo>
                    <a:pt x="231" y="224"/>
                  </a:lnTo>
                  <a:lnTo>
                    <a:pt x="230" y="226"/>
                  </a:lnTo>
                  <a:lnTo>
                    <a:pt x="229" y="226"/>
                  </a:lnTo>
                  <a:lnTo>
                    <a:pt x="229" y="226"/>
                  </a:lnTo>
                  <a:lnTo>
                    <a:pt x="226" y="226"/>
                  </a:lnTo>
                  <a:lnTo>
                    <a:pt x="226" y="226"/>
                  </a:lnTo>
                  <a:lnTo>
                    <a:pt x="224" y="224"/>
                  </a:lnTo>
                  <a:lnTo>
                    <a:pt x="223" y="222"/>
                  </a:lnTo>
                  <a:lnTo>
                    <a:pt x="223" y="222"/>
                  </a:lnTo>
                  <a:lnTo>
                    <a:pt x="224" y="220"/>
                  </a:lnTo>
                  <a:lnTo>
                    <a:pt x="225" y="218"/>
                  </a:lnTo>
                  <a:lnTo>
                    <a:pt x="225" y="218"/>
                  </a:lnTo>
                  <a:lnTo>
                    <a:pt x="225" y="218"/>
                  </a:lnTo>
                  <a:lnTo>
                    <a:pt x="225" y="218"/>
                  </a:lnTo>
                  <a:lnTo>
                    <a:pt x="226" y="218"/>
                  </a:lnTo>
                  <a:lnTo>
                    <a:pt x="226" y="218"/>
                  </a:lnTo>
                  <a:lnTo>
                    <a:pt x="226" y="218"/>
                  </a:lnTo>
                  <a:lnTo>
                    <a:pt x="226" y="218"/>
                  </a:lnTo>
                  <a:lnTo>
                    <a:pt x="226" y="218"/>
                  </a:lnTo>
                  <a:lnTo>
                    <a:pt x="226" y="218"/>
                  </a:lnTo>
                  <a:lnTo>
                    <a:pt x="226" y="218"/>
                  </a:lnTo>
                  <a:lnTo>
                    <a:pt x="226" y="218"/>
                  </a:lnTo>
                  <a:lnTo>
                    <a:pt x="226" y="218"/>
                  </a:lnTo>
                  <a:lnTo>
                    <a:pt x="226" y="218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0" y="216"/>
                  </a:lnTo>
                  <a:lnTo>
                    <a:pt x="230" y="216"/>
                  </a:lnTo>
                  <a:lnTo>
                    <a:pt x="230" y="216"/>
                  </a:lnTo>
                  <a:lnTo>
                    <a:pt x="230" y="216"/>
                  </a:lnTo>
                  <a:lnTo>
                    <a:pt x="232" y="215"/>
                  </a:lnTo>
                  <a:lnTo>
                    <a:pt x="234" y="215"/>
                  </a:lnTo>
                  <a:lnTo>
                    <a:pt x="234" y="215"/>
                  </a:lnTo>
                  <a:lnTo>
                    <a:pt x="235" y="215"/>
                  </a:lnTo>
                  <a:lnTo>
                    <a:pt x="235" y="215"/>
                  </a:lnTo>
                  <a:lnTo>
                    <a:pt x="236" y="216"/>
                  </a:lnTo>
                  <a:lnTo>
                    <a:pt x="236" y="216"/>
                  </a:lnTo>
                  <a:lnTo>
                    <a:pt x="236" y="216"/>
                  </a:lnTo>
                  <a:lnTo>
                    <a:pt x="236" y="216"/>
                  </a:lnTo>
                  <a:lnTo>
                    <a:pt x="236" y="216"/>
                  </a:lnTo>
                  <a:lnTo>
                    <a:pt x="236" y="216"/>
                  </a:lnTo>
                  <a:lnTo>
                    <a:pt x="236" y="216"/>
                  </a:lnTo>
                  <a:lnTo>
                    <a:pt x="236" y="216"/>
                  </a:lnTo>
                  <a:lnTo>
                    <a:pt x="236" y="216"/>
                  </a:lnTo>
                  <a:lnTo>
                    <a:pt x="236" y="216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8" y="216"/>
                  </a:lnTo>
                  <a:lnTo>
                    <a:pt x="238" y="216"/>
                  </a:lnTo>
                  <a:lnTo>
                    <a:pt x="240" y="215"/>
                  </a:lnTo>
                  <a:lnTo>
                    <a:pt x="240" y="215"/>
                  </a:lnTo>
                  <a:lnTo>
                    <a:pt x="241" y="215"/>
                  </a:lnTo>
                  <a:lnTo>
                    <a:pt x="241" y="215"/>
                  </a:lnTo>
                  <a:lnTo>
                    <a:pt x="241" y="215"/>
                  </a:lnTo>
                  <a:lnTo>
                    <a:pt x="241" y="215"/>
                  </a:lnTo>
                  <a:lnTo>
                    <a:pt x="242" y="215"/>
                  </a:lnTo>
                  <a:lnTo>
                    <a:pt x="242" y="215"/>
                  </a:lnTo>
                  <a:lnTo>
                    <a:pt x="242" y="215"/>
                  </a:lnTo>
                  <a:lnTo>
                    <a:pt x="242" y="215"/>
                  </a:lnTo>
                  <a:lnTo>
                    <a:pt x="243" y="215"/>
                  </a:lnTo>
                  <a:lnTo>
                    <a:pt x="243" y="215"/>
                  </a:lnTo>
                  <a:lnTo>
                    <a:pt x="243" y="215"/>
                  </a:lnTo>
                  <a:lnTo>
                    <a:pt x="246" y="215"/>
                  </a:lnTo>
                  <a:lnTo>
                    <a:pt x="246" y="215"/>
                  </a:lnTo>
                  <a:lnTo>
                    <a:pt x="247" y="217"/>
                  </a:lnTo>
                  <a:lnTo>
                    <a:pt x="247" y="217"/>
                  </a:lnTo>
                  <a:lnTo>
                    <a:pt x="249" y="217"/>
                  </a:lnTo>
                  <a:lnTo>
                    <a:pt x="253" y="217"/>
                  </a:lnTo>
                  <a:lnTo>
                    <a:pt x="253" y="217"/>
                  </a:lnTo>
                  <a:lnTo>
                    <a:pt x="254" y="218"/>
                  </a:lnTo>
                  <a:lnTo>
                    <a:pt x="255" y="220"/>
                  </a:lnTo>
                  <a:lnTo>
                    <a:pt x="255" y="220"/>
                  </a:lnTo>
                  <a:lnTo>
                    <a:pt x="256" y="222"/>
                  </a:lnTo>
                  <a:lnTo>
                    <a:pt x="256" y="222"/>
                  </a:lnTo>
                  <a:lnTo>
                    <a:pt x="259" y="223"/>
                  </a:lnTo>
                  <a:lnTo>
                    <a:pt x="261" y="224"/>
                  </a:lnTo>
                  <a:lnTo>
                    <a:pt x="261" y="224"/>
                  </a:lnTo>
                  <a:lnTo>
                    <a:pt x="264" y="226"/>
                  </a:lnTo>
                  <a:lnTo>
                    <a:pt x="264" y="227"/>
                  </a:lnTo>
                  <a:lnTo>
                    <a:pt x="264" y="227"/>
                  </a:lnTo>
                  <a:lnTo>
                    <a:pt x="265" y="229"/>
                  </a:lnTo>
                  <a:lnTo>
                    <a:pt x="265" y="229"/>
                  </a:lnTo>
                  <a:lnTo>
                    <a:pt x="266" y="232"/>
                  </a:lnTo>
                  <a:lnTo>
                    <a:pt x="268" y="233"/>
                  </a:lnTo>
                  <a:lnTo>
                    <a:pt x="268" y="233"/>
                  </a:lnTo>
                  <a:lnTo>
                    <a:pt x="270" y="235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70" y="239"/>
                  </a:lnTo>
                  <a:lnTo>
                    <a:pt x="270" y="239"/>
                  </a:lnTo>
                  <a:lnTo>
                    <a:pt x="270" y="239"/>
                  </a:lnTo>
                  <a:lnTo>
                    <a:pt x="270" y="239"/>
                  </a:lnTo>
                  <a:lnTo>
                    <a:pt x="270" y="241"/>
                  </a:lnTo>
                  <a:lnTo>
                    <a:pt x="271" y="244"/>
                  </a:lnTo>
                  <a:lnTo>
                    <a:pt x="271" y="244"/>
                  </a:lnTo>
                  <a:close/>
                  <a:moveTo>
                    <a:pt x="277" y="264"/>
                  </a:moveTo>
                  <a:lnTo>
                    <a:pt x="277" y="264"/>
                  </a:lnTo>
                  <a:lnTo>
                    <a:pt x="278" y="266"/>
                  </a:lnTo>
                  <a:lnTo>
                    <a:pt x="278" y="268"/>
                  </a:lnTo>
                  <a:lnTo>
                    <a:pt x="278" y="268"/>
                  </a:lnTo>
                  <a:lnTo>
                    <a:pt x="278" y="268"/>
                  </a:lnTo>
                  <a:lnTo>
                    <a:pt x="278" y="268"/>
                  </a:lnTo>
                  <a:lnTo>
                    <a:pt x="277" y="268"/>
                  </a:lnTo>
                  <a:lnTo>
                    <a:pt x="277" y="269"/>
                  </a:lnTo>
                  <a:lnTo>
                    <a:pt x="277" y="269"/>
                  </a:lnTo>
                  <a:lnTo>
                    <a:pt x="274" y="270"/>
                  </a:lnTo>
                  <a:lnTo>
                    <a:pt x="274" y="270"/>
                  </a:lnTo>
                  <a:lnTo>
                    <a:pt x="274" y="270"/>
                  </a:lnTo>
                  <a:lnTo>
                    <a:pt x="274" y="270"/>
                  </a:lnTo>
                  <a:lnTo>
                    <a:pt x="274" y="271"/>
                  </a:lnTo>
                  <a:lnTo>
                    <a:pt x="274" y="271"/>
                  </a:lnTo>
                  <a:lnTo>
                    <a:pt x="274" y="271"/>
                  </a:lnTo>
                  <a:lnTo>
                    <a:pt x="274" y="271"/>
                  </a:lnTo>
                  <a:lnTo>
                    <a:pt x="274" y="271"/>
                  </a:lnTo>
                  <a:lnTo>
                    <a:pt x="274" y="271"/>
                  </a:lnTo>
                  <a:lnTo>
                    <a:pt x="274" y="271"/>
                  </a:lnTo>
                  <a:lnTo>
                    <a:pt x="274" y="271"/>
                  </a:lnTo>
                  <a:lnTo>
                    <a:pt x="272" y="270"/>
                  </a:lnTo>
                  <a:lnTo>
                    <a:pt x="272" y="270"/>
                  </a:lnTo>
                  <a:lnTo>
                    <a:pt x="272" y="270"/>
                  </a:lnTo>
                  <a:lnTo>
                    <a:pt x="272" y="270"/>
                  </a:lnTo>
                  <a:lnTo>
                    <a:pt x="272" y="270"/>
                  </a:lnTo>
                  <a:lnTo>
                    <a:pt x="272" y="270"/>
                  </a:lnTo>
                  <a:lnTo>
                    <a:pt x="271" y="268"/>
                  </a:lnTo>
                  <a:lnTo>
                    <a:pt x="271" y="265"/>
                  </a:lnTo>
                  <a:lnTo>
                    <a:pt x="271" y="265"/>
                  </a:lnTo>
                  <a:lnTo>
                    <a:pt x="271" y="265"/>
                  </a:lnTo>
                  <a:lnTo>
                    <a:pt x="271" y="265"/>
                  </a:lnTo>
                  <a:lnTo>
                    <a:pt x="271" y="265"/>
                  </a:lnTo>
                  <a:lnTo>
                    <a:pt x="271" y="265"/>
                  </a:lnTo>
                  <a:lnTo>
                    <a:pt x="272" y="265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4" y="263"/>
                  </a:lnTo>
                  <a:lnTo>
                    <a:pt x="276" y="263"/>
                  </a:lnTo>
                  <a:lnTo>
                    <a:pt x="277" y="264"/>
                  </a:lnTo>
                  <a:lnTo>
                    <a:pt x="277" y="264"/>
                  </a:lnTo>
                  <a:close/>
                  <a:moveTo>
                    <a:pt x="276" y="240"/>
                  </a:moveTo>
                  <a:lnTo>
                    <a:pt x="276" y="240"/>
                  </a:lnTo>
                  <a:lnTo>
                    <a:pt x="276" y="239"/>
                  </a:lnTo>
                  <a:lnTo>
                    <a:pt x="276" y="239"/>
                  </a:lnTo>
                  <a:lnTo>
                    <a:pt x="276" y="239"/>
                  </a:lnTo>
                  <a:lnTo>
                    <a:pt x="276" y="239"/>
                  </a:lnTo>
                  <a:lnTo>
                    <a:pt x="277" y="236"/>
                  </a:lnTo>
                  <a:lnTo>
                    <a:pt x="278" y="235"/>
                  </a:lnTo>
                  <a:lnTo>
                    <a:pt x="278" y="235"/>
                  </a:lnTo>
                  <a:lnTo>
                    <a:pt x="278" y="235"/>
                  </a:lnTo>
                  <a:lnTo>
                    <a:pt x="278" y="235"/>
                  </a:lnTo>
                  <a:lnTo>
                    <a:pt x="278" y="235"/>
                  </a:lnTo>
                  <a:lnTo>
                    <a:pt x="278" y="235"/>
                  </a:lnTo>
                  <a:lnTo>
                    <a:pt x="280" y="236"/>
                  </a:lnTo>
                  <a:lnTo>
                    <a:pt x="282" y="238"/>
                  </a:lnTo>
                  <a:lnTo>
                    <a:pt x="282" y="240"/>
                  </a:lnTo>
                  <a:lnTo>
                    <a:pt x="282" y="240"/>
                  </a:lnTo>
                  <a:lnTo>
                    <a:pt x="282" y="242"/>
                  </a:lnTo>
                  <a:lnTo>
                    <a:pt x="279" y="244"/>
                  </a:lnTo>
                  <a:lnTo>
                    <a:pt x="279" y="244"/>
                  </a:lnTo>
                  <a:lnTo>
                    <a:pt x="279" y="244"/>
                  </a:lnTo>
                  <a:lnTo>
                    <a:pt x="279" y="244"/>
                  </a:lnTo>
                  <a:lnTo>
                    <a:pt x="279" y="244"/>
                  </a:lnTo>
                  <a:lnTo>
                    <a:pt x="279" y="244"/>
                  </a:lnTo>
                  <a:lnTo>
                    <a:pt x="279" y="244"/>
                  </a:lnTo>
                  <a:lnTo>
                    <a:pt x="279" y="244"/>
                  </a:lnTo>
                  <a:lnTo>
                    <a:pt x="278" y="244"/>
                  </a:lnTo>
                  <a:lnTo>
                    <a:pt x="278" y="244"/>
                  </a:lnTo>
                  <a:lnTo>
                    <a:pt x="277" y="242"/>
                  </a:lnTo>
                  <a:lnTo>
                    <a:pt x="276" y="240"/>
                  </a:lnTo>
                  <a:lnTo>
                    <a:pt x="276" y="240"/>
                  </a:lnTo>
                  <a:close/>
                  <a:moveTo>
                    <a:pt x="234" y="258"/>
                  </a:moveTo>
                  <a:lnTo>
                    <a:pt x="234" y="258"/>
                  </a:lnTo>
                  <a:lnTo>
                    <a:pt x="234" y="257"/>
                  </a:lnTo>
                  <a:lnTo>
                    <a:pt x="234" y="257"/>
                  </a:lnTo>
                  <a:lnTo>
                    <a:pt x="232" y="257"/>
                  </a:lnTo>
                  <a:lnTo>
                    <a:pt x="232" y="257"/>
                  </a:lnTo>
                  <a:lnTo>
                    <a:pt x="232" y="257"/>
                  </a:lnTo>
                  <a:lnTo>
                    <a:pt x="232" y="257"/>
                  </a:lnTo>
                  <a:lnTo>
                    <a:pt x="232" y="257"/>
                  </a:lnTo>
                  <a:lnTo>
                    <a:pt x="232" y="257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30" y="256"/>
                  </a:lnTo>
                  <a:lnTo>
                    <a:pt x="229" y="254"/>
                  </a:lnTo>
                  <a:lnTo>
                    <a:pt x="229" y="254"/>
                  </a:lnTo>
                  <a:lnTo>
                    <a:pt x="229" y="253"/>
                  </a:lnTo>
                  <a:lnTo>
                    <a:pt x="229" y="253"/>
                  </a:lnTo>
                  <a:lnTo>
                    <a:pt x="229" y="253"/>
                  </a:lnTo>
                  <a:lnTo>
                    <a:pt x="229" y="253"/>
                  </a:lnTo>
                  <a:lnTo>
                    <a:pt x="229" y="252"/>
                  </a:lnTo>
                  <a:lnTo>
                    <a:pt x="229" y="252"/>
                  </a:lnTo>
                  <a:lnTo>
                    <a:pt x="228" y="252"/>
                  </a:lnTo>
                  <a:lnTo>
                    <a:pt x="228" y="252"/>
                  </a:lnTo>
                  <a:lnTo>
                    <a:pt x="228" y="252"/>
                  </a:lnTo>
                  <a:lnTo>
                    <a:pt x="228" y="252"/>
                  </a:lnTo>
                  <a:lnTo>
                    <a:pt x="228" y="250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8" y="247"/>
                  </a:lnTo>
                  <a:lnTo>
                    <a:pt x="229" y="246"/>
                  </a:lnTo>
                  <a:lnTo>
                    <a:pt x="229" y="246"/>
                  </a:lnTo>
                  <a:lnTo>
                    <a:pt x="229" y="244"/>
                  </a:lnTo>
                  <a:lnTo>
                    <a:pt x="230" y="242"/>
                  </a:lnTo>
                  <a:lnTo>
                    <a:pt x="230" y="242"/>
                  </a:lnTo>
                  <a:lnTo>
                    <a:pt x="231" y="242"/>
                  </a:lnTo>
                  <a:lnTo>
                    <a:pt x="231" y="242"/>
                  </a:lnTo>
                  <a:lnTo>
                    <a:pt x="231" y="242"/>
                  </a:lnTo>
                  <a:lnTo>
                    <a:pt x="231" y="242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5" y="240"/>
                  </a:lnTo>
                  <a:lnTo>
                    <a:pt x="235" y="240"/>
                  </a:lnTo>
                  <a:lnTo>
                    <a:pt x="235" y="240"/>
                  </a:lnTo>
                  <a:lnTo>
                    <a:pt x="235" y="240"/>
                  </a:lnTo>
                  <a:lnTo>
                    <a:pt x="235" y="240"/>
                  </a:lnTo>
                  <a:lnTo>
                    <a:pt x="236" y="240"/>
                  </a:lnTo>
                  <a:lnTo>
                    <a:pt x="236" y="240"/>
                  </a:lnTo>
                  <a:lnTo>
                    <a:pt x="236" y="240"/>
                  </a:lnTo>
                  <a:lnTo>
                    <a:pt x="236" y="240"/>
                  </a:lnTo>
                  <a:lnTo>
                    <a:pt x="237" y="240"/>
                  </a:lnTo>
                  <a:lnTo>
                    <a:pt x="237" y="240"/>
                  </a:lnTo>
                  <a:lnTo>
                    <a:pt x="237" y="240"/>
                  </a:lnTo>
                  <a:lnTo>
                    <a:pt x="237" y="240"/>
                  </a:lnTo>
                  <a:lnTo>
                    <a:pt x="238" y="241"/>
                  </a:lnTo>
                  <a:lnTo>
                    <a:pt x="238" y="241"/>
                  </a:lnTo>
                  <a:lnTo>
                    <a:pt x="238" y="241"/>
                  </a:lnTo>
                  <a:lnTo>
                    <a:pt x="238" y="241"/>
                  </a:lnTo>
                  <a:lnTo>
                    <a:pt x="238" y="241"/>
                  </a:lnTo>
                  <a:lnTo>
                    <a:pt x="238" y="241"/>
                  </a:lnTo>
                  <a:lnTo>
                    <a:pt x="238" y="241"/>
                  </a:lnTo>
                  <a:lnTo>
                    <a:pt x="238" y="241"/>
                  </a:lnTo>
                  <a:lnTo>
                    <a:pt x="238" y="241"/>
                  </a:lnTo>
                  <a:lnTo>
                    <a:pt x="238" y="241"/>
                  </a:lnTo>
                  <a:lnTo>
                    <a:pt x="241" y="241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2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43" y="244"/>
                  </a:lnTo>
                  <a:lnTo>
                    <a:pt x="243" y="244"/>
                  </a:lnTo>
                  <a:lnTo>
                    <a:pt x="243" y="245"/>
                  </a:lnTo>
                  <a:lnTo>
                    <a:pt x="243" y="245"/>
                  </a:lnTo>
                  <a:lnTo>
                    <a:pt x="244" y="246"/>
                  </a:lnTo>
                  <a:lnTo>
                    <a:pt x="244" y="247"/>
                  </a:lnTo>
                  <a:lnTo>
                    <a:pt x="244" y="247"/>
                  </a:lnTo>
                  <a:lnTo>
                    <a:pt x="244" y="247"/>
                  </a:lnTo>
                  <a:lnTo>
                    <a:pt x="244" y="247"/>
                  </a:lnTo>
                  <a:lnTo>
                    <a:pt x="244" y="247"/>
                  </a:lnTo>
                  <a:lnTo>
                    <a:pt x="244" y="247"/>
                  </a:lnTo>
                  <a:lnTo>
                    <a:pt x="244" y="247"/>
                  </a:lnTo>
                  <a:lnTo>
                    <a:pt x="244" y="247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4" y="248"/>
                  </a:lnTo>
                  <a:lnTo>
                    <a:pt x="246" y="250"/>
                  </a:lnTo>
                  <a:lnTo>
                    <a:pt x="246" y="250"/>
                  </a:lnTo>
                  <a:lnTo>
                    <a:pt x="246" y="252"/>
                  </a:lnTo>
                  <a:lnTo>
                    <a:pt x="244" y="253"/>
                  </a:lnTo>
                  <a:lnTo>
                    <a:pt x="244" y="253"/>
                  </a:lnTo>
                  <a:lnTo>
                    <a:pt x="244" y="253"/>
                  </a:lnTo>
                  <a:lnTo>
                    <a:pt x="244" y="253"/>
                  </a:lnTo>
                  <a:lnTo>
                    <a:pt x="244" y="253"/>
                  </a:lnTo>
                  <a:lnTo>
                    <a:pt x="244" y="253"/>
                  </a:lnTo>
                  <a:lnTo>
                    <a:pt x="243" y="254"/>
                  </a:lnTo>
                  <a:lnTo>
                    <a:pt x="243" y="254"/>
                  </a:lnTo>
                  <a:lnTo>
                    <a:pt x="243" y="254"/>
                  </a:lnTo>
                  <a:lnTo>
                    <a:pt x="243" y="254"/>
                  </a:lnTo>
                  <a:lnTo>
                    <a:pt x="243" y="254"/>
                  </a:lnTo>
                  <a:lnTo>
                    <a:pt x="243" y="254"/>
                  </a:lnTo>
                  <a:lnTo>
                    <a:pt x="243" y="254"/>
                  </a:lnTo>
                  <a:lnTo>
                    <a:pt x="243" y="254"/>
                  </a:lnTo>
                  <a:lnTo>
                    <a:pt x="243" y="254"/>
                  </a:lnTo>
                  <a:lnTo>
                    <a:pt x="242" y="256"/>
                  </a:lnTo>
                  <a:lnTo>
                    <a:pt x="242" y="256"/>
                  </a:lnTo>
                  <a:lnTo>
                    <a:pt x="242" y="257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38" y="258"/>
                  </a:lnTo>
                  <a:lnTo>
                    <a:pt x="238" y="258"/>
                  </a:lnTo>
                  <a:lnTo>
                    <a:pt x="238" y="258"/>
                  </a:lnTo>
                  <a:lnTo>
                    <a:pt x="238" y="258"/>
                  </a:lnTo>
                  <a:lnTo>
                    <a:pt x="238" y="258"/>
                  </a:lnTo>
                  <a:lnTo>
                    <a:pt x="238" y="258"/>
                  </a:lnTo>
                  <a:lnTo>
                    <a:pt x="238" y="258"/>
                  </a:lnTo>
                  <a:lnTo>
                    <a:pt x="238" y="258"/>
                  </a:lnTo>
                  <a:lnTo>
                    <a:pt x="237" y="258"/>
                  </a:lnTo>
                  <a:lnTo>
                    <a:pt x="237" y="258"/>
                  </a:lnTo>
                  <a:lnTo>
                    <a:pt x="236" y="258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8"/>
                  </a:lnTo>
                  <a:close/>
                  <a:moveTo>
                    <a:pt x="178" y="276"/>
                  </a:moveTo>
                  <a:lnTo>
                    <a:pt x="178" y="276"/>
                  </a:lnTo>
                  <a:lnTo>
                    <a:pt x="178" y="276"/>
                  </a:lnTo>
                  <a:lnTo>
                    <a:pt x="178" y="276"/>
                  </a:lnTo>
                  <a:lnTo>
                    <a:pt x="178" y="276"/>
                  </a:lnTo>
                  <a:lnTo>
                    <a:pt x="178" y="276"/>
                  </a:lnTo>
                  <a:lnTo>
                    <a:pt x="178" y="276"/>
                  </a:lnTo>
                  <a:lnTo>
                    <a:pt x="180" y="274"/>
                  </a:lnTo>
                  <a:lnTo>
                    <a:pt x="181" y="272"/>
                  </a:lnTo>
                  <a:lnTo>
                    <a:pt x="181" y="272"/>
                  </a:lnTo>
                  <a:lnTo>
                    <a:pt x="181" y="272"/>
                  </a:lnTo>
                  <a:lnTo>
                    <a:pt x="181" y="272"/>
                  </a:lnTo>
                  <a:lnTo>
                    <a:pt x="181" y="272"/>
                  </a:lnTo>
                  <a:lnTo>
                    <a:pt x="181" y="272"/>
                  </a:lnTo>
                  <a:lnTo>
                    <a:pt x="182" y="271"/>
                  </a:lnTo>
                  <a:lnTo>
                    <a:pt x="182" y="271"/>
                  </a:lnTo>
                  <a:lnTo>
                    <a:pt x="182" y="271"/>
                  </a:lnTo>
                  <a:lnTo>
                    <a:pt x="183" y="272"/>
                  </a:lnTo>
                  <a:lnTo>
                    <a:pt x="183" y="272"/>
                  </a:lnTo>
                  <a:lnTo>
                    <a:pt x="183" y="272"/>
                  </a:lnTo>
                  <a:lnTo>
                    <a:pt x="183" y="272"/>
                  </a:lnTo>
                  <a:lnTo>
                    <a:pt x="184" y="272"/>
                  </a:lnTo>
                  <a:lnTo>
                    <a:pt x="184" y="272"/>
                  </a:lnTo>
                  <a:lnTo>
                    <a:pt x="184" y="272"/>
                  </a:lnTo>
                  <a:lnTo>
                    <a:pt x="184" y="272"/>
                  </a:lnTo>
                  <a:lnTo>
                    <a:pt x="184" y="272"/>
                  </a:lnTo>
                  <a:lnTo>
                    <a:pt x="184" y="272"/>
                  </a:lnTo>
                  <a:lnTo>
                    <a:pt x="186" y="274"/>
                  </a:lnTo>
                  <a:lnTo>
                    <a:pt x="187" y="278"/>
                  </a:lnTo>
                  <a:lnTo>
                    <a:pt x="187" y="278"/>
                  </a:lnTo>
                  <a:lnTo>
                    <a:pt x="187" y="278"/>
                  </a:lnTo>
                  <a:lnTo>
                    <a:pt x="187" y="278"/>
                  </a:lnTo>
                  <a:lnTo>
                    <a:pt x="187" y="281"/>
                  </a:lnTo>
                  <a:lnTo>
                    <a:pt x="184" y="282"/>
                  </a:lnTo>
                  <a:lnTo>
                    <a:pt x="184" y="282"/>
                  </a:lnTo>
                  <a:lnTo>
                    <a:pt x="182" y="282"/>
                  </a:lnTo>
                  <a:lnTo>
                    <a:pt x="181" y="281"/>
                  </a:lnTo>
                  <a:lnTo>
                    <a:pt x="181" y="281"/>
                  </a:lnTo>
                  <a:lnTo>
                    <a:pt x="181" y="281"/>
                  </a:lnTo>
                  <a:lnTo>
                    <a:pt x="181" y="281"/>
                  </a:lnTo>
                  <a:lnTo>
                    <a:pt x="181" y="281"/>
                  </a:lnTo>
                  <a:lnTo>
                    <a:pt x="178" y="276"/>
                  </a:lnTo>
                  <a:close/>
                  <a:moveTo>
                    <a:pt x="174" y="259"/>
                  </a:moveTo>
                  <a:lnTo>
                    <a:pt x="174" y="259"/>
                  </a:lnTo>
                  <a:lnTo>
                    <a:pt x="174" y="259"/>
                  </a:lnTo>
                  <a:lnTo>
                    <a:pt x="174" y="257"/>
                  </a:lnTo>
                  <a:lnTo>
                    <a:pt x="176" y="256"/>
                  </a:lnTo>
                  <a:lnTo>
                    <a:pt x="176" y="256"/>
                  </a:lnTo>
                  <a:lnTo>
                    <a:pt x="176" y="256"/>
                  </a:lnTo>
                  <a:lnTo>
                    <a:pt x="176" y="256"/>
                  </a:lnTo>
                  <a:lnTo>
                    <a:pt x="176" y="256"/>
                  </a:lnTo>
                  <a:lnTo>
                    <a:pt x="176" y="256"/>
                  </a:lnTo>
                  <a:lnTo>
                    <a:pt x="176" y="256"/>
                  </a:lnTo>
                  <a:lnTo>
                    <a:pt x="177" y="256"/>
                  </a:lnTo>
                  <a:lnTo>
                    <a:pt x="180" y="257"/>
                  </a:lnTo>
                  <a:lnTo>
                    <a:pt x="180" y="257"/>
                  </a:lnTo>
                  <a:lnTo>
                    <a:pt x="180" y="257"/>
                  </a:lnTo>
                  <a:lnTo>
                    <a:pt x="180" y="257"/>
                  </a:lnTo>
                  <a:lnTo>
                    <a:pt x="180" y="257"/>
                  </a:lnTo>
                  <a:lnTo>
                    <a:pt x="180" y="257"/>
                  </a:lnTo>
                  <a:lnTo>
                    <a:pt x="180" y="258"/>
                  </a:lnTo>
                  <a:lnTo>
                    <a:pt x="180" y="258"/>
                  </a:lnTo>
                  <a:lnTo>
                    <a:pt x="180" y="258"/>
                  </a:lnTo>
                  <a:lnTo>
                    <a:pt x="180" y="258"/>
                  </a:lnTo>
                  <a:lnTo>
                    <a:pt x="180" y="258"/>
                  </a:lnTo>
                  <a:lnTo>
                    <a:pt x="180" y="263"/>
                  </a:lnTo>
                  <a:lnTo>
                    <a:pt x="180" y="263"/>
                  </a:lnTo>
                  <a:lnTo>
                    <a:pt x="180" y="263"/>
                  </a:lnTo>
                  <a:lnTo>
                    <a:pt x="180" y="263"/>
                  </a:lnTo>
                  <a:lnTo>
                    <a:pt x="178" y="265"/>
                  </a:lnTo>
                  <a:lnTo>
                    <a:pt x="177" y="266"/>
                  </a:lnTo>
                  <a:lnTo>
                    <a:pt x="177" y="266"/>
                  </a:lnTo>
                  <a:lnTo>
                    <a:pt x="175" y="265"/>
                  </a:lnTo>
                  <a:lnTo>
                    <a:pt x="174" y="264"/>
                  </a:lnTo>
                  <a:lnTo>
                    <a:pt x="174" y="264"/>
                  </a:lnTo>
                  <a:lnTo>
                    <a:pt x="174" y="263"/>
                  </a:lnTo>
                  <a:lnTo>
                    <a:pt x="174" y="263"/>
                  </a:lnTo>
                  <a:lnTo>
                    <a:pt x="174" y="263"/>
                  </a:lnTo>
                  <a:lnTo>
                    <a:pt x="174" y="259"/>
                  </a:lnTo>
                  <a:close/>
                  <a:moveTo>
                    <a:pt x="171" y="246"/>
                  </a:moveTo>
                  <a:lnTo>
                    <a:pt x="171" y="246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2" y="241"/>
                  </a:lnTo>
                  <a:lnTo>
                    <a:pt x="172" y="241"/>
                  </a:lnTo>
                  <a:lnTo>
                    <a:pt x="174" y="239"/>
                  </a:lnTo>
                  <a:lnTo>
                    <a:pt x="176" y="238"/>
                  </a:lnTo>
                  <a:lnTo>
                    <a:pt x="176" y="238"/>
                  </a:lnTo>
                  <a:lnTo>
                    <a:pt x="176" y="238"/>
                  </a:lnTo>
                  <a:lnTo>
                    <a:pt x="176" y="238"/>
                  </a:lnTo>
                  <a:lnTo>
                    <a:pt x="176" y="238"/>
                  </a:lnTo>
                  <a:lnTo>
                    <a:pt x="176" y="238"/>
                  </a:lnTo>
                  <a:lnTo>
                    <a:pt x="177" y="239"/>
                  </a:lnTo>
                  <a:lnTo>
                    <a:pt x="178" y="240"/>
                  </a:lnTo>
                  <a:lnTo>
                    <a:pt x="178" y="240"/>
                  </a:lnTo>
                  <a:lnTo>
                    <a:pt x="178" y="240"/>
                  </a:lnTo>
                  <a:lnTo>
                    <a:pt x="178" y="240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8" y="242"/>
                  </a:lnTo>
                  <a:lnTo>
                    <a:pt x="177" y="246"/>
                  </a:lnTo>
                  <a:lnTo>
                    <a:pt x="177" y="246"/>
                  </a:lnTo>
                  <a:lnTo>
                    <a:pt x="177" y="247"/>
                  </a:lnTo>
                  <a:lnTo>
                    <a:pt x="177" y="247"/>
                  </a:lnTo>
                  <a:lnTo>
                    <a:pt x="177" y="247"/>
                  </a:lnTo>
                  <a:lnTo>
                    <a:pt x="177" y="247"/>
                  </a:lnTo>
                  <a:lnTo>
                    <a:pt x="176" y="248"/>
                  </a:lnTo>
                  <a:lnTo>
                    <a:pt x="174" y="250"/>
                  </a:lnTo>
                  <a:lnTo>
                    <a:pt x="174" y="250"/>
                  </a:lnTo>
                  <a:lnTo>
                    <a:pt x="171" y="248"/>
                  </a:lnTo>
                  <a:lnTo>
                    <a:pt x="171" y="246"/>
                  </a:lnTo>
                  <a:lnTo>
                    <a:pt x="171" y="246"/>
                  </a:lnTo>
                  <a:close/>
                  <a:moveTo>
                    <a:pt x="214" y="185"/>
                  </a:moveTo>
                  <a:lnTo>
                    <a:pt x="214" y="185"/>
                  </a:lnTo>
                  <a:lnTo>
                    <a:pt x="214" y="185"/>
                  </a:lnTo>
                  <a:lnTo>
                    <a:pt x="214" y="185"/>
                  </a:lnTo>
                  <a:lnTo>
                    <a:pt x="214" y="185"/>
                  </a:lnTo>
                  <a:lnTo>
                    <a:pt x="214" y="185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6"/>
                  </a:lnTo>
                  <a:lnTo>
                    <a:pt x="216" y="187"/>
                  </a:lnTo>
                  <a:lnTo>
                    <a:pt x="216" y="187"/>
                  </a:lnTo>
                  <a:lnTo>
                    <a:pt x="216" y="187"/>
                  </a:lnTo>
                  <a:lnTo>
                    <a:pt x="216" y="187"/>
                  </a:lnTo>
                  <a:lnTo>
                    <a:pt x="216" y="187"/>
                  </a:lnTo>
                  <a:lnTo>
                    <a:pt x="216" y="187"/>
                  </a:lnTo>
                  <a:lnTo>
                    <a:pt x="216" y="18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4" y="188"/>
                  </a:lnTo>
                  <a:lnTo>
                    <a:pt x="214" y="188"/>
                  </a:lnTo>
                  <a:lnTo>
                    <a:pt x="214" y="188"/>
                  </a:lnTo>
                  <a:lnTo>
                    <a:pt x="214" y="188"/>
                  </a:lnTo>
                  <a:lnTo>
                    <a:pt x="214" y="188"/>
                  </a:lnTo>
                  <a:lnTo>
                    <a:pt x="214" y="190"/>
                  </a:lnTo>
                  <a:lnTo>
                    <a:pt x="214" y="190"/>
                  </a:lnTo>
                  <a:lnTo>
                    <a:pt x="214" y="190"/>
                  </a:lnTo>
                  <a:lnTo>
                    <a:pt x="214" y="190"/>
                  </a:lnTo>
                  <a:lnTo>
                    <a:pt x="214" y="190"/>
                  </a:lnTo>
                  <a:lnTo>
                    <a:pt x="214" y="190"/>
                  </a:lnTo>
                  <a:lnTo>
                    <a:pt x="213" y="190"/>
                  </a:lnTo>
                  <a:lnTo>
                    <a:pt x="213" y="190"/>
                  </a:lnTo>
                  <a:lnTo>
                    <a:pt x="213" y="190"/>
                  </a:lnTo>
                  <a:lnTo>
                    <a:pt x="211" y="191"/>
                  </a:lnTo>
                  <a:lnTo>
                    <a:pt x="211" y="191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7" y="191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87"/>
                  </a:lnTo>
                  <a:lnTo>
                    <a:pt x="207" y="186"/>
                  </a:lnTo>
                  <a:lnTo>
                    <a:pt x="207" y="186"/>
                  </a:lnTo>
                  <a:lnTo>
                    <a:pt x="207" y="185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2" y="184"/>
                  </a:lnTo>
                  <a:lnTo>
                    <a:pt x="212" y="184"/>
                  </a:lnTo>
                  <a:lnTo>
                    <a:pt x="212" y="184"/>
                  </a:lnTo>
                  <a:lnTo>
                    <a:pt x="212" y="184"/>
                  </a:lnTo>
                  <a:lnTo>
                    <a:pt x="214" y="185"/>
                  </a:lnTo>
                  <a:lnTo>
                    <a:pt x="214" y="185"/>
                  </a:lnTo>
                  <a:lnTo>
                    <a:pt x="214" y="185"/>
                  </a:lnTo>
                  <a:lnTo>
                    <a:pt x="214" y="185"/>
                  </a:lnTo>
                  <a:lnTo>
                    <a:pt x="214" y="185"/>
                  </a:lnTo>
                  <a:close/>
                  <a:moveTo>
                    <a:pt x="232" y="181"/>
                  </a:moveTo>
                  <a:lnTo>
                    <a:pt x="232" y="181"/>
                  </a:lnTo>
                  <a:lnTo>
                    <a:pt x="232" y="181"/>
                  </a:lnTo>
                  <a:lnTo>
                    <a:pt x="232" y="181"/>
                  </a:lnTo>
                  <a:lnTo>
                    <a:pt x="232" y="181"/>
                  </a:lnTo>
                  <a:lnTo>
                    <a:pt x="231" y="184"/>
                  </a:lnTo>
                  <a:lnTo>
                    <a:pt x="231" y="184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4" y="185"/>
                  </a:lnTo>
                  <a:lnTo>
                    <a:pt x="224" y="185"/>
                  </a:lnTo>
                  <a:lnTo>
                    <a:pt x="224" y="185"/>
                  </a:lnTo>
                  <a:lnTo>
                    <a:pt x="224" y="185"/>
                  </a:lnTo>
                  <a:lnTo>
                    <a:pt x="224" y="185"/>
                  </a:lnTo>
                  <a:lnTo>
                    <a:pt x="224" y="185"/>
                  </a:lnTo>
                  <a:lnTo>
                    <a:pt x="224" y="185"/>
                  </a:lnTo>
                  <a:lnTo>
                    <a:pt x="222" y="185"/>
                  </a:lnTo>
                  <a:lnTo>
                    <a:pt x="220" y="182"/>
                  </a:lnTo>
                  <a:lnTo>
                    <a:pt x="220" y="182"/>
                  </a:lnTo>
                  <a:lnTo>
                    <a:pt x="222" y="180"/>
                  </a:lnTo>
                  <a:lnTo>
                    <a:pt x="223" y="179"/>
                  </a:lnTo>
                  <a:lnTo>
                    <a:pt x="224" y="179"/>
                  </a:lnTo>
                  <a:lnTo>
                    <a:pt x="224" y="179"/>
                  </a:lnTo>
                  <a:lnTo>
                    <a:pt x="224" y="179"/>
                  </a:lnTo>
                  <a:lnTo>
                    <a:pt x="224" y="179"/>
                  </a:lnTo>
                  <a:lnTo>
                    <a:pt x="229" y="178"/>
                  </a:lnTo>
                  <a:lnTo>
                    <a:pt x="229" y="178"/>
                  </a:lnTo>
                  <a:lnTo>
                    <a:pt x="229" y="178"/>
                  </a:lnTo>
                  <a:lnTo>
                    <a:pt x="231" y="179"/>
                  </a:lnTo>
                  <a:lnTo>
                    <a:pt x="232" y="181"/>
                  </a:lnTo>
                  <a:lnTo>
                    <a:pt x="232" y="181"/>
                  </a:lnTo>
                  <a:close/>
                  <a:moveTo>
                    <a:pt x="241" y="176"/>
                  </a:moveTo>
                  <a:lnTo>
                    <a:pt x="241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3" y="176"/>
                  </a:lnTo>
                  <a:lnTo>
                    <a:pt x="243" y="176"/>
                  </a:lnTo>
                  <a:lnTo>
                    <a:pt x="243" y="176"/>
                  </a:lnTo>
                  <a:lnTo>
                    <a:pt x="246" y="178"/>
                  </a:lnTo>
                  <a:lnTo>
                    <a:pt x="246" y="178"/>
                  </a:lnTo>
                  <a:lnTo>
                    <a:pt x="248" y="179"/>
                  </a:lnTo>
                  <a:lnTo>
                    <a:pt x="249" y="180"/>
                  </a:lnTo>
                  <a:lnTo>
                    <a:pt x="249" y="180"/>
                  </a:lnTo>
                  <a:lnTo>
                    <a:pt x="249" y="180"/>
                  </a:lnTo>
                  <a:lnTo>
                    <a:pt x="249" y="180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8" y="182"/>
                  </a:lnTo>
                  <a:lnTo>
                    <a:pt x="247" y="184"/>
                  </a:lnTo>
                  <a:lnTo>
                    <a:pt x="247" y="184"/>
                  </a:lnTo>
                  <a:lnTo>
                    <a:pt x="247" y="184"/>
                  </a:lnTo>
                  <a:lnTo>
                    <a:pt x="247" y="184"/>
                  </a:lnTo>
                  <a:lnTo>
                    <a:pt x="247" y="184"/>
                  </a:lnTo>
                  <a:lnTo>
                    <a:pt x="247" y="184"/>
                  </a:lnTo>
                  <a:lnTo>
                    <a:pt x="246" y="184"/>
                  </a:lnTo>
                  <a:lnTo>
                    <a:pt x="246" y="184"/>
                  </a:lnTo>
                  <a:lnTo>
                    <a:pt x="246" y="184"/>
                  </a:lnTo>
                  <a:lnTo>
                    <a:pt x="246" y="184"/>
                  </a:lnTo>
                  <a:lnTo>
                    <a:pt x="244" y="184"/>
                  </a:lnTo>
                  <a:lnTo>
                    <a:pt x="244" y="184"/>
                  </a:lnTo>
                  <a:lnTo>
                    <a:pt x="241" y="182"/>
                  </a:lnTo>
                  <a:lnTo>
                    <a:pt x="241" y="182"/>
                  </a:lnTo>
                  <a:lnTo>
                    <a:pt x="241" y="182"/>
                  </a:lnTo>
                  <a:lnTo>
                    <a:pt x="241" y="182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40" y="182"/>
                  </a:lnTo>
                  <a:lnTo>
                    <a:pt x="238" y="181"/>
                  </a:lnTo>
                  <a:lnTo>
                    <a:pt x="237" y="179"/>
                  </a:lnTo>
                  <a:lnTo>
                    <a:pt x="237" y="179"/>
                  </a:lnTo>
                  <a:lnTo>
                    <a:pt x="238" y="178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6"/>
                  </a:lnTo>
                  <a:close/>
                  <a:moveTo>
                    <a:pt x="288" y="200"/>
                  </a:moveTo>
                  <a:lnTo>
                    <a:pt x="288" y="200"/>
                  </a:lnTo>
                  <a:lnTo>
                    <a:pt x="289" y="200"/>
                  </a:lnTo>
                  <a:lnTo>
                    <a:pt x="289" y="200"/>
                  </a:lnTo>
                  <a:lnTo>
                    <a:pt x="289" y="200"/>
                  </a:lnTo>
                  <a:lnTo>
                    <a:pt x="289" y="200"/>
                  </a:lnTo>
                  <a:lnTo>
                    <a:pt x="289" y="200"/>
                  </a:lnTo>
                  <a:lnTo>
                    <a:pt x="289" y="200"/>
                  </a:lnTo>
                  <a:lnTo>
                    <a:pt x="289" y="199"/>
                  </a:lnTo>
                  <a:lnTo>
                    <a:pt x="289" y="198"/>
                  </a:lnTo>
                  <a:lnTo>
                    <a:pt x="289" y="198"/>
                  </a:lnTo>
                  <a:lnTo>
                    <a:pt x="289" y="198"/>
                  </a:lnTo>
                  <a:lnTo>
                    <a:pt x="289" y="198"/>
                  </a:lnTo>
                  <a:lnTo>
                    <a:pt x="289" y="198"/>
                  </a:lnTo>
                  <a:lnTo>
                    <a:pt x="288" y="198"/>
                  </a:lnTo>
                  <a:lnTo>
                    <a:pt x="288" y="198"/>
                  </a:lnTo>
                  <a:lnTo>
                    <a:pt x="286" y="198"/>
                  </a:lnTo>
                  <a:lnTo>
                    <a:pt x="286" y="198"/>
                  </a:lnTo>
                  <a:lnTo>
                    <a:pt x="286" y="198"/>
                  </a:lnTo>
                  <a:lnTo>
                    <a:pt x="286" y="198"/>
                  </a:lnTo>
                  <a:lnTo>
                    <a:pt x="286" y="198"/>
                  </a:lnTo>
                  <a:lnTo>
                    <a:pt x="286" y="198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6" y="198"/>
                  </a:lnTo>
                  <a:lnTo>
                    <a:pt x="286" y="197"/>
                  </a:lnTo>
                  <a:lnTo>
                    <a:pt x="286" y="197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9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4" y="200"/>
                  </a:lnTo>
                  <a:lnTo>
                    <a:pt x="294" y="200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92" y="205"/>
                  </a:lnTo>
                  <a:lnTo>
                    <a:pt x="292" y="205"/>
                  </a:lnTo>
                  <a:lnTo>
                    <a:pt x="292" y="205"/>
                  </a:lnTo>
                  <a:lnTo>
                    <a:pt x="292" y="205"/>
                  </a:lnTo>
                  <a:lnTo>
                    <a:pt x="292" y="205"/>
                  </a:lnTo>
                  <a:lnTo>
                    <a:pt x="292" y="205"/>
                  </a:lnTo>
                  <a:lnTo>
                    <a:pt x="292" y="205"/>
                  </a:lnTo>
                  <a:lnTo>
                    <a:pt x="292" y="205"/>
                  </a:lnTo>
                  <a:lnTo>
                    <a:pt x="291" y="206"/>
                  </a:lnTo>
                  <a:lnTo>
                    <a:pt x="289" y="206"/>
                  </a:lnTo>
                  <a:lnTo>
                    <a:pt x="289" y="206"/>
                  </a:lnTo>
                  <a:lnTo>
                    <a:pt x="289" y="206"/>
                  </a:lnTo>
                  <a:lnTo>
                    <a:pt x="289" y="206"/>
                  </a:lnTo>
                  <a:lnTo>
                    <a:pt x="289" y="206"/>
                  </a:lnTo>
                  <a:lnTo>
                    <a:pt x="289" y="206"/>
                  </a:lnTo>
                  <a:lnTo>
                    <a:pt x="289" y="205"/>
                  </a:lnTo>
                  <a:lnTo>
                    <a:pt x="289" y="205"/>
                  </a:lnTo>
                  <a:lnTo>
                    <a:pt x="288" y="205"/>
                  </a:lnTo>
                  <a:lnTo>
                    <a:pt x="288" y="205"/>
                  </a:lnTo>
                  <a:lnTo>
                    <a:pt x="288" y="205"/>
                  </a:lnTo>
                  <a:lnTo>
                    <a:pt x="285" y="202"/>
                  </a:lnTo>
                  <a:lnTo>
                    <a:pt x="285" y="202"/>
                  </a:lnTo>
                  <a:lnTo>
                    <a:pt x="285" y="202"/>
                  </a:lnTo>
                  <a:lnTo>
                    <a:pt x="285" y="202"/>
                  </a:lnTo>
                  <a:lnTo>
                    <a:pt x="285" y="200"/>
                  </a:lnTo>
                  <a:lnTo>
                    <a:pt x="285" y="200"/>
                  </a:lnTo>
                  <a:lnTo>
                    <a:pt x="285" y="200"/>
                  </a:lnTo>
                  <a:lnTo>
                    <a:pt x="285" y="200"/>
                  </a:lnTo>
                  <a:lnTo>
                    <a:pt x="286" y="202"/>
                  </a:lnTo>
                  <a:lnTo>
                    <a:pt x="288" y="202"/>
                  </a:lnTo>
                  <a:lnTo>
                    <a:pt x="288" y="202"/>
                  </a:lnTo>
                  <a:lnTo>
                    <a:pt x="288" y="200"/>
                  </a:lnTo>
                  <a:lnTo>
                    <a:pt x="288" y="200"/>
                  </a:lnTo>
                  <a:close/>
                  <a:moveTo>
                    <a:pt x="288" y="199"/>
                  </a:moveTo>
                  <a:lnTo>
                    <a:pt x="289" y="199"/>
                  </a:lnTo>
                  <a:lnTo>
                    <a:pt x="289" y="199"/>
                  </a:lnTo>
                  <a:lnTo>
                    <a:pt x="289" y="200"/>
                  </a:lnTo>
                  <a:lnTo>
                    <a:pt x="288" y="199"/>
                  </a:lnTo>
                  <a:close/>
                  <a:moveTo>
                    <a:pt x="298" y="210"/>
                  </a:moveTo>
                  <a:lnTo>
                    <a:pt x="298" y="210"/>
                  </a:lnTo>
                  <a:lnTo>
                    <a:pt x="298" y="210"/>
                  </a:lnTo>
                  <a:lnTo>
                    <a:pt x="298" y="210"/>
                  </a:lnTo>
                  <a:lnTo>
                    <a:pt x="301" y="210"/>
                  </a:lnTo>
                  <a:lnTo>
                    <a:pt x="302" y="211"/>
                  </a:lnTo>
                  <a:lnTo>
                    <a:pt x="303" y="216"/>
                  </a:lnTo>
                  <a:lnTo>
                    <a:pt x="303" y="216"/>
                  </a:lnTo>
                  <a:lnTo>
                    <a:pt x="303" y="218"/>
                  </a:lnTo>
                  <a:lnTo>
                    <a:pt x="302" y="220"/>
                  </a:lnTo>
                  <a:lnTo>
                    <a:pt x="302" y="220"/>
                  </a:lnTo>
                  <a:lnTo>
                    <a:pt x="298" y="220"/>
                  </a:lnTo>
                  <a:lnTo>
                    <a:pt x="298" y="220"/>
                  </a:lnTo>
                  <a:lnTo>
                    <a:pt x="298" y="220"/>
                  </a:lnTo>
                  <a:lnTo>
                    <a:pt x="298" y="220"/>
                  </a:lnTo>
                  <a:lnTo>
                    <a:pt x="298" y="220"/>
                  </a:lnTo>
                  <a:lnTo>
                    <a:pt x="298" y="220"/>
                  </a:lnTo>
                  <a:lnTo>
                    <a:pt x="297" y="220"/>
                  </a:lnTo>
                  <a:lnTo>
                    <a:pt x="297" y="220"/>
                  </a:lnTo>
                  <a:lnTo>
                    <a:pt x="297" y="220"/>
                  </a:lnTo>
                  <a:lnTo>
                    <a:pt x="297" y="220"/>
                  </a:lnTo>
                  <a:lnTo>
                    <a:pt x="297" y="220"/>
                  </a:lnTo>
                  <a:lnTo>
                    <a:pt x="297" y="220"/>
                  </a:lnTo>
                  <a:lnTo>
                    <a:pt x="297" y="218"/>
                  </a:lnTo>
                  <a:lnTo>
                    <a:pt x="297" y="218"/>
                  </a:lnTo>
                  <a:lnTo>
                    <a:pt x="297" y="218"/>
                  </a:lnTo>
                  <a:lnTo>
                    <a:pt x="296" y="216"/>
                  </a:lnTo>
                  <a:lnTo>
                    <a:pt x="296" y="215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4"/>
                  </a:lnTo>
                  <a:lnTo>
                    <a:pt x="296" y="211"/>
                  </a:lnTo>
                  <a:lnTo>
                    <a:pt x="297" y="210"/>
                  </a:lnTo>
                  <a:lnTo>
                    <a:pt x="297" y="210"/>
                  </a:lnTo>
                  <a:lnTo>
                    <a:pt x="298" y="210"/>
                  </a:lnTo>
                  <a:lnTo>
                    <a:pt x="298" y="210"/>
                  </a:lnTo>
                  <a:close/>
                  <a:moveTo>
                    <a:pt x="304" y="226"/>
                  </a:moveTo>
                  <a:lnTo>
                    <a:pt x="304" y="226"/>
                  </a:lnTo>
                  <a:lnTo>
                    <a:pt x="304" y="226"/>
                  </a:lnTo>
                  <a:lnTo>
                    <a:pt x="304" y="226"/>
                  </a:lnTo>
                  <a:lnTo>
                    <a:pt x="307" y="227"/>
                  </a:lnTo>
                  <a:lnTo>
                    <a:pt x="308" y="228"/>
                  </a:lnTo>
                  <a:lnTo>
                    <a:pt x="308" y="229"/>
                  </a:lnTo>
                  <a:lnTo>
                    <a:pt x="308" y="229"/>
                  </a:lnTo>
                  <a:lnTo>
                    <a:pt x="308" y="229"/>
                  </a:lnTo>
                  <a:lnTo>
                    <a:pt x="309" y="233"/>
                  </a:lnTo>
                  <a:lnTo>
                    <a:pt x="309" y="233"/>
                  </a:lnTo>
                  <a:lnTo>
                    <a:pt x="308" y="235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3" y="236"/>
                  </a:lnTo>
                  <a:lnTo>
                    <a:pt x="303" y="236"/>
                  </a:lnTo>
                  <a:lnTo>
                    <a:pt x="302" y="235"/>
                  </a:lnTo>
                  <a:lnTo>
                    <a:pt x="302" y="235"/>
                  </a:lnTo>
                  <a:lnTo>
                    <a:pt x="302" y="235"/>
                  </a:lnTo>
                  <a:lnTo>
                    <a:pt x="302" y="235"/>
                  </a:lnTo>
                  <a:lnTo>
                    <a:pt x="302" y="234"/>
                  </a:lnTo>
                  <a:lnTo>
                    <a:pt x="302" y="234"/>
                  </a:lnTo>
                  <a:lnTo>
                    <a:pt x="302" y="234"/>
                  </a:lnTo>
                  <a:lnTo>
                    <a:pt x="302" y="229"/>
                  </a:lnTo>
                  <a:lnTo>
                    <a:pt x="302" y="229"/>
                  </a:lnTo>
                  <a:lnTo>
                    <a:pt x="302" y="229"/>
                  </a:lnTo>
                  <a:lnTo>
                    <a:pt x="302" y="229"/>
                  </a:lnTo>
                  <a:lnTo>
                    <a:pt x="302" y="229"/>
                  </a:lnTo>
                  <a:lnTo>
                    <a:pt x="302" y="229"/>
                  </a:lnTo>
                  <a:lnTo>
                    <a:pt x="302" y="229"/>
                  </a:lnTo>
                  <a:lnTo>
                    <a:pt x="303" y="227"/>
                  </a:lnTo>
                  <a:lnTo>
                    <a:pt x="304" y="226"/>
                  </a:lnTo>
                  <a:lnTo>
                    <a:pt x="304" y="226"/>
                  </a:lnTo>
                  <a:close/>
                  <a:moveTo>
                    <a:pt x="308" y="242"/>
                  </a:moveTo>
                  <a:lnTo>
                    <a:pt x="308" y="242"/>
                  </a:lnTo>
                  <a:lnTo>
                    <a:pt x="308" y="242"/>
                  </a:lnTo>
                  <a:lnTo>
                    <a:pt x="308" y="242"/>
                  </a:lnTo>
                  <a:lnTo>
                    <a:pt x="310" y="245"/>
                  </a:lnTo>
                  <a:lnTo>
                    <a:pt x="310" y="247"/>
                  </a:lnTo>
                  <a:lnTo>
                    <a:pt x="310" y="247"/>
                  </a:lnTo>
                  <a:lnTo>
                    <a:pt x="310" y="247"/>
                  </a:lnTo>
                  <a:lnTo>
                    <a:pt x="310" y="247"/>
                  </a:lnTo>
                  <a:lnTo>
                    <a:pt x="310" y="247"/>
                  </a:lnTo>
                  <a:lnTo>
                    <a:pt x="310" y="247"/>
                  </a:lnTo>
                  <a:lnTo>
                    <a:pt x="310" y="247"/>
                  </a:lnTo>
                  <a:lnTo>
                    <a:pt x="310" y="248"/>
                  </a:lnTo>
                  <a:lnTo>
                    <a:pt x="310" y="251"/>
                  </a:lnTo>
                  <a:lnTo>
                    <a:pt x="310" y="251"/>
                  </a:lnTo>
                  <a:lnTo>
                    <a:pt x="309" y="253"/>
                  </a:lnTo>
                  <a:lnTo>
                    <a:pt x="307" y="254"/>
                  </a:lnTo>
                  <a:lnTo>
                    <a:pt x="307" y="254"/>
                  </a:lnTo>
                  <a:lnTo>
                    <a:pt x="307" y="254"/>
                  </a:lnTo>
                  <a:lnTo>
                    <a:pt x="308" y="242"/>
                  </a:lnTo>
                  <a:lnTo>
                    <a:pt x="308" y="242"/>
                  </a:lnTo>
                  <a:close/>
                  <a:moveTo>
                    <a:pt x="306" y="236"/>
                  </a:moveTo>
                  <a:lnTo>
                    <a:pt x="306" y="239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36"/>
                  </a:lnTo>
                  <a:close/>
                  <a:moveTo>
                    <a:pt x="151" y="239"/>
                  </a:moveTo>
                  <a:lnTo>
                    <a:pt x="151" y="239"/>
                  </a:lnTo>
                  <a:lnTo>
                    <a:pt x="152" y="239"/>
                  </a:lnTo>
                  <a:lnTo>
                    <a:pt x="152" y="239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8" y="239"/>
                  </a:lnTo>
                  <a:lnTo>
                    <a:pt x="159" y="239"/>
                  </a:lnTo>
                  <a:lnTo>
                    <a:pt x="159" y="239"/>
                  </a:lnTo>
                  <a:lnTo>
                    <a:pt x="159" y="238"/>
                  </a:lnTo>
                  <a:lnTo>
                    <a:pt x="159" y="238"/>
                  </a:lnTo>
                  <a:lnTo>
                    <a:pt x="160" y="235"/>
                  </a:lnTo>
                  <a:lnTo>
                    <a:pt x="160" y="235"/>
                  </a:lnTo>
                  <a:lnTo>
                    <a:pt x="163" y="233"/>
                  </a:lnTo>
                  <a:lnTo>
                    <a:pt x="163" y="233"/>
                  </a:lnTo>
                  <a:lnTo>
                    <a:pt x="163" y="233"/>
                  </a:lnTo>
                  <a:lnTo>
                    <a:pt x="163" y="233"/>
                  </a:lnTo>
                  <a:lnTo>
                    <a:pt x="164" y="233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5" y="232"/>
                  </a:lnTo>
                  <a:lnTo>
                    <a:pt x="168" y="233"/>
                  </a:lnTo>
                  <a:lnTo>
                    <a:pt x="169" y="233"/>
                  </a:lnTo>
                  <a:lnTo>
                    <a:pt x="169" y="233"/>
                  </a:lnTo>
                  <a:lnTo>
                    <a:pt x="169" y="234"/>
                  </a:lnTo>
                  <a:lnTo>
                    <a:pt x="169" y="234"/>
                  </a:lnTo>
                  <a:lnTo>
                    <a:pt x="169" y="234"/>
                  </a:lnTo>
                  <a:lnTo>
                    <a:pt x="169" y="234"/>
                  </a:lnTo>
                  <a:lnTo>
                    <a:pt x="170" y="236"/>
                  </a:lnTo>
                  <a:lnTo>
                    <a:pt x="169" y="239"/>
                  </a:lnTo>
                  <a:lnTo>
                    <a:pt x="169" y="239"/>
                  </a:lnTo>
                  <a:lnTo>
                    <a:pt x="166" y="241"/>
                  </a:lnTo>
                  <a:lnTo>
                    <a:pt x="166" y="241"/>
                  </a:lnTo>
                  <a:lnTo>
                    <a:pt x="165" y="242"/>
                  </a:lnTo>
                  <a:lnTo>
                    <a:pt x="164" y="242"/>
                  </a:lnTo>
                  <a:lnTo>
                    <a:pt x="163" y="242"/>
                  </a:lnTo>
                  <a:lnTo>
                    <a:pt x="162" y="241"/>
                  </a:lnTo>
                  <a:lnTo>
                    <a:pt x="162" y="241"/>
                  </a:lnTo>
                  <a:lnTo>
                    <a:pt x="160" y="241"/>
                  </a:lnTo>
                  <a:lnTo>
                    <a:pt x="160" y="241"/>
                  </a:lnTo>
                  <a:lnTo>
                    <a:pt x="160" y="241"/>
                  </a:lnTo>
                  <a:lnTo>
                    <a:pt x="160" y="241"/>
                  </a:lnTo>
                  <a:lnTo>
                    <a:pt x="160" y="241"/>
                  </a:lnTo>
                  <a:lnTo>
                    <a:pt x="160" y="241"/>
                  </a:lnTo>
                  <a:lnTo>
                    <a:pt x="160" y="240"/>
                  </a:lnTo>
                  <a:lnTo>
                    <a:pt x="160" y="240"/>
                  </a:lnTo>
                  <a:lnTo>
                    <a:pt x="159" y="240"/>
                  </a:lnTo>
                  <a:lnTo>
                    <a:pt x="158" y="240"/>
                  </a:lnTo>
                  <a:lnTo>
                    <a:pt x="158" y="240"/>
                  </a:lnTo>
                  <a:lnTo>
                    <a:pt x="158" y="241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57" y="247"/>
                  </a:lnTo>
                  <a:lnTo>
                    <a:pt x="156" y="250"/>
                  </a:lnTo>
                  <a:lnTo>
                    <a:pt x="153" y="251"/>
                  </a:lnTo>
                  <a:lnTo>
                    <a:pt x="153" y="251"/>
                  </a:lnTo>
                  <a:lnTo>
                    <a:pt x="151" y="250"/>
                  </a:lnTo>
                  <a:lnTo>
                    <a:pt x="151" y="247"/>
                  </a:lnTo>
                  <a:lnTo>
                    <a:pt x="151" y="247"/>
                  </a:lnTo>
                  <a:lnTo>
                    <a:pt x="151" y="247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1" y="241"/>
                  </a:lnTo>
                  <a:lnTo>
                    <a:pt x="151" y="241"/>
                  </a:lnTo>
                  <a:lnTo>
                    <a:pt x="151" y="239"/>
                  </a:lnTo>
                  <a:lnTo>
                    <a:pt x="151" y="239"/>
                  </a:lnTo>
                  <a:close/>
                  <a:moveTo>
                    <a:pt x="192" y="392"/>
                  </a:moveTo>
                  <a:lnTo>
                    <a:pt x="192" y="392"/>
                  </a:lnTo>
                  <a:lnTo>
                    <a:pt x="184" y="401"/>
                  </a:lnTo>
                  <a:lnTo>
                    <a:pt x="175" y="410"/>
                  </a:lnTo>
                  <a:lnTo>
                    <a:pt x="163" y="420"/>
                  </a:lnTo>
                  <a:lnTo>
                    <a:pt x="150" y="430"/>
                  </a:lnTo>
                  <a:lnTo>
                    <a:pt x="150" y="430"/>
                  </a:lnTo>
                  <a:lnTo>
                    <a:pt x="148" y="430"/>
                  </a:lnTo>
                  <a:lnTo>
                    <a:pt x="146" y="430"/>
                  </a:lnTo>
                  <a:lnTo>
                    <a:pt x="146" y="430"/>
                  </a:lnTo>
                  <a:lnTo>
                    <a:pt x="145" y="428"/>
                  </a:lnTo>
                  <a:lnTo>
                    <a:pt x="145" y="427"/>
                  </a:lnTo>
                  <a:lnTo>
                    <a:pt x="145" y="427"/>
                  </a:lnTo>
                  <a:lnTo>
                    <a:pt x="145" y="427"/>
                  </a:lnTo>
                  <a:lnTo>
                    <a:pt x="145" y="427"/>
                  </a:lnTo>
                  <a:lnTo>
                    <a:pt x="144" y="401"/>
                  </a:lnTo>
                  <a:lnTo>
                    <a:pt x="144" y="389"/>
                  </a:lnTo>
                  <a:lnTo>
                    <a:pt x="146" y="379"/>
                  </a:lnTo>
                  <a:lnTo>
                    <a:pt x="146" y="379"/>
                  </a:lnTo>
                  <a:lnTo>
                    <a:pt x="148" y="368"/>
                  </a:lnTo>
                  <a:lnTo>
                    <a:pt x="153" y="360"/>
                  </a:lnTo>
                  <a:lnTo>
                    <a:pt x="153" y="360"/>
                  </a:lnTo>
                  <a:lnTo>
                    <a:pt x="156" y="358"/>
                  </a:lnTo>
                  <a:lnTo>
                    <a:pt x="158" y="356"/>
                  </a:lnTo>
                  <a:lnTo>
                    <a:pt x="158" y="356"/>
                  </a:lnTo>
                  <a:lnTo>
                    <a:pt x="162" y="355"/>
                  </a:lnTo>
                  <a:lnTo>
                    <a:pt x="164" y="355"/>
                  </a:lnTo>
                  <a:lnTo>
                    <a:pt x="164" y="355"/>
                  </a:lnTo>
                  <a:lnTo>
                    <a:pt x="171" y="356"/>
                  </a:lnTo>
                  <a:lnTo>
                    <a:pt x="180" y="360"/>
                  </a:lnTo>
                  <a:lnTo>
                    <a:pt x="180" y="360"/>
                  </a:lnTo>
                  <a:lnTo>
                    <a:pt x="187" y="364"/>
                  </a:lnTo>
                  <a:lnTo>
                    <a:pt x="192" y="368"/>
                  </a:lnTo>
                  <a:lnTo>
                    <a:pt x="194" y="372"/>
                  </a:lnTo>
                  <a:lnTo>
                    <a:pt x="196" y="376"/>
                  </a:lnTo>
                  <a:lnTo>
                    <a:pt x="196" y="376"/>
                  </a:lnTo>
                  <a:lnTo>
                    <a:pt x="196" y="379"/>
                  </a:lnTo>
                  <a:lnTo>
                    <a:pt x="196" y="383"/>
                  </a:lnTo>
                  <a:lnTo>
                    <a:pt x="194" y="388"/>
                  </a:lnTo>
                  <a:lnTo>
                    <a:pt x="192" y="392"/>
                  </a:lnTo>
                  <a:lnTo>
                    <a:pt x="192" y="392"/>
                  </a:lnTo>
                  <a:close/>
                  <a:moveTo>
                    <a:pt x="196" y="344"/>
                  </a:moveTo>
                  <a:lnTo>
                    <a:pt x="196" y="344"/>
                  </a:lnTo>
                  <a:lnTo>
                    <a:pt x="195" y="347"/>
                  </a:lnTo>
                  <a:lnTo>
                    <a:pt x="193" y="347"/>
                  </a:lnTo>
                  <a:lnTo>
                    <a:pt x="193" y="347"/>
                  </a:lnTo>
                  <a:lnTo>
                    <a:pt x="193" y="347"/>
                  </a:lnTo>
                  <a:lnTo>
                    <a:pt x="190" y="346"/>
                  </a:lnTo>
                  <a:lnTo>
                    <a:pt x="190" y="346"/>
                  </a:lnTo>
                  <a:lnTo>
                    <a:pt x="189" y="346"/>
                  </a:lnTo>
                  <a:lnTo>
                    <a:pt x="189" y="346"/>
                  </a:lnTo>
                  <a:lnTo>
                    <a:pt x="189" y="346"/>
                  </a:lnTo>
                  <a:lnTo>
                    <a:pt x="189" y="346"/>
                  </a:lnTo>
                  <a:lnTo>
                    <a:pt x="189" y="344"/>
                  </a:lnTo>
                  <a:lnTo>
                    <a:pt x="189" y="344"/>
                  </a:lnTo>
                  <a:lnTo>
                    <a:pt x="188" y="344"/>
                  </a:lnTo>
                  <a:lnTo>
                    <a:pt x="188" y="344"/>
                  </a:lnTo>
                  <a:lnTo>
                    <a:pt x="188" y="344"/>
                  </a:lnTo>
                  <a:lnTo>
                    <a:pt x="188" y="344"/>
                  </a:lnTo>
                  <a:lnTo>
                    <a:pt x="188" y="344"/>
                  </a:lnTo>
                  <a:lnTo>
                    <a:pt x="188" y="344"/>
                  </a:lnTo>
                  <a:lnTo>
                    <a:pt x="188" y="344"/>
                  </a:lnTo>
                  <a:lnTo>
                    <a:pt x="188" y="344"/>
                  </a:lnTo>
                  <a:lnTo>
                    <a:pt x="188" y="344"/>
                  </a:lnTo>
                  <a:lnTo>
                    <a:pt x="188" y="344"/>
                  </a:lnTo>
                  <a:lnTo>
                    <a:pt x="187" y="344"/>
                  </a:lnTo>
                  <a:lnTo>
                    <a:pt x="187" y="344"/>
                  </a:lnTo>
                  <a:lnTo>
                    <a:pt x="187" y="344"/>
                  </a:lnTo>
                  <a:lnTo>
                    <a:pt x="183" y="343"/>
                  </a:lnTo>
                  <a:lnTo>
                    <a:pt x="183" y="343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83" y="342"/>
                  </a:lnTo>
                  <a:lnTo>
                    <a:pt x="181" y="340"/>
                  </a:lnTo>
                  <a:lnTo>
                    <a:pt x="181" y="340"/>
                  </a:lnTo>
                  <a:lnTo>
                    <a:pt x="181" y="340"/>
                  </a:lnTo>
                  <a:lnTo>
                    <a:pt x="181" y="340"/>
                  </a:lnTo>
                  <a:lnTo>
                    <a:pt x="181" y="338"/>
                  </a:lnTo>
                  <a:lnTo>
                    <a:pt x="181" y="338"/>
                  </a:lnTo>
                  <a:lnTo>
                    <a:pt x="182" y="337"/>
                  </a:lnTo>
                  <a:lnTo>
                    <a:pt x="182" y="337"/>
                  </a:lnTo>
                  <a:lnTo>
                    <a:pt x="182" y="337"/>
                  </a:lnTo>
                  <a:lnTo>
                    <a:pt x="182" y="337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83" y="335"/>
                  </a:lnTo>
                  <a:lnTo>
                    <a:pt x="183" y="335"/>
                  </a:lnTo>
                  <a:lnTo>
                    <a:pt x="183" y="334"/>
                  </a:lnTo>
                  <a:lnTo>
                    <a:pt x="183" y="334"/>
                  </a:lnTo>
                  <a:lnTo>
                    <a:pt x="183" y="334"/>
                  </a:lnTo>
                  <a:lnTo>
                    <a:pt x="183" y="330"/>
                  </a:lnTo>
                  <a:lnTo>
                    <a:pt x="182" y="328"/>
                  </a:lnTo>
                  <a:lnTo>
                    <a:pt x="182" y="328"/>
                  </a:lnTo>
                  <a:lnTo>
                    <a:pt x="182" y="325"/>
                  </a:lnTo>
                  <a:lnTo>
                    <a:pt x="182" y="324"/>
                  </a:lnTo>
                  <a:lnTo>
                    <a:pt x="182" y="324"/>
                  </a:lnTo>
                  <a:lnTo>
                    <a:pt x="183" y="323"/>
                  </a:lnTo>
                  <a:lnTo>
                    <a:pt x="184" y="322"/>
                  </a:lnTo>
                  <a:lnTo>
                    <a:pt x="184" y="322"/>
                  </a:lnTo>
                  <a:lnTo>
                    <a:pt x="188" y="322"/>
                  </a:lnTo>
                  <a:lnTo>
                    <a:pt x="188" y="322"/>
                  </a:lnTo>
                  <a:lnTo>
                    <a:pt x="188" y="322"/>
                  </a:lnTo>
                  <a:lnTo>
                    <a:pt x="188" y="322"/>
                  </a:lnTo>
                  <a:lnTo>
                    <a:pt x="188" y="322"/>
                  </a:lnTo>
                  <a:lnTo>
                    <a:pt x="190" y="323"/>
                  </a:lnTo>
                  <a:lnTo>
                    <a:pt x="190" y="323"/>
                  </a:lnTo>
                  <a:lnTo>
                    <a:pt x="192" y="323"/>
                  </a:lnTo>
                  <a:lnTo>
                    <a:pt x="192" y="323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4" y="329"/>
                  </a:lnTo>
                  <a:lnTo>
                    <a:pt x="194" y="329"/>
                  </a:lnTo>
                  <a:lnTo>
                    <a:pt x="194" y="329"/>
                  </a:lnTo>
                  <a:lnTo>
                    <a:pt x="194" y="329"/>
                  </a:lnTo>
                  <a:lnTo>
                    <a:pt x="195" y="330"/>
                  </a:lnTo>
                  <a:lnTo>
                    <a:pt x="194" y="332"/>
                  </a:lnTo>
                  <a:lnTo>
                    <a:pt x="194" y="332"/>
                  </a:lnTo>
                  <a:lnTo>
                    <a:pt x="194" y="334"/>
                  </a:lnTo>
                  <a:lnTo>
                    <a:pt x="192" y="335"/>
                  </a:lnTo>
                  <a:lnTo>
                    <a:pt x="192" y="335"/>
                  </a:lnTo>
                  <a:lnTo>
                    <a:pt x="190" y="335"/>
                  </a:lnTo>
                  <a:lnTo>
                    <a:pt x="190" y="335"/>
                  </a:lnTo>
                  <a:lnTo>
                    <a:pt x="189" y="336"/>
                  </a:lnTo>
                  <a:lnTo>
                    <a:pt x="189" y="337"/>
                  </a:lnTo>
                  <a:lnTo>
                    <a:pt x="189" y="337"/>
                  </a:lnTo>
                  <a:lnTo>
                    <a:pt x="190" y="338"/>
                  </a:lnTo>
                  <a:lnTo>
                    <a:pt x="190" y="338"/>
                  </a:lnTo>
                  <a:lnTo>
                    <a:pt x="190" y="338"/>
                  </a:lnTo>
                  <a:lnTo>
                    <a:pt x="190" y="338"/>
                  </a:lnTo>
                  <a:lnTo>
                    <a:pt x="190" y="338"/>
                  </a:lnTo>
                  <a:lnTo>
                    <a:pt x="190" y="338"/>
                  </a:lnTo>
                  <a:lnTo>
                    <a:pt x="190" y="338"/>
                  </a:lnTo>
                  <a:lnTo>
                    <a:pt x="190" y="338"/>
                  </a:lnTo>
                  <a:lnTo>
                    <a:pt x="192" y="338"/>
                  </a:lnTo>
                  <a:lnTo>
                    <a:pt x="192" y="338"/>
                  </a:lnTo>
                  <a:lnTo>
                    <a:pt x="192" y="338"/>
                  </a:lnTo>
                  <a:lnTo>
                    <a:pt x="192" y="338"/>
                  </a:lnTo>
                  <a:lnTo>
                    <a:pt x="192" y="340"/>
                  </a:lnTo>
                  <a:lnTo>
                    <a:pt x="195" y="341"/>
                  </a:lnTo>
                  <a:lnTo>
                    <a:pt x="195" y="341"/>
                  </a:lnTo>
                  <a:lnTo>
                    <a:pt x="195" y="341"/>
                  </a:lnTo>
                  <a:lnTo>
                    <a:pt x="195" y="341"/>
                  </a:lnTo>
                  <a:lnTo>
                    <a:pt x="195" y="341"/>
                  </a:lnTo>
                  <a:lnTo>
                    <a:pt x="195" y="341"/>
                  </a:lnTo>
                  <a:lnTo>
                    <a:pt x="196" y="343"/>
                  </a:lnTo>
                  <a:lnTo>
                    <a:pt x="196" y="344"/>
                  </a:lnTo>
                  <a:lnTo>
                    <a:pt x="196" y="344"/>
                  </a:lnTo>
                  <a:close/>
                  <a:moveTo>
                    <a:pt x="200" y="325"/>
                  </a:moveTo>
                  <a:lnTo>
                    <a:pt x="200" y="325"/>
                  </a:lnTo>
                  <a:lnTo>
                    <a:pt x="199" y="325"/>
                  </a:lnTo>
                  <a:lnTo>
                    <a:pt x="199" y="325"/>
                  </a:lnTo>
                  <a:lnTo>
                    <a:pt x="199" y="325"/>
                  </a:lnTo>
                  <a:lnTo>
                    <a:pt x="194" y="323"/>
                  </a:lnTo>
                  <a:lnTo>
                    <a:pt x="194" y="323"/>
                  </a:lnTo>
                  <a:lnTo>
                    <a:pt x="194" y="323"/>
                  </a:lnTo>
                  <a:lnTo>
                    <a:pt x="194" y="323"/>
                  </a:lnTo>
                  <a:lnTo>
                    <a:pt x="194" y="322"/>
                  </a:lnTo>
                  <a:lnTo>
                    <a:pt x="194" y="322"/>
                  </a:lnTo>
                  <a:lnTo>
                    <a:pt x="193" y="322"/>
                  </a:lnTo>
                  <a:lnTo>
                    <a:pt x="193" y="322"/>
                  </a:lnTo>
                  <a:lnTo>
                    <a:pt x="193" y="320"/>
                  </a:lnTo>
                  <a:lnTo>
                    <a:pt x="193" y="320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4" y="318"/>
                  </a:lnTo>
                  <a:lnTo>
                    <a:pt x="195" y="317"/>
                  </a:lnTo>
                  <a:lnTo>
                    <a:pt x="195" y="317"/>
                  </a:lnTo>
                  <a:lnTo>
                    <a:pt x="196" y="316"/>
                  </a:lnTo>
                  <a:lnTo>
                    <a:pt x="196" y="316"/>
                  </a:lnTo>
                  <a:lnTo>
                    <a:pt x="196" y="316"/>
                  </a:lnTo>
                  <a:lnTo>
                    <a:pt x="196" y="316"/>
                  </a:lnTo>
                  <a:lnTo>
                    <a:pt x="196" y="316"/>
                  </a:lnTo>
                  <a:lnTo>
                    <a:pt x="199" y="317"/>
                  </a:lnTo>
                  <a:lnTo>
                    <a:pt x="204" y="320"/>
                  </a:lnTo>
                  <a:lnTo>
                    <a:pt x="204" y="320"/>
                  </a:lnTo>
                  <a:lnTo>
                    <a:pt x="204" y="320"/>
                  </a:lnTo>
                  <a:lnTo>
                    <a:pt x="204" y="320"/>
                  </a:lnTo>
                  <a:lnTo>
                    <a:pt x="205" y="323"/>
                  </a:lnTo>
                  <a:lnTo>
                    <a:pt x="204" y="325"/>
                  </a:lnTo>
                  <a:lnTo>
                    <a:pt x="204" y="325"/>
                  </a:lnTo>
                  <a:lnTo>
                    <a:pt x="202" y="326"/>
                  </a:lnTo>
                  <a:lnTo>
                    <a:pt x="200" y="325"/>
                  </a:lnTo>
                  <a:lnTo>
                    <a:pt x="200" y="325"/>
                  </a:lnTo>
                  <a:close/>
                  <a:moveTo>
                    <a:pt x="202" y="348"/>
                  </a:moveTo>
                  <a:lnTo>
                    <a:pt x="202" y="348"/>
                  </a:lnTo>
                  <a:lnTo>
                    <a:pt x="202" y="348"/>
                  </a:lnTo>
                  <a:lnTo>
                    <a:pt x="202" y="347"/>
                  </a:lnTo>
                  <a:lnTo>
                    <a:pt x="202" y="347"/>
                  </a:lnTo>
                  <a:lnTo>
                    <a:pt x="202" y="347"/>
                  </a:lnTo>
                  <a:lnTo>
                    <a:pt x="202" y="347"/>
                  </a:lnTo>
                  <a:lnTo>
                    <a:pt x="204" y="347"/>
                  </a:lnTo>
                  <a:lnTo>
                    <a:pt x="204" y="347"/>
                  </a:lnTo>
                  <a:lnTo>
                    <a:pt x="204" y="346"/>
                  </a:lnTo>
                  <a:lnTo>
                    <a:pt x="204" y="344"/>
                  </a:lnTo>
                  <a:lnTo>
                    <a:pt x="204" y="344"/>
                  </a:lnTo>
                  <a:lnTo>
                    <a:pt x="204" y="343"/>
                  </a:lnTo>
                  <a:lnTo>
                    <a:pt x="204" y="343"/>
                  </a:lnTo>
                  <a:lnTo>
                    <a:pt x="202" y="340"/>
                  </a:lnTo>
                  <a:lnTo>
                    <a:pt x="201" y="337"/>
                  </a:lnTo>
                  <a:lnTo>
                    <a:pt x="201" y="337"/>
                  </a:lnTo>
                  <a:lnTo>
                    <a:pt x="201" y="336"/>
                  </a:lnTo>
                  <a:lnTo>
                    <a:pt x="201" y="335"/>
                  </a:lnTo>
                  <a:lnTo>
                    <a:pt x="201" y="335"/>
                  </a:lnTo>
                  <a:lnTo>
                    <a:pt x="202" y="334"/>
                  </a:lnTo>
                  <a:lnTo>
                    <a:pt x="204" y="332"/>
                  </a:lnTo>
                  <a:lnTo>
                    <a:pt x="204" y="332"/>
                  </a:lnTo>
                  <a:lnTo>
                    <a:pt x="206" y="331"/>
                  </a:lnTo>
                  <a:lnTo>
                    <a:pt x="206" y="331"/>
                  </a:lnTo>
                  <a:lnTo>
                    <a:pt x="207" y="331"/>
                  </a:lnTo>
                  <a:lnTo>
                    <a:pt x="207" y="331"/>
                  </a:lnTo>
                  <a:lnTo>
                    <a:pt x="207" y="331"/>
                  </a:lnTo>
                  <a:lnTo>
                    <a:pt x="207" y="331"/>
                  </a:lnTo>
                  <a:lnTo>
                    <a:pt x="207" y="331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10" y="331"/>
                  </a:lnTo>
                  <a:lnTo>
                    <a:pt x="210" y="331"/>
                  </a:lnTo>
                  <a:lnTo>
                    <a:pt x="210" y="331"/>
                  </a:lnTo>
                  <a:lnTo>
                    <a:pt x="210" y="331"/>
                  </a:lnTo>
                  <a:lnTo>
                    <a:pt x="210" y="332"/>
                  </a:lnTo>
                  <a:lnTo>
                    <a:pt x="210" y="332"/>
                  </a:lnTo>
                  <a:lnTo>
                    <a:pt x="210" y="334"/>
                  </a:lnTo>
                  <a:lnTo>
                    <a:pt x="210" y="334"/>
                  </a:lnTo>
                  <a:lnTo>
                    <a:pt x="212" y="337"/>
                  </a:lnTo>
                  <a:lnTo>
                    <a:pt x="212" y="337"/>
                  </a:lnTo>
                  <a:lnTo>
                    <a:pt x="213" y="338"/>
                  </a:lnTo>
                  <a:lnTo>
                    <a:pt x="213" y="340"/>
                  </a:lnTo>
                  <a:lnTo>
                    <a:pt x="213" y="341"/>
                  </a:lnTo>
                  <a:lnTo>
                    <a:pt x="212" y="342"/>
                  </a:lnTo>
                  <a:lnTo>
                    <a:pt x="212" y="342"/>
                  </a:lnTo>
                  <a:lnTo>
                    <a:pt x="211" y="343"/>
                  </a:lnTo>
                  <a:lnTo>
                    <a:pt x="211" y="343"/>
                  </a:lnTo>
                  <a:lnTo>
                    <a:pt x="210" y="344"/>
                  </a:lnTo>
                  <a:lnTo>
                    <a:pt x="211" y="346"/>
                  </a:lnTo>
                  <a:lnTo>
                    <a:pt x="211" y="346"/>
                  </a:lnTo>
                  <a:lnTo>
                    <a:pt x="211" y="347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7" y="348"/>
                  </a:lnTo>
                  <a:lnTo>
                    <a:pt x="219" y="349"/>
                  </a:lnTo>
                  <a:lnTo>
                    <a:pt x="219" y="352"/>
                  </a:lnTo>
                  <a:lnTo>
                    <a:pt x="219" y="352"/>
                  </a:lnTo>
                  <a:lnTo>
                    <a:pt x="218" y="354"/>
                  </a:lnTo>
                  <a:lnTo>
                    <a:pt x="216" y="354"/>
                  </a:lnTo>
                  <a:lnTo>
                    <a:pt x="216" y="354"/>
                  </a:lnTo>
                  <a:lnTo>
                    <a:pt x="216" y="354"/>
                  </a:lnTo>
                  <a:lnTo>
                    <a:pt x="216" y="354"/>
                  </a:lnTo>
                  <a:lnTo>
                    <a:pt x="214" y="354"/>
                  </a:lnTo>
                  <a:lnTo>
                    <a:pt x="214" y="354"/>
                  </a:lnTo>
                  <a:lnTo>
                    <a:pt x="205" y="352"/>
                  </a:lnTo>
                  <a:lnTo>
                    <a:pt x="205" y="352"/>
                  </a:lnTo>
                  <a:lnTo>
                    <a:pt x="202" y="350"/>
                  </a:lnTo>
                  <a:lnTo>
                    <a:pt x="202" y="348"/>
                  </a:lnTo>
                  <a:lnTo>
                    <a:pt x="202" y="348"/>
                  </a:lnTo>
                  <a:close/>
                  <a:moveTo>
                    <a:pt x="264" y="397"/>
                  </a:moveTo>
                  <a:lnTo>
                    <a:pt x="264" y="397"/>
                  </a:lnTo>
                  <a:lnTo>
                    <a:pt x="261" y="408"/>
                  </a:lnTo>
                  <a:lnTo>
                    <a:pt x="256" y="421"/>
                  </a:lnTo>
                  <a:lnTo>
                    <a:pt x="250" y="436"/>
                  </a:lnTo>
                  <a:lnTo>
                    <a:pt x="242" y="450"/>
                  </a:lnTo>
                  <a:lnTo>
                    <a:pt x="242" y="450"/>
                  </a:lnTo>
                  <a:lnTo>
                    <a:pt x="241" y="451"/>
                  </a:lnTo>
                  <a:lnTo>
                    <a:pt x="240" y="451"/>
                  </a:lnTo>
                  <a:lnTo>
                    <a:pt x="240" y="451"/>
                  </a:lnTo>
                  <a:lnTo>
                    <a:pt x="237" y="451"/>
                  </a:lnTo>
                  <a:lnTo>
                    <a:pt x="237" y="450"/>
                  </a:lnTo>
                  <a:lnTo>
                    <a:pt x="237" y="450"/>
                  </a:lnTo>
                  <a:lnTo>
                    <a:pt x="229" y="436"/>
                  </a:lnTo>
                  <a:lnTo>
                    <a:pt x="222" y="421"/>
                  </a:lnTo>
                  <a:lnTo>
                    <a:pt x="217" y="408"/>
                  </a:lnTo>
                  <a:lnTo>
                    <a:pt x="214" y="397"/>
                  </a:lnTo>
                  <a:lnTo>
                    <a:pt x="214" y="397"/>
                  </a:lnTo>
                  <a:lnTo>
                    <a:pt x="214" y="391"/>
                  </a:lnTo>
                  <a:lnTo>
                    <a:pt x="216" y="386"/>
                  </a:lnTo>
                  <a:lnTo>
                    <a:pt x="217" y="383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22" y="378"/>
                  </a:lnTo>
                  <a:lnTo>
                    <a:pt x="225" y="376"/>
                  </a:lnTo>
                  <a:lnTo>
                    <a:pt x="231" y="374"/>
                  </a:lnTo>
                  <a:lnTo>
                    <a:pt x="240" y="374"/>
                  </a:lnTo>
                  <a:lnTo>
                    <a:pt x="240" y="374"/>
                  </a:lnTo>
                  <a:lnTo>
                    <a:pt x="247" y="374"/>
                  </a:lnTo>
                  <a:lnTo>
                    <a:pt x="253" y="376"/>
                  </a:lnTo>
                  <a:lnTo>
                    <a:pt x="258" y="378"/>
                  </a:lnTo>
                  <a:lnTo>
                    <a:pt x="260" y="380"/>
                  </a:lnTo>
                  <a:lnTo>
                    <a:pt x="260" y="380"/>
                  </a:lnTo>
                  <a:lnTo>
                    <a:pt x="262" y="383"/>
                  </a:lnTo>
                  <a:lnTo>
                    <a:pt x="264" y="388"/>
                  </a:lnTo>
                  <a:lnTo>
                    <a:pt x="264" y="391"/>
                  </a:lnTo>
                  <a:lnTo>
                    <a:pt x="264" y="397"/>
                  </a:lnTo>
                  <a:lnTo>
                    <a:pt x="264" y="397"/>
                  </a:lnTo>
                  <a:close/>
                  <a:moveTo>
                    <a:pt x="264" y="354"/>
                  </a:moveTo>
                  <a:lnTo>
                    <a:pt x="264" y="354"/>
                  </a:lnTo>
                  <a:lnTo>
                    <a:pt x="264" y="354"/>
                  </a:lnTo>
                  <a:lnTo>
                    <a:pt x="264" y="354"/>
                  </a:lnTo>
                  <a:lnTo>
                    <a:pt x="264" y="354"/>
                  </a:lnTo>
                  <a:lnTo>
                    <a:pt x="253" y="356"/>
                  </a:lnTo>
                  <a:lnTo>
                    <a:pt x="253" y="356"/>
                  </a:lnTo>
                  <a:lnTo>
                    <a:pt x="250" y="356"/>
                  </a:lnTo>
                  <a:lnTo>
                    <a:pt x="249" y="354"/>
                  </a:lnTo>
                  <a:lnTo>
                    <a:pt x="249" y="354"/>
                  </a:lnTo>
                  <a:lnTo>
                    <a:pt x="249" y="354"/>
                  </a:lnTo>
                  <a:lnTo>
                    <a:pt x="249" y="354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49" y="352"/>
                  </a:lnTo>
                  <a:lnTo>
                    <a:pt x="249" y="352"/>
                  </a:lnTo>
                  <a:lnTo>
                    <a:pt x="249" y="350"/>
                  </a:lnTo>
                  <a:lnTo>
                    <a:pt x="249" y="350"/>
                  </a:lnTo>
                  <a:lnTo>
                    <a:pt x="248" y="349"/>
                  </a:lnTo>
                  <a:lnTo>
                    <a:pt x="248" y="349"/>
                  </a:lnTo>
                  <a:lnTo>
                    <a:pt x="244" y="346"/>
                  </a:lnTo>
                  <a:lnTo>
                    <a:pt x="244" y="346"/>
                  </a:lnTo>
                  <a:lnTo>
                    <a:pt x="243" y="343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4" y="340"/>
                  </a:lnTo>
                  <a:lnTo>
                    <a:pt x="247" y="338"/>
                  </a:lnTo>
                  <a:lnTo>
                    <a:pt x="247" y="338"/>
                  </a:lnTo>
                  <a:lnTo>
                    <a:pt x="248" y="337"/>
                  </a:lnTo>
                  <a:lnTo>
                    <a:pt x="248" y="337"/>
                  </a:lnTo>
                  <a:lnTo>
                    <a:pt x="248" y="337"/>
                  </a:lnTo>
                  <a:lnTo>
                    <a:pt x="249" y="338"/>
                  </a:lnTo>
                  <a:lnTo>
                    <a:pt x="249" y="338"/>
                  </a:lnTo>
                  <a:lnTo>
                    <a:pt x="249" y="338"/>
                  </a:lnTo>
                  <a:lnTo>
                    <a:pt x="249" y="338"/>
                  </a:lnTo>
                  <a:lnTo>
                    <a:pt x="249" y="340"/>
                  </a:lnTo>
                  <a:lnTo>
                    <a:pt x="249" y="340"/>
                  </a:lnTo>
                  <a:lnTo>
                    <a:pt x="253" y="342"/>
                  </a:lnTo>
                  <a:lnTo>
                    <a:pt x="253" y="342"/>
                  </a:lnTo>
                  <a:lnTo>
                    <a:pt x="255" y="343"/>
                  </a:lnTo>
                  <a:lnTo>
                    <a:pt x="255" y="347"/>
                  </a:lnTo>
                  <a:lnTo>
                    <a:pt x="255" y="347"/>
                  </a:lnTo>
                  <a:lnTo>
                    <a:pt x="254" y="347"/>
                  </a:lnTo>
                  <a:lnTo>
                    <a:pt x="254" y="347"/>
                  </a:lnTo>
                  <a:lnTo>
                    <a:pt x="254" y="347"/>
                  </a:lnTo>
                  <a:lnTo>
                    <a:pt x="254" y="347"/>
                  </a:lnTo>
                  <a:lnTo>
                    <a:pt x="254" y="347"/>
                  </a:lnTo>
                  <a:lnTo>
                    <a:pt x="254" y="347"/>
                  </a:lnTo>
                  <a:lnTo>
                    <a:pt x="254" y="348"/>
                  </a:lnTo>
                  <a:lnTo>
                    <a:pt x="255" y="349"/>
                  </a:lnTo>
                  <a:lnTo>
                    <a:pt x="255" y="349"/>
                  </a:lnTo>
                  <a:lnTo>
                    <a:pt x="256" y="349"/>
                  </a:lnTo>
                  <a:lnTo>
                    <a:pt x="261" y="348"/>
                  </a:lnTo>
                  <a:lnTo>
                    <a:pt x="261" y="348"/>
                  </a:lnTo>
                  <a:lnTo>
                    <a:pt x="261" y="348"/>
                  </a:lnTo>
                  <a:lnTo>
                    <a:pt x="262" y="348"/>
                  </a:lnTo>
                  <a:lnTo>
                    <a:pt x="262" y="348"/>
                  </a:lnTo>
                  <a:lnTo>
                    <a:pt x="262" y="348"/>
                  </a:lnTo>
                  <a:lnTo>
                    <a:pt x="262" y="348"/>
                  </a:lnTo>
                  <a:lnTo>
                    <a:pt x="262" y="348"/>
                  </a:lnTo>
                  <a:lnTo>
                    <a:pt x="265" y="348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66" y="353"/>
                  </a:lnTo>
                  <a:lnTo>
                    <a:pt x="264" y="354"/>
                  </a:lnTo>
                  <a:lnTo>
                    <a:pt x="264" y="354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lnTo>
                    <a:pt x="286" y="347"/>
                  </a:lnTo>
                  <a:lnTo>
                    <a:pt x="286" y="347"/>
                  </a:lnTo>
                  <a:lnTo>
                    <a:pt x="286" y="347"/>
                  </a:lnTo>
                  <a:lnTo>
                    <a:pt x="284" y="348"/>
                  </a:lnTo>
                  <a:lnTo>
                    <a:pt x="282" y="349"/>
                  </a:lnTo>
                  <a:lnTo>
                    <a:pt x="282" y="349"/>
                  </a:lnTo>
                  <a:lnTo>
                    <a:pt x="280" y="350"/>
                  </a:lnTo>
                  <a:lnTo>
                    <a:pt x="280" y="352"/>
                  </a:lnTo>
                  <a:lnTo>
                    <a:pt x="280" y="352"/>
                  </a:lnTo>
                  <a:lnTo>
                    <a:pt x="282" y="352"/>
                  </a:lnTo>
                  <a:lnTo>
                    <a:pt x="282" y="352"/>
                  </a:lnTo>
                  <a:lnTo>
                    <a:pt x="283" y="353"/>
                  </a:lnTo>
                  <a:lnTo>
                    <a:pt x="283" y="353"/>
                  </a:lnTo>
                  <a:lnTo>
                    <a:pt x="284" y="354"/>
                  </a:lnTo>
                  <a:lnTo>
                    <a:pt x="284" y="358"/>
                  </a:lnTo>
                  <a:lnTo>
                    <a:pt x="284" y="358"/>
                  </a:lnTo>
                  <a:lnTo>
                    <a:pt x="283" y="361"/>
                  </a:lnTo>
                  <a:lnTo>
                    <a:pt x="282" y="366"/>
                  </a:lnTo>
                  <a:lnTo>
                    <a:pt x="282" y="366"/>
                  </a:lnTo>
                  <a:lnTo>
                    <a:pt x="282" y="370"/>
                  </a:lnTo>
                  <a:lnTo>
                    <a:pt x="282" y="370"/>
                  </a:lnTo>
                  <a:lnTo>
                    <a:pt x="280" y="372"/>
                  </a:lnTo>
                  <a:lnTo>
                    <a:pt x="279" y="373"/>
                  </a:lnTo>
                  <a:lnTo>
                    <a:pt x="279" y="373"/>
                  </a:lnTo>
                  <a:lnTo>
                    <a:pt x="277" y="373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73" y="368"/>
                  </a:lnTo>
                  <a:lnTo>
                    <a:pt x="273" y="368"/>
                  </a:lnTo>
                  <a:lnTo>
                    <a:pt x="268" y="365"/>
                  </a:lnTo>
                  <a:lnTo>
                    <a:pt x="268" y="365"/>
                  </a:lnTo>
                  <a:lnTo>
                    <a:pt x="267" y="364"/>
                  </a:lnTo>
                  <a:lnTo>
                    <a:pt x="267" y="361"/>
                  </a:lnTo>
                  <a:lnTo>
                    <a:pt x="267" y="360"/>
                  </a:lnTo>
                  <a:lnTo>
                    <a:pt x="268" y="359"/>
                  </a:lnTo>
                  <a:lnTo>
                    <a:pt x="268" y="359"/>
                  </a:lnTo>
                  <a:lnTo>
                    <a:pt x="271" y="356"/>
                  </a:lnTo>
                  <a:lnTo>
                    <a:pt x="272" y="352"/>
                  </a:lnTo>
                  <a:lnTo>
                    <a:pt x="272" y="35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2" y="349"/>
                  </a:lnTo>
                  <a:lnTo>
                    <a:pt x="272" y="349"/>
                  </a:lnTo>
                  <a:lnTo>
                    <a:pt x="272" y="348"/>
                  </a:lnTo>
                  <a:lnTo>
                    <a:pt x="272" y="348"/>
                  </a:lnTo>
                  <a:lnTo>
                    <a:pt x="272" y="348"/>
                  </a:lnTo>
                  <a:lnTo>
                    <a:pt x="272" y="348"/>
                  </a:lnTo>
                  <a:lnTo>
                    <a:pt x="272" y="348"/>
                  </a:lnTo>
                  <a:lnTo>
                    <a:pt x="272" y="348"/>
                  </a:lnTo>
                  <a:lnTo>
                    <a:pt x="272" y="347"/>
                  </a:lnTo>
                  <a:lnTo>
                    <a:pt x="272" y="347"/>
                  </a:lnTo>
                  <a:lnTo>
                    <a:pt x="272" y="347"/>
                  </a:lnTo>
                  <a:lnTo>
                    <a:pt x="271" y="346"/>
                  </a:lnTo>
                  <a:lnTo>
                    <a:pt x="271" y="346"/>
                  </a:lnTo>
                  <a:lnTo>
                    <a:pt x="270" y="344"/>
                  </a:lnTo>
                  <a:lnTo>
                    <a:pt x="270" y="344"/>
                  </a:lnTo>
                  <a:lnTo>
                    <a:pt x="270" y="344"/>
                  </a:lnTo>
                  <a:lnTo>
                    <a:pt x="270" y="344"/>
                  </a:lnTo>
                  <a:lnTo>
                    <a:pt x="266" y="342"/>
                  </a:lnTo>
                  <a:lnTo>
                    <a:pt x="266" y="342"/>
                  </a:lnTo>
                  <a:lnTo>
                    <a:pt x="265" y="340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5" y="337"/>
                  </a:lnTo>
                  <a:lnTo>
                    <a:pt x="266" y="336"/>
                  </a:lnTo>
                  <a:lnTo>
                    <a:pt x="266" y="336"/>
                  </a:lnTo>
                  <a:lnTo>
                    <a:pt x="268" y="335"/>
                  </a:lnTo>
                  <a:lnTo>
                    <a:pt x="268" y="335"/>
                  </a:lnTo>
                  <a:lnTo>
                    <a:pt x="268" y="335"/>
                  </a:lnTo>
                  <a:lnTo>
                    <a:pt x="268" y="336"/>
                  </a:lnTo>
                  <a:lnTo>
                    <a:pt x="268" y="336"/>
                  </a:lnTo>
                  <a:lnTo>
                    <a:pt x="268" y="336"/>
                  </a:lnTo>
                  <a:lnTo>
                    <a:pt x="268" y="336"/>
                  </a:lnTo>
                  <a:lnTo>
                    <a:pt x="270" y="336"/>
                  </a:lnTo>
                  <a:lnTo>
                    <a:pt x="270" y="336"/>
                  </a:lnTo>
                  <a:lnTo>
                    <a:pt x="273" y="337"/>
                  </a:lnTo>
                  <a:lnTo>
                    <a:pt x="273" y="337"/>
                  </a:lnTo>
                  <a:lnTo>
                    <a:pt x="276" y="338"/>
                  </a:lnTo>
                  <a:lnTo>
                    <a:pt x="276" y="341"/>
                  </a:lnTo>
                  <a:lnTo>
                    <a:pt x="276" y="341"/>
                  </a:lnTo>
                  <a:lnTo>
                    <a:pt x="276" y="342"/>
                  </a:lnTo>
                  <a:lnTo>
                    <a:pt x="277" y="343"/>
                  </a:lnTo>
                  <a:lnTo>
                    <a:pt x="277" y="343"/>
                  </a:lnTo>
                  <a:lnTo>
                    <a:pt x="278" y="343"/>
                  </a:lnTo>
                  <a:lnTo>
                    <a:pt x="284" y="341"/>
                  </a:lnTo>
                  <a:lnTo>
                    <a:pt x="284" y="341"/>
                  </a:lnTo>
                  <a:lnTo>
                    <a:pt x="284" y="341"/>
                  </a:lnTo>
                  <a:lnTo>
                    <a:pt x="284" y="341"/>
                  </a:lnTo>
                  <a:lnTo>
                    <a:pt x="284" y="341"/>
                  </a:lnTo>
                  <a:lnTo>
                    <a:pt x="284" y="341"/>
                  </a:lnTo>
                  <a:lnTo>
                    <a:pt x="286" y="341"/>
                  </a:lnTo>
                  <a:lnTo>
                    <a:pt x="288" y="342"/>
                  </a:lnTo>
                  <a:lnTo>
                    <a:pt x="288" y="342"/>
                  </a:lnTo>
                  <a:lnTo>
                    <a:pt x="288" y="344"/>
                  </a:lnTo>
                  <a:lnTo>
                    <a:pt x="286" y="347"/>
                  </a:lnTo>
                  <a:lnTo>
                    <a:pt x="286" y="347"/>
                  </a:lnTo>
                  <a:close/>
                  <a:moveTo>
                    <a:pt x="296" y="334"/>
                  </a:moveTo>
                  <a:lnTo>
                    <a:pt x="296" y="334"/>
                  </a:lnTo>
                  <a:lnTo>
                    <a:pt x="296" y="335"/>
                  </a:lnTo>
                  <a:lnTo>
                    <a:pt x="295" y="336"/>
                  </a:lnTo>
                  <a:lnTo>
                    <a:pt x="295" y="336"/>
                  </a:lnTo>
                  <a:lnTo>
                    <a:pt x="292" y="337"/>
                  </a:lnTo>
                  <a:lnTo>
                    <a:pt x="291" y="336"/>
                  </a:lnTo>
                  <a:lnTo>
                    <a:pt x="291" y="336"/>
                  </a:lnTo>
                  <a:lnTo>
                    <a:pt x="291" y="336"/>
                  </a:lnTo>
                  <a:lnTo>
                    <a:pt x="291" y="336"/>
                  </a:lnTo>
                  <a:lnTo>
                    <a:pt x="290" y="335"/>
                  </a:lnTo>
                  <a:lnTo>
                    <a:pt x="290" y="335"/>
                  </a:lnTo>
                  <a:lnTo>
                    <a:pt x="288" y="334"/>
                  </a:lnTo>
                  <a:lnTo>
                    <a:pt x="288" y="331"/>
                  </a:lnTo>
                  <a:lnTo>
                    <a:pt x="288" y="331"/>
                  </a:lnTo>
                  <a:lnTo>
                    <a:pt x="289" y="330"/>
                  </a:lnTo>
                  <a:lnTo>
                    <a:pt x="291" y="329"/>
                  </a:lnTo>
                  <a:lnTo>
                    <a:pt x="291" y="329"/>
                  </a:lnTo>
                  <a:lnTo>
                    <a:pt x="292" y="329"/>
                  </a:lnTo>
                  <a:lnTo>
                    <a:pt x="292" y="329"/>
                  </a:lnTo>
                  <a:lnTo>
                    <a:pt x="292" y="329"/>
                  </a:lnTo>
                  <a:lnTo>
                    <a:pt x="292" y="329"/>
                  </a:lnTo>
                  <a:lnTo>
                    <a:pt x="292" y="329"/>
                  </a:lnTo>
                  <a:lnTo>
                    <a:pt x="295" y="330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4"/>
                  </a:lnTo>
                  <a:lnTo>
                    <a:pt x="296" y="334"/>
                  </a:lnTo>
                  <a:close/>
                  <a:moveTo>
                    <a:pt x="298" y="314"/>
                  </a:moveTo>
                  <a:lnTo>
                    <a:pt x="298" y="314"/>
                  </a:lnTo>
                  <a:lnTo>
                    <a:pt x="298" y="313"/>
                  </a:lnTo>
                  <a:lnTo>
                    <a:pt x="298" y="313"/>
                  </a:lnTo>
                  <a:lnTo>
                    <a:pt x="297" y="312"/>
                  </a:lnTo>
                  <a:lnTo>
                    <a:pt x="297" y="312"/>
                  </a:lnTo>
                  <a:lnTo>
                    <a:pt x="297" y="311"/>
                  </a:lnTo>
                  <a:lnTo>
                    <a:pt x="296" y="310"/>
                  </a:lnTo>
                  <a:lnTo>
                    <a:pt x="296" y="310"/>
                  </a:lnTo>
                  <a:lnTo>
                    <a:pt x="295" y="310"/>
                  </a:lnTo>
                  <a:lnTo>
                    <a:pt x="295" y="310"/>
                  </a:lnTo>
                  <a:lnTo>
                    <a:pt x="292" y="311"/>
                  </a:lnTo>
                  <a:lnTo>
                    <a:pt x="292" y="311"/>
                  </a:lnTo>
                  <a:lnTo>
                    <a:pt x="290" y="310"/>
                  </a:lnTo>
                  <a:lnTo>
                    <a:pt x="288" y="311"/>
                  </a:lnTo>
                  <a:lnTo>
                    <a:pt x="288" y="311"/>
                  </a:lnTo>
                  <a:lnTo>
                    <a:pt x="286" y="311"/>
                  </a:lnTo>
                  <a:lnTo>
                    <a:pt x="284" y="310"/>
                  </a:lnTo>
                  <a:lnTo>
                    <a:pt x="284" y="310"/>
                  </a:lnTo>
                  <a:lnTo>
                    <a:pt x="283" y="308"/>
                  </a:lnTo>
                  <a:lnTo>
                    <a:pt x="283" y="307"/>
                  </a:lnTo>
                  <a:lnTo>
                    <a:pt x="283" y="307"/>
                  </a:lnTo>
                  <a:lnTo>
                    <a:pt x="284" y="305"/>
                  </a:lnTo>
                  <a:lnTo>
                    <a:pt x="284" y="305"/>
                  </a:lnTo>
                  <a:lnTo>
                    <a:pt x="285" y="304"/>
                  </a:lnTo>
                  <a:lnTo>
                    <a:pt x="288" y="302"/>
                  </a:lnTo>
                  <a:lnTo>
                    <a:pt x="288" y="302"/>
                  </a:lnTo>
                  <a:lnTo>
                    <a:pt x="290" y="302"/>
                  </a:lnTo>
                  <a:lnTo>
                    <a:pt x="292" y="301"/>
                  </a:lnTo>
                  <a:lnTo>
                    <a:pt x="292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295" y="301"/>
                  </a:lnTo>
                  <a:lnTo>
                    <a:pt x="296" y="302"/>
                  </a:lnTo>
                  <a:lnTo>
                    <a:pt x="297" y="304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6" y="307"/>
                  </a:lnTo>
                  <a:lnTo>
                    <a:pt x="296" y="307"/>
                  </a:lnTo>
                  <a:lnTo>
                    <a:pt x="297" y="308"/>
                  </a:lnTo>
                  <a:lnTo>
                    <a:pt x="298" y="310"/>
                  </a:lnTo>
                  <a:lnTo>
                    <a:pt x="298" y="310"/>
                  </a:lnTo>
                  <a:lnTo>
                    <a:pt x="300" y="308"/>
                  </a:lnTo>
                  <a:lnTo>
                    <a:pt x="304" y="306"/>
                  </a:lnTo>
                  <a:lnTo>
                    <a:pt x="304" y="306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7" y="305"/>
                  </a:lnTo>
                  <a:lnTo>
                    <a:pt x="308" y="306"/>
                  </a:lnTo>
                  <a:lnTo>
                    <a:pt x="308" y="306"/>
                  </a:lnTo>
                  <a:lnTo>
                    <a:pt x="309" y="308"/>
                  </a:lnTo>
                  <a:lnTo>
                    <a:pt x="308" y="311"/>
                  </a:lnTo>
                  <a:lnTo>
                    <a:pt x="308" y="311"/>
                  </a:lnTo>
                  <a:lnTo>
                    <a:pt x="308" y="311"/>
                  </a:lnTo>
                  <a:lnTo>
                    <a:pt x="308" y="311"/>
                  </a:lnTo>
                  <a:lnTo>
                    <a:pt x="308" y="311"/>
                  </a:lnTo>
                  <a:lnTo>
                    <a:pt x="308" y="311"/>
                  </a:lnTo>
                  <a:lnTo>
                    <a:pt x="303" y="314"/>
                  </a:lnTo>
                  <a:lnTo>
                    <a:pt x="303" y="314"/>
                  </a:lnTo>
                  <a:lnTo>
                    <a:pt x="301" y="314"/>
                  </a:lnTo>
                  <a:lnTo>
                    <a:pt x="298" y="314"/>
                  </a:lnTo>
                  <a:lnTo>
                    <a:pt x="298" y="314"/>
                  </a:lnTo>
                  <a:lnTo>
                    <a:pt x="298" y="314"/>
                  </a:lnTo>
                  <a:lnTo>
                    <a:pt x="298" y="314"/>
                  </a:lnTo>
                  <a:lnTo>
                    <a:pt x="298" y="313"/>
                  </a:lnTo>
                  <a:lnTo>
                    <a:pt x="298" y="314"/>
                  </a:lnTo>
                  <a:lnTo>
                    <a:pt x="298" y="314"/>
                  </a:lnTo>
                  <a:close/>
                  <a:moveTo>
                    <a:pt x="356" y="414"/>
                  </a:moveTo>
                  <a:lnTo>
                    <a:pt x="356" y="414"/>
                  </a:lnTo>
                  <a:lnTo>
                    <a:pt x="356" y="416"/>
                  </a:lnTo>
                  <a:lnTo>
                    <a:pt x="355" y="418"/>
                  </a:lnTo>
                  <a:lnTo>
                    <a:pt x="355" y="418"/>
                  </a:lnTo>
                  <a:lnTo>
                    <a:pt x="352" y="418"/>
                  </a:lnTo>
                  <a:lnTo>
                    <a:pt x="351" y="418"/>
                  </a:lnTo>
                  <a:lnTo>
                    <a:pt x="351" y="418"/>
                  </a:lnTo>
                  <a:lnTo>
                    <a:pt x="337" y="409"/>
                  </a:lnTo>
                  <a:lnTo>
                    <a:pt x="324" y="401"/>
                  </a:lnTo>
                  <a:lnTo>
                    <a:pt x="313" y="394"/>
                  </a:lnTo>
                  <a:lnTo>
                    <a:pt x="304" y="385"/>
                  </a:lnTo>
                  <a:lnTo>
                    <a:pt x="304" y="385"/>
                  </a:lnTo>
                  <a:lnTo>
                    <a:pt x="302" y="380"/>
                  </a:lnTo>
                  <a:lnTo>
                    <a:pt x="300" y="377"/>
                  </a:lnTo>
                  <a:lnTo>
                    <a:pt x="298" y="372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300" y="365"/>
                  </a:lnTo>
                  <a:lnTo>
                    <a:pt x="302" y="361"/>
                  </a:lnTo>
                  <a:lnTo>
                    <a:pt x="307" y="356"/>
                  </a:lnTo>
                  <a:lnTo>
                    <a:pt x="313" y="353"/>
                  </a:lnTo>
                  <a:lnTo>
                    <a:pt x="313" y="353"/>
                  </a:lnTo>
                  <a:lnTo>
                    <a:pt x="322" y="347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36" y="347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45" y="358"/>
                  </a:lnTo>
                  <a:lnTo>
                    <a:pt x="350" y="368"/>
                  </a:lnTo>
                  <a:lnTo>
                    <a:pt x="350" y="368"/>
                  </a:lnTo>
                  <a:lnTo>
                    <a:pt x="352" y="378"/>
                  </a:lnTo>
                  <a:lnTo>
                    <a:pt x="354" y="389"/>
                  </a:lnTo>
                  <a:lnTo>
                    <a:pt x="356" y="414"/>
                  </a:lnTo>
                  <a:lnTo>
                    <a:pt x="356" y="414"/>
                  </a:lnTo>
                  <a:close/>
                  <a:moveTo>
                    <a:pt x="357" y="269"/>
                  </a:moveTo>
                  <a:lnTo>
                    <a:pt x="357" y="269"/>
                  </a:lnTo>
                  <a:lnTo>
                    <a:pt x="355" y="270"/>
                  </a:lnTo>
                  <a:lnTo>
                    <a:pt x="352" y="269"/>
                  </a:lnTo>
                  <a:lnTo>
                    <a:pt x="352" y="269"/>
                  </a:lnTo>
                  <a:lnTo>
                    <a:pt x="352" y="269"/>
                  </a:lnTo>
                  <a:lnTo>
                    <a:pt x="352" y="269"/>
                  </a:lnTo>
                  <a:lnTo>
                    <a:pt x="351" y="269"/>
                  </a:lnTo>
                  <a:lnTo>
                    <a:pt x="351" y="269"/>
                  </a:lnTo>
                  <a:lnTo>
                    <a:pt x="351" y="269"/>
                  </a:lnTo>
                  <a:lnTo>
                    <a:pt x="351" y="269"/>
                  </a:lnTo>
                  <a:lnTo>
                    <a:pt x="351" y="268"/>
                  </a:lnTo>
                  <a:lnTo>
                    <a:pt x="351" y="268"/>
                  </a:lnTo>
                  <a:lnTo>
                    <a:pt x="351" y="268"/>
                  </a:lnTo>
                  <a:lnTo>
                    <a:pt x="351" y="268"/>
                  </a:lnTo>
                  <a:lnTo>
                    <a:pt x="351" y="268"/>
                  </a:lnTo>
                  <a:lnTo>
                    <a:pt x="351" y="268"/>
                  </a:lnTo>
                  <a:lnTo>
                    <a:pt x="350" y="268"/>
                  </a:lnTo>
                  <a:lnTo>
                    <a:pt x="350" y="268"/>
                  </a:lnTo>
                  <a:lnTo>
                    <a:pt x="350" y="268"/>
                  </a:lnTo>
                  <a:lnTo>
                    <a:pt x="350" y="268"/>
                  </a:lnTo>
                  <a:lnTo>
                    <a:pt x="350" y="268"/>
                  </a:lnTo>
                  <a:lnTo>
                    <a:pt x="350" y="268"/>
                  </a:lnTo>
                  <a:lnTo>
                    <a:pt x="349" y="266"/>
                  </a:lnTo>
                  <a:lnTo>
                    <a:pt x="349" y="266"/>
                  </a:lnTo>
                  <a:lnTo>
                    <a:pt x="349" y="266"/>
                  </a:lnTo>
                  <a:lnTo>
                    <a:pt x="349" y="266"/>
                  </a:lnTo>
                  <a:lnTo>
                    <a:pt x="348" y="265"/>
                  </a:lnTo>
                  <a:lnTo>
                    <a:pt x="346" y="264"/>
                  </a:lnTo>
                  <a:lnTo>
                    <a:pt x="348" y="253"/>
                  </a:lnTo>
                  <a:lnTo>
                    <a:pt x="348" y="253"/>
                  </a:lnTo>
                  <a:lnTo>
                    <a:pt x="348" y="253"/>
                  </a:lnTo>
                  <a:lnTo>
                    <a:pt x="348" y="253"/>
                  </a:lnTo>
                  <a:lnTo>
                    <a:pt x="348" y="253"/>
                  </a:lnTo>
                  <a:lnTo>
                    <a:pt x="349" y="251"/>
                  </a:lnTo>
                  <a:lnTo>
                    <a:pt x="351" y="250"/>
                  </a:lnTo>
                  <a:lnTo>
                    <a:pt x="351" y="250"/>
                  </a:lnTo>
                  <a:lnTo>
                    <a:pt x="351" y="250"/>
                  </a:lnTo>
                  <a:lnTo>
                    <a:pt x="351" y="250"/>
                  </a:lnTo>
                  <a:lnTo>
                    <a:pt x="351" y="250"/>
                  </a:lnTo>
                  <a:lnTo>
                    <a:pt x="351" y="250"/>
                  </a:lnTo>
                  <a:lnTo>
                    <a:pt x="351" y="250"/>
                  </a:lnTo>
                  <a:lnTo>
                    <a:pt x="354" y="251"/>
                  </a:lnTo>
                  <a:lnTo>
                    <a:pt x="355" y="253"/>
                  </a:lnTo>
                  <a:lnTo>
                    <a:pt x="355" y="253"/>
                  </a:lnTo>
                  <a:lnTo>
                    <a:pt x="355" y="253"/>
                  </a:lnTo>
                  <a:lnTo>
                    <a:pt x="355" y="253"/>
                  </a:lnTo>
                  <a:lnTo>
                    <a:pt x="355" y="253"/>
                  </a:lnTo>
                  <a:lnTo>
                    <a:pt x="355" y="254"/>
                  </a:lnTo>
                  <a:lnTo>
                    <a:pt x="354" y="259"/>
                  </a:lnTo>
                  <a:lnTo>
                    <a:pt x="354" y="259"/>
                  </a:lnTo>
                  <a:lnTo>
                    <a:pt x="355" y="260"/>
                  </a:lnTo>
                  <a:lnTo>
                    <a:pt x="356" y="262"/>
                  </a:lnTo>
                  <a:lnTo>
                    <a:pt x="356" y="262"/>
                  </a:lnTo>
                  <a:lnTo>
                    <a:pt x="357" y="260"/>
                  </a:lnTo>
                  <a:lnTo>
                    <a:pt x="357" y="260"/>
                  </a:lnTo>
                  <a:lnTo>
                    <a:pt x="357" y="260"/>
                  </a:lnTo>
                  <a:lnTo>
                    <a:pt x="357" y="260"/>
                  </a:lnTo>
                  <a:lnTo>
                    <a:pt x="357" y="260"/>
                  </a:lnTo>
                  <a:lnTo>
                    <a:pt x="357" y="260"/>
                  </a:lnTo>
                  <a:lnTo>
                    <a:pt x="358" y="259"/>
                  </a:lnTo>
                  <a:lnTo>
                    <a:pt x="358" y="259"/>
                  </a:lnTo>
                  <a:lnTo>
                    <a:pt x="360" y="257"/>
                  </a:lnTo>
                  <a:lnTo>
                    <a:pt x="361" y="254"/>
                  </a:lnTo>
                  <a:lnTo>
                    <a:pt x="361" y="254"/>
                  </a:lnTo>
                  <a:lnTo>
                    <a:pt x="361" y="254"/>
                  </a:lnTo>
                  <a:lnTo>
                    <a:pt x="361" y="254"/>
                  </a:lnTo>
                  <a:lnTo>
                    <a:pt x="361" y="252"/>
                  </a:lnTo>
                  <a:lnTo>
                    <a:pt x="362" y="251"/>
                  </a:lnTo>
                  <a:lnTo>
                    <a:pt x="362" y="251"/>
                  </a:lnTo>
                  <a:lnTo>
                    <a:pt x="364" y="251"/>
                  </a:lnTo>
                  <a:lnTo>
                    <a:pt x="366" y="252"/>
                  </a:lnTo>
                  <a:lnTo>
                    <a:pt x="366" y="252"/>
                  </a:lnTo>
                  <a:lnTo>
                    <a:pt x="369" y="256"/>
                  </a:lnTo>
                  <a:lnTo>
                    <a:pt x="369" y="256"/>
                  </a:lnTo>
                  <a:lnTo>
                    <a:pt x="370" y="257"/>
                  </a:lnTo>
                  <a:lnTo>
                    <a:pt x="370" y="258"/>
                  </a:lnTo>
                  <a:lnTo>
                    <a:pt x="370" y="258"/>
                  </a:lnTo>
                  <a:lnTo>
                    <a:pt x="369" y="259"/>
                  </a:lnTo>
                  <a:lnTo>
                    <a:pt x="369" y="260"/>
                  </a:lnTo>
                  <a:lnTo>
                    <a:pt x="369" y="260"/>
                  </a:lnTo>
                  <a:lnTo>
                    <a:pt x="362" y="264"/>
                  </a:lnTo>
                  <a:lnTo>
                    <a:pt x="362" y="264"/>
                  </a:lnTo>
                  <a:lnTo>
                    <a:pt x="362" y="264"/>
                  </a:lnTo>
                  <a:lnTo>
                    <a:pt x="362" y="264"/>
                  </a:lnTo>
                  <a:lnTo>
                    <a:pt x="362" y="265"/>
                  </a:lnTo>
                  <a:lnTo>
                    <a:pt x="362" y="265"/>
                  </a:lnTo>
                  <a:lnTo>
                    <a:pt x="361" y="265"/>
                  </a:lnTo>
                  <a:lnTo>
                    <a:pt x="361" y="265"/>
                  </a:lnTo>
                  <a:lnTo>
                    <a:pt x="361" y="266"/>
                  </a:lnTo>
                  <a:lnTo>
                    <a:pt x="361" y="266"/>
                  </a:lnTo>
                  <a:lnTo>
                    <a:pt x="357" y="269"/>
                  </a:lnTo>
                  <a:lnTo>
                    <a:pt x="357" y="269"/>
                  </a:lnTo>
                  <a:close/>
                  <a:moveTo>
                    <a:pt x="409" y="290"/>
                  </a:moveTo>
                  <a:lnTo>
                    <a:pt x="409" y="290"/>
                  </a:lnTo>
                  <a:lnTo>
                    <a:pt x="421" y="304"/>
                  </a:lnTo>
                  <a:lnTo>
                    <a:pt x="433" y="319"/>
                  </a:lnTo>
                  <a:lnTo>
                    <a:pt x="433" y="319"/>
                  </a:lnTo>
                  <a:lnTo>
                    <a:pt x="434" y="320"/>
                  </a:lnTo>
                  <a:lnTo>
                    <a:pt x="434" y="323"/>
                  </a:lnTo>
                  <a:lnTo>
                    <a:pt x="434" y="323"/>
                  </a:lnTo>
                  <a:lnTo>
                    <a:pt x="433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15" y="326"/>
                  </a:lnTo>
                  <a:lnTo>
                    <a:pt x="399" y="326"/>
                  </a:lnTo>
                  <a:lnTo>
                    <a:pt x="386" y="326"/>
                  </a:lnTo>
                  <a:lnTo>
                    <a:pt x="374" y="324"/>
                  </a:lnTo>
                  <a:lnTo>
                    <a:pt x="374" y="324"/>
                  </a:lnTo>
                  <a:lnTo>
                    <a:pt x="369" y="323"/>
                  </a:lnTo>
                  <a:lnTo>
                    <a:pt x="366" y="320"/>
                  </a:lnTo>
                  <a:lnTo>
                    <a:pt x="362" y="317"/>
                  </a:lnTo>
                  <a:lnTo>
                    <a:pt x="361" y="314"/>
                  </a:lnTo>
                  <a:lnTo>
                    <a:pt x="361" y="314"/>
                  </a:lnTo>
                  <a:lnTo>
                    <a:pt x="360" y="311"/>
                  </a:lnTo>
                  <a:lnTo>
                    <a:pt x="360" y="306"/>
                  </a:lnTo>
                  <a:lnTo>
                    <a:pt x="361" y="300"/>
                  </a:lnTo>
                  <a:lnTo>
                    <a:pt x="363" y="293"/>
                  </a:lnTo>
                  <a:lnTo>
                    <a:pt x="363" y="293"/>
                  </a:lnTo>
                  <a:lnTo>
                    <a:pt x="367" y="284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5" y="276"/>
                  </a:lnTo>
                  <a:lnTo>
                    <a:pt x="380" y="275"/>
                  </a:lnTo>
                  <a:lnTo>
                    <a:pt x="380" y="275"/>
                  </a:lnTo>
                  <a:lnTo>
                    <a:pt x="380" y="275"/>
                  </a:lnTo>
                  <a:lnTo>
                    <a:pt x="380" y="275"/>
                  </a:lnTo>
                  <a:lnTo>
                    <a:pt x="380" y="275"/>
                  </a:lnTo>
                  <a:lnTo>
                    <a:pt x="386" y="276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0" y="283"/>
                  </a:lnTo>
                  <a:lnTo>
                    <a:pt x="409" y="290"/>
                  </a:lnTo>
                  <a:lnTo>
                    <a:pt x="409" y="290"/>
                  </a:lnTo>
                  <a:close/>
                  <a:moveTo>
                    <a:pt x="447" y="216"/>
                  </a:moveTo>
                  <a:lnTo>
                    <a:pt x="447" y="216"/>
                  </a:lnTo>
                  <a:lnTo>
                    <a:pt x="434" y="226"/>
                  </a:lnTo>
                  <a:lnTo>
                    <a:pt x="421" y="234"/>
                  </a:lnTo>
                  <a:lnTo>
                    <a:pt x="409" y="240"/>
                  </a:lnTo>
                  <a:lnTo>
                    <a:pt x="399" y="244"/>
                  </a:lnTo>
                  <a:lnTo>
                    <a:pt x="399" y="244"/>
                  </a:lnTo>
                  <a:lnTo>
                    <a:pt x="393" y="245"/>
                  </a:lnTo>
                  <a:lnTo>
                    <a:pt x="388" y="245"/>
                  </a:lnTo>
                  <a:lnTo>
                    <a:pt x="385" y="244"/>
                  </a:lnTo>
                  <a:lnTo>
                    <a:pt x="381" y="242"/>
                  </a:lnTo>
                  <a:lnTo>
                    <a:pt x="381" y="242"/>
                  </a:lnTo>
                  <a:lnTo>
                    <a:pt x="379" y="240"/>
                  </a:lnTo>
                  <a:lnTo>
                    <a:pt x="376" y="236"/>
                  </a:lnTo>
                  <a:lnTo>
                    <a:pt x="374" y="230"/>
                  </a:lnTo>
                  <a:lnTo>
                    <a:pt x="373" y="223"/>
                  </a:lnTo>
                  <a:lnTo>
                    <a:pt x="373" y="223"/>
                  </a:lnTo>
                  <a:lnTo>
                    <a:pt x="372" y="215"/>
                  </a:lnTo>
                  <a:lnTo>
                    <a:pt x="373" y="209"/>
                  </a:lnTo>
                  <a:lnTo>
                    <a:pt x="374" y="204"/>
                  </a:lnTo>
                  <a:lnTo>
                    <a:pt x="376" y="202"/>
                  </a:lnTo>
                  <a:lnTo>
                    <a:pt x="376" y="202"/>
                  </a:lnTo>
                  <a:lnTo>
                    <a:pt x="379" y="199"/>
                  </a:lnTo>
                  <a:lnTo>
                    <a:pt x="382" y="197"/>
                  </a:lnTo>
                  <a:lnTo>
                    <a:pt x="387" y="196"/>
                  </a:lnTo>
                  <a:lnTo>
                    <a:pt x="392" y="196"/>
                  </a:lnTo>
                  <a:lnTo>
                    <a:pt x="392" y="196"/>
                  </a:lnTo>
                  <a:lnTo>
                    <a:pt x="404" y="197"/>
                  </a:lnTo>
                  <a:lnTo>
                    <a:pt x="417" y="199"/>
                  </a:lnTo>
                  <a:lnTo>
                    <a:pt x="432" y="204"/>
                  </a:lnTo>
                  <a:lnTo>
                    <a:pt x="447" y="211"/>
                  </a:lnTo>
                  <a:lnTo>
                    <a:pt x="447" y="211"/>
                  </a:lnTo>
                  <a:lnTo>
                    <a:pt x="448" y="211"/>
                  </a:lnTo>
                  <a:lnTo>
                    <a:pt x="448" y="214"/>
                  </a:lnTo>
                  <a:lnTo>
                    <a:pt x="448" y="214"/>
                  </a:lnTo>
                  <a:lnTo>
                    <a:pt x="448" y="215"/>
                  </a:lnTo>
                  <a:lnTo>
                    <a:pt x="447" y="216"/>
                  </a:lnTo>
                  <a:lnTo>
                    <a:pt x="447" y="216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3" name="Rectangle 194">
              <a:extLst>
                <a:ext uri="{FF2B5EF4-FFF2-40B4-BE49-F238E27FC236}">
                  <a16:creationId xmlns:a16="http://schemas.microsoft.com/office/drawing/2014/main" id="{991B9D7E-2774-4F2E-BCE2-ED1B31626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84175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95">
              <a:extLst>
                <a:ext uri="{FF2B5EF4-FFF2-40B4-BE49-F238E27FC236}">
                  <a16:creationId xmlns:a16="http://schemas.microsoft.com/office/drawing/2014/main" id="{FE2EC962-12CF-4AC9-BCD1-8832FAFAD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247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96">
              <a:extLst>
                <a:ext uri="{FF2B5EF4-FFF2-40B4-BE49-F238E27FC236}">
                  <a16:creationId xmlns:a16="http://schemas.microsoft.com/office/drawing/2014/main" id="{C47CBCE9-9315-45A1-9521-D955E8C75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246063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Rectangle 197">
              <a:extLst>
                <a:ext uri="{FF2B5EF4-FFF2-40B4-BE49-F238E27FC236}">
                  <a16:creationId xmlns:a16="http://schemas.microsoft.com/office/drawing/2014/main" id="{1F5A9A9F-230B-4BF7-9B70-BEBFAF2A6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563" y="525463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98">
              <a:extLst>
                <a:ext uri="{FF2B5EF4-FFF2-40B4-BE49-F238E27FC236}">
                  <a16:creationId xmlns:a16="http://schemas.microsoft.com/office/drawing/2014/main" id="{8104009D-586D-4D3F-8858-012841710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350" y="234950"/>
              <a:ext cx="61913" cy="41275"/>
            </a:xfrm>
            <a:custGeom>
              <a:avLst/>
              <a:gdLst>
                <a:gd name="T0" fmla="*/ 3 w 39"/>
                <a:gd name="T1" fmla="*/ 7 h 26"/>
                <a:gd name="T2" fmla="*/ 3 w 39"/>
                <a:gd name="T3" fmla="*/ 8 h 26"/>
                <a:gd name="T4" fmla="*/ 2 w 39"/>
                <a:gd name="T5" fmla="*/ 9 h 26"/>
                <a:gd name="T6" fmla="*/ 2 w 39"/>
                <a:gd name="T7" fmla="*/ 9 h 26"/>
                <a:gd name="T8" fmla="*/ 0 w 39"/>
                <a:gd name="T9" fmla="*/ 12 h 26"/>
                <a:gd name="T10" fmla="*/ 2 w 39"/>
                <a:gd name="T11" fmla="*/ 13 h 26"/>
                <a:gd name="T12" fmla="*/ 8 w 39"/>
                <a:gd name="T13" fmla="*/ 18 h 26"/>
                <a:gd name="T14" fmla="*/ 15 w 39"/>
                <a:gd name="T15" fmla="*/ 18 h 26"/>
                <a:gd name="T16" fmla="*/ 16 w 39"/>
                <a:gd name="T17" fmla="*/ 18 h 26"/>
                <a:gd name="T18" fmla="*/ 16 w 39"/>
                <a:gd name="T19" fmla="*/ 18 h 26"/>
                <a:gd name="T20" fmla="*/ 16 w 39"/>
                <a:gd name="T21" fmla="*/ 15 h 26"/>
                <a:gd name="T22" fmla="*/ 11 w 39"/>
                <a:gd name="T23" fmla="*/ 13 h 26"/>
                <a:gd name="T24" fmla="*/ 9 w 39"/>
                <a:gd name="T25" fmla="*/ 10 h 26"/>
                <a:gd name="T26" fmla="*/ 12 w 39"/>
                <a:gd name="T27" fmla="*/ 6 h 26"/>
                <a:gd name="T28" fmla="*/ 18 w 39"/>
                <a:gd name="T29" fmla="*/ 8 h 26"/>
                <a:gd name="T30" fmla="*/ 20 w 39"/>
                <a:gd name="T31" fmla="*/ 8 h 26"/>
                <a:gd name="T32" fmla="*/ 20 w 39"/>
                <a:gd name="T33" fmla="*/ 10 h 26"/>
                <a:gd name="T34" fmla="*/ 21 w 39"/>
                <a:gd name="T35" fmla="*/ 12 h 26"/>
                <a:gd name="T36" fmla="*/ 17 w 39"/>
                <a:gd name="T37" fmla="*/ 15 h 26"/>
                <a:gd name="T38" fmla="*/ 18 w 39"/>
                <a:gd name="T39" fmla="*/ 18 h 26"/>
                <a:gd name="T40" fmla="*/ 23 w 39"/>
                <a:gd name="T41" fmla="*/ 24 h 26"/>
                <a:gd name="T42" fmla="*/ 32 w 39"/>
                <a:gd name="T43" fmla="*/ 25 h 26"/>
                <a:gd name="T44" fmla="*/ 32 w 39"/>
                <a:gd name="T45" fmla="*/ 22 h 26"/>
                <a:gd name="T46" fmla="*/ 27 w 39"/>
                <a:gd name="T47" fmla="*/ 19 h 26"/>
                <a:gd name="T48" fmla="*/ 27 w 39"/>
                <a:gd name="T49" fmla="*/ 14 h 26"/>
                <a:gd name="T50" fmla="*/ 32 w 39"/>
                <a:gd name="T51" fmla="*/ 14 h 26"/>
                <a:gd name="T52" fmla="*/ 36 w 39"/>
                <a:gd name="T53" fmla="*/ 16 h 26"/>
                <a:gd name="T54" fmla="*/ 38 w 39"/>
                <a:gd name="T55" fmla="*/ 16 h 26"/>
                <a:gd name="T56" fmla="*/ 39 w 39"/>
                <a:gd name="T57" fmla="*/ 15 h 26"/>
                <a:gd name="T58" fmla="*/ 39 w 39"/>
                <a:gd name="T59" fmla="*/ 14 h 26"/>
                <a:gd name="T60" fmla="*/ 39 w 39"/>
                <a:gd name="T61" fmla="*/ 12 h 26"/>
                <a:gd name="T62" fmla="*/ 36 w 39"/>
                <a:gd name="T63" fmla="*/ 9 h 26"/>
                <a:gd name="T64" fmla="*/ 35 w 39"/>
                <a:gd name="T65" fmla="*/ 9 h 26"/>
                <a:gd name="T66" fmla="*/ 35 w 39"/>
                <a:gd name="T67" fmla="*/ 9 h 26"/>
                <a:gd name="T68" fmla="*/ 35 w 39"/>
                <a:gd name="T69" fmla="*/ 9 h 26"/>
                <a:gd name="T70" fmla="*/ 34 w 39"/>
                <a:gd name="T71" fmla="*/ 8 h 26"/>
                <a:gd name="T72" fmla="*/ 34 w 39"/>
                <a:gd name="T73" fmla="*/ 8 h 26"/>
                <a:gd name="T74" fmla="*/ 30 w 39"/>
                <a:gd name="T75" fmla="*/ 7 h 26"/>
                <a:gd name="T76" fmla="*/ 29 w 39"/>
                <a:gd name="T77" fmla="*/ 7 h 26"/>
                <a:gd name="T78" fmla="*/ 28 w 39"/>
                <a:gd name="T79" fmla="*/ 7 h 26"/>
                <a:gd name="T80" fmla="*/ 26 w 39"/>
                <a:gd name="T81" fmla="*/ 8 h 26"/>
                <a:gd name="T82" fmla="*/ 21 w 39"/>
                <a:gd name="T83" fmla="*/ 8 h 26"/>
                <a:gd name="T84" fmla="*/ 21 w 39"/>
                <a:gd name="T85" fmla="*/ 6 h 26"/>
                <a:gd name="T86" fmla="*/ 18 w 39"/>
                <a:gd name="T87" fmla="*/ 3 h 26"/>
                <a:gd name="T88" fmla="*/ 18 w 39"/>
                <a:gd name="T89" fmla="*/ 2 h 26"/>
                <a:gd name="T90" fmla="*/ 16 w 39"/>
                <a:gd name="T91" fmla="*/ 1 h 26"/>
                <a:gd name="T92" fmla="*/ 11 w 39"/>
                <a:gd name="T93" fmla="*/ 0 h 26"/>
                <a:gd name="T94" fmla="*/ 11 w 39"/>
                <a:gd name="T95" fmla="*/ 0 h 26"/>
                <a:gd name="T96" fmla="*/ 10 w 39"/>
                <a:gd name="T97" fmla="*/ 0 h 26"/>
                <a:gd name="T98" fmla="*/ 10 w 39"/>
                <a:gd name="T99" fmla="*/ 0 h 26"/>
                <a:gd name="T100" fmla="*/ 6 w 39"/>
                <a:gd name="T101" fmla="*/ 2 h 26"/>
                <a:gd name="T102" fmla="*/ 2 w 39"/>
                <a:gd name="T10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" h="26">
                  <a:moveTo>
                    <a:pt x="2" y="6"/>
                  </a:moveTo>
                  <a:lnTo>
                    <a:pt x="2" y="6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9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7" y="16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9" y="10"/>
                  </a:lnTo>
                  <a:lnTo>
                    <a:pt x="9" y="8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0" y="14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2" y="21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8" y="26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5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2" y="22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7" y="16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9" y="13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8" y="1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5" y="9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99">
              <a:extLst>
                <a:ext uri="{FF2B5EF4-FFF2-40B4-BE49-F238E27FC236}">
                  <a16:creationId xmlns:a16="http://schemas.microsoft.com/office/drawing/2014/main" id="{BD64D7B9-84E3-4D70-B8BF-9B60E8749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5613" y="228600"/>
              <a:ext cx="61913" cy="31750"/>
            </a:xfrm>
            <a:custGeom>
              <a:avLst/>
              <a:gdLst>
                <a:gd name="T0" fmla="*/ 1 w 39"/>
                <a:gd name="T1" fmla="*/ 11 h 20"/>
                <a:gd name="T2" fmla="*/ 1 w 39"/>
                <a:gd name="T3" fmla="*/ 11 h 20"/>
                <a:gd name="T4" fmla="*/ 1 w 39"/>
                <a:gd name="T5" fmla="*/ 11 h 20"/>
                <a:gd name="T6" fmla="*/ 1 w 39"/>
                <a:gd name="T7" fmla="*/ 11 h 20"/>
                <a:gd name="T8" fmla="*/ 3 w 39"/>
                <a:gd name="T9" fmla="*/ 11 h 20"/>
                <a:gd name="T10" fmla="*/ 1 w 39"/>
                <a:gd name="T11" fmla="*/ 12 h 20"/>
                <a:gd name="T12" fmla="*/ 1 w 39"/>
                <a:gd name="T13" fmla="*/ 12 h 20"/>
                <a:gd name="T14" fmla="*/ 3 w 39"/>
                <a:gd name="T15" fmla="*/ 13 h 20"/>
                <a:gd name="T16" fmla="*/ 3 w 39"/>
                <a:gd name="T17" fmla="*/ 13 h 20"/>
                <a:gd name="T18" fmla="*/ 3 w 39"/>
                <a:gd name="T19" fmla="*/ 16 h 20"/>
                <a:gd name="T20" fmla="*/ 4 w 39"/>
                <a:gd name="T21" fmla="*/ 18 h 20"/>
                <a:gd name="T22" fmla="*/ 9 w 39"/>
                <a:gd name="T23" fmla="*/ 19 h 20"/>
                <a:gd name="T24" fmla="*/ 18 w 39"/>
                <a:gd name="T25" fmla="*/ 17 h 20"/>
                <a:gd name="T26" fmla="*/ 18 w 39"/>
                <a:gd name="T27" fmla="*/ 14 h 20"/>
                <a:gd name="T28" fmla="*/ 11 w 39"/>
                <a:gd name="T29" fmla="*/ 14 h 20"/>
                <a:gd name="T30" fmla="*/ 9 w 39"/>
                <a:gd name="T31" fmla="*/ 11 h 20"/>
                <a:gd name="T32" fmla="*/ 11 w 39"/>
                <a:gd name="T33" fmla="*/ 7 h 20"/>
                <a:gd name="T34" fmla="*/ 17 w 39"/>
                <a:gd name="T35" fmla="*/ 7 h 20"/>
                <a:gd name="T36" fmla="*/ 19 w 39"/>
                <a:gd name="T37" fmla="*/ 8 h 20"/>
                <a:gd name="T38" fmla="*/ 21 w 39"/>
                <a:gd name="T39" fmla="*/ 11 h 20"/>
                <a:gd name="T40" fmla="*/ 21 w 39"/>
                <a:gd name="T41" fmla="*/ 13 h 20"/>
                <a:gd name="T42" fmla="*/ 22 w 39"/>
                <a:gd name="T43" fmla="*/ 16 h 20"/>
                <a:gd name="T44" fmla="*/ 25 w 39"/>
                <a:gd name="T45" fmla="*/ 18 h 20"/>
                <a:gd name="T46" fmla="*/ 36 w 39"/>
                <a:gd name="T47" fmla="*/ 18 h 20"/>
                <a:gd name="T48" fmla="*/ 36 w 39"/>
                <a:gd name="T49" fmla="*/ 16 h 20"/>
                <a:gd name="T50" fmla="*/ 29 w 39"/>
                <a:gd name="T51" fmla="*/ 13 h 20"/>
                <a:gd name="T52" fmla="*/ 28 w 39"/>
                <a:gd name="T53" fmla="*/ 12 h 20"/>
                <a:gd name="T54" fmla="*/ 31 w 39"/>
                <a:gd name="T55" fmla="*/ 7 h 20"/>
                <a:gd name="T56" fmla="*/ 31 w 39"/>
                <a:gd name="T57" fmla="*/ 7 h 20"/>
                <a:gd name="T58" fmla="*/ 37 w 39"/>
                <a:gd name="T59" fmla="*/ 8 h 20"/>
                <a:gd name="T60" fmla="*/ 39 w 39"/>
                <a:gd name="T61" fmla="*/ 5 h 20"/>
                <a:gd name="T62" fmla="*/ 36 w 39"/>
                <a:gd name="T63" fmla="*/ 2 h 20"/>
                <a:gd name="T64" fmla="*/ 30 w 39"/>
                <a:gd name="T65" fmla="*/ 0 h 20"/>
                <a:gd name="T66" fmla="*/ 30 w 39"/>
                <a:gd name="T67" fmla="*/ 0 h 20"/>
                <a:gd name="T68" fmla="*/ 29 w 39"/>
                <a:gd name="T69" fmla="*/ 0 h 20"/>
                <a:gd name="T70" fmla="*/ 29 w 39"/>
                <a:gd name="T71" fmla="*/ 1 h 20"/>
                <a:gd name="T72" fmla="*/ 25 w 39"/>
                <a:gd name="T73" fmla="*/ 2 h 20"/>
                <a:gd name="T74" fmla="*/ 21 w 39"/>
                <a:gd name="T75" fmla="*/ 5 h 20"/>
                <a:gd name="T76" fmla="*/ 18 w 39"/>
                <a:gd name="T77" fmla="*/ 5 h 20"/>
                <a:gd name="T78" fmla="*/ 18 w 39"/>
                <a:gd name="T79" fmla="*/ 4 h 20"/>
                <a:gd name="T80" fmla="*/ 12 w 39"/>
                <a:gd name="T81" fmla="*/ 1 h 20"/>
                <a:gd name="T82" fmla="*/ 12 w 39"/>
                <a:gd name="T83" fmla="*/ 1 h 20"/>
                <a:gd name="T84" fmla="*/ 11 w 39"/>
                <a:gd name="T85" fmla="*/ 1 h 20"/>
                <a:gd name="T86" fmla="*/ 11 w 39"/>
                <a:gd name="T87" fmla="*/ 1 h 20"/>
                <a:gd name="T88" fmla="*/ 10 w 39"/>
                <a:gd name="T89" fmla="*/ 1 h 20"/>
                <a:gd name="T90" fmla="*/ 3 w 39"/>
                <a:gd name="T91" fmla="*/ 6 h 20"/>
                <a:gd name="T92" fmla="*/ 0 w 39"/>
                <a:gd name="T93" fmla="*/ 10 h 20"/>
                <a:gd name="T94" fmla="*/ 19 w 39"/>
                <a:gd name="T95" fmla="*/ 6 h 20"/>
                <a:gd name="T96" fmla="*/ 19 w 39"/>
                <a:gd name="T9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" h="20">
                  <a:moveTo>
                    <a:pt x="0" y="11"/>
                  </a:move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6" y="19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9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8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9" y="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4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5" y="18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33" y="19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7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5" y="14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8" y="12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9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39" y="7"/>
                  </a:lnTo>
                  <a:lnTo>
                    <a:pt x="39" y="6"/>
                  </a:lnTo>
                  <a:lnTo>
                    <a:pt x="39" y="6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6" y="2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5" y="2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6" y="2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9" y="6"/>
                  </a:move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200">
              <a:extLst>
                <a:ext uri="{FF2B5EF4-FFF2-40B4-BE49-F238E27FC236}">
                  <a16:creationId xmlns:a16="http://schemas.microsoft.com/office/drawing/2014/main" id="{6C8F0EE1-43B6-4DC3-ABC1-EE472C198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550" y="358775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201">
              <a:extLst>
                <a:ext uri="{FF2B5EF4-FFF2-40B4-BE49-F238E27FC236}">
                  <a16:creationId xmlns:a16="http://schemas.microsoft.com/office/drawing/2014/main" id="{7C55E815-0AC5-4563-9B42-8A94D6BF5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150" y="311150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2">
              <a:extLst>
                <a:ext uri="{FF2B5EF4-FFF2-40B4-BE49-F238E27FC236}">
                  <a16:creationId xmlns:a16="http://schemas.microsoft.com/office/drawing/2014/main" id="{56FDF151-9F24-47FA-B590-840126E88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038" y="238125"/>
              <a:ext cx="30163" cy="30163"/>
            </a:xfrm>
            <a:custGeom>
              <a:avLst/>
              <a:gdLst>
                <a:gd name="T0" fmla="*/ 1 w 19"/>
                <a:gd name="T1" fmla="*/ 12 h 19"/>
                <a:gd name="T2" fmla="*/ 3 w 19"/>
                <a:gd name="T3" fmla="*/ 13 h 19"/>
                <a:gd name="T4" fmla="*/ 3 w 19"/>
                <a:gd name="T5" fmla="*/ 13 h 19"/>
                <a:gd name="T6" fmla="*/ 4 w 19"/>
                <a:gd name="T7" fmla="*/ 16 h 19"/>
                <a:gd name="T8" fmla="*/ 3 w 19"/>
                <a:gd name="T9" fmla="*/ 16 h 19"/>
                <a:gd name="T10" fmla="*/ 3 w 19"/>
                <a:gd name="T11" fmla="*/ 16 h 19"/>
                <a:gd name="T12" fmla="*/ 3 w 19"/>
                <a:gd name="T13" fmla="*/ 16 h 19"/>
                <a:gd name="T14" fmla="*/ 3 w 19"/>
                <a:gd name="T15" fmla="*/ 16 h 19"/>
                <a:gd name="T16" fmla="*/ 3 w 19"/>
                <a:gd name="T17" fmla="*/ 16 h 19"/>
                <a:gd name="T18" fmla="*/ 4 w 19"/>
                <a:gd name="T19" fmla="*/ 18 h 19"/>
                <a:gd name="T20" fmla="*/ 5 w 19"/>
                <a:gd name="T21" fmla="*/ 18 h 19"/>
                <a:gd name="T22" fmla="*/ 7 w 19"/>
                <a:gd name="T23" fmla="*/ 18 h 19"/>
                <a:gd name="T24" fmla="*/ 10 w 19"/>
                <a:gd name="T25" fmla="*/ 19 h 19"/>
                <a:gd name="T26" fmla="*/ 13 w 19"/>
                <a:gd name="T27" fmla="*/ 18 h 19"/>
                <a:gd name="T28" fmla="*/ 15 w 19"/>
                <a:gd name="T29" fmla="*/ 18 h 19"/>
                <a:gd name="T30" fmla="*/ 15 w 19"/>
                <a:gd name="T31" fmla="*/ 18 h 19"/>
                <a:gd name="T32" fmla="*/ 15 w 19"/>
                <a:gd name="T33" fmla="*/ 18 h 19"/>
                <a:gd name="T34" fmla="*/ 15 w 19"/>
                <a:gd name="T35" fmla="*/ 18 h 19"/>
                <a:gd name="T36" fmla="*/ 15 w 19"/>
                <a:gd name="T37" fmla="*/ 18 h 19"/>
                <a:gd name="T38" fmla="*/ 15 w 19"/>
                <a:gd name="T39" fmla="*/ 18 h 19"/>
                <a:gd name="T40" fmla="*/ 16 w 19"/>
                <a:gd name="T41" fmla="*/ 18 h 19"/>
                <a:gd name="T42" fmla="*/ 16 w 19"/>
                <a:gd name="T43" fmla="*/ 18 h 19"/>
                <a:gd name="T44" fmla="*/ 16 w 19"/>
                <a:gd name="T45" fmla="*/ 18 h 19"/>
                <a:gd name="T46" fmla="*/ 17 w 19"/>
                <a:gd name="T47" fmla="*/ 17 h 19"/>
                <a:gd name="T48" fmla="*/ 17 w 19"/>
                <a:gd name="T49" fmla="*/ 17 h 19"/>
                <a:gd name="T50" fmla="*/ 19 w 19"/>
                <a:gd name="T51" fmla="*/ 13 h 19"/>
                <a:gd name="T52" fmla="*/ 19 w 19"/>
                <a:gd name="T53" fmla="*/ 13 h 19"/>
                <a:gd name="T54" fmla="*/ 19 w 19"/>
                <a:gd name="T55" fmla="*/ 12 h 19"/>
                <a:gd name="T56" fmla="*/ 18 w 19"/>
                <a:gd name="T57" fmla="*/ 11 h 19"/>
                <a:gd name="T58" fmla="*/ 13 w 19"/>
                <a:gd name="T59" fmla="*/ 12 h 19"/>
                <a:gd name="T60" fmla="*/ 12 w 19"/>
                <a:gd name="T61" fmla="*/ 12 h 19"/>
                <a:gd name="T62" fmla="*/ 12 w 19"/>
                <a:gd name="T63" fmla="*/ 12 h 19"/>
                <a:gd name="T64" fmla="*/ 12 w 19"/>
                <a:gd name="T65" fmla="*/ 12 h 19"/>
                <a:gd name="T66" fmla="*/ 9 w 19"/>
                <a:gd name="T67" fmla="*/ 10 h 19"/>
                <a:gd name="T68" fmla="*/ 9 w 19"/>
                <a:gd name="T69" fmla="*/ 7 h 19"/>
                <a:gd name="T70" fmla="*/ 10 w 19"/>
                <a:gd name="T71" fmla="*/ 6 h 19"/>
                <a:gd name="T72" fmla="*/ 11 w 19"/>
                <a:gd name="T73" fmla="*/ 6 h 19"/>
                <a:gd name="T74" fmla="*/ 16 w 19"/>
                <a:gd name="T75" fmla="*/ 5 h 19"/>
                <a:gd name="T76" fmla="*/ 17 w 19"/>
                <a:gd name="T77" fmla="*/ 4 h 19"/>
                <a:gd name="T78" fmla="*/ 17 w 19"/>
                <a:gd name="T79" fmla="*/ 2 h 19"/>
                <a:gd name="T80" fmla="*/ 17 w 19"/>
                <a:gd name="T81" fmla="*/ 1 h 19"/>
                <a:gd name="T82" fmla="*/ 17 w 19"/>
                <a:gd name="T83" fmla="*/ 1 h 19"/>
                <a:gd name="T84" fmla="*/ 17 w 19"/>
                <a:gd name="T85" fmla="*/ 1 h 19"/>
                <a:gd name="T86" fmla="*/ 12 w 19"/>
                <a:gd name="T87" fmla="*/ 0 h 19"/>
                <a:gd name="T88" fmla="*/ 12 w 19"/>
                <a:gd name="T89" fmla="*/ 0 h 19"/>
                <a:gd name="T90" fmla="*/ 11 w 19"/>
                <a:gd name="T91" fmla="*/ 0 h 19"/>
                <a:gd name="T92" fmla="*/ 11 w 19"/>
                <a:gd name="T93" fmla="*/ 0 h 19"/>
                <a:gd name="T94" fmla="*/ 11 w 19"/>
                <a:gd name="T95" fmla="*/ 0 h 19"/>
                <a:gd name="T96" fmla="*/ 11 w 19"/>
                <a:gd name="T97" fmla="*/ 0 h 19"/>
                <a:gd name="T98" fmla="*/ 11 w 19"/>
                <a:gd name="T99" fmla="*/ 0 h 19"/>
                <a:gd name="T100" fmla="*/ 10 w 19"/>
                <a:gd name="T101" fmla="*/ 0 h 19"/>
                <a:gd name="T102" fmla="*/ 5 w 19"/>
                <a:gd name="T103" fmla="*/ 2 h 19"/>
                <a:gd name="T104" fmla="*/ 3 w 19"/>
                <a:gd name="T105" fmla="*/ 7 h 19"/>
                <a:gd name="T106" fmla="*/ 0 w 19"/>
                <a:gd name="T107" fmla="*/ 8 h 19"/>
                <a:gd name="T108" fmla="*/ 0 w 19"/>
                <a:gd name="T109" fmla="*/ 11 h 19"/>
                <a:gd name="T110" fmla="*/ 1 w 19"/>
                <a:gd name="T1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" h="19">
                  <a:moveTo>
                    <a:pt x="1" y="12"/>
                  </a:moveTo>
                  <a:lnTo>
                    <a:pt x="1" y="12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10" y="19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4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203">
              <a:extLst>
                <a:ext uri="{FF2B5EF4-FFF2-40B4-BE49-F238E27FC236}">
                  <a16:creationId xmlns:a16="http://schemas.microsoft.com/office/drawing/2014/main" id="{6F9B07BB-909E-48B8-94D3-4FE30CEC5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025" y="333375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6E1F6BA-D477-4544-9A3E-7CB29EFB26E3}"/>
              </a:ext>
            </a:extLst>
          </p:cNvPr>
          <p:cNvGrpSpPr/>
          <p:nvPr/>
        </p:nvGrpSpPr>
        <p:grpSpPr>
          <a:xfrm>
            <a:off x="6595278" y="4253047"/>
            <a:ext cx="444031" cy="476885"/>
            <a:chOff x="4249738" y="7938"/>
            <a:chExt cx="708026" cy="760413"/>
          </a:xfrm>
          <a:solidFill>
            <a:srgbClr val="008E3D"/>
          </a:solidFill>
        </p:grpSpPr>
        <p:sp>
          <p:nvSpPr>
            <p:cNvPr id="64" name="Freeform 107">
              <a:extLst>
                <a:ext uri="{FF2B5EF4-FFF2-40B4-BE49-F238E27FC236}">
                  <a16:creationId xmlns:a16="http://schemas.microsoft.com/office/drawing/2014/main" id="{96775471-5BD8-489E-AE20-A3E59DE03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123825"/>
              <a:ext cx="312738" cy="247650"/>
            </a:xfrm>
            <a:custGeom>
              <a:avLst/>
              <a:gdLst>
                <a:gd name="T0" fmla="*/ 117 w 197"/>
                <a:gd name="T1" fmla="*/ 0 h 156"/>
                <a:gd name="T2" fmla="*/ 110 w 197"/>
                <a:gd name="T3" fmla="*/ 0 h 156"/>
                <a:gd name="T4" fmla="*/ 105 w 197"/>
                <a:gd name="T5" fmla="*/ 0 h 156"/>
                <a:gd name="T6" fmla="*/ 90 w 197"/>
                <a:gd name="T7" fmla="*/ 6 h 156"/>
                <a:gd name="T8" fmla="*/ 72 w 197"/>
                <a:gd name="T9" fmla="*/ 20 h 156"/>
                <a:gd name="T10" fmla="*/ 62 w 197"/>
                <a:gd name="T11" fmla="*/ 30 h 156"/>
                <a:gd name="T12" fmla="*/ 37 w 197"/>
                <a:gd name="T13" fmla="*/ 62 h 156"/>
                <a:gd name="T14" fmla="*/ 23 w 197"/>
                <a:gd name="T15" fmla="*/ 84 h 156"/>
                <a:gd name="T16" fmla="*/ 1 w 197"/>
                <a:gd name="T17" fmla="*/ 122 h 156"/>
                <a:gd name="T18" fmla="*/ 0 w 197"/>
                <a:gd name="T19" fmla="*/ 123 h 156"/>
                <a:gd name="T20" fmla="*/ 23 w 197"/>
                <a:gd name="T21" fmla="*/ 108 h 156"/>
                <a:gd name="T22" fmla="*/ 50 w 197"/>
                <a:gd name="T23" fmla="*/ 90 h 156"/>
                <a:gd name="T24" fmla="*/ 80 w 197"/>
                <a:gd name="T25" fmla="*/ 77 h 156"/>
                <a:gd name="T26" fmla="*/ 111 w 197"/>
                <a:gd name="T27" fmla="*/ 69 h 156"/>
                <a:gd name="T28" fmla="*/ 56 w 197"/>
                <a:gd name="T29" fmla="*/ 108 h 156"/>
                <a:gd name="T30" fmla="*/ 7 w 197"/>
                <a:gd name="T31" fmla="*/ 144 h 156"/>
                <a:gd name="T32" fmla="*/ 12 w 197"/>
                <a:gd name="T33" fmla="*/ 146 h 156"/>
                <a:gd name="T34" fmla="*/ 36 w 197"/>
                <a:gd name="T35" fmla="*/ 150 h 156"/>
                <a:gd name="T36" fmla="*/ 89 w 197"/>
                <a:gd name="T37" fmla="*/ 155 h 156"/>
                <a:gd name="T38" fmla="*/ 117 w 197"/>
                <a:gd name="T39" fmla="*/ 156 h 156"/>
                <a:gd name="T40" fmla="*/ 146 w 197"/>
                <a:gd name="T41" fmla="*/ 153 h 156"/>
                <a:gd name="T42" fmla="*/ 159 w 197"/>
                <a:gd name="T43" fmla="*/ 151 h 156"/>
                <a:gd name="T44" fmla="*/ 171 w 197"/>
                <a:gd name="T45" fmla="*/ 146 h 156"/>
                <a:gd name="T46" fmla="*/ 182 w 197"/>
                <a:gd name="T47" fmla="*/ 138 h 156"/>
                <a:gd name="T48" fmla="*/ 191 w 197"/>
                <a:gd name="T49" fmla="*/ 127 h 156"/>
                <a:gd name="T50" fmla="*/ 194 w 197"/>
                <a:gd name="T51" fmla="*/ 116 h 156"/>
                <a:gd name="T52" fmla="*/ 197 w 197"/>
                <a:gd name="T53" fmla="*/ 97 h 156"/>
                <a:gd name="T54" fmla="*/ 193 w 197"/>
                <a:gd name="T55" fmla="*/ 77 h 156"/>
                <a:gd name="T56" fmla="*/ 186 w 197"/>
                <a:gd name="T57" fmla="*/ 56 h 156"/>
                <a:gd name="T58" fmla="*/ 181 w 197"/>
                <a:gd name="T59" fmla="*/ 47 h 156"/>
                <a:gd name="T60" fmla="*/ 170 w 197"/>
                <a:gd name="T61" fmla="*/ 30 h 156"/>
                <a:gd name="T62" fmla="*/ 155 w 197"/>
                <a:gd name="T63" fmla="*/ 15 h 156"/>
                <a:gd name="T64" fmla="*/ 138 w 197"/>
                <a:gd name="T65" fmla="*/ 5 h 156"/>
                <a:gd name="T66" fmla="*/ 117 w 197"/>
                <a:gd name="T6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7" h="156">
                  <a:moveTo>
                    <a:pt x="117" y="0"/>
                  </a:moveTo>
                  <a:lnTo>
                    <a:pt x="117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99" y="2"/>
                  </a:lnTo>
                  <a:lnTo>
                    <a:pt x="90" y="6"/>
                  </a:lnTo>
                  <a:lnTo>
                    <a:pt x="80" y="13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62" y="30"/>
                  </a:lnTo>
                  <a:lnTo>
                    <a:pt x="53" y="39"/>
                  </a:lnTo>
                  <a:lnTo>
                    <a:pt x="37" y="62"/>
                  </a:lnTo>
                  <a:lnTo>
                    <a:pt x="37" y="62"/>
                  </a:lnTo>
                  <a:lnTo>
                    <a:pt x="23" y="84"/>
                  </a:lnTo>
                  <a:lnTo>
                    <a:pt x="11" y="103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23" y="108"/>
                  </a:lnTo>
                  <a:lnTo>
                    <a:pt x="37" y="98"/>
                  </a:lnTo>
                  <a:lnTo>
                    <a:pt x="50" y="90"/>
                  </a:lnTo>
                  <a:lnTo>
                    <a:pt x="66" y="83"/>
                  </a:lnTo>
                  <a:lnTo>
                    <a:pt x="80" y="77"/>
                  </a:lnTo>
                  <a:lnTo>
                    <a:pt x="96" y="72"/>
                  </a:lnTo>
                  <a:lnTo>
                    <a:pt x="111" y="69"/>
                  </a:lnTo>
                  <a:lnTo>
                    <a:pt x="111" y="69"/>
                  </a:lnTo>
                  <a:lnTo>
                    <a:pt x="56" y="108"/>
                  </a:lnTo>
                  <a:lnTo>
                    <a:pt x="29" y="127"/>
                  </a:lnTo>
                  <a:lnTo>
                    <a:pt x="7" y="144"/>
                  </a:lnTo>
                  <a:lnTo>
                    <a:pt x="7" y="144"/>
                  </a:lnTo>
                  <a:lnTo>
                    <a:pt x="12" y="146"/>
                  </a:lnTo>
                  <a:lnTo>
                    <a:pt x="12" y="146"/>
                  </a:lnTo>
                  <a:lnTo>
                    <a:pt x="36" y="150"/>
                  </a:lnTo>
                  <a:lnTo>
                    <a:pt x="60" y="152"/>
                  </a:lnTo>
                  <a:lnTo>
                    <a:pt x="89" y="155"/>
                  </a:lnTo>
                  <a:lnTo>
                    <a:pt x="89" y="155"/>
                  </a:lnTo>
                  <a:lnTo>
                    <a:pt x="117" y="156"/>
                  </a:lnTo>
                  <a:lnTo>
                    <a:pt x="132" y="155"/>
                  </a:lnTo>
                  <a:lnTo>
                    <a:pt x="146" y="153"/>
                  </a:lnTo>
                  <a:lnTo>
                    <a:pt x="146" y="153"/>
                  </a:lnTo>
                  <a:lnTo>
                    <a:pt x="159" y="151"/>
                  </a:lnTo>
                  <a:lnTo>
                    <a:pt x="165" y="149"/>
                  </a:lnTo>
                  <a:lnTo>
                    <a:pt x="171" y="146"/>
                  </a:lnTo>
                  <a:lnTo>
                    <a:pt x="177" y="143"/>
                  </a:lnTo>
                  <a:lnTo>
                    <a:pt x="182" y="138"/>
                  </a:lnTo>
                  <a:lnTo>
                    <a:pt x="187" y="133"/>
                  </a:lnTo>
                  <a:lnTo>
                    <a:pt x="191" y="127"/>
                  </a:lnTo>
                  <a:lnTo>
                    <a:pt x="191" y="127"/>
                  </a:lnTo>
                  <a:lnTo>
                    <a:pt x="194" y="116"/>
                  </a:lnTo>
                  <a:lnTo>
                    <a:pt x="195" y="107"/>
                  </a:lnTo>
                  <a:lnTo>
                    <a:pt x="197" y="97"/>
                  </a:lnTo>
                  <a:lnTo>
                    <a:pt x="195" y="86"/>
                  </a:lnTo>
                  <a:lnTo>
                    <a:pt x="193" y="77"/>
                  </a:lnTo>
                  <a:lnTo>
                    <a:pt x="191" y="66"/>
                  </a:lnTo>
                  <a:lnTo>
                    <a:pt x="186" y="56"/>
                  </a:lnTo>
                  <a:lnTo>
                    <a:pt x="181" y="47"/>
                  </a:lnTo>
                  <a:lnTo>
                    <a:pt x="181" y="47"/>
                  </a:lnTo>
                  <a:lnTo>
                    <a:pt x="176" y="38"/>
                  </a:lnTo>
                  <a:lnTo>
                    <a:pt x="170" y="30"/>
                  </a:lnTo>
                  <a:lnTo>
                    <a:pt x="163" y="23"/>
                  </a:lnTo>
                  <a:lnTo>
                    <a:pt x="155" y="15"/>
                  </a:lnTo>
                  <a:lnTo>
                    <a:pt x="146" y="10"/>
                  </a:lnTo>
                  <a:lnTo>
                    <a:pt x="138" y="5"/>
                  </a:lnTo>
                  <a:lnTo>
                    <a:pt x="128" y="2"/>
                  </a:lnTo>
                  <a:lnTo>
                    <a:pt x="117" y="0"/>
                  </a:lnTo>
                  <a:lnTo>
                    <a:pt x="117" y="0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08">
              <a:extLst>
                <a:ext uri="{FF2B5EF4-FFF2-40B4-BE49-F238E27FC236}">
                  <a16:creationId xmlns:a16="http://schemas.microsoft.com/office/drawing/2014/main" id="{3FA448DA-35BD-443A-8BA9-D280F3D8A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6" y="122238"/>
              <a:ext cx="292100" cy="266700"/>
            </a:xfrm>
            <a:custGeom>
              <a:avLst/>
              <a:gdLst>
                <a:gd name="T0" fmla="*/ 45 w 184"/>
                <a:gd name="T1" fmla="*/ 157 h 168"/>
                <a:gd name="T2" fmla="*/ 72 w 184"/>
                <a:gd name="T3" fmla="*/ 163 h 168"/>
                <a:gd name="T4" fmla="*/ 99 w 184"/>
                <a:gd name="T5" fmla="*/ 165 h 168"/>
                <a:gd name="T6" fmla="*/ 147 w 184"/>
                <a:gd name="T7" fmla="*/ 168 h 168"/>
                <a:gd name="T8" fmla="*/ 169 w 184"/>
                <a:gd name="T9" fmla="*/ 166 h 168"/>
                <a:gd name="T10" fmla="*/ 171 w 184"/>
                <a:gd name="T11" fmla="*/ 166 h 168"/>
                <a:gd name="T12" fmla="*/ 132 w 184"/>
                <a:gd name="T13" fmla="*/ 147 h 168"/>
                <a:gd name="T14" fmla="*/ 103 w 184"/>
                <a:gd name="T15" fmla="*/ 130 h 168"/>
                <a:gd name="T16" fmla="*/ 79 w 184"/>
                <a:gd name="T17" fmla="*/ 110 h 168"/>
                <a:gd name="T18" fmla="*/ 69 w 184"/>
                <a:gd name="T19" fmla="*/ 97 h 168"/>
                <a:gd name="T20" fmla="*/ 159 w 184"/>
                <a:gd name="T21" fmla="*/ 140 h 168"/>
                <a:gd name="T22" fmla="*/ 184 w 184"/>
                <a:gd name="T23" fmla="*/ 151 h 168"/>
                <a:gd name="T24" fmla="*/ 184 w 184"/>
                <a:gd name="T25" fmla="*/ 145 h 168"/>
                <a:gd name="T26" fmla="*/ 166 w 184"/>
                <a:gd name="T27" fmla="*/ 100 h 168"/>
                <a:gd name="T28" fmla="*/ 154 w 184"/>
                <a:gd name="T29" fmla="*/ 74 h 168"/>
                <a:gd name="T30" fmla="*/ 133 w 184"/>
                <a:gd name="T31" fmla="*/ 37 h 168"/>
                <a:gd name="T32" fmla="*/ 125 w 184"/>
                <a:gd name="T33" fmla="*/ 25 h 168"/>
                <a:gd name="T34" fmla="*/ 105 w 184"/>
                <a:gd name="T35" fmla="*/ 8 h 168"/>
                <a:gd name="T36" fmla="*/ 95 w 184"/>
                <a:gd name="T37" fmla="*/ 2 h 168"/>
                <a:gd name="T38" fmla="*/ 83 w 184"/>
                <a:gd name="T39" fmla="*/ 0 h 168"/>
                <a:gd name="T40" fmla="*/ 79 w 184"/>
                <a:gd name="T41" fmla="*/ 0 h 168"/>
                <a:gd name="T42" fmla="*/ 68 w 184"/>
                <a:gd name="T43" fmla="*/ 2 h 168"/>
                <a:gd name="T44" fmla="*/ 49 w 184"/>
                <a:gd name="T45" fmla="*/ 11 h 168"/>
                <a:gd name="T46" fmla="*/ 33 w 184"/>
                <a:gd name="T47" fmla="*/ 22 h 168"/>
                <a:gd name="T48" fmla="*/ 20 w 184"/>
                <a:gd name="T49" fmla="*/ 39 h 168"/>
                <a:gd name="T50" fmla="*/ 14 w 184"/>
                <a:gd name="T51" fmla="*/ 48 h 168"/>
                <a:gd name="T52" fmla="*/ 6 w 184"/>
                <a:gd name="T53" fmla="*/ 67 h 168"/>
                <a:gd name="T54" fmla="*/ 0 w 184"/>
                <a:gd name="T55" fmla="*/ 86 h 168"/>
                <a:gd name="T56" fmla="*/ 0 w 184"/>
                <a:gd name="T57" fmla="*/ 106 h 168"/>
                <a:gd name="T58" fmla="*/ 6 w 184"/>
                <a:gd name="T59" fmla="*/ 127 h 168"/>
                <a:gd name="T60" fmla="*/ 8 w 184"/>
                <a:gd name="T61" fmla="*/ 133 h 168"/>
                <a:gd name="T62" fmla="*/ 17 w 184"/>
                <a:gd name="T63" fmla="*/ 142 h 168"/>
                <a:gd name="T64" fmla="*/ 33 w 184"/>
                <a:gd name="T65" fmla="*/ 152 h 168"/>
                <a:gd name="T66" fmla="*/ 45 w 184"/>
                <a:gd name="T67" fmla="*/ 15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" h="168">
                  <a:moveTo>
                    <a:pt x="45" y="157"/>
                  </a:moveTo>
                  <a:lnTo>
                    <a:pt x="45" y="157"/>
                  </a:lnTo>
                  <a:lnTo>
                    <a:pt x="59" y="159"/>
                  </a:lnTo>
                  <a:lnTo>
                    <a:pt x="72" y="163"/>
                  </a:lnTo>
                  <a:lnTo>
                    <a:pt x="99" y="165"/>
                  </a:lnTo>
                  <a:lnTo>
                    <a:pt x="99" y="165"/>
                  </a:lnTo>
                  <a:lnTo>
                    <a:pt x="126" y="168"/>
                  </a:lnTo>
                  <a:lnTo>
                    <a:pt x="147" y="168"/>
                  </a:lnTo>
                  <a:lnTo>
                    <a:pt x="169" y="166"/>
                  </a:lnTo>
                  <a:lnTo>
                    <a:pt x="169" y="166"/>
                  </a:lnTo>
                  <a:lnTo>
                    <a:pt x="171" y="166"/>
                  </a:lnTo>
                  <a:lnTo>
                    <a:pt x="171" y="166"/>
                  </a:lnTo>
                  <a:lnTo>
                    <a:pt x="146" y="154"/>
                  </a:lnTo>
                  <a:lnTo>
                    <a:pt x="132" y="147"/>
                  </a:lnTo>
                  <a:lnTo>
                    <a:pt x="117" y="139"/>
                  </a:lnTo>
                  <a:lnTo>
                    <a:pt x="103" y="130"/>
                  </a:lnTo>
                  <a:lnTo>
                    <a:pt x="90" y="121"/>
                  </a:lnTo>
                  <a:lnTo>
                    <a:pt x="79" y="110"/>
                  </a:lnTo>
                  <a:lnTo>
                    <a:pt x="69" y="97"/>
                  </a:lnTo>
                  <a:lnTo>
                    <a:pt x="69" y="97"/>
                  </a:lnTo>
                  <a:lnTo>
                    <a:pt x="129" y="126"/>
                  </a:lnTo>
                  <a:lnTo>
                    <a:pt x="159" y="140"/>
                  </a:lnTo>
                  <a:lnTo>
                    <a:pt x="184" y="151"/>
                  </a:lnTo>
                  <a:lnTo>
                    <a:pt x="184" y="151"/>
                  </a:lnTo>
                  <a:lnTo>
                    <a:pt x="184" y="145"/>
                  </a:lnTo>
                  <a:lnTo>
                    <a:pt x="184" y="145"/>
                  </a:lnTo>
                  <a:lnTo>
                    <a:pt x="176" y="123"/>
                  </a:lnTo>
                  <a:lnTo>
                    <a:pt x="166" y="100"/>
                  </a:lnTo>
                  <a:lnTo>
                    <a:pt x="154" y="74"/>
                  </a:lnTo>
                  <a:lnTo>
                    <a:pt x="154" y="74"/>
                  </a:lnTo>
                  <a:lnTo>
                    <a:pt x="140" y="49"/>
                  </a:lnTo>
                  <a:lnTo>
                    <a:pt x="133" y="37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15" y="15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5" y="2"/>
                  </a:lnTo>
                  <a:lnTo>
                    <a:pt x="89" y="1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8" y="2"/>
                  </a:lnTo>
                  <a:lnTo>
                    <a:pt x="59" y="6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3" y="22"/>
                  </a:lnTo>
                  <a:lnTo>
                    <a:pt x="26" y="31"/>
                  </a:lnTo>
                  <a:lnTo>
                    <a:pt x="20" y="39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9" y="57"/>
                  </a:lnTo>
                  <a:lnTo>
                    <a:pt x="6" y="67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6"/>
                  </a:lnTo>
                  <a:lnTo>
                    <a:pt x="2" y="117"/>
                  </a:lnTo>
                  <a:lnTo>
                    <a:pt x="6" y="127"/>
                  </a:lnTo>
                  <a:lnTo>
                    <a:pt x="6" y="127"/>
                  </a:lnTo>
                  <a:lnTo>
                    <a:pt x="8" y="133"/>
                  </a:lnTo>
                  <a:lnTo>
                    <a:pt x="13" y="138"/>
                  </a:lnTo>
                  <a:lnTo>
                    <a:pt x="17" y="142"/>
                  </a:lnTo>
                  <a:lnTo>
                    <a:pt x="23" y="146"/>
                  </a:lnTo>
                  <a:lnTo>
                    <a:pt x="33" y="152"/>
                  </a:lnTo>
                  <a:lnTo>
                    <a:pt x="45" y="157"/>
                  </a:lnTo>
                  <a:lnTo>
                    <a:pt x="45" y="157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09">
              <a:extLst>
                <a:ext uri="{FF2B5EF4-FFF2-40B4-BE49-F238E27FC236}">
                  <a16:creationId xmlns:a16="http://schemas.microsoft.com/office/drawing/2014/main" id="{77B73116-37D5-45F6-BB17-C09077943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188" y="333375"/>
              <a:ext cx="112713" cy="111125"/>
            </a:xfrm>
            <a:custGeom>
              <a:avLst/>
              <a:gdLst>
                <a:gd name="T0" fmla="*/ 0 w 71"/>
                <a:gd name="T1" fmla="*/ 35 h 70"/>
                <a:gd name="T2" fmla="*/ 0 w 71"/>
                <a:gd name="T3" fmla="*/ 35 h 70"/>
                <a:gd name="T4" fmla="*/ 0 w 71"/>
                <a:gd name="T5" fmla="*/ 42 h 70"/>
                <a:gd name="T6" fmla="*/ 2 w 71"/>
                <a:gd name="T7" fmla="*/ 49 h 70"/>
                <a:gd name="T8" fmla="*/ 6 w 71"/>
                <a:gd name="T9" fmla="*/ 55 h 70"/>
                <a:gd name="T10" fmla="*/ 9 w 71"/>
                <a:gd name="T11" fmla="*/ 60 h 70"/>
                <a:gd name="T12" fmla="*/ 15 w 71"/>
                <a:gd name="T13" fmla="*/ 64 h 70"/>
                <a:gd name="T14" fmla="*/ 21 w 71"/>
                <a:gd name="T15" fmla="*/ 67 h 70"/>
                <a:gd name="T16" fmla="*/ 27 w 71"/>
                <a:gd name="T17" fmla="*/ 69 h 70"/>
                <a:gd name="T18" fmla="*/ 35 w 71"/>
                <a:gd name="T19" fmla="*/ 70 h 70"/>
                <a:gd name="T20" fmla="*/ 35 w 71"/>
                <a:gd name="T21" fmla="*/ 70 h 70"/>
                <a:gd name="T22" fmla="*/ 42 w 71"/>
                <a:gd name="T23" fmla="*/ 69 h 70"/>
                <a:gd name="T24" fmla="*/ 49 w 71"/>
                <a:gd name="T25" fmla="*/ 67 h 70"/>
                <a:gd name="T26" fmla="*/ 55 w 71"/>
                <a:gd name="T27" fmla="*/ 64 h 70"/>
                <a:gd name="T28" fmla="*/ 60 w 71"/>
                <a:gd name="T29" fmla="*/ 60 h 70"/>
                <a:gd name="T30" fmla="*/ 65 w 71"/>
                <a:gd name="T31" fmla="*/ 55 h 70"/>
                <a:gd name="T32" fmla="*/ 67 w 71"/>
                <a:gd name="T33" fmla="*/ 49 h 70"/>
                <a:gd name="T34" fmla="*/ 69 w 71"/>
                <a:gd name="T35" fmla="*/ 42 h 70"/>
                <a:gd name="T36" fmla="*/ 71 w 71"/>
                <a:gd name="T37" fmla="*/ 35 h 70"/>
                <a:gd name="T38" fmla="*/ 71 w 71"/>
                <a:gd name="T39" fmla="*/ 35 h 70"/>
                <a:gd name="T40" fmla="*/ 69 w 71"/>
                <a:gd name="T41" fmla="*/ 27 h 70"/>
                <a:gd name="T42" fmla="*/ 67 w 71"/>
                <a:gd name="T43" fmla="*/ 21 h 70"/>
                <a:gd name="T44" fmla="*/ 65 w 71"/>
                <a:gd name="T45" fmla="*/ 15 h 70"/>
                <a:gd name="T46" fmla="*/ 60 w 71"/>
                <a:gd name="T47" fmla="*/ 9 h 70"/>
                <a:gd name="T48" fmla="*/ 55 w 71"/>
                <a:gd name="T49" fmla="*/ 6 h 70"/>
                <a:gd name="T50" fmla="*/ 49 w 71"/>
                <a:gd name="T51" fmla="*/ 2 h 70"/>
                <a:gd name="T52" fmla="*/ 42 w 71"/>
                <a:gd name="T53" fmla="*/ 0 h 70"/>
                <a:gd name="T54" fmla="*/ 35 w 71"/>
                <a:gd name="T55" fmla="*/ 0 h 70"/>
                <a:gd name="T56" fmla="*/ 35 w 71"/>
                <a:gd name="T57" fmla="*/ 0 h 70"/>
                <a:gd name="T58" fmla="*/ 27 w 71"/>
                <a:gd name="T59" fmla="*/ 0 h 70"/>
                <a:gd name="T60" fmla="*/ 21 w 71"/>
                <a:gd name="T61" fmla="*/ 2 h 70"/>
                <a:gd name="T62" fmla="*/ 15 w 71"/>
                <a:gd name="T63" fmla="*/ 6 h 70"/>
                <a:gd name="T64" fmla="*/ 9 w 71"/>
                <a:gd name="T65" fmla="*/ 9 h 70"/>
                <a:gd name="T66" fmla="*/ 6 w 71"/>
                <a:gd name="T67" fmla="*/ 15 h 70"/>
                <a:gd name="T68" fmla="*/ 2 w 71"/>
                <a:gd name="T69" fmla="*/ 21 h 70"/>
                <a:gd name="T70" fmla="*/ 0 w 71"/>
                <a:gd name="T71" fmla="*/ 27 h 70"/>
                <a:gd name="T72" fmla="*/ 0 w 71"/>
                <a:gd name="T73" fmla="*/ 35 h 70"/>
                <a:gd name="T74" fmla="*/ 0 w 71"/>
                <a:gd name="T7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70">
                  <a:moveTo>
                    <a:pt x="0" y="35"/>
                  </a:moveTo>
                  <a:lnTo>
                    <a:pt x="0" y="35"/>
                  </a:lnTo>
                  <a:lnTo>
                    <a:pt x="0" y="42"/>
                  </a:lnTo>
                  <a:lnTo>
                    <a:pt x="2" y="49"/>
                  </a:lnTo>
                  <a:lnTo>
                    <a:pt x="6" y="55"/>
                  </a:lnTo>
                  <a:lnTo>
                    <a:pt x="9" y="60"/>
                  </a:lnTo>
                  <a:lnTo>
                    <a:pt x="15" y="64"/>
                  </a:lnTo>
                  <a:lnTo>
                    <a:pt x="21" y="67"/>
                  </a:lnTo>
                  <a:lnTo>
                    <a:pt x="27" y="69"/>
                  </a:lnTo>
                  <a:lnTo>
                    <a:pt x="35" y="70"/>
                  </a:lnTo>
                  <a:lnTo>
                    <a:pt x="35" y="70"/>
                  </a:lnTo>
                  <a:lnTo>
                    <a:pt x="42" y="69"/>
                  </a:lnTo>
                  <a:lnTo>
                    <a:pt x="49" y="67"/>
                  </a:lnTo>
                  <a:lnTo>
                    <a:pt x="55" y="64"/>
                  </a:lnTo>
                  <a:lnTo>
                    <a:pt x="60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2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27"/>
                  </a:lnTo>
                  <a:lnTo>
                    <a:pt x="67" y="21"/>
                  </a:lnTo>
                  <a:lnTo>
                    <a:pt x="65" y="15"/>
                  </a:lnTo>
                  <a:lnTo>
                    <a:pt x="60" y="9"/>
                  </a:lnTo>
                  <a:lnTo>
                    <a:pt x="55" y="6"/>
                  </a:lnTo>
                  <a:lnTo>
                    <a:pt x="49" y="2"/>
                  </a:lnTo>
                  <a:lnTo>
                    <a:pt x="42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9" y="9"/>
                  </a:lnTo>
                  <a:lnTo>
                    <a:pt x="6" y="15"/>
                  </a:lnTo>
                  <a:lnTo>
                    <a:pt x="2" y="21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110">
              <a:extLst>
                <a:ext uri="{FF2B5EF4-FFF2-40B4-BE49-F238E27FC236}">
                  <a16:creationId xmlns:a16="http://schemas.microsoft.com/office/drawing/2014/main" id="{F9566092-63C3-4E14-A11E-206DA43E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1" y="7938"/>
              <a:ext cx="1588" cy="1588"/>
            </a:xfrm>
            <a:prstGeom prst="rect">
              <a:avLst/>
            </a:pr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11">
              <a:extLst>
                <a:ext uri="{FF2B5EF4-FFF2-40B4-BE49-F238E27FC236}">
                  <a16:creationId xmlns:a16="http://schemas.microsoft.com/office/drawing/2014/main" id="{D8A20E68-C388-4679-B55F-B5E0E4440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163" y="7938"/>
              <a:ext cx="255588" cy="315913"/>
            </a:xfrm>
            <a:custGeom>
              <a:avLst/>
              <a:gdLst>
                <a:gd name="T0" fmla="*/ 22 w 161"/>
                <a:gd name="T1" fmla="*/ 133 h 199"/>
                <a:gd name="T2" fmla="*/ 45 w 161"/>
                <a:gd name="T3" fmla="*/ 176 h 199"/>
                <a:gd name="T4" fmla="*/ 55 w 161"/>
                <a:gd name="T5" fmla="*/ 194 h 199"/>
                <a:gd name="T6" fmla="*/ 57 w 161"/>
                <a:gd name="T7" fmla="*/ 195 h 199"/>
                <a:gd name="T8" fmla="*/ 53 w 161"/>
                <a:gd name="T9" fmla="*/ 151 h 199"/>
                <a:gd name="T10" fmla="*/ 53 w 161"/>
                <a:gd name="T11" fmla="*/ 118 h 199"/>
                <a:gd name="T12" fmla="*/ 59 w 161"/>
                <a:gd name="T13" fmla="*/ 86 h 199"/>
                <a:gd name="T14" fmla="*/ 65 w 161"/>
                <a:gd name="T15" fmla="*/ 72 h 199"/>
                <a:gd name="T16" fmla="*/ 73 w 161"/>
                <a:gd name="T17" fmla="*/ 172 h 199"/>
                <a:gd name="T18" fmla="*/ 77 w 161"/>
                <a:gd name="T19" fmla="*/ 199 h 199"/>
                <a:gd name="T20" fmla="*/ 82 w 161"/>
                <a:gd name="T21" fmla="*/ 195 h 199"/>
                <a:gd name="T22" fmla="*/ 112 w 161"/>
                <a:gd name="T23" fmla="*/ 158 h 199"/>
                <a:gd name="T24" fmla="*/ 127 w 161"/>
                <a:gd name="T25" fmla="*/ 135 h 199"/>
                <a:gd name="T26" fmla="*/ 150 w 161"/>
                <a:gd name="T27" fmla="*/ 97 h 199"/>
                <a:gd name="T28" fmla="*/ 155 w 161"/>
                <a:gd name="T29" fmla="*/ 84 h 199"/>
                <a:gd name="T30" fmla="*/ 161 w 161"/>
                <a:gd name="T31" fmla="*/ 65 h 199"/>
                <a:gd name="T32" fmla="*/ 161 w 161"/>
                <a:gd name="T33" fmla="*/ 51 h 199"/>
                <a:gd name="T34" fmla="*/ 157 w 161"/>
                <a:gd name="T35" fmla="*/ 38 h 199"/>
                <a:gd name="T36" fmla="*/ 154 w 161"/>
                <a:gd name="T37" fmla="*/ 32 h 199"/>
                <a:gd name="T38" fmla="*/ 139 w 161"/>
                <a:gd name="T39" fmla="*/ 18 h 199"/>
                <a:gd name="T40" fmla="*/ 121 w 161"/>
                <a:gd name="T41" fmla="*/ 7 h 199"/>
                <a:gd name="T42" fmla="*/ 102 w 161"/>
                <a:gd name="T43" fmla="*/ 2 h 199"/>
                <a:gd name="T44" fmla="*/ 81 w 161"/>
                <a:gd name="T45" fmla="*/ 0 h 199"/>
                <a:gd name="T46" fmla="*/ 71 w 161"/>
                <a:gd name="T47" fmla="*/ 1 h 199"/>
                <a:gd name="T48" fmla="*/ 51 w 161"/>
                <a:gd name="T49" fmla="*/ 5 h 199"/>
                <a:gd name="T50" fmla="*/ 31 w 161"/>
                <a:gd name="T51" fmla="*/ 12 h 199"/>
                <a:gd name="T52" fmla="*/ 15 w 161"/>
                <a:gd name="T53" fmla="*/ 24 h 199"/>
                <a:gd name="T54" fmla="*/ 7 w 161"/>
                <a:gd name="T55" fmla="*/ 32 h 199"/>
                <a:gd name="T56" fmla="*/ 3 w 161"/>
                <a:gd name="T57" fmla="*/ 44 h 199"/>
                <a:gd name="T58" fmla="*/ 0 w 161"/>
                <a:gd name="T59" fmla="*/ 56 h 199"/>
                <a:gd name="T60" fmla="*/ 3 w 161"/>
                <a:gd name="T61" fmla="*/ 81 h 199"/>
                <a:gd name="T62" fmla="*/ 6 w 161"/>
                <a:gd name="T63" fmla="*/ 94 h 199"/>
                <a:gd name="T64" fmla="*/ 22 w 161"/>
                <a:gd name="T65" fmla="*/ 13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1" h="199">
                  <a:moveTo>
                    <a:pt x="22" y="133"/>
                  </a:moveTo>
                  <a:lnTo>
                    <a:pt x="22" y="133"/>
                  </a:lnTo>
                  <a:lnTo>
                    <a:pt x="33" y="156"/>
                  </a:lnTo>
                  <a:lnTo>
                    <a:pt x="45" y="176"/>
                  </a:lnTo>
                  <a:lnTo>
                    <a:pt x="55" y="194"/>
                  </a:lnTo>
                  <a:lnTo>
                    <a:pt x="55" y="194"/>
                  </a:lnTo>
                  <a:lnTo>
                    <a:pt x="57" y="195"/>
                  </a:lnTo>
                  <a:lnTo>
                    <a:pt x="57" y="195"/>
                  </a:lnTo>
                  <a:lnTo>
                    <a:pt x="54" y="168"/>
                  </a:lnTo>
                  <a:lnTo>
                    <a:pt x="53" y="151"/>
                  </a:lnTo>
                  <a:lnTo>
                    <a:pt x="53" y="135"/>
                  </a:lnTo>
                  <a:lnTo>
                    <a:pt x="53" y="118"/>
                  </a:lnTo>
                  <a:lnTo>
                    <a:pt x="55" y="102"/>
                  </a:lnTo>
                  <a:lnTo>
                    <a:pt x="59" y="86"/>
                  </a:lnTo>
                  <a:lnTo>
                    <a:pt x="65" y="72"/>
                  </a:lnTo>
                  <a:lnTo>
                    <a:pt x="65" y="72"/>
                  </a:lnTo>
                  <a:lnTo>
                    <a:pt x="70" y="139"/>
                  </a:lnTo>
                  <a:lnTo>
                    <a:pt x="73" y="172"/>
                  </a:lnTo>
                  <a:lnTo>
                    <a:pt x="77" y="199"/>
                  </a:lnTo>
                  <a:lnTo>
                    <a:pt x="77" y="199"/>
                  </a:lnTo>
                  <a:lnTo>
                    <a:pt x="82" y="195"/>
                  </a:lnTo>
                  <a:lnTo>
                    <a:pt x="82" y="195"/>
                  </a:lnTo>
                  <a:lnTo>
                    <a:pt x="96" y="177"/>
                  </a:lnTo>
                  <a:lnTo>
                    <a:pt x="112" y="158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43" y="110"/>
                  </a:lnTo>
                  <a:lnTo>
                    <a:pt x="150" y="97"/>
                  </a:lnTo>
                  <a:lnTo>
                    <a:pt x="155" y="84"/>
                  </a:lnTo>
                  <a:lnTo>
                    <a:pt x="155" y="84"/>
                  </a:lnTo>
                  <a:lnTo>
                    <a:pt x="160" y="71"/>
                  </a:lnTo>
                  <a:lnTo>
                    <a:pt x="161" y="65"/>
                  </a:lnTo>
                  <a:lnTo>
                    <a:pt x="161" y="57"/>
                  </a:lnTo>
                  <a:lnTo>
                    <a:pt x="161" y="51"/>
                  </a:lnTo>
                  <a:lnTo>
                    <a:pt x="160" y="44"/>
                  </a:lnTo>
                  <a:lnTo>
                    <a:pt x="157" y="38"/>
                  </a:lnTo>
                  <a:lnTo>
                    <a:pt x="154" y="32"/>
                  </a:lnTo>
                  <a:lnTo>
                    <a:pt x="154" y="32"/>
                  </a:lnTo>
                  <a:lnTo>
                    <a:pt x="148" y="24"/>
                  </a:lnTo>
                  <a:lnTo>
                    <a:pt x="139" y="18"/>
                  </a:lnTo>
                  <a:lnTo>
                    <a:pt x="131" y="12"/>
                  </a:lnTo>
                  <a:lnTo>
                    <a:pt x="121" y="7"/>
                  </a:lnTo>
                  <a:lnTo>
                    <a:pt x="112" y="5"/>
                  </a:lnTo>
                  <a:lnTo>
                    <a:pt x="102" y="2"/>
                  </a:lnTo>
                  <a:lnTo>
                    <a:pt x="91" y="1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1" y="1"/>
                  </a:lnTo>
                  <a:lnTo>
                    <a:pt x="60" y="2"/>
                  </a:lnTo>
                  <a:lnTo>
                    <a:pt x="51" y="5"/>
                  </a:lnTo>
                  <a:lnTo>
                    <a:pt x="41" y="7"/>
                  </a:lnTo>
                  <a:lnTo>
                    <a:pt x="31" y="12"/>
                  </a:lnTo>
                  <a:lnTo>
                    <a:pt x="23" y="18"/>
                  </a:lnTo>
                  <a:lnTo>
                    <a:pt x="15" y="24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5" y="38"/>
                  </a:lnTo>
                  <a:lnTo>
                    <a:pt x="3" y="44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0" y="69"/>
                  </a:lnTo>
                  <a:lnTo>
                    <a:pt x="3" y="81"/>
                  </a:lnTo>
                  <a:lnTo>
                    <a:pt x="3" y="81"/>
                  </a:lnTo>
                  <a:lnTo>
                    <a:pt x="6" y="94"/>
                  </a:lnTo>
                  <a:lnTo>
                    <a:pt x="11" y="108"/>
                  </a:lnTo>
                  <a:lnTo>
                    <a:pt x="22" y="133"/>
                  </a:lnTo>
                  <a:lnTo>
                    <a:pt x="22" y="133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2">
              <a:extLst>
                <a:ext uri="{FF2B5EF4-FFF2-40B4-BE49-F238E27FC236}">
                  <a16:creationId xmlns:a16="http://schemas.microsoft.com/office/drawing/2014/main" id="{CC84B0B9-91CE-4536-8D94-52B1850E1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488" y="388938"/>
              <a:ext cx="292100" cy="265113"/>
            </a:xfrm>
            <a:custGeom>
              <a:avLst/>
              <a:gdLst>
                <a:gd name="T0" fmla="*/ 139 w 184"/>
                <a:gd name="T1" fmla="*/ 12 h 167"/>
                <a:gd name="T2" fmla="*/ 112 w 184"/>
                <a:gd name="T3" fmla="*/ 6 h 167"/>
                <a:gd name="T4" fmla="*/ 85 w 184"/>
                <a:gd name="T5" fmla="*/ 2 h 167"/>
                <a:gd name="T6" fmla="*/ 37 w 184"/>
                <a:gd name="T7" fmla="*/ 0 h 167"/>
                <a:gd name="T8" fmla="*/ 15 w 184"/>
                <a:gd name="T9" fmla="*/ 1 h 167"/>
                <a:gd name="T10" fmla="*/ 13 w 184"/>
                <a:gd name="T11" fmla="*/ 1 h 167"/>
                <a:gd name="T12" fmla="*/ 39 w 184"/>
                <a:gd name="T13" fmla="*/ 13 h 167"/>
                <a:gd name="T14" fmla="*/ 67 w 184"/>
                <a:gd name="T15" fmla="*/ 28 h 167"/>
                <a:gd name="T16" fmla="*/ 94 w 184"/>
                <a:gd name="T17" fmla="*/ 47 h 167"/>
                <a:gd name="T18" fmla="*/ 115 w 184"/>
                <a:gd name="T19" fmla="*/ 70 h 167"/>
                <a:gd name="T20" fmla="*/ 56 w 184"/>
                <a:gd name="T21" fmla="*/ 41 h 167"/>
                <a:gd name="T22" fmla="*/ 0 w 184"/>
                <a:gd name="T23" fmla="*/ 18 h 167"/>
                <a:gd name="T24" fmla="*/ 1 w 184"/>
                <a:gd name="T25" fmla="*/ 22 h 167"/>
                <a:gd name="T26" fmla="*/ 8 w 184"/>
                <a:gd name="T27" fmla="*/ 45 h 167"/>
                <a:gd name="T28" fmla="*/ 30 w 184"/>
                <a:gd name="T29" fmla="*/ 93 h 167"/>
                <a:gd name="T30" fmla="*/ 44 w 184"/>
                <a:gd name="T31" fmla="*/ 119 h 167"/>
                <a:gd name="T32" fmla="*/ 61 w 184"/>
                <a:gd name="T33" fmla="*/ 142 h 167"/>
                <a:gd name="T34" fmla="*/ 69 w 184"/>
                <a:gd name="T35" fmla="*/ 152 h 167"/>
                <a:gd name="T36" fmla="*/ 80 w 184"/>
                <a:gd name="T37" fmla="*/ 160 h 167"/>
                <a:gd name="T38" fmla="*/ 92 w 184"/>
                <a:gd name="T39" fmla="*/ 166 h 167"/>
                <a:gd name="T40" fmla="*/ 105 w 184"/>
                <a:gd name="T41" fmla="*/ 167 h 167"/>
                <a:gd name="T42" fmla="*/ 116 w 184"/>
                <a:gd name="T43" fmla="*/ 165 h 167"/>
                <a:gd name="T44" fmla="*/ 135 w 184"/>
                <a:gd name="T45" fmla="*/ 158 h 167"/>
                <a:gd name="T46" fmla="*/ 151 w 184"/>
                <a:gd name="T47" fmla="*/ 145 h 167"/>
                <a:gd name="T48" fmla="*/ 164 w 184"/>
                <a:gd name="T49" fmla="*/ 129 h 167"/>
                <a:gd name="T50" fmla="*/ 170 w 184"/>
                <a:gd name="T51" fmla="*/ 121 h 167"/>
                <a:gd name="T52" fmla="*/ 178 w 184"/>
                <a:gd name="T53" fmla="*/ 101 h 167"/>
                <a:gd name="T54" fmla="*/ 184 w 184"/>
                <a:gd name="T55" fmla="*/ 81 h 167"/>
                <a:gd name="T56" fmla="*/ 184 w 184"/>
                <a:gd name="T57" fmla="*/ 61 h 167"/>
                <a:gd name="T58" fmla="*/ 178 w 184"/>
                <a:gd name="T59" fmla="*/ 40 h 167"/>
                <a:gd name="T60" fmla="*/ 176 w 184"/>
                <a:gd name="T61" fmla="*/ 34 h 167"/>
                <a:gd name="T62" fmla="*/ 168 w 184"/>
                <a:gd name="T63" fmla="*/ 26 h 167"/>
                <a:gd name="T64" fmla="*/ 151 w 184"/>
                <a:gd name="T65" fmla="*/ 15 h 167"/>
                <a:gd name="T66" fmla="*/ 139 w 184"/>
                <a:gd name="T67" fmla="*/ 1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4" h="167">
                  <a:moveTo>
                    <a:pt x="139" y="12"/>
                  </a:moveTo>
                  <a:lnTo>
                    <a:pt x="139" y="12"/>
                  </a:lnTo>
                  <a:lnTo>
                    <a:pt x="126" y="8"/>
                  </a:lnTo>
                  <a:lnTo>
                    <a:pt x="112" y="6"/>
                  </a:lnTo>
                  <a:lnTo>
                    <a:pt x="85" y="2"/>
                  </a:lnTo>
                  <a:lnTo>
                    <a:pt x="85" y="2"/>
                  </a:lnTo>
                  <a:lnTo>
                    <a:pt x="58" y="1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39" y="13"/>
                  </a:lnTo>
                  <a:lnTo>
                    <a:pt x="53" y="20"/>
                  </a:lnTo>
                  <a:lnTo>
                    <a:pt x="67" y="28"/>
                  </a:lnTo>
                  <a:lnTo>
                    <a:pt x="81" y="37"/>
                  </a:lnTo>
                  <a:lnTo>
                    <a:pt x="94" y="47"/>
                  </a:lnTo>
                  <a:lnTo>
                    <a:pt x="105" y="58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56" y="41"/>
                  </a:lnTo>
                  <a:lnTo>
                    <a:pt x="25" y="2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8" y="45"/>
                  </a:lnTo>
                  <a:lnTo>
                    <a:pt x="18" y="68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44" y="119"/>
                  </a:lnTo>
                  <a:lnTo>
                    <a:pt x="53" y="131"/>
                  </a:lnTo>
                  <a:lnTo>
                    <a:pt x="61" y="142"/>
                  </a:lnTo>
                  <a:lnTo>
                    <a:pt x="61" y="142"/>
                  </a:lnTo>
                  <a:lnTo>
                    <a:pt x="69" y="152"/>
                  </a:lnTo>
                  <a:lnTo>
                    <a:pt x="74" y="157"/>
                  </a:lnTo>
                  <a:lnTo>
                    <a:pt x="80" y="160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8" y="167"/>
                  </a:lnTo>
                  <a:lnTo>
                    <a:pt x="105" y="167"/>
                  </a:lnTo>
                  <a:lnTo>
                    <a:pt x="105" y="167"/>
                  </a:lnTo>
                  <a:lnTo>
                    <a:pt x="116" y="165"/>
                  </a:lnTo>
                  <a:lnTo>
                    <a:pt x="126" y="163"/>
                  </a:lnTo>
                  <a:lnTo>
                    <a:pt x="135" y="158"/>
                  </a:lnTo>
                  <a:lnTo>
                    <a:pt x="144" y="152"/>
                  </a:lnTo>
                  <a:lnTo>
                    <a:pt x="151" y="145"/>
                  </a:lnTo>
                  <a:lnTo>
                    <a:pt x="158" y="137"/>
                  </a:lnTo>
                  <a:lnTo>
                    <a:pt x="164" y="129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5" y="111"/>
                  </a:lnTo>
                  <a:lnTo>
                    <a:pt x="178" y="101"/>
                  </a:lnTo>
                  <a:lnTo>
                    <a:pt x="182" y="92"/>
                  </a:lnTo>
                  <a:lnTo>
                    <a:pt x="184" y="81"/>
                  </a:lnTo>
                  <a:lnTo>
                    <a:pt x="184" y="70"/>
                  </a:lnTo>
                  <a:lnTo>
                    <a:pt x="184" y="61"/>
                  </a:lnTo>
                  <a:lnTo>
                    <a:pt x="182" y="51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76" y="34"/>
                  </a:lnTo>
                  <a:lnTo>
                    <a:pt x="171" y="29"/>
                  </a:lnTo>
                  <a:lnTo>
                    <a:pt x="168" y="26"/>
                  </a:lnTo>
                  <a:lnTo>
                    <a:pt x="162" y="21"/>
                  </a:lnTo>
                  <a:lnTo>
                    <a:pt x="151" y="15"/>
                  </a:lnTo>
                  <a:lnTo>
                    <a:pt x="139" y="12"/>
                  </a:lnTo>
                  <a:lnTo>
                    <a:pt x="139" y="12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13">
              <a:extLst>
                <a:ext uri="{FF2B5EF4-FFF2-40B4-BE49-F238E27FC236}">
                  <a16:creationId xmlns:a16="http://schemas.microsoft.com/office/drawing/2014/main" id="{FEFDB96B-4B6C-424C-9211-9972CCAE7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163" y="452438"/>
              <a:ext cx="257175" cy="315913"/>
            </a:xfrm>
            <a:custGeom>
              <a:avLst/>
              <a:gdLst>
                <a:gd name="T0" fmla="*/ 141 w 162"/>
                <a:gd name="T1" fmla="*/ 66 h 199"/>
                <a:gd name="T2" fmla="*/ 118 w 162"/>
                <a:gd name="T3" fmla="*/ 24 h 199"/>
                <a:gd name="T4" fmla="*/ 106 w 162"/>
                <a:gd name="T5" fmla="*/ 6 h 199"/>
                <a:gd name="T6" fmla="*/ 105 w 162"/>
                <a:gd name="T7" fmla="*/ 4 h 199"/>
                <a:gd name="T8" fmla="*/ 108 w 162"/>
                <a:gd name="T9" fmla="*/ 48 h 199"/>
                <a:gd name="T10" fmla="*/ 108 w 162"/>
                <a:gd name="T11" fmla="*/ 81 h 199"/>
                <a:gd name="T12" fmla="*/ 102 w 162"/>
                <a:gd name="T13" fmla="*/ 113 h 199"/>
                <a:gd name="T14" fmla="*/ 96 w 162"/>
                <a:gd name="T15" fmla="*/ 127 h 199"/>
                <a:gd name="T16" fmla="*/ 88 w 162"/>
                <a:gd name="T17" fmla="*/ 28 h 199"/>
                <a:gd name="T18" fmla="*/ 84 w 162"/>
                <a:gd name="T19" fmla="*/ 0 h 199"/>
                <a:gd name="T20" fmla="*/ 79 w 162"/>
                <a:gd name="T21" fmla="*/ 4 h 199"/>
                <a:gd name="T22" fmla="*/ 49 w 162"/>
                <a:gd name="T23" fmla="*/ 41 h 199"/>
                <a:gd name="T24" fmla="*/ 34 w 162"/>
                <a:gd name="T25" fmla="*/ 65 h 199"/>
                <a:gd name="T26" fmla="*/ 11 w 162"/>
                <a:gd name="T27" fmla="*/ 103 h 199"/>
                <a:gd name="T28" fmla="*/ 6 w 162"/>
                <a:gd name="T29" fmla="*/ 115 h 199"/>
                <a:gd name="T30" fmla="*/ 0 w 162"/>
                <a:gd name="T31" fmla="*/ 136 h 199"/>
                <a:gd name="T32" fmla="*/ 0 w 162"/>
                <a:gd name="T33" fmla="*/ 149 h 199"/>
                <a:gd name="T34" fmla="*/ 4 w 162"/>
                <a:gd name="T35" fmla="*/ 161 h 199"/>
                <a:gd name="T36" fmla="*/ 7 w 162"/>
                <a:gd name="T37" fmla="*/ 167 h 199"/>
                <a:gd name="T38" fmla="*/ 22 w 162"/>
                <a:gd name="T39" fmla="*/ 182 h 199"/>
                <a:gd name="T40" fmla="*/ 40 w 162"/>
                <a:gd name="T41" fmla="*/ 192 h 199"/>
                <a:gd name="T42" fmla="*/ 59 w 162"/>
                <a:gd name="T43" fmla="*/ 198 h 199"/>
                <a:gd name="T44" fmla="*/ 81 w 162"/>
                <a:gd name="T45" fmla="*/ 199 h 199"/>
                <a:gd name="T46" fmla="*/ 90 w 162"/>
                <a:gd name="T47" fmla="*/ 199 h 199"/>
                <a:gd name="T48" fmla="*/ 112 w 162"/>
                <a:gd name="T49" fmla="*/ 196 h 199"/>
                <a:gd name="T50" fmla="*/ 130 w 162"/>
                <a:gd name="T51" fmla="*/ 187 h 199"/>
                <a:gd name="T52" fmla="*/ 147 w 162"/>
                <a:gd name="T53" fmla="*/ 175 h 199"/>
                <a:gd name="T54" fmla="*/ 154 w 162"/>
                <a:gd name="T55" fmla="*/ 167 h 199"/>
                <a:gd name="T56" fmla="*/ 160 w 162"/>
                <a:gd name="T57" fmla="*/ 156 h 199"/>
                <a:gd name="T58" fmla="*/ 162 w 162"/>
                <a:gd name="T59" fmla="*/ 143 h 199"/>
                <a:gd name="T60" fmla="*/ 159 w 162"/>
                <a:gd name="T61" fmla="*/ 118 h 199"/>
                <a:gd name="T62" fmla="*/ 155 w 162"/>
                <a:gd name="T63" fmla="*/ 105 h 199"/>
                <a:gd name="T64" fmla="*/ 141 w 162"/>
                <a:gd name="T65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199">
                  <a:moveTo>
                    <a:pt x="141" y="66"/>
                  </a:moveTo>
                  <a:lnTo>
                    <a:pt x="141" y="66"/>
                  </a:lnTo>
                  <a:lnTo>
                    <a:pt x="129" y="43"/>
                  </a:lnTo>
                  <a:lnTo>
                    <a:pt x="118" y="24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07" y="33"/>
                  </a:lnTo>
                  <a:lnTo>
                    <a:pt x="108" y="48"/>
                  </a:lnTo>
                  <a:lnTo>
                    <a:pt x="108" y="65"/>
                  </a:lnTo>
                  <a:lnTo>
                    <a:pt x="108" y="81"/>
                  </a:lnTo>
                  <a:lnTo>
                    <a:pt x="106" y="97"/>
                  </a:lnTo>
                  <a:lnTo>
                    <a:pt x="102" y="113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1" y="61"/>
                  </a:lnTo>
                  <a:lnTo>
                    <a:pt x="88" y="28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79" y="4"/>
                  </a:lnTo>
                  <a:lnTo>
                    <a:pt x="79" y="4"/>
                  </a:lnTo>
                  <a:lnTo>
                    <a:pt x="65" y="22"/>
                  </a:lnTo>
                  <a:lnTo>
                    <a:pt x="49" y="41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18" y="90"/>
                  </a:lnTo>
                  <a:lnTo>
                    <a:pt x="11" y="103"/>
                  </a:lnTo>
                  <a:lnTo>
                    <a:pt x="6" y="115"/>
                  </a:lnTo>
                  <a:lnTo>
                    <a:pt x="6" y="115"/>
                  </a:lnTo>
                  <a:lnTo>
                    <a:pt x="1" y="129"/>
                  </a:lnTo>
                  <a:lnTo>
                    <a:pt x="0" y="136"/>
                  </a:lnTo>
                  <a:lnTo>
                    <a:pt x="0" y="142"/>
                  </a:lnTo>
                  <a:lnTo>
                    <a:pt x="0" y="149"/>
                  </a:lnTo>
                  <a:lnTo>
                    <a:pt x="1" y="155"/>
                  </a:lnTo>
                  <a:lnTo>
                    <a:pt x="4" y="161"/>
                  </a:lnTo>
                  <a:lnTo>
                    <a:pt x="7" y="167"/>
                  </a:lnTo>
                  <a:lnTo>
                    <a:pt x="7" y="167"/>
                  </a:lnTo>
                  <a:lnTo>
                    <a:pt x="13" y="175"/>
                  </a:lnTo>
                  <a:lnTo>
                    <a:pt x="22" y="182"/>
                  </a:lnTo>
                  <a:lnTo>
                    <a:pt x="30" y="187"/>
                  </a:lnTo>
                  <a:lnTo>
                    <a:pt x="40" y="192"/>
                  </a:lnTo>
                  <a:lnTo>
                    <a:pt x="49" y="196"/>
                  </a:lnTo>
                  <a:lnTo>
                    <a:pt x="59" y="198"/>
                  </a:lnTo>
                  <a:lnTo>
                    <a:pt x="70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90" y="199"/>
                  </a:lnTo>
                  <a:lnTo>
                    <a:pt x="101" y="198"/>
                  </a:lnTo>
                  <a:lnTo>
                    <a:pt x="112" y="196"/>
                  </a:lnTo>
                  <a:lnTo>
                    <a:pt x="121" y="192"/>
                  </a:lnTo>
                  <a:lnTo>
                    <a:pt x="130" y="187"/>
                  </a:lnTo>
                  <a:lnTo>
                    <a:pt x="139" y="182"/>
                  </a:lnTo>
                  <a:lnTo>
                    <a:pt x="147" y="175"/>
                  </a:lnTo>
                  <a:lnTo>
                    <a:pt x="154" y="167"/>
                  </a:lnTo>
                  <a:lnTo>
                    <a:pt x="154" y="167"/>
                  </a:lnTo>
                  <a:lnTo>
                    <a:pt x="157" y="162"/>
                  </a:lnTo>
                  <a:lnTo>
                    <a:pt x="160" y="156"/>
                  </a:lnTo>
                  <a:lnTo>
                    <a:pt x="161" y="150"/>
                  </a:lnTo>
                  <a:lnTo>
                    <a:pt x="162" y="143"/>
                  </a:lnTo>
                  <a:lnTo>
                    <a:pt x="161" y="131"/>
                  </a:lnTo>
                  <a:lnTo>
                    <a:pt x="159" y="118"/>
                  </a:lnTo>
                  <a:lnTo>
                    <a:pt x="159" y="118"/>
                  </a:lnTo>
                  <a:lnTo>
                    <a:pt x="155" y="105"/>
                  </a:lnTo>
                  <a:lnTo>
                    <a:pt x="151" y="91"/>
                  </a:lnTo>
                  <a:lnTo>
                    <a:pt x="141" y="66"/>
                  </a:lnTo>
                  <a:lnTo>
                    <a:pt x="141" y="66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14">
              <a:extLst>
                <a:ext uri="{FF2B5EF4-FFF2-40B4-BE49-F238E27FC236}">
                  <a16:creationId xmlns:a16="http://schemas.microsoft.com/office/drawing/2014/main" id="{C9FE1ABC-1C3C-430B-AEC8-E936BFEA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404813"/>
              <a:ext cx="311150" cy="247650"/>
            </a:xfrm>
            <a:custGeom>
              <a:avLst/>
              <a:gdLst>
                <a:gd name="T0" fmla="*/ 195 w 196"/>
                <a:gd name="T1" fmla="*/ 35 h 156"/>
                <a:gd name="T2" fmla="*/ 196 w 196"/>
                <a:gd name="T3" fmla="*/ 33 h 156"/>
                <a:gd name="T4" fmla="*/ 160 w 196"/>
                <a:gd name="T5" fmla="*/ 58 h 156"/>
                <a:gd name="T6" fmla="*/ 131 w 196"/>
                <a:gd name="T7" fmla="*/ 73 h 156"/>
                <a:gd name="T8" fmla="*/ 100 w 196"/>
                <a:gd name="T9" fmla="*/ 84 h 156"/>
                <a:gd name="T10" fmla="*/ 85 w 196"/>
                <a:gd name="T11" fmla="*/ 87 h 156"/>
                <a:gd name="T12" fmla="*/ 167 w 196"/>
                <a:gd name="T13" fmla="*/ 29 h 156"/>
                <a:gd name="T14" fmla="*/ 189 w 196"/>
                <a:gd name="T15" fmla="*/ 12 h 156"/>
                <a:gd name="T16" fmla="*/ 184 w 196"/>
                <a:gd name="T17" fmla="*/ 11 h 156"/>
                <a:gd name="T18" fmla="*/ 136 w 196"/>
                <a:gd name="T19" fmla="*/ 4 h 156"/>
                <a:gd name="T20" fmla="*/ 108 w 196"/>
                <a:gd name="T21" fmla="*/ 2 h 156"/>
                <a:gd name="T22" fmla="*/ 79 w 196"/>
                <a:gd name="T23" fmla="*/ 0 h 156"/>
                <a:gd name="T24" fmla="*/ 50 w 196"/>
                <a:gd name="T25" fmla="*/ 3 h 156"/>
                <a:gd name="T26" fmla="*/ 37 w 196"/>
                <a:gd name="T27" fmla="*/ 6 h 156"/>
                <a:gd name="T28" fmla="*/ 25 w 196"/>
                <a:gd name="T29" fmla="*/ 11 h 156"/>
                <a:gd name="T30" fmla="*/ 14 w 196"/>
                <a:gd name="T31" fmla="*/ 18 h 156"/>
                <a:gd name="T32" fmla="*/ 6 w 196"/>
                <a:gd name="T33" fmla="*/ 30 h 156"/>
                <a:gd name="T34" fmla="*/ 2 w 196"/>
                <a:gd name="T35" fmla="*/ 40 h 156"/>
                <a:gd name="T36" fmla="*/ 0 w 196"/>
                <a:gd name="T37" fmla="*/ 60 h 156"/>
                <a:gd name="T38" fmla="*/ 3 w 196"/>
                <a:gd name="T39" fmla="*/ 81 h 156"/>
                <a:gd name="T40" fmla="*/ 10 w 196"/>
                <a:gd name="T41" fmla="*/ 100 h 156"/>
                <a:gd name="T42" fmla="*/ 15 w 196"/>
                <a:gd name="T43" fmla="*/ 109 h 156"/>
                <a:gd name="T44" fmla="*/ 27 w 196"/>
                <a:gd name="T45" fmla="*/ 126 h 156"/>
                <a:gd name="T46" fmla="*/ 42 w 196"/>
                <a:gd name="T47" fmla="*/ 141 h 156"/>
                <a:gd name="T48" fmla="*/ 60 w 196"/>
                <a:gd name="T49" fmla="*/ 151 h 156"/>
                <a:gd name="T50" fmla="*/ 79 w 196"/>
                <a:gd name="T51" fmla="*/ 156 h 156"/>
                <a:gd name="T52" fmla="*/ 86 w 196"/>
                <a:gd name="T53" fmla="*/ 156 h 156"/>
                <a:gd name="T54" fmla="*/ 98 w 196"/>
                <a:gd name="T55" fmla="*/ 154 h 156"/>
                <a:gd name="T56" fmla="*/ 115 w 196"/>
                <a:gd name="T57" fmla="*/ 144 h 156"/>
                <a:gd name="T58" fmla="*/ 124 w 196"/>
                <a:gd name="T59" fmla="*/ 136 h 156"/>
                <a:gd name="T60" fmla="*/ 143 w 196"/>
                <a:gd name="T61" fmla="*/ 117 h 156"/>
                <a:gd name="T62" fmla="*/ 160 w 196"/>
                <a:gd name="T63" fmla="*/ 95 h 156"/>
                <a:gd name="T64" fmla="*/ 185 w 196"/>
                <a:gd name="T65" fmla="*/ 53 h 156"/>
                <a:gd name="T66" fmla="*/ 195 w 196"/>
                <a:gd name="T67" fmla="*/ 3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6" h="156">
                  <a:moveTo>
                    <a:pt x="195" y="35"/>
                  </a:moveTo>
                  <a:lnTo>
                    <a:pt x="195" y="35"/>
                  </a:lnTo>
                  <a:lnTo>
                    <a:pt x="196" y="33"/>
                  </a:lnTo>
                  <a:lnTo>
                    <a:pt x="196" y="33"/>
                  </a:lnTo>
                  <a:lnTo>
                    <a:pt x="173" y="49"/>
                  </a:lnTo>
                  <a:lnTo>
                    <a:pt x="160" y="58"/>
                  </a:lnTo>
                  <a:lnTo>
                    <a:pt x="146" y="66"/>
                  </a:lnTo>
                  <a:lnTo>
                    <a:pt x="131" y="73"/>
                  </a:lnTo>
                  <a:lnTo>
                    <a:pt x="116" y="81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5" y="87"/>
                  </a:lnTo>
                  <a:lnTo>
                    <a:pt x="140" y="49"/>
                  </a:lnTo>
                  <a:lnTo>
                    <a:pt x="167" y="29"/>
                  </a:lnTo>
                  <a:lnTo>
                    <a:pt x="189" y="12"/>
                  </a:lnTo>
                  <a:lnTo>
                    <a:pt x="189" y="12"/>
                  </a:lnTo>
                  <a:lnTo>
                    <a:pt x="184" y="11"/>
                  </a:lnTo>
                  <a:lnTo>
                    <a:pt x="184" y="11"/>
                  </a:lnTo>
                  <a:lnTo>
                    <a:pt x="160" y="8"/>
                  </a:lnTo>
                  <a:lnTo>
                    <a:pt x="136" y="4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4" y="2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37" y="6"/>
                  </a:lnTo>
                  <a:lnTo>
                    <a:pt x="31" y="8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4" y="18"/>
                  </a:lnTo>
                  <a:lnTo>
                    <a:pt x="9" y="23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2" y="40"/>
                  </a:lnTo>
                  <a:lnTo>
                    <a:pt x="1" y="49"/>
                  </a:lnTo>
                  <a:lnTo>
                    <a:pt x="0" y="60"/>
                  </a:lnTo>
                  <a:lnTo>
                    <a:pt x="1" y="70"/>
                  </a:lnTo>
                  <a:lnTo>
                    <a:pt x="3" y="81"/>
                  </a:lnTo>
                  <a:lnTo>
                    <a:pt x="6" y="90"/>
                  </a:lnTo>
                  <a:lnTo>
                    <a:pt x="10" y="100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20" y="118"/>
                  </a:lnTo>
                  <a:lnTo>
                    <a:pt x="27" y="126"/>
                  </a:lnTo>
                  <a:lnTo>
                    <a:pt x="33" y="133"/>
                  </a:lnTo>
                  <a:lnTo>
                    <a:pt x="42" y="141"/>
                  </a:lnTo>
                  <a:lnTo>
                    <a:pt x="50" y="147"/>
                  </a:lnTo>
                  <a:lnTo>
                    <a:pt x="60" y="151"/>
                  </a:lnTo>
                  <a:lnTo>
                    <a:pt x="69" y="155"/>
                  </a:lnTo>
                  <a:lnTo>
                    <a:pt x="79" y="156"/>
                  </a:lnTo>
                  <a:lnTo>
                    <a:pt x="79" y="156"/>
                  </a:lnTo>
                  <a:lnTo>
                    <a:pt x="86" y="156"/>
                  </a:lnTo>
                  <a:lnTo>
                    <a:pt x="92" y="156"/>
                  </a:lnTo>
                  <a:lnTo>
                    <a:pt x="98" y="154"/>
                  </a:lnTo>
                  <a:lnTo>
                    <a:pt x="104" y="151"/>
                  </a:lnTo>
                  <a:lnTo>
                    <a:pt x="115" y="144"/>
                  </a:lnTo>
                  <a:lnTo>
                    <a:pt x="124" y="136"/>
                  </a:lnTo>
                  <a:lnTo>
                    <a:pt x="124" y="136"/>
                  </a:lnTo>
                  <a:lnTo>
                    <a:pt x="134" y="127"/>
                  </a:lnTo>
                  <a:lnTo>
                    <a:pt x="143" y="117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75" y="72"/>
                  </a:lnTo>
                  <a:lnTo>
                    <a:pt x="185" y="53"/>
                  </a:lnTo>
                  <a:lnTo>
                    <a:pt x="195" y="35"/>
                  </a:lnTo>
                  <a:lnTo>
                    <a:pt x="195" y="35"/>
                  </a:lnTo>
                  <a:close/>
                </a:path>
              </a:pathLst>
            </a:custGeom>
            <a:grpFill/>
            <a:ln>
              <a:solidFill>
                <a:srgbClr val="008E3D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E0F634DB-9B79-412B-994D-D0C44E8796AC}"/>
              </a:ext>
            </a:extLst>
          </p:cNvPr>
          <p:cNvSpPr txBox="1"/>
          <p:nvPr/>
        </p:nvSpPr>
        <p:spPr>
          <a:xfrm>
            <a:off x="5250800" y="195457"/>
            <a:ext cx="169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F0FC518-22A2-4099-840C-F45B01DBEF79}"/>
              </a:ext>
            </a:extLst>
          </p:cNvPr>
          <p:cNvSpPr/>
          <p:nvPr/>
        </p:nvSpPr>
        <p:spPr>
          <a:xfrm>
            <a:off x="4448535" y="564789"/>
            <a:ext cx="3294930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CD0E36E-28CF-4211-8A27-2A350C1FA694}"/>
              </a:ext>
            </a:extLst>
          </p:cNvPr>
          <p:cNvSpPr txBox="1"/>
          <p:nvPr/>
        </p:nvSpPr>
        <p:spPr>
          <a:xfrm>
            <a:off x="1477475" y="2411968"/>
            <a:ext cx="169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DBE9416-8EE2-44AD-B92F-AF0CF20F0149}"/>
              </a:ext>
            </a:extLst>
          </p:cNvPr>
          <p:cNvSpPr/>
          <p:nvPr/>
        </p:nvSpPr>
        <p:spPr>
          <a:xfrm>
            <a:off x="675210" y="2781300"/>
            <a:ext cx="3294930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341A022-7B14-4040-B0D3-4F76B01939CB}"/>
              </a:ext>
            </a:extLst>
          </p:cNvPr>
          <p:cNvSpPr txBox="1"/>
          <p:nvPr/>
        </p:nvSpPr>
        <p:spPr>
          <a:xfrm>
            <a:off x="9024125" y="2411968"/>
            <a:ext cx="169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2BCB427-74BB-48F2-AFFB-F0E52261F057}"/>
              </a:ext>
            </a:extLst>
          </p:cNvPr>
          <p:cNvSpPr/>
          <p:nvPr/>
        </p:nvSpPr>
        <p:spPr>
          <a:xfrm>
            <a:off x="8221860" y="2781300"/>
            <a:ext cx="3294930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CEBC6D1-34CF-4D12-89C9-6CF12995CC64}"/>
              </a:ext>
            </a:extLst>
          </p:cNvPr>
          <p:cNvSpPr txBox="1"/>
          <p:nvPr/>
        </p:nvSpPr>
        <p:spPr>
          <a:xfrm>
            <a:off x="2583035" y="5012954"/>
            <a:ext cx="169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A148F0C-5407-401B-9B39-8A5AA0107A56}"/>
              </a:ext>
            </a:extLst>
          </p:cNvPr>
          <p:cNvSpPr/>
          <p:nvPr/>
        </p:nvSpPr>
        <p:spPr>
          <a:xfrm>
            <a:off x="1780770" y="5382286"/>
            <a:ext cx="3294930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7C66BF8-65C9-4714-896A-8068DEB754E5}"/>
              </a:ext>
            </a:extLst>
          </p:cNvPr>
          <p:cNvSpPr txBox="1"/>
          <p:nvPr/>
        </p:nvSpPr>
        <p:spPr>
          <a:xfrm>
            <a:off x="7918565" y="5007981"/>
            <a:ext cx="169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C53596C-EA25-401E-905F-2CADF5703E05}"/>
              </a:ext>
            </a:extLst>
          </p:cNvPr>
          <p:cNvSpPr/>
          <p:nvPr/>
        </p:nvSpPr>
        <p:spPr>
          <a:xfrm>
            <a:off x="7116300" y="5377313"/>
            <a:ext cx="3294930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6265552-C62B-40B9-8ABF-B32B2EF49AE1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9636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B9E2FDA-141B-4A96-A51F-3562FE27E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7" r="19695" b="4304"/>
          <a:stretch>
            <a:fillRect/>
          </a:stretch>
        </p:blipFill>
        <p:spPr>
          <a:xfrm>
            <a:off x="4740315" y="2136736"/>
            <a:ext cx="2711369" cy="2711369"/>
          </a:xfrm>
          <a:custGeom>
            <a:avLst/>
            <a:gdLst>
              <a:gd name="connsiteX0" fmla="*/ 3281423 w 6562846"/>
              <a:gd name="connsiteY0" fmla="*/ 0 h 6562846"/>
              <a:gd name="connsiteX1" fmla="*/ 6562846 w 6562846"/>
              <a:gd name="connsiteY1" fmla="*/ 3281423 h 6562846"/>
              <a:gd name="connsiteX2" fmla="*/ 3281423 w 6562846"/>
              <a:gd name="connsiteY2" fmla="*/ 6562846 h 6562846"/>
              <a:gd name="connsiteX3" fmla="*/ 0 w 6562846"/>
              <a:gd name="connsiteY3" fmla="*/ 3281423 h 6562846"/>
              <a:gd name="connsiteX4" fmla="*/ 3281423 w 6562846"/>
              <a:gd name="connsiteY4" fmla="*/ 0 h 656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2846" h="6562846">
                <a:moveTo>
                  <a:pt x="3281423" y="0"/>
                </a:moveTo>
                <a:cubicBezTo>
                  <a:pt x="5093703" y="0"/>
                  <a:pt x="6562846" y="1469143"/>
                  <a:pt x="6562846" y="3281423"/>
                </a:cubicBezTo>
                <a:cubicBezTo>
                  <a:pt x="6562846" y="5093703"/>
                  <a:pt x="5093703" y="6562846"/>
                  <a:pt x="3281423" y="6562846"/>
                </a:cubicBezTo>
                <a:cubicBezTo>
                  <a:pt x="1469143" y="6562846"/>
                  <a:pt x="0" y="5093703"/>
                  <a:pt x="0" y="3281423"/>
                </a:cubicBezTo>
                <a:cubicBezTo>
                  <a:pt x="0" y="1469143"/>
                  <a:pt x="1469143" y="0"/>
                  <a:pt x="3281423" y="0"/>
                </a:cubicBezTo>
                <a:close/>
              </a:path>
            </a:pathLst>
          </a:cu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93D53C-8CC5-4E7A-B834-4DB600763336}"/>
              </a:ext>
            </a:extLst>
          </p:cNvPr>
          <p:cNvGrpSpPr/>
          <p:nvPr/>
        </p:nvGrpSpPr>
        <p:grpSpPr>
          <a:xfrm>
            <a:off x="285199" y="1004103"/>
            <a:ext cx="3733146" cy="1272536"/>
            <a:chOff x="7998486" y="1348543"/>
            <a:chExt cx="3733146" cy="127253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78E7A53-64CF-4D34-A791-E7D72A479A41}"/>
                </a:ext>
              </a:extLst>
            </p:cNvPr>
            <p:cNvSpPr txBox="1"/>
            <p:nvPr/>
          </p:nvSpPr>
          <p:spPr>
            <a:xfrm>
              <a:off x="10307642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15E6D91-8D40-4329-BF79-FB8712A2B3AC}"/>
                </a:ext>
              </a:extLst>
            </p:cNvPr>
            <p:cNvSpPr/>
            <p:nvPr/>
          </p:nvSpPr>
          <p:spPr>
            <a:xfrm>
              <a:off x="7998486" y="1915245"/>
              <a:ext cx="3733145" cy="705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553B41C-F6B0-46AA-80F2-9524AB822EC7}"/>
                </a:ext>
              </a:extLst>
            </p:cNvPr>
            <p:cNvCxnSpPr>
              <a:cxnSpLocks/>
            </p:cNvCxnSpPr>
            <p:nvPr/>
          </p:nvCxnSpPr>
          <p:spPr>
            <a:xfrm>
              <a:off x="10539098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0E8729-2C8B-4998-B184-AF7A1930ED90}"/>
              </a:ext>
            </a:extLst>
          </p:cNvPr>
          <p:cNvGrpSpPr/>
          <p:nvPr/>
        </p:nvGrpSpPr>
        <p:grpSpPr>
          <a:xfrm>
            <a:off x="285198" y="2950579"/>
            <a:ext cx="3733146" cy="1272536"/>
            <a:chOff x="7998486" y="1348543"/>
            <a:chExt cx="3733146" cy="127253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CB751CA-B982-4854-97FD-E7BEE93EF293}"/>
                </a:ext>
              </a:extLst>
            </p:cNvPr>
            <p:cNvSpPr txBox="1"/>
            <p:nvPr/>
          </p:nvSpPr>
          <p:spPr>
            <a:xfrm>
              <a:off x="10307642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F8B2B07-6BF4-4A24-9732-C0745ADDEB23}"/>
                </a:ext>
              </a:extLst>
            </p:cNvPr>
            <p:cNvSpPr/>
            <p:nvPr/>
          </p:nvSpPr>
          <p:spPr>
            <a:xfrm>
              <a:off x="7998486" y="1915245"/>
              <a:ext cx="3733145" cy="705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6E2CD1E-F10D-48E1-ABA7-6638E2F3CA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9098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A8ACD12-976C-4864-886B-BAE967D4DA2F}"/>
              </a:ext>
            </a:extLst>
          </p:cNvPr>
          <p:cNvGrpSpPr/>
          <p:nvPr/>
        </p:nvGrpSpPr>
        <p:grpSpPr>
          <a:xfrm>
            <a:off x="285197" y="4897055"/>
            <a:ext cx="3733146" cy="1272536"/>
            <a:chOff x="7998486" y="1348543"/>
            <a:chExt cx="3733146" cy="127253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91DCBDF-971F-48A6-B1AD-3892C7782891}"/>
                </a:ext>
              </a:extLst>
            </p:cNvPr>
            <p:cNvSpPr txBox="1"/>
            <p:nvPr/>
          </p:nvSpPr>
          <p:spPr>
            <a:xfrm>
              <a:off x="10307642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86DF16-03FA-4CD8-BED3-79CF3BFECB5A}"/>
                </a:ext>
              </a:extLst>
            </p:cNvPr>
            <p:cNvSpPr/>
            <p:nvPr/>
          </p:nvSpPr>
          <p:spPr>
            <a:xfrm>
              <a:off x="7998486" y="1915245"/>
              <a:ext cx="3733145" cy="705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4D8002B-867E-4803-AF63-347AFC1E15A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9098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94A5D8F-4BD0-46C0-8DFE-64FF3D38AAA4}"/>
              </a:ext>
            </a:extLst>
          </p:cNvPr>
          <p:cNvGrpSpPr/>
          <p:nvPr/>
        </p:nvGrpSpPr>
        <p:grpSpPr>
          <a:xfrm>
            <a:off x="7794085" y="1085471"/>
            <a:ext cx="3607119" cy="1272536"/>
            <a:chOff x="7467829" y="1348543"/>
            <a:chExt cx="3607119" cy="1272536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058F562-EEA2-4A5D-980E-27A7799D884B}"/>
                </a:ext>
              </a:extLst>
            </p:cNvPr>
            <p:cNvSpPr txBox="1"/>
            <p:nvPr/>
          </p:nvSpPr>
          <p:spPr>
            <a:xfrm>
              <a:off x="7467829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9F9654C-5FBA-4AFE-9E5D-27A1A23CDAB0}"/>
                </a:ext>
              </a:extLst>
            </p:cNvPr>
            <p:cNvSpPr/>
            <p:nvPr/>
          </p:nvSpPr>
          <p:spPr>
            <a:xfrm>
              <a:off x="7490958" y="1915245"/>
              <a:ext cx="3583990" cy="705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CAA14BA-374F-410D-B2A8-3BBCBC3FC15E}"/>
                </a:ext>
              </a:extLst>
            </p:cNvPr>
            <p:cNvCxnSpPr>
              <a:cxnSpLocks/>
            </p:cNvCxnSpPr>
            <p:nvPr/>
          </p:nvCxnSpPr>
          <p:spPr>
            <a:xfrm>
              <a:off x="7583557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B18FBE3-EF19-457B-8CE9-E8424DD49B15}"/>
              </a:ext>
            </a:extLst>
          </p:cNvPr>
          <p:cNvGrpSpPr/>
          <p:nvPr/>
        </p:nvGrpSpPr>
        <p:grpSpPr>
          <a:xfrm>
            <a:off x="7794085" y="2950579"/>
            <a:ext cx="3607119" cy="1272536"/>
            <a:chOff x="7467829" y="1348543"/>
            <a:chExt cx="3607119" cy="127253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46C0ABE-C897-4C29-A76E-68B56E5B95DB}"/>
                </a:ext>
              </a:extLst>
            </p:cNvPr>
            <p:cNvSpPr txBox="1"/>
            <p:nvPr/>
          </p:nvSpPr>
          <p:spPr>
            <a:xfrm>
              <a:off x="7467829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1F7D88F-86B7-4B8F-8745-0DEB51048EB6}"/>
                </a:ext>
              </a:extLst>
            </p:cNvPr>
            <p:cNvSpPr/>
            <p:nvPr/>
          </p:nvSpPr>
          <p:spPr>
            <a:xfrm>
              <a:off x="7490958" y="1915245"/>
              <a:ext cx="3583990" cy="705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9A7EDD5-A5B2-402E-AB93-9BD0DA1FAF59}"/>
                </a:ext>
              </a:extLst>
            </p:cNvPr>
            <p:cNvCxnSpPr>
              <a:cxnSpLocks/>
            </p:cNvCxnSpPr>
            <p:nvPr/>
          </p:nvCxnSpPr>
          <p:spPr>
            <a:xfrm>
              <a:off x="7583557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D76B2CC-98D1-4035-A73D-492B117F7FDB}"/>
              </a:ext>
            </a:extLst>
          </p:cNvPr>
          <p:cNvGrpSpPr/>
          <p:nvPr/>
        </p:nvGrpSpPr>
        <p:grpSpPr>
          <a:xfrm>
            <a:off x="7794085" y="4815687"/>
            <a:ext cx="3607119" cy="1272536"/>
            <a:chOff x="7467829" y="1348543"/>
            <a:chExt cx="3607119" cy="127253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027CCA4-B1D0-437B-9D5C-B32D661DA5E7}"/>
                </a:ext>
              </a:extLst>
            </p:cNvPr>
            <p:cNvSpPr txBox="1"/>
            <p:nvPr/>
          </p:nvSpPr>
          <p:spPr>
            <a:xfrm>
              <a:off x="7467829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3CA6505-437B-46B4-8B2D-EE0D04971A27}"/>
                </a:ext>
              </a:extLst>
            </p:cNvPr>
            <p:cNvSpPr/>
            <p:nvPr/>
          </p:nvSpPr>
          <p:spPr>
            <a:xfrm>
              <a:off x="7490958" y="1915245"/>
              <a:ext cx="3583990" cy="705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5C950A3-F97D-4E8F-B9D2-63FD33C791B6}"/>
                </a:ext>
              </a:extLst>
            </p:cNvPr>
            <p:cNvCxnSpPr>
              <a:cxnSpLocks/>
            </p:cNvCxnSpPr>
            <p:nvPr/>
          </p:nvCxnSpPr>
          <p:spPr>
            <a:xfrm>
              <a:off x="7583557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6F030B6-2794-4FAC-9924-59781AAEC2B6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8517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4876AA29-912F-42BD-9CED-2A0895DFAA97}"/>
              </a:ext>
            </a:extLst>
          </p:cNvPr>
          <p:cNvSpPr/>
          <p:nvPr/>
        </p:nvSpPr>
        <p:spPr>
          <a:xfrm>
            <a:off x="1858616" y="5178250"/>
            <a:ext cx="6013174" cy="626164"/>
          </a:xfrm>
          <a:prstGeom prst="homePlate">
            <a:avLst>
              <a:gd name="adj" fmla="val 84921"/>
            </a:avLst>
          </a:prstGeom>
          <a:solidFill>
            <a:srgbClr val="909090"/>
          </a:solidFill>
          <a:ln>
            <a:solidFill>
              <a:srgbClr val="90909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B47F140-3E60-4104-8DB4-B6EDA7A352D6}"/>
              </a:ext>
            </a:extLst>
          </p:cNvPr>
          <p:cNvSpPr/>
          <p:nvPr/>
        </p:nvSpPr>
        <p:spPr>
          <a:xfrm>
            <a:off x="1381538" y="5034172"/>
            <a:ext cx="954156" cy="954156"/>
          </a:xfrm>
          <a:prstGeom prst="ellipse">
            <a:avLst/>
          </a:prstGeom>
          <a:solidFill>
            <a:srgbClr val="9090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AFDAAA-0FC0-47BB-8388-67E6F878463E}"/>
              </a:ext>
            </a:extLst>
          </p:cNvPr>
          <p:cNvSpPr txBox="1"/>
          <p:nvPr/>
        </p:nvSpPr>
        <p:spPr>
          <a:xfrm>
            <a:off x="1749612" y="5295807"/>
            <a:ext cx="21800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17195D1-40ED-48D4-AE9A-A512B5A66D17}"/>
              </a:ext>
            </a:extLst>
          </p:cNvPr>
          <p:cNvGrpSpPr/>
          <p:nvPr/>
        </p:nvGrpSpPr>
        <p:grpSpPr>
          <a:xfrm>
            <a:off x="2189920" y="3998018"/>
            <a:ext cx="6490252" cy="954156"/>
            <a:chOff x="586409" y="4914900"/>
            <a:chExt cx="6490252" cy="954156"/>
          </a:xfrm>
        </p:grpSpPr>
        <p:sp>
          <p:nvSpPr>
            <p:cNvPr id="15" name="箭头: 五边形 14">
              <a:extLst>
                <a:ext uri="{FF2B5EF4-FFF2-40B4-BE49-F238E27FC236}">
                  <a16:creationId xmlns:a16="http://schemas.microsoft.com/office/drawing/2014/main" id="{D63EF074-6355-4F6F-BA8E-025B13B0E30F}"/>
                </a:ext>
              </a:extLst>
            </p:cNvPr>
            <p:cNvSpPr/>
            <p:nvPr/>
          </p:nvSpPr>
          <p:spPr>
            <a:xfrm>
              <a:off x="1063487" y="5078896"/>
              <a:ext cx="6013174" cy="626164"/>
            </a:xfrm>
            <a:prstGeom prst="homePlate">
              <a:avLst>
                <a:gd name="adj" fmla="val 84921"/>
              </a:avLst>
            </a:prstGeom>
            <a:solidFill>
              <a:srgbClr val="909090"/>
            </a:solidFill>
            <a:ln>
              <a:solidFill>
                <a:srgbClr val="90909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0891588-BA20-463D-87AD-B9BCAD9F77A8}"/>
                </a:ext>
              </a:extLst>
            </p:cNvPr>
            <p:cNvSpPr/>
            <p:nvPr/>
          </p:nvSpPr>
          <p:spPr>
            <a:xfrm>
              <a:off x="586409" y="4914900"/>
              <a:ext cx="954156" cy="954156"/>
            </a:xfrm>
            <a:prstGeom prst="ellipse">
              <a:avLst/>
            </a:prstGeom>
            <a:solidFill>
              <a:srgbClr val="CEDC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00C16E-B263-4856-A898-8E1A43A6674E}"/>
                </a:ext>
              </a:extLst>
            </p:cNvPr>
            <p:cNvSpPr txBox="1"/>
            <p:nvPr/>
          </p:nvSpPr>
          <p:spPr>
            <a:xfrm>
              <a:off x="955284" y="5176535"/>
              <a:ext cx="21640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2A2C07A-36A9-4E6D-8110-33BBF49E4CD1}"/>
              </a:ext>
            </a:extLst>
          </p:cNvPr>
          <p:cNvGrpSpPr/>
          <p:nvPr/>
        </p:nvGrpSpPr>
        <p:grpSpPr>
          <a:xfrm>
            <a:off x="2998302" y="2961864"/>
            <a:ext cx="6490252" cy="954156"/>
            <a:chOff x="586409" y="4914900"/>
            <a:chExt cx="6490252" cy="954156"/>
          </a:xfrm>
        </p:grpSpPr>
        <p:sp>
          <p:nvSpPr>
            <p:cNvPr id="19" name="箭头: 五边形 18">
              <a:extLst>
                <a:ext uri="{FF2B5EF4-FFF2-40B4-BE49-F238E27FC236}">
                  <a16:creationId xmlns:a16="http://schemas.microsoft.com/office/drawing/2014/main" id="{0D46995C-2ED2-4E55-BA77-3DCB194F53B1}"/>
                </a:ext>
              </a:extLst>
            </p:cNvPr>
            <p:cNvSpPr/>
            <p:nvPr/>
          </p:nvSpPr>
          <p:spPr>
            <a:xfrm>
              <a:off x="1063487" y="5078896"/>
              <a:ext cx="6013174" cy="626164"/>
            </a:xfrm>
            <a:prstGeom prst="homePlate">
              <a:avLst>
                <a:gd name="adj" fmla="val 84921"/>
              </a:avLst>
            </a:prstGeom>
            <a:solidFill>
              <a:srgbClr val="909090"/>
            </a:solidFill>
            <a:ln>
              <a:solidFill>
                <a:srgbClr val="90909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7BC6671-1CE8-43B5-AD3E-8CC800446624}"/>
                </a:ext>
              </a:extLst>
            </p:cNvPr>
            <p:cNvSpPr/>
            <p:nvPr/>
          </p:nvSpPr>
          <p:spPr>
            <a:xfrm>
              <a:off x="586409" y="4914900"/>
              <a:ext cx="954156" cy="954156"/>
            </a:xfrm>
            <a:prstGeom prst="ellipse">
              <a:avLst/>
            </a:prstGeom>
            <a:solidFill>
              <a:srgbClr val="78BE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E516E89-5B7F-4710-B26F-CB2D72D0879F}"/>
                </a:ext>
              </a:extLst>
            </p:cNvPr>
            <p:cNvSpPr txBox="1"/>
            <p:nvPr/>
          </p:nvSpPr>
          <p:spPr>
            <a:xfrm>
              <a:off x="954483" y="5176535"/>
              <a:ext cx="21800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63BB76E-6443-428B-A36E-7921DCDC3BF6}"/>
              </a:ext>
            </a:extLst>
          </p:cNvPr>
          <p:cNvGrpSpPr/>
          <p:nvPr/>
        </p:nvGrpSpPr>
        <p:grpSpPr>
          <a:xfrm>
            <a:off x="3806684" y="1925710"/>
            <a:ext cx="6490252" cy="954156"/>
            <a:chOff x="586409" y="4914900"/>
            <a:chExt cx="6490252" cy="954156"/>
          </a:xfrm>
        </p:grpSpPr>
        <p:sp>
          <p:nvSpPr>
            <p:cNvPr id="23" name="箭头: 五边形 22">
              <a:extLst>
                <a:ext uri="{FF2B5EF4-FFF2-40B4-BE49-F238E27FC236}">
                  <a16:creationId xmlns:a16="http://schemas.microsoft.com/office/drawing/2014/main" id="{5668AD62-F791-4199-95CC-F8CD6B27354D}"/>
                </a:ext>
              </a:extLst>
            </p:cNvPr>
            <p:cNvSpPr/>
            <p:nvPr/>
          </p:nvSpPr>
          <p:spPr>
            <a:xfrm>
              <a:off x="1063487" y="5078896"/>
              <a:ext cx="6013174" cy="626164"/>
            </a:xfrm>
            <a:prstGeom prst="homePlate">
              <a:avLst>
                <a:gd name="adj" fmla="val 84921"/>
              </a:avLst>
            </a:prstGeom>
            <a:solidFill>
              <a:srgbClr val="909090"/>
            </a:solidFill>
            <a:ln>
              <a:solidFill>
                <a:srgbClr val="90909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C9D42E9-8F91-43C0-B5C3-EA7A12F4AA41}"/>
                </a:ext>
              </a:extLst>
            </p:cNvPr>
            <p:cNvSpPr/>
            <p:nvPr/>
          </p:nvSpPr>
          <p:spPr>
            <a:xfrm>
              <a:off x="586409" y="4914900"/>
              <a:ext cx="954156" cy="954156"/>
            </a:xfrm>
            <a:prstGeom prst="ellipse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1CD21BB-0005-44A6-A5ED-3678CFA5379A}"/>
                </a:ext>
              </a:extLst>
            </p:cNvPr>
            <p:cNvSpPr txBox="1"/>
            <p:nvPr/>
          </p:nvSpPr>
          <p:spPr>
            <a:xfrm>
              <a:off x="953681" y="5176535"/>
              <a:ext cx="21961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38AF4D0-BAB6-42FF-8946-2EF93C013349}"/>
              </a:ext>
            </a:extLst>
          </p:cNvPr>
          <p:cNvGrpSpPr/>
          <p:nvPr/>
        </p:nvGrpSpPr>
        <p:grpSpPr>
          <a:xfrm>
            <a:off x="4615066" y="889556"/>
            <a:ext cx="6490252" cy="954156"/>
            <a:chOff x="586409" y="4914900"/>
            <a:chExt cx="6490252" cy="954156"/>
          </a:xfrm>
        </p:grpSpPr>
        <p:sp>
          <p:nvSpPr>
            <p:cNvPr id="27" name="箭头: 五边形 26">
              <a:extLst>
                <a:ext uri="{FF2B5EF4-FFF2-40B4-BE49-F238E27FC236}">
                  <a16:creationId xmlns:a16="http://schemas.microsoft.com/office/drawing/2014/main" id="{D412042C-5C68-4878-B542-C1157D1BE416}"/>
                </a:ext>
              </a:extLst>
            </p:cNvPr>
            <p:cNvSpPr/>
            <p:nvPr/>
          </p:nvSpPr>
          <p:spPr>
            <a:xfrm>
              <a:off x="1063487" y="5078896"/>
              <a:ext cx="6013174" cy="626164"/>
            </a:xfrm>
            <a:prstGeom prst="homePlate">
              <a:avLst>
                <a:gd name="adj" fmla="val 84921"/>
              </a:avLst>
            </a:prstGeom>
            <a:noFill/>
            <a:ln w="19050">
              <a:solidFill>
                <a:srgbClr val="909090"/>
              </a:solidFill>
              <a:prstDash val="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C8BFF34-B5A9-4662-A243-A9482A1259C5}"/>
                </a:ext>
              </a:extLst>
            </p:cNvPr>
            <p:cNvSpPr/>
            <p:nvPr/>
          </p:nvSpPr>
          <p:spPr>
            <a:xfrm>
              <a:off x="586409" y="4914900"/>
              <a:ext cx="954156" cy="954156"/>
            </a:xfrm>
            <a:prstGeom prst="ellipse">
              <a:avLst/>
            </a:prstGeom>
            <a:solidFill>
              <a:srgbClr val="0E763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771AAD0-EE22-4F8F-AAB4-28C3313A1479}"/>
                </a:ext>
              </a:extLst>
            </p:cNvPr>
            <p:cNvSpPr txBox="1"/>
            <p:nvPr/>
          </p:nvSpPr>
          <p:spPr>
            <a:xfrm>
              <a:off x="954483" y="5176535"/>
              <a:ext cx="21800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5</a:t>
              </a:r>
              <a:endParaRPr lang="zh-CN" altLang="en-US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234B6B9F-4392-41E1-95DF-F7801EFEEA41}"/>
              </a:ext>
            </a:extLst>
          </p:cNvPr>
          <p:cNvSpPr/>
          <p:nvPr/>
        </p:nvSpPr>
        <p:spPr>
          <a:xfrm>
            <a:off x="2558795" y="5178250"/>
            <a:ext cx="4240674" cy="6135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请开始你的讲述，请开始你的讲述，请开始你的讲述，请开始你的讲述，请开始你的讲述，请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0D4F495-5FD6-4CBD-B7A3-0E852964DC78}"/>
              </a:ext>
            </a:extLst>
          </p:cNvPr>
          <p:cNvSpPr/>
          <p:nvPr/>
        </p:nvSpPr>
        <p:spPr>
          <a:xfrm>
            <a:off x="3252279" y="4168346"/>
            <a:ext cx="4240674" cy="6135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请开始你的讲述，请开始你的讲述，请开始你的讲述，请开始你的讲述，请开始你的讲述，请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95EA3C-D79B-4906-97A2-051885518656}"/>
              </a:ext>
            </a:extLst>
          </p:cNvPr>
          <p:cNvSpPr/>
          <p:nvPr/>
        </p:nvSpPr>
        <p:spPr>
          <a:xfrm>
            <a:off x="4061462" y="3132192"/>
            <a:ext cx="4240674" cy="6135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请开始你的讲述，请开始你的讲述，请开始你的讲述，请开始你的讲述，请开始你的讲述，请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DE85637-3AF1-4454-8620-EFC9CA962362}"/>
              </a:ext>
            </a:extLst>
          </p:cNvPr>
          <p:cNvSpPr/>
          <p:nvPr/>
        </p:nvSpPr>
        <p:spPr>
          <a:xfrm>
            <a:off x="4865203" y="2096038"/>
            <a:ext cx="4240674" cy="6135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请开始你的讲述，请开始你的讲述，请开始你的讲述，请开始你的讲述，请开始你的讲述，请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57C3226-D0F3-46E4-BCA3-09B7D48F6AA3}"/>
              </a:ext>
            </a:extLst>
          </p:cNvPr>
          <p:cNvGrpSpPr/>
          <p:nvPr/>
        </p:nvGrpSpPr>
        <p:grpSpPr>
          <a:xfrm>
            <a:off x="1121628" y="1013793"/>
            <a:ext cx="10358068" cy="5213074"/>
            <a:chOff x="1558952" y="1113183"/>
            <a:chExt cx="10358068" cy="5213074"/>
          </a:xfrm>
        </p:grpSpPr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5DDC8A1-BC29-414E-AC87-0AD30A928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0382" y="1113183"/>
              <a:ext cx="0" cy="5213071"/>
            </a:xfrm>
            <a:prstGeom prst="straightConnector1">
              <a:avLst/>
            </a:prstGeom>
            <a:ln w="25400">
              <a:solidFill>
                <a:srgbClr val="008E3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05425100-9B6A-43E6-BDF3-E97603901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8952" y="6326256"/>
              <a:ext cx="10358068" cy="1"/>
            </a:xfrm>
            <a:prstGeom prst="straightConnector1">
              <a:avLst/>
            </a:prstGeom>
            <a:ln w="25400">
              <a:solidFill>
                <a:srgbClr val="008E3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45313A67-8156-4B88-8FF7-5CDEE2F99D0D}"/>
              </a:ext>
            </a:extLst>
          </p:cNvPr>
          <p:cNvSpPr/>
          <p:nvPr/>
        </p:nvSpPr>
        <p:spPr>
          <a:xfrm rot="16200000">
            <a:off x="94941" y="29438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添加小标题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B895AEE-670C-4068-9BE4-5520CA018582}"/>
              </a:ext>
            </a:extLst>
          </p:cNvPr>
          <p:cNvSpPr/>
          <p:nvPr/>
        </p:nvSpPr>
        <p:spPr>
          <a:xfrm>
            <a:off x="5420884" y="638927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添加小标题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22E074-40D8-4150-8D0B-C17A7F5A850B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774AC68-7612-4627-8F8B-8EAC8BB02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46239"/>
            <a:ext cx="2962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06DB00-F976-4B3D-A5A4-BEC3F6752E8C}"/>
              </a:ext>
            </a:extLst>
          </p:cNvPr>
          <p:cNvGrpSpPr/>
          <p:nvPr/>
        </p:nvGrpSpPr>
        <p:grpSpPr>
          <a:xfrm>
            <a:off x="1649891" y="646044"/>
            <a:ext cx="10542109" cy="5565912"/>
            <a:chOff x="1649891" y="675862"/>
            <a:chExt cx="10542109" cy="5565912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C16D895-844C-4733-BCC6-C2A871759D09}"/>
                </a:ext>
              </a:extLst>
            </p:cNvPr>
            <p:cNvSpPr/>
            <p:nvPr/>
          </p:nvSpPr>
          <p:spPr>
            <a:xfrm>
              <a:off x="1649891" y="675862"/>
              <a:ext cx="2782959" cy="5565912"/>
            </a:xfrm>
            <a:custGeom>
              <a:avLst/>
              <a:gdLst>
                <a:gd name="connsiteX0" fmla="*/ 695739 w 695739"/>
                <a:gd name="connsiteY0" fmla="*/ 0 h 1391478"/>
                <a:gd name="connsiteX1" fmla="*/ 695739 w 695739"/>
                <a:gd name="connsiteY1" fmla="*/ 1391478 h 1391478"/>
                <a:gd name="connsiteX2" fmla="*/ 0 w 695739"/>
                <a:gd name="connsiteY2" fmla="*/ 695739 h 1391478"/>
                <a:gd name="connsiteX3" fmla="*/ 695739 w 695739"/>
                <a:gd name="connsiteY3" fmla="*/ 0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39" h="1391478">
                  <a:moveTo>
                    <a:pt x="695739" y="0"/>
                  </a:moveTo>
                  <a:lnTo>
                    <a:pt x="695739" y="1391478"/>
                  </a:lnTo>
                  <a:cubicBezTo>
                    <a:pt x="311493" y="1391478"/>
                    <a:pt x="0" y="1079985"/>
                    <a:pt x="0" y="695739"/>
                  </a:cubicBezTo>
                  <a:cubicBezTo>
                    <a:pt x="0" y="311493"/>
                    <a:pt x="311493" y="0"/>
                    <a:pt x="695739" y="0"/>
                  </a:cubicBezTo>
                  <a:close/>
                </a:path>
              </a:pathLst>
            </a:custGeom>
            <a:solidFill>
              <a:srgbClr val="0E763B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A6F05EA-7454-4AC3-82F6-F241BD76E472}"/>
                </a:ext>
              </a:extLst>
            </p:cNvPr>
            <p:cNvSpPr/>
            <p:nvPr/>
          </p:nvSpPr>
          <p:spPr>
            <a:xfrm>
              <a:off x="2345632" y="2067340"/>
              <a:ext cx="2087219" cy="4174434"/>
            </a:xfrm>
            <a:custGeom>
              <a:avLst/>
              <a:gdLst>
                <a:gd name="connsiteX0" fmla="*/ 695739 w 695739"/>
                <a:gd name="connsiteY0" fmla="*/ 0 h 1391478"/>
                <a:gd name="connsiteX1" fmla="*/ 695739 w 695739"/>
                <a:gd name="connsiteY1" fmla="*/ 1391478 h 1391478"/>
                <a:gd name="connsiteX2" fmla="*/ 0 w 695739"/>
                <a:gd name="connsiteY2" fmla="*/ 695739 h 1391478"/>
                <a:gd name="connsiteX3" fmla="*/ 695739 w 695739"/>
                <a:gd name="connsiteY3" fmla="*/ 0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39" h="1391478">
                  <a:moveTo>
                    <a:pt x="695739" y="0"/>
                  </a:moveTo>
                  <a:lnTo>
                    <a:pt x="695739" y="1391478"/>
                  </a:lnTo>
                  <a:cubicBezTo>
                    <a:pt x="311493" y="1391478"/>
                    <a:pt x="0" y="1079985"/>
                    <a:pt x="0" y="695739"/>
                  </a:cubicBezTo>
                  <a:cubicBezTo>
                    <a:pt x="0" y="311493"/>
                    <a:pt x="311493" y="0"/>
                    <a:pt x="695739" y="0"/>
                  </a:cubicBezTo>
                  <a:close/>
                </a:path>
              </a:pathLst>
            </a:custGeom>
            <a:solidFill>
              <a:srgbClr val="008E3D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111D4289-FEE6-4BC0-ADA0-E5FF316AC63D}"/>
                </a:ext>
              </a:extLst>
            </p:cNvPr>
            <p:cNvSpPr/>
            <p:nvPr/>
          </p:nvSpPr>
          <p:spPr>
            <a:xfrm>
              <a:off x="3041373" y="3458818"/>
              <a:ext cx="1391479" cy="2782956"/>
            </a:xfrm>
            <a:custGeom>
              <a:avLst/>
              <a:gdLst>
                <a:gd name="connsiteX0" fmla="*/ 695739 w 695739"/>
                <a:gd name="connsiteY0" fmla="*/ 0 h 1391478"/>
                <a:gd name="connsiteX1" fmla="*/ 695739 w 695739"/>
                <a:gd name="connsiteY1" fmla="*/ 1391478 h 1391478"/>
                <a:gd name="connsiteX2" fmla="*/ 0 w 695739"/>
                <a:gd name="connsiteY2" fmla="*/ 695739 h 1391478"/>
                <a:gd name="connsiteX3" fmla="*/ 695739 w 695739"/>
                <a:gd name="connsiteY3" fmla="*/ 0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39" h="1391478">
                  <a:moveTo>
                    <a:pt x="695739" y="0"/>
                  </a:moveTo>
                  <a:lnTo>
                    <a:pt x="695739" y="1391478"/>
                  </a:lnTo>
                  <a:cubicBezTo>
                    <a:pt x="311493" y="1391478"/>
                    <a:pt x="0" y="1079985"/>
                    <a:pt x="0" y="695739"/>
                  </a:cubicBezTo>
                  <a:cubicBezTo>
                    <a:pt x="0" y="311493"/>
                    <a:pt x="311493" y="0"/>
                    <a:pt x="695739" y="0"/>
                  </a:cubicBezTo>
                  <a:close/>
                </a:path>
              </a:pathLst>
            </a:custGeom>
            <a:solidFill>
              <a:srgbClr val="78BE20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654B57C-C48A-43A8-B9BB-33554B593B6C}"/>
                </a:ext>
              </a:extLst>
            </p:cNvPr>
            <p:cNvSpPr/>
            <p:nvPr/>
          </p:nvSpPr>
          <p:spPr>
            <a:xfrm>
              <a:off x="3737113" y="4850296"/>
              <a:ext cx="695739" cy="1391478"/>
            </a:xfrm>
            <a:custGeom>
              <a:avLst/>
              <a:gdLst>
                <a:gd name="connsiteX0" fmla="*/ 695739 w 695739"/>
                <a:gd name="connsiteY0" fmla="*/ 0 h 1391478"/>
                <a:gd name="connsiteX1" fmla="*/ 695739 w 695739"/>
                <a:gd name="connsiteY1" fmla="*/ 1391478 h 1391478"/>
                <a:gd name="connsiteX2" fmla="*/ 0 w 695739"/>
                <a:gd name="connsiteY2" fmla="*/ 695739 h 1391478"/>
                <a:gd name="connsiteX3" fmla="*/ 695739 w 695739"/>
                <a:gd name="connsiteY3" fmla="*/ 0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39" h="1391478">
                  <a:moveTo>
                    <a:pt x="695739" y="0"/>
                  </a:moveTo>
                  <a:lnTo>
                    <a:pt x="695739" y="1391478"/>
                  </a:lnTo>
                  <a:cubicBezTo>
                    <a:pt x="311493" y="1391478"/>
                    <a:pt x="0" y="1079985"/>
                    <a:pt x="0" y="695739"/>
                  </a:cubicBezTo>
                  <a:cubicBezTo>
                    <a:pt x="0" y="311493"/>
                    <a:pt x="311493" y="0"/>
                    <a:pt x="695739" y="0"/>
                  </a:cubicBezTo>
                  <a:close/>
                </a:path>
              </a:pathLst>
            </a:custGeom>
            <a:solidFill>
              <a:srgbClr val="CEDC00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E5CE24D-BCB3-430B-B088-A38E8EFD37BA}"/>
                </a:ext>
              </a:extLst>
            </p:cNvPr>
            <p:cNvSpPr/>
            <p:nvPr/>
          </p:nvSpPr>
          <p:spPr>
            <a:xfrm>
              <a:off x="4432852" y="4850296"/>
              <a:ext cx="7759148" cy="1391478"/>
            </a:xfrm>
            <a:prstGeom prst="rect">
              <a:avLst/>
            </a:prstGeom>
            <a:solidFill>
              <a:srgbClr val="CEDC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B13CBF-884E-44AF-A836-B115E3952256}"/>
                </a:ext>
              </a:extLst>
            </p:cNvPr>
            <p:cNvSpPr/>
            <p:nvPr/>
          </p:nvSpPr>
          <p:spPr>
            <a:xfrm>
              <a:off x="4432852" y="3458818"/>
              <a:ext cx="7759148" cy="1391478"/>
            </a:xfrm>
            <a:prstGeom prst="rect">
              <a:avLst/>
            </a:prstGeom>
            <a:solidFill>
              <a:srgbClr val="78BE2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93A6994-9EB3-4E83-8F6A-8180013AC2B9}"/>
                </a:ext>
              </a:extLst>
            </p:cNvPr>
            <p:cNvSpPr/>
            <p:nvPr/>
          </p:nvSpPr>
          <p:spPr>
            <a:xfrm>
              <a:off x="4432852" y="2067340"/>
              <a:ext cx="7759148" cy="1391478"/>
            </a:xfrm>
            <a:prstGeom prst="rect">
              <a:avLst/>
            </a:prstGeom>
            <a:solidFill>
              <a:srgbClr val="008E3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52E888-8C99-4C1F-A609-629C53345606}"/>
                </a:ext>
              </a:extLst>
            </p:cNvPr>
            <p:cNvSpPr/>
            <p:nvPr/>
          </p:nvSpPr>
          <p:spPr>
            <a:xfrm>
              <a:off x="4432851" y="675862"/>
              <a:ext cx="7759148" cy="1391478"/>
            </a:xfrm>
            <a:prstGeom prst="rect">
              <a:avLst/>
            </a:prstGeom>
            <a:solidFill>
              <a:srgbClr val="0E763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4D3FDB0-E1A2-43B4-8D36-81E45EA8556E}"/>
              </a:ext>
            </a:extLst>
          </p:cNvPr>
          <p:cNvSpPr txBox="1"/>
          <p:nvPr/>
        </p:nvSpPr>
        <p:spPr>
          <a:xfrm>
            <a:off x="2432529" y="1698968"/>
            <a:ext cx="34304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5921A2-9ADA-4F07-BF5E-0035F06766E7}"/>
              </a:ext>
            </a:extLst>
          </p:cNvPr>
          <p:cNvSpPr txBox="1"/>
          <p:nvPr/>
        </p:nvSpPr>
        <p:spPr>
          <a:xfrm>
            <a:off x="2902709" y="3090446"/>
            <a:ext cx="27732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7CB8F1-7851-4784-AB62-F156722AA89F}"/>
              </a:ext>
            </a:extLst>
          </p:cNvPr>
          <p:cNvSpPr txBox="1"/>
          <p:nvPr/>
        </p:nvSpPr>
        <p:spPr>
          <a:xfrm>
            <a:off x="3489448" y="4266480"/>
            <a:ext cx="21800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6A0ABC-D2CA-4AC7-9D61-5C1050FE92AB}"/>
              </a:ext>
            </a:extLst>
          </p:cNvPr>
          <p:cNvSpPr txBox="1"/>
          <p:nvPr/>
        </p:nvSpPr>
        <p:spPr>
          <a:xfrm>
            <a:off x="3975978" y="5362328"/>
            <a:ext cx="2180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4</a:t>
            </a:r>
            <a:endParaRPr lang="zh-CN" altLang="en-US" sz="20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433BBA7-7F6C-48A4-8372-5968719271DF}"/>
              </a:ext>
            </a:extLst>
          </p:cNvPr>
          <p:cNvSpPr txBox="1"/>
          <p:nvPr/>
        </p:nvSpPr>
        <p:spPr>
          <a:xfrm>
            <a:off x="4716588" y="49929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46B2CF7-931F-413F-A078-AE39E86FAC52}"/>
              </a:ext>
            </a:extLst>
          </p:cNvPr>
          <p:cNvSpPr/>
          <p:nvPr/>
        </p:nvSpPr>
        <p:spPr>
          <a:xfrm>
            <a:off x="4716587" y="5362328"/>
            <a:ext cx="5129781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32AEBB2-2F9E-454E-81BD-B553C2D9F8C8}"/>
              </a:ext>
            </a:extLst>
          </p:cNvPr>
          <p:cNvSpPr txBox="1"/>
          <p:nvPr/>
        </p:nvSpPr>
        <p:spPr>
          <a:xfrm>
            <a:off x="4716586" y="36222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0E79B02-F23B-4BF3-8C46-3E197FB82334}"/>
              </a:ext>
            </a:extLst>
          </p:cNvPr>
          <p:cNvSpPr/>
          <p:nvPr/>
        </p:nvSpPr>
        <p:spPr>
          <a:xfrm>
            <a:off x="4716585" y="3991533"/>
            <a:ext cx="5129781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E3F787-4C33-4BF6-808D-7748578EE60C}"/>
              </a:ext>
            </a:extLst>
          </p:cNvPr>
          <p:cNvSpPr txBox="1"/>
          <p:nvPr/>
        </p:nvSpPr>
        <p:spPr>
          <a:xfrm>
            <a:off x="4716584" y="22514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5BCB797-DF8E-49AF-B561-E88800C0C5A9}"/>
              </a:ext>
            </a:extLst>
          </p:cNvPr>
          <p:cNvSpPr/>
          <p:nvPr/>
        </p:nvSpPr>
        <p:spPr>
          <a:xfrm>
            <a:off x="4716583" y="2620738"/>
            <a:ext cx="5129781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614A11-37EC-451E-8A44-EF83780953BC}"/>
              </a:ext>
            </a:extLst>
          </p:cNvPr>
          <p:cNvSpPr txBox="1"/>
          <p:nvPr/>
        </p:nvSpPr>
        <p:spPr>
          <a:xfrm>
            <a:off x="4716582" y="8806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D06E1F-F51A-4D20-84B6-90CC958E2D4E}"/>
              </a:ext>
            </a:extLst>
          </p:cNvPr>
          <p:cNvSpPr/>
          <p:nvPr/>
        </p:nvSpPr>
        <p:spPr>
          <a:xfrm>
            <a:off x="4716581" y="1249943"/>
            <a:ext cx="5129781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FA40D32-F5C7-4C53-8530-158C363F381E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251848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0F42046-5E27-41B0-A0A1-8AF72BCF612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F82138-439D-40B2-A644-FC039477634B}"/>
              </a:ext>
            </a:extLst>
          </p:cNvPr>
          <p:cNvSpPr txBox="1"/>
          <p:nvPr/>
        </p:nvSpPr>
        <p:spPr>
          <a:xfrm>
            <a:off x="6659473" y="20835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添加小标题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94545D-555E-4502-B305-E4D370FBC59A}"/>
              </a:ext>
            </a:extLst>
          </p:cNvPr>
          <p:cNvSpPr/>
          <p:nvPr/>
        </p:nvSpPr>
        <p:spPr>
          <a:xfrm>
            <a:off x="6659473" y="2797968"/>
            <a:ext cx="4151614" cy="264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38A8B9-1C88-45C1-8BF7-184E8932AE7F}"/>
              </a:ext>
            </a:extLst>
          </p:cNvPr>
          <p:cNvSpPr txBox="1"/>
          <p:nvPr/>
        </p:nvSpPr>
        <p:spPr>
          <a:xfrm>
            <a:off x="6659473" y="109203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E67815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62CFBC-8239-460C-ABA8-B5A17F851716}"/>
              </a:ext>
            </a:extLst>
          </p:cNvPr>
          <p:cNvSpPr txBox="1"/>
          <p:nvPr/>
        </p:nvSpPr>
        <p:spPr>
          <a:xfrm>
            <a:off x="700441" y="20835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添加小标题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8148F8-A4AA-458A-B19D-AB353489C44E}"/>
              </a:ext>
            </a:extLst>
          </p:cNvPr>
          <p:cNvSpPr/>
          <p:nvPr/>
        </p:nvSpPr>
        <p:spPr>
          <a:xfrm>
            <a:off x="700441" y="2797968"/>
            <a:ext cx="4151614" cy="264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08E3D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051D3D5-C9F2-4051-ACA9-FF2DC00A086B}"/>
              </a:ext>
            </a:extLst>
          </p:cNvPr>
          <p:cNvSpPr txBox="1"/>
          <p:nvPr/>
        </p:nvSpPr>
        <p:spPr>
          <a:xfrm>
            <a:off x="700441" y="109203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A77A82-3E5A-41F3-B8FA-F95BA86E42E0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345321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E56F32-F536-47AE-80E2-5075B2AEDF2E}"/>
              </a:ext>
            </a:extLst>
          </p:cNvPr>
          <p:cNvSpPr txBox="1"/>
          <p:nvPr/>
        </p:nvSpPr>
        <p:spPr>
          <a:xfrm>
            <a:off x="169583" y="304906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故事背景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4812B8-6D7E-4D0B-8FCB-59FDEBDC9811}"/>
              </a:ext>
            </a:extLst>
          </p:cNvPr>
          <p:cNvSpPr txBox="1"/>
          <p:nvPr/>
        </p:nvSpPr>
        <p:spPr>
          <a:xfrm>
            <a:off x="2604399" y="304906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7A39AC-303E-43FC-BD4E-185686413816}"/>
              </a:ext>
            </a:extLst>
          </p:cNvPr>
          <p:cNvSpPr txBox="1"/>
          <p:nvPr/>
        </p:nvSpPr>
        <p:spPr>
          <a:xfrm>
            <a:off x="5054689" y="304906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团队介绍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72C46D-B3F7-4C0E-862B-6C76C3F31D23}"/>
              </a:ext>
            </a:extLst>
          </p:cNvPr>
          <p:cNvSpPr txBox="1"/>
          <p:nvPr/>
        </p:nvSpPr>
        <p:spPr>
          <a:xfrm>
            <a:off x="7504979" y="305639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4BE5DB-3615-42C0-A02C-B5583817B348}"/>
              </a:ext>
            </a:extLst>
          </p:cNvPr>
          <p:cNvSpPr txBox="1"/>
          <p:nvPr/>
        </p:nvSpPr>
        <p:spPr>
          <a:xfrm>
            <a:off x="9961662" y="305639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DD953D-9782-4AD9-846E-6BD88B0DE601}"/>
              </a:ext>
            </a:extLst>
          </p:cNvPr>
          <p:cNvSpPr txBox="1"/>
          <p:nvPr/>
        </p:nvSpPr>
        <p:spPr>
          <a:xfrm>
            <a:off x="423936" y="359796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Background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F45454-EF36-41A8-95EB-BA962E1DE6D4}"/>
              </a:ext>
            </a:extLst>
          </p:cNvPr>
          <p:cNvSpPr txBox="1"/>
          <p:nvPr/>
        </p:nvSpPr>
        <p:spPr>
          <a:xfrm>
            <a:off x="3021179" y="359796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Time line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096DE-7D62-4AA6-B19B-A3B544F25D50}"/>
              </a:ext>
            </a:extLst>
          </p:cNvPr>
          <p:cNvSpPr txBox="1"/>
          <p:nvPr/>
        </p:nvSpPr>
        <p:spPr>
          <a:xfrm>
            <a:off x="5680661" y="359796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Team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F43D5E-FF5F-4497-8DF2-165A9EFDD284}"/>
              </a:ext>
            </a:extLst>
          </p:cNvPr>
          <p:cNvSpPr txBox="1"/>
          <p:nvPr/>
        </p:nvSpPr>
        <p:spPr>
          <a:xfrm>
            <a:off x="7943400" y="359796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Progress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98CC23-1877-4714-A18B-9D398A83F2DE}"/>
              </a:ext>
            </a:extLst>
          </p:cNvPr>
          <p:cNvSpPr txBox="1"/>
          <p:nvPr/>
        </p:nvSpPr>
        <p:spPr>
          <a:xfrm>
            <a:off x="10372832" y="3597961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Summery</a:t>
            </a:r>
            <a:endParaRPr lang="zh-CN" altLang="en-US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818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101">
            <a:extLst>
              <a:ext uri="{FF2B5EF4-FFF2-40B4-BE49-F238E27FC236}">
                <a16:creationId xmlns:a16="http://schemas.microsoft.com/office/drawing/2014/main" id="{BE25F778-671F-4DF4-9B1D-7056E7AF099D}"/>
              </a:ext>
            </a:extLst>
          </p:cNvPr>
          <p:cNvSpPr>
            <a:spLocks noEditPoints="1"/>
          </p:cNvSpPr>
          <p:nvPr/>
        </p:nvSpPr>
        <p:spPr bwMode="auto">
          <a:xfrm>
            <a:off x="5197435" y="1858508"/>
            <a:ext cx="1773938" cy="1501029"/>
          </a:xfrm>
          <a:custGeom>
            <a:avLst/>
            <a:gdLst>
              <a:gd name="T0" fmla="*/ 86 w 147"/>
              <a:gd name="T1" fmla="*/ 66 h 124"/>
              <a:gd name="T2" fmla="*/ 86 w 147"/>
              <a:gd name="T3" fmla="*/ 78 h 124"/>
              <a:gd name="T4" fmla="*/ 129 w 147"/>
              <a:gd name="T5" fmla="*/ 78 h 124"/>
              <a:gd name="T6" fmla="*/ 115 w 147"/>
              <a:gd name="T7" fmla="*/ 111 h 124"/>
              <a:gd name="T8" fmla="*/ 102 w 147"/>
              <a:gd name="T9" fmla="*/ 111 h 124"/>
              <a:gd name="T10" fmla="*/ 102 w 147"/>
              <a:gd name="T11" fmla="*/ 123 h 124"/>
              <a:gd name="T12" fmla="*/ 135 w 147"/>
              <a:gd name="T13" fmla="*/ 123 h 124"/>
              <a:gd name="T14" fmla="*/ 135 w 147"/>
              <a:gd name="T15" fmla="*/ 111 h 124"/>
              <a:gd name="T16" fmla="*/ 127 w 147"/>
              <a:gd name="T17" fmla="*/ 111 h 124"/>
              <a:gd name="T18" fmla="*/ 142 w 147"/>
              <a:gd name="T19" fmla="*/ 78 h 124"/>
              <a:gd name="T20" fmla="*/ 147 w 147"/>
              <a:gd name="T21" fmla="*/ 78 h 124"/>
              <a:gd name="T22" fmla="*/ 147 w 147"/>
              <a:gd name="T23" fmla="*/ 66 h 124"/>
              <a:gd name="T24" fmla="*/ 86 w 147"/>
              <a:gd name="T25" fmla="*/ 66 h 124"/>
              <a:gd name="T26" fmla="*/ 15 w 147"/>
              <a:gd name="T27" fmla="*/ 73 h 124"/>
              <a:gd name="T28" fmla="*/ 19 w 147"/>
              <a:gd name="T29" fmla="*/ 66 h 124"/>
              <a:gd name="T30" fmla="*/ 17 w 147"/>
              <a:gd name="T31" fmla="*/ 45 h 124"/>
              <a:gd name="T32" fmla="*/ 8 w 147"/>
              <a:gd name="T33" fmla="*/ 37 h 124"/>
              <a:gd name="T34" fmla="*/ 0 w 147"/>
              <a:gd name="T35" fmla="*/ 45 h 124"/>
              <a:gd name="T36" fmla="*/ 2 w 147"/>
              <a:gd name="T37" fmla="*/ 66 h 124"/>
              <a:gd name="T38" fmla="*/ 7 w 147"/>
              <a:gd name="T39" fmla="*/ 73 h 124"/>
              <a:gd name="T40" fmla="*/ 10 w 147"/>
              <a:gd name="T41" fmla="*/ 103 h 124"/>
              <a:gd name="T42" fmla="*/ 28 w 147"/>
              <a:gd name="T43" fmla="*/ 103 h 124"/>
              <a:gd name="T44" fmla="*/ 28 w 147"/>
              <a:gd name="T45" fmla="*/ 115 h 124"/>
              <a:gd name="T46" fmla="*/ 16 w 147"/>
              <a:gd name="T47" fmla="*/ 115 h 124"/>
              <a:gd name="T48" fmla="*/ 16 w 147"/>
              <a:gd name="T49" fmla="*/ 123 h 124"/>
              <a:gd name="T50" fmla="*/ 49 w 147"/>
              <a:gd name="T51" fmla="*/ 123 h 124"/>
              <a:gd name="T52" fmla="*/ 49 w 147"/>
              <a:gd name="T53" fmla="*/ 115 h 124"/>
              <a:gd name="T54" fmla="*/ 36 w 147"/>
              <a:gd name="T55" fmla="*/ 115 h 124"/>
              <a:gd name="T56" fmla="*/ 36 w 147"/>
              <a:gd name="T57" fmla="*/ 103 h 124"/>
              <a:gd name="T58" fmla="*/ 49 w 147"/>
              <a:gd name="T59" fmla="*/ 103 h 124"/>
              <a:gd name="T60" fmla="*/ 49 w 147"/>
              <a:gd name="T61" fmla="*/ 94 h 124"/>
              <a:gd name="T62" fmla="*/ 18 w 147"/>
              <a:gd name="T63" fmla="*/ 94 h 124"/>
              <a:gd name="T64" fmla="*/ 15 w 147"/>
              <a:gd name="T65" fmla="*/ 73 h 124"/>
              <a:gd name="T66" fmla="*/ 55 w 147"/>
              <a:gd name="T67" fmla="*/ 29 h 124"/>
              <a:gd name="T68" fmla="*/ 69 w 147"/>
              <a:gd name="T69" fmla="*/ 14 h 124"/>
              <a:gd name="T70" fmla="*/ 55 w 147"/>
              <a:gd name="T71" fmla="*/ 0 h 124"/>
              <a:gd name="T72" fmla="*/ 41 w 147"/>
              <a:gd name="T73" fmla="*/ 14 h 124"/>
              <a:gd name="T74" fmla="*/ 55 w 147"/>
              <a:gd name="T75" fmla="*/ 29 h 124"/>
              <a:gd name="T76" fmla="*/ 72 w 147"/>
              <a:gd name="T77" fmla="*/ 82 h 124"/>
              <a:gd name="T78" fmla="*/ 64 w 147"/>
              <a:gd name="T79" fmla="*/ 74 h 124"/>
              <a:gd name="T80" fmla="*/ 54 w 147"/>
              <a:gd name="T81" fmla="*/ 74 h 124"/>
              <a:gd name="T82" fmla="*/ 59 w 147"/>
              <a:gd name="T83" fmla="*/ 56 h 124"/>
              <a:gd name="T84" fmla="*/ 63 w 147"/>
              <a:gd name="T85" fmla="*/ 60 h 124"/>
              <a:gd name="T86" fmla="*/ 68 w 147"/>
              <a:gd name="T87" fmla="*/ 61 h 124"/>
              <a:gd name="T88" fmla="*/ 92 w 147"/>
              <a:gd name="T89" fmla="*/ 61 h 124"/>
              <a:gd name="T90" fmla="*/ 98 w 147"/>
              <a:gd name="T91" fmla="*/ 55 h 124"/>
              <a:gd name="T92" fmla="*/ 92 w 147"/>
              <a:gd name="T93" fmla="*/ 49 h 124"/>
              <a:gd name="T94" fmla="*/ 69 w 147"/>
              <a:gd name="T95" fmla="*/ 49 h 124"/>
              <a:gd name="T96" fmla="*/ 56 w 147"/>
              <a:gd name="T97" fmla="*/ 35 h 124"/>
              <a:gd name="T98" fmla="*/ 48 w 147"/>
              <a:gd name="T99" fmla="*/ 33 h 124"/>
              <a:gd name="T100" fmla="*/ 38 w 147"/>
              <a:gd name="T101" fmla="*/ 38 h 124"/>
              <a:gd name="T102" fmla="*/ 28 w 147"/>
              <a:gd name="T103" fmla="*/ 79 h 124"/>
              <a:gd name="T104" fmla="*/ 27 w 147"/>
              <a:gd name="T105" fmla="*/ 80 h 124"/>
              <a:gd name="T106" fmla="*/ 27 w 147"/>
              <a:gd name="T107" fmla="*/ 82 h 124"/>
              <a:gd name="T108" fmla="*/ 27 w 147"/>
              <a:gd name="T109" fmla="*/ 82 h 124"/>
              <a:gd name="T110" fmla="*/ 35 w 147"/>
              <a:gd name="T111" fmla="*/ 90 h 124"/>
              <a:gd name="T112" fmla="*/ 58 w 147"/>
              <a:gd name="T113" fmla="*/ 90 h 124"/>
              <a:gd name="T114" fmla="*/ 58 w 147"/>
              <a:gd name="T115" fmla="*/ 90 h 124"/>
              <a:gd name="T116" fmla="*/ 74 w 147"/>
              <a:gd name="T117" fmla="*/ 119 h 124"/>
              <a:gd name="T118" fmla="*/ 86 w 147"/>
              <a:gd name="T119" fmla="*/ 122 h 124"/>
              <a:gd name="T120" fmla="*/ 89 w 147"/>
              <a:gd name="T121" fmla="*/ 111 h 124"/>
              <a:gd name="T122" fmla="*/ 72 w 147"/>
              <a:gd name="T123" fmla="*/ 8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7" h="124">
                <a:moveTo>
                  <a:pt x="86" y="66"/>
                </a:moveTo>
                <a:cubicBezTo>
                  <a:pt x="86" y="78"/>
                  <a:pt x="86" y="78"/>
                  <a:pt x="86" y="78"/>
                </a:cubicBezTo>
                <a:cubicBezTo>
                  <a:pt x="129" y="78"/>
                  <a:pt x="129" y="78"/>
                  <a:pt x="129" y="78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02" y="111"/>
                  <a:pt x="102" y="111"/>
                  <a:pt x="102" y="111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135" y="123"/>
                  <a:pt x="135" y="123"/>
                  <a:pt x="135" y="123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27" y="111"/>
                  <a:pt x="127" y="111"/>
                  <a:pt x="127" y="111"/>
                </a:cubicBezTo>
                <a:cubicBezTo>
                  <a:pt x="142" y="78"/>
                  <a:pt x="142" y="78"/>
                  <a:pt x="142" y="78"/>
                </a:cubicBezTo>
                <a:cubicBezTo>
                  <a:pt x="147" y="78"/>
                  <a:pt x="147" y="78"/>
                  <a:pt x="147" y="78"/>
                </a:cubicBezTo>
                <a:cubicBezTo>
                  <a:pt x="147" y="66"/>
                  <a:pt x="147" y="66"/>
                  <a:pt x="147" y="66"/>
                </a:cubicBezTo>
                <a:lnTo>
                  <a:pt x="86" y="66"/>
                </a:lnTo>
                <a:close/>
                <a:moveTo>
                  <a:pt x="15" y="73"/>
                </a:moveTo>
                <a:cubicBezTo>
                  <a:pt x="18" y="71"/>
                  <a:pt x="19" y="69"/>
                  <a:pt x="19" y="66"/>
                </a:cubicBezTo>
                <a:cubicBezTo>
                  <a:pt x="17" y="45"/>
                  <a:pt x="17" y="45"/>
                  <a:pt x="17" y="45"/>
                </a:cubicBezTo>
                <a:cubicBezTo>
                  <a:pt x="16" y="41"/>
                  <a:pt x="12" y="37"/>
                  <a:pt x="8" y="37"/>
                </a:cubicBezTo>
                <a:cubicBezTo>
                  <a:pt x="3" y="37"/>
                  <a:pt x="0" y="41"/>
                  <a:pt x="0" y="45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69"/>
                  <a:pt x="5" y="71"/>
                  <a:pt x="7" y="7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16" y="115"/>
                  <a:pt x="16" y="115"/>
                  <a:pt x="16" y="115"/>
                </a:cubicBezTo>
                <a:cubicBezTo>
                  <a:pt x="16" y="123"/>
                  <a:pt x="16" y="123"/>
                  <a:pt x="16" y="123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9" y="115"/>
                  <a:pt x="49" y="115"/>
                  <a:pt x="49" y="115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6" y="103"/>
                  <a:pt x="36" y="103"/>
                  <a:pt x="36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94"/>
                  <a:pt x="49" y="94"/>
                  <a:pt x="49" y="94"/>
                </a:cubicBezTo>
                <a:cubicBezTo>
                  <a:pt x="18" y="94"/>
                  <a:pt x="18" y="94"/>
                  <a:pt x="18" y="94"/>
                </a:cubicBezTo>
                <a:lnTo>
                  <a:pt x="15" y="73"/>
                </a:lnTo>
                <a:close/>
                <a:moveTo>
                  <a:pt x="55" y="29"/>
                </a:moveTo>
                <a:cubicBezTo>
                  <a:pt x="63" y="29"/>
                  <a:pt x="69" y="22"/>
                  <a:pt x="69" y="14"/>
                </a:cubicBezTo>
                <a:cubicBezTo>
                  <a:pt x="69" y="6"/>
                  <a:pt x="63" y="0"/>
                  <a:pt x="55" y="0"/>
                </a:cubicBezTo>
                <a:cubicBezTo>
                  <a:pt x="47" y="0"/>
                  <a:pt x="41" y="6"/>
                  <a:pt x="41" y="14"/>
                </a:cubicBezTo>
                <a:cubicBezTo>
                  <a:pt x="41" y="22"/>
                  <a:pt x="47" y="29"/>
                  <a:pt x="55" y="29"/>
                </a:cubicBezTo>
                <a:close/>
                <a:moveTo>
                  <a:pt x="72" y="82"/>
                </a:moveTo>
                <a:cubicBezTo>
                  <a:pt x="72" y="82"/>
                  <a:pt x="68" y="74"/>
                  <a:pt x="64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59" y="56"/>
                  <a:pt x="59" y="56"/>
                  <a:pt x="59" y="56"/>
                </a:cubicBezTo>
                <a:cubicBezTo>
                  <a:pt x="63" y="60"/>
                  <a:pt x="63" y="60"/>
                  <a:pt x="63" y="60"/>
                </a:cubicBezTo>
                <a:cubicBezTo>
                  <a:pt x="64" y="62"/>
                  <a:pt x="66" y="62"/>
                  <a:pt x="68" y="61"/>
                </a:cubicBezTo>
                <a:cubicBezTo>
                  <a:pt x="92" y="61"/>
                  <a:pt x="92" y="61"/>
                  <a:pt x="92" y="61"/>
                </a:cubicBezTo>
                <a:cubicBezTo>
                  <a:pt x="95" y="61"/>
                  <a:pt x="98" y="59"/>
                  <a:pt x="98" y="55"/>
                </a:cubicBezTo>
                <a:cubicBezTo>
                  <a:pt x="98" y="52"/>
                  <a:pt x="95" y="49"/>
                  <a:pt x="92" y="49"/>
                </a:cubicBezTo>
                <a:cubicBezTo>
                  <a:pt x="69" y="49"/>
                  <a:pt x="69" y="49"/>
                  <a:pt x="69" y="49"/>
                </a:cubicBezTo>
                <a:cubicBezTo>
                  <a:pt x="69" y="49"/>
                  <a:pt x="60" y="36"/>
                  <a:pt x="56" y="35"/>
                </a:cubicBezTo>
                <a:cubicBezTo>
                  <a:pt x="48" y="33"/>
                  <a:pt x="48" y="33"/>
                  <a:pt x="48" y="33"/>
                </a:cubicBezTo>
                <a:cubicBezTo>
                  <a:pt x="44" y="31"/>
                  <a:pt x="40" y="34"/>
                  <a:pt x="38" y="38"/>
                </a:cubicBezTo>
                <a:cubicBezTo>
                  <a:pt x="28" y="79"/>
                  <a:pt x="28" y="79"/>
                  <a:pt x="28" y="79"/>
                </a:cubicBezTo>
                <a:cubicBezTo>
                  <a:pt x="27" y="79"/>
                  <a:pt x="27" y="80"/>
                  <a:pt x="27" y="80"/>
                </a:cubicBezTo>
                <a:cubicBezTo>
                  <a:pt x="27" y="82"/>
                  <a:pt x="27" y="82"/>
                  <a:pt x="27" y="82"/>
                </a:cubicBezTo>
                <a:cubicBezTo>
                  <a:pt x="27" y="82"/>
                  <a:pt x="27" y="82"/>
                  <a:pt x="27" y="82"/>
                </a:cubicBezTo>
                <a:cubicBezTo>
                  <a:pt x="27" y="87"/>
                  <a:pt x="31" y="90"/>
                  <a:pt x="35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74" y="119"/>
                  <a:pt x="74" y="119"/>
                  <a:pt x="74" y="119"/>
                </a:cubicBezTo>
                <a:cubicBezTo>
                  <a:pt x="77" y="123"/>
                  <a:pt x="82" y="124"/>
                  <a:pt x="86" y="122"/>
                </a:cubicBezTo>
                <a:cubicBezTo>
                  <a:pt x="90" y="120"/>
                  <a:pt x="91" y="115"/>
                  <a:pt x="89" y="111"/>
                </a:cubicBezTo>
                <a:lnTo>
                  <a:pt x="72" y="82"/>
                </a:lnTo>
                <a:close/>
              </a:path>
            </a:pathLst>
          </a:custGeom>
          <a:solidFill>
            <a:srgbClr val="0E763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90">
            <a:extLst>
              <a:ext uri="{FF2B5EF4-FFF2-40B4-BE49-F238E27FC236}">
                <a16:creationId xmlns:a16="http://schemas.microsoft.com/office/drawing/2014/main" id="{3BE3C700-CB9B-4719-8DC6-88368F9D8487}"/>
              </a:ext>
            </a:extLst>
          </p:cNvPr>
          <p:cNvSpPr>
            <a:spLocks noEditPoints="1"/>
          </p:cNvSpPr>
          <p:nvPr/>
        </p:nvSpPr>
        <p:spPr bwMode="auto">
          <a:xfrm>
            <a:off x="1145299" y="1858507"/>
            <a:ext cx="1413521" cy="1501030"/>
          </a:xfrm>
          <a:custGeom>
            <a:avLst/>
            <a:gdLst>
              <a:gd name="T0" fmla="*/ 79 w 159"/>
              <a:gd name="T1" fmla="*/ 66 h 169"/>
              <a:gd name="T2" fmla="*/ 112 w 159"/>
              <a:gd name="T3" fmla="*/ 33 h 169"/>
              <a:gd name="T4" fmla="*/ 79 w 159"/>
              <a:gd name="T5" fmla="*/ 0 h 169"/>
              <a:gd name="T6" fmla="*/ 46 w 159"/>
              <a:gd name="T7" fmla="*/ 33 h 169"/>
              <a:gd name="T8" fmla="*/ 79 w 159"/>
              <a:gd name="T9" fmla="*/ 66 h 169"/>
              <a:gd name="T10" fmla="*/ 156 w 159"/>
              <a:gd name="T11" fmla="*/ 117 h 169"/>
              <a:gd name="T12" fmla="*/ 134 w 159"/>
              <a:gd name="T13" fmla="*/ 86 h 169"/>
              <a:gd name="T14" fmla="*/ 125 w 159"/>
              <a:gd name="T15" fmla="*/ 119 h 169"/>
              <a:gd name="T16" fmla="*/ 128 w 159"/>
              <a:gd name="T17" fmla="*/ 122 h 169"/>
              <a:gd name="T18" fmla="*/ 111 w 159"/>
              <a:gd name="T19" fmla="*/ 130 h 169"/>
              <a:gd name="T20" fmla="*/ 106 w 159"/>
              <a:gd name="T21" fmla="*/ 148 h 169"/>
              <a:gd name="T22" fmla="*/ 124 w 159"/>
              <a:gd name="T23" fmla="*/ 153 h 169"/>
              <a:gd name="T24" fmla="*/ 150 w 159"/>
              <a:gd name="T25" fmla="*/ 141 h 169"/>
              <a:gd name="T26" fmla="*/ 156 w 159"/>
              <a:gd name="T27" fmla="*/ 117 h 169"/>
              <a:gd name="T28" fmla="*/ 99 w 159"/>
              <a:gd name="T29" fmla="*/ 153 h 169"/>
              <a:gd name="T30" fmla="*/ 80 w 159"/>
              <a:gd name="T31" fmla="*/ 162 h 169"/>
              <a:gd name="T32" fmla="*/ 84 w 159"/>
              <a:gd name="T33" fmla="*/ 103 h 169"/>
              <a:gd name="T34" fmla="*/ 93 w 159"/>
              <a:gd name="T35" fmla="*/ 98 h 169"/>
              <a:gd name="T36" fmla="*/ 104 w 159"/>
              <a:gd name="T37" fmla="*/ 95 h 169"/>
              <a:gd name="T38" fmla="*/ 114 w 159"/>
              <a:gd name="T39" fmla="*/ 91 h 169"/>
              <a:gd name="T40" fmla="*/ 131 w 159"/>
              <a:gd name="T41" fmla="*/ 81 h 169"/>
              <a:gd name="T42" fmla="*/ 126 w 159"/>
              <a:gd name="T43" fmla="*/ 75 h 169"/>
              <a:gd name="T44" fmla="*/ 124 w 159"/>
              <a:gd name="T45" fmla="*/ 74 h 169"/>
              <a:gd name="T46" fmla="*/ 112 w 159"/>
              <a:gd name="T47" fmla="*/ 70 h 169"/>
              <a:gd name="T48" fmla="*/ 100 w 159"/>
              <a:gd name="T49" fmla="*/ 70 h 169"/>
              <a:gd name="T50" fmla="*/ 79 w 159"/>
              <a:gd name="T51" fmla="*/ 86 h 169"/>
              <a:gd name="T52" fmla="*/ 59 w 159"/>
              <a:gd name="T53" fmla="*/ 70 h 169"/>
              <a:gd name="T54" fmla="*/ 47 w 159"/>
              <a:gd name="T55" fmla="*/ 70 h 169"/>
              <a:gd name="T56" fmla="*/ 34 w 159"/>
              <a:gd name="T57" fmla="*/ 74 h 169"/>
              <a:gd name="T58" fmla="*/ 33 w 159"/>
              <a:gd name="T59" fmla="*/ 75 h 169"/>
              <a:gd name="T60" fmla="*/ 28 w 159"/>
              <a:gd name="T61" fmla="*/ 81 h 169"/>
              <a:gd name="T62" fmla="*/ 45 w 159"/>
              <a:gd name="T63" fmla="*/ 91 h 169"/>
              <a:gd name="T64" fmla="*/ 55 w 159"/>
              <a:gd name="T65" fmla="*/ 95 h 169"/>
              <a:gd name="T66" fmla="*/ 65 w 159"/>
              <a:gd name="T67" fmla="*/ 98 h 169"/>
              <a:gd name="T68" fmla="*/ 75 w 159"/>
              <a:gd name="T69" fmla="*/ 103 h 169"/>
              <a:gd name="T70" fmla="*/ 78 w 159"/>
              <a:gd name="T71" fmla="*/ 162 h 169"/>
              <a:gd name="T72" fmla="*/ 59 w 159"/>
              <a:gd name="T73" fmla="*/ 152 h 169"/>
              <a:gd name="T74" fmla="*/ 43 w 159"/>
              <a:gd name="T75" fmla="*/ 162 h 169"/>
              <a:gd name="T76" fmla="*/ 79 w 159"/>
              <a:gd name="T77" fmla="*/ 169 h 169"/>
              <a:gd name="T78" fmla="*/ 80 w 159"/>
              <a:gd name="T79" fmla="*/ 169 h 169"/>
              <a:gd name="T80" fmla="*/ 80 w 159"/>
              <a:gd name="T81" fmla="*/ 169 h 169"/>
              <a:gd name="T82" fmla="*/ 116 w 159"/>
              <a:gd name="T83" fmla="*/ 162 h 169"/>
              <a:gd name="T84" fmla="*/ 99 w 159"/>
              <a:gd name="T85" fmla="*/ 153 h 169"/>
              <a:gd name="T86" fmla="*/ 53 w 159"/>
              <a:gd name="T87" fmla="*/ 148 h 169"/>
              <a:gd name="T88" fmla="*/ 48 w 159"/>
              <a:gd name="T89" fmla="*/ 130 h 169"/>
              <a:gd name="T90" fmla="*/ 30 w 159"/>
              <a:gd name="T91" fmla="*/ 122 h 169"/>
              <a:gd name="T92" fmla="*/ 33 w 159"/>
              <a:gd name="T93" fmla="*/ 118 h 169"/>
              <a:gd name="T94" fmla="*/ 24 w 159"/>
              <a:gd name="T95" fmla="*/ 86 h 169"/>
              <a:gd name="T96" fmla="*/ 2 w 159"/>
              <a:gd name="T97" fmla="*/ 117 h 169"/>
              <a:gd name="T98" fmla="*/ 8 w 159"/>
              <a:gd name="T99" fmla="*/ 141 h 169"/>
              <a:gd name="T100" fmla="*/ 35 w 159"/>
              <a:gd name="T101" fmla="*/ 153 h 169"/>
              <a:gd name="T102" fmla="*/ 53 w 159"/>
              <a:gd name="T103" fmla="*/ 148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9" h="169">
                <a:moveTo>
                  <a:pt x="79" y="66"/>
                </a:moveTo>
                <a:cubicBezTo>
                  <a:pt x="97" y="66"/>
                  <a:pt x="112" y="51"/>
                  <a:pt x="112" y="33"/>
                </a:cubicBezTo>
                <a:cubicBezTo>
                  <a:pt x="112" y="15"/>
                  <a:pt x="97" y="0"/>
                  <a:pt x="79" y="0"/>
                </a:cubicBezTo>
                <a:cubicBezTo>
                  <a:pt x="61" y="0"/>
                  <a:pt x="46" y="15"/>
                  <a:pt x="46" y="33"/>
                </a:cubicBezTo>
                <a:cubicBezTo>
                  <a:pt x="46" y="51"/>
                  <a:pt x="61" y="66"/>
                  <a:pt x="79" y="66"/>
                </a:cubicBezTo>
                <a:close/>
                <a:moveTo>
                  <a:pt x="156" y="117"/>
                </a:moveTo>
                <a:cubicBezTo>
                  <a:pt x="134" y="86"/>
                  <a:pt x="134" y="86"/>
                  <a:pt x="134" y="86"/>
                </a:cubicBezTo>
                <a:cubicBezTo>
                  <a:pt x="132" y="97"/>
                  <a:pt x="129" y="108"/>
                  <a:pt x="125" y="119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04" y="133"/>
                  <a:pt x="102" y="142"/>
                  <a:pt x="106" y="148"/>
                </a:cubicBezTo>
                <a:cubicBezTo>
                  <a:pt x="109" y="154"/>
                  <a:pt x="118" y="156"/>
                  <a:pt x="124" y="153"/>
                </a:cubicBezTo>
                <a:cubicBezTo>
                  <a:pt x="150" y="141"/>
                  <a:pt x="150" y="141"/>
                  <a:pt x="150" y="141"/>
                </a:cubicBezTo>
                <a:cubicBezTo>
                  <a:pt x="155" y="139"/>
                  <a:pt x="159" y="121"/>
                  <a:pt x="156" y="117"/>
                </a:cubicBezTo>
                <a:close/>
                <a:moveTo>
                  <a:pt x="99" y="153"/>
                </a:moveTo>
                <a:cubicBezTo>
                  <a:pt x="91" y="155"/>
                  <a:pt x="83" y="158"/>
                  <a:pt x="80" y="162"/>
                </a:cubicBezTo>
                <a:cubicBezTo>
                  <a:pt x="81" y="143"/>
                  <a:pt x="83" y="123"/>
                  <a:pt x="84" y="103"/>
                </a:cubicBezTo>
                <a:cubicBezTo>
                  <a:pt x="86" y="101"/>
                  <a:pt x="90" y="100"/>
                  <a:pt x="93" y="98"/>
                </a:cubicBezTo>
                <a:cubicBezTo>
                  <a:pt x="97" y="97"/>
                  <a:pt x="100" y="96"/>
                  <a:pt x="104" y="95"/>
                </a:cubicBezTo>
                <a:cubicBezTo>
                  <a:pt x="107" y="93"/>
                  <a:pt x="111" y="92"/>
                  <a:pt x="114" y="91"/>
                </a:cubicBezTo>
                <a:cubicBezTo>
                  <a:pt x="121" y="88"/>
                  <a:pt x="127" y="84"/>
                  <a:pt x="131" y="81"/>
                </a:cubicBezTo>
                <a:cubicBezTo>
                  <a:pt x="130" y="79"/>
                  <a:pt x="128" y="77"/>
                  <a:pt x="126" y="75"/>
                </a:cubicBezTo>
                <a:cubicBezTo>
                  <a:pt x="125" y="74"/>
                  <a:pt x="125" y="74"/>
                  <a:pt x="124" y="74"/>
                </a:cubicBezTo>
                <a:cubicBezTo>
                  <a:pt x="121" y="71"/>
                  <a:pt x="117" y="70"/>
                  <a:pt x="112" y="70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79" y="86"/>
                  <a:pt x="79" y="86"/>
                  <a:pt x="79" y="86"/>
                </a:cubicBezTo>
                <a:cubicBezTo>
                  <a:pt x="59" y="70"/>
                  <a:pt x="59" y="70"/>
                  <a:pt x="59" y="70"/>
                </a:cubicBezTo>
                <a:cubicBezTo>
                  <a:pt x="47" y="70"/>
                  <a:pt x="47" y="70"/>
                  <a:pt x="47" y="70"/>
                </a:cubicBezTo>
                <a:cubicBezTo>
                  <a:pt x="42" y="70"/>
                  <a:pt x="38" y="71"/>
                  <a:pt x="34" y="74"/>
                </a:cubicBezTo>
                <a:cubicBezTo>
                  <a:pt x="34" y="74"/>
                  <a:pt x="33" y="74"/>
                  <a:pt x="33" y="75"/>
                </a:cubicBezTo>
                <a:cubicBezTo>
                  <a:pt x="31" y="77"/>
                  <a:pt x="29" y="79"/>
                  <a:pt x="28" y="81"/>
                </a:cubicBezTo>
                <a:cubicBezTo>
                  <a:pt x="32" y="84"/>
                  <a:pt x="38" y="88"/>
                  <a:pt x="45" y="91"/>
                </a:cubicBezTo>
                <a:cubicBezTo>
                  <a:pt x="48" y="92"/>
                  <a:pt x="52" y="93"/>
                  <a:pt x="55" y="95"/>
                </a:cubicBezTo>
                <a:cubicBezTo>
                  <a:pt x="59" y="96"/>
                  <a:pt x="62" y="97"/>
                  <a:pt x="65" y="98"/>
                </a:cubicBezTo>
                <a:cubicBezTo>
                  <a:pt x="69" y="100"/>
                  <a:pt x="72" y="101"/>
                  <a:pt x="75" y="103"/>
                </a:cubicBezTo>
                <a:cubicBezTo>
                  <a:pt x="76" y="123"/>
                  <a:pt x="77" y="143"/>
                  <a:pt x="78" y="162"/>
                </a:cubicBezTo>
                <a:cubicBezTo>
                  <a:pt x="75" y="158"/>
                  <a:pt x="67" y="155"/>
                  <a:pt x="59" y="152"/>
                </a:cubicBezTo>
                <a:cubicBezTo>
                  <a:pt x="55" y="158"/>
                  <a:pt x="49" y="161"/>
                  <a:pt x="43" y="162"/>
                </a:cubicBezTo>
                <a:cubicBezTo>
                  <a:pt x="50" y="164"/>
                  <a:pt x="64" y="168"/>
                  <a:pt x="79" y="169"/>
                </a:cubicBezTo>
                <a:cubicBezTo>
                  <a:pt x="80" y="169"/>
                  <a:pt x="80" y="169"/>
                  <a:pt x="80" y="169"/>
                </a:cubicBezTo>
                <a:cubicBezTo>
                  <a:pt x="80" y="169"/>
                  <a:pt x="80" y="169"/>
                  <a:pt x="80" y="169"/>
                </a:cubicBezTo>
                <a:cubicBezTo>
                  <a:pt x="95" y="169"/>
                  <a:pt x="109" y="164"/>
                  <a:pt x="116" y="162"/>
                </a:cubicBezTo>
                <a:cubicBezTo>
                  <a:pt x="109" y="162"/>
                  <a:pt x="103" y="158"/>
                  <a:pt x="99" y="153"/>
                </a:cubicBezTo>
                <a:close/>
                <a:moveTo>
                  <a:pt x="53" y="148"/>
                </a:moveTo>
                <a:cubicBezTo>
                  <a:pt x="56" y="142"/>
                  <a:pt x="54" y="133"/>
                  <a:pt x="48" y="130"/>
                </a:cubicBezTo>
                <a:cubicBezTo>
                  <a:pt x="30" y="122"/>
                  <a:pt x="30" y="122"/>
                  <a:pt x="30" y="122"/>
                </a:cubicBezTo>
                <a:cubicBezTo>
                  <a:pt x="33" y="118"/>
                  <a:pt x="33" y="118"/>
                  <a:pt x="33" y="118"/>
                </a:cubicBezTo>
                <a:cubicBezTo>
                  <a:pt x="30" y="108"/>
                  <a:pt x="27" y="97"/>
                  <a:pt x="24" y="86"/>
                </a:cubicBezTo>
                <a:cubicBezTo>
                  <a:pt x="2" y="117"/>
                  <a:pt x="2" y="117"/>
                  <a:pt x="2" y="117"/>
                </a:cubicBezTo>
                <a:cubicBezTo>
                  <a:pt x="0" y="121"/>
                  <a:pt x="4" y="139"/>
                  <a:pt x="8" y="141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41" y="156"/>
                  <a:pt x="49" y="154"/>
                  <a:pt x="53" y="148"/>
                </a:cubicBezTo>
                <a:close/>
              </a:path>
            </a:pathLst>
          </a:custGeom>
          <a:solidFill>
            <a:srgbClr val="5962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0F4CE2B9-CF18-418F-9503-FA42D1C66019}"/>
              </a:ext>
            </a:extLst>
          </p:cNvPr>
          <p:cNvSpPr>
            <a:spLocks noEditPoints="1"/>
          </p:cNvSpPr>
          <p:nvPr/>
        </p:nvSpPr>
        <p:spPr bwMode="auto">
          <a:xfrm>
            <a:off x="9681874" y="1858508"/>
            <a:ext cx="998081" cy="1501029"/>
          </a:xfrm>
          <a:custGeom>
            <a:avLst/>
            <a:gdLst>
              <a:gd name="T0" fmla="*/ 1021 w 1295"/>
              <a:gd name="T1" fmla="*/ 376 h 1946"/>
              <a:gd name="T2" fmla="*/ 645 w 1295"/>
              <a:gd name="T3" fmla="*/ 751 h 1946"/>
              <a:gd name="T4" fmla="*/ 270 w 1295"/>
              <a:gd name="T5" fmla="*/ 376 h 1946"/>
              <a:gd name="T6" fmla="*/ 645 w 1295"/>
              <a:gd name="T7" fmla="*/ 0 h 1946"/>
              <a:gd name="T8" fmla="*/ 1021 w 1295"/>
              <a:gd name="T9" fmla="*/ 376 h 1946"/>
              <a:gd name="T10" fmla="*/ 645 w 1295"/>
              <a:gd name="T11" fmla="*/ 922 h 1946"/>
              <a:gd name="T12" fmla="*/ 589 w 1295"/>
              <a:gd name="T13" fmla="*/ 815 h 1946"/>
              <a:gd name="T14" fmla="*/ 327 w 1295"/>
              <a:gd name="T15" fmla="*/ 668 h 1946"/>
              <a:gd name="T16" fmla="*/ 4 w 1295"/>
              <a:gd name="T17" fmla="*/ 1504 h 1946"/>
              <a:gd name="T18" fmla="*/ 34 w 1295"/>
              <a:gd name="T19" fmla="*/ 1717 h 1946"/>
              <a:gd name="T20" fmla="*/ 209 w 1295"/>
              <a:gd name="T21" fmla="*/ 1857 h 1946"/>
              <a:gd name="T22" fmla="*/ 645 w 1295"/>
              <a:gd name="T23" fmla="*/ 1946 h 1946"/>
              <a:gd name="T24" fmla="*/ 650 w 1295"/>
              <a:gd name="T25" fmla="*/ 1946 h 1946"/>
              <a:gd name="T26" fmla="*/ 1086 w 1295"/>
              <a:gd name="T27" fmla="*/ 1857 h 1946"/>
              <a:gd name="T28" fmla="*/ 1261 w 1295"/>
              <a:gd name="T29" fmla="*/ 1717 h 1946"/>
              <a:gd name="T30" fmla="*/ 1291 w 1295"/>
              <a:gd name="T31" fmla="*/ 1504 h 1946"/>
              <a:gd name="T32" fmla="*/ 969 w 1295"/>
              <a:gd name="T33" fmla="*/ 668 h 1946"/>
              <a:gd name="T34" fmla="*/ 695 w 1295"/>
              <a:gd name="T35" fmla="*/ 811 h 1946"/>
              <a:gd name="T36" fmla="*/ 645 w 1295"/>
              <a:gd name="T37" fmla="*/ 922 h 1946"/>
              <a:gd name="T38" fmla="*/ 644 w 1295"/>
              <a:gd name="T39" fmla="*/ 1592 h 1946"/>
              <a:gd name="T40" fmla="*/ 571 w 1295"/>
              <a:gd name="T41" fmla="*/ 1492 h 1946"/>
              <a:gd name="T42" fmla="*/ 601 w 1295"/>
              <a:gd name="T43" fmla="*/ 1038 h 1946"/>
              <a:gd name="T44" fmla="*/ 644 w 1295"/>
              <a:gd name="T45" fmla="*/ 983 h 1946"/>
              <a:gd name="T46" fmla="*/ 689 w 1295"/>
              <a:gd name="T47" fmla="*/ 1038 h 1946"/>
              <a:gd name="T48" fmla="*/ 720 w 1295"/>
              <a:gd name="T49" fmla="*/ 1492 h 1946"/>
              <a:gd name="T50" fmla="*/ 644 w 1295"/>
              <a:gd name="T51" fmla="*/ 1592 h 1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95" h="1946">
                <a:moveTo>
                  <a:pt x="1021" y="376"/>
                </a:moveTo>
                <a:cubicBezTo>
                  <a:pt x="1021" y="583"/>
                  <a:pt x="853" y="751"/>
                  <a:pt x="645" y="751"/>
                </a:cubicBezTo>
                <a:cubicBezTo>
                  <a:pt x="438" y="751"/>
                  <a:pt x="270" y="583"/>
                  <a:pt x="270" y="376"/>
                </a:cubicBezTo>
                <a:cubicBezTo>
                  <a:pt x="270" y="168"/>
                  <a:pt x="438" y="0"/>
                  <a:pt x="645" y="0"/>
                </a:cubicBezTo>
                <a:cubicBezTo>
                  <a:pt x="853" y="0"/>
                  <a:pt x="1021" y="168"/>
                  <a:pt x="1021" y="376"/>
                </a:cubicBezTo>
                <a:close/>
                <a:moveTo>
                  <a:pt x="645" y="922"/>
                </a:moveTo>
                <a:cubicBezTo>
                  <a:pt x="589" y="815"/>
                  <a:pt x="589" y="815"/>
                  <a:pt x="589" y="815"/>
                </a:cubicBezTo>
                <a:cubicBezTo>
                  <a:pt x="589" y="815"/>
                  <a:pt x="424" y="757"/>
                  <a:pt x="327" y="668"/>
                </a:cubicBezTo>
                <a:cubicBezTo>
                  <a:pt x="174" y="922"/>
                  <a:pt x="4" y="1196"/>
                  <a:pt x="4" y="1504"/>
                </a:cubicBezTo>
                <a:cubicBezTo>
                  <a:pt x="4" y="1574"/>
                  <a:pt x="0" y="1652"/>
                  <a:pt x="34" y="1717"/>
                </a:cubicBezTo>
                <a:cubicBezTo>
                  <a:pt x="73" y="1791"/>
                  <a:pt x="139" y="1821"/>
                  <a:pt x="209" y="1857"/>
                </a:cubicBezTo>
                <a:cubicBezTo>
                  <a:pt x="342" y="1926"/>
                  <a:pt x="498" y="1933"/>
                  <a:pt x="645" y="1946"/>
                </a:cubicBezTo>
                <a:cubicBezTo>
                  <a:pt x="650" y="1946"/>
                  <a:pt x="650" y="1946"/>
                  <a:pt x="650" y="1946"/>
                </a:cubicBezTo>
                <a:cubicBezTo>
                  <a:pt x="797" y="1933"/>
                  <a:pt x="953" y="1926"/>
                  <a:pt x="1086" y="1857"/>
                </a:cubicBezTo>
                <a:cubicBezTo>
                  <a:pt x="1156" y="1821"/>
                  <a:pt x="1223" y="1791"/>
                  <a:pt x="1261" y="1717"/>
                </a:cubicBezTo>
                <a:cubicBezTo>
                  <a:pt x="1295" y="1652"/>
                  <a:pt x="1291" y="1574"/>
                  <a:pt x="1291" y="1504"/>
                </a:cubicBezTo>
                <a:cubicBezTo>
                  <a:pt x="1291" y="1196"/>
                  <a:pt x="1122" y="922"/>
                  <a:pt x="969" y="668"/>
                </a:cubicBezTo>
                <a:cubicBezTo>
                  <a:pt x="872" y="757"/>
                  <a:pt x="821" y="775"/>
                  <a:pt x="695" y="811"/>
                </a:cubicBezTo>
                <a:lnTo>
                  <a:pt x="645" y="922"/>
                </a:lnTo>
                <a:close/>
                <a:moveTo>
                  <a:pt x="644" y="1592"/>
                </a:moveTo>
                <a:cubicBezTo>
                  <a:pt x="571" y="1492"/>
                  <a:pt x="571" y="1492"/>
                  <a:pt x="571" y="1492"/>
                </a:cubicBezTo>
                <a:cubicBezTo>
                  <a:pt x="601" y="1038"/>
                  <a:pt x="601" y="1038"/>
                  <a:pt x="601" y="1038"/>
                </a:cubicBezTo>
                <a:cubicBezTo>
                  <a:pt x="644" y="983"/>
                  <a:pt x="644" y="983"/>
                  <a:pt x="644" y="983"/>
                </a:cubicBezTo>
                <a:cubicBezTo>
                  <a:pt x="689" y="1038"/>
                  <a:pt x="689" y="1038"/>
                  <a:pt x="689" y="1038"/>
                </a:cubicBezTo>
                <a:cubicBezTo>
                  <a:pt x="720" y="1492"/>
                  <a:pt x="720" y="1492"/>
                  <a:pt x="720" y="1492"/>
                </a:cubicBezTo>
                <a:lnTo>
                  <a:pt x="644" y="1592"/>
                </a:lnTo>
                <a:close/>
              </a:path>
            </a:pathLst>
          </a:custGeom>
          <a:solidFill>
            <a:srgbClr val="596273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E17B4CC-756E-4C98-BF74-075831893569}"/>
              </a:ext>
            </a:extLst>
          </p:cNvPr>
          <p:cNvCxnSpPr/>
          <p:nvPr/>
        </p:nvCxnSpPr>
        <p:spPr>
          <a:xfrm>
            <a:off x="3826565" y="1789044"/>
            <a:ext cx="0" cy="1639957"/>
          </a:xfrm>
          <a:prstGeom prst="line">
            <a:avLst/>
          </a:prstGeom>
          <a:ln w="19050">
            <a:solidFill>
              <a:srgbClr val="0E7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DBC6460-A4CA-49BC-A643-1602460C2EB4}"/>
              </a:ext>
            </a:extLst>
          </p:cNvPr>
          <p:cNvCxnSpPr/>
          <p:nvPr/>
        </p:nvCxnSpPr>
        <p:spPr>
          <a:xfrm>
            <a:off x="8342243" y="1789044"/>
            <a:ext cx="0" cy="1639957"/>
          </a:xfrm>
          <a:prstGeom prst="line">
            <a:avLst/>
          </a:prstGeom>
          <a:ln w="19050">
            <a:solidFill>
              <a:srgbClr val="0E7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BD85454-9FF1-418B-A170-9D79B4B4EC2F}"/>
              </a:ext>
            </a:extLst>
          </p:cNvPr>
          <p:cNvSpPr txBox="1"/>
          <p:nvPr/>
        </p:nvSpPr>
        <p:spPr>
          <a:xfrm>
            <a:off x="1333825" y="3676134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072D9AF-3401-460C-8BC1-992DF4A10AFA}"/>
              </a:ext>
            </a:extLst>
          </p:cNvPr>
          <p:cNvSpPr/>
          <p:nvPr/>
        </p:nvSpPr>
        <p:spPr>
          <a:xfrm>
            <a:off x="452090" y="4174675"/>
            <a:ext cx="279993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C9C21EB-FA6C-4926-B963-D45267368F1C}"/>
              </a:ext>
            </a:extLst>
          </p:cNvPr>
          <p:cNvSpPr txBox="1"/>
          <p:nvPr/>
        </p:nvSpPr>
        <p:spPr>
          <a:xfrm>
            <a:off x="5577766" y="3676134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2B37AB1-1C07-45B3-A65B-9DABFF99A2D4}"/>
              </a:ext>
            </a:extLst>
          </p:cNvPr>
          <p:cNvSpPr/>
          <p:nvPr/>
        </p:nvSpPr>
        <p:spPr>
          <a:xfrm>
            <a:off x="4696031" y="4174675"/>
            <a:ext cx="279993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28C4591-4B80-41CE-8A8D-A8667B2C7C40}"/>
              </a:ext>
            </a:extLst>
          </p:cNvPr>
          <p:cNvSpPr txBox="1"/>
          <p:nvPr/>
        </p:nvSpPr>
        <p:spPr>
          <a:xfrm>
            <a:off x="9626916" y="3676134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226B3C-98DA-40B8-BCB6-59F13ED5A87F}"/>
              </a:ext>
            </a:extLst>
          </p:cNvPr>
          <p:cNvSpPr/>
          <p:nvPr/>
        </p:nvSpPr>
        <p:spPr>
          <a:xfrm>
            <a:off x="8780946" y="4174675"/>
            <a:ext cx="279993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262BAC-209B-48F8-AC3E-69FEB99796B0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故事背景</a:t>
            </a:r>
          </a:p>
        </p:txBody>
      </p:sp>
    </p:spTree>
    <p:extLst>
      <p:ext uri="{BB962C8B-B14F-4D97-AF65-F5344CB8AC3E}">
        <p14:creationId xmlns:p14="http://schemas.microsoft.com/office/powerpoint/2010/main" val="67841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198BCCB-2292-46B2-BCB8-FD1EFC10C180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pic>
        <p:nvPicPr>
          <p:cNvPr id="43" name="图片占位符 42" descr="图片包含 人员, 室内, 就坐, 餐桌&#10;&#10;描述已自动生成">
            <a:extLst>
              <a:ext uri="{FF2B5EF4-FFF2-40B4-BE49-F238E27FC236}">
                <a16:creationId xmlns:a16="http://schemas.microsoft.com/office/drawing/2014/main" id="{563CD05C-902F-436E-9704-AC03A8F169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5" r="1604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5" name="图片占位符 44" descr="图片包含 室内, 餐桌, 墙壁, 就坐&#10;&#10;描述已自动生成">
            <a:extLst>
              <a:ext uri="{FF2B5EF4-FFF2-40B4-BE49-F238E27FC236}">
                <a16:creationId xmlns:a16="http://schemas.microsoft.com/office/drawing/2014/main" id="{23D5241C-1CF9-4040-8075-88159144AA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r="1220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7" name="图片占位符 46">
            <a:extLst>
              <a:ext uri="{FF2B5EF4-FFF2-40B4-BE49-F238E27FC236}">
                <a16:creationId xmlns:a16="http://schemas.microsoft.com/office/drawing/2014/main" id="{3CCF402D-BB78-4E56-951E-60D90346BB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7" r="16027"/>
          <a:stretch/>
        </p:blipFill>
        <p:spPr>
          <a:prstGeom prst="rect">
            <a:avLst/>
          </a:prstGeom>
          <a:effectLst/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379BE846-3718-4498-B5B1-D611FA605798}"/>
              </a:ext>
            </a:extLst>
          </p:cNvPr>
          <p:cNvSpPr/>
          <p:nvPr/>
        </p:nvSpPr>
        <p:spPr>
          <a:xfrm>
            <a:off x="1564004" y="3901517"/>
            <a:ext cx="2516188" cy="2467533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BFF44C-489A-442B-ABB7-71051C5ADAD3}"/>
              </a:ext>
            </a:extLst>
          </p:cNvPr>
          <p:cNvSpPr txBox="1"/>
          <p:nvPr/>
        </p:nvSpPr>
        <p:spPr>
          <a:xfrm>
            <a:off x="2268103" y="42071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描述图表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7D8532-EAD6-427C-AFD1-87182279E4C9}"/>
              </a:ext>
            </a:extLst>
          </p:cNvPr>
          <p:cNvSpPr/>
          <p:nvPr/>
        </p:nvSpPr>
        <p:spPr>
          <a:xfrm>
            <a:off x="1742245" y="4576437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86BFD21-2679-4D42-BB7D-982F0C599696}"/>
              </a:ext>
            </a:extLst>
          </p:cNvPr>
          <p:cNvGrpSpPr/>
          <p:nvPr/>
        </p:nvGrpSpPr>
        <p:grpSpPr>
          <a:xfrm>
            <a:off x="4837906" y="1124836"/>
            <a:ext cx="2516188" cy="2467533"/>
            <a:chOff x="1564004" y="3901517"/>
            <a:chExt cx="2516188" cy="246753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D42A6F4-A36C-4098-B3D7-BEF5A48A37ED}"/>
                </a:ext>
              </a:extLst>
            </p:cNvPr>
            <p:cNvSpPr/>
            <p:nvPr/>
          </p:nvSpPr>
          <p:spPr>
            <a:xfrm>
              <a:off x="1564004" y="3901517"/>
              <a:ext cx="2516188" cy="2467533"/>
            </a:xfrm>
            <a:prstGeom prst="rect">
              <a:avLst/>
            </a:prstGeom>
            <a:solidFill>
              <a:srgbClr val="00843A"/>
            </a:solidFill>
            <a:ln>
              <a:solidFill>
                <a:srgbClr val="00843A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970FB50-4389-41F0-9D92-16DA853B1899}"/>
                </a:ext>
              </a:extLst>
            </p:cNvPr>
            <p:cNvSpPr txBox="1"/>
            <p:nvPr/>
          </p:nvSpPr>
          <p:spPr>
            <a:xfrm>
              <a:off x="2268103" y="420710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描述图表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753802E-A93A-4FCD-B98E-9291EBC5816A}"/>
                </a:ext>
              </a:extLst>
            </p:cNvPr>
            <p:cNvSpPr/>
            <p:nvPr/>
          </p:nvSpPr>
          <p:spPr>
            <a:xfrm>
              <a:off x="1742245" y="4576437"/>
              <a:ext cx="2159707" cy="1352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</a:rPr>
                <a:t>请开始你的讲述，请开始你的讲述，请开始你的讲述，请开始你的讲述，请开始你的讲述，请开始你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319BF2F8-4666-4982-B408-F59ECE36277A}"/>
              </a:ext>
            </a:extLst>
          </p:cNvPr>
          <p:cNvSpPr/>
          <p:nvPr/>
        </p:nvSpPr>
        <p:spPr>
          <a:xfrm>
            <a:off x="8111809" y="3901517"/>
            <a:ext cx="2516188" cy="2467533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4D5C862-3667-4F81-A1F1-481558919C4B}"/>
              </a:ext>
            </a:extLst>
          </p:cNvPr>
          <p:cNvSpPr txBox="1"/>
          <p:nvPr/>
        </p:nvSpPr>
        <p:spPr>
          <a:xfrm>
            <a:off x="8815908" y="42071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描述图表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417AC91-B336-43A6-9E13-B4DBBAB1CD1B}"/>
              </a:ext>
            </a:extLst>
          </p:cNvPr>
          <p:cNvSpPr/>
          <p:nvPr/>
        </p:nvSpPr>
        <p:spPr>
          <a:xfrm>
            <a:off x="8290050" y="4576437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请开始你的讲述，请开始你的讲述，请开始你的讲述，请开始你的讲述，请开始你的讲述，请开始你</a:t>
            </a:r>
          </a:p>
        </p:txBody>
      </p:sp>
    </p:spTree>
    <p:extLst>
      <p:ext uri="{BB962C8B-B14F-4D97-AF65-F5344CB8AC3E}">
        <p14:creationId xmlns:p14="http://schemas.microsoft.com/office/powerpoint/2010/main" val="197766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ACDE96F-058E-4614-8918-5053A48A90F1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未来发展</a:t>
            </a:r>
          </a:p>
        </p:txBody>
      </p:sp>
      <p:pic>
        <p:nvPicPr>
          <p:cNvPr id="9" name="图片 8" descr="图片包含 户外, 植物, 草, 地面&#10;&#10;描述已自动生成">
            <a:extLst>
              <a:ext uri="{FF2B5EF4-FFF2-40B4-BE49-F238E27FC236}">
                <a16:creationId xmlns:a16="http://schemas.microsoft.com/office/drawing/2014/main" id="{48394265-B4AC-4927-A27D-BF7B7286B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6" r="29590"/>
          <a:stretch/>
        </p:blipFill>
        <p:spPr>
          <a:xfrm>
            <a:off x="7516574" y="942526"/>
            <a:ext cx="4168326" cy="5557768"/>
          </a:xfrm>
          <a:prstGeom prst="round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1D1EF4D-FFBA-4327-A9D0-2F93F33F7A68}"/>
              </a:ext>
            </a:extLst>
          </p:cNvPr>
          <p:cNvGrpSpPr/>
          <p:nvPr/>
        </p:nvGrpSpPr>
        <p:grpSpPr>
          <a:xfrm>
            <a:off x="545704" y="1146743"/>
            <a:ext cx="6062663" cy="1169641"/>
            <a:chOff x="606650" y="1146743"/>
            <a:chExt cx="6062663" cy="116964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18D6D40-1F14-4FFE-AB58-C603B6F50BC1}"/>
                </a:ext>
              </a:extLst>
            </p:cNvPr>
            <p:cNvSpPr/>
            <p:nvPr/>
          </p:nvSpPr>
          <p:spPr>
            <a:xfrm>
              <a:off x="606650" y="1306212"/>
              <a:ext cx="6062663" cy="1010172"/>
            </a:xfrm>
            <a:prstGeom prst="roundRect">
              <a:avLst/>
            </a:prstGeom>
            <a:noFill/>
            <a:ln>
              <a:solidFill>
                <a:srgbClr val="00843A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CC6A6D5-418C-4CDB-B993-B5DA9CEC8FCE}"/>
                </a:ext>
              </a:extLst>
            </p:cNvPr>
            <p:cNvSpPr/>
            <p:nvPr/>
          </p:nvSpPr>
          <p:spPr>
            <a:xfrm>
              <a:off x="782518" y="1265249"/>
              <a:ext cx="417230" cy="156462"/>
            </a:xfrm>
            <a:custGeom>
              <a:avLst/>
              <a:gdLst>
                <a:gd name="connsiteX0" fmla="*/ 423489 w 417230"/>
                <a:gd name="connsiteY0" fmla="*/ 161677 h 156461"/>
                <a:gd name="connsiteX1" fmla="*/ 0 w 417230"/>
                <a:gd name="connsiteY1" fmla="*/ 161677 h 156461"/>
                <a:gd name="connsiteX2" fmla="*/ 51111 w 417230"/>
                <a:gd name="connsiteY2" fmla="*/ 81360 h 156461"/>
                <a:gd name="connsiteX3" fmla="*/ 0 w 417230"/>
                <a:gd name="connsiteY3" fmla="*/ 0 h 156461"/>
                <a:gd name="connsiteX4" fmla="*/ 423489 w 417230"/>
                <a:gd name="connsiteY4" fmla="*/ 0 h 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230" h="156461">
                  <a:moveTo>
                    <a:pt x="423489" y="161677"/>
                  </a:moveTo>
                  <a:lnTo>
                    <a:pt x="0" y="161677"/>
                  </a:lnTo>
                  <a:lnTo>
                    <a:pt x="51111" y="81360"/>
                  </a:lnTo>
                  <a:lnTo>
                    <a:pt x="0" y="0"/>
                  </a:lnTo>
                  <a:lnTo>
                    <a:pt x="423489" y="0"/>
                  </a:lnTo>
                  <a:close/>
                </a:path>
              </a:pathLst>
            </a:custGeom>
            <a:solidFill>
              <a:srgbClr val="00843A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5D35DD3-7D27-4438-9843-C3869E25344E}"/>
                </a:ext>
              </a:extLst>
            </p:cNvPr>
            <p:cNvSpPr/>
            <p:nvPr/>
          </p:nvSpPr>
          <p:spPr>
            <a:xfrm>
              <a:off x="2057156" y="1265249"/>
              <a:ext cx="417230" cy="156462"/>
            </a:xfrm>
            <a:custGeom>
              <a:avLst/>
              <a:gdLst>
                <a:gd name="connsiteX0" fmla="*/ 0 w 417230"/>
                <a:gd name="connsiteY0" fmla="*/ 161677 h 156461"/>
                <a:gd name="connsiteX1" fmla="*/ 423489 w 417230"/>
                <a:gd name="connsiteY1" fmla="*/ 161677 h 156461"/>
                <a:gd name="connsiteX2" fmla="*/ 372378 w 417230"/>
                <a:gd name="connsiteY2" fmla="*/ 81360 h 156461"/>
                <a:gd name="connsiteX3" fmla="*/ 423489 w 417230"/>
                <a:gd name="connsiteY3" fmla="*/ 0 h 156461"/>
                <a:gd name="connsiteX4" fmla="*/ 0 w 417230"/>
                <a:gd name="connsiteY4" fmla="*/ 0 h 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230" h="156461">
                  <a:moveTo>
                    <a:pt x="0" y="161677"/>
                  </a:moveTo>
                  <a:lnTo>
                    <a:pt x="423489" y="161677"/>
                  </a:lnTo>
                  <a:lnTo>
                    <a:pt x="372378" y="81360"/>
                  </a:lnTo>
                  <a:lnTo>
                    <a:pt x="4234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3A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B5D05D2-9BBA-46DB-B1D3-7630BDA4910B}"/>
                </a:ext>
              </a:extLst>
            </p:cNvPr>
            <p:cNvSpPr/>
            <p:nvPr/>
          </p:nvSpPr>
          <p:spPr>
            <a:xfrm>
              <a:off x="997392" y="1202664"/>
              <a:ext cx="198184" cy="219046"/>
            </a:xfrm>
            <a:custGeom>
              <a:avLst/>
              <a:gdLst>
                <a:gd name="connsiteX0" fmla="*/ 208615 w 198184"/>
                <a:gd name="connsiteY0" fmla="*/ 224262 h 219046"/>
                <a:gd name="connsiteX1" fmla="*/ 0 w 198184"/>
                <a:gd name="connsiteY1" fmla="*/ 161677 h 219046"/>
                <a:gd name="connsiteX2" fmla="*/ 0 w 198184"/>
                <a:gd name="connsiteY2" fmla="*/ 0 h 219046"/>
                <a:gd name="connsiteX3" fmla="*/ 208615 w 198184"/>
                <a:gd name="connsiteY3" fmla="*/ 62585 h 21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84" h="219046">
                  <a:moveTo>
                    <a:pt x="208615" y="224262"/>
                  </a:moveTo>
                  <a:lnTo>
                    <a:pt x="0" y="161677"/>
                  </a:lnTo>
                  <a:lnTo>
                    <a:pt x="0" y="0"/>
                  </a:lnTo>
                  <a:lnTo>
                    <a:pt x="208615" y="62585"/>
                  </a:lnTo>
                  <a:close/>
                </a:path>
              </a:pathLst>
            </a:custGeom>
            <a:solidFill>
              <a:srgbClr val="006029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6C2C5B2-5515-406C-A6F0-84A8FF03E763}"/>
                </a:ext>
              </a:extLst>
            </p:cNvPr>
            <p:cNvSpPr/>
            <p:nvPr/>
          </p:nvSpPr>
          <p:spPr>
            <a:xfrm>
              <a:off x="2057156" y="1202664"/>
              <a:ext cx="208615" cy="219046"/>
            </a:xfrm>
            <a:custGeom>
              <a:avLst/>
              <a:gdLst>
                <a:gd name="connsiteX0" fmla="*/ 0 w 208615"/>
                <a:gd name="connsiteY0" fmla="*/ 224262 h 219046"/>
                <a:gd name="connsiteX1" fmla="*/ 208615 w 208615"/>
                <a:gd name="connsiteY1" fmla="*/ 161677 h 219046"/>
                <a:gd name="connsiteX2" fmla="*/ 208615 w 208615"/>
                <a:gd name="connsiteY2" fmla="*/ 0 h 219046"/>
                <a:gd name="connsiteX3" fmla="*/ 0 w 208615"/>
                <a:gd name="connsiteY3" fmla="*/ 62585 h 21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615" h="219046">
                  <a:moveTo>
                    <a:pt x="0" y="224262"/>
                  </a:moveTo>
                  <a:lnTo>
                    <a:pt x="208615" y="161677"/>
                  </a:lnTo>
                  <a:lnTo>
                    <a:pt x="208615" y="0"/>
                  </a:lnTo>
                  <a:lnTo>
                    <a:pt x="0" y="62585"/>
                  </a:lnTo>
                  <a:close/>
                </a:path>
              </a:pathLst>
            </a:custGeom>
            <a:solidFill>
              <a:srgbClr val="006029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42C3671-DA95-4E8A-A49D-F2CE8907A8F5}"/>
                </a:ext>
              </a:extLst>
            </p:cNvPr>
            <p:cNvSpPr/>
            <p:nvPr/>
          </p:nvSpPr>
          <p:spPr>
            <a:xfrm>
              <a:off x="995305" y="1146743"/>
              <a:ext cx="1262121" cy="156462"/>
            </a:xfrm>
            <a:custGeom>
              <a:avLst/>
              <a:gdLst>
                <a:gd name="connsiteX0" fmla="*/ 0 w 1262121"/>
                <a:gd name="connsiteY0" fmla="*/ 0 h 156461"/>
                <a:gd name="connsiteX1" fmla="*/ 1268380 w 1262121"/>
                <a:gd name="connsiteY1" fmla="*/ 0 h 156461"/>
                <a:gd name="connsiteX2" fmla="*/ 1268380 w 1262121"/>
                <a:gd name="connsiteY2" fmla="*/ 161677 h 156461"/>
                <a:gd name="connsiteX3" fmla="*/ 0 w 1262121"/>
                <a:gd name="connsiteY3" fmla="*/ 161677 h 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2121" h="156461">
                  <a:moveTo>
                    <a:pt x="0" y="0"/>
                  </a:moveTo>
                  <a:lnTo>
                    <a:pt x="1268380" y="0"/>
                  </a:lnTo>
                  <a:lnTo>
                    <a:pt x="1268380" y="161677"/>
                  </a:lnTo>
                  <a:lnTo>
                    <a:pt x="0" y="161677"/>
                  </a:lnTo>
                  <a:close/>
                </a:path>
              </a:pathLst>
            </a:custGeom>
            <a:solidFill>
              <a:srgbClr val="00843A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1DBEF92-A6DE-4480-A39E-D85DACD3FDB5}"/>
                </a:ext>
              </a:extLst>
            </p:cNvPr>
            <p:cNvGrpSpPr/>
            <p:nvPr/>
          </p:nvGrpSpPr>
          <p:grpSpPr>
            <a:xfrm>
              <a:off x="1195576" y="1426578"/>
              <a:ext cx="4268546" cy="769441"/>
              <a:chOff x="965163" y="1784619"/>
              <a:chExt cx="4268546" cy="769441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2CA83CC-01DA-47A3-BCC1-DD25E45D183E}"/>
                  </a:ext>
                </a:extLst>
              </p:cNvPr>
              <p:cNvSpPr/>
              <p:nvPr/>
            </p:nvSpPr>
            <p:spPr>
              <a:xfrm>
                <a:off x="965163" y="1784619"/>
                <a:ext cx="87395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400" b="1" dirty="0"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rPr>
                  <a:t>01</a:t>
                </a:r>
                <a:endParaRPr lang="zh-CN" altLang="en-US" sz="4400" b="1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FD02DB4-C4A3-44DB-B165-32406BB915B5}"/>
                  </a:ext>
                </a:extLst>
              </p:cNvPr>
              <p:cNvCxnSpPr/>
              <p:nvPr/>
            </p:nvCxnSpPr>
            <p:spPr>
              <a:xfrm>
                <a:off x="2499360" y="1842449"/>
                <a:ext cx="0" cy="653781"/>
              </a:xfrm>
              <a:prstGeom prst="line">
                <a:avLst/>
              </a:prstGeom>
              <a:ln w="28575">
                <a:solidFill>
                  <a:srgbClr val="0084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281199B-7A38-4815-8229-AC0A311100DB}"/>
                  </a:ext>
                </a:extLst>
              </p:cNvPr>
              <p:cNvSpPr txBox="1"/>
              <p:nvPr/>
            </p:nvSpPr>
            <p:spPr>
              <a:xfrm>
                <a:off x="3407568" y="1876952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rPr>
                  <a:t>输入标题</a:t>
                </a:r>
                <a:endParaRPr lang="zh-CN" altLang="en-US" sz="28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C54B161-A930-475D-8BC5-15C9E250991C}"/>
              </a:ext>
            </a:extLst>
          </p:cNvPr>
          <p:cNvGrpSpPr/>
          <p:nvPr/>
        </p:nvGrpSpPr>
        <p:grpSpPr>
          <a:xfrm>
            <a:off x="545704" y="3056855"/>
            <a:ext cx="6062663" cy="1169641"/>
            <a:chOff x="606650" y="1146743"/>
            <a:chExt cx="6062663" cy="1169641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D419A0C-552B-4706-8C08-42236124AF1F}"/>
                </a:ext>
              </a:extLst>
            </p:cNvPr>
            <p:cNvSpPr/>
            <p:nvPr/>
          </p:nvSpPr>
          <p:spPr>
            <a:xfrm>
              <a:off x="606650" y="1306212"/>
              <a:ext cx="6062663" cy="1010172"/>
            </a:xfrm>
            <a:prstGeom prst="roundRect">
              <a:avLst/>
            </a:prstGeom>
            <a:noFill/>
            <a:ln>
              <a:solidFill>
                <a:srgbClr val="00843A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F8B84A5-6511-48B0-B517-3CC5144352BE}"/>
                </a:ext>
              </a:extLst>
            </p:cNvPr>
            <p:cNvSpPr/>
            <p:nvPr/>
          </p:nvSpPr>
          <p:spPr>
            <a:xfrm>
              <a:off x="782518" y="1265249"/>
              <a:ext cx="417230" cy="156462"/>
            </a:xfrm>
            <a:custGeom>
              <a:avLst/>
              <a:gdLst>
                <a:gd name="connsiteX0" fmla="*/ 423489 w 417230"/>
                <a:gd name="connsiteY0" fmla="*/ 161677 h 156461"/>
                <a:gd name="connsiteX1" fmla="*/ 0 w 417230"/>
                <a:gd name="connsiteY1" fmla="*/ 161677 h 156461"/>
                <a:gd name="connsiteX2" fmla="*/ 51111 w 417230"/>
                <a:gd name="connsiteY2" fmla="*/ 81360 h 156461"/>
                <a:gd name="connsiteX3" fmla="*/ 0 w 417230"/>
                <a:gd name="connsiteY3" fmla="*/ 0 h 156461"/>
                <a:gd name="connsiteX4" fmla="*/ 423489 w 417230"/>
                <a:gd name="connsiteY4" fmla="*/ 0 h 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230" h="156461">
                  <a:moveTo>
                    <a:pt x="423489" y="161677"/>
                  </a:moveTo>
                  <a:lnTo>
                    <a:pt x="0" y="161677"/>
                  </a:lnTo>
                  <a:lnTo>
                    <a:pt x="51111" y="81360"/>
                  </a:lnTo>
                  <a:lnTo>
                    <a:pt x="0" y="0"/>
                  </a:lnTo>
                  <a:lnTo>
                    <a:pt x="423489" y="0"/>
                  </a:lnTo>
                  <a:close/>
                </a:path>
              </a:pathLst>
            </a:custGeom>
            <a:solidFill>
              <a:srgbClr val="00843A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FEC4856F-A240-4617-AC47-966D15875E63}"/>
                </a:ext>
              </a:extLst>
            </p:cNvPr>
            <p:cNvSpPr/>
            <p:nvPr/>
          </p:nvSpPr>
          <p:spPr>
            <a:xfrm>
              <a:off x="2057156" y="1265249"/>
              <a:ext cx="417230" cy="156462"/>
            </a:xfrm>
            <a:custGeom>
              <a:avLst/>
              <a:gdLst>
                <a:gd name="connsiteX0" fmla="*/ 0 w 417230"/>
                <a:gd name="connsiteY0" fmla="*/ 161677 h 156461"/>
                <a:gd name="connsiteX1" fmla="*/ 423489 w 417230"/>
                <a:gd name="connsiteY1" fmla="*/ 161677 h 156461"/>
                <a:gd name="connsiteX2" fmla="*/ 372378 w 417230"/>
                <a:gd name="connsiteY2" fmla="*/ 81360 h 156461"/>
                <a:gd name="connsiteX3" fmla="*/ 423489 w 417230"/>
                <a:gd name="connsiteY3" fmla="*/ 0 h 156461"/>
                <a:gd name="connsiteX4" fmla="*/ 0 w 417230"/>
                <a:gd name="connsiteY4" fmla="*/ 0 h 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230" h="156461">
                  <a:moveTo>
                    <a:pt x="0" y="161677"/>
                  </a:moveTo>
                  <a:lnTo>
                    <a:pt x="423489" y="161677"/>
                  </a:lnTo>
                  <a:lnTo>
                    <a:pt x="372378" y="81360"/>
                  </a:lnTo>
                  <a:lnTo>
                    <a:pt x="4234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3A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3764BC74-1BCA-45E1-B22D-C2B92A5552D2}"/>
                </a:ext>
              </a:extLst>
            </p:cNvPr>
            <p:cNvSpPr/>
            <p:nvPr/>
          </p:nvSpPr>
          <p:spPr>
            <a:xfrm>
              <a:off x="997392" y="1202664"/>
              <a:ext cx="198184" cy="219046"/>
            </a:xfrm>
            <a:custGeom>
              <a:avLst/>
              <a:gdLst>
                <a:gd name="connsiteX0" fmla="*/ 208615 w 198184"/>
                <a:gd name="connsiteY0" fmla="*/ 224262 h 219046"/>
                <a:gd name="connsiteX1" fmla="*/ 0 w 198184"/>
                <a:gd name="connsiteY1" fmla="*/ 161677 h 219046"/>
                <a:gd name="connsiteX2" fmla="*/ 0 w 198184"/>
                <a:gd name="connsiteY2" fmla="*/ 0 h 219046"/>
                <a:gd name="connsiteX3" fmla="*/ 208615 w 198184"/>
                <a:gd name="connsiteY3" fmla="*/ 62585 h 21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84" h="219046">
                  <a:moveTo>
                    <a:pt x="208615" y="224262"/>
                  </a:moveTo>
                  <a:lnTo>
                    <a:pt x="0" y="161677"/>
                  </a:lnTo>
                  <a:lnTo>
                    <a:pt x="0" y="0"/>
                  </a:lnTo>
                  <a:lnTo>
                    <a:pt x="208615" y="62585"/>
                  </a:lnTo>
                  <a:close/>
                </a:path>
              </a:pathLst>
            </a:custGeom>
            <a:solidFill>
              <a:srgbClr val="006029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CA5B0BF2-5CE9-4283-8015-B27991F5CF51}"/>
                </a:ext>
              </a:extLst>
            </p:cNvPr>
            <p:cNvSpPr/>
            <p:nvPr/>
          </p:nvSpPr>
          <p:spPr>
            <a:xfrm>
              <a:off x="2057156" y="1202664"/>
              <a:ext cx="208615" cy="219046"/>
            </a:xfrm>
            <a:custGeom>
              <a:avLst/>
              <a:gdLst>
                <a:gd name="connsiteX0" fmla="*/ 0 w 208615"/>
                <a:gd name="connsiteY0" fmla="*/ 224262 h 219046"/>
                <a:gd name="connsiteX1" fmla="*/ 208615 w 208615"/>
                <a:gd name="connsiteY1" fmla="*/ 161677 h 219046"/>
                <a:gd name="connsiteX2" fmla="*/ 208615 w 208615"/>
                <a:gd name="connsiteY2" fmla="*/ 0 h 219046"/>
                <a:gd name="connsiteX3" fmla="*/ 0 w 208615"/>
                <a:gd name="connsiteY3" fmla="*/ 62585 h 21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615" h="219046">
                  <a:moveTo>
                    <a:pt x="0" y="224262"/>
                  </a:moveTo>
                  <a:lnTo>
                    <a:pt x="208615" y="161677"/>
                  </a:lnTo>
                  <a:lnTo>
                    <a:pt x="208615" y="0"/>
                  </a:lnTo>
                  <a:lnTo>
                    <a:pt x="0" y="62585"/>
                  </a:lnTo>
                  <a:close/>
                </a:path>
              </a:pathLst>
            </a:custGeom>
            <a:solidFill>
              <a:srgbClr val="006029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64E2E9E-2B0E-47E6-8C2F-9CCF7447446C}"/>
                </a:ext>
              </a:extLst>
            </p:cNvPr>
            <p:cNvSpPr/>
            <p:nvPr/>
          </p:nvSpPr>
          <p:spPr>
            <a:xfrm>
              <a:off x="995305" y="1146743"/>
              <a:ext cx="1262121" cy="156462"/>
            </a:xfrm>
            <a:custGeom>
              <a:avLst/>
              <a:gdLst>
                <a:gd name="connsiteX0" fmla="*/ 0 w 1262121"/>
                <a:gd name="connsiteY0" fmla="*/ 0 h 156461"/>
                <a:gd name="connsiteX1" fmla="*/ 1268380 w 1262121"/>
                <a:gd name="connsiteY1" fmla="*/ 0 h 156461"/>
                <a:gd name="connsiteX2" fmla="*/ 1268380 w 1262121"/>
                <a:gd name="connsiteY2" fmla="*/ 161677 h 156461"/>
                <a:gd name="connsiteX3" fmla="*/ 0 w 1262121"/>
                <a:gd name="connsiteY3" fmla="*/ 161677 h 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2121" h="156461">
                  <a:moveTo>
                    <a:pt x="0" y="0"/>
                  </a:moveTo>
                  <a:lnTo>
                    <a:pt x="1268380" y="0"/>
                  </a:lnTo>
                  <a:lnTo>
                    <a:pt x="1268380" y="161677"/>
                  </a:lnTo>
                  <a:lnTo>
                    <a:pt x="0" y="161677"/>
                  </a:lnTo>
                  <a:close/>
                </a:path>
              </a:pathLst>
            </a:custGeom>
            <a:solidFill>
              <a:srgbClr val="00843A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DE223E5-4C06-4DF8-A3D2-63611AF21DF5}"/>
                </a:ext>
              </a:extLst>
            </p:cNvPr>
            <p:cNvGrpSpPr/>
            <p:nvPr/>
          </p:nvGrpSpPr>
          <p:grpSpPr>
            <a:xfrm>
              <a:off x="1195576" y="1426578"/>
              <a:ext cx="4268546" cy="769441"/>
              <a:chOff x="965163" y="1784619"/>
              <a:chExt cx="4268546" cy="769441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8535054-CDF5-42F2-BE5D-E6B91D4EAEFF}"/>
                  </a:ext>
                </a:extLst>
              </p:cNvPr>
              <p:cNvSpPr/>
              <p:nvPr/>
            </p:nvSpPr>
            <p:spPr>
              <a:xfrm>
                <a:off x="965163" y="1784619"/>
                <a:ext cx="86914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400" b="1" dirty="0"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rPr>
                  <a:t>02</a:t>
                </a:r>
                <a:endParaRPr lang="zh-CN" altLang="en-US" sz="4400" b="1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endParaRPr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B340BAB2-1538-4BA2-924F-F6735BA25453}"/>
                  </a:ext>
                </a:extLst>
              </p:cNvPr>
              <p:cNvCxnSpPr/>
              <p:nvPr/>
            </p:nvCxnSpPr>
            <p:spPr>
              <a:xfrm>
                <a:off x="2499360" y="1842449"/>
                <a:ext cx="0" cy="653781"/>
              </a:xfrm>
              <a:prstGeom prst="line">
                <a:avLst/>
              </a:prstGeom>
              <a:ln w="28575">
                <a:solidFill>
                  <a:srgbClr val="0084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DE5407C-92AC-4032-9DFD-C09E38A1176F}"/>
                  </a:ext>
                </a:extLst>
              </p:cNvPr>
              <p:cNvSpPr txBox="1"/>
              <p:nvPr/>
            </p:nvSpPr>
            <p:spPr>
              <a:xfrm>
                <a:off x="3407568" y="1876952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rPr>
                  <a:t>输入标题</a:t>
                </a:r>
                <a:endParaRPr lang="zh-CN" altLang="en-US" sz="28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endParaRPr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7969890-D1A3-475E-9343-CCEA1959AE73}"/>
              </a:ext>
            </a:extLst>
          </p:cNvPr>
          <p:cNvGrpSpPr/>
          <p:nvPr/>
        </p:nvGrpSpPr>
        <p:grpSpPr>
          <a:xfrm>
            <a:off x="545704" y="4966967"/>
            <a:ext cx="6062663" cy="1169641"/>
            <a:chOff x="606650" y="1146743"/>
            <a:chExt cx="6062663" cy="1169641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CFE5FE19-7291-4964-8596-D429F8C8FC62}"/>
                </a:ext>
              </a:extLst>
            </p:cNvPr>
            <p:cNvSpPr/>
            <p:nvPr/>
          </p:nvSpPr>
          <p:spPr>
            <a:xfrm>
              <a:off x="606650" y="1306212"/>
              <a:ext cx="6062663" cy="1010172"/>
            </a:xfrm>
            <a:prstGeom prst="roundRect">
              <a:avLst/>
            </a:prstGeom>
            <a:noFill/>
            <a:ln>
              <a:solidFill>
                <a:srgbClr val="00843A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463F3C28-B50F-42F3-AD79-B83C1D410EE6}"/>
                </a:ext>
              </a:extLst>
            </p:cNvPr>
            <p:cNvSpPr/>
            <p:nvPr/>
          </p:nvSpPr>
          <p:spPr>
            <a:xfrm>
              <a:off x="782518" y="1265249"/>
              <a:ext cx="417230" cy="156462"/>
            </a:xfrm>
            <a:custGeom>
              <a:avLst/>
              <a:gdLst>
                <a:gd name="connsiteX0" fmla="*/ 423489 w 417230"/>
                <a:gd name="connsiteY0" fmla="*/ 161677 h 156461"/>
                <a:gd name="connsiteX1" fmla="*/ 0 w 417230"/>
                <a:gd name="connsiteY1" fmla="*/ 161677 h 156461"/>
                <a:gd name="connsiteX2" fmla="*/ 51111 w 417230"/>
                <a:gd name="connsiteY2" fmla="*/ 81360 h 156461"/>
                <a:gd name="connsiteX3" fmla="*/ 0 w 417230"/>
                <a:gd name="connsiteY3" fmla="*/ 0 h 156461"/>
                <a:gd name="connsiteX4" fmla="*/ 423489 w 417230"/>
                <a:gd name="connsiteY4" fmla="*/ 0 h 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230" h="156461">
                  <a:moveTo>
                    <a:pt x="423489" y="161677"/>
                  </a:moveTo>
                  <a:lnTo>
                    <a:pt x="0" y="161677"/>
                  </a:lnTo>
                  <a:lnTo>
                    <a:pt x="51111" y="81360"/>
                  </a:lnTo>
                  <a:lnTo>
                    <a:pt x="0" y="0"/>
                  </a:lnTo>
                  <a:lnTo>
                    <a:pt x="423489" y="0"/>
                  </a:lnTo>
                  <a:close/>
                </a:path>
              </a:pathLst>
            </a:custGeom>
            <a:solidFill>
              <a:srgbClr val="00843A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632C31F2-C74A-4A6B-9307-D62B8DB49133}"/>
                </a:ext>
              </a:extLst>
            </p:cNvPr>
            <p:cNvSpPr/>
            <p:nvPr/>
          </p:nvSpPr>
          <p:spPr>
            <a:xfrm>
              <a:off x="2057156" y="1265249"/>
              <a:ext cx="417230" cy="156462"/>
            </a:xfrm>
            <a:custGeom>
              <a:avLst/>
              <a:gdLst>
                <a:gd name="connsiteX0" fmla="*/ 0 w 417230"/>
                <a:gd name="connsiteY0" fmla="*/ 161677 h 156461"/>
                <a:gd name="connsiteX1" fmla="*/ 423489 w 417230"/>
                <a:gd name="connsiteY1" fmla="*/ 161677 h 156461"/>
                <a:gd name="connsiteX2" fmla="*/ 372378 w 417230"/>
                <a:gd name="connsiteY2" fmla="*/ 81360 h 156461"/>
                <a:gd name="connsiteX3" fmla="*/ 423489 w 417230"/>
                <a:gd name="connsiteY3" fmla="*/ 0 h 156461"/>
                <a:gd name="connsiteX4" fmla="*/ 0 w 417230"/>
                <a:gd name="connsiteY4" fmla="*/ 0 h 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230" h="156461">
                  <a:moveTo>
                    <a:pt x="0" y="161677"/>
                  </a:moveTo>
                  <a:lnTo>
                    <a:pt x="423489" y="161677"/>
                  </a:lnTo>
                  <a:lnTo>
                    <a:pt x="372378" y="81360"/>
                  </a:lnTo>
                  <a:lnTo>
                    <a:pt x="4234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3A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B85367D0-E7CE-4913-8407-87D457229A9F}"/>
                </a:ext>
              </a:extLst>
            </p:cNvPr>
            <p:cNvSpPr/>
            <p:nvPr/>
          </p:nvSpPr>
          <p:spPr>
            <a:xfrm>
              <a:off x="997392" y="1202664"/>
              <a:ext cx="198184" cy="219046"/>
            </a:xfrm>
            <a:custGeom>
              <a:avLst/>
              <a:gdLst>
                <a:gd name="connsiteX0" fmla="*/ 208615 w 198184"/>
                <a:gd name="connsiteY0" fmla="*/ 224262 h 219046"/>
                <a:gd name="connsiteX1" fmla="*/ 0 w 198184"/>
                <a:gd name="connsiteY1" fmla="*/ 161677 h 219046"/>
                <a:gd name="connsiteX2" fmla="*/ 0 w 198184"/>
                <a:gd name="connsiteY2" fmla="*/ 0 h 219046"/>
                <a:gd name="connsiteX3" fmla="*/ 208615 w 198184"/>
                <a:gd name="connsiteY3" fmla="*/ 62585 h 21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84" h="219046">
                  <a:moveTo>
                    <a:pt x="208615" y="224262"/>
                  </a:moveTo>
                  <a:lnTo>
                    <a:pt x="0" y="161677"/>
                  </a:lnTo>
                  <a:lnTo>
                    <a:pt x="0" y="0"/>
                  </a:lnTo>
                  <a:lnTo>
                    <a:pt x="208615" y="62585"/>
                  </a:lnTo>
                  <a:close/>
                </a:path>
              </a:pathLst>
            </a:custGeom>
            <a:solidFill>
              <a:srgbClr val="006029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5B7ED595-E935-4BFD-A56A-1799EECFA689}"/>
                </a:ext>
              </a:extLst>
            </p:cNvPr>
            <p:cNvSpPr/>
            <p:nvPr/>
          </p:nvSpPr>
          <p:spPr>
            <a:xfrm>
              <a:off x="2057156" y="1202664"/>
              <a:ext cx="208615" cy="219046"/>
            </a:xfrm>
            <a:custGeom>
              <a:avLst/>
              <a:gdLst>
                <a:gd name="connsiteX0" fmla="*/ 0 w 208615"/>
                <a:gd name="connsiteY0" fmla="*/ 224262 h 219046"/>
                <a:gd name="connsiteX1" fmla="*/ 208615 w 208615"/>
                <a:gd name="connsiteY1" fmla="*/ 161677 h 219046"/>
                <a:gd name="connsiteX2" fmla="*/ 208615 w 208615"/>
                <a:gd name="connsiteY2" fmla="*/ 0 h 219046"/>
                <a:gd name="connsiteX3" fmla="*/ 0 w 208615"/>
                <a:gd name="connsiteY3" fmla="*/ 62585 h 21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615" h="219046">
                  <a:moveTo>
                    <a:pt x="0" y="224262"/>
                  </a:moveTo>
                  <a:lnTo>
                    <a:pt x="208615" y="161677"/>
                  </a:lnTo>
                  <a:lnTo>
                    <a:pt x="208615" y="0"/>
                  </a:lnTo>
                  <a:lnTo>
                    <a:pt x="0" y="62585"/>
                  </a:lnTo>
                  <a:close/>
                </a:path>
              </a:pathLst>
            </a:custGeom>
            <a:solidFill>
              <a:srgbClr val="006029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FFC38B44-1C92-4020-9BE8-DA0017FB0FE7}"/>
                </a:ext>
              </a:extLst>
            </p:cNvPr>
            <p:cNvSpPr/>
            <p:nvPr/>
          </p:nvSpPr>
          <p:spPr>
            <a:xfrm>
              <a:off x="995305" y="1146743"/>
              <a:ext cx="1262121" cy="156462"/>
            </a:xfrm>
            <a:custGeom>
              <a:avLst/>
              <a:gdLst>
                <a:gd name="connsiteX0" fmla="*/ 0 w 1262121"/>
                <a:gd name="connsiteY0" fmla="*/ 0 h 156461"/>
                <a:gd name="connsiteX1" fmla="*/ 1268380 w 1262121"/>
                <a:gd name="connsiteY1" fmla="*/ 0 h 156461"/>
                <a:gd name="connsiteX2" fmla="*/ 1268380 w 1262121"/>
                <a:gd name="connsiteY2" fmla="*/ 161677 h 156461"/>
                <a:gd name="connsiteX3" fmla="*/ 0 w 1262121"/>
                <a:gd name="connsiteY3" fmla="*/ 161677 h 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2121" h="156461">
                  <a:moveTo>
                    <a:pt x="0" y="0"/>
                  </a:moveTo>
                  <a:lnTo>
                    <a:pt x="1268380" y="0"/>
                  </a:lnTo>
                  <a:lnTo>
                    <a:pt x="1268380" y="161677"/>
                  </a:lnTo>
                  <a:lnTo>
                    <a:pt x="0" y="161677"/>
                  </a:lnTo>
                  <a:close/>
                </a:path>
              </a:pathLst>
            </a:custGeom>
            <a:solidFill>
              <a:srgbClr val="00843A"/>
            </a:solidFill>
            <a:ln w="10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11A3656-AD61-4C4F-9E4D-9B7CD8700627}"/>
                </a:ext>
              </a:extLst>
            </p:cNvPr>
            <p:cNvGrpSpPr/>
            <p:nvPr/>
          </p:nvGrpSpPr>
          <p:grpSpPr>
            <a:xfrm>
              <a:off x="1195576" y="1426578"/>
              <a:ext cx="4268546" cy="769441"/>
              <a:chOff x="965163" y="1784619"/>
              <a:chExt cx="4268546" cy="769441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B122A9EC-E6EC-4C50-BD4B-2B7AC998F10E}"/>
                  </a:ext>
                </a:extLst>
              </p:cNvPr>
              <p:cNvSpPr/>
              <p:nvPr/>
            </p:nvSpPr>
            <p:spPr>
              <a:xfrm>
                <a:off x="965163" y="1784619"/>
                <a:ext cx="8707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400" b="1" dirty="0"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rPr>
                  <a:t>03</a:t>
                </a:r>
                <a:endParaRPr lang="zh-CN" altLang="en-US" sz="4400" b="1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endParaRPr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D6AE6BF1-C5BB-4E42-85A5-B940AC4BDBD9}"/>
                  </a:ext>
                </a:extLst>
              </p:cNvPr>
              <p:cNvCxnSpPr/>
              <p:nvPr/>
            </p:nvCxnSpPr>
            <p:spPr>
              <a:xfrm>
                <a:off x="2499360" y="1842449"/>
                <a:ext cx="0" cy="653781"/>
              </a:xfrm>
              <a:prstGeom prst="line">
                <a:avLst/>
              </a:prstGeom>
              <a:ln w="28575">
                <a:solidFill>
                  <a:srgbClr val="0084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EDA3495-A5DE-46FB-B950-E4C1531D1953}"/>
                  </a:ext>
                </a:extLst>
              </p:cNvPr>
              <p:cNvSpPr txBox="1"/>
              <p:nvPr/>
            </p:nvSpPr>
            <p:spPr>
              <a:xfrm>
                <a:off x="3407568" y="1876952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奇思源黑" panose="02000500000000000000" pitchFamily="2" charset="-128"/>
                    <a:ea typeface="奇思源黑" panose="02000500000000000000" pitchFamily="2" charset="-128"/>
                    <a:cs typeface="奇思源黑" panose="02000500000000000000" pitchFamily="2" charset="-128"/>
                  </a:rPr>
                  <a:t>输入标题</a:t>
                </a:r>
                <a:endParaRPr lang="zh-CN" altLang="en-US" sz="28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760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01B31F-E738-4A55-A422-F93D6CA68473}"/>
              </a:ext>
            </a:extLst>
          </p:cNvPr>
          <p:cNvSpPr/>
          <p:nvPr/>
        </p:nvSpPr>
        <p:spPr>
          <a:xfrm>
            <a:off x="4264342" y="1694498"/>
            <a:ext cx="4029075" cy="4029075"/>
          </a:xfrm>
          <a:prstGeom prst="ellipse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0D4BFB-434E-42E6-B73C-0AED2003D1A3}"/>
              </a:ext>
            </a:extLst>
          </p:cNvPr>
          <p:cNvSpPr/>
          <p:nvPr/>
        </p:nvSpPr>
        <p:spPr>
          <a:xfrm>
            <a:off x="4347688" y="2117233"/>
            <a:ext cx="3471864" cy="3471864"/>
          </a:xfrm>
          <a:prstGeom prst="ellipse">
            <a:avLst/>
          </a:prstGeom>
          <a:solidFill>
            <a:srgbClr val="78BE20"/>
          </a:solidFill>
          <a:ln>
            <a:solidFill>
              <a:srgbClr val="78BE2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3AF9A05-584A-4AFC-97E2-B6E90C9A383D}"/>
              </a:ext>
            </a:extLst>
          </p:cNvPr>
          <p:cNvSpPr/>
          <p:nvPr/>
        </p:nvSpPr>
        <p:spPr>
          <a:xfrm>
            <a:off x="4411982" y="2731657"/>
            <a:ext cx="2747961" cy="2747961"/>
          </a:xfrm>
          <a:prstGeom prst="ellipse">
            <a:avLst/>
          </a:prstGeom>
          <a:solidFill>
            <a:srgbClr val="CEDC00"/>
          </a:solidFill>
          <a:ln>
            <a:solidFill>
              <a:srgbClr val="CEDC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4BAEA0-993B-4DDC-8470-D38EEA76AF68}"/>
              </a:ext>
            </a:extLst>
          </p:cNvPr>
          <p:cNvSpPr/>
          <p:nvPr/>
        </p:nvSpPr>
        <p:spPr>
          <a:xfrm>
            <a:off x="4455331" y="3342570"/>
            <a:ext cx="1945778" cy="1945778"/>
          </a:xfrm>
          <a:prstGeom prst="ellipse">
            <a:avLst/>
          </a:prstGeom>
          <a:solidFill>
            <a:srgbClr val="006341"/>
          </a:solidFill>
          <a:ln>
            <a:solidFill>
              <a:srgbClr val="00634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86D6A-F27F-4CC0-9F26-DACC18473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5" y="6858000"/>
            <a:ext cx="2962275" cy="6477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4CB5A16-E582-4D24-97C8-494E84FCA9EB}"/>
              </a:ext>
            </a:extLst>
          </p:cNvPr>
          <p:cNvSpPr/>
          <p:nvPr/>
        </p:nvSpPr>
        <p:spPr>
          <a:xfrm>
            <a:off x="2001849" y="4382338"/>
            <a:ext cx="3330268" cy="1097280"/>
          </a:xfrm>
          <a:custGeom>
            <a:avLst/>
            <a:gdLst>
              <a:gd name="connsiteX0" fmla="*/ 3398520 w 3398520"/>
              <a:gd name="connsiteY0" fmla="*/ 0 h 1097280"/>
              <a:gd name="connsiteX1" fmla="*/ 2301240 w 3398520"/>
              <a:gd name="connsiteY1" fmla="*/ 1097280 h 1097280"/>
              <a:gd name="connsiteX2" fmla="*/ 259080 w 3398520"/>
              <a:gd name="connsiteY2" fmla="*/ 1097280 h 1097280"/>
              <a:gd name="connsiteX3" fmla="*/ 0 w 3398520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8520" h="1097280">
                <a:moveTo>
                  <a:pt x="3398520" y="0"/>
                </a:moveTo>
                <a:lnTo>
                  <a:pt x="2301240" y="1097280"/>
                </a:lnTo>
                <a:lnTo>
                  <a:pt x="259080" y="1097280"/>
                </a:lnTo>
                <a:lnTo>
                  <a:pt x="0" y="1097280"/>
                </a:lnTo>
              </a:path>
            </a:pathLst>
          </a:custGeom>
          <a:noFill/>
          <a:ln w="25400">
            <a:solidFill>
              <a:srgbClr val="BABABA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DEA73F-E896-486B-9630-AAA15665A5B6}"/>
              </a:ext>
            </a:extLst>
          </p:cNvPr>
          <p:cNvSpPr txBox="1"/>
          <p:nvPr/>
        </p:nvSpPr>
        <p:spPr>
          <a:xfrm>
            <a:off x="617359" y="5490398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核心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94403F-8650-4130-BC89-A3D0C7CE9BCC}"/>
              </a:ext>
            </a:extLst>
          </p:cNvPr>
          <p:cNvSpPr txBox="1"/>
          <p:nvPr/>
        </p:nvSpPr>
        <p:spPr>
          <a:xfrm>
            <a:off x="278300" y="4677430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创意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FE8178F-D9F2-4E42-B990-69EF214CD861}"/>
              </a:ext>
            </a:extLst>
          </p:cNvPr>
          <p:cNvSpPr/>
          <p:nvPr/>
        </p:nvSpPr>
        <p:spPr>
          <a:xfrm>
            <a:off x="6701667" y="4047628"/>
            <a:ext cx="5024284" cy="0"/>
          </a:xfrm>
          <a:custGeom>
            <a:avLst/>
            <a:gdLst>
              <a:gd name="connsiteX0" fmla="*/ 0 w 5024284"/>
              <a:gd name="connsiteY0" fmla="*/ 0 h 0"/>
              <a:gd name="connsiteX1" fmla="*/ 5024284 w 502428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24284">
                <a:moveTo>
                  <a:pt x="0" y="0"/>
                </a:moveTo>
                <a:lnTo>
                  <a:pt x="5024284" y="0"/>
                </a:lnTo>
              </a:path>
            </a:pathLst>
          </a:custGeom>
          <a:noFill/>
          <a:ln w="25400">
            <a:solidFill>
              <a:srgbClr val="BABABA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96D083-1B8E-4CFB-A642-4DA17582BC5A}"/>
              </a:ext>
            </a:extLst>
          </p:cNvPr>
          <p:cNvSpPr txBox="1"/>
          <p:nvPr/>
        </p:nvSpPr>
        <p:spPr>
          <a:xfrm>
            <a:off x="9840354" y="43083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方案计划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3E0B1E-9BC2-45B3-B354-82FAE354AFAE}"/>
              </a:ext>
            </a:extLst>
          </p:cNvPr>
          <p:cNvSpPr/>
          <p:nvPr/>
        </p:nvSpPr>
        <p:spPr>
          <a:xfrm>
            <a:off x="8147688" y="4930978"/>
            <a:ext cx="3723991" cy="1082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/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25C888-01B4-41DD-B93F-16E4C68C7DFA}"/>
              </a:ext>
            </a:extLst>
          </p:cNvPr>
          <p:cNvSpPr txBox="1"/>
          <p:nvPr/>
        </p:nvSpPr>
        <p:spPr>
          <a:xfrm>
            <a:off x="278300" y="17089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分工合作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CD7B364-62D3-48A1-9A92-EBCD185B44BB}"/>
              </a:ext>
            </a:extLst>
          </p:cNvPr>
          <p:cNvSpPr/>
          <p:nvPr/>
        </p:nvSpPr>
        <p:spPr>
          <a:xfrm>
            <a:off x="409022" y="2576119"/>
            <a:ext cx="6400800" cy="0"/>
          </a:xfrm>
          <a:custGeom>
            <a:avLst/>
            <a:gdLst>
              <a:gd name="connsiteX0" fmla="*/ 6400800 w 6400800"/>
              <a:gd name="connsiteY0" fmla="*/ 0 h 0"/>
              <a:gd name="connsiteX1" fmla="*/ 0 w 6400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00800">
                <a:moveTo>
                  <a:pt x="6400800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BABABA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40806E-32B9-4322-B132-03978ADC44A2}"/>
              </a:ext>
            </a:extLst>
          </p:cNvPr>
          <p:cNvSpPr/>
          <p:nvPr/>
        </p:nvSpPr>
        <p:spPr>
          <a:xfrm>
            <a:off x="278300" y="2827742"/>
            <a:ext cx="3723991" cy="1082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/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58ED9F9-7E06-40AF-9119-4FDF13245E78}"/>
              </a:ext>
            </a:extLst>
          </p:cNvPr>
          <p:cNvSpPr/>
          <p:nvPr/>
        </p:nvSpPr>
        <p:spPr>
          <a:xfrm>
            <a:off x="7487920" y="2063859"/>
            <a:ext cx="4196080" cy="0"/>
          </a:xfrm>
          <a:custGeom>
            <a:avLst/>
            <a:gdLst>
              <a:gd name="connsiteX0" fmla="*/ 0 w 4196080"/>
              <a:gd name="connsiteY0" fmla="*/ 0 h 0"/>
              <a:gd name="connsiteX1" fmla="*/ 4196080 w 41960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6080">
                <a:moveTo>
                  <a:pt x="0" y="0"/>
                </a:moveTo>
                <a:lnTo>
                  <a:pt x="4196080" y="0"/>
                </a:lnTo>
              </a:path>
            </a:pathLst>
          </a:custGeom>
          <a:noFill/>
          <a:ln w="25400">
            <a:solidFill>
              <a:srgbClr val="BABABA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5C129-AA8C-4C66-90CC-8F561B6D012A}"/>
              </a:ext>
            </a:extLst>
          </p:cNvPr>
          <p:cNvSpPr txBox="1"/>
          <p:nvPr/>
        </p:nvSpPr>
        <p:spPr>
          <a:xfrm>
            <a:off x="9840354" y="232988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46C79E6-58DC-407E-A56E-CEEC67021E37}"/>
              </a:ext>
            </a:extLst>
          </p:cNvPr>
          <p:cNvSpPr/>
          <p:nvPr/>
        </p:nvSpPr>
        <p:spPr>
          <a:xfrm>
            <a:off x="8147688" y="722490"/>
            <a:ext cx="3723991" cy="1082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/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4BA563B-3943-4E33-A85C-FCA251CEA3ED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</p:spTree>
    <p:extLst>
      <p:ext uri="{BB962C8B-B14F-4D97-AF65-F5344CB8AC3E}">
        <p14:creationId xmlns:p14="http://schemas.microsoft.com/office/powerpoint/2010/main" val="176468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F4701C2-28B7-4E55-A628-E31736767C83}"/>
              </a:ext>
            </a:extLst>
          </p:cNvPr>
          <p:cNvSpPr/>
          <p:nvPr/>
        </p:nvSpPr>
        <p:spPr>
          <a:xfrm rot="5400000">
            <a:off x="3966489" y="1879659"/>
            <a:ext cx="1468877" cy="3078805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435A625-2CF1-4D88-9896-1237CF5297F6}"/>
              </a:ext>
            </a:extLst>
          </p:cNvPr>
          <p:cNvSpPr/>
          <p:nvPr/>
        </p:nvSpPr>
        <p:spPr>
          <a:xfrm rot="5400000">
            <a:off x="1169065" y="1899536"/>
            <a:ext cx="1468877" cy="3078805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A726E81-77ED-40EC-9CD9-889460D9E201}"/>
              </a:ext>
            </a:extLst>
          </p:cNvPr>
          <p:cNvSpPr/>
          <p:nvPr/>
        </p:nvSpPr>
        <p:spPr>
          <a:xfrm rot="5400000">
            <a:off x="6763913" y="1879659"/>
            <a:ext cx="1468877" cy="3078805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251E05F2-11D3-47FF-AA06-79072E999431}"/>
              </a:ext>
            </a:extLst>
          </p:cNvPr>
          <p:cNvSpPr/>
          <p:nvPr/>
        </p:nvSpPr>
        <p:spPr>
          <a:xfrm rot="5400000">
            <a:off x="9561338" y="1879658"/>
            <a:ext cx="1468877" cy="3078805"/>
          </a:xfrm>
          <a:custGeom>
            <a:avLst/>
            <a:gdLst>
              <a:gd name="connsiteX0" fmla="*/ 0 w 1468877"/>
              <a:gd name="connsiteY0" fmla="*/ 3078805 h 3078805"/>
              <a:gd name="connsiteX1" fmla="*/ 0 w 1468877"/>
              <a:gd name="connsiteY1" fmla="*/ 734439 h 3078805"/>
              <a:gd name="connsiteX2" fmla="*/ 734439 w 1468877"/>
              <a:gd name="connsiteY2" fmla="*/ 0 h 3078805"/>
              <a:gd name="connsiteX3" fmla="*/ 1468877 w 1468877"/>
              <a:gd name="connsiteY3" fmla="*/ 734439 h 3078805"/>
              <a:gd name="connsiteX4" fmla="*/ 1468877 w 1468877"/>
              <a:gd name="connsiteY4" fmla="*/ 3078805 h 3078805"/>
              <a:gd name="connsiteX5" fmla="*/ 734439 w 1468877"/>
              <a:gd name="connsiteY5" fmla="*/ 2344366 h 3078805"/>
              <a:gd name="connsiteX6" fmla="*/ 0 w 1468877"/>
              <a:gd name="connsiteY6" fmla="*/ 3078805 h 307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877" h="3078805">
                <a:moveTo>
                  <a:pt x="0" y="3078805"/>
                </a:moveTo>
                <a:lnTo>
                  <a:pt x="0" y="734439"/>
                </a:lnTo>
                <a:lnTo>
                  <a:pt x="734439" y="0"/>
                </a:lnTo>
                <a:lnTo>
                  <a:pt x="1468877" y="734439"/>
                </a:lnTo>
                <a:lnTo>
                  <a:pt x="1468877" y="3078805"/>
                </a:lnTo>
                <a:lnTo>
                  <a:pt x="734439" y="2344366"/>
                </a:lnTo>
                <a:lnTo>
                  <a:pt x="0" y="3078805"/>
                </a:ln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F38B98-0823-44C3-8124-EACE3886CC48}"/>
              </a:ext>
            </a:extLst>
          </p:cNvPr>
          <p:cNvSpPr txBox="1"/>
          <p:nvPr/>
        </p:nvSpPr>
        <p:spPr>
          <a:xfrm>
            <a:off x="645481" y="31157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讨论计划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49171A-5E1C-4CE2-A037-72CDED292672}"/>
              </a:ext>
            </a:extLst>
          </p:cNvPr>
          <p:cNvSpPr txBox="1"/>
          <p:nvPr/>
        </p:nvSpPr>
        <p:spPr>
          <a:xfrm>
            <a:off x="3927625" y="30958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收集数据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A261A2-A6EF-4775-86DB-3D2DEECFA849}"/>
              </a:ext>
            </a:extLst>
          </p:cNvPr>
          <p:cNvSpPr txBox="1"/>
          <p:nvPr/>
        </p:nvSpPr>
        <p:spPr>
          <a:xfrm>
            <a:off x="6725048" y="30958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耐心分析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198FBD-4657-44F8-B3AE-C67303EA6D82}"/>
              </a:ext>
            </a:extLst>
          </p:cNvPr>
          <p:cNvSpPr txBox="1"/>
          <p:nvPr/>
        </p:nvSpPr>
        <p:spPr>
          <a:xfrm>
            <a:off x="9522472" y="30958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总结归纳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75E1077-9785-4215-B1E7-F9810BED2930}"/>
              </a:ext>
            </a:extLst>
          </p:cNvPr>
          <p:cNvSpPr/>
          <p:nvPr/>
        </p:nvSpPr>
        <p:spPr>
          <a:xfrm>
            <a:off x="566064" y="4231102"/>
            <a:ext cx="2110742" cy="2097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/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7A1257-A43F-48D4-A8B0-602D43114B66}"/>
              </a:ext>
            </a:extLst>
          </p:cNvPr>
          <p:cNvSpPr/>
          <p:nvPr/>
        </p:nvSpPr>
        <p:spPr>
          <a:xfrm>
            <a:off x="3381067" y="1162793"/>
            <a:ext cx="2577882" cy="1336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/>
              <a:t>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CE230B0-D3C2-4DB5-9427-3ECBDB5C4445}"/>
              </a:ext>
            </a:extLst>
          </p:cNvPr>
          <p:cNvSpPr/>
          <p:nvPr/>
        </p:nvSpPr>
        <p:spPr>
          <a:xfrm>
            <a:off x="8975915" y="1162793"/>
            <a:ext cx="2577882" cy="1336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/>
              <a:t>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BE33F39-54C0-4930-89F5-307CD4CBE264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5E1A18C-67C6-43BD-BA34-FA1A2405C4EB}"/>
              </a:ext>
            </a:extLst>
          </p:cNvPr>
          <p:cNvSpPr/>
          <p:nvPr/>
        </p:nvSpPr>
        <p:spPr>
          <a:xfrm>
            <a:off x="6645631" y="4231102"/>
            <a:ext cx="2110742" cy="2097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/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</p:spTree>
    <p:extLst>
      <p:ext uri="{BB962C8B-B14F-4D97-AF65-F5344CB8AC3E}">
        <p14:creationId xmlns:p14="http://schemas.microsoft.com/office/powerpoint/2010/main" val="38448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E95F712-EEE5-4C61-A5AF-4A6CE56E68FD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197FBB-74CE-4169-BEF3-EB7B0D37349C}"/>
              </a:ext>
            </a:extLst>
          </p:cNvPr>
          <p:cNvSpPr txBox="1"/>
          <p:nvPr/>
        </p:nvSpPr>
        <p:spPr>
          <a:xfrm>
            <a:off x="296494" y="217692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801BBD-CAF5-416B-940D-31AD25D0027C}"/>
              </a:ext>
            </a:extLst>
          </p:cNvPr>
          <p:cNvSpPr/>
          <p:nvPr/>
        </p:nvSpPr>
        <p:spPr>
          <a:xfrm>
            <a:off x="296494" y="3464670"/>
            <a:ext cx="5424856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A6864D0F-8CEC-4B23-9AD1-BA41A2D74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853096"/>
              </p:ext>
            </p:extLst>
          </p:nvPr>
        </p:nvGraphicFramePr>
        <p:xfrm>
          <a:off x="6210300" y="1533931"/>
          <a:ext cx="5685206" cy="3790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EA88432C-49AB-4398-9B5B-FBA9213D8029}"/>
              </a:ext>
            </a:extLst>
          </p:cNvPr>
          <p:cNvSpPr/>
          <p:nvPr/>
        </p:nvSpPr>
        <p:spPr>
          <a:xfrm>
            <a:off x="6096000" y="5029200"/>
            <a:ext cx="5799506" cy="294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FD5596-E651-418A-9AD8-221FE8A5B309}"/>
              </a:ext>
            </a:extLst>
          </p:cNvPr>
          <p:cNvSpPr txBox="1"/>
          <p:nvPr/>
        </p:nvSpPr>
        <p:spPr>
          <a:xfrm>
            <a:off x="6259051" y="501926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第一季度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6C277B-BFF5-4E2E-9C67-D77B0481E52F}"/>
              </a:ext>
            </a:extLst>
          </p:cNvPr>
          <p:cNvSpPr txBox="1"/>
          <p:nvPr/>
        </p:nvSpPr>
        <p:spPr>
          <a:xfrm>
            <a:off x="11224946" y="501926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第四季度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E465CDB-B6DF-42AE-8959-7ED783BBA5B9}"/>
              </a:ext>
            </a:extLst>
          </p:cNvPr>
          <p:cNvSpPr txBox="1"/>
          <p:nvPr/>
        </p:nvSpPr>
        <p:spPr>
          <a:xfrm>
            <a:off x="7931448" y="501926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第二季度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60864E-893D-4E91-A2B2-3728F3DFC863}"/>
              </a:ext>
            </a:extLst>
          </p:cNvPr>
          <p:cNvSpPr txBox="1"/>
          <p:nvPr/>
        </p:nvSpPr>
        <p:spPr>
          <a:xfrm>
            <a:off x="9578197" y="501926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第三季度</a:t>
            </a:r>
          </a:p>
        </p:txBody>
      </p:sp>
    </p:spTree>
    <p:extLst>
      <p:ext uri="{BB962C8B-B14F-4D97-AF65-F5344CB8AC3E}">
        <p14:creationId xmlns:p14="http://schemas.microsoft.com/office/powerpoint/2010/main" val="291459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7F0EE9-2129-4669-B08C-0A578A5585FD}"/>
              </a:ext>
            </a:extLst>
          </p:cNvPr>
          <p:cNvGrpSpPr/>
          <p:nvPr/>
        </p:nvGrpSpPr>
        <p:grpSpPr>
          <a:xfrm>
            <a:off x="-21264" y="753898"/>
            <a:ext cx="7133377" cy="5040321"/>
            <a:chOff x="0" y="1180618"/>
            <a:chExt cx="7133377" cy="5040321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CA82BF56-CAE5-4C99-ABD7-6F65CF8EBE9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43420078"/>
                </p:ext>
              </p:extLst>
            </p:nvPr>
          </p:nvGraphicFramePr>
          <p:xfrm>
            <a:off x="258746" y="1180618"/>
            <a:ext cx="6874631" cy="49064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BA0CF31-80DA-4C40-954B-6BEBF32F1C71}"/>
                </a:ext>
              </a:extLst>
            </p:cNvPr>
            <p:cNvSpPr/>
            <p:nvPr/>
          </p:nvSpPr>
          <p:spPr>
            <a:xfrm>
              <a:off x="0" y="5784777"/>
              <a:ext cx="6983835" cy="326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B133B02-8903-4AF9-84F5-0A60966E9934}"/>
                </a:ext>
              </a:extLst>
            </p:cNvPr>
            <p:cNvSpPr txBox="1"/>
            <p:nvPr/>
          </p:nvSpPr>
          <p:spPr>
            <a:xfrm>
              <a:off x="313605" y="5778389"/>
              <a:ext cx="823179" cy="44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第一季度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EF441F8-0C6D-4FC1-9102-D061DF267728}"/>
                </a:ext>
              </a:extLst>
            </p:cNvPr>
            <p:cNvSpPr txBox="1"/>
            <p:nvPr/>
          </p:nvSpPr>
          <p:spPr>
            <a:xfrm>
              <a:off x="5838785" y="5778389"/>
              <a:ext cx="823179" cy="44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第四季度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47533B6-CC00-42A1-85B6-15379AACC86B}"/>
                </a:ext>
              </a:extLst>
            </p:cNvPr>
            <p:cNvSpPr txBox="1"/>
            <p:nvPr/>
          </p:nvSpPr>
          <p:spPr>
            <a:xfrm>
              <a:off x="2155332" y="5778389"/>
              <a:ext cx="823179" cy="44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第二季度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41C8343-A7D3-4715-9E5F-8FCD1A7ADD2B}"/>
                </a:ext>
              </a:extLst>
            </p:cNvPr>
            <p:cNvSpPr txBox="1"/>
            <p:nvPr/>
          </p:nvSpPr>
          <p:spPr>
            <a:xfrm>
              <a:off x="3997059" y="5778389"/>
              <a:ext cx="823179" cy="442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第三季度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38858FB-0862-4141-BFF9-78D8ED694D0C}"/>
              </a:ext>
            </a:extLst>
          </p:cNvPr>
          <p:cNvSpPr/>
          <p:nvPr/>
        </p:nvSpPr>
        <p:spPr>
          <a:xfrm>
            <a:off x="7423530" y="-10487"/>
            <a:ext cx="4783748" cy="6878974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E9509D-FC50-4035-BCA6-ABF9CF7BA523}"/>
              </a:ext>
            </a:extLst>
          </p:cNvPr>
          <p:cNvSpPr/>
          <p:nvPr/>
        </p:nvSpPr>
        <p:spPr>
          <a:xfrm>
            <a:off x="7588202" y="2114530"/>
            <a:ext cx="4391589" cy="378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1B8EFEE-20E8-413A-970E-6487AC53C86A}"/>
              </a:ext>
            </a:extLst>
          </p:cNvPr>
          <p:cNvSpPr txBox="1"/>
          <p:nvPr/>
        </p:nvSpPr>
        <p:spPr>
          <a:xfrm>
            <a:off x="8799742" y="100991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E3B5E41-5894-48FB-8AA8-4778B8AC9F44}"/>
              </a:ext>
            </a:extLst>
          </p:cNvPr>
          <p:cNvCxnSpPr>
            <a:cxnSpLocks/>
          </p:cNvCxnSpPr>
          <p:nvPr/>
        </p:nvCxnSpPr>
        <p:spPr>
          <a:xfrm flipH="1">
            <a:off x="10823681" y="1333079"/>
            <a:ext cx="337922" cy="4394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2FE71ED-A597-47F0-BC20-628A355CDE94}"/>
              </a:ext>
            </a:extLst>
          </p:cNvPr>
          <p:cNvCxnSpPr>
            <a:cxnSpLocks/>
          </p:cNvCxnSpPr>
          <p:nvPr/>
        </p:nvCxnSpPr>
        <p:spPr>
          <a:xfrm flipH="1">
            <a:off x="10495212" y="1506159"/>
            <a:ext cx="318392" cy="4140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230F3FE-7E06-4FAC-8206-211ECB0C442C}"/>
              </a:ext>
            </a:extLst>
          </p:cNvPr>
          <p:cNvCxnSpPr>
            <a:cxnSpLocks/>
          </p:cNvCxnSpPr>
          <p:nvPr/>
        </p:nvCxnSpPr>
        <p:spPr>
          <a:xfrm flipH="1">
            <a:off x="8858456" y="571018"/>
            <a:ext cx="337922" cy="4394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6B3D272-A26E-4BAF-95E8-5848E09DEB1B}"/>
              </a:ext>
            </a:extLst>
          </p:cNvPr>
          <p:cNvCxnSpPr>
            <a:cxnSpLocks/>
          </p:cNvCxnSpPr>
          <p:nvPr/>
        </p:nvCxnSpPr>
        <p:spPr>
          <a:xfrm flipH="1">
            <a:off x="8529987" y="744098"/>
            <a:ext cx="318392" cy="4140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BDBB5D8-1C84-4389-A29E-D86B38D50C89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</p:spTree>
    <p:extLst>
      <p:ext uri="{BB962C8B-B14F-4D97-AF65-F5344CB8AC3E}">
        <p14:creationId xmlns:p14="http://schemas.microsoft.com/office/powerpoint/2010/main" val="30520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9EEB2E5-CB67-4BCD-BDFA-1909B7325568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7A4BFA4D-A3FD-44E1-8C82-14FE3EA16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154391"/>
              </p:ext>
            </p:extLst>
          </p:nvPr>
        </p:nvGraphicFramePr>
        <p:xfrm>
          <a:off x="226391" y="1438229"/>
          <a:ext cx="5972313" cy="3981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595FAD2D-42E3-44CD-A0B4-766EAB21A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1969" y="1844675"/>
            <a:ext cx="2962275" cy="647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9A61D8-2E03-495C-8276-47BE87A93D03}"/>
              </a:ext>
            </a:extLst>
          </p:cNvPr>
          <p:cNvSpPr/>
          <p:nvPr/>
        </p:nvSpPr>
        <p:spPr>
          <a:xfrm>
            <a:off x="7200632" y="2774944"/>
            <a:ext cx="4151614" cy="264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08E3D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54E8C0-6D0A-4AEA-80D4-8DB73B3029F3}"/>
              </a:ext>
            </a:extLst>
          </p:cNvPr>
          <p:cNvSpPr txBox="1"/>
          <p:nvPr/>
        </p:nvSpPr>
        <p:spPr>
          <a:xfrm>
            <a:off x="7200632" y="14382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F7EE7FA-BAB3-42D0-8533-D40D9F8844B4}"/>
              </a:ext>
            </a:extLst>
          </p:cNvPr>
          <p:cNvCxnSpPr>
            <a:cxnSpLocks/>
          </p:cNvCxnSpPr>
          <p:nvPr/>
        </p:nvCxnSpPr>
        <p:spPr>
          <a:xfrm>
            <a:off x="7200632" y="2351169"/>
            <a:ext cx="1192534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5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DF3DEDCD-F759-4707-97BD-548B7BEBA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128969"/>
              </p:ext>
            </p:extLst>
          </p:nvPr>
        </p:nvGraphicFramePr>
        <p:xfrm>
          <a:off x="583878" y="2015442"/>
          <a:ext cx="11024244" cy="472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0615DE2E-2F83-43F5-ADB6-7C31E1E9F58E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5AD22B-62D1-46D2-98E7-7F36B8895140}"/>
              </a:ext>
            </a:extLst>
          </p:cNvPr>
          <p:cNvSpPr/>
          <p:nvPr/>
        </p:nvSpPr>
        <p:spPr>
          <a:xfrm>
            <a:off x="807927" y="1267672"/>
            <a:ext cx="10358685" cy="79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8E3D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101E3F1-1502-46AB-AF25-B7EE91C6CECE}"/>
              </a:ext>
            </a:extLst>
          </p:cNvPr>
          <p:cNvCxnSpPr/>
          <p:nvPr/>
        </p:nvCxnSpPr>
        <p:spPr>
          <a:xfrm>
            <a:off x="842715" y="2087217"/>
            <a:ext cx="10289111" cy="0"/>
          </a:xfrm>
          <a:prstGeom prst="line">
            <a:avLst/>
          </a:prstGeom>
          <a:ln w="12700">
            <a:solidFill>
              <a:srgbClr val="00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2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D0DAA3A-E5F0-422F-B1F7-51D89ABE6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670220"/>
              </p:ext>
            </p:extLst>
          </p:nvPr>
        </p:nvGraphicFramePr>
        <p:xfrm>
          <a:off x="-60040" y="812006"/>
          <a:ext cx="7260672" cy="4840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D39F0BA8-80DA-44ED-9338-FD671DEF6116}"/>
              </a:ext>
            </a:extLst>
          </p:cNvPr>
          <p:cNvGrpSpPr/>
          <p:nvPr/>
        </p:nvGrpSpPr>
        <p:grpSpPr>
          <a:xfrm>
            <a:off x="6990017" y="-951062"/>
            <a:ext cx="8747608" cy="8760123"/>
            <a:chOff x="2148915" y="-1316822"/>
            <a:chExt cx="8747608" cy="876012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91F01A7-692E-4CC1-91F1-B8A19E150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6" r="16586"/>
            <a:stretch/>
          </p:blipFill>
          <p:spPr>
            <a:xfrm>
              <a:off x="2148915" y="-1316822"/>
              <a:ext cx="8747608" cy="8760123"/>
            </a:xfrm>
            <a:prstGeom prst="ellipse">
              <a:avLst/>
            </a:prstGeom>
            <a:ln>
              <a:solidFill>
                <a:srgbClr val="00843A"/>
              </a:solidFill>
            </a:ln>
          </p:spPr>
        </p:pic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8A37BA4-C076-4F7B-A1DE-FFED67D80A88}"/>
                </a:ext>
              </a:extLst>
            </p:cNvPr>
            <p:cNvSpPr/>
            <p:nvPr/>
          </p:nvSpPr>
          <p:spPr>
            <a:xfrm>
              <a:off x="2148915" y="-1316822"/>
              <a:ext cx="8747608" cy="8760123"/>
            </a:xfrm>
            <a:prstGeom prst="ellipse">
              <a:avLst/>
            </a:prstGeom>
            <a:solidFill>
              <a:srgbClr val="00843A">
                <a:alpha val="60000"/>
              </a:srgbClr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4EB212B-0D1B-4A43-96DB-681842AAFE60}"/>
              </a:ext>
            </a:extLst>
          </p:cNvPr>
          <p:cNvSpPr/>
          <p:nvPr/>
        </p:nvSpPr>
        <p:spPr>
          <a:xfrm>
            <a:off x="8102073" y="2330581"/>
            <a:ext cx="3367054" cy="329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3D4688-B1F6-4A60-B7FD-35B69E4BB40E}"/>
              </a:ext>
            </a:extLst>
          </p:cNvPr>
          <p:cNvSpPr txBox="1"/>
          <p:nvPr/>
        </p:nvSpPr>
        <p:spPr>
          <a:xfrm>
            <a:off x="8769937" y="131155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0A4D5-C2F4-4240-A1A4-B7CDB7F01C8F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</p:spTree>
    <p:extLst>
      <p:ext uri="{BB962C8B-B14F-4D97-AF65-F5344CB8AC3E}">
        <p14:creationId xmlns:p14="http://schemas.microsoft.com/office/powerpoint/2010/main" val="32092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73EB8F-EDCF-48D4-A363-BA620B70019C}"/>
              </a:ext>
            </a:extLst>
          </p:cNvPr>
          <p:cNvSpPr txBox="1"/>
          <p:nvPr/>
        </p:nvSpPr>
        <p:spPr>
          <a:xfrm>
            <a:off x="442972" y="378262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故事背景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B6B47B-CE21-4127-8F07-FB2F62E4AF56}"/>
              </a:ext>
            </a:extLst>
          </p:cNvPr>
          <p:cNvSpPr txBox="1"/>
          <p:nvPr/>
        </p:nvSpPr>
        <p:spPr>
          <a:xfrm>
            <a:off x="2958670" y="232350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9D40A5-5D0E-4187-B9B6-DF7E9C93623B}"/>
              </a:ext>
            </a:extLst>
          </p:cNvPr>
          <p:cNvSpPr txBox="1"/>
          <p:nvPr/>
        </p:nvSpPr>
        <p:spPr>
          <a:xfrm>
            <a:off x="5357895" y="378262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团队介绍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D6B05A-C173-4247-9577-F73955C1AA6F}"/>
              </a:ext>
            </a:extLst>
          </p:cNvPr>
          <p:cNvSpPr txBox="1"/>
          <p:nvPr/>
        </p:nvSpPr>
        <p:spPr>
          <a:xfrm>
            <a:off x="7849311" y="233083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4C677B-9502-41A4-B0D2-15FF589C654D}"/>
              </a:ext>
            </a:extLst>
          </p:cNvPr>
          <p:cNvSpPr txBox="1"/>
          <p:nvPr/>
        </p:nvSpPr>
        <p:spPr>
          <a:xfrm>
            <a:off x="10264868" y="3789957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865206-6849-4A3A-9A04-7D3424986284}"/>
              </a:ext>
            </a:extLst>
          </p:cNvPr>
          <p:cNvSpPr txBox="1"/>
          <p:nvPr/>
        </p:nvSpPr>
        <p:spPr>
          <a:xfrm>
            <a:off x="662583" y="4331525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Background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724DD4-7169-4F31-A16C-2C42906B9F62}"/>
              </a:ext>
            </a:extLst>
          </p:cNvPr>
          <p:cNvSpPr txBox="1"/>
          <p:nvPr/>
        </p:nvSpPr>
        <p:spPr>
          <a:xfrm>
            <a:off x="3307323" y="2872404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Time line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B99048-C9E7-448C-97EA-82631CC8D2B1}"/>
              </a:ext>
            </a:extLst>
          </p:cNvPr>
          <p:cNvSpPr txBox="1"/>
          <p:nvPr/>
        </p:nvSpPr>
        <p:spPr>
          <a:xfrm>
            <a:off x="5851620" y="4331525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Team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2EA81F-8B71-4C9A-995A-95EBE73F862B}"/>
              </a:ext>
            </a:extLst>
          </p:cNvPr>
          <p:cNvSpPr txBox="1"/>
          <p:nvPr/>
        </p:nvSpPr>
        <p:spPr>
          <a:xfrm>
            <a:off x="8197163" y="2872404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Progress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882875-F5D7-4DF1-9EE0-09BE27E6B4FB}"/>
              </a:ext>
            </a:extLst>
          </p:cNvPr>
          <p:cNvSpPr txBox="1"/>
          <p:nvPr/>
        </p:nvSpPr>
        <p:spPr>
          <a:xfrm>
            <a:off x="10591079" y="4331525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Summery</a:t>
            </a:r>
            <a:endParaRPr lang="zh-CN" altLang="en-US" sz="14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13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B34C27E-FD0A-4A45-8960-17312B7D06F6}"/>
              </a:ext>
            </a:extLst>
          </p:cNvPr>
          <p:cNvSpPr/>
          <p:nvPr/>
        </p:nvSpPr>
        <p:spPr>
          <a:xfrm>
            <a:off x="0" y="5197614"/>
            <a:ext cx="12192000" cy="1660386"/>
          </a:xfrm>
          <a:prstGeom prst="rect">
            <a:avLst/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8BF9CBAB-ED67-49D3-AA5A-3E9FA5D54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623108"/>
              </p:ext>
            </p:extLst>
          </p:nvPr>
        </p:nvGraphicFramePr>
        <p:xfrm>
          <a:off x="2251375" y="757899"/>
          <a:ext cx="7272758" cy="4177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4793BF4-5040-476C-A5F1-B0E345ACF788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986E09-9196-4B31-96A2-1E57F195BCF9}"/>
              </a:ext>
            </a:extLst>
          </p:cNvPr>
          <p:cNvSpPr txBox="1"/>
          <p:nvPr/>
        </p:nvSpPr>
        <p:spPr>
          <a:xfrm>
            <a:off x="1246593" y="525098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</a:t>
            </a:r>
            <a:endParaRPr lang="zh-CN" altLang="en-US" sz="36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ED7315-2CC9-44E6-BD52-5EF59282B565}"/>
              </a:ext>
            </a:extLst>
          </p:cNvPr>
          <p:cNvSpPr txBox="1"/>
          <p:nvPr/>
        </p:nvSpPr>
        <p:spPr>
          <a:xfrm>
            <a:off x="1656339" y="563571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B83AF0-B7A8-4D1D-A170-24E82DEADB05}"/>
              </a:ext>
            </a:extLst>
          </p:cNvPr>
          <p:cNvSpPr txBox="1"/>
          <p:nvPr/>
        </p:nvSpPr>
        <p:spPr>
          <a:xfrm>
            <a:off x="1093205" y="5728056"/>
            <a:ext cx="646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05A1DF-6D2E-4664-A85B-FA3D6D94490D}"/>
              </a:ext>
            </a:extLst>
          </p:cNvPr>
          <p:cNvSpPr txBox="1"/>
          <p:nvPr/>
        </p:nvSpPr>
        <p:spPr>
          <a:xfrm>
            <a:off x="1605044" y="612069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A18EA4-A756-43EA-A9EE-08DDAB7099C9}"/>
              </a:ext>
            </a:extLst>
          </p:cNvPr>
          <p:cNvSpPr/>
          <p:nvPr/>
        </p:nvSpPr>
        <p:spPr>
          <a:xfrm>
            <a:off x="3223650" y="5351724"/>
            <a:ext cx="8082941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178D3A-CE32-4FDE-A578-C7F4B0B7C0A5}"/>
              </a:ext>
            </a:extLst>
          </p:cNvPr>
          <p:cNvSpPr txBox="1"/>
          <p:nvPr/>
        </p:nvSpPr>
        <p:spPr>
          <a:xfrm>
            <a:off x="1433961" y="5012698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“</a:t>
            </a:r>
            <a:endParaRPr lang="zh-CN" altLang="en-US" sz="13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231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A3C44287-D410-42C7-8B17-9666B593FC89}"/>
              </a:ext>
            </a:extLst>
          </p:cNvPr>
          <p:cNvGrpSpPr/>
          <p:nvPr/>
        </p:nvGrpSpPr>
        <p:grpSpPr>
          <a:xfrm>
            <a:off x="8209662" y="-951062"/>
            <a:ext cx="8747608" cy="8760123"/>
            <a:chOff x="2148915" y="-1316822"/>
            <a:chExt cx="8747608" cy="8760123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504DD26-3DBC-4A5D-A274-3D98731B3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6" r="16586"/>
            <a:stretch/>
          </p:blipFill>
          <p:spPr>
            <a:xfrm>
              <a:off x="2148915" y="-1316822"/>
              <a:ext cx="8747608" cy="8760123"/>
            </a:xfrm>
            <a:prstGeom prst="ellipse">
              <a:avLst/>
            </a:prstGeom>
            <a:ln>
              <a:solidFill>
                <a:srgbClr val="00843A"/>
              </a:solidFill>
            </a:ln>
          </p:spPr>
        </p:pic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F5F0BC03-2D88-4962-90EB-518D24CB4CEC}"/>
                </a:ext>
              </a:extLst>
            </p:cNvPr>
            <p:cNvSpPr/>
            <p:nvPr/>
          </p:nvSpPr>
          <p:spPr>
            <a:xfrm>
              <a:off x="2148915" y="-1316822"/>
              <a:ext cx="8747608" cy="8760123"/>
            </a:xfrm>
            <a:prstGeom prst="ellipse">
              <a:avLst/>
            </a:prstGeom>
            <a:solidFill>
              <a:srgbClr val="00843A">
                <a:alpha val="60000"/>
              </a:srgbClr>
            </a:solidFill>
            <a:ln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44C0A4B-C37C-4B40-AAA1-116C9CA1A210}"/>
              </a:ext>
            </a:extLst>
          </p:cNvPr>
          <p:cNvGrpSpPr/>
          <p:nvPr/>
        </p:nvGrpSpPr>
        <p:grpSpPr>
          <a:xfrm>
            <a:off x="1131607" y="1791566"/>
            <a:ext cx="6281728" cy="3787961"/>
            <a:chOff x="2849915" y="2171474"/>
            <a:chExt cx="6281728" cy="3133054"/>
          </a:xfrm>
        </p:grpSpPr>
        <p:graphicFrame>
          <p:nvGraphicFramePr>
            <p:cNvPr id="78" name="图表 77">
              <a:extLst>
                <a:ext uri="{FF2B5EF4-FFF2-40B4-BE49-F238E27FC236}">
                  <a16:creationId xmlns:a16="http://schemas.microsoft.com/office/drawing/2014/main" id="{08C8DC85-86B6-45E5-ACE1-816CC90437F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83638727"/>
                </p:ext>
              </p:extLst>
            </p:nvPr>
          </p:nvGraphicFramePr>
          <p:xfrm>
            <a:off x="2849915" y="2171474"/>
            <a:ext cx="6281728" cy="31330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345E9B-EB81-4623-B05D-0F14109C8773}"/>
                </a:ext>
              </a:extLst>
            </p:cNvPr>
            <p:cNvSpPr txBox="1"/>
            <p:nvPr/>
          </p:nvSpPr>
          <p:spPr>
            <a:xfrm>
              <a:off x="3509359" y="2546822"/>
              <a:ext cx="877163" cy="305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任务一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3FA22BF-2985-4437-8BEE-9323C0BA34A4}"/>
                </a:ext>
              </a:extLst>
            </p:cNvPr>
            <p:cNvSpPr txBox="1"/>
            <p:nvPr/>
          </p:nvSpPr>
          <p:spPr>
            <a:xfrm>
              <a:off x="3509359" y="3237069"/>
              <a:ext cx="877163" cy="305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任务二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B109F52-5556-4783-8D61-E115C7101728}"/>
                </a:ext>
              </a:extLst>
            </p:cNvPr>
            <p:cNvSpPr txBox="1"/>
            <p:nvPr/>
          </p:nvSpPr>
          <p:spPr>
            <a:xfrm>
              <a:off x="3509359" y="3925675"/>
              <a:ext cx="877163" cy="305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任务三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DC17EFB-9447-4C6E-A52F-66FF89ACF7E5}"/>
                </a:ext>
              </a:extLst>
            </p:cNvPr>
            <p:cNvSpPr txBox="1"/>
            <p:nvPr/>
          </p:nvSpPr>
          <p:spPr>
            <a:xfrm>
              <a:off x="3509359" y="4614281"/>
              <a:ext cx="877163" cy="305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任务四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B3118DB-74AF-48D5-A8FC-DF8DE9A74436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35" name="椭圆 22">
            <a:extLst>
              <a:ext uri="{FF2B5EF4-FFF2-40B4-BE49-F238E27FC236}">
                <a16:creationId xmlns:a16="http://schemas.microsoft.com/office/drawing/2014/main" id="{73AB24C2-3435-4851-BA04-72BA297F5A47}"/>
              </a:ext>
            </a:extLst>
          </p:cNvPr>
          <p:cNvSpPr/>
          <p:nvPr/>
        </p:nvSpPr>
        <p:spPr>
          <a:xfrm>
            <a:off x="10564164" y="1490941"/>
            <a:ext cx="3738624" cy="3738624"/>
          </a:xfrm>
          <a:custGeom>
            <a:avLst/>
            <a:gdLst>
              <a:gd name="connsiteX0" fmla="*/ 0 w 3738623"/>
              <a:gd name="connsiteY0" fmla="*/ 1869312 h 3738623"/>
              <a:gd name="connsiteX1" fmla="*/ 1869312 w 3738623"/>
              <a:gd name="connsiteY1" fmla="*/ 0 h 3738623"/>
              <a:gd name="connsiteX2" fmla="*/ 3738624 w 3738623"/>
              <a:gd name="connsiteY2" fmla="*/ 1869312 h 3738623"/>
              <a:gd name="connsiteX3" fmla="*/ 1869312 w 3738623"/>
              <a:gd name="connsiteY3" fmla="*/ 3738624 h 3738623"/>
              <a:gd name="connsiteX4" fmla="*/ 0 w 3738623"/>
              <a:gd name="connsiteY4" fmla="*/ 1869312 h 3738623"/>
              <a:gd name="connsiteX0" fmla="*/ 4226688 w 7965312"/>
              <a:gd name="connsiteY0" fmla="*/ 3429000 h 5298312"/>
              <a:gd name="connsiteX1" fmla="*/ 0 w 7965312"/>
              <a:gd name="connsiteY1" fmla="*/ 0 h 5298312"/>
              <a:gd name="connsiteX2" fmla="*/ 6096000 w 7965312"/>
              <a:gd name="connsiteY2" fmla="*/ 1559688 h 5298312"/>
              <a:gd name="connsiteX3" fmla="*/ 7965312 w 7965312"/>
              <a:gd name="connsiteY3" fmla="*/ 3429000 h 5298312"/>
              <a:gd name="connsiteX4" fmla="*/ 6096000 w 7965312"/>
              <a:gd name="connsiteY4" fmla="*/ 5298312 h 5298312"/>
              <a:gd name="connsiteX5" fmla="*/ 4226688 w 7965312"/>
              <a:gd name="connsiteY5" fmla="*/ 3429000 h 5298312"/>
              <a:gd name="connsiteX0" fmla="*/ 0 w 3738624"/>
              <a:gd name="connsiteY0" fmla="*/ 1869312 h 3738624"/>
              <a:gd name="connsiteX1" fmla="*/ 1869312 w 3738624"/>
              <a:gd name="connsiteY1" fmla="*/ 0 h 3738624"/>
              <a:gd name="connsiteX2" fmla="*/ 3738624 w 3738624"/>
              <a:gd name="connsiteY2" fmla="*/ 1869312 h 3738624"/>
              <a:gd name="connsiteX3" fmla="*/ 1869312 w 3738624"/>
              <a:gd name="connsiteY3" fmla="*/ 3738624 h 3738624"/>
              <a:gd name="connsiteX4" fmla="*/ 0 w 3738624"/>
              <a:gd name="connsiteY4" fmla="*/ 1869312 h 373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8624" h="3738624">
                <a:moveTo>
                  <a:pt x="0" y="1869312"/>
                </a:moveTo>
                <a:cubicBezTo>
                  <a:pt x="0" y="836919"/>
                  <a:pt x="836919" y="0"/>
                  <a:pt x="1869312" y="0"/>
                </a:cubicBezTo>
                <a:cubicBezTo>
                  <a:pt x="2901705" y="0"/>
                  <a:pt x="3738624" y="836919"/>
                  <a:pt x="3738624" y="1869312"/>
                </a:cubicBezTo>
                <a:cubicBezTo>
                  <a:pt x="3738624" y="2901705"/>
                  <a:pt x="2901705" y="3738624"/>
                  <a:pt x="1869312" y="3738624"/>
                </a:cubicBezTo>
                <a:cubicBezTo>
                  <a:pt x="836919" y="3738624"/>
                  <a:pt x="0" y="2901705"/>
                  <a:pt x="0" y="1869312"/>
                </a:cubicBezTo>
                <a:close/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61384C82-CE6E-491C-B0E3-E74C34688ABF}"/>
              </a:ext>
            </a:extLst>
          </p:cNvPr>
          <p:cNvSpPr/>
          <p:nvPr/>
        </p:nvSpPr>
        <p:spPr>
          <a:xfrm>
            <a:off x="10214202" y="1140979"/>
            <a:ext cx="4438548" cy="4438548"/>
          </a:xfrm>
          <a:custGeom>
            <a:avLst/>
            <a:gdLst/>
            <a:ahLst/>
            <a:cxnLst/>
            <a:rect l="0" t="0" r="0" b="0"/>
            <a:pathLst>
              <a:path w="4438549" h="4438548">
                <a:moveTo>
                  <a:pt x="0" y="2219274"/>
                </a:moveTo>
                <a:cubicBezTo>
                  <a:pt x="0" y="993602"/>
                  <a:pt x="993602" y="0"/>
                  <a:pt x="2219274" y="0"/>
                </a:cubicBezTo>
                <a:cubicBezTo>
                  <a:pt x="3444945" y="0"/>
                  <a:pt x="4438548" y="993602"/>
                  <a:pt x="4438548" y="2219274"/>
                </a:cubicBezTo>
                <a:cubicBezTo>
                  <a:pt x="4438548" y="3444945"/>
                  <a:pt x="3444945" y="4438547"/>
                  <a:pt x="2219274" y="4438547"/>
                </a:cubicBezTo>
                <a:cubicBezTo>
                  <a:pt x="993602" y="4438547"/>
                  <a:pt x="0" y="3444945"/>
                  <a:pt x="0" y="2219274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0099E9F7-A444-4D19-A049-07E08FF14365}"/>
              </a:ext>
            </a:extLst>
          </p:cNvPr>
          <p:cNvSpPr/>
          <p:nvPr/>
        </p:nvSpPr>
        <p:spPr>
          <a:xfrm>
            <a:off x="9864240" y="791018"/>
            <a:ext cx="5138471" cy="5138471"/>
          </a:xfrm>
          <a:custGeom>
            <a:avLst/>
            <a:gdLst/>
            <a:ahLst/>
            <a:cxnLst/>
            <a:rect l="0" t="0" r="0" b="0"/>
            <a:pathLst>
              <a:path w="5138471" h="5138472">
                <a:moveTo>
                  <a:pt x="0" y="2569235"/>
                </a:moveTo>
                <a:cubicBezTo>
                  <a:pt x="0" y="1150286"/>
                  <a:pt x="1150286" y="0"/>
                  <a:pt x="2569235" y="0"/>
                </a:cubicBezTo>
                <a:cubicBezTo>
                  <a:pt x="3988186" y="0"/>
                  <a:pt x="5138470" y="1150286"/>
                  <a:pt x="5138470" y="2569235"/>
                </a:cubicBezTo>
                <a:cubicBezTo>
                  <a:pt x="5138470" y="3988185"/>
                  <a:pt x="3988186" y="5138471"/>
                  <a:pt x="2569235" y="5138471"/>
                </a:cubicBezTo>
                <a:cubicBezTo>
                  <a:pt x="1150286" y="5138471"/>
                  <a:pt x="0" y="3988185"/>
                  <a:pt x="0" y="2569235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DDE34E2F-F66A-45F1-8B38-1467A92FF013}"/>
              </a:ext>
            </a:extLst>
          </p:cNvPr>
          <p:cNvSpPr/>
          <p:nvPr/>
        </p:nvSpPr>
        <p:spPr>
          <a:xfrm>
            <a:off x="9514278" y="441055"/>
            <a:ext cx="5838394" cy="5838394"/>
          </a:xfrm>
          <a:custGeom>
            <a:avLst/>
            <a:gdLst/>
            <a:ahLst/>
            <a:cxnLst/>
            <a:rect l="0" t="0" r="0" b="0"/>
            <a:pathLst>
              <a:path w="5838395" h="5838395">
                <a:moveTo>
                  <a:pt x="0" y="2919197"/>
                </a:moveTo>
                <a:cubicBezTo>
                  <a:pt x="0" y="1306969"/>
                  <a:pt x="1306969" y="0"/>
                  <a:pt x="2919197" y="0"/>
                </a:cubicBezTo>
                <a:cubicBezTo>
                  <a:pt x="4531426" y="0"/>
                  <a:pt x="5838394" y="1306969"/>
                  <a:pt x="5838394" y="2919197"/>
                </a:cubicBezTo>
                <a:cubicBezTo>
                  <a:pt x="5838394" y="4531425"/>
                  <a:pt x="4531426" y="5838394"/>
                  <a:pt x="2919197" y="5838394"/>
                </a:cubicBezTo>
                <a:cubicBezTo>
                  <a:pt x="1306969" y="5838394"/>
                  <a:pt x="0" y="4531425"/>
                  <a:pt x="0" y="2919197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FD9A35D0-7E0E-4968-BED6-1EFEBC4AD910}"/>
              </a:ext>
            </a:extLst>
          </p:cNvPr>
          <p:cNvSpPr/>
          <p:nvPr/>
        </p:nvSpPr>
        <p:spPr>
          <a:xfrm>
            <a:off x="9164316" y="91093"/>
            <a:ext cx="6538317" cy="6538317"/>
          </a:xfrm>
          <a:custGeom>
            <a:avLst/>
            <a:gdLst/>
            <a:ahLst/>
            <a:cxnLst/>
            <a:rect l="0" t="0" r="0" b="0"/>
            <a:pathLst>
              <a:path w="6538319" h="6538319">
                <a:moveTo>
                  <a:pt x="0" y="3269159"/>
                </a:moveTo>
                <a:cubicBezTo>
                  <a:pt x="0" y="1463652"/>
                  <a:pt x="1463653" y="0"/>
                  <a:pt x="3269159" y="0"/>
                </a:cubicBezTo>
                <a:cubicBezTo>
                  <a:pt x="5074665" y="0"/>
                  <a:pt x="6538318" y="1463652"/>
                  <a:pt x="6538318" y="3269159"/>
                </a:cubicBezTo>
                <a:cubicBezTo>
                  <a:pt x="6538318" y="5074665"/>
                  <a:pt x="5074665" y="6538318"/>
                  <a:pt x="3269159" y="6538318"/>
                </a:cubicBezTo>
                <a:cubicBezTo>
                  <a:pt x="1463653" y="6538318"/>
                  <a:pt x="0" y="5074665"/>
                  <a:pt x="0" y="3269159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524A16EF-E71A-483E-91BC-05CC73AFDDC1}"/>
              </a:ext>
            </a:extLst>
          </p:cNvPr>
          <p:cNvSpPr/>
          <p:nvPr/>
        </p:nvSpPr>
        <p:spPr>
          <a:xfrm>
            <a:off x="8814354" y="-258869"/>
            <a:ext cx="7238241" cy="7238241"/>
          </a:xfrm>
          <a:custGeom>
            <a:avLst/>
            <a:gdLst/>
            <a:ahLst/>
            <a:cxnLst/>
            <a:rect l="0" t="0" r="0" b="0"/>
            <a:pathLst>
              <a:path w="7238241" h="7238241">
                <a:moveTo>
                  <a:pt x="0" y="3619120"/>
                </a:moveTo>
                <a:cubicBezTo>
                  <a:pt x="0" y="1620336"/>
                  <a:pt x="1620336" y="0"/>
                  <a:pt x="3619120" y="0"/>
                </a:cubicBezTo>
                <a:cubicBezTo>
                  <a:pt x="5617905" y="0"/>
                  <a:pt x="7238240" y="1620336"/>
                  <a:pt x="7238240" y="3619120"/>
                </a:cubicBezTo>
                <a:cubicBezTo>
                  <a:pt x="7238240" y="5617905"/>
                  <a:pt x="5617905" y="7238240"/>
                  <a:pt x="3619120" y="7238240"/>
                </a:cubicBezTo>
                <a:cubicBezTo>
                  <a:pt x="1620336" y="7238240"/>
                  <a:pt x="0" y="5617905"/>
                  <a:pt x="0" y="3619120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5786D7D7-88ED-4DF7-8A17-0399DC464F74}"/>
              </a:ext>
            </a:extLst>
          </p:cNvPr>
          <p:cNvSpPr/>
          <p:nvPr/>
        </p:nvSpPr>
        <p:spPr>
          <a:xfrm>
            <a:off x="10214202" y="1140979"/>
            <a:ext cx="4438548" cy="4438548"/>
          </a:xfrm>
          <a:custGeom>
            <a:avLst/>
            <a:gdLst/>
            <a:ahLst/>
            <a:cxnLst/>
            <a:rect l="0" t="0" r="0" b="0"/>
            <a:pathLst>
              <a:path w="4438549" h="4438548">
                <a:moveTo>
                  <a:pt x="0" y="2219274"/>
                </a:moveTo>
                <a:cubicBezTo>
                  <a:pt x="0" y="993602"/>
                  <a:pt x="993602" y="0"/>
                  <a:pt x="2219274" y="0"/>
                </a:cubicBezTo>
                <a:cubicBezTo>
                  <a:pt x="3444945" y="0"/>
                  <a:pt x="4438548" y="993602"/>
                  <a:pt x="4438548" y="2219274"/>
                </a:cubicBezTo>
                <a:cubicBezTo>
                  <a:pt x="4438548" y="3444945"/>
                  <a:pt x="3444945" y="4438547"/>
                  <a:pt x="2219274" y="4438547"/>
                </a:cubicBezTo>
                <a:cubicBezTo>
                  <a:pt x="993602" y="4438547"/>
                  <a:pt x="0" y="3444945"/>
                  <a:pt x="0" y="2219274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20F2B53-6187-4C33-85CA-11E405C5058B}"/>
              </a:ext>
            </a:extLst>
          </p:cNvPr>
          <p:cNvSpPr/>
          <p:nvPr/>
        </p:nvSpPr>
        <p:spPr>
          <a:xfrm>
            <a:off x="9864240" y="791018"/>
            <a:ext cx="5138471" cy="5138471"/>
          </a:xfrm>
          <a:custGeom>
            <a:avLst/>
            <a:gdLst/>
            <a:ahLst/>
            <a:cxnLst/>
            <a:rect l="0" t="0" r="0" b="0"/>
            <a:pathLst>
              <a:path w="5138471" h="5138472">
                <a:moveTo>
                  <a:pt x="0" y="2569235"/>
                </a:moveTo>
                <a:cubicBezTo>
                  <a:pt x="0" y="1150286"/>
                  <a:pt x="1150286" y="0"/>
                  <a:pt x="2569235" y="0"/>
                </a:cubicBezTo>
                <a:cubicBezTo>
                  <a:pt x="3988186" y="0"/>
                  <a:pt x="5138470" y="1150286"/>
                  <a:pt x="5138470" y="2569235"/>
                </a:cubicBezTo>
                <a:cubicBezTo>
                  <a:pt x="5138470" y="3988185"/>
                  <a:pt x="3988186" y="5138471"/>
                  <a:pt x="2569235" y="5138471"/>
                </a:cubicBezTo>
                <a:cubicBezTo>
                  <a:pt x="1150286" y="5138471"/>
                  <a:pt x="0" y="3988185"/>
                  <a:pt x="0" y="2569235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84147B62-1F93-40C0-93A2-E5CBCD879FC8}"/>
              </a:ext>
            </a:extLst>
          </p:cNvPr>
          <p:cNvSpPr/>
          <p:nvPr/>
        </p:nvSpPr>
        <p:spPr>
          <a:xfrm>
            <a:off x="9514278" y="441055"/>
            <a:ext cx="5838394" cy="5838394"/>
          </a:xfrm>
          <a:custGeom>
            <a:avLst/>
            <a:gdLst/>
            <a:ahLst/>
            <a:cxnLst/>
            <a:rect l="0" t="0" r="0" b="0"/>
            <a:pathLst>
              <a:path w="5838395" h="5838395">
                <a:moveTo>
                  <a:pt x="0" y="2919197"/>
                </a:moveTo>
                <a:cubicBezTo>
                  <a:pt x="0" y="1306969"/>
                  <a:pt x="1306969" y="0"/>
                  <a:pt x="2919197" y="0"/>
                </a:cubicBezTo>
                <a:cubicBezTo>
                  <a:pt x="4531426" y="0"/>
                  <a:pt x="5838394" y="1306969"/>
                  <a:pt x="5838394" y="2919197"/>
                </a:cubicBezTo>
                <a:cubicBezTo>
                  <a:pt x="5838394" y="4531425"/>
                  <a:pt x="4531426" y="5838394"/>
                  <a:pt x="2919197" y="5838394"/>
                </a:cubicBezTo>
                <a:cubicBezTo>
                  <a:pt x="1306969" y="5838394"/>
                  <a:pt x="0" y="4531425"/>
                  <a:pt x="0" y="2919197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51FB2E07-6A8D-471B-98DA-ACA70B3BC5CB}"/>
              </a:ext>
            </a:extLst>
          </p:cNvPr>
          <p:cNvSpPr/>
          <p:nvPr/>
        </p:nvSpPr>
        <p:spPr>
          <a:xfrm>
            <a:off x="9164316" y="91093"/>
            <a:ext cx="6538317" cy="6538317"/>
          </a:xfrm>
          <a:custGeom>
            <a:avLst/>
            <a:gdLst/>
            <a:ahLst/>
            <a:cxnLst/>
            <a:rect l="0" t="0" r="0" b="0"/>
            <a:pathLst>
              <a:path w="6538319" h="6538319">
                <a:moveTo>
                  <a:pt x="0" y="3269159"/>
                </a:moveTo>
                <a:cubicBezTo>
                  <a:pt x="0" y="1463652"/>
                  <a:pt x="1463653" y="0"/>
                  <a:pt x="3269159" y="0"/>
                </a:cubicBezTo>
                <a:cubicBezTo>
                  <a:pt x="5074665" y="0"/>
                  <a:pt x="6538318" y="1463652"/>
                  <a:pt x="6538318" y="3269159"/>
                </a:cubicBezTo>
                <a:cubicBezTo>
                  <a:pt x="6538318" y="5074665"/>
                  <a:pt x="5074665" y="6538318"/>
                  <a:pt x="3269159" y="6538318"/>
                </a:cubicBezTo>
                <a:cubicBezTo>
                  <a:pt x="1463653" y="6538318"/>
                  <a:pt x="0" y="5074665"/>
                  <a:pt x="0" y="3269159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00680BD-C453-4DB5-AAEB-0497363F9ECF}"/>
              </a:ext>
            </a:extLst>
          </p:cNvPr>
          <p:cNvSpPr/>
          <p:nvPr/>
        </p:nvSpPr>
        <p:spPr>
          <a:xfrm>
            <a:off x="8814354" y="-258869"/>
            <a:ext cx="7238241" cy="7238241"/>
          </a:xfrm>
          <a:custGeom>
            <a:avLst/>
            <a:gdLst/>
            <a:ahLst/>
            <a:cxnLst/>
            <a:rect l="0" t="0" r="0" b="0"/>
            <a:pathLst>
              <a:path w="7238241" h="7238241">
                <a:moveTo>
                  <a:pt x="0" y="3619120"/>
                </a:moveTo>
                <a:cubicBezTo>
                  <a:pt x="0" y="1620336"/>
                  <a:pt x="1620336" y="0"/>
                  <a:pt x="3619120" y="0"/>
                </a:cubicBezTo>
                <a:cubicBezTo>
                  <a:pt x="5617905" y="0"/>
                  <a:pt x="7238240" y="1620336"/>
                  <a:pt x="7238240" y="3619120"/>
                </a:cubicBezTo>
                <a:cubicBezTo>
                  <a:pt x="7238240" y="5617905"/>
                  <a:pt x="5617905" y="7238240"/>
                  <a:pt x="3619120" y="7238240"/>
                </a:cubicBezTo>
                <a:cubicBezTo>
                  <a:pt x="1620336" y="7238240"/>
                  <a:pt x="0" y="5617905"/>
                  <a:pt x="0" y="3619120"/>
                </a:cubicBezTo>
                <a:close/>
              </a:path>
            </a:pathLst>
          </a:custGeom>
          <a:noFill/>
          <a:ln w="12700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椭圆 23">
            <a:extLst>
              <a:ext uri="{FF2B5EF4-FFF2-40B4-BE49-F238E27FC236}">
                <a16:creationId xmlns:a16="http://schemas.microsoft.com/office/drawing/2014/main" id="{01CEE897-5E73-4065-A066-DDA0962CF15B}"/>
              </a:ext>
            </a:extLst>
          </p:cNvPr>
          <p:cNvSpPr/>
          <p:nvPr/>
        </p:nvSpPr>
        <p:spPr>
          <a:xfrm>
            <a:off x="8464393" y="-540082"/>
            <a:ext cx="7938164" cy="7938164"/>
          </a:xfrm>
          <a:custGeom>
            <a:avLst/>
            <a:gdLst>
              <a:gd name="connsiteX0" fmla="*/ 0 w 7938164"/>
              <a:gd name="connsiteY0" fmla="*/ 3969082 h 7938164"/>
              <a:gd name="connsiteX1" fmla="*/ 3969082 w 7938164"/>
              <a:gd name="connsiteY1" fmla="*/ 0 h 7938164"/>
              <a:gd name="connsiteX2" fmla="*/ 7938164 w 7938164"/>
              <a:gd name="connsiteY2" fmla="*/ 3969082 h 7938164"/>
              <a:gd name="connsiteX3" fmla="*/ 3969082 w 7938164"/>
              <a:gd name="connsiteY3" fmla="*/ 7938164 h 7938164"/>
              <a:gd name="connsiteX4" fmla="*/ 0 w 7938164"/>
              <a:gd name="connsiteY4" fmla="*/ 3969082 h 7938164"/>
              <a:gd name="connsiteX0" fmla="*/ 2126917 w 10065081"/>
              <a:gd name="connsiteY0" fmla="*/ 3969082 h 7938164"/>
              <a:gd name="connsiteX1" fmla="*/ 0 w 10065081"/>
              <a:gd name="connsiteY1" fmla="*/ 540083 h 7938164"/>
              <a:gd name="connsiteX2" fmla="*/ 6095999 w 10065081"/>
              <a:gd name="connsiteY2" fmla="*/ 0 h 7938164"/>
              <a:gd name="connsiteX3" fmla="*/ 10065081 w 10065081"/>
              <a:gd name="connsiteY3" fmla="*/ 3969082 h 7938164"/>
              <a:gd name="connsiteX4" fmla="*/ 6095999 w 10065081"/>
              <a:gd name="connsiteY4" fmla="*/ 7938164 h 7938164"/>
              <a:gd name="connsiteX5" fmla="*/ 2126917 w 10065081"/>
              <a:gd name="connsiteY5" fmla="*/ 3969082 h 7938164"/>
              <a:gd name="connsiteX0" fmla="*/ 0 w 7938164"/>
              <a:gd name="connsiteY0" fmla="*/ 3969082 h 7938164"/>
              <a:gd name="connsiteX1" fmla="*/ 3969082 w 7938164"/>
              <a:gd name="connsiteY1" fmla="*/ 0 h 7938164"/>
              <a:gd name="connsiteX2" fmla="*/ 7938164 w 7938164"/>
              <a:gd name="connsiteY2" fmla="*/ 3969082 h 7938164"/>
              <a:gd name="connsiteX3" fmla="*/ 3969082 w 7938164"/>
              <a:gd name="connsiteY3" fmla="*/ 7938164 h 7938164"/>
              <a:gd name="connsiteX4" fmla="*/ 0 w 7938164"/>
              <a:gd name="connsiteY4" fmla="*/ 3969082 h 793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164" h="7938164">
                <a:moveTo>
                  <a:pt x="0" y="3969082"/>
                </a:moveTo>
                <a:cubicBezTo>
                  <a:pt x="0" y="1777019"/>
                  <a:pt x="1777019" y="0"/>
                  <a:pt x="3969082" y="0"/>
                </a:cubicBezTo>
                <a:cubicBezTo>
                  <a:pt x="6161145" y="0"/>
                  <a:pt x="7938164" y="1777019"/>
                  <a:pt x="7938164" y="3969082"/>
                </a:cubicBezTo>
                <a:cubicBezTo>
                  <a:pt x="7938164" y="6161145"/>
                  <a:pt x="6161145" y="7938164"/>
                  <a:pt x="3969082" y="7938164"/>
                </a:cubicBezTo>
                <a:cubicBezTo>
                  <a:pt x="1777019" y="7938164"/>
                  <a:pt x="0" y="6161145"/>
                  <a:pt x="0" y="3969082"/>
                </a:cubicBezTo>
                <a:close/>
              </a:path>
            </a:pathLst>
          </a:cu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56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对话气泡: 矩形 1129">
            <a:extLst>
              <a:ext uri="{FF2B5EF4-FFF2-40B4-BE49-F238E27FC236}">
                <a16:creationId xmlns:a16="http://schemas.microsoft.com/office/drawing/2014/main" id="{278CF6AA-F31B-428B-8139-A3E609EBA8BB}"/>
              </a:ext>
            </a:extLst>
          </p:cNvPr>
          <p:cNvSpPr/>
          <p:nvPr/>
        </p:nvSpPr>
        <p:spPr>
          <a:xfrm>
            <a:off x="6310086" y="1206485"/>
            <a:ext cx="2658691" cy="1789776"/>
          </a:xfrm>
          <a:prstGeom prst="wedgeRectCallout">
            <a:avLst>
              <a:gd name="adj1" fmla="val -60833"/>
              <a:gd name="adj2" fmla="val 70724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7" name="Rectangle 8">
            <a:extLst>
              <a:ext uri="{FF2B5EF4-FFF2-40B4-BE49-F238E27FC236}">
                <a16:creationId xmlns:a16="http://schemas.microsoft.com/office/drawing/2014/main" id="{DCBF5827-6D95-4DB6-B2D7-1C1A59A21B0F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6767306" y="953400"/>
            <a:ext cx="1178" cy="11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1125" name="图表 1124">
            <a:extLst>
              <a:ext uri="{FF2B5EF4-FFF2-40B4-BE49-F238E27FC236}">
                <a16:creationId xmlns:a16="http://schemas.microsoft.com/office/drawing/2014/main" id="{7DA1F04F-783C-4D71-80BD-03ADE93CA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361088"/>
              </p:ext>
            </p:extLst>
          </p:nvPr>
        </p:nvGraphicFramePr>
        <p:xfrm>
          <a:off x="1099056" y="953156"/>
          <a:ext cx="4777022" cy="5669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26" name="文本框 1125">
            <a:extLst>
              <a:ext uri="{FF2B5EF4-FFF2-40B4-BE49-F238E27FC236}">
                <a16:creationId xmlns:a16="http://schemas.microsoft.com/office/drawing/2014/main" id="{D36F0C1D-8BE7-41D9-B2A0-440C4177414A}"/>
              </a:ext>
            </a:extLst>
          </p:cNvPr>
          <p:cNvSpPr txBox="1"/>
          <p:nvPr/>
        </p:nvSpPr>
        <p:spPr>
          <a:xfrm>
            <a:off x="6577282" y="1170349"/>
            <a:ext cx="21242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65</a:t>
            </a:r>
            <a:r>
              <a:rPr lang="en-US" altLang="zh-CN" sz="6000" dirty="0">
                <a:solidFill>
                  <a:schemeClr val="bg1"/>
                </a:solidFill>
              </a:rPr>
              <a:t>%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31" name="矩形 1130">
            <a:extLst>
              <a:ext uri="{FF2B5EF4-FFF2-40B4-BE49-F238E27FC236}">
                <a16:creationId xmlns:a16="http://schemas.microsoft.com/office/drawing/2014/main" id="{D5EA0F73-1C23-4893-914D-F7F339190513}"/>
              </a:ext>
            </a:extLst>
          </p:cNvPr>
          <p:cNvSpPr/>
          <p:nvPr/>
        </p:nvSpPr>
        <p:spPr>
          <a:xfrm>
            <a:off x="6577281" y="4547194"/>
            <a:ext cx="5070119" cy="1998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08E3D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D955DF1-7682-43C4-87F0-396480C47A31}"/>
              </a:ext>
            </a:extLst>
          </p:cNvPr>
          <p:cNvSpPr txBox="1"/>
          <p:nvPr/>
        </p:nvSpPr>
        <p:spPr>
          <a:xfrm>
            <a:off x="9616075" y="33575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cxnSp>
        <p:nvCxnSpPr>
          <p:cNvPr id="1133" name="直接连接符 1132">
            <a:extLst>
              <a:ext uri="{FF2B5EF4-FFF2-40B4-BE49-F238E27FC236}">
                <a16:creationId xmlns:a16="http://schemas.microsoft.com/office/drawing/2014/main" id="{85001E19-8484-4983-A780-634C5E93302B}"/>
              </a:ext>
            </a:extLst>
          </p:cNvPr>
          <p:cNvCxnSpPr>
            <a:cxnSpLocks/>
          </p:cNvCxnSpPr>
          <p:nvPr/>
        </p:nvCxnSpPr>
        <p:spPr>
          <a:xfrm>
            <a:off x="9783544" y="4239604"/>
            <a:ext cx="1784342" cy="0"/>
          </a:xfrm>
          <a:prstGeom prst="line">
            <a:avLst/>
          </a:prstGeom>
          <a:ln w="25400">
            <a:solidFill>
              <a:srgbClr val="00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文本框 1134">
            <a:extLst>
              <a:ext uri="{FF2B5EF4-FFF2-40B4-BE49-F238E27FC236}">
                <a16:creationId xmlns:a16="http://schemas.microsoft.com/office/drawing/2014/main" id="{4C7CB552-1B4F-4D92-A48F-8587CD8E87A6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</p:spTree>
    <p:extLst>
      <p:ext uri="{BB962C8B-B14F-4D97-AF65-F5344CB8AC3E}">
        <p14:creationId xmlns:p14="http://schemas.microsoft.com/office/powerpoint/2010/main" val="361393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CF51A80-F6B2-4820-A110-9267A59D9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758902"/>
              </p:ext>
            </p:extLst>
          </p:nvPr>
        </p:nvGraphicFramePr>
        <p:xfrm>
          <a:off x="697815" y="2098614"/>
          <a:ext cx="2987264" cy="3195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3" name="文本框 112">
            <a:extLst>
              <a:ext uri="{FF2B5EF4-FFF2-40B4-BE49-F238E27FC236}">
                <a16:creationId xmlns:a16="http://schemas.microsoft.com/office/drawing/2014/main" id="{A1A7EC38-37B7-4E6E-B7F0-F9659ED07D73}"/>
              </a:ext>
            </a:extLst>
          </p:cNvPr>
          <p:cNvSpPr txBox="1"/>
          <p:nvPr/>
        </p:nvSpPr>
        <p:spPr>
          <a:xfrm>
            <a:off x="5482691" y="894014"/>
            <a:ext cx="1226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08E3D"/>
                </a:solidFill>
              </a:rPr>
              <a:t>80</a:t>
            </a:r>
            <a:r>
              <a:rPr lang="en-US" altLang="zh-CN" sz="3200" dirty="0">
                <a:solidFill>
                  <a:srgbClr val="008E3D"/>
                </a:solidFill>
              </a:rPr>
              <a:t>%</a:t>
            </a:r>
            <a:endParaRPr lang="zh-CN" altLang="en-US" sz="1200" dirty="0">
              <a:solidFill>
                <a:srgbClr val="008E3D"/>
              </a:solidFill>
            </a:endParaRPr>
          </a:p>
        </p:txBody>
      </p:sp>
      <p:graphicFrame>
        <p:nvGraphicFramePr>
          <p:cNvPr id="115" name="图表 114">
            <a:extLst>
              <a:ext uri="{FF2B5EF4-FFF2-40B4-BE49-F238E27FC236}">
                <a16:creationId xmlns:a16="http://schemas.microsoft.com/office/drawing/2014/main" id="{09BF8606-378A-483F-8A7E-73F0C3F79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526544"/>
              </p:ext>
            </p:extLst>
          </p:nvPr>
        </p:nvGraphicFramePr>
        <p:xfrm>
          <a:off x="4241970" y="1713094"/>
          <a:ext cx="3708060" cy="3966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6" name="文本框 115">
            <a:extLst>
              <a:ext uri="{FF2B5EF4-FFF2-40B4-BE49-F238E27FC236}">
                <a16:creationId xmlns:a16="http://schemas.microsoft.com/office/drawing/2014/main" id="{36365013-6533-42D6-A4EC-C91BE858C30E}"/>
              </a:ext>
            </a:extLst>
          </p:cNvPr>
          <p:cNvSpPr txBox="1"/>
          <p:nvPr/>
        </p:nvSpPr>
        <p:spPr>
          <a:xfrm>
            <a:off x="1578138" y="1332396"/>
            <a:ext cx="1226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EDC00"/>
                </a:solidFill>
              </a:rPr>
              <a:t>65</a:t>
            </a:r>
            <a:r>
              <a:rPr lang="en-US" altLang="zh-CN" sz="3200" dirty="0">
                <a:solidFill>
                  <a:srgbClr val="CEDC00"/>
                </a:solidFill>
              </a:rPr>
              <a:t>%</a:t>
            </a:r>
            <a:endParaRPr lang="zh-CN" altLang="en-US" sz="1200" dirty="0">
              <a:solidFill>
                <a:srgbClr val="CEDC00"/>
              </a:solidFill>
            </a:endParaRPr>
          </a:p>
        </p:txBody>
      </p:sp>
      <p:graphicFrame>
        <p:nvGraphicFramePr>
          <p:cNvPr id="117" name="图表 116">
            <a:extLst>
              <a:ext uri="{FF2B5EF4-FFF2-40B4-BE49-F238E27FC236}">
                <a16:creationId xmlns:a16="http://schemas.microsoft.com/office/drawing/2014/main" id="{4B2BFF00-0129-476B-AC09-67EF2868A1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267138"/>
              </p:ext>
            </p:extLst>
          </p:nvPr>
        </p:nvGraphicFramePr>
        <p:xfrm>
          <a:off x="8551450" y="2098614"/>
          <a:ext cx="2987264" cy="3195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8" name="文本框 117">
            <a:extLst>
              <a:ext uri="{FF2B5EF4-FFF2-40B4-BE49-F238E27FC236}">
                <a16:creationId xmlns:a16="http://schemas.microsoft.com/office/drawing/2014/main" id="{AB3F1027-37B9-462B-8DF4-0EBBFC6CF8FA}"/>
              </a:ext>
            </a:extLst>
          </p:cNvPr>
          <p:cNvSpPr txBox="1"/>
          <p:nvPr/>
        </p:nvSpPr>
        <p:spPr>
          <a:xfrm>
            <a:off x="9483592" y="1332397"/>
            <a:ext cx="1226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78BE20"/>
                </a:solidFill>
              </a:rPr>
              <a:t>65</a:t>
            </a:r>
            <a:r>
              <a:rPr lang="en-US" altLang="zh-CN" sz="3200" dirty="0">
                <a:solidFill>
                  <a:srgbClr val="78BE20"/>
                </a:solidFill>
              </a:rPr>
              <a:t>%</a:t>
            </a:r>
            <a:endParaRPr lang="zh-CN" altLang="en-US" sz="1200" dirty="0">
              <a:solidFill>
                <a:srgbClr val="78BE20"/>
              </a:solidFill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7B11726A-C330-4EF8-AD4A-B5EFA5210989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8A20932B-F16C-4364-8AC4-71BBA59E65FC}"/>
              </a:ext>
            </a:extLst>
          </p:cNvPr>
          <p:cNvSpPr txBox="1"/>
          <p:nvPr/>
        </p:nvSpPr>
        <p:spPr>
          <a:xfrm>
            <a:off x="1175784" y="573715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CEDC00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D4A510F6-CCB9-444A-81DF-D271FFF54888}"/>
              </a:ext>
            </a:extLst>
          </p:cNvPr>
          <p:cNvSpPr txBox="1"/>
          <p:nvPr/>
        </p:nvSpPr>
        <p:spPr>
          <a:xfrm>
            <a:off x="5080337" y="573715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1F68D0B1-5FFD-46E7-BB03-D7B5D95CD66E}"/>
              </a:ext>
            </a:extLst>
          </p:cNvPr>
          <p:cNvSpPr txBox="1"/>
          <p:nvPr/>
        </p:nvSpPr>
        <p:spPr>
          <a:xfrm>
            <a:off x="9081238" y="573715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78BE20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AF39F4-179D-4756-8B2E-B302767A4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46239"/>
            <a:ext cx="2962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8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0DBC5C4-7BBF-4E9E-99F9-99E4CF707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001627"/>
              </p:ext>
            </p:extLst>
          </p:nvPr>
        </p:nvGraphicFramePr>
        <p:xfrm>
          <a:off x="3796749" y="1242392"/>
          <a:ext cx="4224132" cy="4711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90F9699-BD69-41AA-AB38-DBE4A2072096}"/>
              </a:ext>
            </a:extLst>
          </p:cNvPr>
          <p:cNvCxnSpPr>
            <a:cxnSpLocks/>
          </p:cNvCxnSpPr>
          <p:nvPr/>
        </p:nvCxnSpPr>
        <p:spPr>
          <a:xfrm>
            <a:off x="6708915" y="5327374"/>
            <a:ext cx="1311966" cy="0"/>
          </a:xfrm>
          <a:prstGeom prst="line">
            <a:avLst/>
          </a:prstGeom>
          <a:ln w="25400">
            <a:solidFill>
              <a:srgbClr val="BABA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C1FF2F07-C1D2-477A-AE61-617C9B155344}"/>
              </a:ext>
            </a:extLst>
          </p:cNvPr>
          <p:cNvSpPr/>
          <p:nvPr/>
        </p:nvSpPr>
        <p:spPr>
          <a:xfrm>
            <a:off x="6629401" y="5247860"/>
            <a:ext cx="159027" cy="159027"/>
          </a:xfrm>
          <a:prstGeom prst="ellipse">
            <a:avLst/>
          </a:prstGeom>
          <a:solidFill>
            <a:srgbClr val="BABA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203B78C-13E9-4762-8A04-4E339E5D7B66}"/>
              </a:ext>
            </a:extLst>
          </p:cNvPr>
          <p:cNvCxnSpPr>
            <a:cxnSpLocks/>
          </p:cNvCxnSpPr>
          <p:nvPr/>
        </p:nvCxnSpPr>
        <p:spPr>
          <a:xfrm>
            <a:off x="8030820" y="4932291"/>
            <a:ext cx="0" cy="790160"/>
          </a:xfrm>
          <a:prstGeom prst="line">
            <a:avLst/>
          </a:prstGeom>
          <a:ln w="25400">
            <a:solidFill>
              <a:srgbClr val="BABA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F64B08D-6E7B-45DE-BB63-41D757D397F9}"/>
              </a:ext>
            </a:extLst>
          </p:cNvPr>
          <p:cNvCxnSpPr>
            <a:cxnSpLocks/>
          </p:cNvCxnSpPr>
          <p:nvPr/>
        </p:nvCxnSpPr>
        <p:spPr>
          <a:xfrm>
            <a:off x="8100395" y="3284886"/>
            <a:ext cx="1311966" cy="0"/>
          </a:xfrm>
          <a:prstGeom prst="line">
            <a:avLst/>
          </a:prstGeom>
          <a:ln w="25400">
            <a:solidFill>
              <a:srgbClr val="78B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93C256ED-7F9D-44C9-AB86-BFED740DC48A}"/>
              </a:ext>
            </a:extLst>
          </p:cNvPr>
          <p:cNvSpPr/>
          <p:nvPr/>
        </p:nvSpPr>
        <p:spPr>
          <a:xfrm>
            <a:off x="8020881" y="3205372"/>
            <a:ext cx="159027" cy="159027"/>
          </a:xfrm>
          <a:prstGeom prst="ellipse">
            <a:avLst/>
          </a:prstGeom>
          <a:solidFill>
            <a:srgbClr val="78BE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C624ADC-DF00-4122-B248-4C88391640D2}"/>
              </a:ext>
            </a:extLst>
          </p:cNvPr>
          <p:cNvCxnSpPr>
            <a:cxnSpLocks/>
          </p:cNvCxnSpPr>
          <p:nvPr/>
        </p:nvCxnSpPr>
        <p:spPr>
          <a:xfrm>
            <a:off x="9422300" y="2889803"/>
            <a:ext cx="0" cy="790160"/>
          </a:xfrm>
          <a:prstGeom prst="line">
            <a:avLst/>
          </a:prstGeom>
          <a:ln w="25400">
            <a:solidFill>
              <a:srgbClr val="78B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E4CB040-A59A-4F2F-A32E-60DF3B44D4DF}"/>
              </a:ext>
            </a:extLst>
          </p:cNvPr>
          <p:cNvCxnSpPr>
            <a:cxnSpLocks/>
          </p:cNvCxnSpPr>
          <p:nvPr/>
        </p:nvCxnSpPr>
        <p:spPr>
          <a:xfrm flipH="1">
            <a:off x="3263351" y="4187798"/>
            <a:ext cx="1311966" cy="0"/>
          </a:xfrm>
          <a:prstGeom prst="line">
            <a:avLst/>
          </a:prstGeom>
          <a:ln w="25400">
            <a:solidFill>
              <a:srgbClr val="CE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3885691D-7E00-4D47-B0C3-664496FFC88B}"/>
              </a:ext>
            </a:extLst>
          </p:cNvPr>
          <p:cNvSpPr/>
          <p:nvPr/>
        </p:nvSpPr>
        <p:spPr>
          <a:xfrm flipH="1">
            <a:off x="4495804" y="4108284"/>
            <a:ext cx="159027" cy="159027"/>
          </a:xfrm>
          <a:prstGeom prst="ellipse">
            <a:avLst/>
          </a:prstGeom>
          <a:solidFill>
            <a:srgbClr val="CEDC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AD393F1-ADC7-4275-8747-7B4456B4D71B}"/>
              </a:ext>
            </a:extLst>
          </p:cNvPr>
          <p:cNvCxnSpPr>
            <a:cxnSpLocks/>
          </p:cNvCxnSpPr>
          <p:nvPr/>
        </p:nvCxnSpPr>
        <p:spPr>
          <a:xfrm flipH="1">
            <a:off x="3253412" y="3792715"/>
            <a:ext cx="0" cy="790160"/>
          </a:xfrm>
          <a:prstGeom prst="line">
            <a:avLst/>
          </a:prstGeom>
          <a:ln w="25400">
            <a:solidFill>
              <a:srgbClr val="CE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1AA5DF57-6815-431C-BE35-3109F609970A}"/>
              </a:ext>
            </a:extLst>
          </p:cNvPr>
          <p:cNvSpPr txBox="1"/>
          <p:nvPr/>
        </p:nvSpPr>
        <p:spPr>
          <a:xfrm>
            <a:off x="2590804" y="1671571"/>
            <a:ext cx="72006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8E3D"/>
                </a:solidFill>
              </a:rPr>
              <a:t>40</a:t>
            </a:r>
            <a:r>
              <a:rPr lang="en-US" altLang="zh-CN" sz="1400" dirty="0">
                <a:solidFill>
                  <a:srgbClr val="008E3D"/>
                </a:solidFill>
              </a:rPr>
              <a:t>%</a:t>
            </a:r>
            <a:endParaRPr lang="zh-CN" altLang="en-US" sz="700" dirty="0">
              <a:solidFill>
                <a:srgbClr val="008E3D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D25480E-F8AF-45A3-87B4-B5B3ABB1AD43}"/>
              </a:ext>
            </a:extLst>
          </p:cNvPr>
          <p:cNvSpPr txBox="1"/>
          <p:nvPr/>
        </p:nvSpPr>
        <p:spPr>
          <a:xfrm>
            <a:off x="3263351" y="3588292"/>
            <a:ext cx="70724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CEDC00"/>
                </a:solidFill>
              </a:rPr>
              <a:t>30</a:t>
            </a:r>
            <a:r>
              <a:rPr lang="en-US" altLang="zh-CN" sz="1400" dirty="0">
                <a:solidFill>
                  <a:srgbClr val="CEDC00"/>
                </a:solidFill>
              </a:rPr>
              <a:t>%</a:t>
            </a:r>
            <a:endParaRPr lang="zh-CN" altLang="en-US" sz="700" dirty="0">
              <a:solidFill>
                <a:srgbClr val="CEDC00"/>
              </a:solidFill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59B6B99-49A1-4467-BA0D-8DE01735D243}"/>
              </a:ext>
            </a:extLst>
          </p:cNvPr>
          <p:cNvCxnSpPr>
            <a:cxnSpLocks/>
          </p:cNvCxnSpPr>
          <p:nvPr/>
        </p:nvCxnSpPr>
        <p:spPr>
          <a:xfrm flipH="1">
            <a:off x="2572580" y="2266288"/>
            <a:ext cx="1311966" cy="0"/>
          </a:xfrm>
          <a:prstGeom prst="line">
            <a:avLst/>
          </a:prstGeom>
          <a:ln w="25400">
            <a:solidFill>
              <a:srgbClr val="00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C5433ED8-BF03-4E7E-9FE7-F46B3AD66BB7}"/>
              </a:ext>
            </a:extLst>
          </p:cNvPr>
          <p:cNvSpPr/>
          <p:nvPr/>
        </p:nvSpPr>
        <p:spPr>
          <a:xfrm flipH="1">
            <a:off x="3805033" y="2186774"/>
            <a:ext cx="159027" cy="159027"/>
          </a:xfrm>
          <a:prstGeom prst="ellipse">
            <a:avLst/>
          </a:prstGeom>
          <a:solidFill>
            <a:srgbClr val="008E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8E3D"/>
              </a:solidFill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C943BB3-70CA-46A3-A01D-1A50956B7268}"/>
              </a:ext>
            </a:extLst>
          </p:cNvPr>
          <p:cNvCxnSpPr>
            <a:cxnSpLocks/>
          </p:cNvCxnSpPr>
          <p:nvPr/>
        </p:nvCxnSpPr>
        <p:spPr>
          <a:xfrm flipH="1">
            <a:off x="2562641" y="1871205"/>
            <a:ext cx="0" cy="790160"/>
          </a:xfrm>
          <a:prstGeom prst="line">
            <a:avLst/>
          </a:prstGeom>
          <a:ln w="25400">
            <a:solidFill>
              <a:srgbClr val="00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D3BB9DE-BC97-4123-9DA5-B606F99B50C3}"/>
              </a:ext>
            </a:extLst>
          </p:cNvPr>
          <p:cNvSpPr txBox="1"/>
          <p:nvPr/>
        </p:nvSpPr>
        <p:spPr>
          <a:xfrm>
            <a:off x="8635535" y="2680230"/>
            <a:ext cx="70724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78BE20"/>
                </a:solidFill>
              </a:rPr>
              <a:t>10</a:t>
            </a:r>
            <a:r>
              <a:rPr lang="en-US" altLang="zh-CN" sz="1400" dirty="0">
                <a:solidFill>
                  <a:srgbClr val="78BE20"/>
                </a:solidFill>
              </a:rPr>
              <a:t>%</a:t>
            </a:r>
            <a:endParaRPr lang="zh-CN" altLang="en-US" sz="700" dirty="0">
              <a:solidFill>
                <a:srgbClr val="78BE2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16121FB-510A-4E1E-9239-ED61E2D0C973}"/>
              </a:ext>
            </a:extLst>
          </p:cNvPr>
          <p:cNvSpPr txBox="1"/>
          <p:nvPr/>
        </p:nvSpPr>
        <p:spPr>
          <a:xfrm>
            <a:off x="7318605" y="4733213"/>
            <a:ext cx="70724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BABABA"/>
                </a:solidFill>
              </a:rPr>
              <a:t>20</a:t>
            </a:r>
            <a:r>
              <a:rPr lang="en-US" altLang="zh-CN" sz="1400" dirty="0">
                <a:solidFill>
                  <a:srgbClr val="BABABA"/>
                </a:solidFill>
              </a:rPr>
              <a:t>%</a:t>
            </a:r>
            <a:endParaRPr lang="zh-CN" altLang="en-US" sz="700" dirty="0">
              <a:solidFill>
                <a:srgbClr val="BABABA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20C096-1E6A-4A7C-A190-409B96F04E74}"/>
              </a:ext>
            </a:extLst>
          </p:cNvPr>
          <p:cNvSpPr/>
          <p:nvPr/>
        </p:nvSpPr>
        <p:spPr>
          <a:xfrm>
            <a:off x="302575" y="1537638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6B7461F-1DD3-415B-BE56-2249912B29A2}"/>
              </a:ext>
            </a:extLst>
          </p:cNvPr>
          <p:cNvSpPr/>
          <p:nvPr/>
        </p:nvSpPr>
        <p:spPr>
          <a:xfrm>
            <a:off x="1049405" y="3473642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DE5F47-49B7-4339-AADD-9A25317912E6}"/>
              </a:ext>
            </a:extLst>
          </p:cNvPr>
          <p:cNvSpPr/>
          <p:nvPr/>
        </p:nvSpPr>
        <p:spPr>
          <a:xfrm>
            <a:off x="9489191" y="2608800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17D7C92-BE24-4083-B70C-1403ADFBFAAB}"/>
              </a:ext>
            </a:extLst>
          </p:cNvPr>
          <p:cNvSpPr/>
          <p:nvPr/>
        </p:nvSpPr>
        <p:spPr>
          <a:xfrm>
            <a:off x="8150577" y="4651288"/>
            <a:ext cx="2159707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67C864C-DBCA-4580-B579-9537BE6F81C6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10B1E8D-5EB8-43BA-BE1A-FC6626B9B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46239"/>
            <a:ext cx="2962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8C94DF1-8A55-4F7C-A5B5-74EF61284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704334"/>
              </p:ext>
            </p:extLst>
          </p:nvPr>
        </p:nvGraphicFramePr>
        <p:xfrm>
          <a:off x="2872960" y="1632278"/>
          <a:ext cx="3223040" cy="359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2AC73894-C31C-4D1B-8632-7159E51AB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1113240"/>
              </p:ext>
            </p:extLst>
          </p:nvPr>
        </p:nvGraphicFramePr>
        <p:xfrm>
          <a:off x="6096000" y="1601799"/>
          <a:ext cx="3223040" cy="359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9E162D4-90F5-4180-9C09-F55A311E9733}"/>
              </a:ext>
            </a:extLst>
          </p:cNvPr>
          <p:cNvSpPr/>
          <p:nvPr/>
        </p:nvSpPr>
        <p:spPr>
          <a:xfrm>
            <a:off x="308810" y="3713305"/>
            <a:ext cx="3038794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FAD31A-E6FB-461F-907F-2DA5CD561CB3}"/>
              </a:ext>
            </a:extLst>
          </p:cNvPr>
          <p:cNvSpPr txBox="1"/>
          <p:nvPr/>
        </p:nvSpPr>
        <p:spPr>
          <a:xfrm>
            <a:off x="1042974" y="28541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20CEDCD-EEB0-4185-BF7B-38C8D0A945B5}"/>
              </a:ext>
            </a:extLst>
          </p:cNvPr>
          <p:cNvCxnSpPr>
            <a:cxnSpLocks/>
          </p:cNvCxnSpPr>
          <p:nvPr/>
        </p:nvCxnSpPr>
        <p:spPr>
          <a:xfrm>
            <a:off x="1244312" y="3606872"/>
            <a:ext cx="17843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B76209F-9569-4631-A089-F3779AB8BD08}"/>
              </a:ext>
            </a:extLst>
          </p:cNvPr>
          <p:cNvSpPr txBox="1"/>
          <p:nvPr/>
        </p:nvSpPr>
        <p:spPr>
          <a:xfrm>
            <a:off x="1671990" y="1692612"/>
            <a:ext cx="12009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EDC00"/>
                </a:solidFill>
              </a:rPr>
              <a:t>55</a:t>
            </a:r>
            <a:r>
              <a:rPr lang="en-US" altLang="zh-CN" sz="3200" dirty="0">
                <a:solidFill>
                  <a:srgbClr val="CEDC00"/>
                </a:solidFill>
              </a:rPr>
              <a:t>%</a:t>
            </a:r>
            <a:endParaRPr lang="zh-CN" altLang="en-US" sz="1200" dirty="0">
              <a:solidFill>
                <a:srgbClr val="CEDC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2401E3-94F2-410A-AE2F-6E5186E38702}"/>
              </a:ext>
            </a:extLst>
          </p:cNvPr>
          <p:cNvSpPr/>
          <p:nvPr/>
        </p:nvSpPr>
        <p:spPr>
          <a:xfrm>
            <a:off x="9136600" y="3713305"/>
            <a:ext cx="3038794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CEE1A3-73FB-415D-B464-3F0EAC4FCADA}"/>
              </a:ext>
            </a:extLst>
          </p:cNvPr>
          <p:cNvSpPr txBox="1"/>
          <p:nvPr/>
        </p:nvSpPr>
        <p:spPr>
          <a:xfrm>
            <a:off x="9136600" y="28541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498C8E9-4618-4444-BE19-77072959F03D}"/>
              </a:ext>
            </a:extLst>
          </p:cNvPr>
          <p:cNvCxnSpPr>
            <a:cxnSpLocks/>
          </p:cNvCxnSpPr>
          <p:nvPr/>
        </p:nvCxnSpPr>
        <p:spPr>
          <a:xfrm>
            <a:off x="9136600" y="3606872"/>
            <a:ext cx="17843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A703B-9FEB-4AC3-B396-8475BA560F36}"/>
              </a:ext>
            </a:extLst>
          </p:cNvPr>
          <p:cNvSpPr txBox="1"/>
          <p:nvPr/>
        </p:nvSpPr>
        <p:spPr>
          <a:xfrm>
            <a:off x="9117701" y="1707074"/>
            <a:ext cx="1298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008E3D"/>
                </a:solidFill>
              </a:rPr>
              <a:t>85</a:t>
            </a:r>
            <a:r>
              <a:rPr lang="en-US" altLang="zh-CN" sz="3200" dirty="0">
                <a:solidFill>
                  <a:srgbClr val="008E3D"/>
                </a:solidFill>
              </a:rPr>
              <a:t>%</a:t>
            </a:r>
            <a:endParaRPr lang="zh-CN" altLang="en-US" sz="1200" dirty="0">
              <a:solidFill>
                <a:srgbClr val="008E3D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D4447D-9E99-45F9-8495-624D5068590F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4A5368E-CA4E-4D42-BFCC-1F2D64489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46239"/>
            <a:ext cx="2962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6D97AB58-4D78-4411-86DC-994B279C1D33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C2788D6-F138-4DF3-B822-3F35870D9BF6}"/>
              </a:ext>
            </a:extLst>
          </p:cNvPr>
          <p:cNvGrpSpPr/>
          <p:nvPr/>
        </p:nvGrpSpPr>
        <p:grpSpPr>
          <a:xfrm>
            <a:off x="7467829" y="1186960"/>
            <a:ext cx="4263803" cy="1595702"/>
            <a:chOff x="7467829" y="1348543"/>
            <a:chExt cx="4263803" cy="159570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0BBF0E-0FE8-4928-804D-59C0A90ECE0B}"/>
                </a:ext>
              </a:extLst>
            </p:cNvPr>
            <p:cNvSpPr txBox="1"/>
            <p:nvPr/>
          </p:nvSpPr>
          <p:spPr>
            <a:xfrm>
              <a:off x="7467829" y="1348543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7D5BDE9-57D1-472F-AB7D-AF6C86CF0D29}"/>
                </a:ext>
              </a:extLst>
            </p:cNvPr>
            <p:cNvSpPr/>
            <p:nvPr/>
          </p:nvSpPr>
          <p:spPr>
            <a:xfrm>
              <a:off x="7490958" y="1915245"/>
              <a:ext cx="4240674" cy="1029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请开始你的讲述，请开始你的讲述，请开始你的讲述，请开始你的讲述，请开始你的讲述，请开始你的讲述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DAB23D2-1726-468B-A8D2-8336EF8DEAB9}"/>
                </a:ext>
              </a:extLst>
            </p:cNvPr>
            <p:cNvCxnSpPr>
              <a:cxnSpLocks/>
            </p:cNvCxnSpPr>
            <p:nvPr/>
          </p:nvCxnSpPr>
          <p:spPr>
            <a:xfrm>
              <a:off x="7583557" y="1862727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AB6450F-D0AA-4E56-A7DD-C455FF0AF2E9}"/>
              </a:ext>
            </a:extLst>
          </p:cNvPr>
          <p:cNvGrpSpPr/>
          <p:nvPr/>
        </p:nvGrpSpPr>
        <p:grpSpPr>
          <a:xfrm>
            <a:off x="617507" y="4342043"/>
            <a:ext cx="4124946" cy="1585552"/>
            <a:chOff x="617507" y="4446558"/>
            <a:chExt cx="4124946" cy="158555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3355765-924E-4888-B5CF-19A23F094A09}"/>
                </a:ext>
              </a:extLst>
            </p:cNvPr>
            <p:cNvSpPr txBox="1"/>
            <p:nvPr/>
          </p:nvSpPr>
          <p:spPr>
            <a:xfrm>
              <a:off x="3318463" y="4446558"/>
              <a:ext cx="1423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843A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EB690F6-5D1C-4E3E-A399-741CF213964D}"/>
                </a:ext>
              </a:extLst>
            </p:cNvPr>
            <p:cNvSpPr/>
            <p:nvPr/>
          </p:nvSpPr>
          <p:spPr>
            <a:xfrm>
              <a:off x="617507" y="5003110"/>
              <a:ext cx="4124946" cy="1029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843A"/>
                  </a:solidFill>
                </a:rPr>
                <a:t>请开始你的讲述，请开始你的讲述，请开始你的讲述，请开始你的讲述，请开始你的讲述，请开始你的讲述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DF0AF3B-580E-4CF5-88F0-D509FD6B1A14}"/>
                </a:ext>
              </a:extLst>
            </p:cNvPr>
            <p:cNvCxnSpPr>
              <a:cxnSpLocks/>
            </p:cNvCxnSpPr>
            <p:nvPr/>
          </p:nvCxnSpPr>
          <p:spPr>
            <a:xfrm>
              <a:off x="3434191" y="4960742"/>
              <a:ext cx="1192534" cy="0"/>
            </a:xfrm>
            <a:prstGeom prst="line">
              <a:avLst/>
            </a:prstGeom>
            <a:ln w="25400">
              <a:solidFill>
                <a:srgbClr val="008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7" name="图表 46">
            <a:extLst>
              <a:ext uri="{FF2B5EF4-FFF2-40B4-BE49-F238E27FC236}">
                <a16:creationId xmlns:a16="http://schemas.microsoft.com/office/drawing/2014/main" id="{1B7377C4-887B-43CB-9FC7-E4A14CEC1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988226"/>
              </p:ext>
            </p:extLst>
          </p:nvPr>
        </p:nvGraphicFramePr>
        <p:xfrm>
          <a:off x="4128063" y="741746"/>
          <a:ext cx="4240673" cy="2827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椭圆 47">
            <a:extLst>
              <a:ext uri="{FF2B5EF4-FFF2-40B4-BE49-F238E27FC236}">
                <a16:creationId xmlns:a16="http://schemas.microsoft.com/office/drawing/2014/main" id="{F2BD213B-1668-4B4D-895D-9A772A50AD4C}"/>
              </a:ext>
            </a:extLst>
          </p:cNvPr>
          <p:cNvSpPr/>
          <p:nvPr/>
        </p:nvSpPr>
        <p:spPr>
          <a:xfrm>
            <a:off x="5151120" y="1014242"/>
            <a:ext cx="2254633" cy="2254633"/>
          </a:xfrm>
          <a:prstGeom prst="ellipse">
            <a:avLst/>
          </a:prstGeom>
          <a:noFill/>
          <a:ln w="85725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C5E413B-293C-4652-B872-673638BBB257}"/>
              </a:ext>
            </a:extLst>
          </p:cNvPr>
          <p:cNvSpPr txBox="1"/>
          <p:nvPr/>
        </p:nvSpPr>
        <p:spPr>
          <a:xfrm>
            <a:off x="5552053" y="1485275"/>
            <a:ext cx="16642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00843A"/>
                </a:solidFill>
              </a:rPr>
              <a:t>70</a:t>
            </a:r>
            <a:r>
              <a:rPr lang="en-US" altLang="zh-CN" sz="3200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sz="3200" dirty="0">
              <a:solidFill>
                <a:srgbClr val="00843A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2B6E1F8-96A7-45B2-86FA-D78EA681AB66}"/>
              </a:ext>
            </a:extLst>
          </p:cNvPr>
          <p:cNvGrpSpPr/>
          <p:nvPr/>
        </p:nvGrpSpPr>
        <p:grpSpPr>
          <a:xfrm>
            <a:off x="4128063" y="3485037"/>
            <a:ext cx="4240673" cy="2827115"/>
            <a:chOff x="4128063" y="3873662"/>
            <a:chExt cx="4240673" cy="2827115"/>
          </a:xfrm>
        </p:grpSpPr>
        <p:graphicFrame>
          <p:nvGraphicFramePr>
            <p:cNvPr id="38" name="图表 37">
              <a:extLst>
                <a:ext uri="{FF2B5EF4-FFF2-40B4-BE49-F238E27FC236}">
                  <a16:creationId xmlns:a16="http://schemas.microsoft.com/office/drawing/2014/main" id="{C8B9A249-2DA4-46E2-BA7B-24613A0182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95007354"/>
                </p:ext>
              </p:extLst>
            </p:nvPr>
          </p:nvGraphicFramePr>
          <p:xfrm>
            <a:off x="4128063" y="3873662"/>
            <a:ext cx="4240673" cy="28271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3E0A4B1-4CF8-4A76-985E-61F68CBC3AF5}"/>
                </a:ext>
              </a:extLst>
            </p:cNvPr>
            <p:cNvSpPr/>
            <p:nvPr/>
          </p:nvSpPr>
          <p:spPr>
            <a:xfrm>
              <a:off x="5151120" y="4146158"/>
              <a:ext cx="2254633" cy="2254633"/>
            </a:xfrm>
            <a:prstGeom prst="ellipse">
              <a:avLst/>
            </a:prstGeom>
            <a:noFill/>
            <a:ln w="85725"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42F9ABD-3B95-40DE-A6CC-8C8564549414}"/>
              </a:ext>
            </a:extLst>
          </p:cNvPr>
          <p:cNvSpPr txBox="1"/>
          <p:nvPr/>
        </p:nvSpPr>
        <p:spPr>
          <a:xfrm>
            <a:off x="5552053" y="4217404"/>
            <a:ext cx="16642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00843A"/>
                </a:solidFill>
              </a:rPr>
              <a:t>60</a:t>
            </a:r>
            <a:r>
              <a:rPr lang="en-US" altLang="zh-CN" sz="3200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sz="3200" dirty="0">
              <a:solidFill>
                <a:srgbClr val="00843A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graphicFrame>
        <p:nvGraphicFramePr>
          <p:cNvPr id="50" name="图表 49">
            <a:extLst>
              <a:ext uri="{FF2B5EF4-FFF2-40B4-BE49-F238E27FC236}">
                <a16:creationId xmlns:a16="http://schemas.microsoft.com/office/drawing/2014/main" id="{3F1CA5E4-6E0E-4F63-B6A8-5518337FBE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455448"/>
              </p:ext>
            </p:extLst>
          </p:nvPr>
        </p:nvGraphicFramePr>
        <p:xfrm>
          <a:off x="7168284" y="3777298"/>
          <a:ext cx="3363888" cy="2242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1" name="椭圆 50">
            <a:extLst>
              <a:ext uri="{FF2B5EF4-FFF2-40B4-BE49-F238E27FC236}">
                <a16:creationId xmlns:a16="http://schemas.microsoft.com/office/drawing/2014/main" id="{6E76AF30-81E4-464A-8CDA-8E5B2518E8DA}"/>
              </a:ext>
            </a:extLst>
          </p:cNvPr>
          <p:cNvSpPr/>
          <p:nvPr/>
        </p:nvSpPr>
        <p:spPr>
          <a:xfrm>
            <a:off x="8009046" y="4022682"/>
            <a:ext cx="1724712" cy="1724712"/>
          </a:xfrm>
          <a:prstGeom prst="ellipse">
            <a:avLst/>
          </a:prstGeom>
          <a:noFill/>
          <a:ln w="66675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3" name="图表 52">
            <a:extLst>
              <a:ext uri="{FF2B5EF4-FFF2-40B4-BE49-F238E27FC236}">
                <a16:creationId xmlns:a16="http://schemas.microsoft.com/office/drawing/2014/main" id="{EF04B5B8-769D-441B-A1A3-E7372A530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235911"/>
              </p:ext>
            </p:extLst>
          </p:nvPr>
        </p:nvGraphicFramePr>
        <p:xfrm>
          <a:off x="9708029" y="4065024"/>
          <a:ext cx="2500712" cy="1667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4" name="椭圆 53">
            <a:extLst>
              <a:ext uri="{FF2B5EF4-FFF2-40B4-BE49-F238E27FC236}">
                <a16:creationId xmlns:a16="http://schemas.microsoft.com/office/drawing/2014/main" id="{0BD9B6AF-8ECE-4B03-B347-855837A6465E}"/>
              </a:ext>
            </a:extLst>
          </p:cNvPr>
          <p:cNvSpPr/>
          <p:nvPr/>
        </p:nvSpPr>
        <p:spPr>
          <a:xfrm>
            <a:off x="10365740" y="4280131"/>
            <a:ext cx="1212500" cy="1212500"/>
          </a:xfrm>
          <a:prstGeom prst="ellipse">
            <a:avLst/>
          </a:prstGeom>
          <a:noFill/>
          <a:ln w="50800">
            <a:solidFill>
              <a:srgbClr val="0084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118C045-33AB-4944-BF4E-780BF5032C28}"/>
              </a:ext>
            </a:extLst>
          </p:cNvPr>
          <p:cNvGrpSpPr/>
          <p:nvPr/>
        </p:nvGrpSpPr>
        <p:grpSpPr>
          <a:xfrm>
            <a:off x="1791051" y="1034007"/>
            <a:ext cx="3363888" cy="2242592"/>
            <a:chOff x="4128063" y="3873662"/>
            <a:chExt cx="4240673" cy="2827115"/>
          </a:xfrm>
        </p:grpSpPr>
        <p:graphicFrame>
          <p:nvGraphicFramePr>
            <p:cNvPr id="56" name="图表 55">
              <a:extLst>
                <a:ext uri="{FF2B5EF4-FFF2-40B4-BE49-F238E27FC236}">
                  <a16:creationId xmlns:a16="http://schemas.microsoft.com/office/drawing/2014/main" id="{C001BAF5-30EF-4C80-A860-9F2510F2F8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6498173"/>
                </p:ext>
              </p:extLst>
            </p:nvPr>
          </p:nvGraphicFramePr>
          <p:xfrm>
            <a:off x="4128063" y="3873662"/>
            <a:ext cx="4240673" cy="28271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22FFD69-CA9B-413D-9CCB-E67A170BF52B}"/>
                </a:ext>
              </a:extLst>
            </p:cNvPr>
            <p:cNvSpPr/>
            <p:nvPr/>
          </p:nvSpPr>
          <p:spPr>
            <a:xfrm>
              <a:off x="5187967" y="4183004"/>
              <a:ext cx="2174252" cy="2174252"/>
            </a:xfrm>
            <a:prstGeom prst="ellipse">
              <a:avLst/>
            </a:prstGeom>
            <a:noFill/>
            <a:ln w="66675"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93DF97C-2E1C-4CA0-8EFA-89159F1F865A}"/>
              </a:ext>
            </a:extLst>
          </p:cNvPr>
          <p:cNvGrpSpPr/>
          <p:nvPr/>
        </p:nvGrpSpPr>
        <p:grpSpPr>
          <a:xfrm>
            <a:off x="33413" y="1321733"/>
            <a:ext cx="2500712" cy="1667141"/>
            <a:chOff x="4128063" y="3873662"/>
            <a:chExt cx="4240673" cy="2827115"/>
          </a:xfrm>
        </p:grpSpPr>
        <p:graphicFrame>
          <p:nvGraphicFramePr>
            <p:cNvPr id="59" name="图表 58">
              <a:extLst>
                <a:ext uri="{FF2B5EF4-FFF2-40B4-BE49-F238E27FC236}">
                  <a16:creationId xmlns:a16="http://schemas.microsoft.com/office/drawing/2014/main" id="{607A598C-B7A4-4039-A5B0-29C7C60E315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13740684"/>
                </p:ext>
              </p:extLst>
            </p:nvPr>
          </p:nvGraphicFramePr>
          <p:xfrm>
            <a:off x="4128063" y="3873662"/>
            <a:ext cx="4240673" cy="28271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8393960-B02B-421B-B541-0F90A8E23995}"/>
                </a:ext>
              </a:extLst>
            </p:cNvPr>
            <p:cNvSpPr/>
            <p:nvPr/>
          </p:nvSpPr>
          <p:spPr>
            <a:xfrm>
              <a:off x="5243400" y="4238438"/>
              <a:ext cx="2056141" cy="2056141"/>
            </a:xfrm>
            <a:prstGeom prst="ellipse">
              <a:avLst/>
            </a:prstGeom>
            <a:noFill/>
            <a:ln w="50800">
              <a:solidFill>
                <a:srgbClr val="0084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1F9A8E91-A538-4B6E-90D0-D88DD08E3892}"/>
              </a:ext>
            </a:extLst>
          </p:cNvPr>
          <p:cNvSpPr txBox="1"/>
          <p:nvPr/>
        </p:nvSpPr>
        <p:spPr>
          <a:xfrm>
            <a:off x="8309289" y="4325125"/>
            <a:ext cx="1375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00843A"/>
                </a:solidFill>
              </a:rPr>
              <a:t>40</a:t>
            </a:r>
            <a:r>
              <a:rPr lang="en-US" altLang="zh-CN" sz="2400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sz="2400" dirty="0">
              <a:solidFill>
                <a:srgbClr val="00843A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9B825AF-4AA4-4316-85BC-3781DC7DFFCB}"/>
              </a:ext>
            </a:extLst>
          </p:cNvPr>
          <p:cNvSpPr txBox="1"/>
          <p:nvPr/>
        </p:nvSpPr>
        <p:spPr>
          <a:xfrm>
            <a:off x="10445148" y="4417458"/>
            <a:ext cx="1140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00843A"/>
                </a:solidFill>
              </a:rPr>
              <a:t>20</a:t>
            </a:r>
            <a:r>
              <a:rPr lang="en-US" altLang="zh-CN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dirty="0">
              <a:solidFill>
                <a:srgbClr val="00843A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8429620-B6E7-4500-B28C-3BC0E2A5E857}"/>
              </a:ext>
            </a:extLst>
          </p:cNvPr>
          <p:cNvSpPr txBox="1"/>
          <p:nvPr/>
        </p:nvSpPr>
        <p:spPr>
          <a:xfrm>
            <a:off x="2839875" y="1592996"/>
            <a:ext cx="1375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00843A"/>
                </a:solidFill>
              </a:rPr>
              <a:t>50</a:t>
            </a:r>
            <a:r>
              <a:rPr lang="en-US" altLang="zh-CN" sz="2400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sz="2400" dirty="0">
              <a:solidFill>
                <a:srgbClr val="00843A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4F93D7C-C35D-499A-BB86-B04CA60B8F5D}"/>
              </a:ext>
            </a:extLst>
          </p:cNvPr>
          <p:cNvSpPr txBox="1"/>
          <p:nvPr/>
        </p:nvSpPr>
        <p:spPr>
          <a:xfrm>
            <a:off x="727346" y="1685329"/>
            <a:ext cx="1140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00843A"/>
                </a:solidFill>
              </a:rPr>
              <a:t>30</a:t>
            </a:r>
            <a:r>
              <a:rPr lang="en-US" altLang="zh-CN" dirty="0">
                <a:solidFill>
                  <a:srgbClr val="00843A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dirty="0">
              <a:solidFill>
                <a:srgbClr val="00843A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733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56ED2B02-418F-477C-A8FD-3F549A22A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818897"/>
              </p:ext>
            </p:extLst>
          </p:nvPr>
        </p:nvGraphicFramePr>
        <p:xfrm>
          <a:off x="428263" y="813718"/>
          <a:ext cx="3141133" cy="3747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EDBDA1C3-D61A-47E5-9E8D-530F3E726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63471"/>
              </p:ext>
            </p:extLst>
          </p:nvPr>
        </p:nvGraphicFramePr>
        <p:xfrm>
          <a:off x="4525434" y="813718"/>
          <a:ext cx="3141133" cy="3747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61120B3B-7E48-4ECF-B623-ED304151A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6170194"/>
              </p:ext>
            </p:extLst>
          </p:nvPr>
        </p:nvGraphicFramePr>
        <p:xfrm>
          <a:off x="8622604" y="813718"/>
          <a:ext cx="3141133" cy="3747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0187C1F2-181B-4FAD-A651-070FB3F0ED8E}"/>
              </a:ext>
            </a:extLst>
          </p:cNvPr>
          <p:cNvSpPr txBox="1"/>
          <p:nvPr/>
        </p:nvSpPr>
        <p:spPr>
          <a:xfrm>
            <a:off x="1087361" y="2116720"/>
            <a:ext cx="1822935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ln w="25400">
                  <a:solidFill>
                    <a:srgbClr val="008E3D"/>
                  </a:solidFill>
                  <a:prstDash val="solid"/>
                </a:ln>
                <a:solidFill>
                  <a:srgbClr val="FFFFFF"/>
                </a:solidFill>
              </a:rPr>
              <a:t>65</a:t>
            </a:r>
            <a:r>
              <a:rPr lang="en-US" altLang="zh-CN" sz="6000" b="1" dirty="0">
                <a:ln w="19050">
                  <a:solidFill>
                    <a:srgbClr val="008E3D"/>
                  </a:solidFill>
                  <a:prstDash val="solid"/>
                </a:ln>
                <a:solidFill>
                  <a:srgbClr val="FFFFFF"/>
                </a:solidFill>
              </a:rPr>
              <a:t>%</a:t>
            </a:r>
            <a:endParaRPr lang="zh-CN" altLang="en-US" sz="8800" b="1" dirty="0">
              <a:ln w="19050">
                <a:solidFill>
                  <a:srgbClr val="008E3D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0F3755-F6B3-4572-A467-E2C5B0BE9B86}"/>
              </a:ext>
            </a:extLst>
          </p:cNvPr>
          <p:cNvSpPr txBox="1"/>
          <p:nvPr/>
        </p:nvSpPr>
        <p:spPr>
          <a:xfrm>
            <a:off x="5184531" y="2116720"/>
            <a:ext cx="1822935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ln w="25400">
                  <a:solidFill>
                    <a:srgbClr val="008E3D"/>
                  </a:solidFill>
                  <a:prstDash val="solid"/>
                </a:ln>
                <a:solidFill>
                  <a:srgbClr val="FFFFFF"/>
                </a:solidFill>
              </a:rPr>
              <a:t>80</a:t>
            </a:r>
            <a:r>
              <a:rPr lang="en-US" altLang="zh-CN" sz="6000" b="1" dirty="0">
                <a:ln w="19050">
                  <a:solidFill>
                    <a:srgbClr val="008E3D"/>
                  </a:solidFill>
                  <a:prstDash val="solid"/>
                </a:ln>
                <a:solidFill>
                  <a:srgbClr val="FFFFFF"/>
                </a:solidFill>
              </a:rPr>
              <a:t>%</a:t>
            </a:r>
            <a:endParaRPr lang="zh-CN" altLang="en-US" sz="8800" b="1" dirty="0">
              <a:ln w="19050">
                <a:solidFill>
                  <a:srgbClr val="008E3D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5DD603-6DA9-4530-BF26-0067CC1D605D}"/>
              </a:ext>
            </a:extLst>
          </p:cNvPr>
          <p:cNvSpPr txBox="1"/>
          <p:nvPr/>
        </p:nvSpPr>
        <p:spPr>
          <a:xfrm>
            <a:off x="9331869" y="2116720"/>
            <a:ext cx="1822935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ln w="25400">
                  <a:solidFill>
                    <a:srgbClr val="008E3D"/>
                  </a:solidFill>
                  <a:prstDash val="solid"/>
                </a:ln>
                <a:solidFill>
                  <a:srgbClr val="FFFFFF"/>
                </a:solidFill>
              </a:rPr>
              <a:t>45</a:t>
            </a:r>
            <a:r>
              <a:rPr lang="en-US" altLang="zh-CN" sz="6000" b="1" dirty="0">
                <a:ln w="19050">
                  <a:solidFill>
                    <a:srgbClr val="008E3D"/>
                  </a:solidFill>
                  <a:prstDash val="solid"/>
                </a:ln>
                <a:solidFill>
                  <a:srgbClr val="FFFFFF"/>
                </a:solidFill>
              </a:rPr>
              <a:t>%</a:t>
            </a:r>
            <a:endParaRPr lang="zh-CN" altLang="en-US" sz="8800" b="1" dirty="0">
              <a:ln w="19050">
                <a:solidFill>
                  <a:srgbClr val="008E3D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20BEBA4-F534-49FB-A971-D171BD34146B}"/>
              </a:ext>
            </a:extLst>
          </p:cNvPr>
          <p:cNvCxnSpPr>
            <a:cxnSpLocks/>
          </p:cNvCxnSpPr>
          <p:nvPr/>
        </p:nvCxnSpPr>
        <p:spPr>
          <a:xfrm flipV="1">
            <a:off x="4047415" y="935805"/>
            <a:ext cx="0" cy="35032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ADCDA3C-EEFD-4D07-9C41-635E261A5F16}"/>
              </a:ext>
            </a:extLst>
          </p:cNvPr>
          <p:cNvCxnSpPr>
            <a:cxnSpLocks/>
          </p:cNvCxnSpPr>
          <p:nvPr/>
        </p:nvCxnSpPr>
        <p:spPr>
          <a:xfrm flipV="1">
            <a:off x="8144586" y="935805"/>
            <a:ext cx="0" cy="35032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999268-BBBD-4364-9E48-03D35EEE66ED}"/>
              </a:ext>
            </a:extLst>
          </p:cNvPr>
          <p:cNvGrpSpPr/>
          <p:nvPr/>
        </p:nvGrpSpPr>
        <p:grpSpPr>
          <a:xfrm>
            <a:off x="60611" y="5078690"/>
            <a:ext cx="3740857" cy="1071179"/>
            <a:chOff x="60611" y="5078690"/>
            <a:chExt cx="3740857" cy="1071179"/>
          </a:xfrm>
        </p:grpSpPr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F20B717F-24E4-4B4E-B0C3-6648D2968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1" y="5438509"/>
              <a:ext cx="2053499" cy="605773"/>
            </a:xfrm>
            <a:custGeom>
              <a:avLst/>
              <a:gdLst>
                <a:gd name="T0" fmla="*/ 139 w 785"/>
                <a:gd name="T1" fmla="*/ 734 h 784"/>
                <a:gd name="T2" fmla="*/ 50 w 785"/>
                <a:gd name="T3" fmla="*/ 645 h 784"/>
                <a:gd name="T4" fmla="*/ 50 w 785"/>
                <a:gd name="T5" fmla="*/ 0 h 784"/>
                <a:gd name="T6" fmla="*/ 0 w 785"/>
                <a:gd name="T7" fmla="*/ 0 h 784"/>
                <a:gd name="T8" fmla="*/ 0 w 785"/>
                <a:gd name="T9" fmla="*/ 645 h 784"/>
                <a:gd name="T10" fmla="*/ 139 w 785"/>
                <a:gd name="T11" fmla="*/ 784 h 784"/>
                <a:gd name="T12" fmla="*/ 785 w 785"/>
                <a:gd name="T13" fmla="*/ 784 h 784"/>
                <a:gd name="T14" fmla="*/ 785 w 785"/>
                <a:gd name="T15" fmla="*/ 734 h 784"/>
                <a:gd name="T16" fmla="*/ 139 w 785"/>
                <a:gd name="T17" fmla="*/ 73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5" h="784">
                  <a:moveTo>
                    <a:pt x="139" y="734"/>
                  </a:moveTo>
                  <a:cubicBezTo>
                    <a:pt x="90" y="734"/>
                    <a:pt x="50" y="694"/>
                    <a:pt x="50" y="64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5"/>
                    <a:pt x="0" y="645"/>
                    <a:pt x="0" y="645"/>
                  </a:cubicBezTo>
                  <a:cubicBezTo>
                    <a:pt x="0" y="722"/>
                    <a:pt x="62" y="784"/>
                    <a:pt x="139" y="784"/>
                  </a:cubicBezTo>
                  <a:cubicBezTo>
                    <a:pt x="785" y="784"/>
                    <a:pt x="785" y="784"/>
                    <a:pt x="785" y="784"/>
                  </a:cubicBezTo>
                  <a:cubicBezTo>
                    <a:pt x="785" y="734"/>
                    <a:pt x="785" y="734"/>
                    <a:pt x="785" y="734"/>
                  </a:cubicBezTo>
                  <a:lnTo>
                    <a:pt x="139" y="734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8">
              <a:extLst>
                <a:ext uri="{FF2B5EF4-FFF2-40B4-BE49-F238E27FC236}">
                  <a16:creationId xmlns:a16="http://schemas.microsoft.com/office/drawing/2014/main" id="{10C2B0ED-0F7E-4E9D-9A18-98CF37435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968" y="5197390"/>
              <a:ext cx="2053500" cy="605773"/>
            </a:xfrm>
            <a:custGeom>
              <a:avLst/>
              <a:gdLst>
                <a:gd name="T0" fmla="*/ 646 w 784"/>
                <a:gd name="T1" fmla="*/ 51 h 784"/>
                <a:gd name="T2" fmla="*/ 734 w 784"/>
                <a:gd name="T3" fmla="*/ 139 h 784"/>
                <a:gd name="T4" fmla="*/ 734 w 784"/>
                <a:gd name="T5" fmla="*/ 784 h 784"/>
                <a:gd name="T6" fmla="*/ 784 w 784"/>
                <a:gd name="T7" fmla="*/ 784 h 784"/>
                <a:gd name="T8" fmla="*/ 784 w 784"/>
                <a:gd name="T9" fmla="*/ 139 h 784"/>
                <a:gd name="T10" fmla="*/ 646 w 784"/>
                <a:gd name="T11" fmla="*/ 0 h 784"/>
                <a:gd name="T12" fmla="*/ 0 w 784"/>
                <a:gd name="T13" fmla="*/ 0 h 784"/>
                <a:gd name="T14" fmla="*/ 0 w 784"/>
                <a:gd name="T15" fmla="*/ 51 h 784"/>
                <a:gd name="T16" fmla="*/ 646 w 784"/>
                <a:gd name="T17" fmla="*/ 5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784">
                  <a:moveTo>
                    <a:pt x="646" y="51"/>
                  </a:moveTo>
                  <a:cubicBezTo>
                    <a:pt x="694" y="51"/>
                    <a:pt x="734" y="90"/>
                    <a:pt x="734" y="139"/>
                  </a:cubicBezTo>
                  <a:cubicBezTo>
                    <a:pt x="734" y="784"/>
                    <a:pt x="734" y="784"/>
                    <a:pt x="734" y="784"/>
                  </a:cubicBezTo>
                  <a:cubicBezTo>
                    <a:pt x="784" y="784"/>
                    <a:pt x="784" y="784"/>
                    <a:pt x="784" y="784"/>
                  </a:cubicBezTo>
                  <a:cubicBezTo>
                    <a:pt x="784" y="139"/>
                    <a:pt x="784" y="139"/>
                    <a:pt x="784" y="139"/>
                  </a:cubicBezTo>
                  <a:cubicBezTo>
                    <a:pt x="784" y="63"/>
                    <a:pt x="722" y="0"/>
                    <a:pt x="6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646" y="51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9">
              <a:extLst>
                <a:ext uri="{FF2B5EF4-FFF2-40B4-BE49-F238E27FC236}">
                  <a16:creationId xmlns:a16="http://schemas.microsoft.com/office/drawing/2014/main" id="{6C4EF310-4371-4F1E-9842-988578DF2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0" y="5078690"/>
              <a:ext cx="244095" cy="184560"/>
            </a:xfrm>
            <a:custGeom>
              <a:avLst/>
              <a:gdLst>
                <a:gd name="T0" fmla="*/ 83 w 316"/>
                <a:gd name="T1" fmla="*/ 110 h 239"/>
                <a:gd name="T2" fmla="*/ 113 w 316"/>
                <a:gd name="T3" fmla="*/ 127 h 239"/>
                <a:gd name="T4" fmla="*/ 132 w 316"/>
                <a:gd name="T5" fmla="*/ 173 h 239"/>
                <a:gd name="T6" fmla="*/ 112 w 316"/>
                <a:gd name="T7" fmla="*/ 220 h 239"/>
                <a:gd name="T8" fmla="*/ 66 w 316"/>
                <a:gd name="T9" fmla="*/ 239 h 239"/>
                <a:gd name="T10" fmla="*/ 19 w 316"/>
                <a:gd name="T11" fmla="*/ 220 h 239"/>
                <a:gd name="T12" fmla="*/ 0 w 316"/>
                <a:gd name="T13" fmla="*/ 173 h 239"/>
                <a:gd name="T14" fmla="*/ 5 w 316"/>
                <a:gd name="T15" fmla="*/ 145 h 239"/>
                <a:gd name="T16" fmla="*/ 77 w 316"/>
                <a:gd name="T17" fmla="*/ 0 h 239"/>
                <a:gd name="T18" fmla="*/ 124 w 316"/>
                <a:gd name="T19" fmla="*/ 0 h 239"/>
                <a:gd name="T20" fmla="*/ 83 w 316"/>
                <a:gd name="T21" fmla="*/ 110 h 239"/>
                <a:gd name="T22" fmla="*/ 267 w 316"/>
                <a:gd name="T23" fmla="*/ 110 h 239"/>
                <a:gd name="T24" fmla="*/ 297 w 316"/>
                <a:gd name="T25" fmla="*/ 127 h 239"/>
                <a:gd name="T26" fmla="*/ 316 w 316"/>
                <a:gd name="T27" fmla="*/ 173 h 239"/>
                <a:gd name="T28" fmla="*/ 297 w 316"/>
                <a:gd name="T29" fmla="*/ 220 h 239"/>
                <a:gd name="T30" fmla="*/ 250 w 316"/>
                <a:gd name="T31" fmla="*/ 239 h 239"/>
                <a:gd name="T32" fmla="*/ 204 w 316"/>
                <a:gd name="T33" fmla="*/ 220 h 239"/>
                <a:gd name="T34" fmla="*/ 184 w 316"/>
                <a:gd name="T35" fmla="*/ 173 h 239"/>
                <a:gd name="T36" fmla="*/ 189 w 316"/>
                <a:gd name="T37" fmla="*/ 145 h 239"/>
                <a:gd name="T38" fmla="*/ 261 w 316"/>
                <a:gd name="T39" fmla="*/ 0 h 239"/>
                <a:gd name="T40" fmla="*/ 309 w 316"/>
                <a:gd name="T41" fmla="*/ 0 h 239"/>
                <a:gd name="T42" fmla="*/ 267 w 316"/>
                <a:gd name="T43" fmla="*/ 11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6" h="239">
                  <a:moveTo>
                    <a:pt x="83" y="110"/>
                  </a:moveTo>
                  <a:cubicBezTo>
                    <a:pt x="94" y="112"/>
                    <a:pt x="104" y="118"/>
                    <a:pt x="113" y="127"/>
                  </a:cubicBezTo>
                  <a:cubicBezTo>
                    <a:pt x="125" y="139"/>
                    <a:pt x="132" y="155"/>
                    <a:pt x="132" y="173"/>
                  </a:cubicBezTo>
                  <a:cubicBezTo>
                    <a:pt x="132" y="192"/>
                    <a:pt x="125" y="207"/>
                    <a:pt x="112" y="220"/>
                  </a:cubicBezTo>
                  <a:cubicBezTo>
                    <a:pt x="99" y="232"/>
                    <a:pt x="84" y="239"/>
                    <a:pt x="66" y="239"/>
                  </a:cubicBezTo>
                  <a:cubicBezTo>
                    <a:pt x="48" y="239"/>
                    <a:pt x="32" y="232"/>
                    <a:pt x="19" y="220"/>
                  </a:cubicBezTo>
                  <a:cubicBezTo>
                    <a:pt x="7" y="207"/>
                    <a:pt x="0" y="192"/>
                    <a:pt x="0" y="173"/>
                  </a:cubicBezTo>
                  <a:cubicBezTo>
                    <a:pt x="0" y="163"/>
                    <a:pt x="2" y="154"/>
                    <a:pt x="5" y="14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83" y="110"/>
                  </a:lnTo>
                  <a:close/>
                  <a:moveTo>
                    <a:pt x="267" y="110"/>
                  </a:moveTo>
                  <a:cubicBezTo>
                    <a:pt x="278" y="112"/>
                    <a:pt x="288" y="118"/>
                    <a:pt x="297" y="127"/>
                  </a:cubicBezTo>
                  <a:cubicBezTo>
                    <a:pt x="310" y="139"/>
                    <a:pt x="316" y="155"/>
                    <a:pt x="316" y="173"/>
                  </a:cubicBezTo>
                  <a:cubicBezTo>
                    <a:pt x="316" y="192"/>
                    <a:pt x="309" y="207"/>
                    <a:pt x="297" y="220"/>
                  </a:cubicBezTo>
                  <a:cubicBezTo>
                    <a:pt x="284" y="232"/>
                    <a:pt x="268" y="239"/>
                    <a:pt x="250" y="239"/>
                  </a:cubicBezTo>
                  <a:cubicBezTo>
                    <a:pt x="232" y="239"/>
                    <a:pt x="217" y="232"/>
                    <a:pt x="204" y="220"/>
                  </a:cubicBezTo>
                  <a:cubicBezTo>
                    <a:pt x="191" y="207"/>
                    <a:pt x="184" y="192"/>
                    <a:pt x="184" y="173"/>
                  </a:cubicBezTo>
                  <a:cubicBezTo>
                    <a:pt x="184" y="163"/>
                    <a:pt x="186" y="154"/>
                    <a:pt x="189" y="145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309" y="0"/>
                    <a:pt x="309" y="0"/>
                    <a:pt x="309" y="0"/>
                  </a:cubicBezTo>
                  <a:lnTo>
                    <a:pt x="267" y="110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0">
              <a:extLst>
                <a:ext uri="{FF2B5EF4-FFF2-40B4-BE49-F238E27FC236}">
                  <a16:creationId xmlns:a16="http://schemas.microsoft.com/office/drawing/2014/main" id="{29122EA9-6B15-4436-8A93-91855F115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367" y="5965805"/>
              <a:ext cx="244095" cy="184064"/>
            </a:xfrm>
            <a:custGeom>
              <a:avLst/>
              <a:gdLst>
                <a:gd name="T0" fmla="*/ 49 w 316"/>
                <a:gd name="T1" fmla="*/ 128 h 238"/>
                <a:gd name="T2" fmla="*/ 20 w 316"/>
                <a:gd name="T3" fmla="*/ 111 h 238"/>
                <a:gd name="T4" fmla="*/ 0 w 316"/>
                <a:gd name="T5" fmla="*/ 65 h 238"/>
                <a:gd name="T6" fmla="*/ 19 w 316"/>
                <a:gd name="T7" fmla="*/ 19 h 238"/>
                <a:gd name="T8" fmla="*/ 66 w 316"/>
                <a:gd name="T9" fmla="*/ 0 h 238"/>
                <a:gd name="T10" fmla="*/ 112 w 316"/>
                <a:gd name="T11" fmla="*/ 19 h 238"/>
                <a:gd name="T12" fmla="*/ 132 w 316"/>
                <a:gd name="T13" fmla="*/ 65 h 238"/>
                <a:gd name="T14" fmla="*/ 126 w 316"/>
                <a:gd name="T15" fmla="*/ 93 h 238"/>
                <a:gd name="T16" fmla="*/ 55 w 316"/>
                <a:gd name="T17" fmla="*/ 238 h 238"/>
                <a:gd name="T18" fmla="*/ 7 w 316"/>
                <a:gd name="T19" fmla="*/ 238 h 238"/>
                <a:gd name="T20" fmla="*/ 49 w 316"/>
                <a:gd name="T21" fmla="*/ 128 h 238"/>
                <a:gd name="T22" fmla="*/ 233 w 316"/>
                <a:gd name="T23" fmla="*/ 128 h 238"/>
                <a:gd name="T24" fmla="*/ 204 w 316"/>
                <a:gd name="T25" fmla="*/ 111 h 238"/>
                <a:gd name="T26" fmla="*/ 184 w 316"/>
                <a:gd name="T27" fmla="*/ 65 h 238"/>
                <a:gd name="T28" fmla="*/ 204 w 316"/>
                <a:gd name="T29" fmla="*/ 19 h 238"/>
                <a:gd name="T30" fmla="*/ 250 w 316"/>
                <a:gd name="T31" fmla="*/ 0 h 238"/>
                <a:gd name="T32" fmla="*/ 296 w 316"/>
                <a:gd name="T33" fmla="*/ 19 h 238"/>
                <a:gd name="T34" fmla="*/ 316 w 316"/>
                <a:gd name="T35" fmla="*/ 65 h 238"/>
                <a:gd name="T36" fmla="*/ 311 w 316"/>
                <a:gd name="T37" fmla="*/ 93 h 238"/>
                <a:gd name="T38" fmla="*/ 239 w 316"/>
                <a:gd name="T39" fmla="*/ 238 h 238"/>
                <a:gd name="T40" fmla="*/ 191 w 316"/>
                <a:gd name="T41" fmla="*/ 238 h 238"/>
                <a:gd name="T42" fmla="*/ 233 w 316"/>
                <a:gd name="T43" fmla="*/ 1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6" h="238">
                  <a:moveTo>
                    <a:pt x="49" y="128"/>
                  </a:moveTo>
                  <a:cubicBezTo>
                    <a:pt x="38" y="126"/>
                    <a:pt x="28" y="120"/>
                    <a:pt x="20" y="111"/>
                  </a:cubicBezTo>
                  <a:cubicBezTo>
                    <a:pt x="7" y="99"/>
                    <a:pt x="0" y="83"/>
                    <a:pt x="0" y="65"/>
                  </a:cubicBezTo>
                  <a:cubicBezTo>
                    <a:pt x="0" y="47"/>
                    <a:pt x="6" y="31"/>
                    <a:pt x="19" y="19"/>
                  </a:cubicBezTo>
                  <a:cubicBezTo>
                    <a:pt x="32" y="6"/>
                    <a:pt x="48" y="0"/>
                    <a:pt x="66" y="0"/>
                  </a:cubicBezTo>
                  <a:cubicBezTo>
                    <a:pt x="84" y="0"/>
                    <a:pt x="99" y="6"/>
                    <a:pt x="112" y="19"/>
                  </a:cubicBezTo>
                  <a:cubicBezTo>
                    <a:pt x="125" y="31"/>
                    <a:pt x="132" y="47"/>
                    <a:pt x="132" y="65"/>
                  </a:cubicBezTo>
                  <a:cubicBezTo>
                    <a:pt x="132" y="75"/>
                    <a:pt x="130" y="84"/>
                    <a:pt x="126" y="93"/>
                  </a:cubicBezTo>
                  <a:cubicBezTo>
                    <a:pt x="55" y="238"/>
                    <a:pt x="55" y="238"/>
                    <a:pt x="55" y="238"/>
                  </a:cubicBezTo>
                  <a:cubicBezTo>
                    <a:pt x="7" y="238"/>
                    <a:pt x="7" y="238"/>
                    <a:pt x="7" y="238"/>
                  </a:cubicBezTo>
                  <a:lnTo>
                    <a:pt x="49" y="128"/>
                  </a:lnTo>
                  <a:close/>
                  <a:moveTo>
                    <a:pt x="233" y="128"/>
                  </a:moveTo>
                  <a:cubicBezTo>
                    <a:pt x="222" y="126"/>
                    <a:pt x="212" y="120"/>
                    <a:pt x="204" y="111"/>
                  </a:cubicBezTo>
                  <a:cubicBezTo>
                    <a:pt x="191" y="99"/>
                    <a:pt x="184" y="83"/>
                    <a:pt x="184" y="65"/>
                  </a:cubicBezTo>
                  <a:cubicBezTo>
                    <a:pt x="184" y="47"/>
                    <a:pt x="191" y="31"/>
                    <a:pt x="204" y="19"/>
                  </a:cubicBezTo>
                  <a:cubicBezTo>
                    <a:pt x="216" y="6"/>
                    <a:pt x="232" y="0"/>
                    <a:pt x="250" y="0"/>
                  </a:cubicBezTo>
                  <a:cubicBezTo>
                    <a:pt x="268" y="0"/>
                    <a:pt x="283" y="6"/>
                    <a:pt x="296" y="19"/>
                  </a:cubicBezTo>
                  <a:cubicBezTo>
                    <a:pt x="309" y="31"/>
                    <a:pt x="316" y="47"/>
                    <a:pt x="316" y="65"/>
                  </a:cubicBezTo>
                  <a:cubicBezTo>
                    <a:pt x="316" y="75"/>
                    <a:pt x="314" y="84"/>
                    <a:pt x="311" y="93"/>
                  </a:cubicBezTo>
                  <a:cubicBezTo>
                    <a:pt x="239" y="238"/>
                    <a:pt x="239" y="238"/>
                    <a:pt x="239" y="238"/>
                  </a:cubicBezTo>
                  <a:cubicBezTo>
                    <a:pt x="191" y="238"/>
                    <a:pt x="191" y="238"/>
                    <a:pt x="191" y="238"/>
                  </a:cubicBezTo>
                  <a:lnTo>
                    <a:pt x="233" y="128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D695FF2-27FC-4D8F-9AE0-DC72AF6E207D}"/>
                </a:ext>
              </a:extLst>
            </p:cNvPr>
            <p:cNvSpPr txBox="1"/>
            <p:nvPr/>
          </p:nvSpPr>
          <p:spPr>
            <a:xfrm>
              <a:off x="878971" y="527739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40F5B8C-9F9B-4E74-8575-5F1A53F3A56A}"/>
              </a:ext>
            </a:extLst>
          </p:cNvPr>
          <p:cNvGrpSpPr/>
          <p:nvPr/>
        </p:nvGrpSpPr>
        <p:grpSpPr>
          <a:xfrm>
            <a:off x="4225571" y="5078690"/>
            <a:ext cx="3740857" cy="1071179"/>
            <a:chOff x="60611" y="5078690"/>
            <a:chExt cx="3740857" cy="1071179"/>
          </a:xfrm>
        </p:grpSpPr>
        <p:sp>
          <p:nvSpPr>
            <p:cNvPr id="37" name="Freeform 67">
              <a:extLst>
                <a:ext uri="{FF2B5EF4-FFF2-40B4-BE49-F238E27FC236}">
                  <a16:creationId xmlns:a16="http://schemas.microsoft.com/office/drawing/2014/main" id="{84A64841-A22B-433A-BED6-0AB688F61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1" y="5438509"/>
              <a:ext cx="2053499" cy="605773"/>
            </a:xfrm>
            <a:custGeom>
              <a:avLst/>
              <a:gdLst>
                <a:gd name="T0" fmla="*/ 139 w 785"/>
                <a:gd name="T1" fmla="*/ 734 h 784"/>
                <a:gd name="T2" fmla="*/ 50 w 785"/>
                <a:gd name="T3" fmla="*/ 645 h 784"/>
                <a:gd name="T4" fmla="*/ 50 w 785"/>
                <a:gd name="T5" fmla="*/ 0 h 784"/>
                <a:gd name="T6" fmla="*/ 0 w 785"/>
                <a:gd name="T7" fmla="*/ 0 h 784"/>
                <a:gd name="T8" fmla="*/ 0 w 785"/>
                <a:gd name="T9" fmla="*/ 645 h 784"/>
                <a:gd name="T10" fmla="*/ 139 w 785"/>
                <a:gd name="T11" fmla="*/ 784 h 784"/>
                <a:gd name="T12" fmla="*/ 785 w 785"/>
                <a:gd name="T13" fmla="*/ 784 h 784"/>
                <a:gd name="T14" fmla="*/ 785 w 785"/>
                <a:gd name="T15" fmla="*/ 734 h 784"/>
                <a:gd name="T16" fmla="*/ 139 w 785"/>
                <a:gd name="T17" fmla="*/ 73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5" h="784">
                  <a:moveTo>
                    <a:pt x="139" y="734"/>
                  </a:moveTo>
                  <a:cubicBezTo>
                    <a:pt x="90" y="734"/>
                    <a:pt x="50" y="694"/>
                    <a:pt x="50" y="64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5"/>
                    <a:pt x="0" y="645"/>
                    <a:pt x="0" y="645"/>
                  </a:cubicBezTo>
                  <a:cubicBezTo>
                    <a:pt x="0" y="722"/>
                    <a:pt x="62" y="784"/>
                    <a:pt x="139" y="784"/>
                  </a:cubicBezTo>
                  <a:cubicBezTo>
                    <a:pt x="785" y="784"/>
                    <a:pt x="785" y="784"/>
                    <a:pt x="785" y="784"/>
                  </a:cubicBezTo>
                  <a:cubicBezTo>
                    <a:pt x="785" y="734"/>
                    <a:pt x="785" y="734"/>
                    <a:pt x="785" y="734"/>
                  </a:cubicBezTo>
                  <a:lnTo>
                    <a:pt x="139" y="734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8">
              <a:extLst>
                <a:ext uri="{FF2B5EF4-FFF2-40B4-BE49-F238E27FC236}">
                  <a16:creationId xmlns:a16="http://schemas.microsoft.com/office/drawing/2014/main" id="{07B75457-973E-400F-88FC-12CFCDD1A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968" y="5197390"/>
              <a:ext cx="2053500" cy="605773"/>
            </a:xfrm>
            <a:custGeom>
              <a:avLst/>
              <a:gdLst>
                <a:gd name="T0" fmla="*/ 646 w 784"/>
                <a:gd name="T1" fmla="*/ 51 h 784"/>
                <a:gd name="T2" fmla="*/ 734 w 784"/>
                <a:gd name="T3" fmla="*/ 139 h 784"/>
                <a:gd name="T4" fmla="*/ 734 w 784"/>
                <a:gd name="T5" fmla="*/ 784 h 784"/>
                <a:gd name="T6" fmla="*/ 784 w 784"/>
                <a:gd name="T7" fmla="*/ 784 h 784"/>
                <a:gd name="T8" fmla="*/ 784 w 784"/>
                <a:gd name="T9" fmla="*/ 139 h 784"/>
                <a:gd name="T10" fmla="*/ 646 w 784"/>
                <a:gd name="T11" fmla="*/ 0 h 784"/>
                <a:gd name="T12" fmla="*/ 0 w 784"/>
                <a:gd name="T13" fmla="*/ 0 h 784"/>
                <a:gd name="T14" fmla="*/ 0 w 784"/>
                <a:gd name="T15" fmla="*/ 51 h 784"/>
                <a:gd name="T16" fmla="*/ 646 w 784"/>
                <a:gd name="T17" fmla="*/ 5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784">
                  <a:moveTo>
                    <a:pt x="646" y="51"/>
                  </a:moveTo>
                  <a:cubicBezTo>
                    <a:pt x="694" y="51"/>
                    <a:pt x="734" y="90"/>
                    <a:pt x="734" y="139"/>
                  </a:cubicBezTo>
                  <a:cubicBezTo>
                    <a:pt x="734" y="784"/>
                    <a:pt x="734" y="784"/>
                    <a:pt x="734" y="784"/>
                  </a:cubicBezTo>
                  <a:cubicBezTo>
                    <a:pt x="784" y="784"/>
                    <a:pt x="784" y="784"/>
                    <a:pt x="784" y="784"/>
                  </a:cubicBezTo>
                  <a:cubicBezTo>
                    <a:pt x="784" y="139"/>
                    <a:pt x="784" y="139"/>
                    <a:pt x="784" y="139"/>
                  </a:cubicBezTo>
                  <a:cubicBezTo>
                    <a:pt x="784" y="63"/>
                    <a:pt x="722" y="0"/>
                    <a:pt x="6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646" y="51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9">
              <a:extLst>
                <a:ext uri="{FF2B5EF4-FFF2-40B4-BE49-F238E27FC236}">
                  <a16:creationId xmlns:a16="http://schemas.microsoft.com/office/drawing/2014/main" id="{8BA88546-E065-4B4B-998F-1775389FE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0" y="5078690"/>
              <a:ext cx="244095" cy="184560"/>
            </a:xfrm>
            <a:custGeom>
              <a:avLst/>
              <a:gdLst>
                <a:gd name="T0" fmla="*/ 83 w 316"/>
                <a:gd name="T1" fmla="*/ 110 h 239"/>
                <a:gd name="T2" fmla="*/ 113 w 316"/>
                <a:gd name="T3" fmla="*/ 127 h 239"/>
                <a:gd name="T4" fmla="*/ 132 w 316"/>
                <a:gd name="T5" fmla="*/ 173 h 239"/>
                <a:gd name="T6" fmla="*/ 112 w 316"/>
                <a:gd name="T7" fmla="*/ 220 h 239"/>
                <a:gd name="T8" fmla="*/ 66 w 316"/>
                <a:gd name="T9" fmla="*/ 239 h 239"/>
                <a:gd name="T10" fmla="*/ 19 w 316"/>
                <a:gd name="T11" fmla="*/ 220 h 239"/>
                <a:gd name="T12" fmla="*/ 0 w 316"/>
                <a:gd name="T13" fmla="*/ 173 h 239"/>
                <a:gd name="T14" fmla="*/ 5 w 316"/>
                <a:gd name="T15" fmla="*/ 145 h 239"/>
                <a:gd name="T16" fmla="*/ 77 w 316"/>
                <a:gd name="T17" fmla="*/ 0 h 239"/>
                <a:gd name="T18" fmla="*/ 124 w 316"/>
                <a:gd name="T19" fmla="*/ 0 h 239"/>
                <a:gd name="T20" fmla="*/ 83 w 316"/>
                <a:gd name="T21" fmla="*/ 110 h 239"/>
                <a:gd name="T22" fmla="*/ 267 w 316"/>
                <a:gd name="T23" fmla="*/ 110 h 239"/>
                <a:gd name="T24" fmla="*/ 297 w 316"/>
                <a:gd name="T25" fmla="*/ 127 h 239"/>
                <a:gd name="T26" fmla="*/ 316 w 316"/>
                <a:gd name="T27" fmla="*/ 173 h 239"/>
                <a:gd name="T28" fmla="*/ 297 w 316"/>
                <a:gd name="T29" fmla="*/ 220 h 239"/>
                <a:gd name="T30" fmla="*/ 250 w 316"/>
                <a:gd name="T31" fmla="*/ 239 h 239"/>
                <a:gd name="T32" fmla="*/ 204 w 316"/>
                <a:gd name="T33" fmla="*/ 220 h 239"/>
                <a:gd name="T34" fmla="*/ 184 w 316"/>
                <a:gd name="T35" fmla="*/ 173 h 239"/>
                <a:gd name="T36" fmla="*/ 189 w 316"/>
                <a:gd name="T37" fmla="*/ 145 h 239"/>
                <a:gd name="T38" fmla="*/ 261 w 316"/>
                <a:gd name="T39" fmla="*/ 0 h 239"/>
                <a:gd name="T40" fmla="*/ 309 w 316"/>
                <a:gd name="T41" fmla="*/ 0 h 239"/>
                <a:gd name="T42" fmla="*/ 267 w 316"/>
                <a:gd name="T43" fmla="*/ 11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6" h="239">
                  <a:moveTo>
                    <a:pt x="83" y="110"/>
                  </a:moveTo>
                  <a:cubicBezTo>
                    <a:pt x="94" y="112"/>
                    <a:pt x="104" y="118"/>
                    <a:pt x="113" y="127"/>
                  </a:cubicBezTo>
                  <a:cubicBezTo>
                    <a:pt x="125" y="139"/>
                    <a:pt x="132" y="155"/>
                    <a:pt x="132" y="173"/>
                  </a:cubicBezTo>
                  <a:cubicBezTo>
                    <a:pt x="132" y="192"/>
                    <a:pt x="125" y="207"/>
                    <a:pt x="112" y="220"/>
                  </a:cubicBezTo>
                  <a:cubicBezTo>
                    <a:pt x="99" y="232"/>
                    <a:pt x="84" y="239"/>
                    <a:pt x="66" y="239"/>
                  </a:cubicBezTo>
                  <a:cubicBezTo>
                    <a:pt x="48" y="239"/>
                    <a:pt x="32" y="232"/>
                    <a:pt x="19" y="220"/>
                  </a:cubicBezTo>
                  <a:cubicBezTo>
                    <a:pt x="7" y="207"/>
                    <a:pt x="0" y="192"/>
                    <a:pt x="0" y="173"/>
                  </a:cubicBezTo>
                  <a:cubicBezTo>
                    <a:pt x="0" y="163"/>
                    <a:pt x="2" y="154"/>
                    <a:pt x="5" y="14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83" y="110"/>
                  </a:lnTo>
                  <a:close/>
                  <a:moveTo>
                    <a:pt x="267" y="110"/>
                  </a:moveTo>
                  <a:cubicBezTo>
                    <a:pt x="278" y="112"/>
                    <a:pt x="288" y="118"/>
                    <a:pt x="297" y="127"/>
                  </a:cubicBezTo>
                  <a:cubicBezTo>
                    <a:pt x="310" y="139"/>
                    <a:pt x="316" y="155"/>
                    <a:pt x="316" y="173"/>
                  </a:cubicBezTo>
                  <a:cubicBezTo>
                    <a:pt x="316" y="192"/>
                    <a:pt x="309" y="207"/>
                    <a:pt x="297" y="220"/>
                  </a:cubicBezTo>
                  <a:cubicBezTo>
                    <a:pt x="284" y="232"/>
                    <a:pt x="268" y="239"/>
                    <a:pt x="250" y="239"/>
                  </a:cubicBezTo>
                  <a:cubicBezTo>
                    <a:pt x="232" y="239"/>
                    <a:pt x="217" y="232"/>
                    <a:pt x="204" y="220"/>
                  </a:cubicBezTo>
                  <a:cubicBezTo>
                    <a:pt x="191" y="207"/>
                    <a:pt x="184" y="192"/>
                    <a:pt x="184" y="173"/>
                  </a:cubicBezTo>
                  <a:cubicBezTo>
                    <a:pt x="184" y="163"/>
                    <a:pt x="186" y="154"/>
                    <a:pt x="189" y="145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309" y="0"/>
                    <a:pt x="309" y="0"/>
                    <a:pt x="309" y="0"/>
                  </a:cubicBezTo>
                  <a:lnTo>
                    <a:pt x="267" y="110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0">
              <a:extLst>
                <a:ext uri="{FF2B5EF4-FFF2-40B4-BE49-F238E27FC236}">
                  <a16:creationId xmlns:a16="http://schemas.microsoft.com/office/drawing/2014/main" id="{7DCE642A-D755-4AB8-AB01-1D8050808C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367" y="5965805"/>
              <a:ext cx="244095" cy="184064"/>
            </a:xfrm>
            <a:custGeom>
              <a:avLst/>
              <a:gdLst>
                <a:gd name="T0" fmla="*/ 49 w 316"/>
                <a:gd name="T1" fmla="*/ 128 h 238"/>
                <a:gd name="T2" fmla="*/ 20 w 316"/>
                <a:gd name="T3" fmla="*/ 111 h 238"/>
                <a:gd name="T4" fmla="*/ 0 w 316"/>
                <a:gd name="T5" fmla="*/ 65 h 238"/>
                <a:gd name="T6" fmla="*/ 19 w 316"/>
                <a:gd name="T7" fmla="*/ 19 h 238"/>
                <a:gd name="T8" fmla="*/ 66 w 316"/>
                <a:gd name="T9" fmla="*/ 0 h 238"/>
                <a:gd name="T10" fmla="*/ 112 w 316"/>
                <a:gd name="T11" fmla="*/ 19 h 238"/>
                <a:gd name="T12" fmla="*/ 132 w 316"/>
                <a:gd name="T13" fmla="*/ 65 h 238"/>
                <a:gd name="T14" fmla="*/ 126 w 316"/>
                <a:gd name="T15" fmla="*/ 93 h 238"/>
                <a:gd name="T16" fmla="*/ 55 w 316"/>
                <a:gd name="T17" fmla="*/ 238 h 238"/>
                <a:gd name="T18" fmla="*/ 7 w 316"/>
                <a:gd name="T19" fmla="*/ 238 h 238"/>
                <a:gd name="T20" fmla="*/ 49 w 316"/>
                <a:gd name="T21" fmla="*/ 128 h 238"/>
                <a:gd name="T22" fmla="*/ 233 w 316"/>
                <a:gd name="T23" fmla="*/ 128 h 238"/>
                <a:gd name="T24" fmla="*/ 204 w 316"/>
                <a:gd name="T25" fmla="*/ 111 h 238"/>
                <a:gd name="T26" fmla="*/ 184 w 316"/>
                <a:gd name="T27" fmla="*/ 65 h 238"/>
                <a:gd name="T28" fmla="*/ 204 w 316"/>
                <a:gd name="T29" fmla="*/ 19 h 238"/>
                <a:gd name="T30" fmla="*/ 250 w 316"/>
                <a:gd name="T31" fmla="*/ 0 h 238"/>
                <a:gd name="T32" fmla="*/ 296 w 316"/>
                <a:gd name="T33" fmla="*/ 19 h 238"/>
                <a:gd name="T34" fmla="*/ 316 w 316"/>
                <a:gd name="T35" fmla="*/ 65 h 238"/>
                <a:gd name="T36" fmla="*/ 311 w 316"/>
                <a:gd name="T37" fmla="*/ 93 h 238"/>
                <a:gd name="T38" fmla="*/ 239 w 316"/>
                <a:gd name="T39" fmla="*/ 238 h 238"/>
                <a:gd name="T40" fmla="*/ 191 w 316"/>
                <a:gd name="T41" fmla="*/ 238 h 238"/>
                <a:gd name="T42" fmla="*/ 233 w 316"/>
                <a:gd name="T43" fmla="*/ 1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6" h="238">
                  <a:moveTo>
                    <a:pt x="49" y="128"/>
                  </a:moveTo>
                  <a:cubicBezTo>
                    <a:pt x="38" y="126"/>
                    <a:pt x="28" y="120"/>
                    <a:pt x="20" y="111"/>
                  </a:cubicBezTo>
                  <a:cubicBezTo>
                    <a:pt x="7" y="99"/>
                    <a:pt x="0" y="83"/>
                    <a:pt x="0" y="65"/>
                  </a:cubicBezTo>
                  <a:cubicBezTo>
                    <a:pt x="0" y="47"/>
                    <a:pt x="6" y="31"/>
                    <a:pt x="19" y="19"/>
                  </a:cubicBezTo>
                  <a:cubicBezTo>
                    <a:pt x="32" y="6"/>
                    <a:pt x="48" y="0"/>
                    <a:pt x="66" y="0"/>
                  </a:cubicBezTo>
                  <a:cubicBezTo>
                    <a:pt x="84" y="0"/>
                    <a:pt x="99" y="6"/>
                    <a:pt x="112" y="19"/>
                  </a:cubicBezTo>
                  <a:cubicBezTo>
                    <a:pt x="125" y="31"/>
                    <a:pt x="132" y="47"/>
                    <a:pt x="132" y="65"/>
                  </a:cubicBezTo>
                  <a:cubicBezTo>
                    <a:pt x="132" y="75"/>
                    <a:pt x="130" y="84"/>
                    <a:pt x="126" y="93"/>
                  </a:cubicBezTo>
                  <a:cubicBezTo>
                    <a:pt x="55" y="238"/>
                    <a:pt x="55" y="238"/>
                    <a:pt x="55" y="238"/>
                  </a:cubicBezTo>
                  <a:cubicBezTo>
                    <a:pt x="7" y="238"/>
                    <a:pt x="7" y="238"/>
                    <a:pt x="7" y="238"/>
                  </a:cubicBezTo>
                  <a:lnTo>
                    <a:pt x="49" y="128"/>
                  </a:lnTo>
                  <a:close/>
                  <a:moveTo>
                    <a:pt x="233" y="128"/>
                  </a:moveTo>
                  <a:cubicBezTo>
                    <a:pt x="222" y="126"/>
                    <a:pt x="212" y="120"/>
                    <a:pt x="204" y="111"/>
                  </a:cubicBezTo>
                  <a:cubicBezTo>
                    <a:pt x="191" y="99"/>
                    <a:pt x="184" y="83"/>
                    <a:pt x="184" y="65"/>
                  </a:cubicBezTo>
                  <a:cubicBezTo>
                    <a:pt x="184" y="47"/>
                    <a:pt x="191" y="31"/>
                    <a:pt x="204" y="19"/>
                  </a:cubicBezTo>
                  <a:cubicBezTo>
                    <a:pt x="216" y="6"/>
                    <a:pt x="232" y="0"/>
                    <a:pt x="250" y="0"/>
                  </a:cubicBezTo>
                  <a:cubicBezTo>
                    <a:pt x="268" y="0"/>
                    <a:pt x="283" y="6"/>
                    <a:pt x="296" y="19"/>
                  </a:cubicBezTo>
                  <a:cubicBezTo>
                    <a:pt x="309" y="31"/>
                    <a:pt x="316" y="47"/>
                    <a:pt x="316" y="65"/>
                  </a:cubicBezTo>
                  <a:cubicBezTo>
                    <a:pt x="316" y="75"/>
                    <a:pt x="314" y="84"/>
                    <a:pt x="311" y="93"/>
                  </a:cubicBezTo>
                  <a:cubicBezTo>
                    <a:pt x="239" y="238"/>
                    <a:pt x="239" y="238"/>
                    <a:pt x="239" y="238"/>
                  </a:cubicBezTo>
                  <a:cubicBezTo>
                    <a:pt x="191" y="238"/>
                    <a:pt x="191" y="238"/>
                    <a:pt x="191" y="238"/>
                  </a:cubicBezTo>
                  <a:lnTo>
                    <a:pt x="233" y="128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03E590A-4E42-480B-BFE3-9FD8440B9390}"/>
                </a:ext>
              </a:extLst>
            </p:cNvPr>
            <p:cNvSpPr txBox="1"/>
            <p:nvPr/>
          </p:nvSpPr>
          <p:spPr>
            <a:xfrm>
              <a:off x="878971" y="527739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09CCEB2-450F-44C8-A5EB-3AC1B4EE186F}"/>
              </a:ext>
            </a:extLst>
          </p:cNvPr>
          <p:cNvGrpSpPr/>
          <p:nvPr/>
        </p:nvGrpSpPr>
        <p:grpSpPr>
          <a:xfrm>
            <a:off x="8390530" y="5078690"/>
            <a:ext cx="3740857" cy="1071179"/>
            <a:chOff x="60611" y="5078690"/>
            <a:chExt cx="3740857" cy="1071179"/>
          </a:xfrm>
        </p:grpSpPr>
        <p:sp>
          <p:nvSpPr>
            <p:cNvPr id="43" name="Freeform 67">
              <a:extLst>
                <a:ext uri="{FF2B5EF4-FFF2-40B4-BE49-F238E27FC236}">
                  <a16:creationId xmlns:a16="http://schemas.microsoft.com/office/drawing/2014/main" id="{98BD6CD7-A780-49E4-8ADB-01EA514E8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1" y="5438509"/>
              <a:ext cx="2053499" cy="605773"/>
            </a:xfrm>
            <a:custGeom>
              <a:avLst/>
              <a:gdLst>
                <a:gd name="T0" fmla="*/ 139 w 785"/>
                <a:gd name="T1" fmla="*/ 734 h 784"/>
                <a:gd name="T2" fmla="*/ 50 w 785"/>
                <a:gd name="T3" fmla="*/ 645 h 784"/>
                <a:gd name="T4" fmla="*/ 50 w 785"/>
                <a:gd name="T5" fmla="*/ 0 h 784"/>
                <a:gd name="T6" fmla="*/ 0 w 785"/>
                <a:gd name="T7" fmla="*/ 0 h 784"/>
                <a:gd name="T8" fmla="*/ 0 w 785"/>
                <a:gd name="T9" fmla="*/ 645 h 784"/>
                <a:gd name="T10" fmla="*/ 139 w 785"/>
                <a:gd name="T11" fmla="*/ 784 h 784"/>
                <a:gd name="T12" fmla="*/ 785 w 785"/>
                <a:gd name="T13" fmla="*/ 784 h 784"/>
                <a:gd name="T14" fmla="*/ 785 w 785"/>
                <a:gd name="T15" fmla="*/ 734 h 784"/>
                <a:gd name="T16" fmla="*/ 139 w 785"/>
                <a:gd name="T17" fmla="*/ 73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5" h="784">
                  <a:moveTo>
                    <a:pt x="139" y="734"/>
                  </a:moveTo>
                  <a:cubicBezTo>
                    <a:pt x="90" y="734"/>
                    <a:pt x="50" y="694"/>
                    <a:pt x="50" y="64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5"/>
                    <a:pt x="0" y="645"/>
                    <a:pt x="0" y="645"/>
                  </a:cubicBezTo>
                  <a:cubicBezTo>
                    <a:pt x="0" y="722"/>
                    <a:pt x="62" y="784"/>
                    <a:pt x="139" y="784"/>
                  </a:cubicBezTo>
                  <a:cubicBezTo>
                    <a:pt x="785" y="784"/>
                    <a:pt x="785" y="784"/>
                    <a:pt x="785" y="784"/>
                  </a:cubicBezTo>
                  <a:cubicBezTo>
                    <a:pt x="785" y="734"/>
                    <a:pt x="785" y="734"/>
                    <a:pt x="785" y="734"/>
                  </a:cubicBezTo>
                  <a:lnTo>
                    <a:pt x="139" y="734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4330AB7C-FEDB-498B-B532-D33AD05BA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968" y="5197390"/>
              <a:ext cx="2053500" cy="605773"/>
            </a:xfrm>
            <a:custGeom>
              <a:avLst/>
              <a:gdLst>
                <a:gd name="T0" fmla="*/ 646 w 784"/>
                <a:gd name="T1" fmla="*/ 51 h 784"/>
                <a:gd name="T2" fmla="*/ 734 w 784"/>
                <a:gd name="T3" fmla="*/ 139 h 784"/>
                <a:gd name="T4" fmla="*/ 734 w 784"/>
                <a:gd name="T5" fmla="*/ 784 h 784"/>
                <a:gd name="T6" fmla="*/ 784 w 784"/>
                <a:gd name="T7" fmla="*/ 784 h 784"/>
                <a:gd name="T8" fmla="*/ 784 w 784"/>
                <a:gd name="T9" fmla="*/ 139 h 784"/>
                <a:gd name="T10" fmla="*/ 646 w 784"/>
                <a:gd name="T11" fmla="*/ 0 h 784"/>
                <a:gd name="T12" fmla="*/ 0 w 784"/>
                <a:gd name="T13" fmla="*/ 0 h 784"/>
                <a:gd name="T14" fmla="*/ 0 w 784"/>
                <a:gd name="T15" fmla="*/ 51 h 784"/>
                <a:gd name="T16" fmla="*/ 646 w 784"/>
                <a:gd name="T17" fmla="*/ 5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784">
                  <a:moveTo>
                    <a:pt x="646" y="51"/>
                  </a:moveTo>
                  <a:cubicBezTo>
                    <a:pt x="694" y="51"/>
                    <a:pt x="734" y="90"/>
                    <a:pt x="734" y="139"/>
                  </a:cubicBezTo>
                  <a:cubicBezTo>
                    <a:pt x="734" y="784"/>
                    <a:pt x="734" y="784"/>
                    <a:pt x="734" y="784"/>
                  </a:cubicBezTo>
                  <a:cubicBezTo>
                    <a:pt x="784" y="784"/>
                    <a:pt x="784" y="784"/>
                    <a:pt x="784" y="784"/>
                  </a:cubicBezTo>
                  <a:cubicBezTo>
                    <a:pt x="784" y="139"/>
                    <a:pt x="784" y="139"/>
                    <a:pt x="784" y="139"/>
                  </a:cubicBezTo>
                  <a:cubicBezTo>
                    <a:pt x="784" y="63"/>
                    <a:pt x="722" y="0"/>
                    <a:pt x="6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646" y="51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D301DE67-194C-4A62-8052-815053D90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0" y="5078690"/>
              <a:ext cx="244095" cy="184560"/>
            </a:xfrm>
            <a:custGeom>
              <a:avLst/>
              <a:gdLst>
                <a:gd name="T0" fmla="*/ 83 w 316"/>
                <a:gd name="T1" fmla="*/ 110 h 239"/>
                <a:gd name="T2" fmla="*/ 113 w 316"/>
                <a:gd name="T3" fmla="*/ 127 h 239"/>
                <a:gd name="T4" fmla="*/ 132 w 316"/>
                <a:gd name="T5" fmla="*/ 173 h 239"/>
                <a:gd name="T6" fmla="*/ 112 w 316"/>
                <a:gd name="T7" fmla="*/ 220 h 239"/>
                <a:gd name="T8" fmla="*/ 66 w 316"/>
                <a:gd name="T9" fmla="*/ 239 h 239"/>
                <a:gd name="T10" fmla="*/ 19 w 316"/>
                <a:gd name="T11" fmla="*/ 220 h 239"/>
                <a:gd name="T12" fmla="*/ 0 w 316"/>
                <a:gd name="T13" fmla="*/ 173 h 239"/>
                <a:gd name="T14" fmla="*/ 5 w 316"/>
                <a:gd name="T15" fmla="*/ 145 h 239"/>
                <a:gd name="T16" fmla="*/ 77 w 316"/>
                <a:gd name="T17" fmla="*/ 0 h 239"/>
                <a:gd name="T18" fmla="*/ 124 w 316"/>
                <a:gd name="T19" fmla="*/ 0 h 239"/>
                <a:gd name="T20" fmla="*/ 83 w 316"/>
                <a:gd name="T21" fmla="*/ 110 h 239"/>
                <a:gd name="T22" fmla="*/ 267 w 316"/>
                <a:gd name="T23" fmla="*/ 110 h 239"/>
                <a:gd name="T24" fmla="*/ 297 w 316"/>
                <a:gd name="T25" fmla="*/ 127 h 239"/>
                <a:gd name="T26" fmla="*/ 316 w 316"/>
                <a:gd name="T27" fmla="*/ 173 h 239"/>
                <a:gd name="T28" fmla="*/ 297 w 316"/>
                <a:gd name="T29" fmla="*/ 220 h 239"/>
                <a:gd name="T30" fmla="*/ 250 w 316"/>
                <a:gd name="T31" fmla="*/ 239 h 239"/>
                <a:gd name="T32" fmla="*/ 204 w 316"/>
                <a:gd name="T33" fmla="*/ 220 h 239"/>
                <a:gd name="T34" fmla="*/ 184 w 316"/>
                <a:gd name="T35" fmla="*/ 173 h 239"/>
                <a:gd name="T36" fmla="*/ 189 w 316"/>
                <a:gd name="T37" fmla="*/ 145 h 239"/>
                <a:gd name="T38" fmla="*/ 261 w 316"/>
                <a:gd name="T39" fmla="*/ 0 h 239"/>
                <a:gd name="T40" fmla="*/ 309 w 316"/>
                <a:gd name="T41" fmla="*/ 0 h 239"/>
                <a:gd name="T42" fmla="*/ 267 w 316"/>
                <a:gd name="T43" fmla="*/ 11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6" h="239">
                  <a:moveTo>
                    <a:pt x="83" y="110"/>
                  </a:moveTo>
                  <a:cubicBezTo>
                    <a:pt x="94" y="112"/>
                    <a:pt x="104" y="118"/>
                    <a:pt x="113" y="127"/>
                  </a:cubicBezTo>
                  <a:cubicBezTo>
                    <a:pt x="125" y="139"/>
                    <a:pt x="132" y="155"/>
                    <a:pt x="132" y="173"/>
                  </a:cubicBezTo>
                  <a:cubicBezTo>
                    <a:pt x="132" y="192"/>
                    <a:pt x="125" y="207"/>
                    <a:pt x="112" y="220"/>
                  </a:cubicBezTo>
                  <a:cubicBezTo>
                    <a:pt x="99" y="232"/>
                    <a:pt x="84" y="239"/>
                    <a:pt x="66" y="239"/>
                  </a:cubicBezTo>
                  <a:cubicBezTo>
                    <a:pt x="48" y="239"/>
                    <a:pt x="32" y="232"/>
                    <a:pt x="19" y="220"/>
                  </a:cubicBezTo>
                  <a:cubicBezTo>
                    <a:pt x="7" y="207"/>
                    <a:pt x="0" y="192"/>
                    <a:pt x="0" y="173"/>
                  </a:cubicBezTo>
                  <a:cubicBezTo>
                    <a:pt x="0" y="163"/>
                    <a:pt x="2" y="154"/>
                    <a:pt x="5" y="14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83" y="110"/>
                  </a:lnTo>
                  <a:close/>
                  <a:moveTo>
                    <a:pt x="267" y="110"/>
                  </a:moveTo>
                  <a:cubicBezTo>
                    <a:pt x="278" y="112"/>
                    <a:pt x="288" y="118"/>
                    <a:pt x="297" y="127"/>
                  </a:cubicBezTo>
                  <a:cubicBezTo>
                    <a:pt x="310" y="139"/>
                    <a:pt x="316" y="155"/>
                    <a:pt x="316" y="173"/>
                  </a:cubicBezTo>
                  <a:cubicBezTo>
                    <a:pt x="316" y="192"/>
                    <a:pt x="309" y="207"/>
                    <a:pt x="297" y="220"/>
                  </a:cubicBezTo>
                  <a:cubicBezTo>
                    <a:pt x="284" y="232"/>
                    <a:pt x="268" y="239"/>
                    <a:pt x="250" y="239"/>
                  </a:cubicBezTo>
                  <a:cubicBezTo>
                    <a:pt x="232" y="239"/>
                    <a:pt x="217" y="232"/>
                    <a:pt x="204" y="220"/>
                  </a:cubicBezTo>
                  <a:cubicBezTo>
                    <a:pt x="191" y="207"/>
                    <a:pt x="184" y="192"/>
                    <a:pt x="184" y="173"/>
                  </a:cubicBezTo>
                  <a:cubicBezTo>
                    <a:pt x="184" y="163"/>
                    <a:pt x="186" y="154"/>
                    <a:pt x="189" y="145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309" y="0"/>
                    <a:pt x="309" y="0"/>
                    <a:pt x="309" y="0"/>
                  </a:cubicBezTo>
                  <a:lnTo>
                    <a:pt x="267" y="110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0">
              <a:extLst>
                <a:ext uri="{FF2B5EF4-FFF2-40B4-BE49-F238E27FC236}">
                  <a16:creationId xmlns:a16="http://schemas.microsoft.com/office/drawing/2014/main" id="{99660D29-C36F-4EA3-A479-C5EE948E0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367" y="5965805"/>
              <a:ext cx="244095" cy="184064"/>
            </a:xfrm>
            <a:custGeom>
              <a:avLst/>
              <a:gdLst>
                <a:gd name="T0" fmla="*/ 49 w 316"/>
                <a:gd name="T1" fmla="*/ 128 h 238"/>
                <a:gd name="T2" fmla="*/ 20 w 316"/>
                <a:gd name="T3" fmla="*/ 111 h 238"/>
                <a:gd name="T4" fmla="*/ 0 w 316"/>
                <a:gd name="T5" fmla="*/ 65 h 238"/>
                <a:gd name="T6" fmla="*/ 19 w 316"/>
                <a:gd name="T7" fmla="*/ 19 h 238"/>
                <a:gd name="T8" fmla="*/ 66 w 316"/>
                <a:gd name="T9" fmla="*/ 0 h 238"/>
                <a:gd name="T10" fmla="*/ 112 w 316"/>
                <a:gd name="T11" fmla="*/ 19 h 238"/>
                <a:gd name="T12" fmla="*/ 132 w 316"/>
                <a:gd name="T13" fmla="*/ 65 h 238"/>
                <a:gd name="T14" fmla="*/ 126 w 316"/>
                <a:gd name="T15" fmla="*/ 93 h 238"/>
                <a:gd name="T16" fmla="*/ 55 w 316"/>
                <a:gd name="T17" fmla="*/ 238 h 238"/>
                <a:gd name="T18" fmla="*/ 7 w 316"/>
                <a:gd name="T19" fmla="*/ 238 h 238"/>
                <a:gd name="T20" fmla="*/ 49 w 316"/>
                <a:gd name="T21" fmla="*/ 128 h 238"/>
                <a:gd name="T22" fmla="*/ 233 w 316"/>
                <a:gd name="T23" fmla="*/ 128 h 238"/>
                <a:gd name="T24" fmla="*/ 204 w 316"/>
                <a:gd name="T25" fmla="*/ 111 h 238"/>
                <a:gd name="T26" fmla="*/ 184 w 316"/>
                <a:gd name="T27" fmla="*/ 65 h 238"/>
                <a:gd name="T28" fmla="*/ 204 w 316"/>
                <a:gd name="T29" fmla="*/ 19 h 238"/>
                <a:gd name="T30" fmla="*/ 250 w 316"/>
                <a:gd name="T31" fmla="*/ 0 h 238"/>
                <a:gd name="T32" fmla="*/ 296 w 316"/>
                <a:gd name="T33" fmla="*/ 19 h 238"/>
                <a:gd name="T34" fmla="*/ 316 w 316"/>
                <a:gd name="T35" fmla="*/ 65 h 238"/>
                <a:gd name="T36" fmla="*/ 311 w 316"/>
                <a:gd name="T37" fmla="*/ 93 h 238"/>
                <a:gd name="T38" fmla="*/ 239 w 316"/>
                <a:gd name="T39" fmla="*/ 238 h 238"/>
                <a:gd name="T40" fmla="*/ 191 w 316"/>
                <a:gd name="T41" fmla="*/ 238 h 238"/>
                <a:gd name="T42" fmla="*/ 233 w 316"/>
                <a:gd name="T43" fmla="*/ 1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6" h="238">
                  <a:moveTo>
                    <a:pt x="49" y="128"/>
                  </a:moveTo>
                  <a:cubicBezTo>
                    <a:pt x="38" y="126"/>
                    <a:pt x="28" y="120"/>
                    <a:pt x="20" y="111"/>
                  </a:cubicBezTo>
                  <a:cubicBezTo>
                    <a:pt x="7" y="99"/>
                    <a:pt x="0" y="83"/>
                    <a:pt x="0" y="65"/>
                  </a:cubicBezTo>
                  <a:cubicBezTo>
                    <a:pt x="0" y="47"/>
                    <a:pt x="6" y="31"/>
                    <a:pt x="19" y="19"/>
                  </a:cubicBezTo>
                  <a:cubicBezTo>
                    <a:pt x="32" y="6"/>
                    <a:pt x="48" y="0"/>
                    <a:pt x="66" y="0"/>
                  </a:cubicBezTo>
                  <a:cubicBezTo>
                    <a:pt x="84" y="0"/>
                    <a:pt x="99" y="6"/>
                    <a:pt x="112" y="19"/>
                  </a:cubicBezTo>
                  <a:cubicBezTo>
                    <a:pt x="125" y="31"/>
                    <a:pt x="132" y="47"/>
                    <a:pt x="132" y="65"/>
                  </a:cubicBezTo>
                  <a:cubicBezTo>
                    <a:pt x="132" y="75"/>
                    <a:pt x="130" y="84"/>
                    <a:pt x="126" y="93"/>
                  </a:cubicBezTo>
                  <a:cubicBezTo>
                    <a:pt x="55" y="238"/>
                    <a:pt x="55" y="238"/>
                    <a:pt x="55" y="238"/>
                  </a:cubicBezTo>
                  <a:cubicBezTo>
                    <a:pt x="7" y="238"/>
                    <a:pt x="7" y="238"/>
                    <a:pt x="7" y="238"/>
                  </a:cubicBezTo>
                  <a:lnTo>
                    <a:pt x="49" y="128"/>
                  </a:lnTo>
                  <a:close/>
                  <a:moveTo>
                    <a:pt x="233" y="128"/>
                  </a:moveTo>
                  <a:cubicBezTo>
                    <a:pt x="222" y="126"/>
                    <a:pt x="212" y="120"/>
                    <a:pt x="204" y="111"/>
                  </a:cubicBezTo>
                  <a:cubicBezTo>
                    <a:pt x="191" y="99"/>
                    <a:pt x="184" y="83"/>
                    <a:pt x="184" y="65"/>
                  </a:cubicBezTo>
                  <a:cubicBezTo>
                    <a:pt x="184" y="47"/>
                    <a:pt x="191" y="31"/>
                    <a:pt x="204" y="19"/>
                  </a:cubicBezTo>
                  <a:cubicBezTo>
                    <a:pt x="216" y="6"/>
                    <a:pt x="232" y="0"/>
                    <a:pt x="250" y="0"/>
                  </a:cubicBezTo>
                  <a:cubicBezTo>
                    <a:pt x="268" y="0"/>
                    <a:pt x="283" y="6"/>
                    <a:pt x="296" y="19"/>
                  </a:cubicBezTo>
                  <a:cubicBezTo>
                    <a:pt x="309" y="31"/>
                    <a:pt x="316" y="47"/>
                    <a:pt x="316" y="65"/>
                  </a:cubicBezTo>
                  <a:cubicBezTo>
                    <a:pt x="316" y="75"/>
                    <a:pt x="314" y="84"/>
                    <a:pt x="311" y="93"/>
                  </a:cubicBezTo>
                  <a:cubicBezTo>
                    <a:pt x="239" y="238"/>
                    <a:pt x="239" y="238"/>
                    <a:pt x="239" y="238"/>
                  </a:cubicBezTo>
                  <a:cubicBezTo>
                    <a:pt x="191" y="238"/>
                    <a:pt x="191" y="238"/>
                    <a:pt x="191" y="238"/>
                  </a:cubicBezTo>
                  <a:lnTo>
                    <a:pt x="233" y="128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6A93946-8789-4BC3-9978-D8B587B8262C}"/>
                </a:ext>
              </a:extLst>
            </p:cNvPr>
            <p:cNvSpPr txBox="1"/>
            <p:nvPr/>
          </p:nvSpPr>
          <p:spPr>
            <a:xfrm>
              <a:off x="878971" y="527739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FD200EB9-A199-4D87-95D0-97AE45CF9E45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</p:spTree>
    <p:extLst>
      <p:ext uri="{BB962C8B-B14F-4D97-AF65-F5344CB8AC3E}">
        <p14:creationId xmlns:p14="http://schemas.microsoft.com/office/powerpoint/2010/main" val="2927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F941487-2104-4F9A-8E8D-004E322F8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006780"/>
              </p:ext>
            </p:extLst>
          </p:nvPr>
        </p:nvGraphicFramePr>
        <p:xfrm>
          <a:off x="-826946" y="79110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C7EDB55-137F-4C24-BC87-8275CC39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46239"/>
            <a:ext cx="2962275" cy="6477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E7ECE7EF-AEA8-4EDA-B1C4-0BCE033EEF61}"/>
              </a:ext>
            </a:extLst>
          </p:cNvPr>
          <p:cNvSpPr/>
          <p:nvPr/>
        </p:nvSpPr>
        <p:spPr>
          <a:xfrm>
            <a:off x="2050649" y="4361303"/>
            <a:ext cx="2372810" cy="601883"/>
          </a:xfrm>
          <a:prstGeom prst="roundRect">
            <a:avLst>
              <a:gd name="adj" fmla="val 50000"/>
            </a:avLst>
          </a:pr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BBE482-1CB2-41BC-9C11-718A172ACEF6}"/>
              </a:ext>
            </a:extLst>
          </p:cNvPr>
          <p:cNvSpPr txBox="1"/>
          <p:nvPr/>
        </p:nvSpPr>
        <p:spPr>
          <a:xfrm>
            <a:off x="2426576" y="440063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输入标题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289B121-3106-4461-8F4B-07FB99CA2917}"/>
              </a:ext>
            </a:extLst>
          </p:cNvPr>
          <p:cNvGrpSpPr/>
          <p:nvPr/>
        </p:nvGrpSpPr>
        <p:grpSpPr>
          <a:xfrm>
            <a:off x="7642378" y="5372481"/>
            <a:ext cx="3464569" cy="1292255"/>
            <a:chOff x="7581418" y="5256731"/>
            <a:chExt cx="3464569" cy="1292255"/>
          </a:xfrm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D9B8786B-857C-43C4-A2B9-061DC9B06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418" y="6027956"/>
              <a:ext cx="492883" cy="521030"/>
            </a:xfrm>
            <a:custGeom>
              <a:avLst/>
              <a:gdLst>
                <a:gd name="T0" fmla="*/ 788 w 788"/>
                <a:gd name="T1" fmla="*/ 0 h 833"/>
                <a:gd name="T2" fmla="*/ 0 w 788"/>
                <a:gd name="T3" fmla="*/ 557 h 833"/>
                <a:gd name="T4" fmla="*/ 788 w 788"/>
                <a:gd name="T5" fmla="*/ 833 h 833"/>
                <a:gd name="T6" fmla="*/ 788 w 788"/>
                <a:gd name="T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833">
                  <a:moveTo>
                    <a:pt x="788" y="0"/>
                  </a:moveTo>
                  <a:lnTo>
                    <a:pt x="0" y="557"/>
                  </a:lnTo>
                  <a:lnTo>
                    <a:pt x="788" y="833"/>
                  </a:lnTo>
                  <a:lnTo>
                    <a:pt x="788" y="0"/>
                  </a:lnTo>
                  <a:close/>
                </a:path>
              </a:pathLst>
            </a:custGeom>
            <a:gradFill>
              <a:gsLst>
                <a:gs pos="100000">
                  <a:srgbClr val="BABABA"/>
                </a:gs>
                <a:gs pos="79000">
                  <a:srgbClr val="BABABA"/>
                </a:gs>
                <a:gs pos="70000">
                  <a:srgbClr val="BABABA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87DBDD7-0FD3-485C-AE4B-5959A5515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595" y="5256731"/>
              <a:ext cx="986392" cy="906955"/>
            </a:xfrm>
            <a:custGeom>
              <a:avLst/>
              <a:gdLst>
                <a:gd name="T0" fmla="*/ 526 w 966"/>
                <a:gd name="T1" fmla="*/ 17 h 887"/>
                <a:gd name="T2" fmla="*/ 0 w 966"/>
                <a:gd name="T3" fmla="*/ 538 h 887"/>
                <a:gd name="T4" fmla="*/ 617 w 966"/>
                <a:gd name="T5" fmla="*/ 887 h 887"/>
                <a:gd name="T6" fmla="*/ 966 w 966"/>
                <a:gd name="T7" fmla="*/ 402 h 887"/>
                <a:gd name="T8" fmla="*/ 561 w 966"/>
                <a:gd name="T9" fmla="*/ 11 h 887"/>
                <a:gd name="T10" fmla="*/ 526 w 966"/>
                <a:gd name="T11" fmla="*/ 1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6" h="887">
                  <a:moveTo>
                    <a:pt x="526" y="17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617" y="887"/>
                    <a:pt x="617" y="887"/>
                    <a:pt x="617" y="887"/>
                  </a:cubicBezTo>
                  <a:cubicBezTo>
                    <a:pt x="966" y="402"/>
                    <a:pt x="966" y="402"/>
                    <a:pt x="966" y="402"/>
                  </a:cubicBezTo>
                  <a:cubicBezTo>
                    <a:pt x="561" y="11"/>
                    <a:pt x="561" y="11"/>
                    <a:pt x="561" y="11"/>
                  </a:cubicBezTo>
                  <a:cubicBezTo>
                    <a:pt x="550" y="0"/>
                    <a:pt x="532" y="3"/>
                    <a:pt x="526" y="17"/>
                  </a:cubicBez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3000">
                  <a:srgbClr val="BABABA">
                    <a:lumMod val="85000"/>
                  </a:srgbClr>
                </a:gs>
                <a:gs pos="47000">
                  <a:srgbClr val="BABABA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73C61111-9EFC-47B8-8533-917EE4903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3294" y="5667675"/>
              <a:ext cx="3462692" cy="707425"/>
            </a:xfrm>
            <a:custGeom>
              <a:avLst/>
              <a:gdLst>
                <a:gd name="T0" fmla="*/ 0 w 3391"/>
                <a:gd name="T1" fmla="*/ 692 h 692"/>
                <a:gd name="T2" fmla="*/ 2859 w 3391"/>
                <a:gd name="T3" fmla="*/ 692 h 692"/>
                <a:gd name="T4" fmla="*/ 2915 w 3391"/>
                <a:gd name="T5" fmla="*/ 664 h 692"/>
                <a:gd name="T6" fmla="*/ 3391 w 3391"/>
                <a:gd name="T7" fmla="*/ 0 h 692"/>
                <a:gd name="T8" fmla="*/ 68 w 3391"/>
                <a:gd name="T9" fmla="*/ 0 h 692"/>
                <a:gd name="T10" fmla="*/ 0 w 3391"/>
                <a:gd name="T11" fmla="*/ 68 h 692"/>
                <a:gd name="T12" fmla="*/ 0 w 3391"/>
                <a:gd name="T13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1" h="692">
                  <a:moveTo>
                    <a:pt x="0" y="692"/>
                  </a:moveTo>
                  <a:cubicBezTo>
                    <a:pt x="2859" y="692"/>
                    <a:pt x="2859" y="692"/>
                    <a:pt x="2859" y="692"/>
                  </a:cubicBezTo>
                  <a:cubicBezTo>
                    <a:pt x="2881" y="692"/>
                    <a:pt x="2902" y="682"/>
                    <a:pt x="2915" y="664"/>
                  </a:cubicBezTo>
                  <a:cubicBezTo>
                    <a:pt x="3391" y="0"/>
                    <a:pt x="3391" y="0"/>
                    <a:pt x="339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lnTo>
                    <a:pt x="0" y="692"/>
                  </a:ln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100000">
                  <a:srgbClr val="BABABA">
                    <a:lumMod val="90000"/>
                    <a:lumOff val="10000"/>
                  </a:srgbClr>
                </a:gs>
              </a:gsLst>
              <a:lin ang="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770A7BF-9225-4CD8-A20F-B13DE3DBF2F5}"/>
                </a:ext>
              </a:extLst>
            </p:cNvPr>
            <p:cNvSpPr txBox="1"/>
            <p:nvPr/>
          </p:nvSpPr>
          <p:spPr>
            <a:xfrm>
              <a:off x="8068826" y="5768402"/>
              <a:ext cx="10550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2015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7626479-91FD-45B8-B51F-B80A4FAB3DA1}"/>
                </a:ext>
              </a:extLst>
            </p:cNvPr>
            <p:cNvSpPr txBox="1"/>
            <p:nvPr/>
          </p:nvSpPr>
          <p:spPr>
            <a:xfrm>
              <a:off x="9406163" y="5766346"/>
              <a:ext cx="872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30</a:t>
              </a:r>
              <a:r>
                <a:rPr lang="en-US" altLang="zh-CN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%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0826176-CC0E-4C9F-8A80-C65E481B14F5}"/>
              </a:ext>
            </a:extLst>
          </p:cNvPr>
          <p:cNvGrpSpPr/>
          <p:nvPr/>
        </p:nvGrpSpPr>
        <p:grpSpPr>
          <a:xfrm>
            <a:off x="7640502" y="4074221"/>
            <a:ext cx="3464569" cy="1292255"/>
            <a:chOff x="7579542" y="3716170"/>
            <a:chExt cx="3464569" cy="1292255"/>
          </a:xfrm>
        </p:grpSpPr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442969E3-F019-4362-AF93-15C7EE482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542" y="4487395"/>
              <a:ext cx="492883" cy="521030"/>
            </a:xfrm>
            <a:custGeom>
              <a:avLst/>
              <a:gdLst>
                <a:gd name="T0" fmla="*/ 788 w 788"/>
                <a:gd name="T1" fmla="*/ 0 h 833"/>
                <a:gd name="T2" fmla="*/ 0 w 788"/>
                <a:gd name="T3" fmla="*/ 557 h 833"/>
                <a:gd name="T4" fmla="*/ 788 w 788"/>
                <a:gd name="T5" fmla="*/ 833 h 833"/>
                <a:gd name="T6" fmla="*/ 788 w 788"/>
                <a:gd name="T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833">
                  <a:moveTo>
                    <a:pt x="788" y="0"/>
                  </a:moveTo>
                  <a:lnTo>
                    <a:pt x="0" y="557"/>
                  </a:lnTo>
                  <a:lnTo>
                    <a:pt x="788" y="833"/>
                  </a:lnTo>
                  <a:lnTo>
                    <a:pt x="788" y="0"/>
                  </a:lnTo>
                  <a:close/>
                </a:path>
              </a:pathLst>
            </a:custGeom>
            <a:gradFill>
              <a:gsLst>
                <a:gs pos="100000">
                  <a:srgbClr val="78BE20"/>
                </a:gs>
                <a:gs pos="80000">
                  <a:srgbClr val="78BE20"/>
                </a:gs>
                <a:gs pos="70000">
                  <a:srgbClr val="78BE20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E2203AF-3CA8-42C3-9662-3531AD732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7719" y="3716170"/>
              <a:ext cx="986392" cy="906955"/>
            </a:xfrm>
            <a:custGeom>
              <a:avLst/>
              <a:gdLst>
                <a:gd name="T0" fmla="*/ 526 w 966"/>
                <a:gd name="T1" fmla="*/ 17 h 887"/>
                <a:gd name="T2" fmla="*/ 0 w 966"/>
                <a:gd name="T3" fmla="*/ 538 h 887"/>
                <a:gd name="T4" fmla="*/ 617 w 966"/>
                <a:gd name="T5" fmla="*/ 887 h 887"/>
                <a:gd name="T6" fmla="*/ 966 w 966"/>
                <a:gd name="T7" fmla="*/ 402 h 887"/>
                <a:gd name="T8" fmla="*/ 561 w 966"/>
                <a:gd name="T9" fmla="*/ 11 h 887"/>
                <a:gd name="T10" fmla="*/ 526 w 966"/>
                <a:gd name="T11" fmla="*/ 1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6" h="887">
                  <a:moveTo>
                    <a:pt x="526" y="17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617" y="887"/>
                    <a:pt x="617" y="887"/>
                    <a:pt x="617" y="887"/>
                  </a:cubicBezTo>
                  <a:cubicBezTo>
                    <a:pt x="966" y="402"/>
                    <a:pt x="966" y="402"/>
                    <a:pt x="966" y="402"/>
                  </a:cubicBezTo>
                  <a:cubicBezTo>
                    <a:pt x="561" y="11"/>
                    <a:pt x="561" y="11"/>
                    <a:pt x="561" y="11"/>
                  </a:cubicBezTo>
                  <a:cubicBezTo>
                    <a:pt x="550" y="0"/>
                    <a:pt x="532" y="3"/>
                    <a:pt x="526" y="17"/>
                  </a:cubicBezTo>
                  <a:close/>
                </a:path>
              </a:pathLst>
            </a:custGeom>
            <a:gradFill>
              <a:gsLst>
                <a:gs pos="0">
                  <a:srgbClr val="78BE20">
                    <a:lumMod val="100000"/>
                  </a:srgbClr>
                </a:gs>
                <a:gs pos="33000">
                  <a:srgbClr val="78BE20">
                    <a:lumMod val="85000"/>
                  </a:srgbClr>
                </a:gs>
                <a:gs pos="47000">
                  <a:srgbClr val="78BE20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70D655B-5BD8-4214-817C-6D7EE1FB9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418" y="4127114"/>
              <a:ext cx="3462692" cy="707425"/>
            </a:xfrm>
            <a:custGeom>
              <a:avLst/>
              <a:gdLst>
                <a:gd name="T0" fmla="*/ 0 w 3391"/>
                <a:gd name="T1" fmla="*/ 692 h 692"/>
                <a:gd name="T2" fmla="*/ 2859 w 3391"/>
                <a:gd name="T3" fmla="*/ 692 h 692"/>
                <a:gd name="T4" fmla="*/ 2915 w 3391"/>
                <a:gd name="T5" fmla="*/ 664 h 692"/>
                <a:gd name="T6" fmla="*/ 3391 w 3391"/>
                <a:gd name="T7" fmla="*/ 0 h 692"/>
                <a:gd name="T8" fmla="*/ 68 w 3391"/>
                <a:gd name="T9" fmla="*/ 0 h 692"/>
                <a:gd name="T10" fmla="*/ 0 w 3391"/>
                <a:gd name="T11" fmla="*/ 68 h 692"/>
                <a:gd name="T12" fmla="*/ 0 w 3391"/>
                <a:gd name="T13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1" h="692">
                  <a:moveTo>
                    <a:pt x="0" y="692"/>
                  </a:moveTo>
                  <a:cubicBezTo>
                    <a:pt x="2859" y="692"/>
                    <a:pt x="2859" y="692"/>
                    <a:pt x="2859" y="692"/>
                  </a:cubicBezTo>
                  <a:cubicBezTo>
                    <a:pt x="2881" y="692"/>
                    <a:pt x="2902" y="682"/>
                    <a:pt x="2915" y="664"/>
                  </a:cubicBezTo>
                  <a:cubicBezTo>
                    <a:pt x="3391" y="0"/>
                    <a:pt x="3391" y="0"/>
                    <a:pt x="339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lnTo>
                    <a:pt x="0" y="692"/>
                  </a:lnTo>
                  <a:close/>
                </a:path>
              </a:pathLst>
            </a:custGeom>
            <a:gradFill>
              <a:gsLst>
                <a:gs pos="0">
                  <a:srgbClr val="78BE20"/>
                </a:gs>
                <a:gs pos="100000">
                  <a:srgbClr val="78BE20">
                    <a:lumMod val="90000"/>
                    <a:lumOff val="10000"/>
                  </a:srgbClr>
                </a:gs>
              </a:gsLst>
              <a:lin ang="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83A7221-A043-4239-9B7E-253CFC157A25}"/>
                </a:ext>
              </a:extLst>
            </p:cNvPr>
            <p:cNvSpPr txBox="1"/>
            <p:nvPr/>
          </p:nvSpPr>
          <p:spPr>
            <a:xfrm>
              <a:off x="8063744" y="4227841"/>
              <a:ext cx="10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2016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85EF6B1-A48D-432F-B2F6-7DFD15CD77C3}"/>
                </a:ext>
              </a:extLst>
            </p:cNvPr>
            <p:cNvSpPr txBox="1"/>
            <p:nvPr/>
          </p:nvSpPr>
          <p:spPr>
            <a:xfrm>
              <a:off x="9406163" y="4225785"/>
              <a:ext cx="8483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50</a:t>
              </a:r>
              <a:r>
                <a:rPr lang="en-US" altLang="zh-CN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%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BA6A463-8756-4F97-9F34-E88AB1173488}"/>
              </a:ext>
            </a:extLst>
          </p:cNvPr>
          <p:cNvGrpSpPr/>
          <p:nvPr/>
        </p:nvGrpSpPr>
        <p:grpSpPr>
          <a:xfrm>
            <a:off x="7643315" y="2775960"/>
            <a:ext cx="3464569" cy="1292255"/>
            <a:chOff x="7577666" y="2189381"/>
            <a:chExt cx="3464569" cy="1292255"/>
          </a:xfrm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1CE090E4-040D-41BD-BAF7-E6D5CAAE6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666" y="2960606"/>
              <a:ext cx="492883" cy="521030"/>
            </a:xfrm>
            <a:custGeom>
              <a:avLst/>
              <a:gdLst>
                <a:gd name="T0" fmla="*/ 788 w 788"/>
                <a:gd name="T1" fmla="*/ 0 h 833"/>
                <a:gd name="T2" fmla="*/ 0 w 788"/>
                <a:gd name="T3" fmla="*/ 557 h 833"/>
                <a:gd name="T4" fmla="*/ 788 w 788"/>
                <a:gd name="T5" fmla="*/ 833 h 833"/>
                <a:gd name="T6" fmla="*/ 788 w 788"/>
                <a:gd name="T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833">
                  <a:moveTo>
                    <a:pt x="788" y="0"/>
                  </a:moveTo>
                  <a:lnTo>
                    <a:pt x="0" y="557"/>
                  </a:lnTo>
                  <a:lnTo>
                    <a:pt x="788" y="833"/>
                  </a:lnTo>
                  <a:lnTo>
                    <a:pt x="788" y="0"/>
                  </a:lnTo>
                  <a:close/>
                </a:path>
              </a:pathLst>
            </a:custGeom>
            <a:gradFill>
              <a:gsLst>
                <a:gs pos="100000">
                  <a:srgbClr val="CEDC00"/>
                </a:gs>
                <a:gs pos="80000">
                  <a:srgbClr val="CEDC00"/>
                </a:gs>
                <a:gs pos="70000">
                  <a:srgbClr val="CEDC00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230138C-C181-4C24-82D9-2D97AEFB2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5843" y="2189381"/>
              <a:ext cx="986392" cy="906955"/>
            </a:xfrm>
            <a:custGeom>
              <a:avLst/>
              <a:gdLst>
                <a:gd name="T0" fmla="*/ 526 w 966"/>
                <a:gd name="T1" fmla="*/ 17 h 887"/>
                <a:gd name="T2" fmla="*/ 0 w 966"/>
                <a:gd name="T3" fmla="*/ 538 h 887"/>
                <a:gd name="T4" fmla="*/ 617 w 966"/>
                <a:gd name="T5" fmla="*/ 887 h 887"/>
                <a:gd name="T6" fmla="*/ 966 w 966"/>
                <a:gd name="T7" fmla="*/ 402 h 887"/>
                <a:gd name="T8" fmla="*/ 561 w 966"/>
                <a:gd name="T9" fmla="*/ 11 h 887"/>
                <a:gd name="T10" fmla="*/ 526 w 966"/>
                <a:gd name="T11" fmla="*/ 1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6" h="887">
                  <a:moveTo>
                    <a:pt x="526" y="17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617" y="887"/>
                    <a:pt x="617" y="887"/>
                    <a:pt x="617" y="887"/>
                  </a:cubicBezTo>
                  <a:cubicBezTo>
                    <a:pt x="966" y="402"/>
                    <a:pt x="966" y="402"/>
                    <a:pt x="966" y="402"/>
                  </a:cubicBezTo>
                  <a:cubicBezTo>
                    <a:pt x="561" y="11"/>
                    <a:pt x="561" y="11"/>
                    <a:pt x="561" y="11"/>
                  </a:cubicBezTo>
                  <a:cubicBezTo>
                    <a:pt x="550" y="0"/>
                    <a:pt x="532" y="3"/>
                    <a:pt x="526" y="17"/>
                  </a:cubicBezTo>
                  <a:close/>
                </a:path>
              </a:pathLst>
            </a:custGeom>
            <a:gradFill>
              <a:gsLst>
                <a:gs pos="0">
                  <a:srgbClr val="CEDC00"/>
                </a:gs>
                <a:gs pos="33000">
                  <a:srgbClr val="CEDC00">
                    <a:lumMod val="85000"/>
                  </a:srgbClr>
                </a:gs>
                <a:gs pos="47000">
                  <a:srgbClr val="CEDC00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1FCF9AA9-7827-43D6-8A70-4ED06CEB1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542" y="2600325"/>
              <a:ext cx="3462692" cy="707425"/>
            </a:xfrm>
            <a:custGeom>
              <a:avLst/>
              <a:gdLst>
                <a:gd name="T0" fmla="*/ 0 w 3391"/>
                <a:gd name="T1" fmla="*/ 692 h 692"/>
                <a:gd name="T2" fmla="*/ 2859 w 3391"/>
                <a:gd name="T3" fmla="*/ 692 h 692"/>
                <a:gd name="T4" fmla="*/ 2915 w 3391"/>
                <a:gd name="T5" fmla="*/ 664 h 692"/>
                <a:gd name="T6" fmla="*/ 3391 w 3391"/>
                <a:gd name="T7" fmla="*/ 0 h 692"/>
                <a:gd name="T8" fmla="*/ 68 w 3391"/>
                <a:gd name="T9" fmla="*/ 0 h 692"/>
                <a:gd name="T10" fmla="*/ 0 w 3391"/>
                <a:gd name="T11" fmla="*/ 68 h 692"/>
                <a:gd name="T12" fmla="*/ 0 w 3391"/>
                <a:gd name="T13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1" h="692">
                  <a:moveTo>
                    <a:pt x="0" y="692"/>
                  </a:moveTo>
                  <a:cubicBezTo>
                    <a:pt x="2859" y="692"/>
                    <a:pt x="2859" y="692"/>
                    <a:pt x="2859" y="692"/>
                  </a:cubicBezTo>
                  <a:cubicBezTo>
                    <a:pt x="2881" y="692"/>
                    <a:pt x="2902" y="682"/>
                    <a:pt x="2915" y="664"/>
                  </a:cubicBezTo>
                  <a:cubicBezTo>
                    <a:pt x="3391" y="0"/>
                    <a:pt x="3391" y="0"/>
                    <a:pt x="339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lnTo>
                    <a:pt x="0" y="692"/>
                  </a:lnTo>
                  <a:close/>
                </a:path>
              </a:pathLst>
            </a:custGeom>
            <a:gradFill>
              <a:gsLst>
                <a:gs pos="0">
                  <a:srgbClr val="CEDC00"/>
                </a:gs>
                <a:gs pos="100000">
                  <a:srgbClr val="CEDC00">
                    <a:lumMod val="95000"/>
                    <a:lumOff val="5000"/>
                  </a:srgbClr>
                </a:gs>
              </a:gsLst>
              <a:lin ang="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633918B-ED64-491C-BEE2-9223BA90DC5E}"/>
                </a:ext>
              </a:extLst>
            </p:cNvPr>
            <p:cNvSpPr txBox="1"/>
            <p:nvPr/>
          </p:nvSpPr>
          <p:spPr>
            <a:xfrm>
              <a:off x="8062670" y="2701052"/>
              <a:ext cx="10599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2017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650CB5F-956E-4E4B-99A5-83DA85433967}"/>
                </a:ext>
              </a:extLst>
            </p:cNvPr>
            <p:cNvSpPr txBox="1"/>
            <p:nvPr/>
          </p:nvSpPr>
          <p:spPr>
            <a:xfrm>
              <a:off x="9405361" y="2698996"/>
              <a:ext cx="8499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60</a:t>
              </a:r>
              <a:r>
                <a:rPr lang="en-US" altLang="zh-CN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%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93D11A3-A29B-4CB4-913F-DE6400CB46F6}"/>
              </a:ext>
            </a:extLst>
          </p:cNvPr>
          <p:cNvGrpSpPr/>
          <p:nvPr/>
        </p:nvGrpSpPr>
        <p:grpSpPr>
          <a:xfrm>
            <a:off x="7634873" y="1477699"/>
            <a:ext cx="3464569" cy="1292255"/>
            <a:chOff x="7575790" y="836478"/>
            <a:chExt cx="3464569" cy="1292255"/>
          </a:xfrm>
        </p:grpSpPr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3411E255-F131-4FF3-99E2-88A16FF9E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790" y="1607703"/>
              <a:ext cx="492883" cy="521030"/>
            </a:xfrm>
            <a:custGeom>
              <a:avLst/>
              <a:gdLst>
                <a:gd name="T0" fmla="*/ 788 w 788"/>
                <a:gd name="T1" fmla="*/ 0 h 833"/>
                <a:gd name="T2" fmla="*/ 0 w 788"/>
                <a:gd name="T3" fmla="*/ 557 h 833"/>
                <a:gd name="T4" fmla="*/ 788 w 788"/>
                <a:gd name="T5" fmla="*/ 833 h 833"/>
                <a:gd name="T6" fmla="*/ 788 w 788"/>
                <a:gd name="T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833">
                  <a:moveTo>
                    <a:pt x="788" y="0"/>
                  </a:moveTo>
                  <a:lnTo>
                    <a:pt x="0" y="557"/>
                  </a:lnTo>
                  <a:lnTo>
                    <a:pt x="788" y="833"/>
                  </a:lnTo>
                  <a:lnTo>
                    <a:pt x="788" y="0"/>
                  </a:lnTo>
                  <a:close/>
                </a:path>
              </a:pathLst>
            </a:custGeom>
            <a:gradFill>
              <a:gsLst>
                <a:gs pos="100000">
                  <a:srgbClr val="008E3D"/>
                </a:gs>
                <a:gs pos="80000">
                  <a:srgbClr val="008E3D"/>
                </a:gs>
                <a:gs pos="70000">
                  <a:srgbClr val="008E3D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0E3266AB-978C-499A-9891-D77C62FFF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3967" y="836478"/>
              <a:ext cx="986392" cy="906955"/>
            </a:xfrm>
            <a:custGeom>
              <a:avLst/>
              <a:gdLst>
                <a:gd name="T0" fmla="*/ 526 w 966"/>
                <a:gd name="T1" fmla="*/ 17 h 887"/>
                <a:gd name="T2" fmla="*/ 0 w 966"/>
                <a:gd name="T3" fmla="*/ 538 h 887"/>
                <a:gd name="T4" fmla="*/ 617 w 966"/>
                <a:gd name="T5" fmla="*/ 887 h 887"/>
                <a:gd name="T6" fmla="*/ 966 w 966"/>
                <a:gd name="T7" fmla="*/ 402 h 887"/>
                <a:gd name="T8" fmla="*/ 561 w 966"/>
                <a:gd name="T9" fmla="*/ 11 h 887"/>
                <a:gd name="T10" fmla="*/ 526 w 966"/>
                <a:gd name="T11" fmla="*/ 1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6" h="887">
                  <a:moveTo>
                    <a:pt x="526" y="17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617" y="887"/>
                    <a:pt x="617" y="887"/>
                    <a:pt x="617" y="887"/>
                  </a:cubicBezTo>
                  <a:cubicBezTo>
                    <a:pt x="966" y="402"/>
                    <a:pt x="966" y="402"/>
                    <a:pt x="966" y="402"/>
                  </a:cubicBezTo>
                  <a:cubicBezTo>
                    <a:pt x="561" y="11"/>
                    <a:pt x="561" y="11"/>
                    <a:pt x="561" y="11"/>
                  </a:cubicBezTo>
                  <a:cubicBezTo>
                    <a:pt x="550" y="0"/>
                    <a:pt x="532" y="3"/>
                    <a:pt x="526" y="17"/>
                  </a:cubicBezTo>
                  <a:close/>
                </a:path>
              </a:pathLst>
            </a:custGeom>
            <a:gradFill>
              <a:gsLst>
                <a:gs pos="0">
                  <a:srgbClr val="008E3D">
                    <a:lumMod val="100000"/>
                  </a:srgbClr>
                </a:gs>
                <a:gs pos="33000">
                  <a:srgbClr val="008E3D">
                    <a:lumMod val="85000"/>
                  </a:srgbClr>
                </a:gs>
                <a:gs pos="47000">
                  <a:srgbClr val="008E3D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93454CE7-335D-4191-B939-C1DBF1407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666" y="1247422"/>
              <a:ext cx="3462692" cy="707425"/>
            </a:xfrm>
            <a:custGeom>
              <a:avLst/>
              <a:gdLst>
                <a:gd name="T0" fmla="*/ 0 w 3391"/>
                <a:gd name="T1" fmla="*/ 692 h 692"/>
                <a:gd name="T2" fmla="*/ 2859 w 3391"/>
                <a:gd name="T3" fmla="*/ 692 h 692"/>
                <a:gd name="T4" fmla="*/ 2915 w 3391"/>
                <a:gd name="T5" fmla="*/ 664 h 692"/>
                <a:gd name="T6" fmla="*/ 3391 w 3391"/>
                <a:gd name="T7" fmla="*/ 0 h 692"/>
                <a:gd name="T8" fmla="*/ 68 w 3391"/>
                <a:gd name="T9" fmla="*/ 0 h 692"/>
                <a:gd name="T10" fmla="*/ 0 w 3391"/>
                <a:gd name="T11" fmla="*/ 68 h 692"/>
                <a:gd name="T12" fmla="*/ 0 w 3391"/>
                <a:gd name="T13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1" h="692">
                  <a:moveTo>
                    <a:pt x="0" y="692"/>
                  </a:moveTo>
                  <a:cubicBezTo>
                    <a:pt x="2859" y="692"/>
                    <a:pt x="2859" y="692"/>
                    <a:pt x="2859" y="692"/>
                  </a:cubicBezTo>
                  <a:cubicBezTo>
                    <a:pt x="2881" y="692"/>
                    <a:pt x="2902" y="682"/>
                    <a:pt x="2915" y="664"/>
                  </a:cubicBezTo>
                  <a:cubicBezTo>
                    <a:pt x="3391" y="0"/>
                    <a:pt x="3391" y="0"/>
                    <a:pt x="339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lnTo>
                    <a:pt x="0" y="692"/>
                  </a:lnTo>
                  <a:close/>
                </a:path>
              </a:pathLst>
            </a:custGeom>
            <a:gradFill>
              <a:gsLst>
                <a:gs pos="0">
                  <a:srgbClr val="008E3D"/>
                </a:gs>
                <a:gs pos="100000">
                  <a:srgbClr val="008E3D">
                    <a:lumMod val="95000"/>
                    <a:lumOff val="5000"/>
                  </a:srgbClr>
                </a:gs>
              </a:gsLst>
              <a:lin ang="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09A060A-7FD9-47DE-80A4-EC3178C343F8}"/>
                </a:ext>
              </a:extLst>
            </p:cNvPr>
            <p:cNvSpPr txBox="1"/>
            <p:nvPr/>
          </p:nvSpPr>
          <p:spPr>
            <a:xfrm>
              <a:off x="8059190" y="1348149"/>
              <a:ext cx="10631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2018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46E062E-1E2C-4ADD-ABBF-C82FC750DE8D}"/>
                </a:ext>
              </a:extLst>
            </p:cNvPr>
            <p:cNvSpPr txBox="1"/>
            <p:nvPr/>
          </p:nvSpPr>
          <p:spPr>
            <a:xfrm>
              <a:off x="9406162" y="1346093"/>
              <a:ext cx="8483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75</a:t>
              </a:r>
              <a:r>
                <a:rPr lang="en-US" altLang="zh-CN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%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F0C4627-9557-4061-B41F-D2761FDE22AD}"/>
              </a:ext>
            </a:extLst>
          </p:cNvPr>
          <p:cNvGrpSpPr/>
          <p:nvPr/>
        </p:nvGrpSpPr>
        <p:grpSpPr>
          <a:xfrm>
            <a:off x="7643315" y="179438"/>
            <a:ext cx="3464569" cy="1292255"/>
            <a:chOff x="7573914" y="-378140"/>
            <a:chExt cx="3464569" cy="1292255"/>
          </a:xfrm>
        </p:grpSpPr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1EE7B6BD-F720-4909-B877-F8EA347C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914" y="393085"/>
              <a:ext cx="492883" cy="521030"/>
            </a:xfrm>
            <a:custGeom>
              <a:avLst/>
              <a:gdLst>
                <a:gd name="T0" fmla="*/ 788 w 788"/>
                <a:gd name="T1" fmla="*/ 0 h 833"/>
                <a:gd name="T2" fmla="*/ 0 w 788"/>
                <a:gd name="T3" fmla="*/ 557 h 833"/>
                <a:gd name="T4" fmla="*/ 788 w 788"/>
                <a:gd name="T5" fmla="*/ 833 h 833"/>
                <a:gd name="T6" fmla="*/ 788 w 788"/>
                <a:gd name="T7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833">
                  <a:moveTo>
                    <a:pt x="788" y="0"/>
                  </a:moveTo>
                  <a:lnTo>
                    <a:pt x="0" y="557"/>
                  </a:lnTo>
                  <a:lnTo>
                    <a:pt x="788" y="833"/>
                  </a:lnTo>
                  <a:lnTo>
                    <a:pt x="788" y="0"/>
                  </a:lnTo>
                  <a:close/>
                </a:path>
              </a:pathLst>
            </a:custGeom>
            <a:gradFill>
              <a:gsLst>
                <a:gs pos="100000">
                  <a:srgbClr val="006341"/>
                </a:gs>
                <a:gs pos="80000">
                  <a:srgbClr val="006341"/>
                </a:gs>
                <a:gs pos="70000">
                  <a:srgbClr val="006341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7AF7B644-B9E8-4132-A03F-DAC09B30A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091" y="-378140"/>
              <a:ext cx="986392" cy="906955"/>
            </a:xfrm>
            <a:custGeom>
              <a:avLst/>
              <a:gdLst>
                <a:gd name="T0" fmla="*/ 526 w 966"/>
                <a:gd name="T1" fmla="*/ 17 h 887"/>
                <a:gd name="T2" fmla="*/ 0 w 966"/>
                <a:gd name="T3" fmla="*/ 538 h 887"/>
                <a:gd name="T4" fmla="*/ 617 w 966"/>
                <a:gd name="T5" fmla="*/ 887 h 887"/>
                <a:gd name="T6" fmla="*/ 966 w 966"/>
                <a:gd name="T7" fmla="*/ 402 h 887"/>
                <a:gd name="T8" fmla="*/ 561 w 966"/>
                <a:gd name="T9" fmla="*/ 11 h 887"/>
                <a:gd name="T10" fmla="*/ 526 w 966"/>
                <a:gd name="T11" fmla="*/ 1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6" h="887">
                  <a:moveTo>
                    <a:pt x="526" y="17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617" y="887"/>
                    <a:pt x="617" y="887"/>
                    <a:pt x="617" y="887"/>
                  </a:cubicBezTo>
                  <a:cubicBezTo>
                    <a:pt x="966" y="402"/>
                    <a:pt x="966" y="402"/>
                    <a:pt x="966" y="402"/>
                  </a:cubicBezTo>
                  <a:cubicBezTo>
                    <a:pt x="561" y="11"/>
                    <a:pt x="561" y="11"/>
                    <a:pt x="561" y="11"/>
                  </a:cubicBezTo>
                  <a:cubicBezTo>
                    <a:pt x="550" y="0"/>
                    <a:pt x="532" y="3"/>
                    <a:pt x="526" y="17"/>
                  </a:cubicBezTo>
                  <a:close/>
                </a:path>
              </a:pathLst>
            </a:custGeom>
            <a:gradFill>
              <a:gsLst>
                <a:gs pos="0">
                  <a:srgbClr val="006341"/>
                </a:gs>
                <a:gs pos="33000">
                  <a:srgbClr val="006341">
                    <a:lumMod val="85000"/>
                  </a:srgbClr>
                </a:gs>
                <a:gs pos="47000">
                  <a:srgbClr val="006341">
                    <a:lumMod val="77000"/>
                  </a:srgbClr>
                </a:gs>
              </a:gsLst>
              <a:lin ang="540000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74F2D81-FD71-4A0E-9879-1806D6259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790" y="32804"/>
              <a:ext cx="3462692" cy="707425"/>
            </a:xfrm>
            <a:custGeom>
              <a:avLst/>
              <a:gdLst>
                <a:gd name="T0" fmla="*/ 0 w 3391"/>
                <a:gd name="T1" fmla="*/ 692 h 692"/>
                <a:gd name="T2" fmla="*/ 2859 w 3391"/>
                <a:gd name="T3" fmla="*/ 692 h 692"/>
                <a:gd name="T4" fmla="*/ 2915 w 3391"/>
                <a:gd name="T5" fmla="*/ 664 h 692"/>
                <a:gd name="T6" fmla="*/ 3391 w 3391"/>
                <a:gd name="T7" fmla="*/ 0 h 692"/>
                <a:gd name="T8" fmla="*/ 68 w 3391"/>
                <a:gd name="T9" fmla="*/ 0 h 692"/>
                <a:gd name="T10" fmla="*/ 0 w 3391"/>
                <a:gd name="T11" fmla="*/ 68 h 692"/>
                <a:gd name="T12" fmla="*/ 0 w 3391"/>
                <a:gd name="T13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1" h="692">
                  <a:moveTo>
                    <a:pt x="0" y="692"/>
                  </a:moveTo>
                  <a:cubicBezTo>
                    <a:pt x="2859" y="692"/>
                    <a:pt x="2859" y="692"/>
                    <a:pt x="2859" y="692"/>
                  </a:cubicBezTo>
                  <a:cubicBezTo>
                    <a:pt x="2881" y="692"/>
                    <a:pt x="2902" y="682"/>
                    <a:pt x="2915" y="664"/>
                  </a:cubicBezTo>
                  <a:cubicBezTo>
                    <a:pt x="3391" y="0"/>
                    <a:pt x="3391" y="0"/>
                    <a:pt x="339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lnTo>
                    <a:pt x="0" y="692"/>
                  </a:lnTo>
                  <a:close/>
                </a:path>
              </a:pathLst>
            </a:custGeom>
            <a:gradFill>
              <a:gsLst>
                <a:gs pos="0">
                  <a:srgbClr val="006341"/>
                </a:gs>
                <a:gs pos="99000">
                  <a:srgbClr val="006341">
                    <a:lumMod val="95000"/>
                    <a:lumOff val="5000"/>
                  </a:srgbClr>
                </a:gs>
              </a:gsLst>
              <a:lin ang="0" scaled="0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1C2E4ED-4B31-4C01-A812-3F83939CE6F8}"/>
                </a:ext>
              </a:extLst>
            </p:cNvPr>
            <p:cNvSpPr txBox="1"/>
            <p:nvPr/>
          </p:nvSpPr>
          <p:spPr>
            <a:xfrm>
              <a:off x="8058116" y="133531"/>
              <a:ext cx="1061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2019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C2B2FC4-AF9D-4402-8942-87B77CCD6FDA}"/>
                </a:ext>
              </a:extLst>
            </p:cNvPr>
            <p:cNvSpPr txBox="1"/>
            <p:nvPr/>
          </p:nvSpPr>
          <p:spPr>
            <a:xfrm>
              <a:off x="9406163" y="131475"/>
              <a:ext cx="8735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90</a:t>
              </a:r>
              <a:r>
                <a:rPr lang="en-US" altLang="zh-CN" b="1" dirty="0">
                  <a:solidFill>
                    <a:schemeClr val="bg1"/>
                  </a:solidFill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%</a:t>
              </a:r>
              <a:endParaRPr lang="zh-CN" altLang="en-US" sz="28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075535CA-EB94-4D42-A862-AB142CAD6DFA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</p:spTree>
    <p:extLst>
      <p:ext uri="{BB962C8B-B14F-4D97-AF65-F5344CB8AC3E}">
        <p14:creationId xmlns:p14="http://schemas.microsoft.com/office/powerpoint/2010/main" val="34088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F95B4FA5-4FF5-48DC-B52F-0F3BBB8036D0}"/>
              </a:ext>
            </a:extLst>
          </p:cNvPr>
          <p:cNvSpPr/>
          <p:nvPr/>
        </p:nvSpPr>
        <p:spPr>
          <a:xfrm>
            <a:off x="-2702350" y="4098102"/>
            <a:ext cx="16635595" cy="3223298"/>
          </a:xfrm>
          <a:custGeom>
            <a:avLst/>
            <a:gdLst>
              <a:gd name="connsiteX0" fmla="*/ 2058222 w 16635595"/>
              <a:gd name="connsiteY0" fmla="*/ 822819 h 3223298"/>
              <a:gd name="connsiteX1" fmla="*/ 3673662 w 16635595"/>
              <a:gd name="connsiteY1" fmla="*/ 182739 h 3223298"/>
              <a:gd name="connsiteX2" fmla="*/ 6340662 w 16635595"/>
              <a:gd name="connsiteY2" fmla="*/ 990459 h 3223298"/>
              <a:gd name="connsiteX3" fmla="*/ 8931462 w 16635595"/>
              <a:gd name="connsiteY3" fmla="*/ 304659 h 3223298"/>
              <a:gd name="connsiteX4" fmla="*/ 11811822 w 16635595"/>
              <a:gd name="connsiteY4" fmla="*/ 731379 h 3223298"/>
              <a:gd name="connsiteX5" fmla="*/ 13777782 w 16635595"/>
              <a:gd name="connsiteY5" fmla="*/ 121779 h 3223298"/>
              <a:gd name="connsiteX6" fmla="*/ 15347502 w 16635595"/>
              <a:gd name="connsiteY6" fmla="*/ 274179 h 3223298"/>
              <a:gd name="connsiteX7" fmla="*/ 15545622 w 16635595"/>
              <a:gd name="connsiteY7" fmla="*/ 2819259 h 3223298"/>
              <a:gd name="connsiteX8" fmla="*/ 823782 w 16635595"/>
              <a:gd name="connsiteY8" fmla="*/ 3017379 h 3223298"/>
              <a:gd name="connsiteX9" fmla="*/ 2058222 w 16635595"/>
              <a:gd name="connsiteY9" fmla="*/ 822819 h 322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35595" h="3223298">
                <a:moveTo>
                  <a:pt x="2058222" y="822819"/>
                </a:moveTo>
                <a:cubicBezTo>
                  <a:pt x="2533202" y="350379"/>
                  <a:pt x="2959922" y="154799"/>
                  <a:pt x="3673662" y="182739"/>
                </a:cubicBezTo>
                <a:cubicBezTo>
                  <a:pt x="4387402" y="210679"/>
                  <a:pt x="5464362" y="970139"/>
                  <a:pt x="6340662" y="990459"/>
                </a:cubicBezTo>
                <a:cubicBezTo>
                  <a:pt x="7216962" y="1010779"/>
                  <a:pt x="8019602" y="347839"/>
                  <a:pt x="8931462" y="304659"/>
                </a:cubicBezTo>
                <a:cubicBezTo>
                  <a:pt x="9843322" y="261479"/>
                  <a:pt x="11004102" y="761859"/>
                  <a:pt x="11811822" y="731379"/>
                </a:cubicBezTo>
                <a:cubicBezTo>
                  <a:pt x="12619542" y="700899"/>
                  <a:pt x="13188502" y="197979"/>
                  <a:pt x="13777782" y="121779"/>
                </a:cubicBezTo>
                <a:cubicBezTo>
                  <a:pt x="14367062" y="45579"/>
                  <a:pt x="15052862" y="-175401"/>
                  <a:pt x="15347502" y="274179"/>
                </a:cubicBezTo>
                <a:cubicBezTo>
                  <a:pt x="15642142" y="723759"/>
                  <a:pt x="17966242" y="2362059"/>
                  <a:pt x="15545622" y="2819259"/>
                </a:cubicBezTo>
                <a:cubicBezTo>
                  <a:pt x="13125002" y="3276459"/>
                  <a:pt x="3069142" y="3350119"/>
                  <a:pt x="823782" y="3017379"/>
                </a:cubicBezTo>
                <a:cubicBezTo>
                  <a:pt x="-1421578" y="2684639"/>
                  <a:pt x="1583242" y="1295259"/>
                  <a:pt x="2058222" y="822819"/>
                </a:cubicBezTo>
                <a:close/>
              </a:path>
            </a:pathLst>
          </a:custGeom>
          <a:solidFill>
            <a:srgbClr val="78BE20"/>
          </a:solidFill>
          <a:ln>
            <a:solidFill>
              <a:srgbClr val="78BE2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DA55712-BECD-4BEE-ACCC-7C936DD07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332807"/>
              </p:ext>
            </p:extLst>
          </p:nvPr>
        </p:nvGraphicFramePr>
        <p:xfrm>
          <a:off x="-480552" y="207489"/>
          <a:ext cx="13153103" cy="833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36C87EC2-F0D0-4D1E-A423-07235CB17627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2126BCB-CE8D-422F-BAB6-1D52422306B9}"/>
              </a:ext>
            </a:extLst>
          </p:cNvPr>
          <p:cNvSpPr/>
          <p:nvPr/>
        </p:nvSpPr>
        <p:spPr>
          <a:xfrm>
            <a:off x="-2702349" y="4277892"/>
            <a:ext cx="16635595" cy="3223298"/>
          </a:xfrm>
          <a:custGeom>
            <a:avLst/>
            <a:gdLst>
              <a:gd name="connsiteX0" fmla="*/ 2058222 w 16635595"/>
              <a:gd name="connsiteY0" fmla="*/ 822819 h 3223298"/>
              <a:gd name="connsiteX1" fmla="*/ 3673662 w 16635595"/>
              <a:gd name="connsiteY1" fmla="*/ 182739 h 3223298"/>
              <a:gd name="connsiteX2" fmla="*/ 6340662 w 16635595"/>
              <a:gd name="connsiteY2" fmla="*/ 990459 h 3223298"/>
              <a:gd name="connsiteX3" fmla="*/ 8931462 w 16635595"/>
              <a:gd name="connsiteY3" fmla="*/ 304659 h 3223298"/>
              <a:gd name="connsiteX4" fmla="*/ 11811822 w 16635595"/>
              <a:gd name="connsiteY4" fmla="*/ 731379 h 3223298"/>
              <a:gd name="connsiteX5" fmla="*/ 13777782 w 16635595"/>
              <a:gd name="connsiteY5" fmla="*/ 121779 h 3223298"/>
              <a:gd name="connsiteX6" fmla="*/ 15347502 w 16635595"/>
              <a:gd name="connsiteY6" fmla="*/ 274179 h 3223298"/>
              <a:gd name="connsiteX7" fmla="*/ 15545622 w 16635595"/>
              <a:gd name="connsiteY7" fmla="*/ 2819259 h 3223298"/>
              <a:gd name="connsiteX8" fmla="*/ 823782 w 16635595"/>
              <a:gd name="connsiteY8" fmla="*/ 3017379 h 3223298"/>
              <a:gd name="connsiteX9" fmla="*/ 2058222 w 16635595"/>
              <a:gd name="connsiteY9" fmla="*/ 822819 h 322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35595" h="3223298">
                <a:moveTo>
                  <a:pt x="2058222" y="822819"/>
                </a:moveTo>
                <a:cubicBezTo>
                  <a:pt x="2533202" y="350379"/>
                  <a:pt x="2959922" y="154799"/>
                  <a:pt x="3673662" y="182739"/>
                </a:cubicBezTo>
                <a:cubicBezTo>
                  <a:pt x="4387402" y="210679"/>
                  <a:pt x="5464362" y="970139"/>
                  <a:pt x="6340662" y="990459"/>
                </a:cubicBezTo>
                <a:cubicBezTo>
                  <a:pt x="7216962" y="1010779"/>
                  <a:pt x="8019602" y="347839"/>
                  <a:pt x="8931462" y="304659"/>
                </a:cubicBezTo>
                <a:cubicBezTo>
                  <a:pt x="9843322" y="261479"/>
                  <a:pt x="11004102" y="761859"/>
                  <a:pt x="11811822" y="731379"/>
                </a:cubicBezTo>
                <a:cubicBezTo>
                  <a:pt x="12619542" y="700899"/>
                  <a:pt x="13188502" y="197979"/>
                  <a:pt x="13777782" y="121779"/>
                </a:cubicBezTo>
                <a:cubicBezTo>
                  <a:pt x="14367062" y="45579"/>
                  <a:pt x="15052862" y="-175401"/>
                  <a:pt x="15347502" y="274179"/>
                </a:cubicBezTo>
                <a:cubicBezTo>
                  <a:pt x="15642142" y="723759"/>
                  <a:pt x="17966242" y="2362059"/>
                  <a:pt x="15545622" y="2819259"/>
                </a:cubicBezTo>
                <a:cubicBezTo>
                  <a:pt x="13125002" y="3276459"/>
                  <a:pt x="3069142" y="3350119"/>
                  <a:pt x="823782" y="3017379"/>
                </a:cubicBezTo>
                <a:cubicBezTo>
                  <a:pt x="-1421578" y="2684639"/>
                  <a:pt x="1583242" y="1295259"/>
                  <a:pt x="2058222" y="822819"/>
                </a:cubicBez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077275-8886-4D02-A042-09510E33B4E7}"/>
              </a:ext>
            </a:extLst>
          </p:cNvPr>
          <p:cNvSpPr txBox="1"/>
          <p:nvPr/>
        </p:nvSpPr>
        <p:spPr>
          <a:xfrm>
            <a:off x="556746" y="506342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</a:t>
            </a:r>
            <a:endParaRPr lang="zh-CN" altLang="en-US" sz="36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0555BE-AD0B-4CE0-8062-61EBCB04B0D7}"/>
              </a:ext>
            </a:extLst>
          </p:cNvPr>
          <p:cNvSpPr txBox="1"/>
          <p:nvPr/>
        </p:nvSpPr>
        <p:spPr>
          <a:xfrm>
            <a:off x="966492" y="54481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1F34B-ACE2-40B2-BD39-B6A141763968}"/>
              </a:ext>
            </a:extLst>
          </p:cNvPr>
          <p:cNvSpPr txBox="1"/>
          <p:nvPr/>
        </p:nvSpPr>
        <p:spPr>
          <a:xfrm>
            <a:off x="403358" y="5540487"/>
            <a:ext cx="646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993EE8-F5C6-4C52-8335-BDA70FD923C4}"/>
              </a:ext>
            </a:extLst>
          </p:cNvPr>
          <p:cNvSpPr txBox="1"/>
          <p:nvPr/>
        </p:nvSpPr>
        <p:spPr>
          <a:xfrm>
            <a:off x="915197" y="593312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0D8DEE-8D60-492A-85E2-10F7A2A47490}"/>
              </a:ext>
            </a:extLst>
          </p:cNvPr>
          <p:cNvSpPr/>
          <p:nvPr/>
        </p:nvSpPr>
        <p:spPr>
          <a:xfrm>
            <a:off x="2533803" y="5164155"/>
            <a:ext cx="8082941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请开始你的讲述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3CD397-EF0B-4D3C-878D-C75EFECDE7F1}"/>
              </a:ext>
            </a:extLst>
          </p:cNvPr>
          <p:cNvSpPr txBox="1"/>
          <p:nvPr/>
        </p:nvSpPr>
        <p:spPr>
          <a:xfrm rot="10800000">
            <a:off x="10611828" y="4673316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“</a:t>
            </a:r>
            <a:endParaRPr lang="zh-CN" altLang="en-US" sz="13800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F81F3E-0283-4879-BFBF-CC98B4DAE401}"/>
              </a:ext>
            </a:extLst>
          </p:cNvPr>
          <p:cNvSpPr txBox="1"/>
          <p:nvPr/>
        </p:nvSpPr>
        <p:spPr>
          <a:xfrm>
            <a:off x="1327982" y="3557191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博士后</a:t>
            </a:r>
            <a:r>
              <a:rPr lang="en-US" altLang="zh-CN" sz="32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15</a:t>
            </a:r>
            <a:r>
              <a:rPr lang="en-US" altLang="zh-CN" sz="14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sz="14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78CA19-5B14-40A6-A919-30FA8EEA614D}"/>
              </a:ext>
            </a:extLst>
          </p:cNvPr>
          <p:cNvSpPr txBox="1"/>
          <p:nvPr/>
        </p:nvSpPr>
        <p:spPr>
          <a:xfrm>
            <a:off x="2297742" y="1705916"/>
            <a:ext cx="1677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博士</a:t>
            </a:r>
            <a:r>
              <a:rPr lang="en-US" altLang="zh-CN" sz="32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25</a:t>
            </a:r>
            <a:r>
              <a:rPr lang="en-US" altLang="zh-CN" sz="1400" b="1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sz="1400" b="1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56DBC2-E7C1-418B-BF0F-DE17707BC062}"/>
              </a:ext>
            </a:extLst>
          </p:cNvPr>
          <p:cNvSpPr txBox="1"/>
          <p:nvPr/>
        </p:nvSpPr>
        <p:spPr>
          <a:xfrm>
            <a:off x="5640369" y="1468661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硕士</a:t>
            </a:r>
            <a:r>
              <a:rPr lang="en-US" altLang="zh-CN" sz="32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29</a:t>
            </a:r>
            <a:r>
              <a:rPr lang="en-US" altLang="zh-CN" sz="14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sz="14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C81FB09-D4D9-4D08-8BD8-B7BF74F9158E}"/>
              </a:ext>
            </a:extLst>
          </p:cNvPr>
          <p:cNvSpPr txBox="1"/>
          <p:nvPr/>
        </p:nvSpPr>
        <p:spPr>
          <a:xfrm>
            <a:off x="6387337" y="1490301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584B98A-69F2-4B13-8FE6-B8D3E31A46B5}"/>
              </a:ext>
            </a:extLst>
          </p:cNvPr>
          <p:cNvSpPr txBox="1"/>
          <p:nvPr/>
        </p:nvSpPr>
        <p:spPr>
          <a:xfrm>
            <a:off x="7706383" y="2667823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本科</a:t>
            </a:r>
            <a:r>
              <a:rPr lang="en-US" altLang="zh-CN" sz="32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31</a:t>
            </a:r>
            <a:r>
              <a:rPr lang="en-US" altLang="zh-CN" sz="14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%</a:t>
            </a:r>
            <a:endParaRPr lang="zh-CN" altLang="en-US" sz="14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5C12A88-FE07-46E0-895A-83D5D9185E78}"/>
              </a:ext>
            </a:extLst>
          </p:cNvPr>
          <p:cNvSpPr txBox="1"/>
          <p:nvPr/>
        </p:nvSpPr>
        <p:spPr>
          <a:xfrm>
            <a:off x="8453351" y="2530894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4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2CF7FC6-3332-4415-9DF3-6D0B64258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538461"/>
            <a:ext cx="2962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0D84B7-5718-4F69-B30E-9E893E24313F}"/>
              </a:ext>
            </a:extLst>
          </p:cNvPr>
          <p:cNvSpPr txBox="1"/>
          <p:nvPr/>
        </p:nvSpPr>
        <p:spPr>
          <a:xfrm>
            <a:off x="2425769" y="3778966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故事背景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15827A-D61A-4B96-A438-B110A135D697}"/>
              </a:ext>
            </a:extLst>
          </p:cNvPr>
          <p:cNvSpPr txBox="1"/>
          <p:nvPr/>
        </p:nvSpPr>
        <p:spPr>
          <a:xfrm>
            <a:off x="3818426" y="4488315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5E644-8A87-4261-83B4-D53D44143BC9}"/>
              </a:ext>
            </a:extLst>
          </p:cNvPr>
          <p:cNvSpPr txBox="1"/>
          <p:nvPr/>
        </p:nvSpPr>
        <p:spPr>
          <a:xfrm>
            <a:off x="5168855" y="3778966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团队介绍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8F941A-8C81-4FD2-AEA0-5C8277FAEE8F}"/>
              </a:ext>
            </a:extLst>
          </p:cNvPr>
          <p:cNvSpPr txBox="1"/>
          <p:nvPr/>
        </p:nvSpPr>
        <p:spPr>
          <a:xfrm>
            <a:off x="6561511" y="4488315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328D66-3C43-45F2-AD09-C5887784CCC5}"/>
              </a:ext>
            </a:extLst>
          </p:cNvPr>
          <p:cNvSpPr txBox="1"/>
          <p:nvPr/>
        </p:nvSpPr>
        <p:spPr>
          <a:xfrm>
            <a:off x="7911939" y="3778966"/>
            <a:ext cx="18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5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219C91-64C9-49A1-B3D3-0E92FBEBD6DD}"/>
              </a:ext>
            </a:extLst>
          </p:cNvPr>
          <p:cNvCxnSpPr>
            <a:cxnSpLocks/>
          </p:cNvCxnSpPr>
          <p:nvPr/>
        </p:nvCxnSpPr>
        <p:spPr>
          <a:xfrm>
            <a:off x="2536249" y="3736980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0DD53B5-4FFE-44DF-AF79-A4EEA02FE605}"/>
              </a:ext>
            </a:extLst>
          </p:cNvPr>
          <p:cNvSpPr txBox="1"/>
          <p:nvPr/>
        </p:nvSpPr>
        <p:spPr>
          <a:xfrm>
            <a:off x="2560430" y="3294884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B3901AE-61F0-4E7A-9E2C-9DFBF51E81FE}"/>
              </a:ext>
            </a:extLst>
          </p:cNvPr>
          <p:cNvCxnSpPr>
            <a:cxnSpLocks/>
          </p:cNvCxnSpPr>
          <p:nvPr/>
        </p:nvCxnSpPr>
        <p:spPr>
          <a:xfrm>
            <a:off x="5281378" y="3739874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CB2FC7D-892A-4878-85E8-4CDEDE9171BB}"/>
              </a:ext>
            </a:extLst>
          </p:cNvPr>
          <p:cNvSpPr txBox="1"/>
          <p:nvPr/>
        </p:nvSpPr>
        <p:spPr>
          <a:xfrm>
            <a:off x="5305559" y="3297778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17D753-5037-49EE-9AF8-8CB2ACD4B8C3}"/>
              </a:ext>
            </a:extLst>
          </p:cNvPr>
          <p:cNvCxnSpPr>
            <a:cxnSpLocks/>
          </p:cNvCxnSpPr>
          <p:nvPr/>
        </p:nvCxnSpPr>
        <p:spPr>
          <a:xfrm>
            <a:off x="8026507" y="3742768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A43186D-0845-424A-BCA5-4DEED2D124FC}"/>
              </a:ext>
            </a:extLst>
          </p:cNvPr>
          <p:cNvSpPr txBox="1"/>
          <p:nvPr/>
        </p:nvSpPr>
        <p:spPr>
          <a:xfrm>
            <a:off x="8050688" y="3300672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05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4A6CC63-D86F-42C6-9693-1598DD879342}"/>
              </a:ext>
            </a:extLst>
          </p:cNvPr>
          <p:cNvCxnSpPr>
            <a:cxnSpLocks/>
          </p:cNvCxnSpPr>
          <p:nvPr/>
        </p:nvCxnSpPr>
        <p:spPr>
          <a:xfrm>
            <a:off x="3891770" y="5073090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5CF1C06-A624-48F4-979C-75B97ABAA7D7}"/>
              </a:ext>
            </a:extLst>
          </p:cNvPr>
          <p:cNvSpPr txBox="1"/>
          <p:nvPr/>
        </p:nvSpPr>
        <p:spPr>
          <a:xfrm>
            <a:off x="3891770" y="5134645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EA5BFF-886A-46A1-A184-F3FD07380AF9}"/>
              </a:ext>
            </a:extLst>
          </p:cNvPr>
          <p:cNvCxnSpPr>
            <a:cxnSpLocks/>
          </p:cNvCxnSpPr>
          <p:nvPr/>
        </p:nvCxnSpPr>
        <p:spPr>
          <a:xfrm>
            <a:off x="6660048" y="5073090"/>
            <a:ext cx="544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320A611-73A5-4937-AF4E-3EBF807522DA}"/>
              </a:ext>
            </a:extLst>
          </p:cNvPr>
          <p:cNvSpPr txBox="1"/>
          <p:nvPr/>
        </p:nvSpPr>
        <p:spPr>
          <a:xfrm>
            <a:off x="6660048" y="5134645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558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49DDB34B-3F25-4B08-8AA1-64805E9A25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338189"/>
              </p:ext>
            </p:extLst>
          </p:nvPr>
        </p:nvGraphicFramePr>
        <p:xfrm>
          <a:off x="-400977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EC8411E-BFC0-4487-BFCB-E067BE2E6F1B}"/>
              </a:ext>
            </a:extLst>
          </p:cNvPr>
          <p:cNvSpPr txBox="1"/>
          <p:nvPr/>
        </p:nvSpPr>
        <p:spPr>
          <a:xfrm>
            <a:off x="1190733" y="1267564"/>
            <a:ext cx="1306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2019</a:t>
            </a:r>
            <a:endParaRPr lang="zh-CN" altLang="en-US" sz="3600" dirty="0">
              <a:solidFill>
                <a:srgbClr val="008E3D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CB6499-2468-4FD3-BF21-5829386381EE}"/>
              </a:ext>
            </a:extLst>
          </p:cNvPr>
          <p:cNvSpPr txBox="1"/>
          <p:nvPr/>
        </p:nvSpPr>
        <p:spPr>
          <a:xfrm>
            <a:off x="4826945" y="1267563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08E3D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2018</a:t>
            </a:r>
            <a:endParaRPr lang="zh-CN" altLang="en-US" sz="3600" dirty="0">
              <a:solidFill>
                <a:srgbClr val="008E3D"/>
              </a:solidFill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CBBDAD-ECF0-4E2D-A028-B5B0AEA9C35F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7EACB2F-FF3B-437D-9E7A-420C91935E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37"/>
          <a:stretch/>
        </p:blipFill>
        <p:spPr>
          <a:xfrm>
            <a:off x="7339048" y="-19722"/>
            <a:ext cx="6003870" cy="68974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DC0BDFC-5CBE-475F-A30E-85E4FCD2B404}"/>
              </a:ext>
            </a:extLst>
          </p:cNvPr>
          <p:cNvSpPr/>
          <p:nvPr/>
        </p:nvSpPr>
        <p:spPr>
          <a:xfrm>
            <a:off x="7339048" y="-19722"/>
            <a:ext cx="6003870" cy="6877722"/>
          </a:xfrm>
          <a:prstGeom prst="rect">
            <a:avLst/>
          </a:prstGeom>
          <a:solidFill>
            <a:srgbClr val="00843A">
              <a:alpha val="40000"/>
            </a:srgbClr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74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210807E-839F-4853-A890-69D790A1C07E}"/>
              </a:ext>
            </a:extLst>
          </p:cNvPr>
          <p:cNvSpPr/>
          <p:nvPr/>
        </p:nvSpPr>
        <p:spPr>
          <a:xfrm rot="20173077">
            <a:off x="9021728" y="5215871"/>
            <a:ext cx="5644887" cy="2269125"/>
          </a:xfrm>
          <a:custGeom>
            <a:avLst/>
            <a:gdLst>
              <a:gd name="connsiteX0" fmla="*/ 465067 w 5644887"/>
              <a:gd name="connsiteY0" fmla="*/ 567395 h 1571552"/>
              <a:gd name="connsiteX1" fmla="*/ 1205847 w 5644887"/>
              <a:gd name="connsiteY1" fmla="*/ 69684 h 1571552"/>
              <a:gd name="connsiteX2" fmla="*/ 1726708 w 5644887"/>
              <a:gd name="connsiteY2" fmla="*/ 451649 h 1571552"/>
              <a:gd name="connsiteX3" fmla="*/ 3011498 w 5644887"/>
              <a:gd name="connsiteY3" fmla="*/ 236 h 1571552"/>
              <a:gd name="connsiteX4" fmla="*/ 4643528 w 5644887"/>
              <a:gd name="connsiteY4" fmla="*/ 393775 h 1571552"/>
              <a:gd name="connsiteX5" fmla="*/ 5500055 w 5644887"/>
              <a:gd name="connsiteY5" fmla="*/ 694717 h 1571552"/>
              <a:gd name="connsiteX6" fmla="*/ 1610961 w 5644887"/>
              <a:gd name="connsiteY6" fmla="*/ 1562818 h 1571552"/>
              <a:gd name="connsiteX7" fmla="*/ 48379 w 5644887"/>
              <a:gd name="connsiteY7" fmla="*/ 1111406 h 1571552"/>
              <a:gd name="connsiteX8" fmla="*/ 465067 w 5644887"/>
              <a:gd name="connsiteY8" fmla="*/ 567395 h 157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4887" h="1571552">
                <a:moveTo>
                  <a:pt x="465067" y="567395"/>
                </a:moveTo>
                <a:cubicBezTo>
                  <a:pt x="657978" y="393775"/>
                  <a:pt x="995574" y="88975"/>
                  <a:pt x="1205847" y="69684"/>
                </a:cubicBezTo>
                <a:cubicBezTo>
                  <a:pt x="1416120" y="50393"/>
                  <a:pt x="1425766" y="463224"/>
                  <a:pt x="1726708" y="451649"/>
                </a:cubicBezTo>
                <a:cubicBezTo>
                  <a:pt x="2027650" y="440074"/>
                  <a:pt x="2525361" y="9882"/>
                  <a:pt x="3011498" y="236"/>
                </a:cubicBezTo>
                <a:cubicBezTo>
                  <a:pt x="3497635" y="-9410"/>
                  <a:pt x="4228769" y="278028"/>
                  <a:pt x="4643528" y="393775"/>
                </a:cubicBezTo>
                <a:cubicBezTo>
                  <a:pt x="5058288" y="509522"/>
                  <a:pt x="6005483" y="499876"/>
                  <a:pt x="5500055" y="694717"/>
                </a:cubicBezTo>
                <a:cubicBezTo>
                  <a:pt x="4994627" y="889558"/>
                  <a:pt x="2519574" y="1493370"/>
                  <a:pt x="1610961" y="1562818"/>
                </a:cubicBezTo>
                <a:cubicBezTo>
                  <a:pt x="702348" y="1632266"/>
                  <a:pt x="237432" y="1269593"/>
                  <a:pt x="48379" y="1111406"/>
                </a:cubicBezTo>
                <a:cubicBezTo>
                  <a:pt x="-140674" y="953219"/>
                  <a:pt x="272156" y="741015"/>
                  <a:pt x="465067" y="567395"/>
                </a:cubicBezTo>
                <a:close/>
              </a:path>
            </a:pathLst>
          </a:custGeom>
          <a:solidFill>
            <a:srgbClr val="008E3D">
              <a:alpha val="60000"/>
            </a:srgbClr>
          </a:solidFill>
          <a:ln>
            <a:solidFill>
              <a:srgbClr val="008E3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3093440-4588-43DD-9CED-37AC99641C68}"/>
              </a:ext>
            </a:extLst>
          </p:cNvPr>
          <p:cNvGrpSpPr/>
          <p:nvPr/>
        </p:nvGrpSpPr>
        <p:grpSpPr>
          <a:xfrm>
            <a:off x="358817" y="1644711"/>
            <a:ext cx="11296890" cy="5058653"/>
            <a:chOff x="590310" y="1228953"/>
            <a:chExt cx="11296890" cy="505865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19956B3E-F4C4-464C-9115-B1431B15008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00439656"/>
                </p:ext>
              </p:extLst>
            </p:nvPr>
          </p:nvGraphicFramePr>
          <p:xfrm>
            <a:off x="867457" y="1228953"/>
            <a:ext cx="10873772" cy="50586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4626A2A-0755-463E-9632-D439CEEE55B4}"/>
                </a:ext>
              </a:extLst>
            </p:cNvPr>
            <p:cNvSpPr/>
            <p:nvPr/>
          </p:nvSpPr>
          <p:spPr>
            <a:xfrm>
              <a:off x="590310" y="1967695"/>
              <a:ext cx="11296890" cy="57475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8E3D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6103CC7-0692-4651-95DC-E4613598EF0A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50DC77-8938-4FBA-8789-35DED518180C}"/>
              </a:ext>
            </a:extLst>
          </p:cNvPr>
          <p:cNvSpPr txBox="1"/>
          <p:nvPr/>
        </p:nvSpPr>
        <p:spPr>
          <a:xfrm>
            <a:off x="9709904" y="15463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1ECC4F-65FC-4D15-A0D6-9FB05277C43A}"/>
              </a:ext>
            </a:extLst>
          </p:cNvPr>
          <p:cNvSpPr/>
          <p:nvPr/>
        </p:nvSpPr>
        <p:spPr>
          <a:xfrm>
            <a:off x="6400800" y="952175"/>
            <a:ext cx="5594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请开始你的讲述，请开始你的讲述，请开始你的讲述，请开始你的讲述，请开始你的讲述，请开始你的讲述，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C3F56A7-1E97-45E9-8A34-C27A8426A5AE}"/>
              </a:ext>
            </a:extLst>
          </p:cNvPr>
          <p:cNvSpPr/>
          <p:nvPr/>
        </p:nvSpPr>
        <p:spPr>
          <a:xfrm rot="20173077">
            <a:off x="9021728" y="5568803"/>
            <a:ext cx="5644887" cy="2269125"/>
          </a:xfrm>
          <a:custGeom>
            <a:avLst/>
            <a:gdLst>
              <a:gd name="connsiteX0" fmla="*/ 465067 w 5644887"/>
              <a:gd name="connsiteY0" fmla="*/ 567395 h 1571552"/>
              <a:gd name="connsiteX1" fmla="*/ 1205847 w 5644887"/>
              <a:gd name="connsiteY1" fmla="*/ 69684 h 1571552"/>
              <a:gd name="connsiteX2" fmla="*/ 1726708 w 5644887"/>
              <a:gd name="connsiteY2" fmla="*/ 451649 h 1571552"/>
              <a:gd name="connsiteX3" fmla="*/ 3011498 w 5644887"/>
              <a:gd name="connsiteY3" fmla="*/ 236 h 1571552"/>
              <a:gd name="connsiteX4" fmla="*/ 4643528 w 5644887"/>
              <a:gd name="connsiteY4" fmla="*/ 393775 h 1571552"/>
              <a:gd name="connsiteX5" fmla="*/ 5500055 w 5644887"/>
              <a:gd name="connsiteY5" fmla="*/ 694717 h 1571552"/>
              <a:gd name="connsiteX6" fmla="*/ 1610961 w 5644887"/>
              <a:gd name="connsiteY6" fmla="*/ 1562818 h 1571552"/>
              <a:gd name="connsiteX7" fmla="*/ 48379 w 5644887"/>
              <a:gd name="connsiteY7" fmla="*/ 1111406 h 1571552"/>
              <a:gd name="connsiteX8" fmla="*/ 465067 w 5644887"/>
              <a:gd name="connsiteY8" fmla="*/ 567395 h 157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4887" h="1571552">
                <a:moveTo>
                  <a:pt x="465067" y="567395"/>
                </a:moveTo>
                <a:cubicBezTo>
                  <a:pt x="657978" y="393775"/>
                  <a:pt x="995574" y="88975"/>
                  <a:pt x="1205847" y="69684"/>
                </a:cubicBezTo>
                <a:cubicBezTo>
                  <a:pt x="1416120" y="50393"/>
                  <a:pt x="1425766" y="463224"/>
                  <a:pt x="1726708" y="451649"/>
                </a:cubicBezTo>
                <a:cubicBezTo>
                  <a:pt x="2027650" y="440074"/>
                  <a:pt x="2525361" y="9882"/>
                  <a:pt x="3011498" y="236"/>
                </a:cubicBezTo>
                <a:cubicBezTo>
                  <a:pt x="3497635" y="-9410"/>
                  <a:pt x="4228769" y="278028"/>
                  <a:pt x="4643528" y="393775"/>
                </a:cubicBezTo>
                <a:cubicBezTo>
                  <a:pt x="5058288" y="509522"/>
                  <a:pt x="6005483" y="499876"/>
                  <a:pt x="5500055" y="694717"/>
                </a:cubicBezTo>
                <a:cubicBezTo>
                  <a:pt x="4994627" y="889558"/>
                  <a:pt x="2519574" y="1493370"/>
                  <a:pt x="1610961" y="1562818"/>
                </a:cubicBezTo>
                <a:cubicBezTo>
                  <a:pt x="702348" y="1632266"/>
                  <a:pt x="237432" y="1269593"/>
                  <a:pt x="48379" y="1111406"/>
                </a:cubicBezTo>
                <a:cubicBezTo>
                  <a:pt x="-140674" y="953219"/>
                  <a:pt x="272156" y="741015"/>
                  <a:pt x="465067" y="567395"/>
                </a:cubicBez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53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B9DB265E-8610-4116-A685-AE4A05F63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165029"/>
              </p:ext>
            </p:extLst>
          </p:nvPr>
        </p:nvGraphicFramePr>
        <p:xfrm>
          <a:off x="161401" y="1274322"/>
          <a:ext cx="5256975" cy="505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32DC8094-F22E-4CDC-B917-CADEF143ED64}"/>
              </a:ext>
            </a:extLst>
          </p:cNvPr>
          <p:cNvSpPr/>
          <p:nvPr/>
        </p:nvSpPr>
        <p:spPr>
          <a:xfrm>
            <a:off x="5375676" y="1274321"/>
            <a:ext cx="2882097" cy="5058653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68134A-0805-42BD-AE5E-6764067F3B38}"/>
              </a:ext>
            </a:extLst>
          </p:cNvPr>
          <p:cNvSpPr/>
          <p:nvPr/>
        </p:nvSpPr>
        <p:spPr>
          <a:xfrm>
            <a:off x="9012056" y="1274321"/>
            <a:ext cx="2882097" cy="5058653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9B08E7-B3C9-4C1D-AE5F-9627102BFEF6}"/>
              </a:ext>
            </a:extLst>
          </p:cNvPr>
          <p:cNvSpPr/>
          <p:nvPr/>
        </p:nvSpPr>
        <p:spPr>
          <a:xfrm>
            <a:off x="5375676" y="1274322"/>
            <a:ext cx="2882097" cy="600778"/>
          </a:xfrm>
          <a:prstGeom prst="rect">
            <a:avLst/>
          </a:prstGeom>
          <a:solidFill>
            <a:srgbClr val="9090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3C0190-BA3F-4B07-B215-E7C662C951F3}"/>
              </a:ext>
            </a:extLst>
          </p:cNvPr>
          <p:cNvSpPr/>
          <p:nvPr/>
        </p:nvSpPr>
        <p:spPr>
          <a:xfrm>
            <a:off x="9012056" y="1274321"/>
            <a:ext cx="2882097" cy="600779"/>
          </a:xfrm>
          <a:prstGeom prst="rect">
            <a:avLst/>
          </a:prstGeom>
          <a:solidFill>
            <a:srgbClr val="0084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6F7EBE-9061-4F74-9A7A-AE74986E80C9}"/>
              </a:ext>
            </a:extLst>
          </p:cNvPr>
          <p:cNvSpPr txBox="1"/>
          <p:nvPr/>
        </p:nvSpPr>
        <p:spPr>
          <a:xfrm>
            <a:off x="5454649" y="1313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21A117-CCDF-4E28-9807-9857F568F289}"/>
              </a:ext>
            </a:extLst>
          </p:cNvPr>
          <p:cNvSpPr txBox="1"/>
          <p:nvPr/>
        </p:nvSpPr>
        <p:spPr>
          <a:xfrm>
            <a:off x="9061829" y="1313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添加标题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5118C3-D2FB-4083-8868-9D1747C16BB5}"/>
              </a:ext>
            </a:extLst>
          </p:cNvPr>
          <p:cNvSpPr/>
          <p:nvPr/>
        </p:nvSpPr>
        <p:spPr>
          <a:xfrm>
            <a:off x="5375675" y="2231253"/>
            <a:ext cx="27960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请开始你的讲述，请开始你的讲述，请开始你的讲述，请开始你的讲述，请开始你的讲述，请开始你的讲述，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615D6-F6BA-4C71-9BCF-4087E28B28CB}"/>
              </a:ext>
            </a:extLst>
          </p:cNvPr>
          <p:cNvSpPr/>
          <p:nvPr/>
        </p:nvSpPr>
        <p:spPr>
          <a:xfrm>
            <a:off x="5375674" y="3328006"/>
            <a:ext cx="27960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请开始你的讲述，请开始你的讲述，请开始你的讲述，请开始你的讲述，请开始你的讲述，请开始你的讲述，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8C6C50-981E-41E8-8784-04E406439D53}"/>
              </a:ext>
            </a:extLst>
          </p:cNvPr>
          <p:cNvSpPr/>
          <p:nvPr/>
        </p:nvSpPr>
        <p:spPr>
          <a:xfrm>
            <a:off x="5375673" y="4424759"/>
            <a:ext cx="27960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请开始你的讲述，请开始你的讲述，请开始你的讲述，请开始你的讲述，请开始你的讲述，请开始你的讲述，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4545B4-FAB5-4330-8FEA-BA01647A7227}"/>
              </a:ext>
            </a:extLst>
          </p:cNvPr>
          <p:cNvSpPr/>
          <p:nvPr/>
        </p:nvSpPr>
        <p:spPr>
          <a:xfrm>
            <a:off x="9061831" y="2231253"/>
            <a:ext cx="27960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请开始你的讲述，请开始你的讲述，请开始你的讲述，请开始你的讲述，请开始你的讲述，请开始你的讲述，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8CAA87-3CF1-44FD-997D-A40FCFBDFA4E}"/>
              </a:ext>
            </a:extLst>
          </p:cNvPr>
          <p:cNvSpPr/>
          <p:nvPr/>
        </p:nvSpPr>
        <p:spPr>
          <a:xfrm>
            <a:off x="9061830" y="3328006"/>
            <a:ext cx="27960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请开始你的讲述，请开始你的讲述，请开始你的讲述，请开始你的讲述，请开始你的讲述，请开始你的讲述，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415BB6-E85D-4B38-9BC2-6B1657BC3C60}"/>
              </a:ext>
            </a:extLst>
          </p:cNvPr>
          <p:cNvSpPr/>
          <p:nvPr/>
        </p:nvSpPr>
        <p:spPr>
          <a:xfrm>
            <a:off x="9061829" y="4424759"/>
            <a:ext cx="27960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请开始你的讲述，请开始你的讲述，请开始你的讲述，请开始你的讲述，请开始你的讲述，请开始你的讲述，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671E32-C8D2-49B4-B2D4-D2BC146FC1EC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A7A576-57F2-4560-A205-CADCC860D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46239"/>
            <a:ext cx="2962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20DCABE-4120-401F-8A8E-CE50DD5FC2D6}"/>
              </a:ext>
            </a:extLst>
          </p:cNvPr>
          <p:cNvGrpSpPr/>
          <p:nvPr/>
        </p:nvGrpSpPr>
        <p:grpSpPr>
          <a:xfrm>
            <a:off x="2006381" y="1284697"/>
            <a:ext cx="10341336" cy="5418667"/>
            <a:chOff x="2430684" y="974308"/>
            <a:chExt cx="10341336" cy="5418667"/>
          </a:xfrm>
        </p:grpSpPr>
        <p:graphicFrame>
          <p:nvGraphicFramePr>
            <p:cNvPr id="7" name="图表 6">
              <a:extLst>
                <a:ext uri="{FF2B5EF4-FFF2-40B4-BE49-F238E27FC236}">
                  <a16:creationId xmlns:a16="http://schemas.microsoft.com/office/drawing/2014/main" id="{3871C662-1DEB-44CA-8C2A-6C21A1378E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2321905"/>
                </p:ext>
              </p:extLst>
            </p:nvPr>
          </p:nvGraphicFramePr>
          <p:xfrm>
            <a:off x="2743200" y="974308"/>
            <a:ext cx="1002882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533B12A-6427-48A5-8809-651D7889B99E}"/>
                </a:ext>
              </a:extLst>
            </p:cNvPr>
            <p:cNvSpPr/>
            <p:nvPr/>
          </p:nvSpPr>
          <p:spPr>
            <a:xfrm>
              <a:off x="2430684" y="1202835"/>
              <a:ext cx="10028820" cy="811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8E3D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A652D8E-AC9A-4B4B-A087-4790631BE670}"/>
              </a:ext>
            </a:extLst>
          </p:cNvPr>
          <p:cNvSpPr txBox="1"/>
          <p:nvPr/>
        </p:nvSpPr>
        <p:spPr>
          <a:xfrm>
            <a:off x="842715" y="15463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843A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96E4002-C975-4213-AA8D-0202893EF95D}"/>
              </a:ext>
            </a:extLst>
          </p:cNvPr>
          <p:cNvSpPr/>
          <p:nvPr/>
        </p:nvSpPr>
        <p:spPr>
          <a:xfrm>
            <a:off x="-1630461" y="1606225"/>
            <a:ext cx="4212159" cy="6682546"/>
          </a:xfrm>
          <a:custGeom>
            <a:avLst/>
            <a:gdLst>
              <a:gd name="connsiteX0" fmla="*/ 282556 w 4212159"/>
              <a:gd name="connsiteY0" fmla="*/ 571065 h 6682546"/>
              <a:gd name="connsiteX1" fmla="*/ 2218036 w 4212159"/>
              <a:gd name="connsiteY1" fmla="*/ 159585 h 6682546"/>
              <a:gd name="connsiteX2" fmla="*/ 3056236 w 4212159"/>
              <a:gd name="connsiteY2" fmla="*/ 1546425 h 6682546"/>
              <a:gd name="connsiteX3" fmla="*/ 2781916 w 4212159"/>
              <a:gd name="connsiteY3" fmla="*/ 2628465 h 6682546"/>
              <a:gd name="connsiteX4" fmla="*/ 3269596 w 4212159"/>
              <a:gd name="connsiteY4" fmla="*/ 3268545 h 6682546"/>
              <a:gd name="connsiteX5" fmla="*/ 2903836 w 4212159"/>
              <a:gd name="connsiteY5" fmla="*/ 4152465 h 6682546"/>
              <a:gd name="connsiteX6" fmla="*/ 4107796 w 4212159"/>
              <a:gd name="connsiteY6" fmla="*/ 4883985 h 6682546"/>
              <a:gd name="connsiteX7" fmla="*/ 3726796 w 4212159"/>
              <a:gd name="connsiteY7" fmla="*/ 6682305 h 6682546"/>
              <a:gd name="connsiteX8" fmla="*/ 373996 w 4212159"/>
              <a:gd name="connsiteY8" fmla="*/ 4975425 h 6682546"/>
              <a:gd name="connsiteX9" fmla="*/ 282556 w 4212159"/>
              <a:gd name="connsiteY9" fmla="*/ 571065 h 668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12159" h="6682546">
                <a:moveTo>
                  <a:pt x="282556" y="571065"/>
                </a:moveTo>
                <a:cubicBezTo>
                  <a:pt x="589896" y="-231575"/>
                  <a:pt x="1755756" y="-2975"/>
                  <a:pt x="2218036" y="159585"/>
                </a:cubicBezTo>
                <a:cubicBezTo>
                  <a:pt x="2680316" y="322145"/>
                  <a:pt x="2962256" y="1134945"/>
                  <a:pt x="3056236" y="1546425"/>
                </a:cubicBezTo>
                <a:cubicBezTo>
                  <a:pt x="3150216" y="1957905"/>
                  <a:pt x="2746356" y="2341445"/>
                  <a:pt x="2781916" y="2628465"/>
                </a:cubicBezTo>
                <a:cubicBezTo>
                  <a:pt x="2817476" y="2915485"/>
                  <a:pt x="3249276" y="3014545"/>
                  <a:pt x="3269596" y="3268545"/>
                </a:cubicBezTo>
                <a:cubicBezTo>
                  <a:pt x="3289916" y="3522545"/>
                  <a:pt x="2764136" y="3883225"/>
                  <a:pt x="2903836" y="4152465"/>
                </a:cubicBezTo>
                <a:cubicBezTo>
                  <a:pt x="3043536" y="4421705"/>
                  <a:pt x="3970636" y="4462345"/>
                  <a:pt x="4107796" y="4883985"/>
                </a:cubicBezTo>
                <a:cubicBezTo>
                  <a:pt x="4244956" y="5305625"/>
                  <a:pt x="4349096" y="6667065"/>
                  <a:pt x="3726796" y="6682305"/>
                </a:cubicBezTo>
                <a:cubicBezTo>
                  <a:pt x="3104496" y="6697545"/>
                  <a:pt x="940416" y="5991425"/>
                  <a:pt x="373996" y="4975425"/>
                </a:cubicBezTo>
                <a:cubicBezTo>
                  <a:pt x="-192424" y="3959425"/>
                  <a:pt x="-24784" y="1373705"/>
                  <a:pt x="282556" y="571065"/>
                </a:cubicBezTo>
                <a:close/>
              </a:path>
            </a:pathLst>
          </a:custGeom>
          <a:solidFill>
            <a:srgbClr val="CEDC00"/>
          </a:solidFill>
          <a:ln>
            <a:solidFill>
              <a:srgbClr val="CEDC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1DA8BE-6549-4074-B760-9C8C59050DFB}"/>
              </a:ext>
            </a:extLst>
          </p:cNvPr>
          <p:cNvSpPr/>
          <p:nvPr/>
        </p:nvSpPr>
        <p:spPr>
          <a:xfrm>
            <a:off x="-1811024" y="1698160"/>
            <a:ext cx="4212159" cy="6682546"/>
          </a:xfrm>
          <a:custGeom>
            <a:avLst/>
            <a:gdLst>
              <a:gd name="connsiteX0" fmla="*/ 282556 w 4212159"/>
              <a:gd name="connsiteY0" fmla="*/ 571065 h 6682546"/>
              <a:gd name="connsiteX1" fmla="*/ 2218036 w 4212159"/>
              <a:gd name="connsiteY1" fmla="*/ 159585 h 6682546"/>
              <a:gd name="connsiteX2" fmla="*/ 3056236 w 4212159"/>
              <a:gd name="connsiteY2" fmla="*/ 1546425 h 6682546"/>
              <a:gd name="connsiteX3" fmla="*/ 2781916 w 4212159"/>
              <a:gd name="connsiteY3" fmla="*/ 2628465 h 6682546"/>
              <a:gd name="connsiteX4" fmla="*/ 3269596 w 4212159"/>
              <a:gd name="connsiteY4" fmla="*/ 3268545 h 6682546"/>
              <a:gd name="connsiteX5" fmla="*/ 2903836 w 4212159"/>
              <a:gd name="connsiteY5" fmla="*/ 4152465 h 6682546"/>
              <a:gd name="connsiteX6" fmla="*/ 4107796 w 4212159"/>
              <a:gd name="connsiteY6" fmla="*/ 4883985 h 6682546"/>
              <a:gd name="connsiteX7" fmla="*/ 3726796 w 4212159"/>
              <a:gd name="connsiteY7" fmla="*/ 6682305 h 6682546"/>
              <a:gd name="connsiteX8" fmla="*/ 373996 w 4212159"/>
              <a:gd name="connsiteY8" fmla="*/ 4975425 h 6682546"/>
              <a:gd name="connsiteX9" fmla="*/ 282556 w 4212159"/>
              <a:gd name="connsiteY9" fmla="*/ 571065 h 668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12159" h="6682546">
                <a:moveTo>
                  <a:pt x="282556" y="571065"/>
                </a:moveTo>
                <a:cubicBezTo>
                  <a:pt x="589896" y="-231575"/>
                  <a:pt x="1755756" y="-2975"/>
                  <a:pt x="2218036" y="159585"/>
                </a:cubicBezTo>
                <a:cubicBezTo>
                  <a:pt x="2680316" y="322145"/>
                  <a:pt x="2962256" y="1134945"/>
                  <a:pt x="3056236" y="1546425"/>
                </a:cubicBezTo>
                <a:cubicBezTo>
                  <a:pt x="3150216" y="1957905"/>
                  <a:pt x="2746356" y="2341445"/>
                  <a:pt x="2781916" y="2628465"/>
                </a:cubicBezTo>
                <a:cubicBezTo>
                  <a:pt x="2817476" y="2915485"/>
                  <a:pt x="3249276" y="3014545"/>
                  <a:pt x="3269596" y="3268545"/>
                </a:cubicBezTo>
                <a:cubicBezTo>
                  <a:pt x="3289916" y="3522545"/>
                  <a:pt x="2764136" y="3883225"/>
                  <a:pt x="2903836" y="4152465"/>
                </a:cubicBezTo>
                <a:cubicBezTo>
                  <a:pt x="3043536" y="4421705"/>
                  <a:pt x="3970636" y="4462345"/>
                  <a:pt x="4107796" y="4883985"/>
                </a:cubicBezTo>
                <a:cubicBezTo>
                  <a:pt x="4244956" y="5305625"/>
                  <a:pt x="4349096" y="6667065"/>
                  <a:pt x="3726796" y="6682305"/>
                </a:cubicBezTo>
                <a:cubicBezTo>
                  <a:pt x="3104496" y="6697545"/>
                  <a:pt x="940416" y="5991425"/>
                  <a:pt x="373996" y="4975425"/>
                </a:cubicBezTo>
                <a:cubicBezTo>
                  <a:pt x="-192424" y="3959425"/>
                  <a:pt x="-24784" y="1373705"/>
                  <a:pt x="282556" y="571065"/>
                </a:cubicBezTo>
                <a:close/>
              </a:path>
            </a:pathLst>
          </a:custGeom>
          <a:solidFill>
            <a:srgbClr val="78BE20"/>
          </a:solidFill>
          <a:ln>
            <a:solidFill>
              <a:srgbClr val="78BE2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7CBA06B-D653-4709-A10A-D94AD4CE4A53}"/>
              </a:ext>
            </a:extLst>
          </p:cNvPr>
          <p:cNvSpPr/>
          <p:nvPr/>
        </p:nvSpPr>
        <p:spPr>
          <a:xfrm>
            <a:off x="-2068618" y="1910502"/>
            <a:ext cx="4212159" cy="6682546"/>
          </a:xfrm>
          <a:custGeom>
            <a:avLst/>
            <a:gdLst>
              <a:gd name="connsiteX0" fmla="*/ 282556 w 4212159"/>
              <a:gd name="connsiteY0" fmla="*/ 571065 h 6682546"/>
              <a:gd name="connsiteX1" fmla="*/ 2218036 w 4212159"/>
              <a:gd name="connsiteY1" fmla="*/ 159585 h 6682546"/>
              <a:gd name="connsiteX2" fmla="*/ 3056236 w 4212159"/>
              <a:gd name="connsiteY2" fmla="*/ 1546425 h 6682546"/>
              <a:gd name="connsiteX3" fmla="*/ 2781916 w 4212159"/>
              <a:gd name="connsiteY3" fmla="*/ 2628465 h 6682546"/>
              <a:gd name="connsiteX4" fmla="*/ 3269596 w 4212159"/>
              <a:gd name="connsiteY4" fmla="*/ 3268545 h 6682546"/>
              <a:gd name="connsiteX5" fmla="*/ 2903836 w 4212159"/>
              <a:gd name="connsiteY5" fmla="*/ 4152465 h 6682546"/>
              <a:gd name="connsiteX6" fmla="*/ 4107796 w 4212159"/>
              <a:gd name="connsiteY6" fmla="*/ 4883985 h 6682546"/>
              <a:gd name="connsiteX7" fmla="*/ 3726796 w 4212159"/>
              <a:gd name="connsiteY7" fmla="*/ 6682305 h 6682546"/>
              <a:gd name="connsiteX8" fmla="*/ 373996 w 4212159"/>
              <a:gd name="connsiteY8" fmla="*/ 4975425 h 6682546"/>
              <a:gd name="connsiteX9" fmla="*/ 282556 w 4212159"/>
              <a:gd name="connsiteY9" fmla="*/ 571065 h 668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12159" h="6682546">
                <a:moveTo>
                  <a:pt x="282556" y="571065"/>
                </a:moveTo>
                <a:cubicBezTo>
                  <a:pt x="589896" y="-231575"/>
                  <a:pt x="1755756" y="-2975"/>
                  <a:pt x="2218036" y="159585"/>
                </a:cubicBezTo>
                <a:cubicBezTo>
                  <a:pt x="2680316" y="322145"/>
                  <a:pt x="2962256" y="1134945"/>
                  <a:pt x="3056236" y="1546425"/>
                </a:cubicBezTo>
                <a:cubicBezTo>
                  <a:pt x="3150216" y="1957905"/>
                  <a:pt x="2746356" y="2341445"/>
                  <a:pt x="2781916" y="2628465"/>
                </a:cubicBezTo>
                <a:cubicBezTo>
                  <a:pt x="2817476" y="2915485"/>
                  <a:pt x="3249276" y="3014545"/>
                  <a:pt x="3269596" y="3268545"/>
                </a:cubicBezTo>
                <a:cubicBezTo>
                  <a:pt x="3289916" y="3522545"/>
                  <a:pt x="2764136" y="3883225"/>
                  <a:pt x="2903836" y="4152465"/>
                </a:cubicBezTo>
                <a:cubicBezTo>
                  <a:pt x="3043536" y="4421705"/>
                  <a:pt x="3970636" y="4462345"/>
                  <a:pt x="4107796" y="4883985"/>
                </a:cubicBezTo>
                <a:cubicBezTo>
                  <a:pt x="4244956" y="5305625"/>
                  <a:pt x="4349096" y="6667065"/>
                  <a:pt x="3726796" y="6682305"/>
                </a:cubicBezTo>
                <a:cubicBezTo>
                  <a:pt x="3104496" y="6697545"/>
                  <a:pt x="940416" y="5991425"/>
                  <a:pt x="373996" y="4975425"/>
                </a:cubicBezTo>
                <a:cubicBezTo>
                  <a:pt x="-192424" y="3959425"/>
                  <a:pt x="-24784" y="1373705"/>
                  <a:pt x="282556" y="571065"/>
                </a:cubicBezTo>
                <a:close/>
              </a:path>
            </a:pathLst>
          </a:custGeom>
          <a:solidFill>
            <a:srgbClr val="00843A"/>
          </a:solidFill>
          <a:ln>
            <a:solidFill>
              <a:srgbClr val="00843A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7F5AEC5-ABE0-4609-8537-611DAAEAA4C6}"/>
              </a:ext>
            </a:extLst>
          </p:cNvPr>
          <p:cNvGrpSpPr/>
          <p:nvPr/>
        </p:nvGrpSpPr>
        <p:grpSpPr>
          <a:xfrm>
            <a:off x="9301971" y="3928533"/>
            <a:ext cx="2474614" cy="2496382"/>
            <a:chOff x="8844771" y="5929108"/>
            <a:chExt cx="2474614" cy="2496382"/>
          </a:xfrm>
        </p:grpSpPr>
        <p:sp>
          <p:nvSpPr>
            <p:cNvPr id="13" name="Freeform 68">
              <a:extLst>
                <a:ext uri="{FF2B5EF4-FFF2-40B4-BE49-F238E27FC236}">
                  <a16:creationId xmlns:a16="http://schemas.microsoft.com/office/drawing/2014/main" id="{BC53FBFC-9688-412C-B2D4-B9283453131F}"/>
                </a:ext>
              </a:extLst>
            </p:cNvPr>
            <p:cNvSpPr>
              <a:spLocks/>
            </p:cNvSpPr>
            <p:nvPr/>
          </p:nvSpPr>
          <p:spPr bwMode="auto">
            <a:xfrm rot="400247">
              <a:off x="9873103" y="6021388"/>
              <a:ext cx="1446282" cy="1394233"/>
            </a:xfrm>
            <a:custGeom>
              <a:avLst/>
              <a:gdLst>
                <a:gd name="T0" fmla="*/ 646 w 784"/>
                <a:gd name="T1" fmla="*/ 51 h 784"/>
                <a:gd name="T2" fmla="*/ 734 w 784"/>
                <a:gd name="T3" fmla="*/ 139 h 784"/>
                <a:gd name="T4" fmla="*/ 734 w 784"/>
                <a:gd name="T5" fmla="*/ 784 h 784"/>
                <a:gd name="T6" fmla="*/ 784 w 784"/>
                <a:gd name="T7" fmla="*/ 784 h 784"/>
                <a:gd name="T8" fmla="*/ 784 w 784"/>
                <a:gd name="T9" fmla="*/ 139 h 784"/>
                <a:gd name="T10" fmla="*/ 646 w 784"/>
                <a:gd name="T11" fmla="*/ 0 h 784"/>
                <a:gd name="T12" fmla="*/ 0 w 784"/>
                <a:gd name="T13" fmla="*/ 0 h 784"/>
                <a:gd name="T14" fmla="*/ 0 w 784"/>
                <a:gd name="T15" fmla="*/ 51 h 784"/>
                <a:gd name="T16" fmla="*/ 646 w 784"/>
                <a:gd name="T17" fmla="*/ 5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784">
                  <a:moveTo>
                    <a:pt x="646" y="51"/>
                  </a:moveTo>
                  <a:cubicBezTo>
                    <a:pt x="694" y="51"/>
                    <a:pt x="734" y="90"/>
                    <a:pt x="734" y="139"/>
                  </a:cubicBezTo>
                  <a:cubicBezTo>
                    <a:pt x="734" y="784"/>
                    <a:pt x="734" y="784"/>
                    <a:pt x="734" y="784"/>
                  </a:cubicBezTo>
                  <a:cubicBezTo>
                    <a:pt x="784" y="784"/>
                    <a:pt x="784" y="784"/>
                    <a:pt x="784" y="784"/>
                  </a:cubicBezTo>
                  <a:cubicBezTo>
                    <a:pt x="784" y="139"/>
                    <a:pt x="784" y="139"/>
                    <a:pt x="784" y="139"/>
                  </a:cubicBezTo>
                  <a:cubicBezTo>
                    <a:pt x="784" y="63"/>
                    <a:pt x="722" y="0"/>
                    <a:pt x="6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646" y="51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69">
              <a:extLst>
                <a:ext uri="{FF2B5EF4-FFF2-40B4-BE49-F238E27FC236}">
                  <a16:creationId xmlns:a16="http://schemas.microsoft.com/office/drawing/2014/main" id="{65DC1D29-505F-46F6-AAD3-491AC5D25803}"/>
                </a:ext>
              </a:extLst>
            </p:cNvPr>
            <p:cNvSpPr>
              <a:spLocks noEditPoints="1"/>
            </p:cNvSpPr>
            <p:nvPr/>
          </p:nvSpPr>
          <p:spPr bwMode="auto">
            <a:xfrm rot="400247">
              <a:off x="9220515" y="5929108"/>
              <a:ext cx="244095" cy="184560"/>
            </a:xfrm>
            <a:custGeom>
              <a:avLst/>
              <a:gdLst>
                <a:gd name="T0" fmla="*/ 83 w 316"/>
                <a:gd name="T1" fmla="*/ 110 h 239"/>
                <a:gd name="T2" fmla="*/ 113 w 316"/>
                <a:gd name="T3" fmla="*/ 127 h 239"/>
                <a:gd name="T4" fmla="*/ 132 w 316"/>
                <a:gd name="T5" fmla="*/ 173 h 239"/>
                <a:gd name="T6" fmla="*/ 112 w 316"/>
                <a:gd name="T7" fmla="*/ 220 h 239"/>
                <a:gd name="T8" fmla="*/ 66 w 316"/>
                <a:gd name="T9" fmla="*/ 239 h 239"/>
                <a:gd name="T10" fmla="*/ 19 w 316"/>
                <a:gd name="T11" fmla="*/ 220 h 239"/>
                <a:gd name="T12" fmla="*/ 0 w 316"/>
                <a:gd name="T13" fmla="*/ 173 h 239"/>
                <a:gd name="T14" fmla="*/ 5 w 316"/>
                <a:gd name="T15" fmla="*/ 145 h 239"/>
                <a:gd name="T16" fmla="*/ 77 w 316"/>
                <a:gd name="T17" fmla="*/ 0 h 239"/>
                <a:gd name="T18" fmla="*/ 124 w 316"/>
                <a:gd name="T19" fmla="*/ 0 h 239"/>
                <a:gd name="T20" fmla="*/ 83 w 316"/>
                <a:gd name="T21" fmla="*/ 110 h 239"/>
                <a:gd name="T22" fmla="*/ 267 w 316"/>
                <a:gd name="T23" fmla="*/ 110 h 239"/>
                <a:gd name="T24" fmla="*/ 297 w 316"/>
                <a:gd name="T25" fmla="*/ 127 h 239"/>
                <a:gd name="T26" fmla="*/ 316 w 316"/>
                <a:gd name="T27" fmla="*/ 173 h 239"/>
                <a:gd name="T28" fmla="*/ 297 w 316"/>
                <a:gd name="T29" fmla="*/ 220 h 239"/>
                <a:gd name="T30" fmla="*/ 250 w 316"/>
                <a:gd name="T31" fmla="*/ 239 h 239"/>
                <a:gd name="T32" fmla="*/ 204 w 316"/>
                <a:gd name="T33" fmla="*/ 220 h 239"/>
                <a:gd name="T34" fmla="*/ 184 w 316"/>
                <a:gd name="T35" fmla="*/ 173 h 239"/>
                <a:gd name="T36" fmla="*/ 189 w 316"/>
                <a:gd name="T37" fmla="*/ 145 h 239"/>
                <a:gd name="T38" fmla="*/ 261 w 316"/>
                <a:gd name="T39" fmla="*/ 0 h 239"/>
                <a:gd name="T40" fmla="*/ 309 w 316"/>
                <a:gd name="T41" fmla="*/ 0 h 239"/>
                <a:gd name="T42" fmla="*/ 267 w 316"/>
                <a:gd name="T43" fmla="*/ 11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6" h="239">
                  <a:moveTo>
                    <a:pt x="83" y="110"/>
                  </a:moveTo>
                  <a:cubicBezTo>
                    <a:pt x="94" y="112"/>
                    <a:pt x="104" y="118"/>
                    <a:pt x="113" y="127"/>
                  </a:cubicBezTo>
                  <a:cubicBezTo>
                    <a:pt x="125" y="139"/>
                    <a:pt x="132" y="155"/>
                    <a:pt x="132" y="173"/>
                  </a:cubicBezTo>
                  <a:cubicBezTo>
                    <a:pt x="132" y="192"/>
                    <a:pt x="125" y="207"/>
                    <a:pt x="112" y="220"/>
                  </a:cubicBezTo>
                  <a:cubicBezTo>
                    <a:pt x="99" y="232"/>
                    <a:pt x="84" y="239"/>
                    <a:pt x="66" y="239"/>
                  </a:cubicBezTo>
                  <a:cubicBezTo>
                    <a:pt x="48" y="239"/>
                    <a:pt x="32" y="232"/>
                    <a:pt x="19" y="220"/>
                  </a:cubicBezTo>
                  <a:cubicBezTo>
                    <a:pt x="7" y="207"/>
                    <a:pt x="0" y="192"/>
                    <a:pt x="0" y="173"/>
                  </a:cubicBezTo>
                  <a:cubicBezTo>
                    <a:pt x="0" y="163"/>
                    <a:pt x="2" y="154"/>
                    <a:pt x="5" y="14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83" y="110"/>
                  </a:lnTo>
                  <a:close/>
                  <a:moveTo>
                    <a:pt x="267" y="110"/>
                  </a:moveTo>
                  <a:cubicBezTo>
                    <a:pt x="278" y="112"/>
                    <a:pt x="288" y="118"/>
                    <a:pt x="297" y="127"/>
                  </a:cubicBezTo>
                  <a:cubicBezTo>
                    <a:pt x="310" y="139"/>
                    <a:pt x="316" y="155"/>
                    <a:pt x="316" y="173"/>
                  </a:cubicBezTo>
                  <a:cubicBezTo>
                    <a:pt x="316" y="192"/>
                    <a:pt x="309" y="207"/>
                    <a:pt x="297" y="220"/>
                  </a:cubicBezTo>
                  <a:cubicBezTo>
                    <a:pt x="284" y="232"/>
                    <a:pt x="268" y="239"/>
                    <a:pt x="250" y="239"/>
                  </a:cubicBezTo>
                  <a:cubicBezTo>
                    <a:pt x="232" y="239"/>
                    <a:pt x="217" y="232"/>
                    <a:pt x="204" y="220"/>
                  </a:cubicBezTo>
                  <a:cubicBezTo>
                    <a:pt x="191" y="207"/>
                    <a:pt x="184" y="192"/>
                    <a:pt x="184" y="173"/>
                  </a:cubicBezTo>
                  <a:cubicBezTo>
                    <a:pt x="184" y="163"/>
                    <a:pt x="186" y="154"/>
                    <a:pt x="189" y="145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309" y="0"/>
                    <a:pt x="309" y="0"/>
                    <a:pt x="309" y="0"/>
                  </a:cubicBezTo>
                  <a:lnTo>
                    <a:pt x="267" y="110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11CE5022-47FF-409B-B0F9-908A1F4E5D5F}"/>
                </a:ext>
              </a:extLst>
            </p:cNvPr>
            <p:cNvSpPr>
              <a:spLocks noEditPoints="1"/>
            </p:cNvSpPr>
            <p:nvPr/>
          </p:nvSpPr>
          <p:spPr bwMode="auto">
            <a:xfrm rot="400247">
              <a:off x="10759184" y="8099551"/>
              <a:ext cx="244095" cy="184064"/>
            </a:xfrm>
            <a:custGeom>
              <a:avLst/>
              <a:gdLst>
                <a:gd name="T0" fmla="*/ 49 w 316"/>
                <a:gd name="T1" fmla="*/ 128 h 238"/>
                <a:gd name="T2" fmla="*/ 20 w 316"/>
                <a:gd name="T3" fmla="*/ 111 h 238"/>
                <a:gd name="T4" fmla="*/ 0 w 316"/>
                <a:gd name="T5" fmla="*/ 65 h 238"/>
                <a:gd name="T6" fmla="*/ 19 w 316"/>
                <a:gd name="T7" fmla="*/ 19 h 238"/>
                <a:gd name="T8" fmla="*/ 66 w 316"/>
                <a:gd name="T9" fmla="*/ 0 h 238"/>
                <a:gd name="T10" fmla="*/ 112 w 316"/>
                <a:gd name="T11" fmla="*/ 19 h 238"/>
                <a:gd name="T12" fmla="*/ 132 w 316"/>
                <a:gd name="T13" fmla="*/ 65 h 238"/>
                <a:gd name="T14" fmla="*/ 126 w 316"/>
                <a:gd name="T15" fmla="*/ 93 h 238"/>
                <a:gd name="T16" fmla="*/ 55 w 316"/>
                <a:gd name="T17" fmla="*/ 238 h 238"/>
                <a:gd name="T18" fmla="*/ 7 w 316"/>
                <a:gd name="T19" fmla="*/ 238 h 238"/>
                <a:gd name="T20" fmla="*/ 49 w 316"/>
                <a:gd name="T21" fmla="*/ 128 h 238"/>
                <a:gd name="T22" fmla="*/ 233 w 316"/>
                <a:gd name="T23" fmla="*/ 128 h 238"/>
                <a:gd name="T24" fmla="*/ 204 w 316"/>
                <a:gd name="T25" fmla="*/ 111 h 238"/>
                <a:gd name="T26" fmla="*/ 184 w 316"/>
                <a:gd name="T27" fmla="*/ 65 h 238"/>
                <a:gd name="T28" fmla="*/ 204 w 316"/>
                <a:gd name="T29" fmla="*/ 19 h 238"/>
                <a:gd name="T30" fmla="*/ 250 w 316"/>
                <a:gd name="T31" fmla="*/ 0 h 238"/>
                <a:gd name="T32" fmla="*/ 296 w 316"/>
                <a:gd name="T33" fmla="*/ 19 h 238"/>
                <a:gd name="T34" fmla="*/ 316 w 316"/>
                <a:gd name="T35" fmla="*/ 65 h 238"/>
                <a:gd name="T36" fmla="*/ 311 w 316"/>
                <a:gd name="T37" fmla="*/ 93 h 238"/>
                <a:gd name="T38" fmla="*/ 239 w 316"/>
                <a:gd name="T39" fmla="*/ 238 h 238"/>
                <a:gd name="T40" fmla="*/ 191 w 316"/>
                <a:gd name="T41" fmla="*/ 238 h 238"/>
                <a:gd name="T42" fmla="*/ 233 w 316"/>
                <a:gd name="T43" fmla="*/ 1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6" h="238">
                  <a:moveTo>
                    <a:pt x="49" y="128"/>
                  </a:moveTo>
                  <a:cubicBezTo>
                    <a:pt x="38" y="126"/>
                    <a:pt x="28" y="120"/>
                    <a:pt x="20" y="111"/>
                  </a:cubicBezTo>
                  <a:cubicBezTo>
                    <a:pt x="7" y="99"/>
                    <a:pt x="0" y="83"/>
                    <a:pt x="0" y="65"/>
                  </a:cubicBezTo>
                  <a:cubicBezTo>
                    <a:pt x="0" y="47"/>
                    <a:pt x="6" y="31"/>
                    <a:pt x="19" y="19"/>
                  </a:cubicBezTo>
                  <a:cubicBezTo>
                    <a:pt x="32" y="6"/>
                    <a:pt x="48" y="0"/>
                    <a:pt x="66" y="0"/>
                  </a:cubicBezTo>
                  <a:cubicBezTo>
                    <a:pt x="84" y="0"/>
                    <a:pt x="99" y="6"/>
                    <a:pt x="112" y="19"/>
                  </a:cubicBezTo>
                  <a:cubicBezTo>
                    <a:pt x="125" y="31"/>
                    <a:pt x="132" y="47"/>
                    <a:pt x="132" y="65"/>
                  </a:cubicBezTo>
                  <a:cubicBezTo>
                    <a:pt x="132" y="75"/>
                    <a:pt x="130" y="84"/>
                    <a:pt x="126" y="93"/>
                  </a:cubicBezTo>
                  <a:cubicBezTo>
                    <a:pt x="55" y="238"/>
                    <a:pt x="55" y="238"/>
                    <a:pt x="55" y="238"/>
                  </a:cubicBezTo>
                  <a:cubicBezTo>
                    <a:pt x="7" y="238"/>
                    <a:pt x="7" y="238"/>
                    <a:pt x="7" y="238"/>
                  </a:cubicBezTo>
                  <a:lnTo>
                    <a:pt x="49" y="128"/>
                  </a:lnTo>
                  <a:close/>
                  <a:moveTo>
                    <a:pt x="233" y="128"/>
                  </a:moveTo>
                  <a:cubicBezTo>
                    <a:pt x="222" y="126"/>
                    <a:pt x="212" y="120"/>
                    <a:pt x="204" y="111"/>
                  </a:cubicBezTo>
                  <a:cubicBezTo>
                    <a:pt x="191" y="99"/>
                    <a:pt x="184" y="83"/>
                    <a:pt x="184" y="65"/>
                  </a:cubicBezTo>
                  <a:cubicBezTo>
                    <a:pt x="184" y="47"/>
                    <a:pt x="191" y="31"/>
                    <a:pt x="204" y="19"/>
                  </a:cubicBezTo>
                  <a:cubicBezTo>
                    <a:pt x="216" y="6"/>
                    <a:pt x="232" y="0"/>
                    <a:pt x="250" y="0"/>
                  </a:cubicBezTo>
                  <a:cubicBezTo>
                    <a:pt x="268" y="0"/>
                    <a:pt x="283" y="6"/>
                    <a:pt x="296" y="19"/>
                  </a:cubicBezTo>
                  <a:cubicBezTo>
                    <a:pt x="309" y="31"/>
                    <a:pt x="316" y="47"/>
                    <a:pt x="316" y="65"/>
                  </a:cubicBezTo>
                  <a:cubicBezTo>
                    <a:pt x="316" y="75"/>
                    <a:pt x="314" y="84"/>
                    <a:pt x="311" y="93"/>
                  </a:cubicBezTo>
                  <a:cubicBezTo>
                    <a:pt x="239" y="238"/>
                    <a:pt x="239" y="238"/>
                    <a:pt x="239" y="238"/>
                  </a:cubicBezTo>
                  <a:cubicBezTo>
                    <a:pt x="191" y="238"/>
                    <a:pt x="191" y="238"/>
                    <a:pt x="191" y="238"/>
                  </a:cubicBezTo>
                  <a:lnTo>
                    <a:pt x="233" y="128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56C4B57-1A6D-4C7B-BDAB-7C926979B4EC}"/>
                </a:ext>
              </a:extLst>
            </p:cNvPr>
            <p:cNvSpPr txBox="1"/>
            <p:nvPr/>
          </p:nvSpPr>
          <p:spPr>
            <a:xfrm rot="400247">
              <a:off x="9196250" y="6586929"/>
              <a:ext cx="18070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添加标题</a:t>
              </a:r>
            </a:p>
          </p:txBody>
        </p:sp>
        <p:sp>
          <p:nvSpPr>
            <p:cNvPr id="21" name="Freeform 68">
              <a:extLst>
                <a:ext uri="{FF2B5EF4-FFF2-40B4-BE49-F238E27FC236}">
                  <a16:creationId xmlns:a16="http://schemas.microsoft.com/office/drawing/2014/main" id="{EF5B2C33-2A9E-4BBD-92CD-0E6E2919610F}"/>
                </a:ext>
              </a:extLst>
            </p:cNvPr>
            <p:cNvSpPr>
              <a:spLocks/>
            </p:cNvSpPr>
            <p:nvPr/>
          </p:nvSpPr>
          <p:spPr bwMode="auto">
            <a:xfrm rot="11200247">
              <a:off x="8844771" y="7031257"/>
              <a:ext cx="1446282" cy="1394233"/>
            </a:xfrm>
            <a:custGeom>
              <a:avLst/>
              <a:gdLst>
                <a:gd name="T0" fmla="*/ 646 w 784"/>
                <a:gd name="T1" fmla="*/ 51 h 784"/>
                <a:gd name="T2" fmla="*/ 734 w 784"/>
                <a:gd name="T3" fmla="*/ 139 h 784"/>
                <a:gd name="T4" fmla="*/ 734 w 784"/>
                <a:gd name="T5" fmla="*/ 784 h 784"/>
                <a:gd name="T6" fmla="*/ 784 w 784"/>
                <a:gd name="T7" fmla="*/ 784 h 784"/>
                <a:gd name="T8" fmla="*/ 784 w 784"/>
                <a:gd name="T9" fmla="*/ 139 h 784"/>
                <a:gd name="T10" fmla="*/ 646 w 784"/>
                <a:gd name="T11" fmla="*/ 0 h 784"/>
                <a:gd name="T12" fmla="*/ 0 w 784"/>
                <a:gd name="T13" fmla="*/ 0 h 784"/>
                <a:gd name="T14" fmla="*/ 0 w 784"/>
                <a:gd name="T15" fmla="*/ 51 h 784"/>
                <a:gd name="T16" fmla="*/ 646 w 784"/>
                <a:gd name="T17" fmla="*/ 5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4" h="784">
                  <a:moveTo>
                    <a:pt x="646" y="51"/>
                  </a:moveTo>
                  <a:cubicBezTo>
                    <a:pt x="694" y="51"/>
                    <a:pt x="734" y="90"/>
                    <a:pt x="734" y="139"/>
                  </a:cubicBezTo>
                  <a:cubicBezTo>
                    <a:pt x="734" y="784"/>
                    <a:pt x="734" y="784"/>
                    <a:pt x="734" y="784"/>
                  </a:cubicBezTo>
                  <a:cubicBezTo>
                    <a:pt x="784" y="784"/>
                    <a:pt x="784" y="784"/>
                    <a:pt x="784" y="784"/>
                  </a:cubicBezTo>
                  <a:cubicBezTo>
                    <a:pt x="784" y="139"/>
                    <a:pt x="784" y="139"/>
                    <a:pt x="784" y="139"/>
                  </a:cubicBezTo>
                  <a:cubicBezTo>
                    <a:pt x="784" y="63"/>
                    <a:pt x="722" y="0"/>
                    <a:pt x="6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646" y="51"/>
                  </a:lnTo>
                  <a:close/>
                </a:path>
              </a:pathLst>
            </a:custGeom>
            <a:solidFill>
              <a:srgbClr val="008E3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0FAB3122-8500-4777-AE3C-0DF82D76C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61" y="6931891"/>
            <a:ext cx="2962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a16="http://schemas.microsoft.com/office/drawing/2014/main"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B449A81B-055E-468C-8415-86F50D141187}"/>
              </a:ext>
            </a:extLst>
          </p:cNvPr>
          <p:cNvSpPr>
            <a:spLocks noEditPoints="1"/>
          </p:cNvSpPr>
          <p:nvPr/>
        </p:nvSpPr>
        <p:spPr bwMode="auto">
          <a:xfrm>
            <a:off x="3414532" y="0"/>
            <a:ext cx="6111432" cy="5814388"/>
          </a:xfrm>
          <a:custGeom>
            <a:avLst/>
            <a:gdLst>
              <a:gd name="T0" fmla="*/ 686 w 1213"/>
              <a:gd name="T1" fmla="*/ 87 h 821"/>
              <a:gd name="T2" fmla="*/ 90 w 1213"/>
              <a:gd name="T3" fmla="*/ 91 h 821"/>
              <a:gd name="T4" fmla="*/ 323 w 1213"/>
              <a:gd name="T5" fmla="*/ 100 h 821"/>
              <a:gd name="T6" fmla="*/ 752 w 1213"/>
              <a:gd name="T7" fmla="*/ 112 h 821"/>
              <a:gd name="T8" fmla="*/ 197 w 1213"/>
              <a:gd name="T9" fmla="*/ 121 h 821"/>
              <a:gd name="T10" fmla="*/ 755 w 1213"/>
              <a:gd name="T11" fmla="*/ 139 h 821"/>
              <a:gd name="T12" fmla="*/ 175 w 1213"/>
              <a:gd name="T13" fmla="*/ 154 h 821"/>
              <a:gd name="T14" fmla="*/ 854 w 1213"/>
              <a:gd name="T15" fmla="*/ 171 h 821"/>
              <a:gd name="T16" fmla="*/ 54 w 1213"/>
              <a:gd name="T17" fmla="*/ 376 h 821"/>
              <a:gd name="T18" fmla="*/ 815 w 1213"/>
              <a:gd name="T19" fmla="*/ 695 h 821"/>
              <a:gd name="T20" fmla="*/ 305 w 1213"/>
              <a:gd name="T21" fmla="*/ 754 h 821"/>
              <a:gd name="T22" fmla="*/ 574 w 1213"/>
              <a:gd name="T23" fmla="*/ 787 h 821"/>
              <a:gd name="T24" fmla="*/ 814 w 1213"/>
              <a:gd name="T25" fmla="*/ 94 h 821"/>
              <a:gd name="T26" fmla="*/ 1140 w 1213"/>
              <a:gd name="T27" fmla="*/ 480 h 821"/>
              <a:gd name="T28" fmla="*/ 1123 w 1213"/>
              <a:gd name="T29" fmla="*/ 214 h 821"/>
              <a:gd name="T30" fmla="*/ 984 w 1213"/>
              <a:gd name="T31" fmla="*/ 71 h 821"/>
              <a:gd name="T32" fmla="*/ 788 w 1213"/>
              <a:gd name="T33" fmla="*/ 136 h 821"/>
              <a:gd name="T34" fmla="*/ 708 w 1213"/>
              <a:gd name="T35" fmla="*/ 168 h 821"/>
              <a:gd name="T36" fmla="*/ 490 w 1213"/>
              <a:gd name="T37" fmla="*/ 159 h 821"/>
              <a:gd name="T38" fmla="*/ 325 w 1213"/>
              <a:gd name="T39" fmla="*/ 152 h 821"/>
              <a:gd name="T40" fmla="*/ 195 w 1213"/>
              <a:gd name="T41" fmla="*/ 192 h 821"/>
              <a:gd name="T42" fmla="*/ 97 w 1213"/>
              <a:gd name="T43" fmla="*/ 194 h 821"/>
              <a:gd name="T44" fmla="*/ 73 w 1213"/>
              <a:gd name="T45" fmla="*/ 349 h 821"/>
              <a:gd name="T46" fmla="*/ 34 w 1213"/>
              <a:gd name="T47" fmla="*/ 528 h 821"/>
              <a:gd name="T48" fmla="*/ 97 w 1213"/>
              <a:gd name="T49" fmla="*/ 663 h 821"/>
              <a:gd name="T50" fmla="*/ 272 w 1213"/>
              <a:gd name="T51" fmla="*/ 753 h 821"/>
              <a:gd name="T52" fmla="*/ 612 w 1213"/>
              <a:gd name="T53" fmla="*/ 761 h 821"/>
              <a:gd name="T54" fmla="*/ 670 w 1213"/>
              <a:gd name="T55" fmla="*/ 715 h 821"/>
              <a:gd name="T56" fmla="*/ 593 w 1213"/>
              <a:gd name="T57" fmla="*/ 680 h 821"/>
              <a:gd name="T58" fmla="*/ 859 w 1213"/>
              <a:gd name="T59" fmla="*/ 686 h 821"/>
              <a:gd name="T60" fmla="*/ 933 w 1213"/>
              <a:gd name="T61" fmla="*/ 699 h 821"/>
              <a:gd name="T62" fmla="*/ 1049 w 1213"/>
              <a:gd name="T63" fmla="*/ 739 h 821"/>
              <a:gd name="T64" fmla="*/ 1152 w 1213"/>
              <a:gd name="T65" fmla="*/ 677 h 821"/>
              <a:gd name="T66" fmla="*/ 1119 w 1213"/>
              <a:gd name="T67" fmla="*/ 643 h 821"/>
              <a:gd name="T68" fmla="*/ 353 w 1213"/>
              <a:gd name="T69" fmla="*/ 141 h 821"/>
              <a:gd name="T70" fmla="*/ 158 w 1213"/>
              <a:gd name="T71" fmla="*/ 728 h 821"/>
              <a:gd name="T72" fmla="*/ 253 w 1213"/>
              <a:gd name="T73" fmla="*/ 620 h 821"/>
              <a:gd name="T74" fmla="*/ 331 w 1213"/>
              <a:gd name="T75" fmla="*/ 628 h 821"/>
              <a:gd name="T76" fmla="*/ 389 w 1213"/>
              <a:gd name="T77" fmla="*/ 154 h 821"/>
              <a:gd name="T78" fmla="*/ 414 w 1213"/>
              <a:gd name="T79" fmla="*/ 720 h 821"/>
              <a:gd name="T80" fmla="*/ 455 w 1213"/>
              <a:gd name="T81" fmla="*/ 633 h 821"/>
              <a:gd name="T82" fmla="*/ 545 w 1213"/>
              <a:gd name="T83" fmla="*/ 633 h 821"/>
              <a:gd name="T84" fmla="*/ 734 w 1213"/>
              <a:gd name="T85" fmla="*/ 674 h 821"/>
              <a:gd name="T86" fmla="*/ 686 w 1213"/>
              <a:gd name="T87" fmla="*/ 634 h 821"/>
              <a:gd name="T88" fmla="*/ 855 w 1213"/>
              <a:gd name="T89" fmla="*/ 120 h 821"/>
              <a:gd name="T90" fmla="*/ 937 w 1213"/>
              <a:gd name="T91" fmla="*/ 691 h 821"/>
              <a:gd name="T92" fmla="*/ 1007 w 1213"/>
              <a:gd name="T93" fmla="*/ 648 h 821"/>
              <a:gd name="T94" fmla="*/ 363 w 1213"/>
              <a:gd name="T95" fmla="*/ 106 h 821"/>
              <a:gd name="T96" fmla="*/ 496 w 1213"/>
              <a:gd name="T97" fmla="*/ 115 h 821"/>
              <a:gd name="T98" fmla="*/ 556 w 1213"/>
              <a:gd name="T99" fmla="*/ 137 h 821"/>
              <a:gd name="T100" fmla="*/ 706 w 1213"/>
              <a:gd name="T101" fmla="*/ 139 h 821"/>
              <a:gd name="T102" fmla="*/ 177 w 1213"/>
              <a:gd name="T103" fmla="*/ 212 h 821"/>
              <a:gd name="T104" fmla="*/ 848 w 1213"/>
              <a:gd name="T105" fmla="*/ 736 h 821"/>
              <a:gd name="T106" fmla="*/ 355 w 1213"/>
              <a:gd name="T107" fmla="*/ 776 h 821"/>
              <a:gd name="T108" fmla="*/ 164 w 1213"/>
              <a:gd name="T109" fmla="*/ 794 h 821"/>
              <a:gd name="T110" fmla="*/ 181 w 1213"/>
              <a:gd name="T111" fmla="*/ 789 h 821"/>
              <a:gd name="T112" fmla="*/ 907 w 1213"/>
              <a:gd name="T113" fmla="*/ 802 h 821"/>
              <a:gd name="T114" fmla="*/ 448 w 1213"/>
              <a:gd name="T115" fmla="*/ 77 h 821"/>
              <a:gd name="T116" fmla="*/ 475 w 1213"/>
              <a:gd name="T117" fmla="*/ 57 h 821"/>
              <a:gd name="T118" fmla="*/ 562 w 1213"/>
              <a:gd name="T119" fmla="*/ 59 h 821"/>
              <a:gd name="T120" fmla="*/ 66 w 1213"/>
              <a:gd name="T121" fmla="*/ 144 h 821"/>
              <a:gd name="T122" fmla="*/ 334 w 1213"/>
              <a:gd name="T123" fmla="*/ 743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13" h="821">
                <a:moveTo>
                  <a:pt x="45" y="3"/>
                </a:moveTo>
                <a:cubicBezTo>
                  <a:pt x="41" y="4"/>
                  <a:pt x="34" y="0"/>
                  <a:pt x="32" y="4"/>
                </a:cubicBezTo>
                <a:cubicBezTo>
                  <a:pt x="36" y="4"/>
                  <a:pt x="43" y="6"/>
                  <a:pt x="45" y="3"/>
                </a:cubicBezTo>
                <a:close/>
                <a:moveTo>
                  <a:pt x="547" y="48"/>
                </a:moveTo>
                <a:cubicBezTo>
                  <a:pt x="547" y="44"/>
                  <a:pt x="547" y="44"/>
                  <a:pt x="547" y="44"/>
                </a:cubicBezTo>
                <a:cubicBezTo>
                  <a:pt x="545" y="43"/>
                  <a:pt x="539" y="44"/>
                  <a:pt x="538" y="46"/>
                </a:cubicBezTo>
                <a:cubicBezTo>
                  <a:pt x="540" y="47"/>
                  <a:pt x="543" y="50"/>
                  <a:pt x="547" y="48"/>
                </a:cubicBezTo>
                <a:close/>
                <a:moveTo>
                  <a:pt x="677" y="54"/>
                </a:moveTo>
                <a:cubicBezTo>
                  <a:pt x="674" y="55"/>
                  <a:pt x="672" y="49"/>
                  <a:pt x="671" y="53"/>
                </a:cubicBezTo>
                <a:cubicBezTo>
                  <a:pt x="672" y="54"/>
                  <a:pt x="676" y="57"/>
                  <a:pt x="677" y="54"/>
                </a:cubicBezTo>
                <a:close/>
                <a:moveTo>
                  <a:pt x="53" y="55"/>
                </a:moveTo>
                <a:cubicBezTo>
                  <a:pt x="50" y="55"/>
                  <a:pt x="48" y="56"/>
                  <a:pt x="46" y="57"/>
                </a:cubicBezTo>
                <a:cubicBezTo>
                  <a:pt x="48" y="58"/>
                  <a:pt x="52" y="58"/>
                  <a:pt x="53" y="55"/>
                </a:cubicBezTo>
                <a:close/>
                <a:moveTo>
                  <a:pt x="55" y="68"/>
                </a:moveTo>
                <a:cubicBezTo>
                  <a:pt x="60" y="69"/>
                  <a:pt x="70" y="66"/>
                  <a:pt x="76" y="66"/>
                </a:cubicBezTo>
                <a:cubicBezTo>
                  <a:pt x="68" y="64"/>
                  <a:pt x="64" y="61"/>
                  <a:pt x="58" y="58"/>
                </a:cubicBezTo>
                <a:cubicBezTo>
                  <a:pt x="57" y="63"/>
                  <a:pt x="45" y="59"/>
                  <a:pt x="39" y="62"/>
                </a:cubicBezTo>
                <a:cubicBezTo>
                  <a:pt x="45" y="64"/>
                  <a:pt x="48" y="68"/>
                  <a:pt x="55" y="68"/>
                </a:cubicBezTo>
                <a:close/>
                <a:moveTo>
                  <a:pt x="671" y="83"/>
                </a:moveTo>
                <a:cubicBezTo>
                  <a:pt x="668" y="84"/>
                  <a:pt x="666" y="80"/>
                  <a:pt x="665" y="83"/>
                </a:cubicBezTo>
                <a:cubicBezTo>
                  <a:pt x="671" y="85"/>
                  <a:pt x="676" y="87"/>
                  <a:pt x="680" y="90"/>
                </a:cubicBezTo>
                <a:cubicBezTo>
                  <a:pt x="680" y="97"/>
                  <a:pt x="678" y="100"/>
                  <a:pt x="674" y="100"/>
                </a:cubicBezTo>
                <a:cubicBezTo>
                  <a:pt x="675" y="101"/>
                  <a:pt x="675" y="104"/>
                  <a:pt x="678" y="103"/>
                </a:cubicBezTo>
                <a:cubicBezTo>
                  <a:pt x="680" y="100"/>
                  <a:pt x="683" y="99"/>
                  <a:pt x="689" y="100"/>
                </a:cubicBezTo>
                <a:cubicBezTo>
                  <a:pt x="690" y="95"/>
                  <a:pt x="687" y="96"/>
                  <a:pt x="686" y="94"/>
                </a:cubicBezTo>
                <a:cubicBezTo>
                  <a:pt x="688" y="92"/>
                  <a:pt x="687" y="89"/>
                  <a:pt x="686" y="87"/>
                </a:cubicBezTo>
                <a:cubicBezTo>
                  <a:pt x="697" y="84"/>
                  <a:pt x="709" y="93"/>
                  <a:pt x="723" y="93"/>
                </a:cubicBezTo>
                <a:cubicBezTo>
                  <a:pt x="725" y="95"/>
                  <a:pt x="725" y="98"/>
                  <a:pt x="727" y="100"/>
                </a:cubicBezTo>
                <a:cubicBezTo>
                  <a:pt x="730" y="99"/>
                  <a:pt x="731" y="97"/>
                  <a:pt x="735" y="98"/>
                </a:cubicBezTo>
                <a:cubicBezTo>
                  <a:pt x="733" y="90"/>
                  <a:pt x="723" y="91"/>
                  <a:pt x="717" y="87"/>
                </a:cubicBezTo>
                <a:cubicBezTo>
                  <a:pt x="722" y="86"/>
                  <a:pt x="717" y="83"/>
                  <a:pt x="717" y="79"/>
                </a:cubicBezTo>
                <a:cubicBezTo>
                  <a:pt x="719" y="79"/>
                  <a:pt x="721" y="77"/>
                  <a:pt x="722" y="76"/>
                </a:cubicBezTo>
                <a:cubicBezTo>
                  <a:pt x="720" y="75"/>
                  <a:pt x="718" y="74"/>
                  <a:pt x="717" y="73"/>
                </a:cubicBezTo>
                <a:cubicBezTo>
                  <a:pt x="715" y="63"/>
                  <a:pt x="707" y="67"/>
                  <a:pt x="700" y="70"/>
                </a:cubicBezTo>
                <a:cubicBezTo>
                  <a:pt x="703" y="74"/>
                  <a:pt x="706" y="72"/>
                  <a:pt x="708" y="77"/>
                </a:cubicBezTo>
                <a:cubicBezTo>
                  <a:pt x="704" y="79"/>
                  <a:pt x="698" y="78"/>
                  <a:pt x="695" y="80"/>
                </a:cubicBezTo>
                <a:cubicBezTo>
                  <a:pt x="694" y="79"/>
                  <a:pt x="694" y="78"/>
                  <a:pt x="695" y="77"/>
                </a:cubicBezTo>
                <a:cubicBezTo>
                  <a:pt x="692" y="77"/>
                  <a:pt x="688" y="75"/>
                  <a:pt x="690" y="73"/>
                </a:cubicBezTo>
                <a:cubicBezTo>
                  <a:pt x="679" y="77"/>
                  <a:pt x="673" y="71"/>
                  <a:pt x="664" y="77"/>
                </a:cubicBezTo>
                <a:cubicBezTo>
                  <a:pt x="666" y="78"/>
                  <a:pt x="665" y="79"/>
                  <a:pt x="664" y="79"/>
                </a:cubicBezTo>
                <a:cubicBezTo>
                  <a:pt x="666" y="83"/>
                  <a:pt x="671" y="78"/>
                  <a:pt x="671" y="83"/>
                </a:cubicBezTo>
                <a:close/>
                <a:moveTo>
                  <a:pt x="753" y="78"/>
                </a:moveTo>
                <a:cubicBezTo>
                  <a:pt x="753" y="76"/>
                  <a:pt x="757" y="78"/>
                  <a:pt x="756" y="76"/>
                </a:cubicBezTo>
                <a:cubicBezTo>
                  <a:pt x="755" y="73"/>
                  <a:pt x="750" y="77"/>
                  <a:pt x="753" y="78"/>
                </a:cubicBezTo>
                <a:close/>
                <a:moveTo>
                  <a:pt x="764" y="84"/>
                </a:moveTo>
                <a:cubicBezTo>
                  <a:pt x="761" y="84"/>
                  <a:pt x="761" y="81"/>
                  <a:pt x="758" y="81"/>
                </a:cubicBezTo>
                <a:cubicBezTo>
                  <a:pt x="757" y="85"/>
                  <a:pt x="762" y="86"/>
                  <a:pt x="764" y="84"/>
                </a:cubicBezTo>
                <a:close/>
                <a:moveTo>
                  <a:pt x="85" y="84"/>
                </a:moveTo>
                <a:cubicBezTo>
                  <a:pt x="83" y="88"/>
                  <a:pt x="93" y="88"/>
                  <a:pt x="92" y="84"/>
                </a:cubicBezTo>
                <a:cubicBezTo>
                  <a:pt x="88" y="85"/>
                  <a:pt x="86" y="82"/>
                  <a:pt x="85" y="84"/>
                </a:cubicBezTo>
                <a:close/>
                <a:moveTo>
                  <a:pt x="85" y="91"/>
                </a:moveTo>
                <a:cubicBezTo>
                  <a:pt x="87" y="91"/>
                  <a:pt x="88" y="91"/>
                  <a:pt x="90" y="91"/>
                </a:cubicBezTo>
                <a:cubicBezTo>
                  <a:pt x="90" y="88"/>
                  <a:pt x="86" y="89"/>
                  <a:pt x="85" y="91"/>
                </a:cubicBezTo>
                <a:close/>
                <a:moveTo>
                  <a:pt x="708" y="94"/>
                </a:moveTo>
                <a:cubicBezTo>
                  <a:pt x="706" y="93"/>
                  <a:pt x="700" y="92"/>
                  <a:pt x="700" y="95"/>
                </a:cubicBezTo>
                <a:cubicBezTo>
                  <a:pt x="701" y="99"/>
                  <a:pt x="707" y="99"/>
                  <a:pt x="708" y="94"/>
                </a:cubicBezTo>
                <a:close/>
                <a:moveTo>
                  <a:pt x="115" y="100"/>
                </a:moveTo>
                <a:cubicBezTo>
                  <a:pt x="116" y="96"/>
                  <a:pt x="106" y="94"/>
                  <a:pt x="107" y="96"/>
                </a:cubicBezTo>
                <a:cubicBezTo>
                  <a:pt x="111" y="95"/>
                  <a:pt x="109" y="101"/>
                  <a:pt x="115" y="100"/>
                </a:cubicBezTo>
                <a:close/>
                <a:moveTo>
                  <a:pt x="755" y="101"/>
                </a:moveTo>
                <a:cubicBezTo>
                  <a:pt x="759" y="103"/>
                  <a:pt x="763" y="100"/>
                  <a:pt x="765" y="102"/>
                </a:cubicBezTo>
                <a:cubicBezTo>
                  <a:pt x="763" y="102"/>
                  <a:pt x="761" y="102"/>
                  <a:pt x="761" y="105"/>
                </a:cubicBezTo>
                <a:cubicBezTo>
                  <a:pt x="762" y="113"/>
                  <a:pt x="770" y="106"/>
                  <a:pt x="776" y="107"/>
                </a:cubicBezTo>
                <a:cubicBezTo>
                  <a:pt x="774" y="99"/>
                  <a:pt x="762" y="93"/>
                  <a:pt x="755" y="101"/>
                </a:cubicBezTo>
                <a:close/>
                <a:moveTo>
                  <a:pt x="186" y="108"/>
                </a:moveTo>
                <a:cubicBezTo>
                  <a:pt x="189" y="109"/>
                  <a:pt x="199" y="109"/>
                  <a:pt x="204" y="109"/>
                </a:cubicBezTo>
                <a:cubicBezTo>
                  <a:pt x="204" y="103"/>
                  <a:pt x="196" y="99"/>
                  <a:pt x="191" y="102"/>
                </a:cubicBezTo>
                <a:cubicBezTo>
                  <a:pt x="191" y="101"/>
                  <a:pt x="191" y="100"/>
                  <a:pt x="190" y="99"/>
                </a:cubicBezTo>
                <a:cubicBezTo>
                  <a:pt x="189" y="99"/>
                  <a:pt x="185" y="98"/>
                  <a:pt x="186" y="100"/>
                </a:cubicBezTo>
                <a:cubicBezTo>
                  <a:pt x="188" y="100"/>
                  <a:pt x="191" y="101"/>
                  <a:pt x="190" y="104"/>
                </a:cubicBezTo>
                <a:cubicBezTo>
                  <a:pt x="189" y="104"/>
                  <a:pt x="189" y="103"/>
                  <a:pt x="187" y="102"/>
                </a:cubicBezTo>
                <a:cubicBezTo>
                  <a:pt x="188" y="106"/>
                  <a:pt x="189" y="107"/>
                  <a:pt x="186" y="108"/>
                </a:cubicBezTo>
                <a:close/>
                <a:moveTo>
                  <a:pt x="334" y="102"/>
                </a:moveTo>
                <a:cubicBezTo>
                  <a:pt x="332" y="106"/>
                  <a:pt x="336" y="110"/>
                  <a:pt x="338" y="113"/>
                </a:cubicBezTo>
                <a:cubicBezTo>
                  <a:pt x="338" y="115"/>
                  <a:pt x="336" y="115"/>
                  <a:pt x="335" y="116"/>
                </a:cubicBezTo>
                <a:cubicBezTo>
                  <a:pt x="337" y="118"/>
                  <a:pt x="338" y="120"/>
                  <a:pt x="342" y="119"/>
                </a:cubicBezTo>
                <a:cubicBezTo>
                  <a:pt x="342" y="115"/>
                  <a:pt x="339" y="114"/>
                  <a:pt x="345" y="114"/>
                </a:cubicBezTo>
                <a:cubicBezTo>
                  <a:pt x="345" y="102"/>
                  <a:pt x="333" y="98"/>
                  <a:pt x="323" y="100"/>
                </a:cubicBezTo>
                <a:cubicBezTo>
                  <a:pt x="326" y="106"/>
                  <a:pt x="327" y="104"/>
                  <a:pt x="334" y="102"/>
                </a:cubicBezTo>
                <a:close/>
                <a:moveTo>
                  <a:pt x="336" y="106"/>
                </a:moveTo>
                <a:cubicBezTo>
                  <a:pt x="339" y="106"/>
                  <a:pt x="342" y="106"/>
                  <a:pt x="341" y="110"/>
                </a:cubicBezTo>
                <a:cubicBezTo>
                  <a:pt x="338" y="110"/>
                  <a:pt x="336" y="110"/>
                  <a:pt x="336" y="106"/>
                </a:cubicBezTo>
                <a:close/>
                <a:moveTo>
                  <a:pt x="695" y="106"/>
                </a:moveTo>
                <a:cubicBezTo>
                  <a:pt x="699" y="107"/>
                  <a:pt x="705" y="108"/>
                  <a:pt x="707" y="112"/>
                </a:cubicBezTo>
                <a:cubicBezTo>
                  <a:pt x="708" y="109"/>
                  <a:pt x="711" y="105"/>
                  <a:pt x="709" y="102"/>
                </a:cubicBezTo>
                <a:cubicBezTo>
                  <a:pt x="705" y="100"/>
                  <a:pt x="699" y="100"/>
                  <a:pt x="695" y="100"/>
                </a:cubicBezTo>
                <a:cubicBezTo>
                  <a:pt x="693" y="103"/>
                  <a:pt x="699" y="100"/>
                  <a:pt x="698" y="102"/>
                </a:cubicBezTo>
                <a:cubicBezTo>
                  <a:pt x="698" y="105"/>
                  <a:pt x="696" y="105"/>
                  <a:pt x="695" y="106"/>
                </a:cubicBezTo>
                <a:close/>
                <a:moveTo>
                  <a:pt x="52" y="108"/>
                </a:moveTo>
                <a:cubicBezTo>
                  <a:pt x="52" y="110"/>
                  <a:pt x="53" y="111"/>
                  <a:pt x="53" y="112"/>
                </a:cubicBezTo>
                <a:cubicBezTo>
                  <a:pt x="57" y="111"/>
                  <a:pt x="60" y="112"/>
                  <a:pt x="63" y="113"/>
                </a:cubicBezTo>
                <a:cubicBezTo>
                  <a:pt x="59" y="109"/>
                  <a:pt x="49" y="102"/>
                  <a:pt x="45" y="107"/>
                </a:cubicBezTo>
                <a:cubicBezTo>
                  <a:pt x="47" y="108"/>
                  <a:pt x="51" y="109"/>
                  <a:pt x="52" y="108"/>
                </a:cubicBezTo>
                <a:close/>
                <a:moveTo>
                  <a:pt x="752" y="112"/>
                </a:moveTo>
                <a:cubicBezTo>
                  <a:pt x="748" y="105"/>
                  <a:pt x="741" y="104"/>
                  <a:pt x="734" y="105"/>
                </a:cubicBezTo>
                <a:cubicBezTo>
                  <a:pt x="732" y="108"/>
                  <a:pt x="737" y="108"/>
                  <a:pt x="736" y="111"/>
                </a:cubicBezTo>
                <a:cubicBezTo>
                  <a:pt x="736" y="115"/>
                  <a:pt x="730" y="114"/>
                  <a:pt x="730" y="118"/>
                </a:cubicBezTo>
                <a:cubicBezTo>
                  <a:pt x="734" y="119"/>
                  <a:pt x="740" y="113"/>
                  <a:pt x="743" y="117"/>
                </a:cubicBezTo>
                <a:cubicBezTo>
                  <a:pt x="737" y="118"/>
                  <a:pt x="744" y="129"/>
                  <a:pt x="737" y="131"/>
                </a:cubicBezTo>
                <a:cubicBezTo>
                  <a:pt x="739" y="136"/>
                  <a:pt x="750" y="133"/>
                  <a:pt x="752" y="130"/>
                </a:cubicBezTo>
                <a:cubicBezTo>
                  <a:pt x="755" y="133"/>
                  <a:pt x="765" y="133"/>
                  <a:pt x="765" y="127"/>
                </a:cubicBezTo>
                <a:cubicBezTo>
                  <a:pt x="761" y="127"/>
                  <a:pt x="758" y="128"/>
                  <a:pt x="754" y="128"/>
                </a:cubicBezTo>
                <a:cubicBezTo>
                  <a:pt x="749" y="126"/>
                  <a:pt x="753" y="120"/>
                  <a:pt x="747" y="118"/>
                </a:cubicBezTo>
                <a:cubicBezTo>
                  <a:pt x="754" y="119"/>
                  <a:pt x="747" y="113"/>
                  <a:pt x="752" y="112"/>
                </a:cubicBezTo>
                <a:close/>
                <a:moveTo>
                  <a:pt x="611" y="113"/>
                </a:moveTo>
                <a:cubicBezTo>
                  <a:pt x="606" y="113"/>
                  <a:pt x="599" y="108"/>
                  <a:pt x="597" y="111"/>
                </a:cubicBezTo>
                <a:cubicBezTo>
                  <a:pt x="600" y="113"/>
                  <a:pt x="609" y="114"/>
                  <a:pt x="611" y="113"/>
                </a:cubicBezTo>
                <a:close/>
                <a:moveTo>
                  <a:pt x="660" y="120"/>
                </a:moveTo>
                <a:cubicBezTo>
                  <a:pt x="663" y="118"/>
                  <a:pt x="660" y="115"/>
                  <a:pt x="662" y="113"/>
                </a:cubicBezTo>
                <a:cubicBezTo>
                  <a:pt x="655" y="113"/>
                  <a:pt x="658" y="109"/>
                  <a:pt x="652" y="110"/>
                </a:cubicBezTo>
                <a:cubicBezTo>
                  <a:pt x="652" y="116"/>
                  <a:pt x="656" y="117"/>
                  <a:pt x="660" y="120"/>
                </a:cubicBezTo>
                <a:close/>
                <a:moveTo>
                  <a:pt x="197" y="111"/>
                </a:moveTo>
                <a:cubicBezTo>
                  <a:pt x="196" y="113"/>
                  <a:pt x="197" y="114"/>
                  <a:pt x="198" y="115"/>
                </a:cubicBezTo>
                <a:cubicBezTo>
                  <a:pt x="202" y="115"/>
                  <a:pt x="205" y="114"/>
                  <a:pt x="207" y="112"/>
                </a:cubicBezTo>
                <a:cubicBezTo>
                  <a:pt x="203" y="112"/>
                  <a:pt x="199" y="112"/>
                  <a:pt x="197" y="111"/>
                </a:cubicBezTo>
                <a:close/>
                <a:moveTo>
                  <a:pt x="627" y="129"/>
                </a:moveTo>
                <a:cubicBezTo>
                  <a:pt x="632" y="130"/>
                  <a:pt x="631" y="132"/>
                  <a:pt x="640" y="132"/>
                </a:cubicBezTo>
                <a:cubicBezTo>
                  <a:pt x="640" y="129"/>
                  <a:pt x="636" y="130"/>
                  <a:pt x="636" y="127"/>
                </a:cubicBezTo>
                <a:cubicBezTo>
                  <a:pt x="639" y="128"/>
                  <a:pt x="641" y="126"/>
                  <a:pt x="642" y="124"/>
                </a:cubicBezTo>
                <a:cubicBezTo>
                  <a:pt x="641" y="120"/>
                  <a:pt x="636" y="120"/>
                  <a:pt x="635" y="116"/>
                </a:cubicBezTo>
                <a:cubicBezTo>
                  <a:pt x="633" y="116"/>
                  <a:pt x="632" y="118"/>
                  <a:pt x="630" y="116"/>
                </a:cubicBezTo>
                <a:cubicBezTo>
                  <a:pt x="630" y="121"/>
                  <a:pt x="625" y="121"/>
                  <a:pt x="621" y="123"/>
                </a:cubicBezTo>
                <a:cubicBezTo>
                  <a:pt x="625" y="123"/>
                  <a:pt x="628" y="124"/>
                  <a:pt x="627" y="129"/>
                </a:cubicBezTo>
                <a:close/>
                <a:moveTo>
                  <a:pt x="649" y="117"/>
                </a:moveTo>
                <a:cubicBezTo>
                  <a:pt x="648" y="116"/>
                  <a:pt x="644" y="116"/>
                  <a:pt x="644" y="118"/>
                </a:cubicBezTo>
                <a:cubicBezTo>
                  <a:pt x="646" y="118"/>
                  <a:pt x="648" y="120"/>
                  <a:pt x="649" y="117"/>
                </a:cubicBezTo>
                <a:close/>
                <a:moveTo>
                  <a:pt x="197" y="121"/>
                </a:moveTo>
                <a:cubicBezTo>
                  <a:pt x="196" y="126"/>
                  <a:pt x="202" y="125"/>
                  <a:pt x="207" y="125"/>
                </a:cubicBezTo>
                <a:cubicBezTo>
                  <a:pt x="207" y="123"/>
                  <a:pt x="208" y="123"/>
                  <a:pt x="208" y="121"/>
                </a:cubicBezTo>
                <a:cubicBezTo>
                  <a:pt x="206" y="116"/>
                  <a:pt x="201" y="120"/>
                  <a:pt x="197" y="121"/>
                </a:cubicBezTo>
                <a:close/>
                <a:moveTo>
                  <a:pt x="493" y="130"/>
                </a:moveTo>
                <a:cubicBezTo>
                  <a:pt x="488" y="130"/>
                  <a:pt x="491" y="127"/>
                  <a:pt x="488" y="125"/>
                </a:cubicBezTo>
                <a:cubicBezTo>
                  <a:pt x="486" y="127"/>
                  <a:pt x="483" y="124"/>
                  <a:pt x="482" y="124"/>
                </a:cubicBezTo>
                <a:cubicBezTo>
                  <a:pt x="481" y="129"/>
                  <a:pt x="490" y="126"/>
                  <a:pt x="489" y="132"/>
                </a:cubicBezTo>
                <a:cubicBezTo>
                  <a:pt x="491" y="132"/>
                  <a:pt x="493" y="132"/>
                  <a:pt x="493" y="130"/>
                </a:cubicBezTo>
                <a:close/>
                <a:moveTo>
                  <a:pt x="524" y="135"/>
                </a:moveTo>
                <a:cubicBezTo>
                  <a:pt x="530" y="135"/>
                  <a:pt x="540" y="139"/>
                  <a:pt x="545" y="135"/>
                </a:cubicBezTo>
                <a:cubicBezTo>
                  <a:pt x="542" y="135"/>
                  <a:pt x="540" y="134"/>
                  <a:pt x="539" y="132"/>
                </a:cubicBezTo>
                <a:cubicBezTo>
                  <a:pt x="541" y="132"/>
                  <a:pt x="543" y="132"/>
                  <a:pt x="542" y="130"/>
                </a:cubicBezTo>
                <a:cubicBezTo>
                  <a:pt x="538" y="128"/>
                  <a:pt x="535" y="130"/>
                  <a:pt x="528" y="127"/>
                </a:cubicBezTo>
                <a:cubicBezTo>
                  <a:pt x="530" y="135"/>
                  <a:pt x="524" y="130"/>
                  <a:pt x="524" y="135"/>
                </a:cubicBezTo>
                <a:close/>
                <a:moveTo>
                  <a:pt x="722" y="133"/>
                </a:moveTo>
                <a:cubicBezTo>
                  <a:pt x="727" y="133"/>
                  <a:pt x="733" y="132"/>
                  <a:pt x="736" y="130"/>
                </a:cubicBezTo>
                <a:cubicBezTo>
                  <a:pt x="731" y="128"/>
                  <a:pt x="725" y="128"/>
                  <a:pt x="722" y="133"/>
                </a:cubicBezTo>
                <a:close/>
                <a:moveTo>
                  <a:pt x="190" y="134"/>
                </a:moveTo>
                <a:cubicBezTo>
                  <a:pt x="194" y="135"/>
                  <a:pt x="199" y="139"/>
                  <a:pt x="203" y="136"/>
                </a:cubicBezTo>
                <a:cubicBezTo>
                  <a:pt x="200" y="135"/>
                  <a:pt x="194" y="131"/>
                  <a:pt x="190" y="134"/>
                </a:cubicBezTo>
                <a:close/>
                <a:moveTo>
                  <a:pt x="293" y="137"/>
                </a:moveTo>
                <a:cubicBezTo>
                  <a:pt x="293" y="138"/>
                  <a:pt x="293" y="140"/>
                  <a:pt x="294" y="140"/>
                </a:cubicBezTo>
                <a:cubicBezTo>
                  <a:pt x="296" y="140"/>
                  <a:pt x="298" y="140"/>
                  <a:pt x="299" y="139"/>
                </a:cubicBezTo>
                <a:cubicBezTo>
                  <a:pt x="297" y="139"/>
                  <a:pt x="296" y="138"/>
                  <a:pt x="297" y="136"/>
                </a:cubicBezTo>
                <a:cubicBezTo>
                  <a:pt x="285" y="136"/>
                  <a:pt x="273" y="134"/>
                  <a:pt x="266" y="136"/>
                </a:cubicBezTo>
                <a:cubicBezTo>
                  <a:pt x="271" y="137"/>
                  <a:pt x="287" y="142"/>
                  <a:pt x="293" y="137"/>
                </a:cubicBezTo>
                <a:close/>
                <a:moveTo>
                  <a:pt x="770" y="138"/>
                </a:moveTo>
                <a:cubicBezTo>
                  <a:pt x="766" y="139"/>
                  <a:pt x="760" y="138"/>
                  <a:pt x="756" y="137"/>
                </a:cubicBezTo>
                <a:cubicBezTo>
                  <a:pt x="756" y="138"/>
                  <a:pt x="756" y="139"/>
                  <a:pt x="755" y="139"/>
                </a:cubicBezTo>
                <a:cubicBezTo>
                  <a:pt x="740" y="140"/>
                  <a:pt x="731" y="139"/>
                  <a:pt x="721" y="146"/>
                </a:cubicBezTo>
                <a:cubicBezTo>
                  <a:pt x="740" y="142"/>
                  <a:pt x="750" y="147"/>
                  <a:pt x="762" y="147"/>
                </a:cubicBezTo>
                <a:cubicBezTo>
                  <a:pt x="763" y="142"/>
                  <a:pt x="768" y="141"/>
                  <a:pt x="770" y="138"/>
                </a:cubicBezTo>
                <a:close/>
                <a:moveTo>
                  <a:pt x="298" y="144"/>
                </a:moveTo>
                <a:cubicBezTo>
                  <a:pt x="301" y="143"/>
                  <a:pt x="304" y="147"/>
                  <a:pt x="303" y="143"/>
                </a:cubicBezTo>
                <a:cubicBezTo>
                  <a:pt x="295" y="140"/>
                  <a:pt x="282" y="141"/>
                  <a:pt x="275" y="143"/>
                </a:cubicBezTo>
                <a:cubicBezTo>
                  <a:pt x="284" y="146"/>
                  <a:pt x="289" y="150"/>
                  <a:pt x="299" y="148"/>
                </a:cubicBezTo>
                <a:cubicBezTo>
                  <a:pt x="300" y="145"/>
                  <a:pt x="295" y="145"/>
                  <a:pt x="298" y="144"/>
                </a:cubicBezTo>
                <a:close/>
                <a:moveTo>
                  <a:pt x="181" y="151"/>
                </a:moveTo>
                <a:cubicBezTo>
                  <a:pt x="178" y="152"/>
                  <a:pt x="174" y="148"/>
                  <a:pt x="172" y="150"/>
                </a:cubicBezTo>
                <a:cubicBezTo>
                  <a:pt x="174" y="150"/>
                  <a:pt x="174" y="151"/>
                  <a:pt x="173" y="152"/>
                </a:cubicBezTo>
                <a:cubicBezTo>
                  <a:pt x="177" y="152"/>
                  <a:pt x="179" y="154"/>
                  <a:pt x="181" y="151"/>
                </a:cubicBezTo>
                <a:close/>
                <a:moveTo>
                  <a:pt x="750" y="155"/>
                </a:moveTo>
                <a:cubicBezTo>
                  <a:pt x="755" y="155"/>
                  <a:pt x="753" y="153"/>
                  <a:pt x="754" y="150"/>
                </a:cubicBezTo>
                <a:cubicBezTo>
                  <a:pt x="750" y="150"/>
                  <a:pt x="750" y="150"/>
                  <a:pt x="750" y="150"/>
                </a:cubicBezTo>
                <a:cubicBezTo>
                  <a:pt x="751" y="153"/>
                  <a:pt x="748" y="154"/>
                  <a:pt x="750" y="155"/>
                </a:cubicBezTo>
                <a:close/>
                <a:moveTo>
                  <a:pt x="1118" y="151"/>
                </a:moveTo>
                <a:cubicBezTo>
                  <a:pt x="1121" y="151"/>
                  <a:pt x="1125" y="152"/>
                  <a:pt x="1125" y="150"/>
                </a:cubicBezTo>
                <a:cubicBezTo>
                  <a:pt x="1122" y="150"/>
                  <a:pt x="1119" y="149"/>
                  <a:pt x="1118" y="151"/>
                </a:cubicBezTo>
                <a:close/>
                <a:moveTo>
                  <a:pt x="732" y="156"/>
                </a:moveTo>
                <a:cubicBezTo>
                  <a:pt x="732" y="155"/>
                  <a:pt x="733" y="153"/>
                  <a:pt x="731" y="152"/>
                </a:cubicBezTo>
                <a:cubicBezTo>
                  <a:pt x="731" y="154"/>
                  <a:pt x="729" y="153"/>
                  <a:pt x="729" y="154"/>
                </a:cubicBezTo>
                <a:cubicBezTo>
                  <a:pt x="731" y="154"/>
                  <a:pt x="730" y="157"/>
                  <a:pt x="732" y="156"/>
                </a:cubicBezTo>
                <a:close/>
                <a:moveTo>
                  <a:pt x="177" y="167"/>
                </a:moveTo>
                <a:cubicBezTo>
                  <a:pt x="180" y="162"/>
                  <a:pt x="182" y="165"/>
                  <a:pt x="183" y="158"/>
                </a:cubicBezTo>
                <a:cubicBezTo>
                  <a:pt x="180" y="161"/>
                  <a:pt x="173" y="158"/>
                  <a:pt x="175" y="154"/>
                </a:cubicBezTo>
                <a:cubicBezTo>
                  <a:pt x="173" y="154"/>
                  <a:pt x="171" y="155"/>
                  <a:pt x="170" y="156"/>
                </a:cubicBezTo>
                <a:cubicBezTo>
                  <a:pt x="171" y="159"/>
                  <a:pt x="171" y="167"/>
                  <a:pt x="177" y="167"/>
                </a:cubicBezTo>
                <a:close/>
                <a:moveTo>
                  <a:pt x="293" y="154"/>
                </a:moveTo>
                <a:cubicBezTo>
                  <a:pt x="293" y="156"/>
                  <a:pt x="293" y="156"/>
                  <a:pt x="292" y="157"/>
                </a:cubicBezTo>
                <a:cubicBezTo>
                  <a:pt x="295" y="160"/>
                  <a:pt x="298" y="156"/>
                  <a:pt x="300" y="155"/>
                </a:cubicBezTo>
                <a:cubicBezTo>
                  <a:pt x="297" y="156"/>
                  <a:pt x="296" y="154"/>
                  <a:pt x="293" y="154"/>
                </a:cubicBezTo>
                <a:close/>
                <a:moveTo>
                  <a:pt x="198" y="160"/>
                </a:moveTo>
                <a:cubicBezTo>
                  <a:pt x="196" y="159"/>
                  <a:pt x="189" y="159"/>
                  <a:pt x="189" y="164"/>
                </a:cubicBezTo>
                <a:cubicBezTo>
                  <a:pt x="194" y="164"/>
                  <a:pt x="196" y="161"/>
                  <a:pt x="198" y="160"/>
                </a:cubicBezTo>
                <a:close/>
                <a:moveTo>
                  <a:pt x="726" y="164"/>
                </a:moveTo>
                <a:cubicBezTo>
                  <a:pt x="728" y="164"/>
                  <a:pt x="731" y="164"/>
                  <a:pt x="732" y="165"/>
                </a:cubicBezTo>
                <a:cubicBezTo>
                  <a:pt x="733" y="163"/>
                  <a:pt x="731" y="163"/>
                  <a:pt x="731" y="161"/>
                </a:cubicBezTo>
                <a:cubicBezTo>
                  <a:pt x="729" y="161"/>
                  <a:pt x="727" y="162"/>
                  <a:pt x="726" y="164"/>
                </a:cubicBezTo>
                <a:close/>
                <a:moveTo>
                  <a:pt x="828" y="165"/>
                </a:moveTo>
                <a:cubicBezTo>
                  <a:pt x="820" y="165"/>
                  <a:pt x="814" y="166"/>
                  <a:pt x="808" y="168"/>
                </a:cubicBezTo>
                <a:cubicBezTo>
                  <a:pt x="816" y="167"/>
                  <a:pt x="819" y="170"/>
                  <a:pt x="824" y="171"/>
                </a:cubicBezTo>
                <a:cubicBezTo>
                  <a:pt x="822" y="167"/>
                  <a:pt x="826" y="167"/>
                  <a:pt x="828" y="165"/>
                </a:cubicBezTo>
                <a:close/>
                <a:moveTo>
                  <a:pt x="798" y="173"/>
                </a:moveTo>
                <a:cubicBezTo>
                  <a:pt x="794" y="173"/>
                  <a:pt x="796" y="166"/>
                  <a:pt x="793" y="165"/>
                </a:cubicBezTo>
                <a:cubicBezTo>
                  <a:pt x="793" y="166"/>
                  <a:pt x="792" y="166"/>
                  <a:pt x="790" y="166"/>
                </a:cubicBezTo>
                <a:cubicBezTo>
                  <a:pt x="790" y="171"/>
                  <a:pt x="795" y="178"/>
                  <a:pt x="798" y="173"/>
                </a:cubicBezTo>
                <a:close/>
                <a:moveTo>
                  <a:pt x="836" y="168"/>
                </a:moveTo>
                <a:cubicBezTo>
                  <a:pt x="834" y="167"/>
                  <a:pt x="829" y="167"/>
                  <a:pt x="832" y="170"/>
                </a:cubicBezTo>
                <a:cubicBezTo>
                  <a:pt x="832" y="169"/>
                  <a:pt x="836" y="171"/>
                  <a:pt x="836" y="168"/>
                </a:cubicBezTo>
                <a:close/>
                <a:moveTo>
                  <a:pt x="864" y="170"/>
                </a:moveTo>
                <a:cubicBezTo>
                  <a:pt x="860" y="170"/>
                  <a:pt x="855" y="167"/>
                  <a:pt x="854" y="171"/>
                </a:cubicBezTo>
                <a:cubicBezTo>
                  <a:pt x="858" y="169"/>
                  <a:pt x="861" y="172"/>
                  <a:pt x="864" y="170"/>
                </a:cubicBezTo>
                <a:close/>
                <a:moveTo>
                  <a:pt x="98" y="172"/>
                </a:moveTo>
                <a:cubicBezTo>
                  <a:pt x="96" y="171"/>
                  <a:pt x="92" y="168"/>
                  <a:pt x="89" y="171"/>
                </a:cubicBezTo>
                <a:cubicBezTo>
                  <a:pt x="92" y="172"/>
                  <a:pt x="96" y="178"/>
                  <a:pt x="98" y="172"/>
                </a:cubicBezTo>
                <a:close/>
                <a:moveTo>
                  <a:pt x="125" y="185"/>
                </a:moveTo>
                <a:cubicBezTo>
                  <a:pt x="125" y="181"/>
                  <a:pt x="128" y="185"/>
                  <a:pt x="130" y="184"/>
                </a:cubicBezTo>
                <a:cubicBezTo>
                  <a:pt x="125" y="179"/>
                  <a:pt x="111" y="179"/>
                  <a:pt x="109" y="173"/>
                </a:cubicBezTo>
                <a:cubicBezTo>
                  <a:pt x="109" y="177"/>
                  <a:pt x="102" y="170"/>
                  <a:pt x="99" y="174"/>
                </a:cubicBezTo>
                <a:cubicBezTo>
                  <a:pt x="103" y="181"/>
                  <a:pt x="116" y="180"/>
                  <a:pt x="121" y="187"/>
                </a:cubicBezTo>
                <a:cubicBezTo>
                  <a:pt x="121" y="183"/>
                  <a:pt x="124" y="182"/>
                  <a:pt x="125" y="185"/>
                </a:cubicBezTo>
                <a:close/>
                <a:moveTo>
                  <a:pt x="151" y="183"/>
                </a:moveTo>
                <a:cubicBezTo>
                  <a:pt x="152" y="183"/>
                  <a:pt x="154" y="183"/>
                  <a:pt x="154" y="182"/>
                </a:cubicBezTo>
                <a:cubicBezTo>
                  <a:pt x="153" y="182"/>
                  <a:pt x="151" y="177"/>
                  <a:pt x="150" y="180"/>
                </a:cubicBezTo>
                <a:cubicBezTo>
                  <a:pt x="151" y="180"/>
                  <a:pt x="151" y="182"/>
                  <a:pt x="151" y="183"/>
                </a:cubicBezTo>
                <a:close/>
                <a:moveTo>
                  <a:pt x="172" y="188"/>
                </a:moveTo>
                <a:cubicBezTo>
                  <a:pt x="174" y="189"/>
                  <a:pt x="174" y="192"/>
                  <a:pt x="176" y="192"/>
                </a:cubicBezTo>
                <a:cubicBezTo>
                  <a:pt x="177" y="190"/>
                  <a:pt x="175" y="190"/>
                  <a:pt x="175" y="188"/>
                </a:cubicBezTo>
                <a:cubicBezTo>
                  <a:pt x="174" y="188"/>
                  <a:pt x="172" y="187"/>
                  <a:pt x="172" y="188"/>
                </a:cubicBezTo>
                <a:close/>
                <a:moveTo>
                  <a:pt x="133" y="213"/>
                </a:moveTo>
                <a:cubicBezTo>
                  <a:pt x="134" y="216"/>
                  <a:pt x="140" y="215"/>
                  <a:pt x="137" y="213"/>
                </a:cubicBezTo>
                <a:cubicBezTo>
                  <a:pt x="137" y="215"/>
                  <a:pt x="133" y="210"/>
                  <a:pt x="133" y="213"/>
                </a:cubicBezTo>
                <a:close/>
                <a:moveTo>
                  <a:pt x="141" y="214"/>
                </a:moveTo>
                <a:cubicBezTo>
                  <a:pt x="143" y="216"/>
                  <a:pt x="147" y="218"/>
                  <a:pt x="148" y="214"/>
                </a:cubicBezTo>
                <a:cubicBezTo>
                  <a:pt x="147" y="214"/>
                  <a:pt x="146" y="214"/>
                  <a:pt x="146" y="213"/>
                </a:cubicBezTo>
                <a:cubicBezTo>
                  <a:pt x="144" y="213"/>
                  <a:pt x="142" y="213"/>
                  <a:pt x="141" y="214"/>
                </a:cubicBezTo>
                <a:close/>
                <a:moveTo>
                  <a:pt x="54" y="376"/>
                </a:moveTo>
                <a:cubicBezTo>
                  <a:pt x="51" y="376"/>
                  <a:pt x="51" y="376"/>
                  <a:pt x="48" y="376"/>
                </a:cubicBezTo>
                <a:cubicBezTo>
                  <a:pt x="48" y="383"/>
                  <a:pt x="40" y="380"/>
                  <a:pt x="39" y="385"/>
                </a:cubicBezTo>
                <a:cubicBezTo>
                  <a:pt x="45" y="386"/>
                  <a:pt x="51" y="381"/>
                  <a:pt x="54" y="376"/>
                </a:cubicBezTo>
                <a:close/>
                <a:moveTo>
                  <a:pt x="1168" y="527"/>
                </a:moveTo>
                <a:cubicBezTo>
                  <a:pt x="1169" y="528"/>
                  <a:pt x="1175" y="529"/>
                  <a:pt x="1176" y="527"/>
                </a:cubicBezTo>
                <a:cubicBezTo>
                  <a:pt x="1174" y="526"/>
                  <a:pt x="1169" y="523"/>
                  <a:pt x="1168" y="527"/>
                </a:cubicBezTo>
                <a:close/>
                <a:moveTo>
                  <a:pt x="36" y="597"/>
                </a:moveTo>
                <a:cubicBezTo>
                  <a:pt x="34" y="597"/>
                  <a:pt x="35" y="595"/>
                  <a:pt x="33" y="595"/>
                </a:cubicBezTo>
                <a:cubicBezTo>
                  <a:pt x="33" y="598"/>
                  <a:pt x="32" y="599"/>
                  <a:pt x="31" y="601"/>
                </a:cubicBezTo>
                <a:cubicBezTo>
                  <a:pt x="34" y="601"/>
                  <a:pt x="36" y="600"/>
                  <a:pt x="36" y="597"/>
                </a:cubicBezTo>
                <a:close/>
                <a:moveTo>
                  <a:pt x="74" y="603"/>
                </a:moveTo>
                <a:cubicBezTo>
                  <a:pt x="75" y="606"/>
                  <a:pt x="80" y="605"/>
                  <a:pt x="85" y="606"/>
                </a:cubicBezTo>
                <a:cubicBezTo>
                  <a:pt x="84" y="601"/>
                  <a:pt x="77" y="602"/>
                  <a:pt x="74" y="603"/>
                </a:cubicBezTo>
                <a:close/>
                <a:moveTo>
                  <a:pt x="348" y="618"/>
                </a:moveTo>
                <a:cubicBezTo>
                  <a:pt x="346" y="616"/>
                  <a:pt x="344" y="616"/>
                  <a:pt x="341" y="617"/>
                </a:cubicBezTo>
                <a:cubicBezTo>
                  <a:pt x="342" y="619"/>
                  <a:pt x="346" y="623"/>
                  <a:pt x="347" y="621"/>
                </a:cubicBezTo>
                <a:cubicBezTo>
                  <a:pt x="345" y="620"/>
                  <a:pt x="348" y="618"/>
                  <a:pt x="348" y="618"/>
                </a:cubicBezTo>
                <a:close/>
                <a:moveTo>
                  <a:pt x="1140" y="642"/>
                </a:moveTo>
                <a:cubicBezTo>
                  <a:pt x="1137" y="642"/>
                  <a:pt x="1132" y="640"/>
                  <a:pt x="1130" y="644"/>
                </a:cubicBezTo>
                <a:cubicBezTo>
                  <a:pt x="1136" y="646"/>
                  <a:pt x="1137" y="643"/>
                  <a:pt x="1140" y="646"/>
                </a:cubicBezTo>
                <a:cubicBezTo>
                  <a:pt x="1139" y="644"/>
                  <a:pt x="1141" y="644"/>
                  <a:pt x="1140" y="642"/>
                </a:cubicBezTo>
                <a:close/>
                <a:moveTo>
                  <a:pt x="1189" y="665"/>
                </a:moveTo>
                <a:cubicBezTo>
                  <a:pt x="1186" y="665"/>
                  <a:pt x="1184" y="666"/>
                  <a:pt x="1184" y="669"/>
                </a:cubicBezTo>
                <a:cubicBezTo>
                  <a:pt x="1188" y="669"/>
                  <a:pt x="1188" y="667"/>
                  <a:pt x="1189" y="665"/>
                </a:cubicBezTo>
                <a:close/>
                <a:moveTo>
                  <a:pt x="806" y="698"/>
                </a:moveTo>
                <a:cubicBezTo>
                  <a:pt x="810" y="699"/>
                  <a:pt x="813" y="698"/>
                  <a:pt x="815" y="695"/>
                </a:cubicBezTo>
                <a:cubicBezTo>
                  <a:pt x="811" y="695"/>
                  <a:pt x="807" y="695"/>
                  <a:pt x="806" y="698"/>
                </a:cubicBezTo>
                <a:close/>
                <a:moveTo>
                  <a:pt x="975" y="712"/>
                </a:moveTo>
                <a:cubicBezTo>
                  <a:pt x="968" y="716"/>
                  <a:pt x="962" y="709"/>
                  <a:pt x="957" y="715"/>
                </a:cubicBezTo>
                <a:cubicBezTo>
                  <a:pt x="963" y="715"/>
                  <a:pt x="965" y="715"/>
                  <a:pt x="970" y="716"/>
                </a:cubicBezTo>
                <a:cubicBezTo>
                  <a:pt x="972" y="715"/>
                  <a:pt x="974" y="713"/>
                  <a:pt x="975" y="712"/>
                </a:cubicBezTo>
                <a:close/>
                <a:moveTo>
                  <a:pt x="1049" y="723"/>
                </a:moveTo>
                <a:cubicBezTo>
                  <a:pt x="1052" y="725"/>
                  <a:pt x="1052" y="723"/>
                  <a:pt x="1055" y="724"/>
                </a:cubicBezTo>
                <a:cubicBezTo>
                  <a:pt x="1055" y="721"/>
                  <a:pt x="1050" y="720"/>
                  <a:pt x="1049" y="723"/>
                </a:cubicBezTo>
                <a:close/>
                <a:moveTo>
                  <a:pt x="272" y="731"/>
                </a:moveTo>
                <a:cubicBezTo>
                  <a:pt x="287" y="733"/>
                  <a:pt x="309" y="734"/>
                  <a:pt x="329" y="734"/>
                </a:cubicBezTo>
                <a:cubicBezTo>
                  <a:pt x="310" y="727"/>
                  <a:pt x="291" y="733"/>
                  <a:pt x="269" y="728"/>
                </a:cubicBezTo>
                <a:cubicBezTo>
                  <a:pt x="268" y="731"/>
                  <a:pt x="272" y="730"/>
                  <a:pt x="272" y="731"/>
                </a:cubicBezTo>
                <a:close/>
                <a:moveTo>
                  <a:pt x="1058" y="734"/>
                </a:moveTo>
                <a:cubicBezTo>
                  <a:pt x="1058" y="736"/>
                  <a:pt x="1055" y="735"/>
                  <a:pt x="1055" y="736"/>
                </a:cubicBezTo>
                <a:cubicBezTo>
                  <a:pt x="1068" y="737"/>
                  <a:pt x="1066" y="735"/>
                  <a:pt x="1058" y="734"/>
                </a:cubicBezTo>
                <a:close/>
                <a:moveTo>
                  <a:pt x="1079" y="735"/>
                </a:moveTo>
                <a:cubicBezTo>
                  <a:pt x="1077" y="734"/>
                  <a:pt x="1071" y="733"/>
                  <a:pt x="1071" y="736"/>
                </a:cubicBezTo>
                <a:cubicBezTo>
                  <a:pt x="1073" y="736"/>
                  <a:pt x="1078" y="737"/>
                  <a:pt x="1079" y="735"/>
                </a:cubicBezTo>
                <a:close/>
                <a:moveTo>
                  <a:pt x="1072" y="749"/>
                </a:moveTo>
                <a:cubicBezTo>
                  <a:pt x="1082" y="752"/>
                  <a:pt x="1093" y="750"/>
                  <a:pt x="1104" y="752"/>
                </a:cubicBezTo>
                <a:cubicBezTo>
                  <a:pt x="1097" y="747"/>
                  <a:pt x="1080" y="746"/>
                  <a:pt x="1072" y="749"/>
                </a:cubicBezTo>
                <a:close/>
                <a:moveTo>
                  <a:pt x="1057" y="749"/>
                </a:moveTo>
                <a:cubicBezTo>
                  <a:pt x="1061" y="751"/>
                  <a:pt x="1065" y="751"/>
                  <a:pt x="1069" y="749"/>
                </a:cubicBezTo>
                <a:cubicBezTo>
                  <a:pt x="1067" y="748"/>
                  <a:pt x="1059" y="747"/>
                  <a:pt x="1057" y="749"/>
                </a:cubicBezTo>
                <a:close/>
                <a:moveTo>
                  <a:pt x="300" y="756"/>
                </a:moveTo>
                <a:cubicBezTo>
                  <a:pt x="302" y="756"/>
                  <a:pt x="304" y="755"/>
                  <a:pt x="305" y="754"/>
                </a:cubicBezTo>
                <a:cubicBezTo>
                  <a:pt x="303" y="753"/>
                  <a:pt x="303" y="751"/>
                  <a:pt x="300" y="752"/>
                </a:cubicBezTo>
                <a:cubicBezTo>
                  <a:pt x="301" y="753"/>
                  <a:pt x="300" y="755"/>
                  <a:pt x="300" y="756"/>
                </a:cubicBezTo>
                <a:close/>
                <a:moveTo>
                  <a:pt x="962" y="761"/>
                </a:moveTo>
                <a:cubicBezTo>
                  <a:pt x="964" y="765"/>
                  <a:pt x="958" y="763"/>
                  <a:pt x="958" y="766"/>
                </a:cubicBezTo>
                <a:cubicBezTo>
                  <a:pt x="964" y="765"/>
                  <a:pt x="966" y="767"/>
                  <a:pt x="970" y="768"/>
                </a:cubicBezTo>
                <a:cubicBezTo>
                  <a:pt x="970" y="767"/>
                  <a:pt x="971" y="767"/>
                  <a:pt x="971" y="767"/>
                </a:cubicBezTo>
                <a:cubicBezTo>
                  <a:pt x="971" y="762"/>
                  <a:pt x="966" y="762"/>
                  <a:pt x="962" y="761"/>
                </a:cubicBezTo>
                <a:close/>
                <a:moveTo>
                  <a:pt x="1102" y="762"/>
                </a:moveTo>
                <a:cubicBezTo>
                  <a:pt x="1071" y="771"/>
                  <a:pt x="1025" y="763"/>
                  <a:pt x="996" y="768"/>
                </a:cubicBezTo>
                <a:cubicBezTo>
                  <a:pt x="996" y="766"/>
                  <a:pt x="997" y="763"/>
                  <a:pt x="995" y="763"/>
                </a:cubicBezTo>
                <a:cubicBezTo>
                  <a:pt x="991" y="764"/>
                  <a:pt x="985" y="764"/>
                  <a:pt x="982" y="767"/>
                </a:cubicBezTo>
                <a:cubicBezTo>
                  <a:pt x="983" y="763"/>
                  <a:pt x="977" y="763"/>
                  <a:pt x="976" y="766"/>
                </a:cubicBezTo>
                <a:cubicBezTo>
                  <a:pt x="980" y="767"/>
                  <a:pt x="985" y="769"/>
                  <a:pt x="991" y="770"/>
                </a:cubicBezTo>
                <a:cubicBezTo>
                  <a:pt x="998" y="771"/>
                  <a:pt x="1005" y="769"/>
                  <a:pt x="1013" y="769"/>
                </a:cubicBezTo>
                <a:cubicBezTo>
                  <a:pt x="1022" y="770"/>
                  <a:pt x="1030" y="774"/>
                  <a:pt x="1039" y="772"/>
                </a:cubicBezTo>
                <a:cubicBezTo>
                  <a:pt x="1043" y="771"/>
                  <a:pt x="1044" y="772"/>
                  <a:pt x="1047" y="772"/>
                </a:cubicBezTo>
                <a:cubicBezTo>
                  <a:pt x="1049" y="772"/>
                  <a:pt x="1052" y="770"/>
                  <a:pt x="1054" y="769"/>
                </a:cubicBezTo>
                <a:cubicBezTo>
                  <a:pt x="1070" y="767"/>
                  <a:pt x="1090" y="770"/>
                  <a:pt x="1102" y="764"/>
                </a:cubicBezTo>
                <a:cubicBezTo>
                  <a:pt x="1103" y="764"/>
                  <a:pt x="1103" y="762"/>
                  <a:pt x="1102" y="762"/>
                </a:cubicBezTo>
                <a:close/>
                <a:moveTo>
                  <a:pt x="515" y="779"/>
                </a:moveTo>
                <a:cubicBezTo>
                  <a:pt x="514" y="783"/>
                  <a:pt x="510" y="778"/>
                  <a:pt x="509" y="782"/>
                </a:cubicBezTo>
                <a:cubicBezTo>
                  <a:pt x="513" y="783"/>
                  <a:pt x="514" y="784"/>
                  <a:pt x="517" y="783"/>
                </a:cubicBezTo>
                <a:cubicBezTo>
                  <a:pt x="518" y="781"/>
                  <a:pt x="517" y="778"/>
                  <a:pt x="515" y="779"/>
                </a:cubicBezTo>
                <a:close/>
                <a:moveTo>
                  <a:pt x="587" y="785"/>
                </a:moveTo>
                <a:cubicBezTo>
                  <a:pt x="584" y="781"/>
                  <a:pt x="570" y="779"/>
                  <a:pt x="566" y="785"/>
                </a:cubicBezTo>
                <a:cubicBezTo>
                  <a:pt x="570" y="785"/>
                  <a:pt x="571" y="787"/>
                  <a:pt x="574" y="787"/>
                </a:cubicBezTo>
                <a:cubicBezTo>
                  <a:pt x="577" y="783"/>
                  <a:pt x="581" y="785"/>
                  <a:pt x="584" y="787"/>
                </a:cubicBezTo>
                <a:cubicBezTo>
                  <a:pt x="584" y="785"/>
                  <a:pt x="585" y="785"/>
                  <a:pt x="587" y="785"/>
                </a:cubicBezTo>
                <a:close/>
                <a:moveTo>
                  <a:pt x="327" y="795"/>
                </a:moveTo>
                <a:cubicBezTo>
                  <a:pt x="324" y="794"/>
                  <a:pt x="315" y="793"/>
                  <a:pt x="315" y="794"/>
                </a:cubicBezTo>
                <a:cubicBezTo>
                  <a:pt x="315" y="796"/>
                  <a:pt x="324" y="797"/>
                  <a:pt x="327" y="795"/>
                </a:cubicBezTo>
                <a:close/>
                <a:moveTo>
                  <a:pt x="264" y="797"/>
                </a:moveTo>
                <a:cubicBezTo>
                  <a:pt x="267" y="796"/>
                  <a:pt x="268" y="799"/>
                  <a:pt x="271" y="798"/>
                </a:cubicBezTo>
                <a:cubicBezTo>
                  <a:pt x="272" y="795"/>
                  <a:pt x="264" y="796"/>
                  <a:pt x="264" y="797"/>
                </a:cubicBezTo>
                <a:close/>
                <a:moveTo>
                  <a:pt x="1021" y="796"/>
                </a:moveTo>
                <a:cubicBezTo>
                  <a:pt x="1001" y="796"/>
                  <a:pt x="1001" y="796"/>
                  <a:pt x="1001" y="796"/>
                </a:cubicBezTo>
                <a:cubicBezTo>
                  <a:pt x="1004" y="801"/>
                  <a:pt x="1018" y="799"/>
                  <a:pt x="1021" y="796"/>
                </a:cubicBezTo>
                <a:close/>
                <a:moveTo>
                  <a:pt x="308" y="798"/>
                </a:moveTo>
                <a:cubicBezTo>
                  <a:pt x="314" y="804"/>
                  <a:pt x="321" y="800"/>
                  <a:pt x="330" y="801"/>
                </a:cubicBezTo>
                <a:cubicBezTo>
                  <a:pt x="326" y="797"/>
                  <a:pt x="315" y="796"/>
                  <a:pt x="308" y="798"/>
                </a:cubicBezTo>
                <a:close/>
                <a:moveTo>
                  <a:pt x="491" y="802"/>
                </a:moveTo>
                <a:cubicBezTo>
                  <a:pt x="494" y="809"/>
                  <a:pt x="513" y="806"/>
                  <a:pt x="520" y="804"/>
                </a:cubicBezTo>
                <a:cubicBezTo>
                  <a:pt x="508" y="802"/>
                  <a:pt x="501" y="800"/>
                  <a:pt x="491" y="802"/>
                </a:cubicBezTo>
                <a:close/>
                <a:moveTo>
                  <a:pt x="82" y="24"/>
                </a:moveTo>
                <a:cubicBezTo>
                  <a:pt x="83" y="20"/>
                  <a:pt x="88" y="26"/>
                  <a:pt x="89" y="23"/>
                </a:cubicBezTo>
                <a:cubicBezTo>
                  <a:pt x="87" y="22"/>
                  <a:pt x="85" y="21"/>
                  <a:pt x="82" y="21"/>
                </a:cubicBezTo>
                <a:cubicBezTo>
                  <a:pt x="82" y="23"/>
                  <a:pt x="80" y="23"/>
                  <a:pt x="82" y="24"/>
                </a:cubicBezTo>
                <a:close/>
                <a:moveTo>
                  <a:pt x="814" y="94"/>
                </a:moveTo>
                <a:cubicBezTo>
                  <a:pt x="813" y="85"/>
                  <a:pt x="799" y="91"/>
                  <a:pt x="799" y="83"/>
                </a:cubicBezTo>
                <a:cubicBezTo>
                  <a:pt x="793" y="82"/>
                  <a:pt x="792" y="86"/>
                  <a:pt x="790" y="90"/>
                </a:cubicBezTo>
                <a:cubicBezTo>
                  <a:pt x="796" y="90"/>
                  <a:pt x="800" y="92"/>
                  <a:pt x="801" y="95"/>
                </a:cubicBezTo>
                <a:cubicBezTo>
                  <a:pt x="809" y="95"/>
                  <a:pt x="810" y="94"/>
                  <a:pt x="814" y="94"/>
                </a:cubicBezTo>
                <a:close/>
                <a:moveTo>
                  <a:pt x="1168" y="623"/>
                </a:moveTo>
                <a:cubicBezTo>
                  <a:pt x="1173" y="620"/>
                  <a:pt x="1183" y="622"/>
                  <a:pt x="1185" y="616"/>
                </a:cubicBezTo>
                <a:cubicBezTo>
                  <a:pt x="1178" y="616"/>
                  <a:pt x="1174" y="613"/>
                  <a:pt x="1172" y="608"/>
                </a:cubicBezTo>
                <a:cubicBezTo>
                  <a:pt x="1167" y="609"/>
                  <a:pt x="1164" y="608"/>
                  <a:pt x="1160" y="608"/>
                </a:cubicBezTo>
                <a:cubicBezTo>
                  <a:pt x="1162" y="602"/>
                  <a:pt x="1156" y="605"/>
                  <a:pt x="1155" y="603"/>
                </a:cubicBezTo>
                <a:cubicBezTo>
                  <a:pt x="1159" y="599"/>
                  <a:pt x="1152" y="598"/>
                  <a:pt x="1157" y="595"/>
                </a:cubicBezTo>
                <a:cubicBezTo>
                  <a:pt x="1151" y="594"/>
                  <a:pt x="1147" y="593"/>
                  <a:pt x="1147" y="587"/>
                </a:cubicBezTo>
                <a:cubicBezTo>
                  <a:pt x="1163" y="585"/>
                  <a:pt x="1177" y="586"/>
                  <a:pt x="1194" y="585"/>
                </a:cubicBezTo>
                <a:cubicBezTo>
                  <a:pt x="1189" y="581"/>
                  <a:pt x="1178" y="582"/>
                  <a:pt x="1174" y="576"/>
                </a:cubicBezTo>
                <a:cubicBezTo>
                  <a:pt x="1177" y="574"/>
                  <a:pt x="1176" y="573"/>
                  <a:pt x="1177" y="571"/>
                </a:cubicBezTo>
                <a:cubicBezTo>
                  <a:pt x="1162" y="563"/>
                  <a:pt x="1133" y="569"/>
                  <a:pt x="1125" y="554"/>
                </a:cubicBezTo>
                <a:cubicBezTo>
                  <a:pt x="1110" y="550"/>
                  <a:pt x="1093" y="548"/>
                  <a:pt x="1081" y="542"/>
                </a:cubicBezTo>
                <a:cubicBezTo>
                  <a:pt x="1078" y="538"/>
                  <a:pt x="1082" y="538"/>
                  <a:pt x="1083" y="535"/>
                </a:cubicBezTo>
                <a:cubicBezTo>
                  <a:pt x="1080" y="532"/>
                  <a:pt x="1078" y="534"/>
                  <a:pt x="1074" y="532"/>
                </a:cubicBezTo>
                <a:cubicBezTo>
                  <a:pt x="1082" y="524"/>
                  <a:pt x="1092" y="521"/>
                  <a:pt x="1107" y="523"/>
                </a:cubicBezTo>
                <a:cubicBezTo>
                  <a:pt x="1108" y="519"/>
                  <a:pt x="1111" y="523"/>
                  <a:pt x="1112" y="520"/>
                </a:cubicBezTo>
                <a:cubicBezTo>
                  <a:pt x="1108" y="515"/>
                  <a:pt x="1093" y="522"/>
                  <a:pt x="1092" y="513"/>
                </a:cubicBezTo>
                <a:cubicBezTo>
                  <a:pt x="1091" y="509"/>
                  <a:pt x="1100" y="514"/>
                  <a:pt x="1100" y="509"/>
                </a:cubicBezTo>
                <a:cubicBezTo>
                  <a:pt x="1093" y="506"/>
                  <a:pt x="1086" y="509"/>
                  <a:pt x="1081" y="509"/>
                </a:cubicBezTo>
                <a:cubicBezTo>
                  <a:pt x="1079" y="508"/>
                  <a:pt x="1079" y="505"/>
                  <a:pt x="1077" y="505"/>
                </a:cubicBezTo>
                <a:cubicBezTo>
                  <a:pt x="1072" y="503"/>
                  <a:pt x="1067" y="506"/>
                  <a:pt x="1061" y="505"/>
                </a:cubicBezTo>
                <a:cubicBezTo>
                  <a:pt x="1061" y="503"/>
                  <a:pt x="1060" y="502"/>
                  <a:pt x="1060" y="501"/>
                </a:cubicBezTo>
                <a:cubicBezTo>
                  <a:pt x="1069" y="489"/>
                  <a:pt x="1089" y="496"/>
                  <a:pt x="1103" y="486"/>
                </a:cubicBezTo>
                <a:cubicBezTo>
                  <a:pt x="1106" y="487"/>
                  <a:pt x="1105" y="491"/>
                  <a:pt x="1108" y="491"/>
                </a:cubicBezTo>
                <a:cubicBezTo>
                  <a:pt x="1108" y="488"/>
                  <a:pt x="1109" y="486"/>
                  <a:pt x="1111" y="485"/>
                </a:cubicBezTo>
                <a:cubicBezTo>
                  <a:pt x="1123" y="486"/>
                  <a:pt x="1133" y="485"/>
                  <a:pt x="1140" y="480"/>
                </a:cubicBezTo>
                <a:cubicBezTo>
                  <a:pt x="1138" y="479"/>
                  <a:pt x="1135" y="479"/>
                  <a:pt x="1135" y="477"/>
                </a:cubicBezTo>
                <a:cubicBezTo>
                  <a:pt x="1141" y="474"/>
                  <a:pt x="1147" y="475"/>
                  <a:pt x="1154" y="472"/>
                </a:cubicBezTo>
                <a:cubicBezTo>
                  <a:pt x="1151" y="470"/>
                  <a:pt x="1147" y="469"/>
                  <a:pt x="1144" y="466"/>
                </a:cubicBezTo>
                <a:cubicBezTo>
                  <a:pt x="1147" y="462"/>
                  <a:pt x="1151" y="457"/>
                  <a:pt x="1157" y="460"/>
                </a:cubicBezTo>
                <a:cubicBezTo>
                  <a:pt x="1158" y="457"/>
                  <a:pt x="1160" y="456"/>
                  <a:pt x="1162" y="454"/>
                </a:cubicBezTo>
                <a:cubicBezTo>
                  <a:pt x="1160" y="454"/>
                  <a:pt x="1158" y="454"/>
                  <a:pt x="1158" y="451"/>
                </a:cubicBezTo>
                <a:cubicBezTo>
                  <a:pt x="1164" y="452"/>
                  <a:pt x="1157" y="445"/>
                  <a:pt x="1162" y="445"/>
                </a:cubicBezTo>
                <a:cubicBezTo>
                  <a:pt x="1157" y="443"/>
                  <a:pt x="1150" y="443"/>
                  <a:pt x="1146" y="439"/>
                </a:cubicBezTo>
                <a:cubicBezTo>
                  <a:pt x="1146" y="436"/>
                  <a:pt x="1154" y="441"/>
                  <a:pt x="1153" y="436"/>
                </a:cubicBezTo>
                <a:cubicBezTo>
                  <a:pt x="1152" y="434"/>
                  <a:pt x="1145" y="436"/>
                  <a:pt x="1144" y="433"/>
                </a:cubicBezTo>
                <a:cubicBezTo>
                  <a:pt x="1147" y="430"/>
                  <a:pt x="1149" y="427"/>
                  <a:pt x="1154" y="427"/>
                </a:cubicBezTo>
                <a:cubicBezTo>
                  <a:pt x="1154" y="424"/>
                  <a:pt x="1155" y="422"/>
                  <a:pt x="1157" y="422"/>
                </a:cubicBezTo>
                <a:cubicBezTo>
                  <a:pt x="1160" y="423"/>
                  <a:pt x="1164" y="420"/>
                  <a:pt x="1169" y="421"/>
                </a:cubicBezTo>
                <a:cubicBezTo>
                  <a:pt x="1172" y="413"/>
                  <a:pt x="1179" y="405"/>
                  <a:pt x="1178" y="397"/>
                </a:cubicBezTo>
                <a:cubicBezTo>
                  <a:pt x="1181" y="397"/>
                  <a:pt x="1182" y="396"/>
                  <a:pt x="1185" y="396"/>
                </a:cubicBezTo>
                <a:cubicBezTo>
                  <a:pt x="1187" y="388"/>
                  <a:pt x="1193" y="384"/>
                  <a:pt x="1193" y="376"/>
                </a:cubicBezTo>
                <a:cubicBezTo>
                  <a:pt x="1192" y="365"/>
                  <a:pt x="1178" y="360"/>
                  <a:pt x="1177" y="349"/>
                </a:cubicBezTo>
                <a:cubicBezTo>
                  <a:pt x="1176" y="329"/>
                  <a:pt x="1175" y="308"/>
                  <a:pt x="1167" y="288"/>
                </a:cubicBezTo>
                <a:cubicBezTo>
                  <a:pt x="1164" y="289"/>
                  <a:pt x="1163" y="287"/>
                  <a:pt x="1162" y="286"/>
                </a:cubicBezTo>
                <a:cubicBezTo>
                  <a:pt x="1161" y="280"/>
                  <a:pt x="1158" y="269"/>
                  <a:pt x="1165" y="264"/>
                </a:cubicBezTo>
                <a:cubicBezTo>
                  <a:pt x="1164" y="264"/>
                  <a:pt x="1163" y="262"/>
                  <a:pt x="1163" y="260"/>
                </a:cubicBezTo>
                <a:cubicBezTo>
                  <a:pt x="1147" y="256"/>
                  <a:pt x="1142" y="244"/>
                  <a:pt x="1138" y="231"/>
                </a:cubicBezTo>
                <a:cubicBezTo>
                  <a:pt x="1135" y="230"/>
                  <a:pt x="1130" y="230"/>
                  <a:pt x="1128" y="227"/>
                </a:cubicBezTo>
                <a:cubicBezTo>
                  <a:pt x="1128" y="225"/>
                  <a:pt x="1132" y="226"/>
                  <a:pt x="1132" y="225"/>
                </a:cubicBezTo>
                <a:cubicBezTo>
                  <a:pt x="1130" y="222"/>
                  <a:pt x="1126" y="222"/>
                  <a:pt x="1124" y="220"/>
                </a:cubicBezTo>
                <a:cubicBezTo>
                  <a:pt x="1126" y="218"/>
                  <a:pt x="1123" y="217"/>
                  <a:pt x="1123" y="214"/>
                </a:cubicBezTo>
                <a:cubicBezTo>
                  <a:pt x="1125" y="213"/>
                  <a:pt x="1127" y="212"/>
                  <a:pt x="1128" y="210"/>
                </a:cubicBezTo>
                <a:cubicBezTo>
                  <a:pt x="1124" y="204"/>
                  <a:pt x="1117" y="201"/>
                  <a:pt x="1111" y="197"/>
                </a:cubicBezTo>
                <a:cubicBezTo>
                  <a:pt x="1116" y="193"/>
                  <a:pt x="1121" y="193"/>
                  <a:pt x="1130" y="193"/>
                </a:cubicBezTo>
                <a:cubicBezTo>
                  <a:pt x="1129" y="188"/>
                  <a:pt x="1122" y="189"/>
                  <a:pt x="1120" y="185"/>
                </a:cubicBezTo>
                <a:cubicBezTo>
                  <a:pt x="1119" y="181"/>
                  <a:pt x="1123" y="183"/>
                  <a:pt x="1124" y="181"/>
                </a:cubicBezTo>
                <a:cubicBezTo>
                  <a:pt x="1122" y="177"/>
                  <a:pt x="1117" y="182"/>
                  <a:pt x="1116" y="178"/>
                </a:cubicBezTo>
                <a:cubicBezTo>
                  <a:pt x="1118" y="175"/>
                  <a:pt x="1125" y="176"/>
                  <a:pt x="1128" y="173"/>
                </a:cubicBezTo>
                <a:cubicBezTo>
                  <a:pt x="1126" y="167"/>
                  <a:pt x="1117" y="169"/>
                  <a:pt x="1117" y="163"/>
                </a:cubicBezTo>
                <a:cubicBezTo>
                  <a:pt x="1111" y="163"/>
                  <a:pt x="1106" y="164"/>
                  <a:pt x="1101" y="161"/>
                </a:cubicBezTo>
                <a:cubicBezTo>
                  <a:pt x="1107" y="157"/>
                  <a:pt x="1111" y="150"/>
                  <a:pt x="1118" y="147"/>
                </a:cubicBezTo>
                <a:cubicBezTo>
                  <a:pt x="1113" y="143"/>
                  <a:pt x="1103" y="146"/>
                  <a:pt x="1097" y="142"/>
                </a:cubicBezTo>
                <a:cubicBezTo>
                  <a:pt x="1099" y="142"/>
                  <a:pt x="1098" y="139"/>
                  <a:pt x="1098" y="138"/>
                </a:cubicBezTo>
                <a:cubicBezTo>
                  <a:pt x="1103" y="136"/>
                  <a:pt x="1106" y="135"/>
                  <a:pt x="1109" y="133"/>
                </a:cubicBezTo>
                <a:cubicBezTo>
                  <a:pt x="1110" y="135"/>
                  <a:pt x="1114" y="135"/>
                  <a:pt x="1115" y="133"/>
                </a:cubicBezTo>
                <a:cubicBezTo>
                  <a:pt x="1125" y="142"/>
                  <a:pt x="1130" y="130"/>
                  <a:pt x="1140" y="130"/>
                </a:cubicBezTo>
                <a:cubicBezTo>
                  <a:pt x="1140" y="128"/>
                  <a:pt x="1138" y="127"/>
                  <a:pt x="1139" y="125"/>
                </a:cubicBezTo>
                <a:cubicBezTo>
                  <a:pt x="1132" y="123"/>
                  <a:pt x="1125" y="127"/>
                  <a:pt x="1120" y="125"/>
                </a:cubicBezTo>
                <a:cubicBezTo>
                  <a:pt x="1122" y="124"/>
                  <a:pt x="1120" y="123"/>
                  <a:pt x="1120" y="122"/>
                </a:cubicBezTo>
                <a:cubicBezTo>
                  <a:pt x="1122" y="120"/>
                  <a:pt x="1126" y="122"/>
                  <a:pt x="1128" y="120"/>
                </a:cubicBezTo>
                <a:cubicBezTo>
                  <a:pt x="1135" y="105"/>
                  <a:pt x="1116" y="105"/>
                  <a:pt x="1113" y="98"/>
                </a:cubicBezTo>
                <a:cubicBezTo>
                  <a:pt x="1120" y="99"/>
                  <a:pt x="1121" y="94"/>
                  <a:pt x="1126" y="92"/>
                </a:cubicBezTo>
                <a:cubicBezTo>
                  <a:pt x="1112" y="86"/>
                  <a:pt x="1090" y="86"/>
                  <a:pt x="1076" y="81"/>
                </a:cubicBezTo>
                <a:cubicBezTo>
                  <a:pt x="1066" y="78"/>
                  <a:pt x="1051" y="77"/>
                  <a:pt x="1039" y="75"/>
                </a:cubicBezTo>
                <a:cubicBezTo>
                  <a:pt x="1032" y="73"/>
                  <a:pt x="1018" y="60"/>
                  <a:pt x="1013" y="71"/>
                </a:cubicBezTo>
                <a:cubicBezTo>
                  <a:pt x="1014" y="73"/>
                  <a:pt x="1018" y="72"/>
                  <a:pt x="1020" y="74"/>
                </a:cubicBezTo>
                <a:cubicBezTo>
                  <a:pt x="1009" y="74"/>
                  <a:pt x="989" y="82"/>
                  <a:pt x="984" y="71"/>
                </a:cubicBezTo>
                <a:cubicBezTo>
                  <a:pt x="981" y="71"/>
                  <a:pt x="979" y="70"/>
                  <a:pt x="976" y="69"/>
                </a:cubicBezTo>
                <a:cubicBezTo>
                  <a:pt x="969" y="85"/>
                  <a:pt x="938" y="78"/>
                  <a:pt x="919" y="81"/>
                </a:cubicBezTo>
                <a:cubicBezTo>
                  <a:pt x="919" y="84"/>
                  <a:pt x="919" y="85"/>
                  <a:pt x="916" y="85"/>
                </a:cubicBezTo>
                <a:cubicBezTo>
                  <a:pt x="912" y="83"/>
                  <a:pt x="908" y="83"/>
                  <a:pt x="904" y="84"/>
                </a:cubicBezTo>
                <a:cubicBezTo>
                  <a:pt x="906" y="78"/>
                  <a:pt x="898" y="76"/>
                  <a:pt x="894" y="78"/>
                </a:cubicBezTo>
                <a:cubicBezTo>
                  <a:pt x="897" y="79"/>
                  <a:pt x="900" y="82"/>
                  <a:pt x="898" y="84"/>
                </a:cubicBezTo>
                <a:cubicBezTo>
                  <a:pt x="886" y="85"/>
                  <a:pt x="869" y="82"/>
                  <a:pt x="860" y="90"/>
                </a:cubicBezTo>
                <a:cubicBezTo>
                  <a:pt x="865" y="94"/>
                  <a:pt x="876" y="92"/>
                  <a:pt x="879" y="98"/>
                </a:cubicBezTo>
                <a:cubicBezTo>
                  <a:pt x="870" y="99"/>
                  <a:pt x="858" y="93"/>
                  <a:pt x="853" y="98"/>
                </a:cubicBezTo>
                <a:cubicBezTo>
                  <a:pt x="848" y="95"/>
                  <a:pt x="846" y="90"/>
                  <a:pt x="845" y="83"/>
                </a:cubicBezTo>
                <a:cubicBezTo>
                  <a:pt x="836" y="82"/>
                  <a:pt x="828" y="83"/>
                  <a:pt x="821" y="85"/>
                </a:cubicBezTo>
                <a:cubicBezTo>
                  <a:pt x="824" y="85"/>
                  <a:pt x="826" y="87"/>
                  <a:pt x="827" y="89"/>
                </a:cubicBezTo>
                <a:cubicBezTo>
                  <a:pt x="819" y="91"/>
                  <a:pt x="816" y="96"/>
                  <a:pt x="811" y="101"/>
                </a:cubicBezTo>
                <a:cubicBezTo>
                  <a:pt x="806" y="101"/>
                  <a:pt x="804" y="98"/>
                  <a:pt x="801" y="95"/>
                </a:cubicBezTo>
                <a:cubicBezTo>
                  <a:pt x="797" y="98"/>
                  <a:pt x="795" y="92"/>
                  <a:pt x="790" y="95"/>
                </a:cubicBezTo>
                <a:cubicBezTo>
                  <a:pt x="789" y="93"/>
                  <a:pt x="789" y="91"/>
                  <a:pt x="788" y="89"/>
                </a:cubicBezTo>
                <a:cubicBezTo>
                  <a:pt x="781" y="89"/>
                  <a:pt x="778" y="93"/>
                  <a:pt x="776" y="98"/>
                </a:cubicBezTo>
                <a:cubicBezTo>
                  <a:pt x="777" y="103"/>
                  <a:pt x="784" y="97"/>
                  <a:pt x="786" y="102"/>
                </a:cubicBezTo>
                <a:cubicBezTo>
                  <a:pt x="782" y="102"/>
                  <a:pt x="782" y="105"/>
                  <a:pt x="782" y="108"/>
                </a:cubicBezTo>
                <a:cubicBezTo>
                  <a:pt x="791" y="109"/>
                  <a:pt x="800" y="110"/>
                  <a:pt x="803" y="116"/>
                </a:cubicBezTo>
                <a:cubicBezTo>
                  <a:pt x="799" y="120"/>
                  <a:pt x="794" y="123"/>
                  <a:pt x="792" y="129"/>
                </a:cubicBezTo>
                <a:cubicBezTo>
                  <a:pt x="788" y="130"/>
                  <a:pt x="787" y="128"/>
                  <a:pt x="788" y="124"/>
                </a:cubicBezTo>
                <a:cubicBezTo>
                  <a:pt x="783" y="121"/>
                  <a:pt x="772" y="119"/>
                  <a:pt x="771" y="127"/>
                </a:cubicBezTo>
                <a:cubicBezTo>
                  <a:pt x="771" y="128"/>
                  <a:pt x="772" y="128"/>
                  <a:pt x="772" y="129"/>
                </a:cubicBezTo>
                <a:cubicBezTo>
                  <a:pt x="776" y="131"/>
                  <a:pt x="781" y="132"/>
                  <a:pt x="786" y="130"/>
                </a:cubicBezTo>
                <a:cubicBezTo>
                  <a:pt x="786" y="133"/>
                  <a:pt x="788" y="133"/>
                  <a:pt x="788" y="136"/>
                </a:cubicBezTo>
                <a:cubicBezTo>
                  <a:pt x="786" y="136"/>
                  <a:pt x="786" y="137"/>
                  <a:pt x="786" y="139"/>
                </a:cubicBezTo>
                <a:cubicBezTo>
                  <a:pt x="791" y="146"/>
                  <a:pt x="811" y="140"/>
                  <a:pt x="821" y="143"/>
                </a:cubicBezTo>
                <a:cubicBezTo>
                  <a:pt x="819" y="145"/>
                  <a:pt x="815" y="144"/>
                  <a:pt x="815" y="147"/>
                </a:cubicBezTo>
                <a:cubicBezTo>
                  <a:pt x="815" y="150"/>
                  <a:pt x="819" y="150"/>
                  <a:pt x="819" y="153"/>
                </a:cubicBezTo>
                <a:cubicBezTo>
                  <a:pt x="805" y="153"/>
                  <a:pt x="792" y="155"/>
                  <a:pt x="782" y="147"/>
                </a:cubicBezTo>
                <a:cubicBezTo>
                  <a:pt x="780" y="150"/>
                  <a:pt x="773" y="150"/>
                  <a:pt x="769" y="154"/>
                </a:cubicBezTo>
                <a:cubicBezTo>
                  <a:pt x="778" y="152"/>
                  <a:pt x="783" y="162"/>
                  <a:pt x="786" y="156"/>
                </a:cubicBezTo>
                <a:cubicBezTo>
                  <a:pt x="794" y="157"/>
                  <a:pt x="802" y="160"/>
                  <a:pt x="808" y="156"/>
                </a:cubicBezTo>
                <a:cubicBezTo>
                  <a:pt x="817" y="165"/>
                  <a:pt x="832" y="154"/>
                  <a:pt x="841" y="165"/>
                </a:cubicBezTo>
                <a:cubicBezTo>
                  <a:pt x="840" y="167"/>
                  <a:pt x="838" y="167"/>
                  <a:pt x="837" y="168"/>
                </a:cubicBezTo>
                <a:cubicBezTo>
                  <a:pt x="839" y="168"/>
                  <a:pt x="843" y="172"/>
                  <a:pt x="840" y="174"/>
                </a:cubicBezTo>
                <a:cubicBezTo>
                  <a:pt x="838" y="170"/>
                  <a:pt x="830" y="170"/>
                  <a:pt x="829" y="173"/>
                </a:cubicBezTo>
                <a:cubicBezTo>
                  <a:pt x="832" y="174"/>
                  <a:pt x="834" y="175"/>
                  <a:pt x="834" y="177"/>
                </a:cubicBezTo>
                <a:cubicBezTo>
                  <a:pt x="828" y="175"/>
                  <a:pt x="820" y="181"/>
                  <a:pt x="818" y="174"/>
                </a:cubicBezTo>
                <a:cubicBezTo>
                  <a:pt x="815" y="174"/>
                  <a:pt x="813" y="176"/>
                  <a:pt x="811" y="175"/>
                </a:cubicBezTo>
                <a:cubicBezTo>
                  <a:pt x="808" y="174"/>
                  <a:pt x="813" y="170"/>
                  <a:pt x="809" y="170"/>
                </a:cubicBezTo>
                <a:cubicBezTo>
                  <a:pt x="806" y="171"/>
                  <a:pt x="811" y="175"/>
                  <a:pt x="809" y="176"/>
                </a:cubicBezTo>
                <a:cubicBezTo>
                  <a:pt x="804" y="174"/>
                  <a:pt x="800" y="177"/>
                  <a:pt x="796" y="178"/>
                </a:cubicBezTo>
                <a:cubicBezTo>
                  <a:pt x="794" y="178"/>
                  <a:pt x="795" y="174"/>
                  <a:pt x="792" y="175"/>
                </a:cubicBezTo>
                <a:cubicBezTo>
                  <a:pt x="789" y="177"/>
                  <a:pt x="784" y="177"/>
                  <a:pt x="779" y="176"/>
                </a:cubicBezTo>
                <a:cubicBezTo>
                  <a:pt x="781" y="175"/>
                  <a:pt x="784" y="175"/>
                  <a:pt x="785" y="174"/>
                </a:cubicBezTo>
                <a:cubicBezTo>
                  <a:pt x="768" y="171"/>
                  <a:pt x="751" y="176"/>
                  <a:pt x="740" y="172"/>
                </a:cubicBezTo>
                <a:cubicBezTo>
                  <a:pt x="740" y="173"/>
                  <a:pt x="740" y="174"/>
                  <a:pt x="739" y="175"/>
                </a:cubicBezTo>
                <a:cubicBezTo>
                  <a:pt x="731" y="174"/>
                  <a:pt x="722" y="177"/>
                  <a:pt x="715" y="175"/>
                </a:cubicBezTo>
                <a:cubicBezTo>
                  <a:pt x="716" y="172"/>
                  <a:pt x="716" y="172"/>
                  <a:pt x="715" y="169"/>
                </a:cubicBezTo>
                <a:cubicBezTo>
                  <a:pt x="713" y="168"/>
                  <a:pt x="711" y="168"/>
                  <a:pt x="708" y="168"/>
                </a:cubicBezTo>
                <a:cubicBezTo>
                  <a:pt x="706" y="170"/>
                  <a:pt x="705" y="173"/>
                  <a:pt x="702" y="173"/>
                </a:cubicBezTo>
                <a:cubicBezTo>
                  <a:pt x="697" y="172"/>
                  <a:pt x="694" y="169"/>
                  <a:pt x="687" y="169"/>
                </a:cubicBezTo>
                <a:cubicBezTo>
                  <a:pt x="685" y="168"/>
                  <a:pt x="690" y="165"/>
                  <a:pt x="686" y="165"/>
                </a:cubicBezTo>
                <a:cubicBezTo>
                  <a:pt x="680" y="164"/>
                  <a:pt x="682" y="172"/>
                  <a:pt x="676" y="171"/>
                </a:cubicBezTo>
                <a:cubicBezTo>
                  <a:pt x="676" y="169"/>
                  <a:pt x="679" y="170"/>
                  <a:pt x="679" y="168"/>
                </a:cubicBezTo>
                <a:cubicBezTo>
                  <a:pt x="671" y="169"/>
                  <a:pt x="655" y="162"/>
                  <a:pt x="644" y="168"/>
                </a:cubicBezTo>
                <a:cubicBezTo>
                  <a:pt x="644" y="164"/>
                  <a:pt x="637" y="165"/>
                  <a:pt x="638" y="160"/>
                </a:cubicBezTo>
                <a:cubicBezTo>
                  <a:pt x="634" y="161"/>
                  <a:pt x="632" y="160"/>
                  <a:pt x="630" y="161"/>
                </a:cubicBezTo>
                <a:cubicBezTo>
                  <a:pt x="629" y="163"/>
                  <a:pt x="633" y="164"/>
                  <a:pt x="630" y="164"/>
                </a:cubicBezTo>
                <a:cubicBezTo>
                  <a:pt x="623" y="167"/>
                  <a:pt x="616" y="163"/>
                  <a:pt x="611" y="161"/>
                </a:cubicBezTo>
                <a:cubicBezTo>
                  <a:pt x="609" y="168"/>
                  <a:pt x="596" y="164"/>
                  <a:pt x="594" y="160"/>
                </a:cubicBezTo>
                <a:cubicBezTo>
                  <a:pt x="591" y="161"/>
                  <a:pt x="590" y="162"/>
                  <a:pt x="586" y="162"/>
                </a:cubicBezTo>
                <a:cubicBezTo>
                  <a:pt x="586" y="157"/>
                  <a:pt x="579" y="159"/>
                  <a:pt x="573" y="162"/>
                </a:cubicBezTo>
                <a:cubicBezTo>
                  <a:pt x="571" y="158"/>
                  <a:pt x="564" y="154"/>
                  <a:pt x="561" y="159"/>
                </a:cubicBezTo>
                <a:cubicBezTo>
                  <a:pt x="561" y="161"/>
                  <a:pt x="565" y="159"/>
                  <a:pt x="564" y="162"/>
                </a:cubicBezTo>
                <a:cubicBezTo>
                  <a:pt x="558" y="163"/>
                  <a:pt x="542" y="162"/>
                  <a:pt x="547" y="155"/>
                </a:cubicBezTo>
                <a:cubicBezTo>
                  <a:pt x="541" y="154"/>
                  <a:pt x="540" y="148"/>
                  <a:pt x="533" y="149"/>
                </a:cubicBezTo>
                <a:cubicBezTo>
                  <a:pt x="534" y="152"/>
                  <a:pt x="531" y="151"/>
                  <a:pt x="532" y="154"/>
                </a:cubicBezTo>
                <a:cubicBezTo>
                  <a:pt x="535" y="156"/>
                  <a:pt x="538" y="158"/>
                  <a:pt x="539" y="161"/>
                </a:cubicBezTo>
                <a:cubicBezTo>
                  <a:pt x="535" y="161"/>
                  <a:pt x="525" y="161"/>
                  <a:pt x="522" y="158"/>
                </a:cubicBezTo>
                <a:cubicBezTo>
                  <a:pt x="523" y="156"/>
                  <a:pt x="526" y="156"/>
                  <a:pt x="526" y="152"/>
                </a:cubicBezTo>
                <a:cubicBezTo>
                  <a:pt x="519" y="153"/>
                  <a:pt x="518" y="150"/>
                  <a:pt x="517" y="146"/>
                </a:cubicBezTo>
                <a:cubicBezTo>
                  <a:pt x="515" y="146"/>
                  <a:pt x="511" y="145"/>
                  <a:pt x="511" y="147"/>
                </a:cubicBezTo>
                <a:cubicBezTo>
                  <a:pt x="515" y="148"/>
                  <a:pt x="513" y="151"/>
                  <a:pt x="516" y="152"/>
                </a:cubicBezTo>
                <a:cubicBezTo>
                  <a:pt x="510" y="154"/>
                  <a:pt x="500" y="150"/>
                  <a:pt x="491" y="151"/>
                </a:cubicBezTo>
                <a:cubicBezTo>
                  <a:pt x="489" y="153"/>
                  <a:pt x="491" y="158"/>
                  <a:pt x="490" y="159"/>
                </a:cubicBezTo>
                <a:cubicBezTo>
                  <a:pt x="483" y="158"/>
                  <a:pt x="489" y="148"/>
                  <a:pt x="482" y="147"/>
                </a:cubicBezTo>
                <a:cubicBezTo>
                  <a:pt x="482" y="154"/>
                  <a:pt x="476" y="146"/>
                  <a:pt x="472" y="150"/>
                </a:cubicBezTo>
                <a:cubicBezTo>
                  <a:pt x="472" y="155"/>
                  <a:pt x="482" y="151"/>
                  <a:pt x="481" y="158"/>
                </a:cubicBezTo>
                <a:cubicBezTo>
                  <a:pt x="475" y="156"/>
                  <a:pt x="474" y="159"/>
                  <a:pt x="469" y="159"/>
                </a:cubicBezTo>
                <a:cubicBezTo>
                  <a:pt x="469" y="151"/>
                  <a:pt x="460" y="147"/>
                  <a:pt x="451" y="149"/>
                </a:cubicBezTo>
                <a:cubicBezTo>
                  <a:pt x="450" y="152"/>
                  <a:pt x="454" y="150"/>
                  <a:pt x="454" y="152"/>
                </a:cubicBezTo>
                <a:cubicBezTo>
                  <a:pt x="450" y="151"/>
                  <a:pt x="451" y="154"/>
                  <a:pt x="448" y="154"/>
                </a:cubicBezTo>
                <a:cubicBezTo>
                  <a:pt x="446" y="144"/>
                  <a:pt x="432" y="148"/>
                  <a:pt x="425" y="145"/>
                </a:cubicBezTo>
                <a:cubicBezTo>
                  <a:pt x="413" y="148"/>
                  <a:pt x="404" y="147"/>
                  <a:pt x="392" y="144"/>
                </a:cubicBezTo>
                <a:cubicBezTo>
                  <a:pt x="395" y="144"/>
                  <a:pt x="398" y="144"/>
                  <a:pt x="400" y="142"/>
                </a:cubicBezTo>
                <a:cubicBezTo>
                  <a:pt x="395" y="143"/>
                  <a:pt x="391" y="142"/>
                  <a:pt x="388" y="141"/>
                </a:cubicBezTo>
                <a:cubicBezTo>
                  <a:pt x="387" y="143"/>
                  <a:pt x="387" y="145"/>
                  <a:pt x="386" y="146"/>
                </a:cubicBezTo>
                <a:cubicBezTo>
                  <a:pt x="381" y="144"/>
                  <a:pt x="378" y="147"/>
                  <a:pt x="374" y="144"/>
                </a:cubicBezTo>
                <a:cubicBezTo>
                  <a:pt x="375" y="142"/>
                  <a:pt x="381" y="144"/>
                  <a:pt x="380" y="139"/>
                </a:cubicBezTo>
                <a:cubicBezTo>
                  <a:pt x="374" y="140"/>
                  <a:pt x="372" y="137"/>
                  <a:pt x="367" y="141"/>
                </a:cubicBezTo>
                <a:cubicBezTo>
                  <a:pt x="365" y="141"/>
                  <a:pt x="365" y="138"/>
                  <a:pt x="363" y="139"/>
                </a:cubicBezTo>
                <a:cubicBezTo>
                  <a:pt x="351" y="141"/>
                  <a:pt x="342" y="133"/>
                  <a:pt x="330" y="139"/>
                </a:cubicBezTo>
                <a:cubicBezTo>
                  <a:pt x="327" y="135"/>
                  <a:pt x="318" y="139"/>
                  <a:pt x="312" y="136"/>
                </a:cubicBezTo>
                <a:cubicBezTo>
                  <a:pt x="313" y="142"/>
                  <a:pt x="312" y="142"/>
                  <a:pt x="310" y="146"/>
                </a:cubicBezTo>
                <a:cubicBezTo>
                  <a:pt x="314" y="148"/>
                  <a:pt x="310" y="151"/>
                  <a:pt x="312" y="152"/>
                </a:cubicBezTo>
                <a:cubicBezTo>
                  <a:pt x="312" y="149"/>
                  <a:pt x="316" y="155"/>
                  <a:pt x="316" y="151"/>
                </a:cubicBezTo>
                <a:cubicBezTo>
                  <a:pt x="314" y="150"/>
                  <a:pt x="318" y="148"/>
                  <a:pt x="320" y="147"/>
                </a:cubicBezTo>
                <a:cubicBezTo>
                  <a:pt x="319" y="145"/>
                  <a:pt x="316" y="145"/>
                  <a:pt x="316" y="142"/>
                </a:cubicBezTo>
                <a:cubicBezTo>
                  <a:pt x="319" y="138"/>
                  <a:pt x="326" y="138"/>
                  <a:pt x="330" y="141"/>
                </a:cubicBezTo>
                <a:cubicBezTo>
                  <a:pt x="329" y="144"/>
                  <a:pt x="326" y="144"/>
                  <a:pt x="324" y="145"/>
                </a:cubicBezTo>
                <a:cubicBezTo>
                  <a:pt x="326" y="148"/>
                  <a:pt x="325" y="148"/>
                  <a:pt x="325" y="152"/>
                </a:cubicBezTo>
                <a:cubicBezTo>
                  <a:pt x="327" y="154"/>
                  <a:pt x="330" y="153"/>
                  <a:pt x="330" y="156"/>
                </a:cubicBezTo>
                <a:cubicBezTo>
                  <a:pt x="318" y="160"/>
                  <a:pt x="303" y="165"/>
                  <a:pt x="289" y="161"/>
                </a:cubicBezTo>
                <a:cubicBezTo>
                  <a:pt x="288" y="168"/>
                  <a:pt x="278" y="160"/>
                  <a:pt x="275" y="164"/>
                </a:cubicBezTo>
                <a:cubicBezTo>
                  <a:pt x="274" y="167"/>
                  <a:pt x="278" y="165"/>
                  <a:pt x="277" y="168"/>
                </a:cubicBezTo>
                <a:cubicBezTo>
                  <a:pt x="259" y="177"/>
                  <a:pt x="241" y="166"/>
                  <a:pt x="221" y="169"/>
                </a:cubicBezTo>
                <a:cubicBezTo>
                  <a:pt x="223" y="169"/>
                  <a:pt x="222" y="171"/>
                  <a:pt x="222" y="172"/>
                </a:cubicBezTo>
                <a:cubicBezTo>
                  <a:pt x="218" y="174"/>
                  <a:pt x="215" y="174"/>
                  <a:pt x="209" y="174"/>
                </a:cubicBezTo>
                <a:cubicBezTo>
                  <a:pt x="208" y="181"/>
                  <a:pt x="202" y="184"/>
                  <a:pt x="196" y="184"/>
                </a:cubicBezTo>
                <a:cubicBezTo>
                  <a:pt x="197" y="185"/>
                  <a:pt x="193" y="189"/>
                  <a:pt x="190" y="189"/>
                </a:cubicBezTo>
                <a:cubicBezTo>
                  <a:pt x="188" y="186"/>
                  <a:pt x="183" y="185"/>
                  <a:pt x="182" y="179"/>
                </a:cubicBezTo>
                <a:cubicBezTo>
                  <a:pt x="184" y="178"/>
                  <a:pt x="186" y="182"/>
                  <a:pt x="186" y="178"/>
                </a:cubicBezTo>
                <a:cubicBezTo>
                  <a:pt x="186" y="176"/>
                  <a:pt x="183" y="175"/>
                  <a:pt x="179" y="175"/>
                </a:cubicBezTo>
                <a:cubicBezTo>
                  <a:pt x="178" y="178"/>
                  <a:pt x="183" y="175"/>
                  <a:pt x="182" y="178"/>
                </a:cubicBezTo>
                <a:cubicBezTo>
                  <a:pt x="179" y="177"/>
                  <a:pt x="178" y="178"/>
                  <a:pt x="176" y="176"/>
                </a:cubicBezTo>
                <a:cubicBezTo>
                  <a:pt x="176" y="175"/>
                  <a:pt x="178" y="176"/>
                  <a:pt x="178" y="175"/>
                </a:cubicBezTo>
                <a:cubicBezTo>
                  <a:pt x="175" y="174"/>
                  <a:pt x="171" y="171"/>
                  <a:pt x="168" y="174"/>
                </a:cubicBezTo>
                <a:cubicBezTo>
                  <a:pt x="172" y="174"/>
                  <a:pt x="173" y="177"/>
                  <a:pt x="174" y="180"/>
                </a:cubicBezTo>
                <a:cubicBezTo>
                  <a:pt x="168" y="183"/>
                  <a:pt x="160" y="177"/>
                  <a:pt x="156" y="183"/>
                </a:cubicBezTo>
                <a:cubicBezTo>
                  <a:pt x="162" y="182"/>
                  <a:pt x="160" y="188"/>
                  <a:pt x="165" y="188"/>
                </a:cubicBezTo>
                <a:cubicBezTo>
                  <a:pt x="165" y="185"/>
                  <a:pt x="165" y="183"/>
                  <a:pt x="167" y="183"/>
                </a:cubicBezTo>
                <a:cubicBezTo>
                  <a:pt x="170" y="182"/>
                  <a:pt x="169" y="185"/>
                  <a:pt x="172" y="185"/>
                </a:cubicBezTo>
                <a:cubicBezTo>
                  <a:pt x="175" y="183"/>
                  <a:pt x="173" y="177"/>
                  <a:pt x="178" y="180"/>
                </a:cubicBezTo>
                <a:cubicBezTo>
                  <a:pt x="178" y="185"/>
                  <a:pt x="175" y="182"/>
                  <a:pt x="175" y="185"/>
                </a:cubicBezTo>
                <a:cubicBezTo>
                  <a:pt x="176" y="187"/>
                  <a:pt x="181" y="185"/>
                  <a:pt x="182" y="187"/>
                </a:cubicBezTo>
                <a:cubicBezTo>
                  <a:pt x="181" y="194"/>
                  <a:pt x="188" y="195"/>
                  <a:pt x="194" y="195"/>
                </a:cubicBezTo>
                <a:cubicBezTo>
                  <a:pt x="194" y="194"/>
                  <a:pt x="194" y="192"/>
                  <a:pt x="195" y="192"/>
                </a:cubicBezTo>
                <a:cubicBezTo>
                  <a:pt x="201" y="196"/>
                  <a:pt x="209" y="191"/>
                  <a:pt x="216" y="197"/>
                </a:cubicBezTo>
                <a:cubicBezTo>
                  <a:pt x="214" y="204"/>
                  <a:pt x="203" y="198"/>
                  <a:pt x="198" y="203"/>
                </a:cubicBezTo>
                <a:cubicBezTo>
                  <a:pt x="194" y="198"/>
                  <a:pt x="186" y="199"/>
                  <a:pt x="180" y="201"/>
                </a:cubicBezTo>
                <a:cubicBezTo>
                  <a:pt x="181" y="202"/>
                  <a:pt x="182" y="202"/>
                  <a:pt x="183" y="203"/>
                </a:cubicBezTo>
                <a:cubicBezTo>
                  <a:pt x="181" y="203"/>
                  <a:pt x="180" y="203"/>
                  <a:pt x="180" y="205"/>
                </a:cubicBezTo>
                <a:cubicBezTo>
                  <a:pt x="179" y="215"/>
                  <a:pt x="194" y="212"/>
                  <a:pt x="198" y="217"/>
                </a:cubicBezTo>
                <a:cubicBezTo>
                  <a:pt x="181" y="221"/>
                  <a:pt x="164" y="216"/>
                  <a:pt x="151" y="212"/>
                </a:cubicBezTo>
                <a:cubicBezTo>
                  <a:pt x="153" y="216"/>
                  <a:pt x="149" y="214"/>
                  <a:pt x="153" y="219"/>
                </a:cubicBezTo>
                <a:cubicBezTo>
                  <a:pt x="151" y="221"/>
                  <a:pt x="150" y="220"/>
                  <a:pt x="149" y="224"/>
                </a:cubicBezTo>
                <a:cubicBezTo>
                  <a:pt x="140" y="222"/>
                  <a:pt x="133" y="218"/>
                  <a:pt x="130" y="212"/>
                </a:cubicBezTo>
                <a:cubicBezTo>
                  <a:pt x="124" y="211"/>
                  <a:pt x="116" y="212"/>
                  <a:pt x="114" y="208"/>
                </a:cubicBezTo>
                <a:cubicBezTo>
                  <a:pt x="117" y="209"/>
                  <a:pt x="117" y="207"/>
                  <a:pt x="120" y="207"/>
                </a:cubicBezTo>
                <a:cubicBezTo>
                  <a:pt x="121" y="205"/>
                  <a:pt x="116" y="203"/>
                  <a:pt x="119" y="201"/>
                </a:cubicBezTo>
                <a:cubicBezTo>
                  <a:pt x="128" y="201"/>
                  <a:pt x="131" y="217"/>
                  <a:pt x="137" y="209"/>
                </a:cubicBezTo>
                <a:cubicBezTo>
                  <a:pt x="136" y="207"/>
                  <a:pt x="131" y="209"/>
                  <a:pt x="130" y="207"/>
                </a:cubicBezTo>
                <a:cubicBezTo>
                  <a:pt x="129" y="203"/>
                  <a:pt x="133" y="203"/>
                  <a:pt x="137" y="203"/>
                </a:cubicBezTo>
                <a:cubicBezTo>
                  <a:pt x="131" y="202"/>
                  <a:pt x="135" y="194"/>
                  <a:pt x="130" y="196"/>
                </a:cubicBezTo>
                <a:cubicBezTo>
                  <a:pt x="131" y="196"/>
                  <a:pt x="132" y="196"/>
                  <a:pt x="131" y="198"/>
                </a:cubicBezTo>
                <a:cubicBezTo>
                  <a:pt x="130" y="199"/>
                  <a:pt x="124" y="200"/>
                  <a:pt x="124" y="197"/>
                </a:cubicBezTo>
                <a:cubicBezTo>
                  <a:pt x="128" y="194"/>
                  <a:pt x="120" y="193"/>
                  <a:pt x="126" y="190"/>
                </a:cubicBezTo>
                <a:cubicBezTo>
                  <a:pt x="124" y="190"/>
                  <a:pt x="123" y="188"/>
                  <a:pt x="121" y="188"/>
                </a:cubicBezTo>
                <a:cubicBezTo>
                  <a:pt x="114" y="198"/>
                  <a:pt x="100" y="186"/>
                  <a:pt x="89" y="187"/>
                </a:cubicBezTo>
                <a:cubicBezTo>
                  <a:pt x="93" y="187"/>
                  <a:pt x="90" y="195"/>
                  <a:pt x="96" y="193"/>
                </a:cubicBezTo>
                <a:cubicBezTo>
                  <a:pt x="99" y="193"/>
                  <a:pt x="92" y="191"/>
                  <a:pt x="96" y="190"/>
                </a:cubicBezTo>
                <a:cubicBezTo>
                  <a:pt x="97" y="191"/>
                  <a:pt x="100" y="191"/>
                  <a:pt x="101" y="192"/>
                </a:cubicBezTo>
                <a:cubicBezTo>
                  <a:pt x="99" y="192"/>
                  <a:pt x="96" y="191"/>
                  <a:pt x="97" y="194"/>
                </a:cubicBezTo>
                <a:cubicBezTo>
                  <a:pt x="101" y="193"/>
                  <a:pt x="104" y="196"/>
                  <a:pt x="102" y="198"/>
                </a:cubicBezTo>
                <a:cubicBezTo>
                  <a:pt x="99" y="198"/>
                  <a:pt x="96" y="194"/>
                  <a:pt x="94" y="197"/>
                </a:cubicBezTo>
                <a:cubicBezTo>
                  <a:pt x="100" y="197"/>
                  <a:pt x="103" y="200"/>
                  <a:pt x="107" y="200"/>
                </a:cubicBezTo>
                <a:cubicBezTo>
                  <a:pt x="107" y="203"/>
                  <a:pt x="109" y="204"/>
                  <a:pt x="110" y="205"/>
                </a:cubicBezTo>
                <a:cubicBezTo>
                  <a:pt x="97" y="207"/>
                  <a:pt x="79" y="194"/>
                  <a:pt x="73" y="208"/>
                </a:cubicBezTo>
                <a:cubicBezTo>
                  <a:pt x="67" y="207"/>
                  <a:pt x="70" y="211"/>
                  <a:pt x="65" y="212"/>
                </a:cubicBezTo>
                <a:cubicBezTo>
                  <a:pt x="69" y="215"/>
                  <a:pt x="78" y="212"/>
                  <a:pt x="80" y="217"/>
                </a:cubicBezTo>
                <a:cubicBezTo>
                  <a:pt x="76" y="219"/>
                  <a:pt x="72" y="216"/>
                  <a:pt x="69" y="219"/>
                </a:cubicBezTo>
                <a:cubicBezTo>
                  <a:pt x="72" y="219"/>
                  <a:pt x="71" y="221"/>
                  <a:pt x="71" y="224"/>
                </a:cubicBezTo>
                <a:cubicBezTo>
                  <a:pt x="69" y="224"/>
                  <a:pt x="69" y="223"/>
                  <a:pt x="67" y="223"/>
                </a:cubicBezTo>
                <a:cubicBezTo>
                  <a:pt x="66" y="226"/>
                  <a:pt x="69" y="226"/>
                  <a:pt x="69" y="228"/>
                </a:cubicBezTo>
                <a:cubicBezTo>
                  <a:pt x="67" y="229"/>
                  <a:pt x="64" y="229"/>
                  <a:pt x="63" y="231"/>
                </a:cubicBezTo>
                <a:cubicBezTo>
                  <a:pt x="67" y="231"/>
                  <a:pt x="65" y="233"/>
                  <a:pt x="65" y="236"/>
                </a:cubicBezTo>
                <a:cubicBezTo>
                  <a:pt x="69" y="237"/>
                  <a:pt x="74" y="239"/>
                  <a:pt x="72" y="244"/>
                </a:cubicBezTo>
                <a:cubicBezTo>
                  <a:pt x="78" y="247"/>
                  <a:pt x="85" y="250"/>
                  <a:pt x="89" y="256"/>
                </a:cubicBezTo>
                <a:cubicBezTo>
                  <a:pt x="86" y="257"/>
                  <a:pt x="84" y="259"/>
                  <a:pt x="81" y="259"/>
                </a:cubicBezTo>
                <a:cubicBezTo>
                  <a:pt x="80" y="262"/>
                  <a:pt x="83" y="262"/>
                  <a:pt x="81" y="264"/>
                </a:cubicBezTo>
                <a:cubicBezTo>
                  <a:pt x="72" y="265"/>
                  <a:pt x="69" y="264"/>
                  <a:pt x="61" y="263"/>
                </a:cubicBezTo>
                <a:cubicBezTo>
                  <a:pt x="61" y="269"/>
                  <a:pt x="62" y="272"/>
                  <a:pt x="59" y="275"/>
                </a:cubicBezTo>
                <a:cubicBezTo>
                  <a:pt x="59" y="279"/>
                  <a:pt x="63" y="278"/>
                  <a:pt x="62" y="282"/>
                </a:cubicBezTo>
                <a:cubicBezTo>
                  <a:pt x="58" y="282"/>
                  <a:pt x="57" y="286"/>
                  <a:pt x="54" y="287"/>
                </a:cubicBezTo>
                <a:cubicBezTo>
                  <a:pt x="60" y="293"/>
                  <a:pt x="52" y="299"/>
                  <a:pt x="57" y="304"/>
                </a:cubicBezTo>
                <a:cubicBezTo>
                  <a:pt x="52" y="306"/>
                  <a:pt x="52" y="312"/>
                  <a:pt x="46" y="313"/>
                </a:cubicBezTo>
                <a:cubicBezTo>
                  <a:pt x="48" y="326"/>
                  <a:pt x="63" y="326"/>
                  <a:pt x="64" y="339"/>
                </a:cubicBezTo>
                <a:cubicBezTo>
                  <a:pt x="62" y="342"/>
                  <a:pt x="60" y="339"/>
                  <a:pt x="58" y="341"/>
                </a:cubicBezTo>
                <a:cubicBezTo>
                  <a:pt x="64" y="343"/>
                  <a:pt x="71" y="343"/>
                  <a:pt x="73" y="349"/>
                </a:cubicBezTo>
                <a:cubicBezTo>
                  <a:pt x="71" y="351"/>
                  <a:pt x="70" y="352"/>
                  <a:pt x="67" y="352"/>
                </a:cubicBezTo>
                <a:cubicBezTo>
                  <a:pt x="65" y="351"/>
                  <a:pt x="63" y="350"/>
                  <a:pt x="63" y="347"/>
                </a:cubicBezTo>
                <a:cubicBezTo>
                  <a:pt x="55" y="346"/>
                  <a:pt x="46" y="345"/>
                  <a:pt x="46" y="336"/>
                </a:cubicBezTo>
                <a:cubicBezTo>
                  <a:pt x="47" y="334"/>
                  <a:pt x="49" y="334"/>
                  <a:pt x="51" y="333"/>
                </a:cubicBezTo>
                <a:cubicBezTo>
                  <a:pt x="51" y="329"/>
                  <a:pt x="48" y="329"/>
                  <a:pt x="49" y="325"/>
                </a:cubicBezTo>
                <a:cubicBezTo>
                  <a:pt x="27" y="323"/>
                  <a:pt x="19" y="339"/>
                  <a:pt x="13" y="349"/>
                </a:cubicBezTo>
                <a:cubicBezTo>
                  <a:pt x="15" y="346"/>
                  <a:pt x="24" y="343"/>
                  <a:pt x="26" y="349"/>
                </a:cubicBezTo>
                <a:cubicBezTo>
                  <a:pt x="20" y="354"/>
                  <a:pt x="16" y="361"/>
                  <a:pt x="17" y="373"/>
                </a:cubicBezTo>
                <a:cubicBezTo>
                  <a:pt x="23" y="377"/>
                  <a:pt x="31" y="375"/>
                  <a:pt x="35" y="381"/>
                </a:cubicBezTo>
                <a:cubicBezTo>
                  <a:pt x="43" y="375"/>
                  <a:pt x="63" y="362"/>
                  <a:pt x="73" y="372"/>
                </a:cubicBezTo>
                <a:cubicBezTo>
                  <a:pt x="70" y="383"/>
                  <a:pt x="68" y="395"/>
                  <a:pt x="57" y="398"/>
                </a:cubicBezTo>
                <a:cubicBezTo>
                  <a:pt x="56" y="402"/>
                  <a:pt x="56" y="403"/>
                  <a:pt x="55" y="407"/>
                </a:cubicBezTo>
                <a:cubicBezTo>
                  <a:pt x="51" y="407"/>
                  <a:pt x="48" y="411"/>
                  <a:pt x="42" y="409"/>
                </a:cubicBezTo>
                <a:cubicBezTo>
                  <a:pt x="41" y="408"/>
                  <a:pt x="41" y="405"/>
                  <a:pt x="39" y="404"/>
                </a:cubicBezTo>
                <a:cubicBezTo>
                  <a:pt x="23" y="397"/>
                  <a:pt x="19" y="412"/>
                  <a:pt x="28" y="420"/>
                </a:cubicBezTo>
                <a:cubicBezTo>
                  <a:pt x="22" y="427"/>
                  <a:pt x="26" y="438"/>
                  <a:pt x="21" y="446"/>
                </a:cubicBezTo>
                <a:cubicBezTo>
                  <a:pt x="14" y="446"/>
                  <a:pt x="14" y="446"/>
                  <a:pt x="14" y="446"/>
                </a:cubicBezTo>
                <a:cubicBezTo>
                  <a:pt x="13" y="456"/>
                  <a:pt x="0" y="459"/>
                  <a:pt x="0" y="468"/>
                </a:cubicBezTo>
                <a:cubicBezTo>
                  <a:pt x="0" y="480"/>
                  <a:pt x="21" y="473"/>
                  <a:pt x="21" y="489"/>
                </a:cubicBezTo>
                <a:cubicBezTo>
                  <a:pt x="29" y="489"/>
                  <a:pt x="31" y="493"/>
                  <a:pt x="30" y="499"/>
                </a:cubicBezTo>
                <a:cubicBezTo>
                  <a:pt x="34" y="500"/>
                  <a:pt x="35" y="498"/>
                  <a:pt x="39" y="498"/>
                </a:cubicBezTo>
                <a:cubicBezTo>
                  <a:pt x="41" y="500"/>
                  <a:pt x="40" y="504"/>
                  <a:pt x="40" y="508"/>
                </a:cubicBezTo>
                <a:cubicBezTo>
                  <a:pt x="42" y="509"/>
                  <a:pt x="44" y="509"/>
                  <a:pt x="45" y="510"/>
                </a:cubicBezTo>
                <a:cubicBezTo>
                  <a:pt x="45" y="514"/>
                  <a:pt x="42" y="514"/>
                  <a:pt x="41" y="517"/>
                </a:cubicBezTo>
                <a:cubicBezTo>
                  <a:pt x="42" y="518"/>
                  <a:pt x="44" y="519"/>
                  <a:pt x="44" y="521"/>
                </a:cubicBezTo>
                <a:cubicBezTo>
                  <a:pt x="40" y="523"/>
                  <a:pt x="36" y="525"/>
                  <a:pt x="34" y="528"/>
                </a:cubicBezTo>
                <a:cubicBezTo>
                  <a:pt x="38" y="530"/>
                  <a:pt x="35" y="539"/>
                  <a:pt x="30" y="538"/>
                </a:cubicBezTo>
                <a:cubicBezTo>
                  <a:pt x="29" y="542"/>
                  <a:pt x="33" y="541"/>
                  <a:pt x="33" y="545"/>
                </a:cubicBezTo>
                <a:cubicBezTo>
                  <a:pt x="36" y="563"/>
                  <a:pt x="38" y="580"/>
                  <a:pt x="54" y="585"/>
                </a:cubicBezTo>
                <a:cubicBezTo>
                  <a:pt x="61" y="587"/>
                  <a:pt x="68" y="585"/>
                  <a:pt x="75" y="586"/>
                </a:cubicBezTo>
                <a:cubicBezTo>
                  <a:pt x="97" y="589"/>
                  <a:pt x="121" y="598"/>
                  <a:pt x="140" y="600"/>
                </a:cubicBezTo>
                <a:cubicBezTo>
                  <a:pt x="132" y="602"/>
                  <a:pt x="124" y="602"/>
                  <a:pt x="117" y="604"/>
                </a:cubicBezTo>
                <a:cubicBezTo>
                  <a:pt x="117" y="599"/>
                  <a:pt x="112" y="600"/>
                  <a:pt x="109" y="599"/>
                </a:cubicBezTo>
                <a:cubicBezTo>
                  <a:pt x="107" y="600"/>
                  <a:pt x="112" y="601"/>
                  <a:pt x="111" y="604"/>
                </a:cubicBezTo>
                <a:cubicBezTo>
                  <a:pt x="101" y="602"/>
                  <a:pt x="99" y="606"/>
                  <a:pt x="89" y="606"/>
                </a:cubicBezTo>
                <a:cubicBezTo>
                  <a:pt x="87" y="612"/>
                  <a:pt x="79" y="614"/>
                  <a:pt x="73" y="618"/>
                </a:cubicBezTo>
                <a:cubicBezTo>
                  <a:pt x="83" y="620"/>
                  <a:pt x="97" y="618"/>
                  <a:pt x="102" y="625"/>
                </a:cubicBezTo>
                <a:cubicBezTo>
                  <a:pt x="100" y="625"/>
                  <a:pt x="100" y="628"/>
                  <a:pt x="99" y="629"/>
                </a:cubicBezTo>
                <a:cubicBezTo>
                  <a:pt x="108" y="629"/>
                  <a:pt x="117" y="624"/>
                  <a:pt x="125" y="632"/>
                </a:cubicBezTo>
                <a:cubicBezTo>
                  <a:pt x="108" y="633"/>
                  <a:pt x="87" y="634"/>
                  <a:pt x="70" y="632"/>
                </a:cubicBezTo>
                <a:cubicBezTo>
                  <a:pt x="68" y="639"/>
                  <a:pt x="54" y="641"/>
                  <a:pt x="49" y="638"/>
                </a:cubicBezTo>
                <a:cubicBezTo>
                  <a:pt x="50" y="636"/>
                  <a:pt x="52" y="635"/>
                  <a:pt x="56" y="635"/>
                </a:cubicBezTo>
                <a:cubicBezTo>
                  <a:pt x="53" y="632"/>
                  <a:pt x="54" y="632"/>
                  <a:pt x="54" y="627"/>
                </a:cubicBezTo>
                <a:cubicBezTo>
                  <a:pt x="48" y="626"/>
                  <a:pt x="43" y="625"/>
                  <a:pt x="36" y="625"/>
                </a:cubicBezTo>
                <a:cubicBezTo>
                  <a:pt x="35" y="623"/>
                  <a:pt x="35" y="621"/>
                  <a:pt x="32" y="620"/>
                </a:cubicBezTo>
                <a:cubicBezTo>
                  <a:pt x="21" y="622"/>
                  <a:pt x="25" y="629"/>
                  <a:pt x="21" y="637"/>
                </a:cubicBezTo>
                <a:cubicBezTo>
                  <a:pt x="28" y="637"/>
                  <a:pt x="32" y="644"/>
                  <a:pt x="39" y="645"/>
                </a:cubicBezTo>
                <a:cubicBezTo>
                  <a:pt x="42" y="646"/>
                  <a:pt x="45" y="645"/>
                  <a:pt x="48" y="645"/>
                </a:cubicBezTo>
                <a:cubicBezTo>
                  <a:pt x="62" y="647"/>
                  <a:pt x="85" y="652"/>
                  <a:pt x="98" y="654"/>
                </a:cubicBezTo>
                <a:cubicBezTo>
                  <a:pt x="104" y="655"/>
                  <a:pt x="112" y="653"/>
                  <a:pt x="116" y="657"/>
                </a:cubicBezTo>
                <a:cubicBezTo>
                  <a:pt x="103" y="658"/>
                  <a:pt x="89" y="655"/>
                  <a:pt x="80" y="660"/>
                </a:cubicBezTo>
                <a:cubicBezTo>
                  <a:pt x="85" y="662"/>
                  <a:pt x="92" y="662"/>
                  <a:pt x="97" y="663"/>
                </a:cubicBezTo>
                <a:cubicBezTo>
                  <a:pt x="97" y="665"/>
                  <a:pt x="98" y="667"/>
                  <a:pt x="98" y="668"/>
                </a:cubicBezTo>
                <a:cubicBezTo>
                  <a:pt x="110" y="669"/>
                  <a:pt x="121" y="670"/>
                  <a:pt x="125" y="679"/>
                </a:cubicBezTo>
                <a:cubicBezTo>
                  <a:pt x="128" y="678"/>
                  <a:pt x="134" y="678"/>
                  <a:pt x="138" y="681"/>
                </a:cubicBezTo>
                <a:cubicBezTo>
                  <a:pt x="129" y="683"/>
                  <a:pt x="119" y="683"/>
                  <a:pt x="112" y="687"/>
                </a:cubicBezTo>
                <a:cubicBezTo>
                  <a:pt x="91" y="686"/>
                  <a:pt x="70" y="685"/>
                  <a:pt x="50" y="682"/>
                </a:cubicBezTo>
                <a:cubicBezTo>
                  <a:pt x="47" y="678"/>
                  <a:pt x="42" y="675"/>
                  <a:pt x="36" y="673"/>
                </a:cubicBezTo>
                <a:cubicBezTo>
                  <a:pt x="31" y="677"/>
                  <a:pt x="26" y="683"/>
                  <a:pt x="27" y="690"/>
                </a:cubicBezTo>
                <a:cubicBezTo>
                  <a:pt x="22" y="692"/>
                  <a:pt x="19" y="695"/>
                  <a:pt x="17" y="699"/>
                </a:cubicBezTo>
                <a:cubicBezTo>
                  <a:pt x="17" y="702"/>
                  <a:pt x="19" y="704"/>
                  <a:pt x="18" y="708"/>
                </a:cubicBezTo>
                <a:cubicBezTo>
                  <a:pt x="24" y="710"/>
                  <a:pt x="26" y="714"/>
                  <a:pt x="31" y="710"/>
                </a:cubicBezTo>
                <a:cubicBezTo>
                  <a:pt x="31" y="712"/>
                  <a:pt x="31" y="714"/>
                  <a:pt x="33" y="714"/>
                </a:cubicBezTo>
                <a:cubicBezTo>
                  <a:pt x="33" y="712"/>
                  <a:pt x="33" y="710"/>
                  <a:pt x="34" y="710"/>
                </a:cubicBezTo>
                <a:cubicBezTo>
                  <a:pt x="44" y="714"/>
                  <a:pt x="50" y="705"/>
                  <a:pt x="58" y="711"/>
                </a:cubicBezTo>
                <a:cubicBezTo>
                  <a:pt x="67" y="707"/>
                  <a:pt x="79" y="707"/>
                  <a:pt x="89" y="709"/>
                </a:cubicBezTo>
                <a:cubicBezTo>
                  <a:pt x="93" y="710"/>
                  <a:pt x="96" y="714"/>
                  <a:pt x="100" y="715"/>
                </a:cubicBezTo>
                <a:cubicBezTo>
                  <a:pt x="117" y="719"/>
                  <a:pt x="137" y="713"/>
                  <a:pt x="153" y="720"/>
                </a:cubicBezTo>
                <a:cubicBezTo>
                  <a:pt x="122" y="722"/>
                  <a:pt x="103" y="721"/>
                  <a:pt x="75" y="720"/>
                </a:cubicBezTo>
                <a:cubicBezTo>
                  <a:pt x="74" y="730"/>
                  <a:pt x="58" y="725"/>
                  <a:pt x="54" y="731"/>
                </a:cubicBezTo>
                <a:cubicBezTo>
                  <a:pt x="45" y="731"/>
                  <a:pt x="33" y="733"/>
                  <a:pt x="26" y="739"/>
                </a:cubicBezTo>
                <a:cubicBezTo>
                  <a:pt x="28" y="741"/>
                  <a:pt x="33" y="740"/>
                  <a:pt x="34" y="744"/>
                </a:cubicBezTo>
                <a:cubicBezTo>
                  <a:pt x="61" y="741"/>
                  <a:pt x="79" y="739"/>
                  <a:pt x="103" y="743"/>
                </a:cubicBezTo>
                <a:cubicBezTo>
                  <a:pt x="103" y="744"/>
                  <a:pt x="102" y="745"/>
                  <a:pt x="102" y="745"/>
                </a:cubicBezTo>
                <a:cubicBezTo>
                  <a:pt x="110" y="744"/>
                  <a:pt x="121" y="745"/>
                  <a:pt x="124" y="751"/>
                </a:cubicBezTo>
                <a:cubicBezTo>
                  <a:pt x="144" y="746"/>
                  <a:pt x="164" y="751"/>
                  <a:pt x="185" y="754"/>
                </a:cubicBezTo>
                <a:cubicBezTo>
                  <a:pt x="197" y="755"/>
                  <a:pt x="210" y="752"/>
                  <a:pt x="222" y="753"/>
                </a:cubicBezTo>
                <a:cubicBezTo>
                  <a:pt x="238" y="754"/>
                  <a:pt x="255" y="757"/>
                  <a:pt x="272" y="753"/>
                </a:cubicBezTo>
                <a:cubicBezTo>
                  <a:pt x="267" y="750"/>
                  <a:pt x="261" y="751"/>
                  <a:pt x="257" y="750"/>
                </a:cubicBezTo>
                <a:cubicBezTo>
                  <a:pt x="258" y="747"/>
                  <a:pt x="261" y="749"/>
                  <a:pt x="263" y="749"/>
                </a:cubicBezTo>
                <a:cubicBezTo>
                  <a:pt x="267" y="740"/>
                  <a:pt x="280" y="745"/>
                  <a:pt x="290" y="742"/>
                </a:cubicBezTo>
                <a:cubicBezTo>
                  <a:pt x="283" y="738"/>
                  <a:pt x="273" y="742"/>
                  <a:pt x="266" y="738"/>
                </a:cubicBezTo>
                <a:cubicBezTo>
                  <a:pt x="268" y="737"/>
                  <a:pt x="269" y="737"/>
                  <a:pt x="269" y="736"/>
                </a:cubicBezTo>
                <a:cubicBezTo>
                  <a:pt x="263" y="735"/>
                  <a:pt x="256" y="735"/>
                  <a:pt x="254" y="731"/>
                </a:cubicBezTo>
                <a:cubicBezTo>
                  <a:pt x="235" y="728"/>
                  <a:pt x="211" y="729"/>
                  <a:pt x="192" y="724"/>
                </a:cubicBezTo>
                <a:cubicBezTo>
                  <a:pt x="196" y="725"/>
                  <a:pt x="202" y="723"/>
                  <a:pt x="206" y="723"/>
                </a:cubicBezTo>
                <a:cubicBezTo>
                  <a:pt x="223" y="724"/>
                  <a:pt x="241" y="728"/>
                  <a:pt x="253" y="722"/>
                </a:cubicBezTo>
                <a:cubicBezTo>
                  <a:pt x="273" y="726"/>
                  <a:pt x="299" y="728"/>
                  <a:pt x="318" y="726"/>
                </a:cubicBezTo>
                <a:cubicBezTo>
                  <a:pt x="322" y="725"/>
                  <a:pt x="322" y="727"/>
                  <a:pt x="325" y="727"/>
                </a:cubicBezTo>
                <a:cubicBezTo>
                  <a:pt x="362" y="725"/>
                  <a:pt x="410" y="727"/>
                  <a:pt x="451" y="732"/>
                </a:cubicBezTo>
                <a:cubicBezTo>
                  <a:pt x="435" y="732"/>
                  <a:pt x="413" y="734"/>
                  <a:pt x="399" y="731"/>
                </a:cubicBezTo>
                <a:cubicBezTo>
                  <a:pt x="384" y="727"/>
                  <a:pt x="358" y="732"/>
                  <a:pt x="346" y="729"/>
                </a:cubicBezTo>
                <a:cubicBezTo>
                  <a:pt x="341" y="732"/>
                  <a:pt x="334" y="731"/>
                  <a:pt x="330" y="734"/>
                </a:cubicBezTo>
                <a:cubicBezTo>
                  <a:pt x="376" y="744"/>
                  <a:pt x="423" y="733"/>
                  <a:pt x="466" y="741"/>
                </a:cubicBezTo>
                <a:cubicBezTo>
                  <a:pt x="459" y="748"/>
                  <a:pt x="447" y="744"/>
                  <a:pt x="432" y="746"/>
                </a:cubicBezTo>
                <a:cubicBezTo>
                  <a:pt x="430" y="746"/>
                  <a:pt x="430" y="743"/>
                  <a:pt x="428" y="742"/>
                </a:cubicBezTo>
                <a:cubicBezTo>
                  <a:pt x="425" y="741"/>
                  <a:pt x="424" y="744"/>
                  <a:pt x="422" y="742"/>
                </a:cubicBezTo>
                <a:cubicBezTo>
                  <a:pt x="423" y="748"/>
                  <a:pt x="432" y="747"/>
                  <a:pt x="435" y="750"/>
                </a:cubicBezTo>
                <a:cubicBezTo>
                  <a:pt x="429" y="751"/>
                  <a:pt x="420" y="749"/>
                  <a:pt x="422" y="755"/>
                </a:cubicBezTo>
                <a:cubicBezTo>
                  <a:pt x="423" y="752"/>
                  <a:pt x="427" y="756"/>
                  <a:pt x="430" y="755"/>
                </a:cubicBezTo>
                <a:cubicBezTo>
                  <a:pt x="431" y="756"/>
                  <a:pt x="431" y="758"/>
                  <a:pt x="430" y="759"/>
                </a:cubicBezTo>
                <a:cubicBezTo>
                  <a:pt x="476" y="759"/>
                  <a:pt x="522" y="763"/>
                  <a:pt x="569" y="760"/>
                </a:cubicBezTo>
                <a:cubicBezTo>
                  <a:pt x="569" y="760"/>
                  <a:pt x="569" y="758"/>
                  <a:pt x="570" y="758"/>
                </a:cubicBezTo>
                <a:cubicBezTo>
                  <a:pt x="581" y="760"/>
                  <a:pt x="596" y="760"/>
                  <a:pt x="612" y="761"/>
                </a:cubicBezTo>
                <a:cubicBezTo>
                  <a:pt x="645" y="762"/>
                  <a:pt x="680" y="758"/>
                  <a:pt x="714" y="759"/>
                </a:cubicBezTo>
                <a:cubicBezTo>
                  <a:pt x="734" y="760"/>
                  <a:pt x="753" y="765"/>
                  <a:pt x="771" y="759"/>
                </a:cubicBezTo>
                <a:cubicBezTo>
                  <a:pt x="768" y="755"/>
                  <a:pt x="761" y="761"/>
                  <a:pt x="757" y="756"/>
                </a:cubicBezTo>
                <a:cubicBezTo>
                  <a:pt x="761" y="753"/>
                  <a:pt x="756" y="752"/>
                  <a:pt x="758" y="748"/>
                </a:cubicBezTo>
                <a:cubicBezTo>
                  <a:pt x="769" y="745"/>
                  <a:pt x="786" y="749"/>
                  <a:pt x="791" y="741"/>
                </a:cubicBezTo>
                <a:cubicBezTo>
                  <a:pt x="770" y="737"/>
                  <a:pt x="755" y="741"/>
                  <a:pt x="733" y="736"/>
                </a:cubicBezTo>
                <a:cubicBezTo>
                  <a:pt x="732" y="738"/>
                  <a:pt x="729" y="737"/>
                  <a:pt x="727" y="739"/>
                </a:cubicBezTo>
                <a:cubicBezTo>
                  <a:pt x="728" y="736"/>
                  <a:pt x="724" y="738"/>
                  <a:pt x="724" y="736"/>
                </a:cubicBezTo>
                <a:cubicBezTo>
                  <a:pt x="671" y="735"/>
                  <a:pt x="617" y="732"/>
                  <a:pt x="573" y="728"/>
                </a:cubicBezTo>
                <a:cubicBezTo>
                  <a:pt x="564" y="732"/>
                  <a:pt x="553" y="726"/>
                  <a:pt x="541" y="730"/>
                </a:cubicBezTo>
                <a:cubicBezTo>
                  <a:pt x="540" y="729"/>
                  <a:pt x="540" y="728"/>
                  <a:pt x="539" y="727"/>
                </a:cubicBezTo>
                <a:cubicBezTo>
                  <a:pt x="529" y="732"/>
                  <a:pt x="516" y="724"/>
                  <a:pt x="506" y="729"/>
                </a:cubicBezTo>
                <a:cubicBezTo>
                  <a:pt x="506" y="726"/>
                  <a:pt x="500" y="728"/>
                  <a:pt x="501" y="724"/>
                </a:cubicBezTo>
                <a:cubicBezTo>
                  <a:pt x="491" y="729"/>
                  <a:pt x="473" y="726"/>
                  <a:pt x="460" y="725"/>
                </a:cubicBezTo>
                <a:cubicBezTo>
                  <a:pt x="465" y="718"/>
                  <a:pt x="475" y="722"/>
                  <a:pt x="482" y="721"/>
                </a:cubicBezTo>
                <a:cubicBezTo>
                  <a:pt x="506" y="719"/>
                  <a:pt x="545" y="718"/>
                  <a:pt x="576" y="720"/>
                </a:cubicBezTo>
                <a:cubicBezTo>
                  <a:pt x="637" y="724"/>
                  <a:pt x="704" y="726"/>
                  <a:pt x="757" y="729"/>
                </a:cubicBezTo>
                <a:cubicBezTo>
                  <a:pt x="758" y="731"/>
                  <a:pt x="750" y="730"/>
                  <a:pt x="753" y="731"/>
                </a:cubicBezTo>
                <a:cubicBezTo>
                  <a:pt x="765" y="733"/>
                  <a:pt x="775" y="733"/>
                  <a:pt x="785" y="733"/>
                </a:cubicBezTo>
                <a:cubicBezTo>
                  <a:pt x="787" y="731"/>
                  <a:pt x="799" y="737"/>
                  <a:pt x="796" y="729"/>
                </a:cubicBezTo>
                <a:cubicBezTo>
                  <a:pt x="805" y="728"/>
                  <a:pt x="811" y="727"/>
                  <a:pt x="816" y="725"/>
                </a:cubicBezTo>
                <a:cubicBezTo>
                  <a:pt x="778" y="720"/>
                  <a:pt x="748" y="715"/>
                  <a:pt x="710" y="714"/>
                </a:cubicBezTo>
                <a:cubicBezTo>
                  <a:pt x="710" y="716"/>
                  <a:pt x="708" y="717"/>
                  <a:pt x="705" y="717"/>
                </a:cubicBezTo>
                <a:cubicBezTo>
                  <a:pt x="703" y="712"/>
                  <a:pt x="699" y="716"/>
                  <a:pt x="696" y="716"/>
                </a:cubicBezTo>
                <a:cubicBezTo>
                  <a:pt x="690" y="716"/>
                  <a:pt x="684" y="711"/>
                  <a:pt x="677" y="713"/>
                </a:cubicBezTo>
                <a:cubicBezTo>
                  <a:pt x="674" y="714"/>
                  <a:pt x="674" y="719"/>
                  <a:pt x="670" y="715"/>
                </a:cubicBezTo>
                <a:cubicBezTo>
                  <a:pt x="670" y="714"/>
                  <a:pt x="672" y="714"/>
                  <a:pt x="672" y="713"/>
                </a:cubicBezTo>
                <a:cubicBezTo>
                  <a:pt x="663" y="713"/>
                  <a:pt x="655" y="705"/>
                  <a:pt x="647" y="709"/>
                </a:cubicBezTo>
                <a:cubicBezTo>
                  <a:pt x="647" y="708"/>
                  <a:pt x="648" y="708"/>
                  <a:pt x="648" y="706"/>
                </a:cubicBezTo>
                <a:cubicBezTo>
                  <a:pt x="632" y="706"/>
                  <a:pt x="632" y="706"/>
                  <a:pt x="632" y="706"/>
                </a:cubicBezTo>
                <a:cubicBezTo>
                  <a:pt x="632" y="709"/>
                  <a:pt x="632" y="710"/>
                  <a:pt x="630" y="710"/>
                </a:cubicBezTo>
                <a:cubicBezTo>
                  <a:pt x="619" y="707"/>
                  <a:pt x="611" y="713"/>
                  <a:pt x="600" y="710"/>
                </a:cubicBezTo>
                <a:cubicBezTo>
                  <a:pt x="598" y="711"/>
                  <a:pt x="598" y="715"/>
                  <a:pt x="595" y="714"/>
                </a:cubicBezTo>
                <a:cubicBezTo>
                  <a:pt x="593" y="711"/>
                  <a:pt x="596" y="712"/>
                  <a:pt x="596" y="710"/>
                </a:cubicBezTo>
                <a:cubicBezTo>
                  <a:pt x="593" y="710"/>
                  <a:pt x="591" y="711"/>
                  <a:pt x="589" y="711"/>
                </a:cubicBezTo>
                <a:cubicBezTo>
                  <a:pt x="589" y="709"/>
                  <a:pt x="590" y="709"/>
                  <a:pt x="590" y="707"/>
                </a:cubicBezTo>
                <a:cubicBezTo>
                  <a:pt x="584" y="709"/>
                  <a:pt x="583" y="706"/>
                  <a:pt x="576" y="706"/>
                </a:cubicBezTo>
                <a:cubicBezTo>
                  <a:pt x="578" y="702"/>
                  <a:pt x="563" y="701"/>
                  <a:pt x="561" y="705"/>
                </a:cubicBezTo>
                <a:cubicBezTo>
                  <a:pt x="553" y="690"/>
                  <a:pt x="524" y="703"/>
                  <a:pt x="519" y="686"/>
                </a:cubicBezTo>
                <a:cubicBezTo>
                  <a:pt x="517" y="688"/>
                  <a:pt x="519" y="689"/>
                  <a:pt x="517" y="691"/>
                </a:cubicBezTo>
                <a:cubicBezTo>
                  <a:pt x="511" y="692"/>
                  <a:pt x="507" y="691"/>
                  <a:pt x="503" y="689"/>
                </a:cubicBezTo>
                <a:cubicBezTo>
                  <a:pt x="506" y="689"/>
                  <a:pt x="508" y="689"/>
                  <a:pt x="509" y="687"/>
                </a:cubicBezTo>
                <a:cubicBezTo>
                  <a:pt x="504" y="684"/>
                  <a:pt x="501" y="688"/>
                  <a:pt x="498" y="690"/>
                </a:cubicBezTo>
                <a:cubicBezTo>
                  <a:pt x="497" y="688"/>
                  <a:pt x="498" y="689"/>
                  <a:pt x="498" y="686"/>
                </a:cubicBezTo>
                <a:cubicBezTo>
                  <a:pt x="495" y="688"/>
                  <a:pt x="492" y="684"/>
                  <a:pt x="491" y="688"/>
                </a:cubicBezTo>
                <a:cubicBezTo>
                  <a:pt x="493" y="688"/>
                  <a:pt x="494" y="688"/>
                  <a:pt x="493" y="690"/>
                </a:cubicBezTo>
                <a:cubicBezTo>
                  <a:pt x="488" y="686"/>
                  <a:pt x="483" y="686"/>
                  <a:pt x="480" y="684"/>
                </a:cubicBezTo>
                <a:cubicBezTo>
                  <a:pt x="497" y="680"/>
                  <a:pt x="517" y="690"/>
                  <a:pt x="527" y="680"/>
                </a:cubicBezTo>
                <a:cubicBezTo>
                  <a:pt x="529" y="680"/>
                  <a:pt x="528" y="682"/>
                  <a:pt x="530" y="682"/>
                </a:cubicBezTo>
                <a:cubicBezTo>
                  <a:pt x="530" y="678"/>
                  <a:pt x="533" y="679"/>
                  <a:pt x="535" y="678"/>
                </a:cubicBezTo>
                <a:cubicBezTo>
                  <a:pt x="553" y="680"/>
                  <a:pt x="570" y="674"/>
                  <a:pt x="590" y="676"/>
                </a:cubicBezTo>
                <a:cubicBezTo>
                  <a:pt x="590" y="678"/>
                  <a:pt x="592" y="678"/>
                  <a:pt x="593" y="680"/>
                </a:cubicBezTo>
                <a:cubicBezTo>
                  <a:pt x="584" y="682"/>
                  <a:pt x="570" y="681"/>
                  <a:pt x="562" y="682"/>
                </a:cubicBezTo>
                <a:cubicBezTo>
                  <a:pt x="575" y="683"/>
                  <a:pt x="585" y="684"/>
                  <a:pt x="599" y="685"/>
                </a:cubicBezTo>
                <a:cubicBezTo>
                  <a:pt x="601" y="684"/>
                  <a:pt x="601" y="682"/>
                  <a:pt x="603" y="682"/>
                </a:cubicBezTo>
                <a:cubicBezTo>
                  <a:pt x="613" y="688"/>
                  <a:pt x="629" y="691"/>
                  <a:pt x="640" y="684"/>
                </a:cubicBezTo>
                <a:cubicBezTo>
                  <a:pt x="635" y="685"/>
                  <a:pt x="639" y="683"/>
                  <a:pt x="638" y="680"/>
                </a:cubicBezTo>
                <a:cubicBezTo>
                  <a:pt x="646" y="680"/>
                  <a:pt x="660" y="676"/>
                  <a:pt x="664" y="683"/>
                </a:cubicBezTo>
                <a:cubicBezTo>
                  <a:pt x="665" y="686"/>
                  <a:pt x="662" y="685"/>
                  <a:pt x="662" y="689"/>
                </a:cubicBezTo>
                <a:cubicBezTo>
                  <a:pt x="663" y="689"/>
                  <a:pt x="665" y="689"/>
                  <a:pt x="666" y="689"/>
                </a:cubicBezTo>
                <a:cubicBezTo>
                  <a:pt x="666" y="686"/>
                  <a:pt x="667" y="685"/>
                  <a:pt x="668" y="683"/>
                </a:cubicBezTo>
                <a:cubicBezTo>
                  <a:pt x="667" y="683"/>
                  <a:pt x="665" y="683"/>
                  <a:pt x="665" y="682"/>
                </a:cubicBezTo>
                <a:cubicBezTo>
                  <a:pt x="673" y="685"/>
                  <a:pt x="679" y="683"/>
                  <a:pt x="690" y="684"/>
                </a:cubicBezTo>
                <a:cubicBezTo>
                  <a:pt x="690" y="682"/>
                  <a:pt x="691" y="680"/>
                  <a:pt x="694" y="679"/>
                </a:cubicBezTo>
                <a:cubicBezTo>
                  <a:pt x="692" y="678"/>
                  <a:pt x="694" y="673"/>
                  <a:pt x="695" y="672"/>
                </a:cubicBezTo>
                <a:cubicBezTo>
                  <a:pt x="698" y="674"/>
                  <a:pt x="705" y="672"/>
                  <a:pt x="707" y="675"/>
                </a:cubicBezTo>
                <a:cubicBezTo>
                  <a:pt x="705" y="678"/>
                  <a:pt x="701" y="678"/>
                  <a:pt x="698" y="680"/>
                </a:cubicBezTo>
                <a:cubicBezTo>
                  <a:pt x="703" y="680"/>
                  <a:pt x="703" y="682"/>
                  <a:pt x="702" y="686"/>
                </a:cubicBezTo>
                <a:cubicBezTo>
                  <a:pt x="709" y="686"/>
                  <a:pt x="709" y="686"/>
                  <a:pt x="709" y="686"/>
                </a:cubicBezTo>
                <a:cubicBezTo>
                  <a:pt x="715" y="697"/>
                  <a:pt x="735" y="682"/>
                  <a:pt x="747" y="687"/>
                </a:cubicBezTo>
                <a:cubicBezTo>
                  <a:pt x="749" y="687"/>
                  <a:pt x="748" y="684"/>
                  <a:pt x="750" y="684"/>
                </a:cubicBezTo>
                <a:cubicBezTo>
                  <a:pt x="748" y="687"/>
                  <a:pt x="753" y="687"/>
                  <a:pt x="749" y="689"/>
                </a:cubicBezTo>
                <a:cubicBezTo>
                  <a:pt x="756" y="695"/>
                  <a:pt x="767" y="690"/>
                  <a:pt x="776" y="690"/>
                </a:cubicBezTo>
                <a:cubicBezTo>
                  <a:pt x="786" y="690"/>
                  <a:pt x="800" y="695"/>
                  <a:pt x="808" y="688"/>
                </a:cubicBezTo>
                <a:cubicBezTo>
                  <a:pt x="808" y="686"/>
                  <a:pt x="806" y="689"/>
                  <a:pt x="806" y="687"/>
                </a:cubicBezTo>
                <a:cubicBezTo>
                  <a:pt x="810" y="684"/>
                  <a:pt x="817" y="687"/>
                  <a:pt x="817" y="683"/>
                </a:cubicBezTo>
                <a:cubicBezTo>
                  <a:pt x="822" y="685"/>
                  <a:pt x="836" y="682"/>
                  <a:pt x="840" y="687"/>
                </a:cubicBezTo>
                <a:cubicBezTo>
                  <a:pt x="844" y="682"/>
                  <a:pt x="853" y="686"/>
                  <a:pt x="859" y="686"/>
                </a:cubicBezTo>
                <a:cubicBezTo>
                  <a:pt x="859" y="686"/>
                  <a:pt x="859" y="684"/>
                  <a:pt x="861" y="684"/>
                </a:cubicBezTo>
                <a:cubicBezTo>
                  <a:pt x="866" y="685"/>
                  <a:pt x="873" y="685"/>
                  <a:pt x="876" y="683"/>
                </a:cubicBezTo>
                <a:cubicBezTo>
                  <a:pt x="878" y="684"/>
                  <a:pt x="880" y="685"/>
                  <a:pt x="881" y="686"/>
                </a:cubicBezTo>
                <a:cubicBezTo>
                  <a:pt x="879" y="686"/>
                  <a:pt x="880" y="690"/>
                  <a:pt x="879" y="690"/>
                </a:cubicBezTo>
                <a:cubicBezTo>
                  <a:pt x="876" y="686"/>
                  <a:pt x="874" y="688"/>
                  <a:pt x="873" y="692"/>
                </a:cubicBezTo>
                <a:cubicBezTo>
                  <a:pt x="873" y="690"/>
                  <a:pt x="868" y="691"/>
                  <a:pt x="868" y="692"/>
                </a:cubicBezTo>
                <a:cubicBezTo>
                  <a:pt x="867" y="690"/>
                  <a:pt x="866" y="690"/>
                  <a:pt x="867" y="688"/>
                </a:cubicBezTo>
                <a:cubicBezTo>
                  <a:pt x="863" y="688"/>
                  <a:pt x="862" y="690"/>
                  <a:pt x="857" y="690"/>
                </a:cubicBezTo>
                <a:cubicBezTo>
                  <a:pt x="857" y="692"/>
                  <a:pt x="859" y="692"/>
                  <a:pt x="858" y="694"/>
                </a:cubicBezTo>
                <a:cubicBezTo>
                  <a:pt x="863" y="695"/>
                  <a:pt x="870" y="694"/>
                  <a:pt x="873" y="695"/>
                </a:cubicBezTo>
                <a:cubicBezTo>
                  <a:pt x="873" y="697"/>
                  <a:pt x="873" y="697"/>
                  <a:pt x="874" y="698"/>
                </a:cubicBezTo>
                <a:cubicBezTo>
                  <a:pt x="872" y="698"/>
                  <a:pt x="869" y="698"/>
                  <a:pt x="869" y="701"/>
                </a:cubicBezTo>
                <a:cubicBezTo>
                  <a:pt x="872" y="700"/>
                  <a:pt x="881" y="704"/>
                  <a:pt x="880" y="700"/>
                </a:cubicBezTo>
                <a:cubicBezTo>
                  <a:pt x="888" y="706"/>
                  <a:pt x="903" y="699"/>
                  <a:pt x="911" y="701"/>
                </a:cubicBezTo>
                <a:cubicBezTo>
                  <a:pt x="912" y="698"/>
                  <a:pt x="907" y="697"/>
                  <a:pt x="910" y="696"/>
                </a:cubicBezTo>
                <a:cubicBezTo>
                  <a:pt x="916" y="695"/>
                  <a:pt x="919" y="693"/>
                  <a:pt x="924" y="696"/>
                </a:cubicBezTo>
                <a:cubicBezTo>
                  <a:pt x="924" y="695"/>
                  <a:pt x="923" y="694"/>
                  <a:pt x="923" y="694"/>
                </a:cubicBezTo>
                <a:cubicBezTo>
                  <a:pt x="925" y="694"/>
                  <a:pt x="925" y="696"/>
                  <a:pt x="926" y="697"/>
                </a:cubicBezTo>
                <a:cubicBezTo>
                  <a:pt x="925" y="693"/>
                  <a:pt x="927" y="693"/>
                  <a:pt x="925" y="689"/>
                </a:cubicBezTo>
                <a:cubicBezTo>
                  <a:pt x="928" y="691"/>
                  <a:pt x="929" y="688"/>
                  <a:pt x="926" y="687"/>
                </a:cubicBezTo>
                <a:cubicBezTo>
                  <a:pt x="930" y="687"/>
                  <a:pt x="931" y="689"/>
                  <a:pt x="935" y="688"/>
                </a:cubicBezTo>
                <a:cubicBezTo>
                  <a:pt x="933" y="691"/>
                  <a:pt x="937" y="690"/>
                  <a:pt x="936" y="693"/>
                </a:cubicBezTo>
                <a:cubicBezTo>
                  <a:pt x="935" y="692"/>
                  <a:pt x="928" y="692"/>
                  <a:pt x="932" y="695"/>
                </a:cubicBezTo>
                <a:cubicBezTo>
                  <a:pt x="932" y="692"/>
                  <a:pt x="938" y="700"/>
                  <a:pt x="941" y="694"/>
                </a:cubicBezTo>
                <a:cubicBezTo>
                  <a:pt x="941" y="696"/>
                  <a:pt x="941" y="696"/>
                  <a:pt x="942" y="697"/>
                </a:cubicBezTo>
                <a:cubicBezTo>
                  <a:pt x="939" y="699"/>
                  <a:pt x="934" y="696"/>
                  <a:pt x="933" y="699"/>
                </a:cubicBezTo>
                <a:cubicBezTo>
                  <a:pt x="939" y="704"/>
                  <a:pt x="956" y="702"/>
                  <a:pt x="966" y="707"/>
                </a:cubicBezTo>
                <a:cubicBezTo>
                  <a:pt x="965" y="708"/>
                  <a:pt x="964" y="707"/>
                  <a:pt x="964" y="708"/>
                </a:cubicBezTo>
                <a:cubicBezTo>
                  <a:pt x="968" y="708"/>
                  <a:pt x="970" y="707"/>
                  <a:pt x="972" y="710"/>
                </a:cubicBezTo>
                <a:cubicBezTo>
                  <a:pt x="976" y="706"/>
                  <a:pt x="985" y="710"/>
                  <a:pt x="982" y="715"/>
                </a:cubicBezTo>
                <a:cubicBezTo>
                  <a:pt x="986" y="715"/>
                  <a:pt x="982" y="711"/>
                  <a:pt x="986" y="710"/>
                </a:cubicBezTo>
                <a:cubicBezTo>
                  <a:pt x="989" y="712"/>
                  <a:pt x="995" y="711"/>
                  <a:pt x="1000" y="711"/>
                </a:cubicBezTo>
                <a:cubicBezTo>
                  <a:pt x="999" y="706"/>
                  <a:pt x="1006" y="704"/>
                  <a:pt x="1010" y="706"/>
                </a:cubicBezTo>
                <a:cubicBezTo>
                  <a:pt x="1006" y="710"/>
                  <a:pt x="1004" y="707"/>
                  <a:pt x="1000" y="712"/>
                </a:cubicBezTo>
                <a:cubicBezTo>
                  <a:pt x="1000" y="714"/>
                  <a:pt x="1004" y="713"/>
                  <a:pt x="1004" y="715"/>
                </a:cubicBezTo>
                <a:cubicBezTo>
                  <a:pt x="1000" y="723"/>
                  <a:pt x="991" y="717"/>
                  <a:pt x="980" y="718"/>
                </a:cubicBezTo>
                <a:cubicBezTo>
                  <a:pt x="975" y="718"/>
                  <a:pt x="973" y="719"/>
                  <a:pt x="970" y="717"/>
                </a:cubicBezTo>
                <a:cubicBezTo>
                  <a:pt x="969" y="717"/>
                  <a:pt x="969" y="720"/>
                  <a:pt x="967" y="719"/>
                </a:cubicBezTo>
                <a:cubicBezTo>
                  <a:pt x="965" y="719"/>
                  <a:pt x="963" y="715"/>
                  <a:pt x="960" y="718"/>
                </a:cubicBezTo>
                <a:cubicBezTo>
                  <a:pt x="967" y="719"/>
                  <a:pt x="958" y="722"/>
                  <a:pt x="960" y="725"/>
                </a:cubicBezTo>
                <a:cubicBezTo>
                  <a:pt x="968" y="728"/>
                  <a:pt x="973" y="725"/>
                  <a:pt x="981" y="729"/>
                </a:cubicBezTo>
                <a:cubicBezTo>
                  <a:pt x="982" y="733"/>
                  <a:pt x="977" y="731"/>
                  <a:pt x="977" y="734"/>
                </a:cubicBezTo>
                <a:cubicBezTo>
                  <a:pt x="981" y="735"/>
                  <a:pt x="987" y="737"/>
                  <a:pt x="989" y="735"/>
                </a:cubicBezTo>
                <a:cubicBezTo>
                  <a:pt x="989" y="738"/>
                  <a:pt x="989" y="737"/>
                  <a:pt x="989" y="740"/>
                </a:cubicBezTo>
                <a:cubicBezTo>
                  <a:pt x="985" y="738"/>
                  <a:pt x="980" y="742"/>
                  <a:pt x="978" y="737"/>
                </a:cubicBezTo>
                <a:cubicBezTo>
                  <a:pt x="978" y="742"/>
                  <a:pt x="974" y="741"/>
                  <a:pt x="970" y="741"/>
                </a:cubicBezTo>
                <a:cubicBezTo>
                  <a:pt x="974" y="747"/>
                  <a:pt x="988" y="743"/>
                  <a:pt x="996" y="746"/>
                </a:cubicBezTo>
                <a:cubicBezTo>
                  <a:pt x="996" y="748"/>
                  <a:pt x="992" y="749"/>
                  <a:pt x="996" y="749"/>
                </a:cubicBezTo>
                <a:cubicBezTo>
                  <a:pt x="1015" y="750"/>
                  <a:pt x="1029" y="750"/>
                  <a:pt x="1046" y="748"/>
                </a:cubicBezTo>
                <a:cubicBezTo>
                  <a:pt x="1041" y="748"/>
                  <a:pt x="1040" y="745"/>
                  <a:pt x="1034" y="744"/>
                </a:cubicBezTo>
                <a:cubicBezTo>
                  <a:pt x="1040" y="743"/>
                  <a:pt x="1052" y="742"/>
                  <a:pt x="1052" y="737"/>
                </a:cubicBezTo>
                <a:cubicBezTo>
                  <a:pt x="1051" y="734"/>
                  <a:pt x="1051" y="740"/>
                  <a:pt x="1049" y="739"/>
                </a:cubicBezTo>
                <a:cubicBezTo>
                  <a:pt x="1049" y="736"/>
                  <a:pt x="1049" y="737"/>
                  <a:pt x="1049" y="734"/>
                </a:cubicBezTo>
                <a:cubicBezTo>
                  <a:pt x="1054" y="734"/>
                  <a:pt x="1056" y="730"/>
                  <a:pt x="1060" y="729"/>
                </a:cubicBezTo>
                <a:cubicBezTo>
                  <a:pt x="1045" y="726"/>
                  <a:pt x="1032" y="730"/>
                  <a:pt x="1019" y="725"/>
                </a:cubicBezTo>
                <a:cubicBezTo>
                  <a:pt x="1019" y="723"/>
                  <a:pt x="1024" y="726"/>
                  <a:pt x="1023" y="722"/>
                </a:cubicBezTo>
                <a:cubicBezTo>
                  <a:pt x="1022" y="719"/>
                  <a:pt x="1020" y="723"/>
                  <a:pt x="1018" y="722"/>
                </a:cubicBezTo>
                <a:cubicBezTo>
                  <a:pt x="1020" y="714"/>
                  <a:pt x="1004" y="720"/>
                  <a:pt x="1005" y="712"/>
                </a:cubicBezTo>
                <a:cubicBezTo>
                  <a:pt x="1009" y="712"/>
                  <a:pt x="1009" y="715"/>
                  <a:pt x="1014" y="714"/>
                </a:cubicBezTo>
                <a:cubicBezTo>
                  <a:pt x="1015" y="713"/>
                  <a:pt x="1014" y="710"/>
                  <a:pt x="1015" y="708"/>
                </a:cubicBezTo>
                <a:cubicBezTo>
                  <a:pt x="1014" y="708"/>
                  <a:pt x="1012" y="708"/>
                  <a:pt x="1012" y="706"/>
                </a:cubicBezTo>
                <a:cubicBezTo>
                  <a:pt x="1016" y="707"/>
                  <a:pt x="1018" y="704"/>
                  <a:pt x="1020" y="707"/>
                </a:cubicBezTo>
                <a:cubicBezTo>
                  <a:pt x="1018" y="707"/>
                  <a:pt x="1018" y="708"/>
                  <a:pt x="1018" y="710"/>
                </a:cubicBezTo>
                <a:cubicBezTo>
                  <a:pt x="1032" y="705"/>
                  <a:pt x="1037" y="708"/>
                  <a:pt x="1051" y="705"/>
                </a:cubicBezTo>
                <a:cubicBezTo>
                  <a:pt x="1047" y="704"/>
                  <a:pt x="1043" y="704"/>
                  <a:pt x="1038" y="702"/>
                </a:cubicBezTo>
                <a:cubicBezTo>
                  <a:pt x="1058" y="695"/>
                  <a:pt x="1092" y="693"/>
                  <a:pt x="1111" y="698"/>
                </a:cubicBezTo>
                <a:cubicBezTo>
                  <a:pt x="1107" y="700"/>
                  <a:pt x="1112" y="706"/>
                  <a:pt x="1110" y="709"/>
                </a:cubicBezTo>
                <a:cubicBezTo>
                  <a:pt x="1118" y="711"/>
                  <a:pt x="1134" y="708"/>
                  <a:pt x="1143" y="709"/>
                </a:cubicBezTo>
                <a:cubicBezTo>
                  <a:pt x="1144" y="705"/>
                  <a:pt x="1139" y="706"/>
                  <a:pt x="1138" y="705"/>
                </a:cubicBezTo>
                <a:cubicBezTo>
                  <a:pt x="1140" y="702"/>
                  <a:pt x="1143" y="700"/>
                  <a:pt x="1148" y="700"/>
                </a:cubicBezTo>
                <a:cubicBezTo>
                  <a:pt x="1155" y="681"/>
                  <a:pt x="1186" y="694"/>
                  <a:pt x="1206" y="686"/>
                </a:cubicBezTo>
                <a:cubicBezTo>
                  <a:pt x="1193" y="680"/>
                  <a:pt x="1183" y="686"/>
                  <a:pt x="1172" y="685"/>
                </a:cubicBezTo>
                <a:cubicBezTo>
                  <a:pt x="1171" y="684"/>
                  <a:pt x="1170" y="683"/>
                  <a:pt x="1171" y="682"/>
                </a:cubicBezTo>
                <a:cubicBezTo>
                  <a:pt x="1168" y="682"/>
                  <a:pt x="1166" y="683"/>
                  <a:pt x="1163" y="681"/>
                </a:cubicBezTo>
                <a:cubicBezTo>
                  <a:pt x="1163" y="679"/>
                  <a:pt x="1165" y="679"/>
                  <a:pt x="1165" y="678"/>
                </a:cubicBezTo>
                <a:cubicBezTo>
                  <a:pt x="1164" y="677"/>
                  <a:pt x="1158" y="674"/>
                  <a:pt x="1156" y="677"/>
                </a:cubicBezTo>
                <a:cubicBezTo>
                  <a:pt x="1166" y="679"/>
                  <a:pt x="1149" y="682"/>
                  <a:pt x="1148" y="676"/>
                </a:cubicBezTo>
                <a:cubicBezTo>
                  <a:pt x="1150" y="676"/>
                  <a:pt x="1151" y="676"/>
                  <a:pt x="1152" y="677"/>
                </a:cubicBezTo>
                <a:cubicBezTo>
                  <a:pt x="1151" y="674"/>
                  <a:pt x="1150" y="667"/>
                  <a:pt x="1153" y="666"/>
                </a:cubicBezTo>
                <a:cubicBezTo>
                  <a:pt x="1156" y="665"/>
                  <a:pt x="1157" y="668"/>
                  <a:pt x="1158" y="666"/>
                </a:cubicBezTo>
                <a:cubicBezTo>
                  <a:pt x="1155" y="663"/>
                  <a:pt x="1148" y="665"/>
                  <a:pt x="1147" y="661"/>
                </a:cubicBezTo>
                <a:cubicBezTo>
                  <a:pt x="1138" y="663"/>
                  <a:pt x="1122" y="658"/>
                  <a:pt x="1111" y="664"/>
                </a:cubicBezTo>
                <a:cubicBezTo>
                  <a:pt x="1119" y="663"/>
                  <a:pt x="1120" y="667"/>
                  <a:pt x="1126" y="667"/>
                </a:cubicBezTo>
                <a:cubicBezTo>
                  <a:pt x="1121" y="668"/>
                  <a:pt x="1129" y="670"/>
                  <a:pt x="1132" y="671"/>
                </a:cubicBezTo>
                <a:cubicBezTo>
                  <a:pt x="1132" y="673"/>
                  <a:pt x="1131" y="674"/>
                  <a:pt x="1130" y="674"/>
                </a:cubicBezTo>
                <a:cubicBezTo>
                  <a:pt x="1127" y="669"/>
                  <a:pt x="1115" y="674"/>
                  <a:pt x="1108" y="674"/>
                </a:cubicBezTo>
                <a:cubicBezTo>
                  <a:pt x="1108" y="673"/>
                  <a:pt x="1107" y="673"/>
                  <a:pt x="1108" y="671"/>
                </a:cubicBezTo>
                <a:cubicBezTo>
                  <a:pt x="1105" y="675"/>
                  <a:pt x="1093" y="675"/>
                  <a:pt x="1087" y="673"/>
                </a:cubicBezTo>
                <a:cubicBezTo>
                  <a:pt x="1087" y="669"/>
                  <a:pt x="1093" y="671"/>
                  <a:pt x="1094" y="668"/>
                </a:cubicBezTo>
                <a:cubicBezTo>
                  <a:pt x="1088" y="669"/>
                  <a:pt x="1087" y="669"/>
                  <a:pt x="1082" y="667"/>
                </a:cubicBezTo>
                <a:cubicBezTo>
                  <a:pt x="1084" y="665"/>
                  <a:pt x="1092" y="668"/>
                  <a:pt x="1093" y="664"/>
                </a:cubicBezTo>
                <a:cubicBezTo>
                  <a:pt x="1080" y="663"/>
                  <a:pt x="1074" y="662"/>
                  <a:pt x="1060" y="662"/>
                </a:cubicBezTo>
                <a:cubicBezTo>
                  <a:pt x="1058" y="660"/>
                  <a:pt x="1060" y="659"/>
                  <a:pt x="1059" y="657"/>
                </a:cubicBezTo>
                <a:cubicBezTo>
                  <a:pt x="1055" y="658"/>
                  <a:pt x="1053" y="661"/>
                  <a:pt x="1050" y="662"/>
                </a:cubicBezTo>
                <a:cubicBezTo>
                  <a:pt x="1044" y="658"/>
                  <a:pt x="1033" y="659"/>
                  <a:pt x="1026" y="656"/>
                </a:cubicBezTo>
                <a:cubicBezTo>
                  <a:pt x="1030" y="652"/>
                  <a:pt x="1023" y="653"/>
                  <a:pt x="1025" y="649"/>
                </a:cubicBezTo>
                <a:cubicBezTo>
                  <a:pt x="1030" y="645"/>
                  <a:pt x="1038" y="641"/>
                  <a:pt x="1045" y="646"/>
                </a:cubicBezTo>
                <a:cubicBezTo>
                  <a:pt x="1055" y="639"/>
                  <a:pt x="1061" y="649"/>
                  <a:pt x="1076" y="645"/>
                </a:cubicBezTo>
                <a:cubicBezTo>
                  <a:pt x="1072" y="639"/>
                  <a:pt x="1079" y="639"/>
                  <a:pt x="1075" y="634"/>
                </a:cubicBezTo>
                <a:cubicBezTo>
                  <a:pt x="1080" y="634"/>
                  <a:pt x="1084" y="635"/>
                  <a:pt x="1087" y="636"/>
                </a:cubicBezTo>
                <a:cubicBezTo>
                  <a:pt x="1087" y="638"/>
                  <a:pt x="1086" y="638"/>
                  <a:pt x="1085" y="639"/>
                </a:cubicBezTo>
                <a:cubicBezTo>
                  <a:pt x="1091" y="641"/>
                  <a:pt x="1089" y="635"/>
                  <a:pt x="1093" y="635"/>
                </a:cubicBezTo>
                <a:cubicBezTo>
                  <a:pt x="1095" y="637"/>
                  <a:pt x="1092" y="639"/>
                  <a:pt x="1095" y="639"/>
                </a:cubicBezTo>
                <a:cubicBezTo>
                  <a:pt x="1105" y="642"/>
                  <a:pt x="1110" y="648"/>
                  <a:pt x="1119" y="643"/>
                </a:cubicBezTo>
                <a:cubicBezTo>
                  <a:pt x="1121" y="643"/>
                  <a:pt x="1126" y="646"/>
                  <a:pt x="1128" y="644"/>
                </a:cubicBezTo>
                <a:cubicBezTo>
                  <a:pt x="1127" y="643"/>
                  <a:pt x="1127" y="641"/>
                  <a:pt x="1127" y="639"/>
                </a:cubicBezTo>
                <a:cubicBezTo>
                  <a:pt x="1135" y="638"/>
                  <a:pt x="1140" y="640"/>
                  <a:pt x="1148" y="640"/>
                </a:cubicBezTo>
                <a:cubicBezTo>
                  <a:pt x="1148" y="642"/>
                  <a:pt x="1145" y="641"/>
                  <a:pt x="1146" y="644"/>
                </a:cubicBezTo>
                <a:cubicBezTo>
                  <a:pt x="1162" y="637"/>
                  <a:pt x="1181" y="642"/>
                  <a:pt x="1196" y="642"/>
                </a:cubicBezTo>
                <a:cubicBezTo>
                  <a:pt x="1195" y="637"/>
                  <a:pt x="1198" y="635"/>
                  <a:pt x="1200" y="636"/>
                </a:cubicBezTo>
                <a:cubicBezTo>
                  <a:pt x="1201" y="639"/>
                  <a:pt x="1194" y="642"/>
                  <a:pt x="1198" y="643"/>
                </a:cubicBezTo>
                <a:cubicBezTo>
                  <a:pt x="1199" y="639"/>
                  <a:pt x="1204" y="641"/>
                  <a:pt x="1204" y="637"/>
                </a:cubicBezTo>
                <a:cubicBezTo>
                  <a:pt x="1207" y="639"/>
                  <a:pt x="1213" y="638"/>
                  <a:pt x="1213" y="634"/>
                </a:cubicBezTo>
                <a:cubicBezTo>
                  <a:pt x="1199" y="630"/>
                  <a:pt x="1182" y="630"/>
                  <a:pt x="1168" y="623"/>
                </a:cubicBezTo>
                <a:close/>
                <a:moveTo>
                  <a:pt x="1126" y="132"/>
                </a:moveTo>
                <a:cubicBezTo>
                  <a:pt x="1126" y="134"/>
                  <a:pt x="1119" y="137"/>
                  <a:pt x="1119" y="133"/>
                </a:cubicBezTo>
                <a:cubicBezTo>
                  <a:pt x="1120" y="132"/>
                  <a:pt x="1123" y="132"/>
                  <a:pt x="1126" y="132"/>
                </a:cubicBezTo>
                <a:close/>
                <a:moveTo>
                  <a:pt x="199" y="729"/>
                </a:moveTo>
                <a:cubicBezTo>
                  <a:pt x="201" y="731"/>
                  <a:pt x="203" y="732"/>
                  <a:pt x="208" y="731"/>
                </a:cubicBezTo>
                <a:cubicBezTo>
                  <a:pt x="208" y="733"/>
                  <a:pt x="208" y="733"/>
                  <a:pt x="209" y="733"/>
                </a:cubicBezTo>
                <a:cubicBezTo>
                  <a:pt x="205" y="737"/>
                  <a:pt x="201" y="733"/>
                  <a:pt x="198" y="737"/>
                </a:cubicBezTo>
                <a:cubicBezTo>
                  <a:pt x="197" y="732"/>
                  <a:pt x="202" y="733"/>
                  <a:pt x="199" y="729"/>
                </a:cubicBezTo>
                <a:close/>
                <a:moveTo>
                  <a:pt x="378" y="156"/>
                </a:moveTo>
                <a:cubicBezTo>
                  <a:pt x="379" y="158"/>
                  <a:pt x="377" y="159"/>
                  <a:pt x="377" y="161"/>
                </a:cubicBezTo>
                <a:cubicBezTo>
                  <a:pt x="372" y="160"/>
                  <a:pt x="366" y="159"/>
                  <a:pt x="363" y="162"/>
                </a:cubicBezTo>
                <a:cubicBezTo>
                  <a:pt x="361" y="160"/>
                  <a:pt x="365" y="156"/>
                  <a:pt x="360" y="156"/>
                </a:cubicBezTo>
                <a:cubicBezTo>
                  <a:pt x="364" y="149"/>
                  <a:pt x="373" y="162"/>
                  <a:pt x="378" y="156"/>
                </a:cubicBezTo>
                <a:close/>
                <a:moveTo>
                  <a:pt x="353" y="141"/>
                </a:moveTo>
                <a:cubicBezTo>
                  <a:pt x="353" y="144"/>
                  <a:pt x="349" y="143"/>
                  <a:pt x="348" y="142"/>
                </a:cubicBezTo>
                <a:cubicBezTo>
                  <a:pt x="348" y="140"/>
                  <a:pt x="352" y="140"/>
                  <a:pt x="353" y="141"/>
                </a:cubicBezTo>
                <a:close/>
                <a:moveTo>
                  <a:pt x="344" y="143"/>
                </a:moveTo>
                <a:cubicBezTo>
                  <a:pt x="341" y="142"/>
                  <a:pt x="333" y="146"/>
                  <a:pt x="333" y="141"/>
                </a:cubicBezTo>
                <a:cubicBezTo>
                  <a:pt x="337" y="142"/>
                  <a:pt x="342" y="138"/>
                  <a:pt x="344" y="143"/>
                </a:cubicBezTo>
                <a:close/>
                <a:moveTo>
                  <a:pt x="250" y="193"/>
                </a:moveTo>
                <a:cubicBezTo>
                  <a:pt x="249" y="197"/>
                  <a:pt x="253" y="198"/>
                  <a:pt x="255" y="201"/>
                </a:cubicBezTo>
                <a:cubicBezTo>
                  <a:pt x="251" y="201"/>
                  <a:pt x="246" y="200"/>
                  <a:pt x="243" y="196"/>
                </a:cubicBezTo>
                <a:cubicBezTo>
                  <a:pt x="243" y="192"/>
                  <a:pt x="248" y="191"/>
                  <a:pt x="250" y="193"/>
                </a:cubicBezTo>
                <a:close/>
                <a:moveTo>
                  <a:pt x="209" y="190"/>
                </a:moveTo>
                <a:cubicBezTo>
                  <a:pt x="206" y="191"/>
                  <a:pt x="207" y="189"/>
                  <a:pt x="204" y="189"/>
                </a:cubicBezTo>
                <a:cubicBezTo>
                  <a:pt x="205" y="187"/>
                  <a:pt x="202" y="187"/>
                  <a:pt x="203" y="184"/>
                </a:cubicBezTo>
                <a:cubicBezTo>
                  <a:pt x="205" y="184"/>
                  <a:pt x="206" y="184"/>
                  <a:pt x="208" y="184"/>
                </a:cubicBezTo>
                <a:cubicBezTo>
                  <a:pt x="207" y="187"/>
                  <a:pt x="209" y="187"/>
                  <a:pt x="209" y="190"/>
                </a:cubicBezTo>
                <a:close/>
                <a:moveTo>
                  <a:pt x="209" y="190"/>
                </a:moveTo>
                <a:cubicBezTo>
                  <a:pt x="210" y="190"/>
                  <a:pt x="210" y="189"/>
                  <a:pt x="210" y="188"/>
                </a:cubicBezTo>
                <a:cubicBezTo>
                  <a:pt x="212" y="186"/>
                  <a:pt x="213" y="188"/>
                  <a:pt x="216" y="188"/>
                </a:cubicBezTo>
                <a:cubicBezTo>
                  <a:pt x="216" y="191"/>
                  <a:pt x="216" y="191"/>
                  <a:pt x="216" y="191"/>
                </a:cubicBezTo>
                <a:cubicBezTo>
                  <a:pt x="213" y="191"/>
                  <a:pt x="211" y="192"/>
                  <a:pt x="209" y="190"/>
                </a:cubicBezTo>
                <a:close/>
                <a:moveTo>
                  <a:pt x="229" y="608"/>
                </a:moveTo>
                <a:cubicBezTo>
                  <a:pt x="224" y="610"/>
                  <a:pt x="209" y="611"/>
                  <a:pt x="206" y="605"/>
                </a:cubicBezTo>
                <a:cubicBezTo>
                  <a:pt x="213" y="606"/>
                  <a:pt x="220" y="605"/>
                  <a:pt x="229" y="608"/>
                </a:cubicBezTo>
                <a:close/>
                <a:moveTo>
                  <a:pt x="178" y="226"/>
                </a:moveTo>
                <a:cubicBezTo>
                  <a:pt x="178" y="230"/>
                  <a:pt x="168" y="228"/>
                  <a:pt x="167" y="226"/>
                </a:cubicBezTo>
                <a:cubicBezTo>
                  <a:pt x="170" y="223"/>
                  <a:pt x="174" y="225"/>
                  <a:pt x="178" y="226"/>
                </a:cubicBezTo>
                <a:close/>
                <a:moveTo>
                  <a:pt x="157" y="731"/>
                </a:moveTo>
                <a:cubicBezTo>
                  <a:pt x="153" y="731"/>
                  <a:pt x="147" y="730"/>
                  <a:pt x="142" y="729"/>
                </a:cubicBezTo>
                <a:cubicBezTo>
                  <a:pt x="144" y="725"/>
                  <a:pt x="155" y="725"/>
                  <a:pt x="158" y="728"/>
                </a:cubicBezTo>
                <a:cubicBezTo>
                  <a:pt x="158" y="728"/>
                  <a:pt x="157" y="729"/>
                  <a:pt x="157" y="731"/>
                </a:cubicBezTo>
                <a:close/>
                <a:moveTo>
                  <a:pt x="155" y="680"/>
                </a:moveTo>
                <a:cubicBezTo>
                  <a:pt x="153" y="678"/>
                  <a:pt x="153" y="676"/>
                  <a:pt x="149" y="676"/>
                </a:cubicBezTo>
                <a:cubicBezTo>
                  <a:pt x="148" y="673"/>
                  <a:pt x="153" y="676"/>
                  <a:pt x="153" y="672"/>
                </a:cubicBezTo>
                <a:cubicBezTo>
                  <a:pt x="151" y="670"/>
                  <a:pt x="142" y="674"/>
                  <a:pt x="142" y="669"/>
                </a:cubicBezTo>
                <a:cubicBezTo>
                  <a:pt x="148" y="666"/>
                  <a:pt x="151" y="672"/>
                  <a:pt x="155" y="669"/>
                </a:cubicBezTo>
                <a:cubicBezTo>
                  <a:pt x="154" y="673"/>
                  <a:pt x="157" y="673"/>
                  <a:pt x="159" y="674"/>
                </a:cubicBezTo>
                <a:cubicBezTo>
                  <a:pt x="157" y="675"/>
                  <a:pt x="155" y="676"/>
                  <a:pt x="155" y="680"/>
                </a:cubicBezTo>
                <a:close/>
                <a:moveTo>
                  <a:pt x="183" y="732"/>
                </a:moveTo>
                <a:cubicBezTo>
                  <a:pt x="178" y="734"/>
                  <a:pt x="176" y="734"/>
                  <a:pt x="171" y="733"/>
                </a:cubicBezTo>
                <a:cubicBezTo>
                  <a:pt x="169" y="728"/>
                  <a:pt x="174" y="731"/>
                  <a:pt x="171" y="726"/>
                </a:cubicBezTo>
                <a:cubicBezTo>
                  <a:pt x="176" y="728"/>
                  <a:pt x="183" y="724"/>
                  <a:pt x="183" y="732"/>
                </a:cubicBezTo>
                <a:close/>
                <a:moveTo>
                  <a:pt x="182" y="723"/>
                </a:moveTo>
                <a:cubicBezTo>
                  <a:pt x="184" y="723"/>
                  <a:pt x="186" y="723"/>
                  <a:pt x="187" y="724"/>
                </a:cubicBezTo>
                <a:cubicBezTo>
                  <a:pt x="187" y="725"/>
                  <a:pt x="181" y="726"/>
                  <a:pt x="182" y="723"/>
                </a:cubicBezTo>
                <a:close/>
                <a:moveTo>
                  <a:pt x="205" y="668"/>
                </a:moveTo>
                <a:cubicBezTo>
                  <a:pt x="190" y="667"/>
                  <a:pt x="172" y="666"/>
                  <a:pt x="164" y="659"/>
                </a:cubicBezTo>
                <a:cubicBezTo>
                  <a:pt x="166" y="658"/>
                  <a:pt x="174" y="658"/>
                  <a:pt x="175" y="657"/>
                </a:cubicBezTo>
                <a:cubicBezTo>
                  <a:pt x="194" y="661"/>
                  <a:pt x="216" y="658"/>
                  <a:pt x="231" y="666"/>
                </a:cubicBezTo>
                <a:cubicBezTo>
                  <a:pt x="223" y="667"/>
                  <a:pt x="214" y="668"/>
                  <a:pt x="205" y="668"/>
                </a:cubicBezTo>
                <a:close/>
                <a:moveTo>
                  <a:pt x="236" y="716"/>
                </a:moveTo>
                <a:cubicBezTo>
                  <a:pt x="230" y="721"/>
                  <a:pt x="221" y="715"/>
                  <a:pt x="214" y="715"/>
                </a:cubicBezTo>
                <a:cubicBezTo>
                  <a:pt x="230" y="710"/>
                  <a:pt x="255" y="714"/>
                  <a:pt x="269" y="717"/>
                </a:cubicBezTo>
                <a:cubicBezTo>
                  <a:pt x="261" y="721"/>
                  <a:pt x="248" y="716"/>
                  <a:pt x="236" y="716"/>
                </a:cubicBezTo>
                <a:close/>
                <a:moveTo>
                  <a:pt x="217" y="619"/>
                </a:moveTo>
                <a:cubicBezTo>
                  <a:pt x="227" y="612"/>
                  <a:pt x="242" y="615"/>
                  <a:pt x="253" y="620"/>
                </a:cubicBezTo>
                <a:cubicBezTo>
                  <a:pt x="254" y="620"/>
                  <a:pt x="253" y="617"/>
                  <a:pt x="255" y="617"/>
                </a:cubicBezTo>
                <a:cubicBezTo>
                  <a:pt x="264" y="618"/>
                  <a:pt x="273" y="624"/>
                  <a:pt x="283" y="623"/>
                </a:cubicBezTo>
                <a:cubicBezTo>
                  <a:pt x="262" y="628"/>
                  <a:pt x="241" y="618"/>
                  <a:pt x="217" y="619"/>
                </a:cubicBezTo>
                <a:close/>
                <a:moveTo>
                  <a:pt x="274" y="719"/>
                </a:moveTo>
                <a:cubicBezTo>
                  <a:pt x="274" y="713"/>
                  <a:pt x="284" y="716"/>
                  <a:pt x="287" y="717"/>
                </a:cubicBezTo>
                <a:cubicBezTo>
                  <a:pt x="285" y="722"/>
                  <a:pt x="279" y="717"/>
                  <a:pt x="274" y="719"/>
                </a:cubicBezTo>
                <a:close/>
                <a:moveTo>
                  <a:pt x="290" y="720"/>
                </a:moveTo>
                <a:cubicBezTo>
                  <a:pt x="290" y="718"/>
                  <a:pt x="294" y="719"/>
                  <a:pt x="292" y="716"/>
                </a:cubicBezTo>
                <a:cubicBezTo>
                  <a:pt x="294" y="716"/>
                  <a:pt x="295" y="716"/>
                  <a:pt x="297" y="716"/>
                </a:cubicBezTo>
                <a:cubicBezTo>
                  <a:pt x="297" y="717"/>
                  <a:pt x="299" y="718"/>
                  <a:pt x="299" y="720"/>
                </a:cubicBezTo>
                <a:lnTo>
                  <a:pt x="290" y="720"/>
                </a:lnTo>
                <a:close/>
                <a:moveTo>
                  <a:pt x="301" y="622"/>
                </a:moveTo>
                <a:cubicBezTo>
                  <a:pt x="302" y="620"/>
                  <a:pt x="303" y="618"/>
                  <a:pt x="307" y="619"/>
                </a:cubicBezTo>
                <a:cubicBezTo>
                  <a:pt x="308" y="621"/>
                  <a:pt x="306" y="622"/>
                  <a:pt x="306" y="624"/>
                </a:cubicBezTo>
                <a:cubicBezTo>
                  <a:pt x="304" y="624"/>
                  <a:pt x="304" y="622"/>
                  <a:pt x="301" y="622"/>
                </a:cubicBezTo>
                <a:close/>
                <a:moveTo>
                  <a:pt x="322" y="721"/>
                </a:moveTo>
                <a:cubicBezTo>
                  <a:pt x="319" y="724"/>
                  <a:pt x="309" y="722"/>
                  <a:pt x="307" y="719"/>
                </a:cubicBezTo>
                <a:cubicBezTo>
                  <a:pt x="308" y="719"/>
                  <a:pt x="312" y="720"/>
                  <a:pt x="310" y="718"/>
                </a:cubicBezTo>
                <a:cubicBezTo>
                  <a:pt x="321" y="715"/>
                  <a:pt x="336" y="716"/>
                  <a:pt x="345" y="721"/>
                </a:cubicBezTo>
                <a:cubicBezTo>
                  <a:pt x="338" y="723"/>
                  <a:pt x="326" y="726"/>
                  <a:pt x="322" y="721"/>
                </a:cubicBezTo>
                <a:close/>
                <a:moveTo>
                  <a:pt x="351" y="631"/>
                </a:moveTo>
                <a:cubicBezTo>
                  <a:pt x="352" y="628"/>
                  <a:pt x="352" y="629"/>
                  <a:pt x="351" y="626"/>
                </a:cubicBezTo>
                <a:cubicBezTo>
                  <a:pt x="348" y="626"/>
                  <a:pt x="348" y="628"/>
                  <a:pt x="345" y="627"/>
                </a:cubicBezTo>
                <a:cubicBezTo>
                  <a:pt x="343" y="627"/>
                  <a:pt x="345" y="628"/>
                  <a:pt x="345" y="630"/>
                </a:cubicBezTo>
                <a:cubicBezTo>
                  <a:pt x="336" y="630"/>
                  <a:pt x="329" y="629"/>
                  <a:pt x="323" y="629"/>
                </a:cubicBezTo>
                <a:cubicBezTo>
                  <a:pt x="324" y="625"/>
                  <a:pt x="327" y="629"/>
                  <a:pt x="331" y="628"/>
                </a:cubicBezTo>
                <a:cubicBezTo>
                  <a:pt x="331" y="625"/>
                  <a:pt x="329" y="625"/>
                  <a:pt x="327" y="625"/>
                </a:cubicBezTo>
                <a:cubicBezTo>
                  <a:pt x="329" y="621"/>
                  <a:pt x="331" y="620"/>
                  <a:pt x="331" y="616"/>
                </a:cubicBezTo>
                <a:cubicBezTo>
                  <a:pt x="306" y="614"/>
                  <a:pt x="281" y="616"/>
                  <a:pt x="255" y="614"/>
                </a:cubicBezTo>
                <a:cubicBezTo>
                  <a:pt x="251" y="614"/>
                  <a:pt x="243" y="614"/>
                  <a:pt x="241" y="610"/>
                </a:cubicBezTo>
                <a:cubicBezTo>
                  <a:pt x="245" y="607"/>
                  <a:pt x="252" y="609"/>
                  <a:pt x="264" y="608"/>
                </a:cubicBezTo>
                <a:cubicBezTo>
                  <a:pt x="268" y="608"/>
                  <a:pt x="269" y="608"/>
                  <a:pt x="274" y="609"/>
                </a:cubicBezTo>
                <a:cubicBezTo>
                  <a:pt x="278" y="610"/>
                  <a:pt x="281" y="608"/>
                  <a:pt x="285" y="608"/>
                </a:cubicBezTo>
                <a:cubicBezTo>
                  <a:pt x="298" y="609"/>
                  <a:pt x="312" y="613"/>
                  <a:pt x="326" y="611"/>
                </a:cubicBezTo>
                <a:cubicBezTo>
                  <a:pt x="328" y="611"/>
                  <a:pt x="327" y="607"/>
                  <a:pt x="327" y="606"/>
                </a:cubicBezTo>
                <a:cubicBezTo>
                  <a:pt x="332" y="607"/>
                  <a:pt x="341" y="615"/>
                  <a:pt x="345" y="608"/>
                </a:cubicBezTo>
                <a:cubicBezTo>
                  <a:pt x="356" y="610"/>
                  <a:pt x="360" y="613"/>
                  <a:pt x="368" y="611"/>
                </a:cubicBezTo>
                <a:cubicBezTo>
                  <a:pt x="372" y="616"/>
                  <a:pt x="376" y="614"/>
                  <a:pt x="383" y="616"/>
                </a:cubicBezTo>
                <a:cubicBezTo>
                  <a:pt x="377" y="622"/>
                  <a:pt x="363" y="613"/>
                  <a:pt x="353" y="618"/>
                </a:cubicBezTo>
                <a:cubicBezTo>
                  <a:pt x="354" y="619"/>
                  <a:pt x="357" y="619"/>
                  <a:pt x="357" y="621"/>
                </a:cubicBezTo>
                <a:cubicBezTo>
                  <a:pt x="357" y="625"/>
                  <a:pt x="354" y="625"/>
                  <a:pt x="353" y="628"/>
                </a:cubicBezTo>
                <a:cubicBezTo>
                  <a:pt x="360" y="629"/>
                  <a:pt x="370" y="629"/>
                  <a:pt x="376" y="626"/>
                </a:cubicBezTo>
                <a:cubicBezTo>
                  <a:pt x="378" y="630"/>
                  <a:pt x="381" y="628"/>
                  <a:pt x="386" y="630"/>
                </a:cubicBezTo>
                <a:cubicBezTo>
                  <a:pt x="376" y="634"/>
                  <a:pt x="365" y="631"/>
                  <a:pt x="351" y="631"/>
                </a:cubicBezTo>
                <a:close/>
                <a:moveTo>
                  <a:pt x="365" y="626"/>
                </a:moveTo>
                <a:cubicBezTo>
                  <a:pt x="365" y="621"/>
                  <a:pt x="372" y="622"/>
                  <a:pt x="376" y="623"/>
                </a:cubicBezTo>
                <a:cubicBezTo>
                  <a:pt x="374" y="626"/>
                  <a:pt x="372" y="626"/>
                  <a:pt x="369" y="628"/>
                </a:cubicBezTo>
                <a:cubicBezTo>
                  <a:pt x="370" y="623"/>
                  <a:pt x="368" y="626"/>
                  <a:pt x="365" y="626"/>
                </a:cubicBezTo>
                <a:close/>
                <a:moveTo>
                  <a:pt x="386" y="160"/>
                </a:moveTo>
                <a:cubicBezTo>
                  <a:pt x="385" y="158"/>
                  <a:pt x="383" y="158"/>
                  <a:pt x="380" y="158"/>
                </a:cubicBezTo>
                <a:cubicBezTo>
                  <a:pt x="379" y="155"/>
                  <a:pt x="383" y="157"/>
                  <a:pt x="381" y="153"/>
                </a:cubicBezTo>
                <a:cubicBezTo>
                  <a:pt x="384" y="155"/>
                  <a:pt x="385" y="155"/>
                  <a:pt x="389" y="154"/>
                </a:cubicBezTo>
                <a:cubicBezTo>
                  <a:pt x="391" y="156"/>
                  <a:pt x="387" y="158"/>
                  <a:pt x="386" y="160"/>
                </a:cubicBezTo>
                <a:close/>
                <a:moveTo>
                  <a:pt x="584" y="744"/>
                </a:moveTo>
                <a:cubicBezTo>
                  <a:pt x="588" y="745"/>
                  <a:pt x="593" y="744"/>
                  <a:pt x="595" y="745"/>
                </a:cubicBezTo>
                <a:cubicBezTo>
                  <a:pt x="596" y="751"/>
                  <a:pt x="589" y="750"/>
                  <a:pt x="584" y="750"/>
                </a:cubicBezTo>
                <a:cubicBezTo>
                  <a:pt x="583" y="747"/>
                  <a:pt x="584" y="748"/>
                  <a:pt x="584" y="744"/>
                </a:cubicBezTo>
                <a:close/>
                <a:moveTo>
                  <a:pt x="567" y="736"/>
                </a:moveTo>
                <a:cubicBezTo>
                  <a:pt x="568" y="731"/>
                  <a:pt x="575" y="734"/>
                  <a:pt x="576" y="738"/>
                </a:cubicBezTo>
                <a:cubicBezTo>
                  <a:pt x="566" y="744"/>
                  <a:pt x="555" y="739"/>
                  <a:pt x="541" y="739"/>
                </a:cubicBezTo>
                <a:cubicBezTo>
                  <a:pt x="544" y="732"/>
                  <a:pt x="560" y="736"/>
                  <a:pt x="567" y="736"/>
                </a:cubicBezTo>
                <a:close/>
                <a:moveTo>
                  <a:pt x="495" y="733"/>
                </a:moveTo>
                <a:cubicBezTo>
                  <a:pt x="493" y="738"/>
                  <a:pt x="484" y="736"/>
                  <a:pt x="479" y="735"/>
                </a:cubicBezTo>
                <a:cubicBezTo>
                  <a:pt x="482" y="730"/>
                  <a:pt x="491" y="731"/>
                  <a:pt x="495" y="733"/>
                </a:cubicBezTo>
                <a:close/>
                <a:moveTo>
                  <a:pt x="790" y="727"/>
                </a:moveTo>
                <a:cubicBezTo>
                  <a:pt x="791" y="729"/>
                  <a:pt x="789" y="730"/>
                  <a:pt x="787" y="730"/>
                </a:cubicBezTo>
                <a:cubicBezTo>
                  <a:pt x="786" y="729"/>
                  <a:pt x="786" y="728"/>
                  <a:pt x="786" y="726"/>
                </a:cubicBezTo>
                <a:cubicBezTo>
                  <a:pt x="788" y="726"/>
                  <a:pt x="789" y="726"/>
                  <a:pt x="790" y="727"/>
                </a:cubicBezTo>
                <a:close/>
                <a:moveTo>
                  <a:pt x="421" y="155"/>
                </a:moveTo>
                <a:cubicBezTo>
                  <a:pt x="423" y="156"/>
                  <a:pt x="424" y="160"/>
                  <a:pt x="423" y="162"/>
                </a:cubicBezTo>
                <a:cubicBezTo>
                  <a:pt x="420" y="161"/>
                  <a:pt x="419" y="157"/>
                  <a:pt x="421" y="155"/>
                </a:cubicBezTo>
                <a:close/>
                <a:moveTo>
                  <a:pt x="414" y="155"/>
                </a:moveTo>
                <a:cubicBezTo>
                  <a:pt x="413" y="158"/>
                  <a:pt x="411" y="163"/>
                  <a:pt x="408" y="160"/>
                </a:cubicBezTo>
                <a:cubicBezTo>
                  <a:pt x="409" y="157"/>
                  <a:pt x="410" y="155"/>
                  <a:pt x="414" y="155"/>
                </a:cubicBezTo>
                <a:close/>
                <a:moveTo>
                  <a:pt x="404" y="723"/>
                </a:moveTo>
                <a:cubicBezTo>
                  <a:pt x="405" y="721"/>
                  <a:pt x="410" y="721"/>
                  <a:pt x="412" y="722"/>
                </a:cubicBezTo>
                <a:cubicBezTo>
                  <a:pt x="411" y="726"/>
                  <a:pt x="408" y="722"/>
                  <a:pt x="404" y="723"/>
                </a:cubicBezTo>
                <a:close/>
                <a:moveTo>
                  <a:pt x="414" y="720"/>
                </a:moveTo>
                <a:cubicBezTo>
                  <a:pt x="418" y="722"/>
                  <a:pt x="420" y="722"/>
                  <a:pt x="425" y="722"/>
                </a:cubicBezTo>
                <a:cubicBezTo>
                  <a:pt x="424" y="725"/>
                  <a:pt x="412" y="726"/>
                  <a:pt x="414" y="720"/>
                </a:cubicBezTo>
                <a:close/>
                <a:moveTo>
                  <a:pt x="434" y="681"/>
                </a:moveTo>
                <a:cubicBezTo>
                  <a:pt x="428" y="680"/>
                  <a:pt x="419" y="682"/>
                  <a:pt x="414" y="678"/>
                </a:cubicBezTo>
                <a:cubicBezTo>
                  <a:pt x="420" y="670"/>
                  <a:pt x="428" y="674"/>
                  <a:pt x="436" y="679"/>
                </a:cubicBezTo>
                <a:cubicBezTo>
                  <a:pt x="439" y="679"/>
                  <a:pt x="441" y="677"/>
                  <a:pt x="444" y="676"/>
                </a:cubicBezTo>
                <a:cubicBezTo>
                  <a:pt x="445" y="679"/>
                  <a:pt x="452" y="680"/>
                  <a:pt x="454" y="685"/>
                </a:cubicBezTo>
                <a:cubicBezTo>
                  <a:pt x="447" y="690"/>
                  <a:pt x="437" y="687"/>
                  <a:pt x="434" y="681"/>
                </a:cubicBezTo>
                <a:close/>
                <a:moveTo>
                  <a:pt x="440" y="723"/>
                </a:moveTo>
                <a:cubicBezTo>
                  <a:pt x="445" y="721"/>
                  <a:pt x="451" y="720"/>
                  <a:pt x="458" y="722"/>
                </a:cubicBezTo>
                <a:cubicBezTo>
                  <a:pt x="454" y="728"/>
                  <a:pt x="444" y="724"/>
                  <a:pt x="440" y="723"/>
                </a:cubicBezTo>
                <a:close/>
                <a:moveTo>
                  <a:pt x="478" y="685"/>
                </a:moveTo>
                <a:cubicBezTo>
                  <a:pt x="474" y="685"/>
                  <a:pt x="474" y="685"/>
                  <a:pt x="474" y="685"/>
                </a:cubicBezTo>
                <a:cubicBezTo>
                  <a:pt x="474" y="684"/>
                  <a:pt x="475" y="683"/>
                  <a:pt x="476" y="683"/>
                </a:cubicBezTo>
                <a:cubicBezTo>
                  <a:pt x="476" y="682"/>
                  <a:pt x="476" y="680"/>
                  <a:pt x="475" y="680"/>
                </a:cubicBezTo>
                <a:cubicBezTo>
                  <a:pt x="479" y="677"/>
                  <a:pt x="479" y="684"/>
                  <a:pt x="478" y="685"/>
                </a:cubicBezTo>
                <a:close/>
                <a:moveTo>
                  <a:pt x="455" y="633"/>
                </a:moveTo>
                <a:cubicBezTo>
                  <a:pt x="448" y="633"/>
                  <a:pt x="446" y="636"/>
                  <a:pt x="443" y="638"/>
                </a:cubicBezTo>
                <a:cubicBezTo>
                  <a:pt x="433" y="638"/>
                  <a:pt x="424" y="628"/>
                  <a:pt x="412" y="634"/>
                </a:cubicBezTo>
                <a:cubicBezTo>
                  <a:pt x="408" y="633"/>
                  <a:pt x="406" y="631"/>
                  <a:pt x="402" y="631"/>
                </a:cubicBezTo>
                <a:cubicBezTo>
                  <a:pt x="407" y="624"/>
                  <a:pt x="421" y="628"/>
                  <a:pt x="434" y="628"/>
                </a:cubicBezTo>
                <a:cubicBezTo>
                  <a:pt x="435" y="628"/>
                  <a:pt x="438" y="626"/>
                  <a:pt x="438" y="626"/>
                </a:cubicBezTo>
                <a:cubicBezTo>
                  <a:pt x="441" y="626"/>
                  <a:pt x="444" y="629"/>
                  <a:pt x="447" y="630"/>
                </a:cubicBezTo>
                <a:cubicBezTo>
                  <a:pt x="452" y="631"/>
                  <a:pt x="455" y="629"/>
                  <a:pt x="461" y="629"/>
                </a:cubicBezTo>
                <a:cubicBezTo>
                  <a:pt x="467" y="628"/>
                  <a:pt x="477" y="628"/>
                  <a:pt x="480" y="634"/>
                </a:cubicBezTo>
                <a:cubicBezTo>
                  <a:pt x="474" y="635"/>
                  <a:pt x="460" y="640"/>
                  <a:pt x="455" y="633"/>
                </a:cubicBezTo>
                <a:close/>
                <a:moveTo>
                  <a:pt x="508" y="155"/>
                </a:moveTo>
                <a:cubicBezTo>
                  <a:pt x="509" y="154"/>
                  <a:pt x="513" y="154"/>
                  <a:pt x="514" y="155"/>
                </a:cubicBezTo>
                <a:cubicBezTo>
                  <a:pt x="513" y="158"/>
                  <a:pt x="512" y="159"/>
                  <a:pt x="509" y="160"/>
                </a:cubicBezTo>
                <a:cubicBezTo>
                  <a:pt x="509" y="158"/>
                  <a:pt x="507" y="158"/>
                  <a:pt x="508" y="155"/>
                </a:cubicBezTo>
                <a:close/>
                <a:moveTo>
                  <a:pt x="482" y="636"/>
                </a:moveTo>
                <a:cubicBezTo>
                  <a:pt x="483" y="635"/>
                  <a:pt x="482" y="635"/>
                  <a:pt x="482" y="634"/>
                </a:cubicBezTo>
                <a:cubicBezTo>
                  <a:pt x="483" y="632"/>
                  <a:pt x="488" y="634"/>
                  <a:pt x="493" y="634"/>
                </a:cubicBezTo>
                <a:cubicBezTo>
                  <a:pt x="491" y="637"/>
                  <a:pt x="486" y="636"/>
                  <a:pt x="482" y="636"/>
                </a:cubicBezTo>
                <a:close/>
                <a:moveTo>
                  <a:pt x="489" y="679"/>
                </a:moveTo>
                <a:cubicBezTo>
                  <a:pt x="489" y="672"/>
                  <a:pt x="498" y="676"/>
                  <a:pt x="508" y="675"/>
                </a:cubicBezTo>
                <a:cubicBezTo>
                  <a:pt x="503" y="680"/>
                  <a:pt x="495" y="678"/>
                  <a:pt x="489" y="679"/>
                </a:cubicBezTo>
                <a:close/>
                <a:moveTo>
                  <a:pt x="508" y="635"/>
                </a:moveTo>
                <a:cubicBezTo>
                  <a:pt x="513" y="636"/>
                  <a:pt x="517" y="635"/>
                  <a:pt x="521" y="636"/>
                </a:cubicBezTo>
                <a:cubicBezTo>
                  <a:pt x="518" y="638"/>
                  <a:pt x="517" y="637"/>
                  <a:pt x="517" y="640"/>
                </a:cubicBezTo>
                <a:cubicBezTo>
                  <a:pt x="512" y="641"/>
                  <a:pt x="513" y="639"/>
                  <a:pt x="508" y="639"/>
                </a:cubicBezTo>
                <a:lnTo>
                  <a:pt x="508" y="635"/>
                </a:lnTo>
                <a:close/>
                <a:moveTo>
                  <a:pt x="511" y="645"/>
                </a:moveTo>
                <a:cubicBezTo>
                  <a:pt x="513" y="640"/>
                  <a:pt x="523" y="646"/>
                  <a:pt x="530" y="645"/>
                </a:cubicBezTo>
                <a:cubicBezTo>
                  <a:pt x="524" y="646"/>
                  <a:pt x="517" y="647"/>
                  <a:pt x="511" y="645"/>
                </a:cubicBezTo>
                <a:close/>
                <a:moveTo>
                  <a:pt x="525" y="639"/>
                </a:moveTo>
                <a:cubicBezTo>
                  <a:pt x="527" y="641"/>
                  <a:pt x="528" y="638"/>
                  <a:pt x="532" y="639"/>
                </a:cubicBezTo>
                <a:cubicBezTo>
                  <a:pt x="533" y="642"/>
                  <a:pt x="524" y="642"/>
                  <a:pt x="525" y="639"/>
                </a:cubicBezTo>
                <a:close/>
                <a:moveTo>
                  <a:pt x="541" y="640"/>
                </a:moveTo>
                <a:cubicBezTo>
                  <a:pt x="538" y="639"/>
                  <a:pt x="538" y="637"/>
                  <a:pt x="536" y="640"/>
                </a:cubicBezTo>
                <a:cubicBezTo>
                  <a:pt x="534" y="639"/>
                  <a:pt x="534" y="636"/>
                  <a:pt x="530" y="635"/>
                </a:cubicBezTo>
                <a:cubicBezTo>
                  <a:pt x="535" y="631"/>
                  <a:pt x="538" y="634"/>
                  <a:pt x="545" y="633"/>
                </a:cubicBezTo>
                <a:cubicBezTo>
                  <a:pt x="545" y="637"/>
                  <a:pt x="543" y="639"/>
                  <a:pt x="541" y="640"/>
                </a:cubicBezTo>
                <a:close/>
                <a:moveTo>
                  <a:pt x="766" y="645"/>
                </a:moveTo>
                <a:cubicBezTo>
                  <a:pt x="768" y="644"/>
                  <a:pt x="771" y="646"/>
                  <a:pt x="773" y="647"/>
                </a:cubicBezTo>
                <a:cubicBezTo>
                  <a:pt x="772" y="649"/>
                  <a:pt x="768" y="648"/>
                  <a:pt x="766" y="648"/>
                </a:cubicBezTo>
                <a:lnTo>
                  <a:pt x="766" y="645"/>
                </a:lnTo>
                <a:close/>
                <a:moveTo>
                  <a:pt x="558" y="673"/>
                </a:moveTo>
                <a:cubicBezTo>
                  <a:pt x="557" y="671"/>
                  <a:pt x="562" y="674"/>
                  <a:pt x="561" y="670"/>
                </a:cubicBezTo>
                <a:cubicBezTo>
                  <a:pt x="563" y="670"/>
                  <a:pt x="563" y="672"/>
                  <a:pt x="566" y="672"/>
                </a:cubicBezTo>
                <a:cubicBezTo>
                  <a:pt x="565" y="676"/>
                  <a:pt x="561" y="673"/>
                  <a:pt x="558" y="673"/>
                </a:cubicBezTo>
                <a:close/>
                <a:moveTo>
                  <a:pt x="659" y="658"/>
                </a:moveTo>
                <a:cubicBezTo>
                  <a:pt x="663" y="654"/>
                  <a:pt x="675" y="654"/>
                  <a:pt x="680" y="659"/>
                </a:cubicBezTo>
                <a:cubicBezTo>
                  <a:pt x="675" y="662"/>
                  <a:pt x="667" y="658"/>
                  <a:pt x="659" y="658"/>
                </a:cubicBezTo>
                <a:close/>
                <a:moveTo>
                  <a:pt x="683" y="682"/>
                </a:moveTo>
                <a:cubicBezTo>
                  <a:pt x="683" y="679"/>
                  <a:pt x="686" y="679"/>
                  <a:pt x="687" y="681"/>
                </a:cubicBezTo>
                <a:cubicBezTo>
                  <a:pt x="687" y="682"/>
                  <a:pt x="684" y="683"/>
                  <a:pt x="683" y="682"/>
                </a:cubicBezTo>
                <a:close/>
                <a:moveTo>
                  <a:pt x="686" y="660"/>
                </a:moveTo>
                <a:cubicBezTo>
                  <a:pt x="687" y="657"/>
                  <a:pt x="689" y="655"/>
                  <a:pt x="690" y="652"/>
                </a:cubicBezTo>
                <a:cubicBezTo>
                  <a:pt x="693" y="652"/>
                  <a:pt x="697" y="655"/>
                  <a:pt x="698" y="652"/>
                </a:cubicBezTo>
                <a:cubicBezTo>
                  <a:pt x="694" y="649"/>
                  <a:pt x="684" y="653"/>
                  <a:pt x="680" y="650"/>
                </a:cubicBezTo>
                <a:cubicBezTo>
                  <a:pt x="679" y="648"/>
                  <a:pt x="679" y="644"/>
                  <a:pt x="680" y="648"/>
                </a:cubicBezTo>
                <a:cubicBezTo>
                  <a:pt x="689" y="649"/>
                  <a:pt x="697" y="648"/>
                  <a:pt x="704" y="649"/>
                </a:cubicBezTo>
                <a:cubicBezTo>
                  <a:pt x="704" y="656"/>
                  <a:pt x="710" y="657"/>
                  <a:pt x="713" y="659"/>
                </a:cubicBezTo>
                <a:cubicBezTo>
                  <a:pt x="706" y="665"/>
                  <a:pt x="694" y="660"/>
                  <a:pt x="686" y="660"/>
                </a:cubicBezTo>
                <a:close/>
                <a:moveTo>
                  <a:pt x="731" y="678"/>
                </a:moveTo>
                <a:cubicBezTo>
                  <a:pt x="730" y="677"/>
                  <a:pt x="730" y="675"/>
                  <a:pt x="730" y="673"/>
                </a:cubicBezTo>
                <a:cubicBezTo>
                  <a:pt x="732" y="673"/>
                  <a:pt x="733" y="673"/>
                  <a:pt x="734" y="674"/>
                </a:cubicBezTo>
                <a:cubicBezTo>
                  <a:pt x="735" y="677"/>
                  <a:pt x="732" y="676"/>
                  <a:pt x="731" y="678"/>
                </a:cubicBezTo>
                <a:close/>
                <a:moveTo>
                  <a:pt x="718" y="659"/>
                </a:moveTo>
                <a:cubicBezTo>
                  <a:pt x="722" y="657"/>
                  <a:pt x="715" y="657"/>
                  <a:pt x="715" y="654"/>
                </a:cubicBezTo>
                <a:cubicBezTo>
                  <a:pt x="720" y="653"/>
                  <a:pt x="720" y="653"/>
                  <a:pt x="723" y="653"/>
                </a:cubicBezTo>
                <a:cubicBezTo>
                  <a:pt x="715" y="642"/>
                  <a:pt x="703" y="650"/>
                  <a:pt x="693" y="643"/>
                </a:cubicBezTo>
                <a:cubicBezTo>
                  <a:pt x="691" y="643"/>
                  <a:pt x="693" y="647"/>
                  <a:pt x="689" y="645"/>
                </a:cubicBezTo>
                <a:cubicBezTo>
                  <a:pt x="689" y="644"/>
                  <a:pt x="690" y="644"/>
                  <a:pt x="691" y="644"/>
                </a:cubicBezTo>
                <a:cubicBezTo>
                  <a:pt x="680" y="636"/>
                  <a:pt x="663" y="645"/>
                  <a:pt x="653" y="641"/>
                </a:cubicBezTo>
                <a:cubicBezTo>
                  <a:pt x="651" y="644"/>
                  <a:pt x="646" y="644"/>
                  <a:pt x="641" y="645"/>
                </a:cubicBezTo>
                <a:cubicBezTo>
                  <a:pt x="641" y="650"/>
                  <a:pt x="632" y="648"/>
                  <a:pt x="623" y="649"/>
                </a:cubicBezTo>
                <a:cubicBezTo>
                  <a:pt x="634" y="652"/>
                  <a:pt x="646" y="653"/>
                  <a:pt x="656" y="656"/>
                </a:cubicBezTo>
                <a:cubicBezTo>
                  <a:pt x="652" y="661"/>
                  <a:pt x="642" y="656"/>
                  <a:pt x="635" y="659"/>
                </a:cubicBezTo>
                <a:cubicBezTo>
                  <a:pt x="619" y="654"/>
                  <a:pt x="593" y="658"/>
                  <a:pt x="578" y="655"/>
                </a:cubicBezTo>
                <a:cubicBezTo>
                  <a:pt x="580" y="651"/>
                  <a:pt x="588" y="654"/>
                  <a:pt x="593" y="653"/>
                </a:cubicBezTo>
                <a:cubicBezTo>
                  <a:pt x="595" y="649"/>
                  <a:pt x="586" y="646"/>
                  <a:pt x="584" y="647"/>
                </a:cubicBezTo>
                <a:cubicBezTo>
                  <a:pt x="591" y="643"/>
                  <a:pt x="598" y="647"/>
                  <a:pt x="610" y="645"/>
                </a:cubicBezTo>
                <a:cubicBezTo>
                  <a:pt x="607" y="641"/>
                  <a:pt x="597" y="645"/>
                  <a:pt x="595" y="641"/>
                </a:cubicBezTo>
                <a:cubicBezTo>
                  <a:pt x="589" y="648"/>
                  <a:pt x="581" y="639"/>
                  <a:pt x="573" y="644"/>
                </a:cubicBezTo>
                <a:cubicBezTo>
                  <a:pt x="573" y="645"/>
                  <a:pt x="575" y="646"/>
                  <a:pt x="574" y="647"/>
                </a:cubicBezTo>
                <a:cubicBezTo>
                  <a:pt x="572" y="647"/>
                  <a:pt x="570" y="647"/>
                  <a:pt x="569" y="646"/>
                </a:cubicBezTo>
                <a:cubicBezTo>
                  <a:pt x="569" y="645"/>
                  <a:pt x="570" y="644"/>
                  <a:pt x="572" y="645"/>
                </a:cubicBezTo>
                <a:cubicBezTo>
                  <a:pt x="565" y="641"/>
                  <a:pt x="556" y="641"/>
                  <a:pt x="547" y="639"/>
                </a:cubicBezTo>
                <a:cubicBezTo>
                  <a:pt x="546" y="630"/>
                  <a:pt x="557" y="637"/>
                  <a:pt x="560" y="632"/>
                </a:cubicBezTo>
                <a:cubicBezTo>
                  <a:pt x="562" y="635"/>
                  <a:pt x="564" y="633"/>
                  <a:pt x="568" y="632"/>
                </a:cubicBezTo>
                <a:cubicBezTo>
                  <a:pt x="583" y="631"/>
                  <a:pt x="599" y="641"/>
                  <a:pt x="613" y="633"/>
                </a:cubicBezTo>
                <a:cubicBezTo>
                  <a:pt x="634" y="635"/>
                  <a:pt x="659" y="634"/>
                  <a:pt x="686" y="634"/>
                </a:cubicBezTo>
                <a:cubicBezTo>
                  <a:pt x="702" y="638"/>
                  <a:pt x="731" y="635"/>
                  <a:pt x="751" y="639"/>
                </a:cubicBezTo>
                <a:cubicBezTo>
                  <a:pt x="751" y="643"/>
                  <a:pt x="744" y="639"/>
                  <a:pt x="743" y="642"/>
                </a:cubicBezTo>
                <a:cubicBezTo>
                  <a:pt x="749" y="645"/>
                  <a:pt x="751" y="641"/>
                  <a:pt x="757" y="645"/>
                </a:cubicBezTo>
                <a:cubicBezTo>
                  <a:pt x="755" y="649"/>
                  <a:pt x="746" y="645"/>
                  <a:pt x="749" y="650"/>
                </a:cubicBezTo>
                <a:cubicBezTo>
                  <a:pt x="747" y="648"/>
                  <a:pt x="744" y="648"/>
                  <a:pt x="743" y="645"/>
                </a:cubicBezTo>
                <a:cubicBezTo>
                  <a:pt x="737" y="650"/>
                  <a:pt x="729" y="648"/>
                  <a:pt x="724" y="652"/>
                </a:cubicBezTo>
                <a:cubicBezTo>
                  <a:pt x="739" y="655"/>
                  <a:pt x="754" y="651"/>
                  <a:pt x="765" y="657"/>
                </a:cubicBezTo>
                <a:cubicBezTo>
                  <a:pt x="749" y="657"/>
                  <a:pt x="738" y="662"/>
                  <a:pt x="718" y="659"/>
                </a:cubicBezTo>
                <a:close/>
                <a:moveTo>
                  <a:pt x="765" y="657"/>
                </a:moveTo>
                <a:cubicBezTo>
                  <a:pt x="767" y="654"/>
                  <a:pt x="772" y="655"/>
                  <a:pt x="775" y="657"/>
                </a:cubicBezTo>
                <a:cubicBezTo>
                  <a:pt x="773" y="659"/>
                  <a:pt x="768" y="657"/>
                  <a:pt x="765" y="657"/>
                </a:cubicBezTo>
                <a:close/>
                <a:moveTo>
                  <a:pt x="767" y="685"/>
                </a:moveTo>
                <a:cubicBezTo>
                  <a:pt x="769" y="683"/>
                  <a:pt x="773" y="686"/>
                  <a:pt x="777" y="685"/>
                </a:cubicBezTo>
                <a:cubicBezTo>
                  <a:pt x="774" y="687"/>
                  <a:pt x="769" y="688"/>
                  <a:pt x="767" y="685"/>
                </a:cubicBezTo>
                <a:close/>
                <a:moveTo>
                  <a:pt x="826" y="147"/>
                </a:moveTo>
                <a:cubicBezTo>
                  <a:pt x="823" y="148"/>
                  <a:pt x="824" y="143"/>
                  <a:pt x="822" y="143"/>
                </a:cubicBezTo>
                <a:cubicBezTo>
                  <a:pt x="822" y="141"/>
                  <a:pt x="828" y="142"/>
                  <a:pt x="829" y="143"/>
                </a:cubicBezTo>
                <a:cubicBezTo>
                  <a:pt x="829" y="145"/>
                  <a:pt x="827" y="146"/>
                  <a:pt x="826" y="147"/>
                </a:cubicBezTo>
                <a:close/>
                <a:moveTo>
                  <a:pt x="822" y="124"/>
                </a:moveTo>
                <a:cubicBezTo>
                  <a:pt x="821" y="122"/>
                  <a:pt x="820" y="121"/>
                  <a:pt x="819" y="121"/>
                </a:cubicBezTo>
                <a:cubicBezTo>
                  <a:pt x="818" y="118"/>
                  <a:pt x="820" y="118"/>
                  <a:pt x="821" y="116"/>
                </a:cubicBezTo>
                <a:cubicBezTo>
                  <a:pt x="819" y="111"/>
                  <a:pt x="814" y="111"/>
                  <a:pt x="809" y="111"/>
                </a:cubicBezTo>
                <a:cubicBezTo>
                  <a:pt x="812" y="108"/>
                  <a:pt x="822" y="105"/>
                  <a:pt x="824" y="110"/>
                </a:cubicBezTo>
                <a:cubicBezTo>
                  <a:pt x="837" y="113"/>
                  <a:pt x="854" y="106"/>
                  <a:pt x="863" y="111"/>
                </a:cubicBezTo>
                <a:cubicBezTo>
                  <a:pt x="857" y="112"/>
                  <a:pt x="854" y="117"/>
                  <a:pt x="845" y="115"/>
                </a:cubicBezTo>
                <a:cubicBezTo>
                  <a:pt x="847" y="118"/>
                  <a:pt x="852" y="118"/>
                  <a:pt x="855" y="120"/>
                </a:cubicBezTo>
                <a:cubicBezTo>
                  <a:pt x="844" y="123"/>
                  <a:pt x="834" y="119"/>
                  <a:pt x="822" y="124"/>
                </a:cubicBezTo>
                <a:close/>
                <a:moveTo>
                  <a:pt x="843" y="175"/>
                </a:moveTo>
                <a:cubicBezTo>
                  <a:pt x="844" y="173"/>
                  <a:pt x="848" y="174"/>
                  <a:pt x="849" y="172"/>
                </a:cubicBezTo>
                <a:cubicBezTo>
                  <a:pt x="851" y="173"/>
                  <a:pt x="852" y="174"/>
                  <a:pt x="852" y="176"/>
                </a:cubicBezTo>
                <a:cubicBezTo>
                  <a:pt x="849" y="176"/>
                  <a:pt x="847" y="174"/>
                  <a:pt x="843" y="175"/>
                </a:cubicBezTo>
                <a:close/>
                <a:moveTo>
                  <a:pt x="856" y="175"/>
                </a:moveTo>
                <a:cubicBezTo>
                  <a:pt x="853" y="169"/>
                  <a:pt x="849" y="169"/>
                  <a:pt x="844" y="167"/>
                </a:cubicBezTo>
                <a:cubicBezTo>
                  <a:pt x="847" y="159"/>
                  <a:pt x="865" y="164"/>
                  <a:pt x="871" y="168"/>
                </a:cubicBezTo>
                <a:cubicBezTo>
                  <a:pt x="870" y="174"/>
                  <a:pt x="861" y="172"/>
                  <a:pt x="856" y="175"/>
                </a:cubicBezTo>
                <a:close/>
                <a:moveTo>
                  <a:pt x="876" y="696"/>
                </a:moveTo>
                <a:cubicBezTo>
                  <a:pt x="877" y="694"/>
                  <a:pt x="882" y="696"/>
                  <a:pt x="884" y="695"/>
                </a:cubicBezTo>
                <a:cubicBezTo>
                  <a:pt x="884" y="699"/>
                  <a:pt x="877" y="697"/>
                  <a:pt x="876" y="696"/>
                </a:cubicBezTo>
                <a:close/>
                <a:moveTo>
                  <a:pt x="885" y="696"/>
                </a:moveTo>
                <a:cubicBezTo>
                  <a:pt x="888" y="697"/>
                  <a:pt x="887" y="696"/>
                  <a:pt x="890" y="696"/>
                </a:cubicBezTo>
                <a:cubicBezTo>
                  <a:pt x="890" y="698"/>
                  <a:pt x="891" y="699"/>
                  <a:pt x="892" y="699"/>
                </a:cubicBezTo>
                <a:cubicBezTo>
                  <a:pt x="890" y="701"/>
                  <a:pt x="886" y="698"/>
                  <a:pt x="885" y="696"/>
                </a:cubicBezTo>
                <a:close/>
                <a:moveTo>
                  <a:pt x="900" y="169"/>
                </a:moveTo>
                <a:cubicBezTo>
                  <a:pt x="894" y="178"/>
                  <a:pt x="881" y="171"/>
                  <a:pt x="872" y="172"/>
                </a:cubicBezTo>
                <a:cubicBezTo>
                  <a:pt x="876" y="165"/>
                  <a:pt x="897" y="164"/>
                  <a:pt x="902" y="170"/>
                </a:cubicBezTo>
                <a:cubicBezTo>
                  <a:pt x="901" y="170"/>
                  <a:pt x="901" y="169"/>
                  <a:pt x="900" y="169"/>
                </a:cubicBezTo>
                <a:close/>
                <a:moveTo>
                  <a:pt x="915" y="94"/>
                </a:moveTo>
                <a:cubicBezTo>
                  <a:pt x="913" y="92"/>
                  <a:pt x="914" y="91"/>
                  <a:pt x="913" y="87"/>
                </a:cubicBezTo>
                <a:cubicBezTo>
                  <a:pt x="918" y="87"/>
                  <a:pt x="918" y="87"/>
                  <a:pt x="918" y="87"/>
                </a:cubicBezTo>
                <a:cubicBezTo>
                  <a:pt x="919" y="91"/>
                  <a:pt x="917" y="92"/>
                  <a:pt x="915" y="94"/>
                </a:cubicBezTo>
                <a:close/>
                <a:moveTo>
                  <a:pt x="945" y="692"/>
                </a:moveTo>
                <a:cubicBezTo>
                  <a:pt x="941" y="692"/>
                  <a:pt x="940" y="692"/>
                  <a:pt x="937" y="691"/>
                </a:cubicBezTo>
                <a:cubicBezTo>
                  <a:pt x="938" y="690"/>
                  <a:pt x="938" y="689"/>
                  <a:pt x="937" y="689"/>
                </a:cubicBezTo>
                <a:cubicBezTo>
                  <a:pt x="938" y="688"/>
                  <a:pt x="943" y="691"/>
                  <a:pt x="941" y="687"/>
                </a:cubicBezTo>
                <a:cubicBezTo>
                  <a:pt x="941" y="686"/>
                  <a:pt x="943" y="686"/>
                  <a:pt x="944" y="686"/>
                </a:cubicBezTo>
                <a:cubicBezTo>
                  <a:pt x="943" y="689"/>
                  <a:pt x="945" y="689"/>
                  <a:pt x="945" y="692"/>
                </a:cubicBezTo>
                <a:close/>
                <a:moveTo>
                  <a:pt x="954" y="688"/>
                </a:moveTo>
                <a:cubicBezTo>
                  <a:pt x="957" y="689"/>
                  <a:pt x="957" y="686"/>
                  <a:pt x="958" y="688"/>
                </a:cubicBezTo>
                <a:cubicBezTo>
                  <a:pt x="955" y="689"/>
                  <a:pt x="955" y="690"/>
                  <a:pt x="955" y="693"/>
                </a:cubicBezTo>
                <a:cubicBezTo>
                  <a:pt x="952" y="692"/>
                  <a:pt x="954" y="690"/>
                  <a:pt x="954" y="688"/>
                </a:cubicBezTo>
                <a:close/>
                <a:moveTo>
                  <a:pt x="958" y="698"/>
                </a:moveTo>
                <a:cubicBezTo>
                  <a:pt x="958" y="699"/>
                  <a:pt x="956" y="699"/>
                  <a:pt x="957" y="701"/>
                </a:cubicBezTo>
                <a:cubicBezTo>
                  <a:pt x="956" y="701"/>
                  <a:pt x="956" y="699"/>
                  <a:pt x="955" y="699"/>
                </a:cubicBezTo>
                <a:cubicBezTo>
                  <a:pt x="956" y="696"/>
                  <a:pt x="958" y="695"/>
                  <a:pt x="958" y="693"/>
                </a:cubicBezTo>
                <a:cubicBezTo>
                  <a:pt x="960" y="692"/>
                  <a:pt x="960" y="694"/>
                  <a:pt x="962" y="694"/>
                </a:cubicBezTo>
                <a:cubicBezTo>
                  <a:pt x="961" y="695"/>
                  <a:pt x="956" y="695"/>
                  <a:pt x="958" y="698"/>
                </a:cubicBezTo>
                <a:close/>
                <a:moveTo>
                  <a:pt x="1020" y="737"/>
                </a:moveTo>
                <a:cubicBezTo>
                  <a:pt x="1019" y="741"/>
                  <a:pt x="1013" y="738"/>
                  <a:pt x="1010" y="738"/>
                </a:cubicBezTo>
                <a:cubicBezTo>
                  <a:pt x="1012" y="735"/>
                  <a:pt x="1018" y="734"/>
                  <a:pt x="1020" y="737"/>
                </a:cubicBezTo>
                <a:close/>
                <a:moveTo>
                  <a:pt x="1009" y="736"/>
                </a:moveTo>
                <a:cubicBezTo>
                  <a:pt x="1009" y="739"/>
                  <a:pt x="1009" y="739"/>
                  <a:pt x="1009" y="739"/>
                </a:cubicBezTo>
                <a:cubicBezTo>
                  <a:pt x="1007" y="739"/>
                  <a:pt x="1007" y="738"/>
                  <a:pt x="1008" y="738"/>
                </a:cubicBezTo>
                <a:cubicBezTo>
                  <a:pt x="1006" y="738"/>
                  <a:pt x="998" y="740"/>
                  <a:pt x="992" y="739"/>
                </a:cubicBezTo>
                <a:cubicBezTo>
                  <a:pt x="997" y="735"/>
                  <a:pt x="1004" y="735"/>
                  <a:pt x="1009" y="736"/>
                </a:cubicBezTo>
                <a:close/>
                <a:moveTo>
                  <a:pt x="1152" y="688"/>
                </a:moveTo>
                <a:cubicBezTo>
                  <a:pt x="1152" y="692"/>
                  <a:pt x="1145" y="693"/>
                  <a:pt x="1144" y="689"/>
                </a:cubicBezTo>
                <a:cubicBezTo>
                  <a:pt x="1149" y="688"/>
                  <a:pt x="1149" y="689"/>
                  <a:pt x="1152" y="688"/>
                </a:cubicBezTo>
                <a:close/>
                <a:moveTo>
                  <a:pt x="1007" y="648"/>
                </a:moveTo>
                <a:cubicBezTo>
                  <a:pt x="1009" y="646"/>
                  <a:pt x="1022" y="647"/>
                  <a:pt x="1022" y="652"/>
                </a:cubicBezTo>
                <a:cubicBezTo>
                  <a:pt x="1016" y="656"/>
                  <a:pt x="1009" y="655"/>
                  <a:pt x="1007" y="648"/>
                </a:cubicBezTo>
                <a:close/>
                <a:moveTo>
                  <a:pt x="1138" y="628"/>
                </a:moveTo>
                <a:cubicBezTo>
                  <a:pt x="1140" y="626"/>
                  <a:pt x="1139" y="628"/>
                  <a:pt x="1141" y="628"/>
                </a:cubicBezTo>
                <a:cubicBezTo>
                  <a:pt x="1142" y="631"/>
                  <a:pt x="1137" y="631"/>
                  <a:pt x="1138" y="628"/>
                </a:cubicBezTo>
                <a:close/>
                <a:moveTo>
                  <a:pt x="1160" y="635"/>
                </a:moveTo>
                <a:cubicBezTo>
                  <a:pt x="1160" y="632"/>
                  <a:pt x="1167" y="634"/>
                  <a:pt x="1166" y="629"/>
                </a:cubicBezTo>
                <a:cubicBezTo>
                  <a:pt x="1170" y="629"/>
                  <a:pt x="1174" y="631"/>
                  <a:pt x="1177" y="629"/>
                </a:cubicBezTo>
                <a:cubicBezTo>
                  <a:pt x="1174" y="633"/>
                  <a:pt x="1178" y="632"/>
                  <a:pt x="1179" y="636"/>
                </a:cubicBezTo>
                <a:cubicBezTo>
                  <a:pt x="1173" y="639"/>
                  <a:pt x="1165" y="638"/>
                  <a:pt x="1160" y="635"/>
                </a:cubicBezTo>
                <a:close/>
                <a:moveTo>
                  <a:pt x="1187" y="638"/>
                </a:moveTo>
                <a:cubicBezTo>
                  <a:pt x="1184" y="638"/>
                  <a:pt x="1184" y="636"/>
                  <a:pt x="1181" y="637"/>
                </a:cubicBezTo>
                <a:cubicBezTo>
                  <a:pt x="1182" y="632"/>
                  <a:pt x="1192" y="633"/>
                  <a:pt x="1194" y="636"/>
                </a:cubicBezTo>
                <a:cubicBezTo>
                  <a:pt x="1189" y="636"/>
                  <a:pt x="1189" y="635"/>
                  <a:pt x="1187" y="638"/>
                </a:cubicBezTo>
                <a:close/>
                <a:moveTo>
                  <a:pt x="64" y="79"/>
                </a:moveTo>
                <a:cubicBezTo>
                  <a:pt x="60" y="74"/>
                  <a:pt x="48" y="80"/>
                  <a:pt x="42" y="78"/>
                </a:cubicBezTo>
                <a:cubicBezTo>
                  <a:pt x="49" y="80"/>
                  <a:pt x="60" y="85"/>
                  <a:pt x="64" y="79"/>
                </a:cubicBezTo>
                <a:close/>
                <a:moveTo>
                  <a:pt x="733" y="88"/>
                </a:moveTo>
                <a:cubicBezTo>
                  <a:pt x="740" y="89"/>
                  <a:pt x="741" y="85"/>
                  <a:pt x="746" y="87"/>
                </a:cubicBezTo>
                <a:cubicBezTo>
                  <a:pt x="746" y="84"/>
                  <a:pt x="749" y="87"/>
                  <a:pt x="750" y="83"/>
                </a:cubicBezTo>
                <a:cubicBezTo>
                  <a:pt x="746" y="80"/>
                  <a:pt x="742" y="76"/>
                  <a:pt x="734" y="77"/>
                </a:cubicBezTo>
                <a:cubicBezTo>
                  <a:pt x="737" y="80"/>
                  <a:pt x="733" y="82"/>
                  <a:pt x="734" y="85"/>
                </a:cubicBezTo>
                <a:cubicBezTo>
                  <a:pt x="732" y="85"/>
                  <a:pt x="733" y="82"/>
                  <a:pt x="731" y="82"/>
                </a:cubicBezTo>
                <a:cubicBezTo>
                  <a:pt x="732" y="85"/>
                  <a:pt x="727" y="81"/>
                  <a:pt x="728" y="84"/>
                </a:cubicBezTo>
                <a:cubicBezTo>
                  <a:pt x="731" y="84"/>
                  <a:pt x="734" y="84"/>
                  <a:pt x="733" y="88"/>
                </a:cubicBezTo>
                <a:close/>
                <a:moveTo>
                  <a:pt x="363" y="106"/>
                </a:moveTo>
                <a:cubicBezTo>
                  <a:pt x="362" y="109"/>
                  <a:pt x="362" y="109"/>
                  <a:pt x="364" y="111"/>
                </a:cubicBezTo>
                <a:cubicBezTo>
                  <a:pt x="369" y="112"/>
                  <a:pt x="366" y="107"/>
                  <a:pt x="370" y="107"/>
                </a:cubicBezTo>
                <a:cubicBezTo>
                  <a:pt x="370" y="111"/>
                  <a:pt x="372" y="113"/>
                  <a:pt x="368" y="114"/>
                </a:cubicBezTo>
                <a:cubicBezTo>
                  <a:pt x="365" y="113"/>
                  <a:pt x="362" y="113"/>
                  <a:pt x="360" y="114"/>
                </a:cubicBezTo>
                <a:cubicBezTo>
                  <a:pt x="365" y="115"/>
                  <a:pt x="363" y="118"/>
                  <a:pt x="361" y="120"/>
                </a:cubicBezTo>
                <a:cubicBezTo>
                  <a:pt x="363" y="122"/>
                  <a:pt x="368" y="120"/>
                  <a:pt x="371" y="121"/>
                </a:cubicBezTo>
                <a:cubicBezTo>
                  <a:pt x="372" y="119"/>
                  <a:pt x="368" y="118"/>
                  <a:pt x="370" y="117"/>
                </a:cubicBezTo>
                <a:cubicBezTo>
                  <a:pt x="374" y="117"/>
                  <a:pt x="374" y="121"/>
                  <a:pt x="376" y="122"/>
                </a:cubicBezTo>
                <a:cubicBezTo>
                  <a:pt x="378" y="122"/>
                  <a:pt x="379" y="120"/>
                  <a:pt x="382" y="121"/>
                </a:cubicBezTo>
                <a:cubicBezTo>
                  <a:pt x="383" y="126"/>
                  <a:pt x="386" y="123"/>
                  <a:pt x="390" y="126"/>
                </a:cubicBezTo>
                <a:cubicBezTo>
                  <a:pt x="390" y="124"/>
                  <a:pt x="390" y="123"/>
                  <a:pt x="391" y="123"/>
                </a:cubicBezTo>
                <a:cubicBezTo>
                  <a:pt x="390" y="124"/>
                  <a:pt x="390" y="127"/>
                  <a:pt x="393" y="127"/>
                </a:cubicBezTo>
                <a:cubicBezTo>
                  <a:pt x="405" y="117"/>
                  <a:pt x="416" y="136"/>
                  <a:pt x="429" y="127"/>
                </a:cubicBezTo>
                <a:cubicBezTo>
                  <a:pt x="434" y="127"/>
                  <a:pt x="438" y="129"/>
                  <a:pt x="443" y="130"/>
                </a:cubicBezTo>
                <a:cubicBezTo>
                  <a:pt x="446" y="129"/>
                  <a:pt x="445" y="125"/>
                  <a:pt x="449" y="126"/>
                </a:cubicBezTo>
                <a:cubicBezTo>
                  <a:pt x="452" y="127"/>
                  <a:pt x="455" y="130"/>
                  <a:pt x="459" y="129"/>
                </a:cubicBezTo>
                <a:cubicBezTo>
                  <a:pt x="462" y="131"/>
                  <a:pt x="458" y="133"/>
                  <a:pt x="460" y="133"/>
                </a:cubicBezTo>
                <a:cubicBezTo>
                  <a:pt x="461" y="132"/>
                  <a:pt x="466" y="134"/>
                  <a:pt x="466" y="130"/>
                </a:cubicBezTo>
                <a:cubicBezTo>
                  <a:pt x="465" y="127"/>
                  <a:pt x="460" y="129"/>
                  <a:pt x="456" y="128"/>
                </a:cubicBezTo>
                <a:cubicBezTo>
                  <a:pt x="451" y="116"/>
                  <a:pt x="429" y="125"/>
                  <a:pt x="420" y="118"/>
                </a:cubicBezTo>
                <a:cubicBezTo>
                  <a:pt x="425" y="108"/>
                  <a:pt x="439" y="123"/>
                  <a:pt x="448" y="117"/>
                </a:cubicBezTo>
                <a:cubicBezTo>
                  <a:pt x="450" y="120"/>
                  <a:pt x="452" y="120"/>
                  <a:pt x="456" y="119"/>
                </a:cubicBezTo>
                <a:cubicBezTo>
                  <a:pt x="458" y="114"/>
                  <a:pt x="463" y="113"/>
                  <a:pt x="469" y="112"/>
                </a:cubicBezTo>
                <a:cubicBezTo>
                  <a:pt x="469" y="116"/>
                  <a:pt x="467" y="116"/>
                  <a:pt x="470" y="118"/>
                </a:cubicBezTo>
                <a:cubicBezTo>
                  <a:pt x="474" y="117"/>
                  <a:pt x="481" y="121"/>
                  <a:pt x="485" y="116"/>
                </a:cubicBezTo>
                <a:cubicBezTo>
                  <a:pt x="488" y="121"/>
                  <a:pt x="494" y="118"/>
                  <a:pt x="496" y="115"/>
                </a:cubicBezTo>
                <a:cubicBezTo>
                  <a:pt x="499" y="115"/>
                  <a:pt x="499" y="121"/>
                  <a:pt x="502" y="118"/>
                </a:cubicBezTo>
                <a:cubicBezTo>
                  <a:pt x="501" y="118"/>
                  <a:pt x="501" y="116"/>
                  <a:pt x="502" y="115"/>
                </a:cubicBezTo>
                <a:cubicBezTo>
                  <a:pt x="511" y="121"/>
                  <a:pt x="512" y="115"/>
                  <a:pt x="523" y="115"/>
                </a:cubicBezTo>
                <a:cubicBezTo>
                  <a:pt x="520" y="111"/>
                  <a:pt x="517" y="107"/>
                  <a:pt x="514" y="104"/>
                </a:cubicBezTo>
                <a:cubicBezTo>
                  <a:pt x="500" y="110"/>
                  <a:pt x="482" y="103"/>
                  <a:pt x="467" y="101"/>
                </a:cubicBezTo>
                <a:cubicBezTo>
                  <a:pt x="465" y="102"/>
                  <a:pt x="466" y="104"/>
                  <a:pt x="463" y="104"/>
                </a:cubicBezTo>
                <a:cubicBezTo>
                  <a:pt x="461" y="104"/>
                  <a:pt x="461" y="102"/>
                  <a:pt x="458" y="102"/>
                </a:cubicBezTo>
                <a:cubicBezTo>
                  <a:pt x="446" y="108"/>
                  <a:pt x="439" y="97"/>
                  <a:pt x="425" y="98"/>
                </a:cubicBezTo>
                <a:cubicBezTo>
                  <a:pt x="425" y="100"/>
                  <a:pt x="425" y="102"/>
                  <a:pt x="423" y="102"/>
                </a:cubicBezTo>
                <a:cubicBezTo>
                  <a:pt x="400" y="105"/>
                  <a:pt x="376" y="99"/>
                  <a:pt x="348" y="102"/>
                </a:cubicBezTo>
                <a:cubicBezTo>
                  <a:pt x="351" y="107"/>
                  <a:pt x="356" y="105"/>
                  <a:pt x="363" y="106"/>
                </a:cubicBezTo>
                <a:close/>
                <a:moveTo>
                  <a:pt x="388" y="115"/>
                </a:moveTo>
                <a:cubicBezTo>
                  <a:pt x="385" y="117"/>
                  <a:pt x="378" y="116"/>
                  <a:pt x="376" y="115"/>
                </a:cubicBezTo>
                <a:cubicBezTo>
                  <a:pt x="380" y="112"/>
                  <a:pt x="382" y="115"/>
                  <a:pt x="388" y="115"/>
                </a:cubicBezTo>
                <a:close/>
                <a:moveTo>
                  <a:pt x="378" y="108"/>
                </a:moveTo>
                <a:cubicBezTo>
                  <a:pt x="378" y="111"/>
                  <a:pt x="375" y="110"/>
                  <a:pt x="375" y="112"/>
                </a:cubicBezTo>
                <a:cubicBezTo>
                  <a:pt x="374" y="111"/>
                  <a:pt x="374" y="109"/>
                  <a:pt x="374" y="108"/>
                </a:cubicBezTo>
                <a:lnTo>
                  <a:pt x="378" y="108"/>
                </a:lnTo>
                <a:close/>
                <a:moveTo>
                  <a:pt x="663" y="130"/>
                </a:moveTo>
                <a:cubicBezTo>
                  <a:pt x="668" y="129"/>
                  <a:pt x="673" y="129"/>
                  <a:pt x="676" y="126"/>
                </a:cubicBezTo>
                <a:cubicBezTo>
                  <a:pt x="673" y="126"/>
                  <a:pt x="670" y="126"/>
                  <a:pt x="668" y="128"/>
                </a:cubicBezTo>
                <a:cubicBezTo>
                  <a:pt x="668" y="127"/>
                  <a:pt x="668" y="126"/>
                  <a:pt x="667" y="126"/>
                </a:cubicBezTo>
                <a:cubicBezTo>
                  <a:pt x="664" y="125"/>
                  <a:pt x="663" y="129"/>
                  <a:pt x="661" y="127"/>
                </a:cubicBezTo>
                <a:cubicBezTo>
                  <a:pt x="660" y="129"/>
                  <a:pt x="663" y="128"/>
                  <a:pt x="663" y="130"/>
                </a:cubicBezTo>
                <a:close/>
                <a:moveTo>
                  <a:pt x="550" y="137"/>
                </a:moveTo>
                <a:cubicBezTo>
                  <a:pt x="553" y="136"/>
                  <a:pt x="554" y="141"/>
                  <a:pt x="556" y="137"/>
                </a:cubicBezTo>
                <a:cubicBezTo>
                  <a:pt x="554" y="137"/>
                  <a:pt x="548" y="134"/>
                  <a:pt x="550" y="137"/>
                </a:cubicBezTo>
                <a:close/>
                <a:moveTo>
                  <a:pt x="158" y="140"/>
                </a:moveTo>
                <a:cubicBezTo>
                  <a:pt x="159" y="141"/>
                  <a:pt x="162" y="141"/>
                  <a:pt x="164" y="142"/>
                </a:cubicBezTo>
                <a:cubicBezTo>
                  <a:pt x="164" y="140"/>
                  <a:pt x="158" y="137"/>
                  <a:pt x="158" y="140"/>
                </a:cubicBezTo>
                <a:close/>
                <a:moveTo>
                  <a:pt x="175" y="144"/>
                </a:moveTo>
                <a:cubicBezTo>
                  <a:pt x="185" y="141"/>
                  <a:pt x="194" y="148"/>
                  <a:pt x="205" y="147"/>
                </a:cubicBezTo>
                <a:cubicBezTo>
                  <a:pt x="211" y="146"/>
                  <a:pt x="217" y="146"/>
                  <a:pt x="222" y="147"/>
                </a:cubicBezTo>
                <a:cubicBezTo>
                  <a:pt x="223" y="144"/>
                  <a:pt x="227" y="144"/>
                  <a:pt x="229" y="141"/>
                </a:cubicBezTo>
                <a:cubicBezTo>
                  <a:pt x="205" y="139"/>
                  <a:pt x="182" y="141"/>
                  <a:pt x="166" y="141"/>
                </a:cubicBezTo>
                <a:cubicBezTo>
                  <a:pt x="168" y="143"/>
                  <a:pt x="173" y="142"/>
                  <a:pt x="175" y="144"/>
                </a:cubicBezTo>
                <a:close/>
                <a:moveTo>
                  <a:pt x="638" y="148"/>
                </a:moveTo>
                <a:cubicBezTo>
                  <a:pt x="639" y="145"/>
                  <a:pt x="635" y="147"/>
                  <a:pt x="636" y="144"/>
                </a:cubicBezTo>
                <a:cubicBezTo>
                  <a:pt x="640" y="146"/>
                  <a:pt x="648" y="144"/>
                  <a:pt x="648" y="150"/>
                </a:cubicBezTo>
                <a:cubicBezTo>
                  <a:pt x="656" y="149"/>
                  <a:pt x="659" y="150"/>
                  <a:pt x="663" y="151"/>
                </a:cubicBezTo>
                <a:cubicBezTo>
                  <a:pt x="659" y="156"/>
                  <a:pt x="653" y="152"/>
                  <a:pt x="651" y="159"/>
                </a:cubicBezTo>
                <a:cubicBezTo>
                  <a:pt x="655" y="160"/>
                  <a:pt x="654" y="156"/>
                  <a:pt x="657" y="156"/>
                </a:cubicBezTo>
                <a:cubicBezTo>
                  <a:pt x="659" y="157"/>
                  <a:pt x="656" y="158"/>
                  <a:pt x="658" y="159"/>
                </a:cubicBezTo>
                <a:cubicBezTo>
                  <a:pt x="664" y="155"/>
                  <a:pt x="676" y="152"/>
                  <a:pt x="682" y="151"/>
                </a:cubicBezTo>
                <a:cubicBezTo>
                  <a:pt x="681" y="151"/>
                  <a:pt x="680" y="151"/>
                  <a:pt x="680" y="151"/>
                </a:cubicBezTo>
                <a:cubicBezTo>
                  <a:pt x="685" y="151"/>
                  <a:pt x="685" y="151"/>
                  <a:pt x="685" y="151"/>
                </a:cubicBezTo>
                <a:cubicBezTo>
                  <a:pt x="685" y="152"/>
                  <a:pt x="686" y="152"/>
                  <a:pt x="686" y="154"/>
                </a:cubicBezTo>
                <a:cubicBezTo>
                  <a:pt x="689" y="155"/>
                  <a:pt x="690" y="155"/>
                  <a:pt x="696" y="155"/>
                </a:cubicBezTo>
                <a:cubicBezTo>
                  <a:pt x="696" y="151"/>
                  <a:pt x="696" y="151"/>
                  <a:pt x="696" y="151"/>
                </a:cubicBezTo>
                <a:cubicBezTo>
                  <a:pt x="704" y="149"/>
                  <a:pt x="715" y="154"/>
                  <a:pt x="723" y="155"/>
                </a:cubicBezTo>
                <a:cubicBezTo>
                  <a:pt x="725" y="154"/>
                  <a:pt x="727" y="153"/>
                  <a:pt x="728" y="151"/>
                </a:cubicBezTo>
                <a:cubicBezTo>
                  <a:pt x="720" y="146"/>
                  <a:pt x="711" y="147"/>
                  <a:pt x="706" y="139"/>
                </a:cubicBezTo>
                <a:cubicBezTo>
                  <a:pt x="704" y="141"/>
                  <a:pt x="700" y="139"/>
                  <a:pt x="698" y="141"/>
                </a:cubicBezTo>
                <a:cubicBezTo>
                  <a:pt x="700" y="141"/>
                  <a:pt x="704" y="144"/>
                  <a:pt x="702" y="145"/>
                </a:cubicBezTo>
                <a:cubicBezTo>
                  <a:pt x="693" y="147"/>
                  <a:pt x="683" y="145"/>
                  <a:pt x="674" y="141"/>
                </a:cubicBezTo>
                <a:cubicBezTo>
                  <a:pt x="673" y="142"/>
                  <a:pt x="673" y="143"/>
                  <a:pt x="672" y="144"/>
                </a:cubicBezTo>
                <a:cubicBezTo>
                  <a:pt x="665" y="144"/>
                  <a:pt x="652" y="140"/>
                  <a:pt x="646" y="144"/>
                </a:cubicBezTo>
                <a:cubicBezTo>
                  <a:pt x="643" y="144"/>
                  <a:pt x="646" y="139"/>
                  <a:pt x="644" y="141"/>
                </a:cubicBezTo>
                <a:cubicBezTo>
                  <a:pt x="640" y="142"/>
                  <a:pt x="632" y="143"/>
                  <a:pt x="628" y="140"/>
                </a:cubicBezTo>
                <a:cubicBezTo>
                  <a:pt x="628" y="143"/>
                  <a:pt x="626" y="144"/>
                  <a:pt x="621" y="144"/>
                </a:cubicBezTo>
                <a:cubicBezTo>
                  <a:pt x="623" y="150"/>
                  <a:pt x="634" y="145"/>
                  <a:pt x="638" y="148"/>
                </a:cubicBezTo>
                <a:close/>
                <a:moveTo>
                  <a:pt x="725" y="153"/>
                </a:moveTo>
                <a:cubicBezTo>
                  <a:pt x="722" y="154"/>
                  <a:pt x="722" y="152"/>
                  <a:pt x="720" y="151"/>
                </a:cubicBezTo>
                <a:cubicBezTo>
                  <a:pt x="721" y="148"/>
                  <a:pt x="726" y="149"/>
                  <a:pt x="725" y="153"/>
                </a:cubicBezTo>
                <a:close/>
                <a:moveTo>
                  <a:pt x="188" y="156"/>
                </a:moveTo>
                <a:cubicBezTo>
                  <a:pt x="189" y="153"/>
                  <a:pt x="190" y="158"/>
                  <a:pt x="191" y="158"/>
                </a:cubicBezTo>
                <a:cubicBezTo>
                  <a:pt x="191" y="157"/>
                  <a:pt x="191" y="157"/>
                  <a:pt x="192" y="157"/>
                </a:cubicBezTo>
                <a:cubicBezTo>
                  <a:pt x="192" y="155"/>
                  <a:pt x="192" y="155"/>
                  <a:pt x="192" y="155"/>
                </a:cubicBezTo>
                <a:cubicBezTo>
                  <a:pt x="186" y="156"/>
                  <a:pt x="193" y="150"/>
                  <a:pt x="188" y="150"/>
                </a:cubicBezTo>
                <a:cubicBezTo>
                  <a:pt x="188" y="151"/>
                  <a:pt x="189" y="152"/>
                  <a:pt x="189" y="152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187" y="154"/>
                  <a:pt x="187" y="155"/>
                  <a:pt x="188" y="156"/>
                </a:cubicBezTo>
                <a:close/>
                <a:moveTo>
                  <a:pt x="150" y="204"/>
                </a:moveTo>
                <a:cubicBezTo>
                  <a:pt x="151" y="206"/>
                  <a:pt x="152" y="208"/>
                  <a:pt x="154" y="208"/>
                </a:cubicBezTo>
                <a:cubicBezTo>
                  <a:pt x="163" y="204"/>
                  <a:pt x="165" y="213"/>
                  <a:pt x="171" y="212"/>
                </a:cubicBezTo>
                <a:cubicBezTo>
                  <a:pt x="172" y="212"/>
                  <a:pt x="171" y="215"/>
                  <a:pt x="173" y="215"/>
                </a:cubicBezTo>
                <a:cubicBezTo>
                  <a:pt x="173" y="213"/>
                  <a:pt x="174" y="212"/>
                  <a:pt x="176" y="212"/>
                </a:cubicBezTo>
                <a:cubicBezTo>
                  <a:pt x="176" y="212"/>
                  <a:pt x="177" y="213"/>
                  <a:pt x="177" y="212"/>
                </a:cubicBezTo>
                <a:cubicBezTo>
                  <a:pt x="173" y="210"/>
                  <a:pt x="177" y="206"/>
                  <a:pt x="176" y="202"/>
                </a:cubicBezTo>
                <a:cubicBezTo>
                  <a:pt x="174" y="202"/>
                  <a:pt x="172" y="201"/>
                  <a:pt x="170" y="201"/>
                </a:cubicBezTo>
                <a:cubicBezTo>
                  <a:pt x="169" y="202"/>
                  <a:pt x="170" y="204"/>
                  <a:pt x="168" y="205"/>
                </a:cubicBezTo>
                <a:cubicBezTo>
                  <a:pt x="160" y="203"/>
                  <a:pt x="147" y="201"/>
                  <a:pt x="141" y="204"/>
                </a:cubicBezTo>
                <a:cubicBezTo>
                  <a:pt x="143" y="205"/>
                  <a:pt x="146" y="207"/>
                  <a:pt x="150" y="204"/>
                </a:cubicBezTo>
                <a:close/>
                <a:moveTo>
                  <a:pt x="37" y="656"/>
                </a:moveTo>
                <a:cubicBezTo>
                  <a:pt x="40" y="659"/>
                  <a:pt x="43" y="664"/>
                  <a:pt x="39" y="669"/>
                </a:cubicBezTo>
                <a:cubicBezTo>
                  <a:pt x="43" y="676"/>
                  <a:pt x="49" y="670"/>
                  <a:pt x="58" y="671"/>
                </a:cubicBezTo>
                <a:cubicBezTo>
                  <a:pt x="57" y="668"/>
                  <a:pt x="59" y="668"/>
                  <a:pt x="60" y="667"/>
                </a:cubicBezTo>
                <a:cubicBezTo>
                  <a:pt x="54" y="667"/>
                  <a:pt x="49" y="667"/>
                  <a:pt x="49" y="662"/>
                </a:cubicBezTo>
                <a:cubicBezTo>
                  <a:pt x="55" y="660"/>
                  <a:pt x="59" y="662"/>
                  <a:pt x="63" y="660"/>
                </a:cubicBezTo>
                <a:cubicBezTo>
                  <a:pt x="59" y="654"/>
                  <a:pt x="42" y="659"/>
                  <a:pt x="37" y="656"/>
                </a:cubicBezTo>
                <a:close/>
                <a:moveTo>
                  <a:pt x="1195" y="668"/>
                </a:moveTo>
                <a:cubicBezTo>
                  <a:pt x="1197" y="668"/>
                  <a:pt x="1193" y="669"/>
                  <a:pt x="1194" y="670"/>
                </a:cubicBezTo>
                <a:cubicBezTo>
                  <a:pt x="1196" y="670"/>
                  <a:pt x="1196" y="670"/>
                  <a:pt x="1196" y="670"/>
                </a:cubicBezTo>
                <a:cubicBezTo>
                  <a:pt x="1196" y="670"/>
                  <a:pt x="1197" y="670"/>
                  <a:pt x="1196" y="669"/>
                </a:cubicBezTo>
                <a:cubicBezTo>
                  <a:pt x="1196" y="668"/>
                  <a:pt x="1201" y="665"/>
                  <a:pt x="1195" y="668"/>
                </a:cubicBezTo>
                <a:close/>
                <a:moveTo>
                  <a:pt x="851" y="735"/>
                </a:moveTo>
                <a:cubicBezTo>
                  <a:pt x="855" y="736"/>
                  <a:pt x="854" y="732"/>
                  <a:pt x="856" y="731"/>
                </a:cubicBezTo>
                <a:cubicBezTo>
                  <a:pt x="858" y="731"/>
                  <a:pt x="857" y="735"/>
                  <a:pt x="858" y="736"/>
                </a:cubicBezTo>
                <a:cubicBezTo>
                  <a:pt x="863" y="736"/>
                  <a:pt x="860" y="732"/>
                  <a:pt x="859" y="731"/>
                </a:cubicBezTo>
                <a:cubicBezTo>
                  <a:pt x="863" y="730"/>
                  <a:pt x="864" y="732"/>
                  <a:pt x="867" y="731"/>
                </a:cubicBezTo>
                <a:cubicBezTo>
                  <a:pt x="862" y="724"/>
                  <a:pt x="853" y="729"/>
                  <a:pt x="849" y="728"/>
                </a:cubicBezTo>
                <a:cubicBezTo>
                  <a:pt x="848" y="730"/>
                  <a:pt x="847" y="731"/>
                  <a:pt x="849" y="732"/>
                </a:cubicBezTo>
                <a:cubicBezTo>
                  <a:pt x="847" y="732"/>
                  <a:pt x="846" y="733"/>
                  <a:pt x="845" y="734"/>
                </a:cubicBezTo>
                <a:cubicBezTo>
                  <a:pt x="847" y="734"/>
                  <a:pt x="846" y="737"/>
                  <a:pt x="848" y="736"/>
                </a:cubicBezTo>
                <a:cubicBezTo>
                  <a:pt x="848" y="736"/>
                  <a:pt x="850" y="731"/>
                  <a:pt x="851" y="735"/>
                </a:cubicBezTo>
                <a:close/>
                <a:moveTo>
                  <a:pt x="1094" y="735"/>
                </a:moveTo>
                <a:cubicBezTo>
                  <a:pt x="1095" y="733"/>
                  <a:pt x="1096" y="736"/>
                  <a:pt x="1097" y="734"/>
                </a:cubicBezTo>
                <a:cubicBezTo>
                  <a:pt x="1097" y="735"/>
                  <a:pt x="1098" y="735"/>
                  <a:pt x="1098" y="734"/>
                </a:cubicBezTo>
                <a:cubicBezTo>
                  <a:pt x="1095" y="733"/>
                  <a:pt x="1101" y="733"/>
                  <a:pt x="1099" y="731"/>
                </a:cubicBezTo>
                <a:cubicBezTo>
                  <a:pt x="1098" y="731"/>
                  <a:pt x="1096" y="730"/>
                  <a:pt x="1095" y="731"/>
                </a:cubicBezTo>
                <a:cubicBezTo>
                  <a:pt x="1098" y="732"/>
                  <a:pt x="1091" y="734"/>
                  <a:pt x="1094" y="735"/>
                </a:cubicBezTo>
                <a:close/>
                <a:moveTo>
                  <a:pt x="1125" y="745"/>
                </a:moveTo>
                <a:cubicBezTo>
                  <a:pt x="1123" y="745"/>
                  <a:pt x="1123" y="744"/>
                  <a:pt x="1122" y="743"/>
                </a:cubicBezTo>
                <a:cubicBezTo>
                  <a:pt x="1123" y="741"/>
                  <a:pt x="1123" y="739"/>
                  <a:pt x="1125" y="738"/>
                </a:cubicBezTo>
                <a:cubicBezTo>
                  <a:pt x="1118" y="739"/>
                  <a:pt x="1114" y="737"/>
                  <a:pt x="1110" y="740"/>
                </a:cubicBezTo>
                <a:cubicBezTo>
                  <a:pt x="1113" y="741"/>
                  <a:pt x="1120" y="739"/>
                  <a:pt x="1122" y="740"/>
                </a:cubicBezTo>
                <a:cubicBezTo>
                  <a:pt x="1123" y="747"/>
                  <a:pt x="1115" y="748"/>
                  <a:pt x="1108" y="750"/>
                </a:cubicBezTo>
                <a:cubicBezTo>
                  <a:pt x="1115" y="752"/>
                  <a:pt x="1121" y="750"/>
                  <a:pt x="1130" y="749"/>
                </a:cubicBezTo>
                <a:cubicBezTo>
                  <a:pt x="1128" y="744"/>
                  <a:pt x="1142" y="748"/>
                  <a:pt x="1142" y="743"/>
                </a:cubicBezTo>
                <a:cubicBezTo>
                  <a:pt x="1139" y="743"/>
                  <a:pt x="1130" y="741"/>
                  <a:pt x="1125" y="745"/>
                </a:cubicBezTo>
                <a:close/>
                <a:moveTo>
                  <a:pt x="518" y="787"/>
                </a:moveTo>
                <a:cubicBezTo>
                  <a:pt x="502" y="780"/>
                  <a:pt x="472" y="790"/>
                  <a:pt x="458" y="780"/>
                </a:cubicBezTo>
                <a:cubicBezTo>
                  <a:pt x="457" y="779"/>
                  <a:pt x="459" y="778"/>
                  <a:pt x="459" y="777"/>
                </a:cubicBezTo>
                <a:cubicBezTo>
                  <a:pt x="443" y="774"/>
                  <a:pt x="427" y="777"/>
                  <a:pt x="414" y="778"/>
                </a:cubicBezTo>
                <a:cubicBezTo>
                  <a:pt x="409" y="778"/>
                  <a:pt x="403" y="776"/>
                  <a:pt x="399" y="778"/>
                </a:cubicBezTo>
                <a:cubicBezTo>
                  <a:pt x="396" y="779"/>
                  <a:pt x="396" y="781"/>
                  <a:pt x="393" y="781"/>
                </a:cubicBezTo>
                <a:cubicBezTo>
                  <a:pt x="390" y="782"/>
                  <a:pt x="387" y="779"/>
                  <a:pt x="384" y="780"/>
                </a:cubicBezTo>
                <a:cubicBezTo>
                  <a:pt x="386" y="780"/>
                  <a:pt x="389" y="783"/>
                  <a:pt x="387" y="784"/>
                </a:cubicBezTo>
                <a:cubicBezTo>
                  <a:pt x="380" y="785"/>
                  <a:pt x="368" y="781"/>
                  <a:pt x="360" y="783"/>
                </a:cubicBezTo>
                <a:cubicBezTo>
                  <a:pt x="363" y="779"/>
                  <a:pt x="354" y="781"/>
                  <a:pt x="355" y="776"/>
                </a:cubicBezTo>
                <a:cubicBezTo>
                  <a:pt x="343" y="775"/>
                  <a:pt x="334" y="773"/>
                  <a:pt x="323" y="775"/>
                </a:cubicBezTo>
                <a:cubicBezTo>
                  <a:pt x="325" y="775"/>
                  <a:pt x="325" y="776"/>
                  <a:pt x="325" y="778"/>
                </a:cubicBezTo>
                <a:cubicBezTo>
                  <a:pt x="314" y="780"/>
                  <a:pt x="305" y="767"/>
                  <a:pt x="291" y="773"/>
                </a:cubicBezTo>
                <a:cubicBezTo>
                  <a:pt x="291" y="777"/>
                  <a:pt x="295" y="776"/>
                  <a:pt x="293" y="780"/>
                </a:cubicBezTo>
                <a:cubicBezTo>
                  <a:pt x="288" y="778"/>
                  <a:pt x="275" y="779"/>
                  <a:pt x="275" y="772"/>
                </a:cubicBezTo>
                <a:cubicBezTo>
                  <a:pt x="266" y="772"/>
                  <a:pt x="257" y="771"/>
                  <a:pt x="245" y="771"/>
                </a:cubicBezTo>
                <a:cubicBezTo>
                  <a:pt x="243" y="781"/>
                  <a:pt x="233" y="772"/>
                  <a:pt x="225" y="776"/>
                </a:cubicBezTo>
                <a:cubicBezTo>
                  <a:pt x="227" y="771"/>
                  <a:pt x="221" y="773"/>
                  <a:pt x="219" y="771"/>
                </a:cubicBezTo>
                <a:cubicBezTo>
                  <a:pt x="219" y="768"/>
                  <a:pt x="219" y="768"/>
                  <a:pt x="219" y="768"/>
                </a:cubicBezTo>
                <a:cubicBezTo>
                  <a:pt x="199" y="764"/>
                  <a:pt x="177" y="762"/>
                  <a:pt x="154" y="762"/>
                </a:cubicBezTo>
                <a:cubicBezTo>
                  <a:pt x="152" y="764"/>
                  <a:pt x="149" y="768"/>
                  <a:pt x="145" y="766"/>
                </a:cubicBezTo>
                <a:cubicBezTo>
                  <a:pt x="145" y="763"/>
                  <a:pt x="147" y="763"/>
                  <a:pt x="145" y="761"/>
                </a:cubicBezTo>
                <a:cubicBezTo>
                  <a:pt x="136" y="759"/>
                  <a:pt x="125" y="757"/>
                  <a:pt x="117" y="756"/>
                </a:cubicBezTo>
                <a:cubicBezTo>
                  <a:pt x="102" y="755"/>
                  <a:pt x="90" y="761"/>
                  <a:pt x="78" y="761"/>
                </a:cubicBezTo>
                <a:cubicBezTo>
                  <a:pt x="77" y="761"/>
                  <a:pt x="74" y="759"/>
                  <a:pt x="73" y="759"/>
                </a:cubicBezTo>
                <a:cubicBezTo>
                  <a:pt x="62" y="758"/>
                  <a:pt x="52" y="765"/>
                  <a:pt x="44" y="768"/>
                </a:cubicBezTo>
                <a:cubicBezTo>
                  <a:pt x="43" y="771"/>
                  <a:pt x="45" y="772"/>
                  <a:pt x="43" y="774"/>
                </a:cubicBezTo>
                <a:cubicBezTo>
                  <a:pt x="37" y="777"/>
                  <a:pt x="25" y="777"/>
                  <a:pt x="19" y="779"/>
                </a:cubicBezTo>
                <a:cubicBezTo>
                  <a:pt x="27" y="781"/>
                  <a:pt x="33" y="780"/>
                  <a:pt x="43" y="780"/>
                </a:cubicBezTo>
                <a:cubicBezTo>
                  <a:pt x="44" y="782"/>
                  <a:pt x="41" y="781"/>
                  <a:pt x="41" y="784"/>
                </a:cubicBezTo>
                <a:cubicBezTo>
                  <a:pt x="55" y="785"/>
                  <a:pt x="76" y="777"/>
                  <a:pt x="88" y="785"/>
                </a:cubicBezTo>
                <a:cubicBezTo>
                  <a:pt x="72" y="787"/>
                  <a:pt x="43" y="789"/>
                  <a:pt x="27" y="796"/>
                </a:cubicBezTo>
                <a:cubicBezTo>
                  <a:pt x="34" y="797"/>
                  <a:pt x="40" y="796"/>
                  <a:pt x="45" y="794"/>
                </a:cubicBezTo>
                <a:cubicBezTo>
                  <a:pt x="45" y="796"/>
                  <a:pt x="46" y="796"/>
                  <a:pt x="46" y="798"/>
                </a:cubicBezTo>
                <a:cubicBezTo>
                  <a:pt x="61" y="795"/>
                  <a:pt x="82" y="798"/>
                  <a:pt x="96" y="793"/>
                </a:cubicBezTo>
                <a:cubicBezTo>
                  <a:pt x="118" y="793"/>
                  <a:pt x="141" y="791"/>
                  <a:pt x="164" y="794"/>
                </a:cubicBezTo>
                <a:cubicBezTo>
                  <a:pt x="174" y="796"/>
                  <a:pt x="183" y="797"/>
                  <a:pt x="194" y="797"/>
                </a:cubicBezTo>
                <a:cubicBezTo>
                  <a:pt x="211" y="797"/>
                  <a:pt x="246" y="806"/>
                  <a:pt x="255" y="797"/>
                </a:cubicBezTo>
                <a:cubicBezTo>
                  <a:pt x="251" y="794"/>
                  <a:pt x="245" y="793"/>
                  <a:pt x="241" y="791"/>
                </a:cubicBezTo>
                <a:cubicBezTo>
                  <a:pt x="261" y="788"/>
                  <a:pt x="281" y="799"/>
                  <a:pt x="303" y="790"/>
                </a:cubicBezTo>
                <a:cubicBezTo>
                  <a:pt x="307" y="790"/>
                  <a:pt x="307" y="793"/>
                  <a:pt x="309" y="793"/>
                </a:cubicBezTo>
                <a:cubicBezTo>
                  <a:pt x="316" y="787"/>
                  <a:pt x="335" y="794"/>
                  <a:pt x="345" y="789"/>
                </a:cubicBezTo>
                <a:cubicBezTo>
                  <a:pt x="344" y="785"/>
                  <a:pt x="338" y="788"/>
                  <a:pt x="339" y="783"/>
                </a:cubicBezTo>
                <a:cubicBezTo>
                  <a:pt x="341" y="783"/>
                  <a:pt x="343" y="782"/>
                  <a:pt x="344" y="780"/>
                </a:cubicBezTo>
                <a:cubicBezTo>
                  <a:pt x="345" y="783"/>
                  <a:pt x="347" y="785"/>
                  <a:pt x="351" y="783"/>
                </a:cubicBezTo>
                <a:cubicBezTo>
                  <a:pt x="353" y="786"/>
                  <a:pt x="353" y="791"/>
                  <a:pt x="356" y="793"/>
                </a:cubicBezTo>
                <a:cubicBezTo>
                  <a:pt x="361" y="794"/>
                  <a:pt x="361" y="794"/>
                  <a:pt x="366" y="794"/>
                </a:cubicBezTo>
                <a:cubicBezTo>
                  <a:pt x="366" y="797"/>
                  <a:pt x="362" y="795"/>
                  <a:pt x="363" y="798"/>
                </a:cubicBezTo>
                <a:cubicBezTo>
                  <a:pt x="376" y="794"/>
                  <a:pt x="389" y="795"/>
                  <a:pt x="404" y="793"/>
                </a:cubicBezTo>
                <a:cubicBezTo>
                  <a:pt x="400" y="789"/>
                  <a:pt x="391" y="794"/>
                  <a:pt x="387" y="788"/>
                </a:cubicBezTo>
                <a:cubicBezTo>
                  <a:pt x="399" y="787"/>
                  <a:pt x="416" y="780"/>
                  <a:pt x="419" y="792"/>
                </a:cubicBezTo>
                <a:cubicBezTo>
                  <a:pt x="419" y="790"/>
                  <a:pt x="417" y="797"/>
                  <a:pt x="417" y="796"/>
                </a:cubicBezTo>
                <a:cubicBezTo>
                  <a:pt x="424" y="809"/>
                  <a:pt x="458" y="807"/>
                  <a:pt x="467" y="802"/>
                </a:cubicBezTo>
                <a:cubicBezTo>
                  <a:pt x="466" y="800"/>
                  <a:pt x="466" y="798"/>
                  <a:pt x="463" y="797"/>
                </a:cubicBezTo>
                <a:cubicBezTo>
                  <a:pt x="484" y="792"/>
                  <a:pt x="515" y="805"/>
                  <a:pt x="534" y="797"/>
                </a:cubicBezTo>
                <a:cubicBezTo>
                  <a:pt x="533" y="792"/>
                  <a:pt x="547" y="796"/>
                  <a:pt x="548" y="790"/>
                </a:cubicBezTo>
                <a:cubicBezTo>
                  <a:pt x="537" y="789"/>
                  <a:pt x="527" y="782"/>
                  <a:pt x="518" y="787"/>
                </a:cubicBezTo>
                <a:close/>
                <a:moveTo>
                  <a:pt x="153" y="789"/>
                </a:moveTo>
                <a:cubicBezTo>
                  <a:pt x="156" y="787"/>
                  <a:pt x="157" y="791"/>
                  <a:pt x="161" y="790"/>
                </a:cubicBezTo>
                <a:cubicBezTo>
                  <a:pt x="161" y="793"/>
                  <a:pt x="152" y="793"/>
                  <a:pt x="153" y="789"/>
                </a:cubicBezTo>
                <a:close/>
                <a:moveTo>
                  <a:pt x="175" y="791"/>
                </a:moveTo>
                <a:cubicBezTo>
                  <a:pt x="175" y="789"/>
                  <a:pt x="179" y="787"/>
                  <a:pt x="181" y="789"/>
                </a:cubicBezTo>
                <a:cubicBezTo>
                  <a:pt x="180" y="790"/>
                  <a:pt x="177" y="791"/>
                  <a:pt x="175" y="791"/>
                </a:cubicBezTo>
                <a:close/>
                <a:moveTo>
                  <a:pt x="286" y="787"/>
                </a:moveTo>
                <a:cubicBezTo>
                  <a:pt x="285" y="786"/>
                  <a:pt x="285" y="784"/>
                  <a:pt x="283" y="783"/>
                </a:cubicBezTo>
                <a:cubicBezTo>
                  <a:pt x="287" y="780"/>
                  <a:pt x="299" y="778"/>
                  <a:pt x="300" y="785"/>
                </a:cubicBezTo>
                <a:cubicBezTo>
                  <a:pt x="295" y="785"/>
                  <a:pt x="291" y="786"/>
                  <a:pt x="286" y="787"/>
                </a:cubicBezTo>
                <a:close/>
                <a:moveTo>
                  <a:pt x="316" y="789"/>
                </a:moveTo>
                <a:cubicBezTo>
                  <a:pt x="313" y="789"/>
                  <a:pt x="312" y="787"/>
                  <a:pt x="309" y="788"/>
                </a:cubicBezTo>
                <a:cubicBezTo>
                  <a:pt x="307" y="787"/>
                  <a:pt x="317" y="784"/>
                  <a:pt x="316" y="789"/>
                </a:cubicBezTo>
                <a:close/>
                <a:moveTo>
                  <a:pt x="961" y="761"/>
                </a:moveTo>
                <a:cubicBezTo>
                  <a:pt x="958" y="761"/>
                  <a:pt x="960" y="755"/>
                  <a:pt x="956" y="756"/>
                </a:cubicBezTo>
                <a:cubicBezTo>
                  <a:pt x="955" y="760"/>
                  <a:pt x="960" y="762"/>
                  <a:pt x="961" y="761"/>
                </a:cubicBezTo>
                <a:close/>
                <a:moveTo>
                  <a:pt x="605" y="793"/>
                </a:moveTo>
                <a:cubicBezTo>
                  <a:pt x="604" y="794"/>
                  <a:pt x="602" y="794"/>
                  <a:pt x="601" y="795"/>
                </a:cubicBezTo>
                <a:cubicBezTo>
                  <a:pt x="599" y="791"/>
                  <a:pt x="595" y="793"/>
                  <a:pt x="589" y="793"/>
                </a:cubicBezTo>
                <a:cubicBezTo>
                  <a:pt x="590" y="796"/>
                  <a:pt x="584" y="792"/>
                  <a:pt x="585" y="796"/>
                </a:cubicBezTo>
                <a:cubicBezTo>
                  <a:pt x="593" y="800"/>
                  <a:pt x="602" y="794"/>
                  <a:pt x="602" y="799"/>
                </a:cubicBezTo>
                <a:cubicBezTo>
                  <a:pt x="607" y="796"/>
                  <a:pt x="612" y="803"/>
                  <a:pt x="615" y="799"/>
                </a:cubicBezTo>
                <a:cubicBezTo>
                  <a:pt x="609" y="800"/>
                  <a:pt x="609" y="794"/>
                  <a:pt x="605" y="793"/>
                </a:cubicBezTo>
                <a:close/>
                <a:moveTo>
                  <a:pt x="933" y="808"/>
                </a:moveTo>
                <a:cubicBezTo>
                  <a:pt x="935" y="808"/>
                  <a:pt x="936" y="808"/>
                  <a:pt x="936" y="806"/>
                </a:cubicBezTo>
                <a:cubicBezTo>
                  <a:pt x="933" y="807"/>
                  <a:pt x="932" y="806"/>
                  <a:pt x="931" y="805"/>
                </a:cubicBezTo>
                <a:cubicBezTo>
                  <a:pt x="930" y="808"/>
                  <a:pt x="926" y="804"/>
                  <a:pt x="924" y="807"/>
                </a:cubicBezTo>
                <a:cubicBezTo>
                  <a:pt x="925" y="804"/>
                  <a:pt x="916" y="804"/>
                  <a:pt x="913" y="806"/>
                </a:cubicBezTo>
                <a:cubicBezTo>
                  <a:pt x="911" y="804"/>
                  <a:pt x="911" y="805"/>
                  <a:pt x="908" y="806"/>
                </a:cubicBezTo>
                <a:cubicBezTo>
                  <a:pt x="908" y="804"/>
                  <a:pt x="911" y="805"/>
                  <a:pt x="909" y="803"/>
                </a:cubicBezTo>
                <a:cubicBezTo>
                  <a:pt x="908" y="802"/>
                  <a:pt x="907" y="803"/>
                  <a:pt x="907" y="802"/>
                </a:cubicBezTo>
                <a:cubicBezTo>
                  <a:pt x="903" y="803"/>
                  <a:pt x="904" y="805"/>
                  <a:pt x="900" y="803"/>
                </a:cubicBezTo>
                <a:cubicBezTo>
                  <a:pt x="900" y="806"/>
                  <a:pt x="897" y="805"/>
                  <a:pt x="896" y="806"/>
                </a:cubicBezTo>
                <a:cubicBezTo>
                  <a:pt x="896" y="802"/>
                  <a:pt x="885" y="806"/>
                  <a:pt x="888" y="802"/>
                </a:cubicBezTo>
                <a:cubicBezTo>
                  <a:pt x="884" y="802"/>
                  <a:pt x="884" y="806"/>
                  <a:pt x="880" y="805"/>
                </a:cubicBezTo>
                <a:cubicBezTo>
                  <a:pt x="880" y="804"/>
                  <a:pt x="881" y="803"/>
                  <a:pt x="881" y="803"/>
                </a:cubicBezTo>
                <a:cubicBezTo>
                  <a:pt x="876" y="802"/>
                  <a:pt x="873" y="805"/>
                  <a:pt x="868" y="802"/>
                </a:cubicBezTo>
                <a:cubicBezTo>
                  <a:pt x="868" y="805"/>
                  <a:pt x="865" y="802"/>
                  <a:pt x="861" y="804"/>
                </a:cubicBezTo>
                <a:cubicBezTo>
                  <a:pt x="861" y="801"/>
                  <a:pt x="858" y="801"/>
                  <a:pt x="856" y="801"/>
                </a:cubicBezTo>
                <a:cubicBezTo>
                  <a:pt x="855" y="805"/>
                  <a:pt x="860" y="799"/>
                  <a:pt x="860" y="804"/>
                </a:cubicBezTo>
                <a:cubicBezTo>
                  <a:pt x="854" y="804"/>
                  <a:pt x="850" y="802"/>
                  <a:pt x="850" y="807"/>
                </a:cubicBezTo>
                <a:cubicBezTo>
                  <a:pt x="862" y="811"/>
                  <a:pt x="873" y="812"/>
                  <a:pt x="885" y="812"/>
                </a:cubicBezTo>
                <a:cubicBezTo>
                  <a:pt x="891" y="804"/>
                  <a:pt x="903" y="812"/>
                  <a:pt x="909" y="817"/>
                </a:cubicBezTo>
                <a:cubicBezTo>
                  <a:pt x="912" y="815"/>
                  <a:pt x="913" y="817"/>
                  <a:pt x="917" y="817"/>
                </a:cubicBezTo>
                <a:cubicBezTo>
                  <a:pt x="916" y="821"/>
                  <a:pt x="924" y="821"/>
                  <a:pt x="926" y="819"/>
                </a:cubicBezTo>
                <a:cubicBezTo>
                  <a:pt x="925" y="819"/>
                  <a:pt x="925" y="817"/>
                  <a:pt x="924" y="817"/>
                </a:cubicBezTo>
                <a:cubicBezTo>
                  <a:pt x="931" y="813"/>
                  <a:pt x="943" y="817"/>
                  <a:pt x="947" y="812"/>
                </a:cubicBezTo>
                <a:cubicBezTo>
                  <a:pt x="942" y="811"/>
                  <a:pt x="935" y="812"/>
                  <a:pt x="933" y="808"/>
                </a:cubicBezTo>
                <a:close/>
                <a:moveTo>
                  <a:pt x="1010" y="805"/>
                </a:moveTo>
                <a:cubicBezTo>
                  <a:pt x="1010" y="804"/>
                  <a:pt x="1011" y="804"/>
                  <a:pt x="1010" y="803"/>
                </a:cubicBezTo>
                <a:cubicBezTo>
                  <a:pt x="999" y="803"/>
                  <a:pt x="981" y="800"/>
                  <a:pt x="974" y="805"/>
                </a:cubicBezTo>
                <a:cubicBezTo>
                  <a:pt x="975" y="806"/>
                  <a:pt x="976" y="808"/>
                  <a:pt x="976" y="810"/>
                </a:cubicBezTo>
                <a:cubicBezTo>
                  <a:pt x="973" y="811"/>
                  <a:pt x="973" y="813"/>
                  <a:pt x="971" y="813"/>
                </a:cubicBezTo>
                <a:cubicBezTo>
                  <a:pt x="973" y="813"/>
                  <a:pt x="971" y="814"/>
                  <a:pt x="971" y="816"/>
                </a:cubicBezTo>
                <a:cubicBezTo>
                  <a:pt x="997" y="820"/>
                  <a:pt x="1029" y="816"/>
                  <a:pt x="1052" y="811"/>
                </a:cubicBezTo>
                <a:cubicBezTo>
                  <a:pt x="1031" y="815"/>
                  <a:pt x="1026" y="800"/>
                  <a:pt x="1010" y="805"/>
                </a:cubicBezTo>
                <a:close/>
                <a:moveTo>
                  <a:pt x="448" y="77"/>
                </a:moveTo>
                <a:cubicBezTo>
                  <a:pt x="445" y="77"/>
                  <a:pt x="443" y="77"/>
                  <a:pt x="443" y="79"/>
                </a:cubicBezTo>
                <a:cubicBezTo>
                  <a:pt x="447" y="81"/>
                  <a:pt x="449" y="88"/>
                  <a:pt x="454" y="86"/>
                </a:cubicBezTo>
                <a:cubicBezTo>
                  <a:pt x="456" y="82"/>
                  <a:pt x="454" y="82"/>
                  <a:pt x="453" y="78"/>
                </a:cubicBezTo>
                <a:cubicBezTo>
                  <a:pt x="455" y="76"/>
                  <a:pt x="458" y="75"/>
                  <a:pt x="459" y="72"/>
                </a:cubicBezTo>
                <a:cubicBezTo>
                  <a:pt x="463" y="73"/>
                  <a:pt x="463" y="74"/>
                  <a:pt x="468" y="73"/>
                </a:cubicBezTo>
                <a:cubicBezTo>
                  <a:pt x="468" y="71"/>
                  <a:pt x="469" y="69"/>
                  <a:pt x="470" y="68"/>
                </a:cubicBezTo>
                <a:cubicBezTo>
                  <a:pt x="472" y="72"/>
                  <a:pt x="481" y="71"/>
                  <a:pt x="479" y="67"/>
                </a:cubicBezTo>
                <a:cubicBezTo>
                  <a:pt x="477" y="64"/>
                  <a:pt x="478" y="70"/>
                  <a:pt x="475" y="69"/>
                </a:cubicBezTo>
                <a:cubicBezTo>
                  <a:pt x="475" y="67"/>
                  <a:pt x="476" y="66"/>
                  <a:pt x="477" y="65"/>
                </a:cubicBezTo>
                <a:cubicBezTo>
                  <a:pt x="481" y="67"/>
                  <a:pt x="486" y="65"/>
                  <a:pt x="490" y="70"/>
                </a:cubicBezTo>
                <a:cubicBezTo>
                  <a:pt x="490" y="82"/>
                  <a:pt x="475" y="74"/>
                  <a:pt x="469" y="79"/>
                </a:cubicBezTo>
                <a:cubicBezTo>
                  <a:pt x="471" y="81"/>
                  <a:pt x="474" y="81"/>
                  <a:pt x="476" y="82"/>
                </a:cubicBezTo>
                <a:cubicBezTo>
                  <a:pt x="475" y="84"/>
                  <a:pt x="475" y="86"/>
                  <a:pt x="478" y="87"/>
                </a:cubicBezTo>
                <a:cubicBezTo>
                  <a:pt x="481" y="86"/>
                  <a:pt x="481" y="82"/>
                  <a:pt x="484" y="81"/>
                </a:cubicBezTo>
                <a:cubicBezTo>
                  <a:pt x="497" y="90"/>
                  <a:pt x="514" y="80"/>
                  <a:pt x="530" y="84"/>
                </a:cubicBezTo>
                <a:cubicBezTo>
                  <a:pt x="532" y="82"/>
                  <a:pt x="531" y="81"/>
                  <a:pt x="532" y="79"/>
                </a:cubicBezTo>
                <a:cubicBezTo>
                  <a:pt x="530" y="75"/>
                  <a:pt x="523" y="74"/>
                  <a:pt x="524" y="69"/>
                </a:cubicBezTo>
                <a:cubicBezTo>
                  <a:pt x="529" y="69"/>
                  <a:pt x="528" y="69"/>
                  <a:pt x="532" y="67"/>
                </a:cubicBezTo>
                <a:cubicBezTo>
                  <a:pt x="534" y="70"/>
                  <a:pt x="533" y="73"/>
                  <a:pt x="535" y="79"/>
                </a:cubicBezTo>
                <a:cubicBezTo>
                  <a:pt x="539" y="80"/>
                  <a:pt x="541" y="81"/>
                  <a:pt x="546" y="78"/>
                </a:cubicBezTo>
                <a:cubicBezTo>
                  <a:pt x="547" y="76"/>
                  <a:pt x="544" y="76"/>
                  <a:pt x="545" y="73"/>
                </a:cubicBezTo>
                <a:cubicBezTo>
                  <a:pt x="542" y="72"/>
                  <a:pt x="539" y="72"/>
                  <a:pt x="538" y="69"/>
                </a:cubicBezTo>
                <a:cubicBezTo>
                  <a:pt x="542" y="69"/>
                  <a:pt x="540" y="65"/>
                  <a:pt x="544" y="65"/>
                </a:cubicBezTo>
                <a:cubicBezTo>
                  <a:pt x="547" y="67"/>
                  <a:pt x="551" y="68"/>
                  <a:pt x="557" y="67"/>
                </a:cubicBezTo>
                <a:cubicBezTo>
                  <a:pt x="554" y="60"/>
                  <a:pt x="544" y="62"/>
                  <a:pt x="535" y="61"/>
                </a:cubicBezTo>
                <a:cubicBezTo>
                  <a:pt x="515" y="59"/>
                  <a:pt x="494" y="57"/>
                  <a:pt x="475" y="57"/>
                </a:cubicBezTo>
                <a:cubicBezTo>
                  <a:pt x="475" y="59"/>
                  <a:pt x="476" y="59"/>
                  <a:pt x="475" y="60"/>
                </a:cubicBezTo>
                <a:cubicBezTo>
                  <a:pt x="467" y="61"/>
                  <a:pt x="459" y="59"/>
                  <a:pt x="457" y="64"/>
                </a:cubicBezTo>
                <a:cubicBezTo>
                  <a:pt x="458" y="61"/>
                  <a:pt x="461" y="65"/>
                  <a:pt x="462" y="65"/>
                </a:cubicBezTo>
                <a:cubicBezTo>
                  <a:pt x="454" y="69"/>
                  <a:pt x="444" y="62"/>
                  <a:pt x="437" y="68"/>
                </a:cubicBezTo>
                <a:cubicBezTo>
                  <a:pt x="439" y="70"/>
                  <a:pt x="442" y="71"/>
                  <a:pt x="446" y="71"/>
                </a:cubicBezTo>
                <a:cubicBezTo>
                  <a:pt x="446" y="73"/>
                  <a:pt x="448" y="75"/>
                  <a:pt x="448" y="77"/>
                </a:cubicBezTo>
                <a:close/>
                <a:moveTo>
                  <a:pt x="488" y="60"/>
                </a:moveTo>
                <a:cubicBezTo>
                  <a:pt x="489" y="60"/>
                  <a:pt x="490" y="61"/>
                  <a:pt x="491" y="61"/>
                </a:cubicBezTo>
                <a:cubicBezTo>
                  <a:pt x="491" y="62"/>
                  <a:pt x="490" y="63"/>
                  <a:pt x="490" y="65"/>
                </a:cubicBezTo>
                <a:cubicBezTo>
                  <a:pt x="487" y="65"/>
                  <a:pt x="486" y="61"/>
                  <a:pt x="488" y="60"/>
                </a:cubicBezTo>
                <a:close/>
                <a:moveTo>
                  <a:pt x="574" y="69"/>
                </a:moveTo>
                <a:cubicBezTo>
                  <a:pt x="577" y="71"/>
                  <a:pt x="583" y="70"/>
                  <a:pt x="584" y="72"/>
                </a:cubicBezTo>
                <a:cubicBezTo>
                  <a:pt x="584" y="73"/>
                  <a:pt x="581" y="77"/>
                  <a:pt x="580" y="74"/>
                </a:cubicBezTo>
                <a:cubicBezTo>
                  <a:pt x="580" y="73"/>
                  <a:pt x="581" y="73"/>
                  <a:pt x="582" y="72"/>
                </a:cubicBezTo>
                <a:cubicBezTo>
                  <a:pt x="578" y="70"/>
                  <a:pt x="579" y="74"/>
                  <a:pt x="576" y="75"/>
                </a:cubicBezTo>
                <a:cubicBezTo>
                  <a:pt x="579" y="76"/>
                  <a:pt x="581" y="78"/>
                  <a:pt x="578" y="81"/>
                </a:cubicBezTo>
                <a:cubicBezTo>
                  <a:pt x="578" y="83"/>
                  <a:pt x="579" y="83"/>
                  <a:pt x="579" y="85"/>
                </a:cubicBezTo>
                <a:cubicBezTo>
                  <a:pt x="583" y="84"/>
                  <a:pt x="587" y="87"/>
                  <a:pt x="590" y="85"/>
                </a:cubicBezTo>
                <a:cubicBezTo>
                  <a:pt x="591" y="79"/>
                  <a:pt x="587" y="78"/>
                  <a:pt x="584" y="76"/>
                </a:cubicBezTo>
                <a:cubicBezTo>
                  <a:pt x="590" y="77"/>
                  <a:pt x="592" y="74"/>
                  <a:pt x="595" y="72"/>
                </a:cubicBezTo>
                <a:cubicBezTo>
                  <a:pt x="595" y="75"/>
                  <a:pt x="596" y="76"/>
                  <a:pt x="599" y="76"/>
                </a:cubicBezTo>
                <a:cubicBezTo>
                  <a:pt x="601" y="69"/>
                  <a:pt x="595" y="72"/>
                  <a:pt x="597" y="68"/>
                </a:cubicBezTo>
                <a:cubicBezTo>
                  <a:pt x="591" y="66"/>
                  <a:pt x="595" y="70"/>
                  <a:pt x="590" y="71"/>
                </a:cubicBezTo>
                <a:cubicBezTo>
                  <a:pt x="589" y="68"/>
                  <a:pt x="592" y="69"/>
                  <a:pt x="592" y="66"/>
                </a:cubicBezTo>
                <a:cubicBezTo>
                  <a:pt x="581" y="67"/>
                  <a:pt x="579" y="63"/>
                  <a:pt x="584" y="55"/>
                </a:cubicBezTo>
                <a:cubicBezTo>
                  <a:pt x="578" y="54"/>
                  <a:pt x="568" y="56"/>
                  <a:pt x="562" y="59"/>
                </a:cubicBezTo>
                <a:cubicBezTo>
                  <a:pt x="570" y="59"/>
                  <a:pt x="577" y="62"/>
                  <a:pt x="574" y="69"/>
                </a:cubicBezTo>
                <a:close/>
                <a:moveTo>
                  <a:pt x="414" y="86"/>
                </a:moveTo>
                <a:cubicBezTo>
                  <a:pt x="414" y="83"/>
                  <a:pt x="416" y="82"/>
                  <a:pt x="417" y="81"/>
                </a:cubicBezTo>
                <a:cubicBezTo>
                  <a:pt x="420" y="85"/>
                  <a:pt x="427" y="83"/>
                  <a:pt x="430" y="86"/>
                </a:cubicBezTo>
                <a:cubicBezTo>
                  <a:pt x="432" y="83"/>
                  <a:pt x="436" y="82"/>
                  <a:pt x="439" y="80"/>
                </a:cubicBezTo>
                <a:cubicBezTo>
                  <a:pt x="436" y="66"/>
                  <a:pt x="429" y="72"/>
                  <a:pt x="419" y="76"/>
                </a:cubicBezTo>
                <a:cubicBezTo>
                  <a:pt x="418" y="79"/>
                  <a:pt x="422" y="76"/>
                  <a:pt x="422" y="78"/>
                </a:cubicBezTo>
                <a:cubicBezTo>
                  <a:pt x="415" y="79"/>
                  <a:pt x="410" y="78"/>
                  <a:pt x="405" y="77"/>
                </a:cubicBezTo>
                <a:cubicBezTo>
                  <a:pt x="404" y="78"/>
                  <a:pt x="406" y="83"/>
                  <a:pt x="407" y="86"/>
                </a:cubicBezTo>
                <a:cubicBezTo>
                  <a:pt x="407" y="85"/>
                  <a:pt x="412" y="84"/>
                  <a:pt x="414" y="86"/>
                </a:cubicBezTo>
                <a:close/>
                <a:moveTo>
                  <a:pt x="304" y="102"/>
                </a:moveTo>
                <a:cubicBezTo>
                  <a:pt x="305" y="103"/>
                  <a:pt x="307" y="103"/>
                  <a:pt x="306" y="106"/>
                </a:cubicBezTo>
                <a:cubicBezTo>
                  <a:pt x="307" y="109"/>
                  <a:pt x="302" y="105"/>
                  <a:pt x="302" y="108"/>
                </a:cubicBezTo>
                <a:cubicBezTo>
                  <a:pt x="306" y="110"/>
                  <a:pt x="319" y="112"/>
                  <a:pt x="318" y="104"/>
                </a:cubicBezTo>
                <a:cubicBezTo>
                  <a:pt x="309" y="97"/>
                  <a:pt x="298" y="98"/>
                  <a:pt x="285" y="99"/>
                </a:cubicBezTo>
                <a:cubicBezTo>
                  <a:pt x="293" y="99"/>
                  <a:pt x="299" y="103"/>
                  <a:pt x="304" y="102"/>
                </a:cubicBezTo>
                <a:close/>
                <a:moveTo>
                  <a:pt x="677" y="125"/>
                </a:moveTo>
                <a:cubicBezTo>
                  <a:pt x="681" y="131"/>
                  <a:pt x="693" y="135"/>
                  <a:pt x="693" y="126"/>
                </a:cubicBezTo>
                <a:cubicBezTo>
                  <a:pt x="687" y="122"/>
                  <a:pt x="682" y="125"/>
                  <a:pt x="677" y="125"/>
                </a:cubicBezTo>
                <a:close/>
                <a:moveTo>
                  <a:pt x="717" y="126"/>
                </a:moveTo>
                <a:cubicBezTo>
                  <a:pt x="715" y="123"/>
                  <a:pt x="711" y="123"/>
                  <a:pt x="707" y="123"/>
                </a:cubicBezTo>
                <a:cubicBezTo>
                  <a:pt x="708" y="128"/>
                  <a:pt x="705" y="128"/>
                  <a:pt x="703" y="130"/>
                </a:cubicBezTo>
                <a:cubicBezTo>
                  <a:pt x="705" y="132"/>
                  <a:pt x="708" y="134"/>
                  <a:pt x="713" y="135"/>
                </a:cubicBezTo>
                <a:cubicBezTo>
                  <a:pt x="713" y="131"/>
                  <a:pt x="714" y="128"/>
                  <a:pt x="717" y="126"/>
                </a:cubicBezTo>
                <a:close/>
                <a:moveTo>
                  <a:pt x="49" y="134"/>
                </a:moveTo>
                <a:cubicBezTo>
                  <a:pt x="51" y="141"/>
                  <a:pt x="63" y="138"/>
                  <a:pt x="66" y="144"/>
                </a:cubicBezTo>
                <a:cubicBezTo>
                  <a:pt x="61" y="145"/>
                  <a:pt x="59" y="148"/>
                  <a:pt x="57" y="151"/>
                </a:cubicBezTo>
                <a:cubicBezTo>
                  <a:pt x="59" y="157"/>
                  <a:pt x="70" y="153"/>
                  <a:pt x="68" y="163"/>
                </a:cubicBezTo>
                <a:cubicBezTo>
                  <a:pt x="71" y="161"/>
                  <a:pt x="70" y="165"/>
                  <a:pt x="73" y="164"/>
                </a:cubicBezTo>
                <a:cubicBezTo>
                  <a:pt x="76" y="162"/>
                  <a:pt x="69" y="160"/>
                  <a:pt x="72" y="159"/>
                </a:cubicBezTo>
                <a:cubicBezTo>
                  <a:pt x="81" y="158"/>
                  <a:pt x="91" y="158"/>
                  <a:pt x="99" y="156"/>
                </a:cubicBezTo>
                <a:cubicBezTo>
                  <a:pt x="97" y="154"/>
                  <a:pt x="93" y="153"/>
                  <a:pt x="92" y="151"/>
                </a:cubicBezTo>
                <a:cubicBezTo>
                  <a:pt x="100" y="148"/>
                  <a:pt x="110" y="148"/>
                  <a:pt x="117" y="154"/>
                </a:cubicBezTo>
                <a:cubicBezTo>
                  <a:pt x="117" y="152"/>
                  <a:pt x="121" y="153"/>
                  <a:pt x="122" y="151"/>
                </a:cubicBezTo>
                <a:cubicBezTo>
                  <a:pt x="110" y="146"/>
                  <a:pt x="97" y="136"/>
                  <a:pt x="80" y="139"/>
                </a:cubicBezTo>
                <a:cubicBezTo>
                  <a:pt x="75" y="135"/>
                  <a:pt x="48" y="121"/>
                  <a:pt x="49" y="134"/>
                </a:cubicBezTo>
                <a:close/>
                <a:moveTo>
                  <a:pt x="85" y="149"/>
                </a:moveTo>
                <a:cubicBezTo>
                  <a:pt x="84" y="151"/>
                  <a:pt x="80" y="149"/>
                  <a:pt x="78" y="148"/>
                </a:cubicBezTo>
                <a:cubicBezTo>
                  <a:pt x="79" y="144"/>
                  <a:pt x="83" y="148"/>
                  <a:pt x="85" y="149"/>
                </a:cubicBezTo>
                <a:close/>
                <a:moveTo>
                  <a:pt x="72" y="610"/>
                </a:moveTo>
                <a:cubicBezTo>
                  <a:pt x="70" y="610"/>
                  <a:pt x="70" y="609"/>
                  <a:pt x="70" y="608"/>
                </a:cubicBezTo>
                <a:cubicBezTo>
                  <a:pt x="59" y="607"/>
                  <a:pt x="52" y="607"/>
                  <a:pt x="48" y="611"/>
                </a:cubicBezTo>
                <a:cubicBezTo>
                  <a:pt x="57" y="613"/>
                  <a:pt x="65" y="613"/>
                  <a:pt x="72" y="610"/>
                </a:cubicBezTo>
                <a:close/>
                <a:moveTo>
                  <a:pt x="323" y="754"/>
                </a:moveTo>
                <a:cubicBezTo>
                  <a:pt x="341" y="759"/>
                  <a:pt x="369" y="758"/>
                  <a:pt x="386" y="757"/>
                </a:cubicBezTo>
                <a:cubicBezTo>
                  <a:pt x="397" y="757"/>
                  <a:pt x="408" y="761"/>
                  <a:pt x="415" y="756"/>
                </a:cubicBezTo>
                <a:cubicBezTo>
                  <a:pt x="410" y="756"/>
                  <a:pt x="401" y="759"/>
                  <a:pt x="405" y="755"/>
                </a:cubicBezTo>
                <a:cubicBezTo>
                  <a:pt x="400" y="753"/>
                  <a:pt x="401" y="755"/>
                  <a:pt x="399" y="753"/>
                </a:cubicBezTo>
                <a:cubicBezTo>
                  <a:pt x="397" y="752"/>
                  <a:pt x="399" y="757"/>
                  <a:pt x="396" y="756"/>
                </a:cubicBezTo>
                <a:cubicBezTo>
                  <a:pt x="391" y="750"/>
                  <a:pt x="376" y="754"/>
                  <a:pt x="371" y="748"/>
                </a:cubicBezTo>
                <a:cubicBezTo>
                  <a:pt x="377" y="747"/>
                  <a:pt x="384" y="748"/>
                  <a:pt x="389" y="746"/>
                </a:cubicBezTo>
                <a:cubicBezTo>
                  <a:pt x="371" y="742"/>
                  <a:pt x="351" y="741"/>
                  <a:pt x="334" y="743"/>
                </a:cubicBezTo>
                <a:cubicBezTo>
                  <a:pt x="334" y="745"/>
                  <a:pt x="338" y="743"/>
                  <a:pt x="338" y="745"/>
                </a:cubicBezTo>
                <a:cubicBezTo>
                  <a:pt x="328" y="744"/>
                  <a:pt x="328" y="751"/>
                  <a:pt x="323" y="754"/>
                </a:cubicBezTo>
                <a:close/>
                <a:moveTo>
                  <a:pt x="985" y="755"/>
                </a:moveTo>
                <a:cubicBezTo>
                  <a:pt x="987" y="759"/>
                  <a:pt x="995" y="756"/>
                  <a:pt x="996" y="761"/>
                </a:cubicBezTo>
                <a:cubicBezTo>
                  <a:pt x="1025" y="760"/>
                  <a:pt x="1048" y="764"/>
                  <a:pt x="1078" y="759"/>
                </a:cubicBezTo>
                <a:cubicBezTo>
                  <a:pt x="1073" y="760"/>
                  <a:pt x="1070" y="758"/>
                  <a:pt x="1067" y="757"/>
                </a:cubicBezTo>
                <a:cubicBezTo>
                  <a:pt x="1067" y="756"/>
                  <a:pt x="1067" y="754"/>
                  <a:pt x="1066" y="754"/>
                </a:cubicBezTo>
                <a:cubicBezTo>
                  <a:pt x="1038" y="751"/>
                  <a:pt x="1014" y="755"/>
                  <a:pt x="985" y="755"/>
                </a:cubicBezTo>
                <a:close/>
                <a:moveTo>
                  <a:pt x="930" y="799"/>
                </a:moveTo>
                <a:cubicBezTo>
                  <a:pt x="935" y="802"/>
                  <a:pt x="940" y="803"/>
                  <a:pt x="947" y="804"/>
                </a:cubicBezTo>
                <a:cubicBezTo>
                  <a:pt x="946" y="805"/>
                  <a:pt x="946" y="807"/>
                  <a:pt x="947" y="808"/>
                </a:cubicBezTo>
                <a:cubicBezTo>
                  <a:pt x="956" y="808"/>
                  <a:pt x="960" y="806"/>
                  <a:pt x="967" y="805"/>
                </a:cubicBezTo>
                <a:cubicBezTo>
                  <a:pt x="965" y="804"/>
                  <a:pt x="962" y="804"/>
                  <a:pt x="961" y="801"/>
                </a:cubicBezTo>
                <a:cubicBezTo>
                  <a:pt x="963" y="799"/>
                  <a:pt x="969" y="801"/>
                  <a:pt x="970" y="797"/>
                </a:cubicBezTo>
                <a:cubicBezTo>
                  <a:pt x="955" y="797"/>
                  <a:pt x="939" y="794"/>
                  <a:pt x="930" y="7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669090-F797-43EB-A27E-30F7576AC446}"/>
              </a:ext>
            </a:extLst>
          </p:cNvPr>
          <p:cNvSpPr txBox="1"/>
          <p:nvPr/>
        </p:nvSpPr>
        <p:spPr>
          <a:xfrm>
            <a:off x="5895509" y="626637"/>
            <a:ext cx="215475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008E3D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2F2B95-D6FE-49EA-B3C6-BE2FDA0D203C}"/>
              </a:ext>
            </a:extLst>
          </p:cNvPr>
          <p:cNvSpPr txBox="1"/>
          <p:nvPr/>
        </p:nvSpPr>
        <p:spPr>
          <a:xfrm>
            <a:off x="4924542" y="1950076"/>
            <a:ext cx="215475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rgbClr val="008E3D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76FEC8-29EA-4444-8979-37927CB1163F}"/>
              </a:ext>
            </a:extLst>
          </p:cNvPr>
          <p:cNvSpPr txBox="1"/>
          <p:nvPr/>
        </p:nvSpPr>
        <p:spPr>
          <a:xfrm>
            <a:off x="6742196" y="2644170"/>
            <a:ext cx="1324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008E3D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774F20-F829-459C-8CF6-F0B49160BD1A}"/>
              </a:ext>
            </a:extLst>
          </p:cNvPr>
          <p:cNvSpPr txBox="1"/>
          <p:nvPr/>
        </p:nvSpPr>
        <p:spPr>
          <a:xfrm>
            <a:off x="4908210" y="973878"/>
            <a:ext cx="1324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rgbClr val="008E3D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感</a:t>
            </a:r>
          </a:p>
        </p:txBody>
      </p:sp>
    </p:spTree>
    <p:extLst>
      <p:ext uri="{BB962C8B-B14F-4D97-AF65-F5344CB8AC3E}">
        <p14:creationId xmlns:p14="http://schemas.microsoft.com/office/powerpoint/2010/main" val="33987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93C67174-9615-495A-9358-01BD390AB027}"/>
              </a:ext>
            </a:extLst>
          </p:cNvPr>
          <p:cNvSpPr/>
          <p:nvPr/>
        </p:nvSpPr>
        <p:spPr>
          <a:xfrm>
            <a:off x="7170915" y="0"/>
            <a:ext cx="800219" cy="6858000"/>
          </a:xfrm>
          <a:prstGeom prst="rect">
            <a:avLst/>
          </a:prstGeom>
          <a:solidFill>
            <a:srgbClr val="0063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21215F4-A20C-46DF-B197-0DAFF05FD9B8}"/>
              </a:ext>
            </a:extLst>
          </p:cNvPr>
          <p:cNvSpPr/>
          <p:nvPr/>
        </p:nvSpPr>
        <p:spPr>
          <a:xfrm>
            <a:off x="8014151" y="-7764"/>
            <a:ext cx="800219" cy="6858000"/>
          </a:xfrm>
          <a:prstGeom prst="rect">
            <a:avLst/>
          </a:prstGeom>
          <a:solidFill>
            <a:srgbClr val="0096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57919B-94B1-49CD-A993-68779B50D5A9}"/>
              </a:ext>
            </a:extLst>
          </p:cNvPr>
          <p:cNvSpPr/>
          <p:nvPr/>
        </p:nvSpPr>
        <p:spPr>
          <a:xfrm>
            <a:off x="8857387" y="0"/>
            <a:ext cx="800219" cy="6858000"/>
          </a:xfrm>
          <a:prstGeom prst="rect">
            <a:avLst/>
          </a:prstGeom>
          <a:solidFill>
            <a:srgbClr val="78BE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A866376-8F2D-4EB4-A43F-33915B4ED5BA}"/>
              </a:ext>
            </a:extLst>
          </p:cNvPr>
          <p:cNvGrpSpPr/>
          <p:nvPr/>
        </p:nvGrpSpPr>
        <p:grpSpPr>
          <a:xfrm>
            <a:off x="-27177" y="684936"/>
            <a:ext cx="6096000" cy="1235532"/>
            <a:chOff x="-609599" y="2288629"/>
            <a:chExt cx="6096000" cy="12355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EF18BF9-F90C-4AB5-AC2C-7BC94DE664E6}"/>
                </a:ext>
              </a:extLst>
            </p:cNvPr>
            <p:cNvSpPr/>
            <p:nvPr/>
          </p:nvSpPr>
          <p:spPr>
            <a:xfrm>
              <a:off x="-609599" y="2288629"/>
              <a:ext cx="6096000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zh-CN" altLang="en-US" sz="4400" dirty="0">
                  <a:latin typeface="书体坊兰亭体" panose="03000509000000000000" pitchFamily="65" charset="-122"/>
                  <a:ea typeface="书体坊兰亭体" panose="03000509000000000000" pitchFamily="65" charset="-122"/>
                </a:rPr>
                <a:t>福建农林大学模板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E418423-774C-47EC-98D1-DB5EC2A858C8}"/>
                </a:ext>
              </a:extLst>
            </p:cNvPr>
            <p:cNvCxnSpPr/>
            <p:nvPr/>
          </p:nvCxnSpPr>
          <p:spPr>
            <a:xfrm>
              <a:off x="388226" y="3058070"/>
              <a:ext cx="4063201" cy="0"/>
            </a:xfrm>
            <a:prstGeom prst="line">
              <a:avLst/>
            </a:prstGeom>
            <a:ln w="28575">
              <a:solidFill>
                <a:srgbClr val="008E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20B9BC7-D739-476B-A4C9-9921618E6327}"/>
                </a:ext>
              </a:extLst>
            </p:cNvPr>
            <p:cNvSpPr/>
            <p:nvPr/>
          </p:nvSpPr>
          <p:spPr>
            <a:xfrm>
              <a:off x="1471490" y="3058070"/>
              <a:ext cx="18966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latin typeface="书体坊兰亭体" panose="03000509000000000000" pitchFamily="65" charset="-122"/>
                  <a:ea typeface="书体坊兰亭体" panose="03000509000000000000" pitchFamily="65" charset="-122"/>
                </a:rPr>
                <a:t>书体坊兰亭体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346C87E-11E6-4AAB-A972-FF7C9232F03F}"/>
                </a:ext>
              </a:extLst>
            </p:cNvPr>
            <p:cNvCxnSpPr/>
            <p:nvPr/>
          </p:nvCxnSpPr>
          <p:spPr>
            <a:xfrm>
              <a:off x="388226" y="3524161"/>
              <a:ext cx="4063201" cy="0"/>
            </a:xfrm>
            <a:prstGeom prst="line">
              <a:avLst/>
            </a:prstGeom>
            <a:ln w="28575">
              <a:solidFill>
                <a:srgbClr val="008E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2A588B-6943-4FAA-984A-0B51C105DEE3}"/>
              </a:ext>
            </a:extLst>
          </p:cNvPr>
          <p:cNvGrpSpPr/>
          <p:nvPr/>
        </p:nvGrpSpPr>
        <p:grpSpPr>
          <a:xfrm>
            <a:off x="989223" y="2853414"/>
            <a:ext cx="4063201" cy="1264269"/>
            <a:chOff x="436061" y="3859151"/>
            <a:chExt cx="4063201" cy="126426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D0B4ED-AD4D-49E8-B2F4-3ECFA88791C2}"/>
                </a:ext>
              </a:extLst>
            </p:cNvPr>
            <p:cNvSpPr txBox="1"/>
            <p:nvPr/>
          </p:nvSpPr>
          <p:spPr>
            <a:xfrm>
              <a:off x="1246814" y="3859151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输入标题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96D882A-0FD8-4534-B10B-119501AFBB09}"/>
                </a:ext>
              </a:extLst>
            </p:cNvPr>
            <p:cNvCxnSpPr>
              <a:cxnSpLocks/>
            </p:cNvCxnSpPr>
            <p:nvPr/>
          </p:nvCxnSpPr>
          <p:spPr>
            <a:xfrm>
              <a:off x="436061" y="4657329"/>
              <a:ext cx="4063201" cy="0"/>
            </a:xfrm>
            <a:prstGeom prst="line">
              <a:avLst/>
            </a:prstGeom>
            <a:ln w="28575">
              <a:solidFill>
                <a:srgbClr val="008E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A123D-E329-4447-B1E8-5C46538588B3}"/>
                </a:ext>
              </a:extLst>
            </p:cNvPr>
            <p:cNvSpPr/>
            <p:nvPr/>
          </p:nvSpPr>
          <p:spPr>
            <a:xfrm>
              <a:off x="1759775" y="4657329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latin typeface="奇思源黑" panose="02000500000000000000" pitchFamily="2" charset="-128"/>
                  <a:ea typeface="奇思源黑" panose="02000500000000000000" pitchFamily="2" charset="-128"/>
                  <a:cs typeface="奇思源黑" panose="02000500000000000000" pitchFamily="2" charset="-128"/>
                </a:rPr>
                <a:t>奇思源黑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0272BF8-1B65-42B1-A57D-8A752445F628}"/>
                </a:ext>
              </a:extLst>
            </p:cNvPr>
            <p:cNvCxnSpPr>
              <a:cxnSpLocks/>
            </p:cNvCxnSpPr>
            <p:nvPr/>
          </p:nvCxnSpPr>
          <p:spPr>
            <a:xfrm>
              <a:off x="436061" y="5123420"/>
              <a:ext cx="4063201" cy="0"/>
            </a:xfrm>
            <a:prstGeom prst="line">
              <a:avLst/>
            </a:prstGeom>
            <a:ln w="28575">
              <a:solidFill>
                <a:srgbClr val="008E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227EF7E-F507-49AC-B20C-95EBCEF983DF}"/>
              </a:ext>
            </a:extLst>
          </p:cNvPr>
          <p:cNvGrpSpPr/>
          <p:nvPr/>
        </p:nvGrpSpPr>
        <p:grpSpPr>
          <a:xfrm>
            <a:off x="989223" y="5050630"/>
            <a:ext cx="4063201" cy="1264269"/>
            <a:chOff x="436061" y="5364018"/>
            <a:chExt cx="4063201" cy="126426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ADE862B-397F-4B06-B8A6-415999B7DB6A}"/>
                </a:ext>
              </a:extLst>
            </p:cNvPr>
            <p:cNvSpPr txBox="1"/>
            <p:nvPr/>
          </p:nvSpPr>
          <p:spPr>
            <a:xfrm>
              <a:off x="1246817" y="5364018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dirty="0">
                  <a:latin typeface="+mn-ea"/>
                  <a:cs typeface="奇思源黑" panose="02000500000000000000" pitchFamily="2" charset="-128"/>
                </a:rPr>
                <a:t>输入内容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BD9E1EA-319F-4BA0-8766-47805614BBAF}"/>
                </a:ext>
              </a:extLst>
            </p:cNvPr>
            <p:cNvCxnSpPr/>
            <p:nvPr/>
          </p:nvCxnSpPr>
          <p:spPr>
            <a:xfrm>
              <a:off x="436061" y="6162196"/>
              <a:ext cx="4063201" cy="0"/>
            </a:xfrm>
            <a:prstGeom prst="line">
              <a:avLst/>
            </a:prstGeom>
            <a:ln w="28575">
              <a:solidFill>
                <a:srgbClr val="008E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35E5DAA-D6B7-4126-9A8A-70DD70868179}"/>
                </a:ext>
              </a:extLst>
            </p:cNvPr>
            <p:cNvSpPr/>
            <p:nvPr/>
          </p:nvSpPr>
          <p:spPr>
            <a:xfrm>
              <a:off x="2067554" y="616219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latin typeface="+mn-ea"/>
                  <a:cs typeface="奇思源黑" panose="02000500000000000000" pitchFamily="2" charset="-128"/>
                </a:rPr>
                <a:t>等线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9A44F00-BEEF-431C-817B-E0F314FDAE0E}"/>
                </a:ext>
              </a:extLst>
            </p:cNvPr>
            <p:cNvCxnSpPr/>
            <p:nvPr/>
          </p:nvCxnSpPr>
          <p:spPr>
            <a:xfrm>
              <a:off x="436061" y="6628287"/>
              <a:ext cx="4063201" cy="0"/>
            </a:xfrm>
            <a:prstGeom prst="line">
              <a:avLst/>
            </a:prstGeom>
            <a:ln w="28575">
              <a:solidFill>
                <a:srgbClr val="008E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760A879C-6330-431D-BEAF-993F6F52C660}"/>
              </a:ext>
            </a:extLst>
          </p:cNvPr>
          <p:cNvSpPr/>
          <p:nvPr/>
        </p:nvSpPr>
        <p:spPr>
          <a:xfrm>
            <a:off x="9700623" y="-6200"/>
            <a:ext cx="800219" cy="6858000"/>
          </a:xfrm>
          <a:prstGeom prst="rect">
            <a:avLst/>
          </a:prstGeom>
          <a:solidFill>
            <a:srgbClr val="CEDC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E522DA-EFEE-4EFE-B624-0C1806243A8B}"/>
              </a:ext>
            </a:extLst>
          </p:cNvPr>
          <p:cNvSpPr/>
          <p:nvPr/>
        </p:nvSpPr>
        <p:spPr>
          <a:xfrm>
            <a:off x="10543859" y="-15528"/>
            <a:ext cx="800219" cy="6858000"/>
          </a:xfrm>
          <a:prstGeom prst="rect">
            <a:avLst/>
          </a:prstGeom>
          <a:solidFill>
            <a:srgbClr val="ADE5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1024721-FD78-4899-9CD6-3A086A32F942}"/>
              </a:ext>
            </a:extLst>
          </p:cNvPr>
          <p:cNvSpPr/>
          <p:nvPr/>
        </p:nvSpPr>
        <p:spPr>
          <a:xfrm>
            <a:off x="11387096" y="-15528"/>
            <a:ext cx="800219" cy="6858000"/>
          </a:xfrm>
          <a:prstGeom prst="rect">
            <a:avLst/>
          </a:prstGeom>
          <a:solidFill>
            <a:srgbClr val="BABA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425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刘庆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福建农林大学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AA934D03-3799-4A6D-ABA1-C47EDE1C1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a14="http://schemas.microsoft.com/office/drawing/2010/main" xmlns:a16="http://schemas.microsoft.com/office/drawing/2014/main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FA83D3-0568-42A1-B582-D023568EC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30" y="3660360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2E173B8-5DDA-4BDA-ADE0-98E75A9EEBEF}"/>
              </a:ext>
            </a:extLst>
          </p:cNvPr>
          <p:cNvSpPr txBox="1"/>
          <p:nvPr/>
        </p:nvSpPr>
        <p:spPr>
          <a:xfrm>
            <a:off x="7910328" y="1569637"/>
            <a:ext cx="2196435" cy="3711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  <a:endParaRPr lang="en-US" altLang="zh-CN" sz="3200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故事背景</a:t>
            </a:r>
            <a:endParaRPr lang="en-US" altLang="zh-CN" sz="3200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团队介绍</a:t>
            </a:r>
            <a:endParaRPr lang="en-US" altLang="zh-CN" sz="3200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  <a:endParaRPr lang="en-US" altLang="zh-CN" sz="3200" dirty="0">
              <a:latin typeface="奇思源黑" panose="02000500000000000000" pitchFamily="2" charset="-128"/>
              <a:ea typeface="奇思源黑" panose="02000500000000000000" pitchFamily="2" charset="-128"/>
              <a:cs typeface="奇思源黑" panose="02000500000000000000" pitchFamily="2" charset="-128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</p:spTree>
    <p:extLst>
      <p:ext uri="{BB962C8B-B14F-4D97-AF65-F5344CB8AC3E}">
        <p14:creationId xmlns:p14="http://schemas.microsoft.com/office/powerpoint/2010/main" val="29230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1714A20-E9E1-4886-B9DC-CDA9A43372F6}"/>
              </a:ext>
            </a:extLst>
          </p:cNvPr>
          <p:cNvSpPr txBox="1"/>
          <p:nvPr/>
        </p:nvSpPr>
        <p:spPr>
          <a:xfrm>
            <a:off x="5080078" y="1245102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故事背景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61D24D-7C17-43F8-A9A4-062951FBD6EA}"/>
              </a:ext>
            </a:extLst>
          </p:cNvPr>
          <p:cNvSpPr txBox="1"/>
          <p:nvPr/>
        </p:nvSpPr>
        <p:spPr>
          <a:xfrm>
            <a:off x="5591650" y="2191905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心路历程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79682E-6495-425C-A281-DB1E8DE772B3}"/>
              </a:ext>
            </a:extLst>
          </p:cNvPr>
          <p:cNvSpPr txBox="1"/>
          <p:nvPr/>
        </p:nvSpPr>
        <p:spPr>
          <a:xfrm>
            <a:off x="5956854" y="3136612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团队介绍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03E95F-01CE-40EC-844B-A26987F13BC8}"/>
              </a:ext>
            </a:extLst>
          </p:cNvPr>
          <p:cNvSpPr txBox="1"/>
          <p:nvPr/>
        </p:nvSpPr>
        <p:spPr>
          <a:xfrm>
            <a:off x="5591649" y="4085511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工作进展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4CA020-368D-4715-BF79-79921435C120}"/>
              </a:ext>
            </a:extLst>
          </p:cNvPr>
          <p:cNvSpPr txBox="1"/>
          <p:nvPr/>
        </p:nvSpPr>
        <p:spPr>
          <a:xfrm>
            <a:off x="5080078" y="5283503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500" dirty="0">
                <a:latin typeface="奇思源黑" panose="02000500000000000000" pitchFamily="2" charset="-128"/>
                <a:ea typeface="奇思源黑" panose="02000500000000000000" pitchFamily="2" charset="-128"/>
                <a:cs typeface="奇思源黑" panose="02000500000000000000" pitchFamily="2" charset="-128"/>
              </a:rPr>
              <a:t>归纳总结</a:t>
            </a:r>
          </a:p>
        </p:txBody>
      </p:sp>
    </p:spTree>
    <p:extLst>
      <p:ext uri="{BB962C8B-B14F-4D97-AF65-F5344CB8AC3E}">
        <p14:creationId xmlns:p14="http://schemas.microsoft.com/office/powerpoint/2010/main" val="40974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目录页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843A"/>
        </a:solidFill>
        <a:ln>
          <a:solidFill>
            <a:srgbClr val="00843A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时间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转场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目录页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843A"/>
        </a:solidFill>
        <a:ln>
          <a:solidFill>
            <a:srgbClr val="00843A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6341"/>
    </a:accent1>
    <a:accent2>
      <a:srgbClr val="009639"/>
    </a:accent2>
    <a:accent3>
      <a:srgbClr val="77BD1F"/>
    </a:accent3>
    <a:accent4>
      <a:srgbClr val="CDDB00"/>
    </a:accent4>
    <a:accent5>
      <a:srgbClr val="ACE568"/>
    </a:accent5>
    <a:accent6>
      <a:srgbClr val="B9B9B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5898</Words>
  <Application>Microsoft Office PowerPoint</Application>
  <PresentationFormat>宽屏</PresentationFormat>
  <Paragraphs>619</Paragraphs>
  <Slides>78</Slides>
  <Notes>76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78</vt:i4>
      </vt:variant>
    </vt:vector>
  </HeadingPairs>
  <TitlesOfParts>
    <vt:vector size="95" baseType="lpstr">
      <vt:lpstr>Segoe UI</vt:lpstr>
      <vt:lpstr>Century Gothic</vt:lpstr>
      <vt:lpstr>等线</vt:lpstr>
      <vt:lpstr>Calibri</vt:lpstr>
      <vt:lpstr>等线 Light</vt:lpstr>
      <vt:lpstr>奇思源黑</vt:lpstr>
      <vt:lpstr>Arial</vt:lpstr>
      <vt:lpstr>微软雅黑</vt:lpstr>
      <vt:lpstr>书体坊兰亭体</vt:lpstr>
      <vt:lpstr>Segoe UI Light</vt:lpstr>
      <vt:lpstr>目录页​​</vt:lpstr>
      <vt:lpstr>时间轴</vt:lpstr>
      <vt:lpstr>转场</vt:lpstr>
      <vt:lpstr>自定义设计方案</vt:lpstr>
      <vt:lpstr>1_自定义设计方案</vt:lpstr>
      <vt:lpstr>1_目录页​​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2308242120@qq.com</dc:creator>
  <cp:lastModifiedBy>Yunxuan Liu</cp:lastModifiedBy>
  <cp:revision>135</cp:revision>
  <dcterms:created xsi:type="dcterms:W3CDTF">2019-04-03T13:37:41Z</dcterms:created>
  <dcterms:modified xsi:type="dcterms:W3CDTF">2019-04-13T10:31:33Z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2019-04-13T10:31:05.8857162Z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9ad3c8e2-565b-4d89-ac03-d46513af3e5b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